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Override3.xml" ContentType="application/vnd.openxmlformats-officedocument.themeOverride+xml"/>
  <Override PartName="/ppt/theme/themeOverride4.xml" ContentType="application/vnd.openxmlformats-officedocument.themeOverride+xml"/>
  <Override PartName="/ppt/diagrams/quickStyle1.xml" ContentType="application/vnd.openxmlformats-officedocument.drawingml.diagramStyle+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theme/themeOverride1.xml" ContentType="application/vnd.openxmlformats-officedocument.themeOverride+xml"/>
  <Override PartName="/ppt/theme/themeOverride2.xml" ContentType="application/vnd.openxmlformats-officedocument.themeOverride+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diagrams/layout1.xml" ContentType="application/vnd.openxmlformats-officedocument.drawingml.diagram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charts/chart1.xml" ContentType="application/vnd.openxmlformats-officedocument.drawingml.chart+xml"/>
  <Override PartName="/ppt/charts/chart2.xml" ContentType="application/vnd.openxmlformats-officedocument.drawingml.chart+xml"/>
  <Override PartName="/ppt/diagrams/data1.xml" ContentType="application/vnd.openxmlformats-officedocument.drawingml.diagramData+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7" r:id="rId3"/>
    <p:sldId id="271" r:id="rId4"/>
    <p:sldId id="276" r:id="rId5"/>
    <p:sldId id="277" r:id="rId6"/>
    <p:sldId id="275" r:id="rId7"/>
    <p:sldId id="274" r:id="rId8"/>
    <p:sldId id="273" r:id="rId9"/>
    <p:sldId id="272" r:id="rId10"/>
    <p:sldId id="270" r:id="rId11"/>
    <p:sldId id="269" r:id="rId12"/>
    <p:sldId id="268" r:id="rId13"/>
    <p:sldId id="278" r:id="rId14"/>
    <p:sldId id="279" r:id="rId15"/>
    <p:sldId id="280" r:id="rId16"/>
    <p:sldId id="282" r:id="rId17"/>
    <p:sldId id="283" r:id="rId18"/>
    <p:sldId id="284" r:id="rId19"/>
    <p:sldId id="285" r:id="rId20"/>
    <p:sldId id="286" r:id="rId21"/>
    <p:sldId id="287" r:id="rId22"/>
    <p:sldId id="288" r:id="rId23"/>
  </p:sldIdLst>
  <p:sldSz cx="9144000" cy="6858000" type="screen4x3"/>
  <p:notesSz cx="6858000" cy="9144000"/>
  <p:defaultTextStyle>
    <a:defPPr>
      <a:defRPr lang="es-EC"/>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95" d="100"/>
          <a:sy n="95" d="100"/>
        </p:scale>
        <p:origin x="-444" y="-10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1" Type="http://schemas.openxmlformats.org/officeDocument/2006/relationships/oleObject" Target="file:///C:\Documents%20and%20Settings\Tamara\Mis%20documentos\encuesta.xlsx"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file:///C:\Documents%20and%20Settings\Tamara\Mis%20documentos\encuesta.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es-ES"/>
  <c:style val="40"/>
  <c:chart>
    <c:view3D>
      <c:depthPercent val="100"/>
      <c:perspective val="20"/>
    </c:view3D>
    <c:plotArea>
      <c:layout/>
      <c:bar3DChart>
        <c:barDir val="col"/>
        <c:grouping val="clustered"/>
        <c:ser>
          <c:idx val="0"/>
          <c:order val="0"/>
          <c:tx>
            <c:v>Norte</c:v>
          </c:tx>
          <c:cat>
            <c:strLit>
              <c:ptCount val="1"/>
              <c:pt idx="0">
                <c:v>Sectores de la Ciudad</c:v>
              </c:pt>
            </c:strLit>
          </c:cat>
          <c:val>
            <c:numRef>
              <c:f>Hoja1!$I$1</c:f>
              <c:numCache>
                <c:formatCode>General</c:formatCode>
                <c:ptCount val="1"/>
                <c:pt idx="0">
                  <c:v>0.41500000000000031</c:v>
                </c:pt>
              </c:numCache>
            </c:numRef>
          </c:val>
          <c:bubble3D val="1"/>
        </c:ser>
        <c:ser>
          <c:idx val="1"/>
          <c:order val="1"/>
          <c:tx>
            <c:v>Sur</c:v>
          </c:tx>
          <c:cat>
            <c:strLit>
              <c:ptCount val="1"/>
              <c:pt idx="0">
                <c:v>Sectores de la Ciudad</c:v>
              </c:pt>
            </c:strLit>
          </c:cat>
          <c:val>
            <c:numRef>
              <c:f>Hoja1!$J$1</c:f>
              <c:numCache>
                <c:formatCode>General</c:formatCode>
                <c:ptCount val="1"/>
                <c:pt idx="0">
                  <c:v>0.33750000000000074</c:v>
                </c:pt>
              </c:numCache>
            </c:numRef>
          </c:val>
          <c:bubble3D val="1"/>
        </c:ser>
        <c:ser>
          <c:idx val="2"/>
          <c:order val="2"/>
          <c:tx>
            <c:v>Centro</c:v>
          </c:tx>
          <c:cat>
            <c:strLit>
              <c:ptCount val="1"/>
              <c:pt idx="0">
                <c:v>Sectores de la Ciudad</c:v>
              </c:pt>
            </c:strLit>
          </c:cat>
          <c:val>
            <c:numRef>
              <c:f>Hoja1!$K$1</c:f>
              <c:numCache>
                <c:formatCode>General</c:formatCode>
                <c:ptCount val="1"/>
                <c:pt idx="0">
                  <c:v>0.24750000000000028</c:v>
                </c:pt>
              </c:numCache>
            </c:numRef>
          </c:val>
          <c:bubble3D val="1"/>
        </c:ser>
        <c:shape val="cylinder"/>
        <c:axId val="99819904"/>
        <c:axId val="99864960"/>
        <c:axId val="0"/>
      </c:bar3DChart>
      <c:catAx>
        <c:axId val="99819904"/>
        <c:scaling>
          <c:orientation val="minMax"/>
        </c:scaling>
        <c:axPos val="b"/>
        <c:majorGridlines/>
        <c:numFmt formatCode="General" sourceLinked="1"/>
        <c:tickLblPos val="nextTo"/>
        <c:txPr>
          <a:bodyPr/>
          <a:lstStyle/>
          <a:p>
            <a:pPr>
              <a:defRPr lang="es-EC"/>
            </a:pPr>
            <a:endParaRPr lang="es-ES"/>
          </a:p>
        </c:txPr>
        <c:crossAx val="99864960"/>
        <c:crosses val="autoZero"/>
        <c:auto val="1"/>
        <c:lblAlgn val="ctr"/>
        <c:lblOffset val="100"/>
      </c:catAx>
      <c:valAx>
        <c:axId val="99864960"/>
        <c:scaling>
          <c:orientation val="minMax"/>
        </c:scaling>
        <c:axPos val="l"/>
        <c:majorGridlines/>
        <c:numFmt formatCode="General" sourceLinked="1"/>
        <c:tickLblPos val="nextTo"/>
        <c:txPr>
          <a:bodyPr/>
          <a:lstStyle/>
          <a:p>
            <a:pPr>
              <a:defRPr lang="es-EC"/>
            </a:pPr>
            <a:endParaRPr lang="es-ES"/>
          </a:p>
        </c:txPr>
        <c:crossAx val="99819904"/>
        <c:crosses val="autoZero"/>
        <c:crossBetween val="between"/>
      </c:valAx>
    </c:plotArea>
    <c:legend>
      <c:legendPos val="r"/>
      <c:txPr>
        <a:bodyPr/>
        <a:lstStyle/>
        <a:p>
          <a:pPr>
            <a:defRPr lang="es-EC"/>
          </a:pPr>
          <a:endParaRPr lang="es-ES"/>
        </a:p>
      </c:txPr>
    </c:legend>
    <c:plotVisOnly val="1"/>
  </c:chart>
  <c:spPr>
    <a:ln>
      <a:solidFill>
        <a:srgbClr val="4F81BD"/>
      </a:solidFill>
    </a:ln>
  </c:spPr>
  <c:externalData r:id="rId1"/>
</c:chartSpace>
</file>

<file path=ppt/charts/chart2.xml><?xml version="1.0" encoding="utf-8"?>
<c:chartSpace xmlns:c="http://schemas.openxmlformats.org/drawingml/2006/chart" xmlns:a="http://schemas.openxmlformats.org/drawingml/2006/main" xmlns:r="http://schemas.openxmlformats.org/officeDocument/2006/relationships">
  <c:date1904 val="1"/>
  <c:lang val="es-ES"/>
  <c:style val="38"/>
  <c:chart>
    <c:title>
      <c:tx>
        <c:rich>
          <a:bodyPr/>
          <a:lstStyle/>
          <a:p>
            <a:pPr>
              <a:defRPr lang="es-EC"/>
            </a:pPr>
            <a:r>
              <a:rPr lang="es-ES"/>
              <a:t>SEXO</a:t>
            </a:r>
          </a:p>
        </c:rich>
      </c:tx>
    </c:title>
    <c:view3D>
      <c:rotX val="30"/>
      <c:perspective val="30"/>
    </c:view3D>
    <c:plotArea>
      <c:layout/>
      <c:pie3DChart>
        <c:varyColors val="1"/>
        <c:ser>
          <c:idx val="0"/>
          <c:order val="0"/>
          <c:explosion val="25"/>
          <c:dLbls>
            <c:dLbl>
              <c:idx val="1"/>
              <c:layout>
                <c:manualLayout>
                  <c:x val="9.8508967629047248E-2"/>
                  <c:y val="-0.12796551472732667"/>
                </c:manualLayout>
              </c:layout>
              <c:tx>
                <c:rich>
                  <a:bodyPr/>
                  <a:lstStyle/>
                  <a:p>
                    <a:r>
                      <a:rPr lang="en-US"/>
                      <a:t>Masculino
64%</a:t>
                    </a:r>
                  </a:p>
                </c:rich>
              </c:tx>
              <c:showCatName val="1"/>
              <c:showPercent val="1"/>
            </c:dLbl>
            <c:txPr>
              <a:bodyPr/>
              <a:lstStyle/>
              <a:p>
                <a:pPr>
                  <a:defRPr lang="es-EC"/>
                </a:pPr>
                <a:endParaRPr lang="es-ES"/>
              </a:p>
            </c:txPr>
            <c:showCatName val="1"/>
            <c:showPercent val="1"/>
            <c:showLeaderLines val="1"/>
          </c:dLbls>
          <c:cat>
            <c:strLit>
              <c:ptCount val="1"/>
              <c:pt idx="0">
                <c:v>Femnino</c:v>
              </c:pt>
            </c:strLit>
          </c:cat>
          <c:val>
            <c:numRef>
              <c:f>Hoja1!$C$1:$D$1</c:f>
              <c:numCache>
                <c:formatCode>General</c:formatCode>
                <c:ptCount val="2"/>
                <c:pt idx="0">
                  <c:v>0.36500000000000032</c:v>
                </c:pt>
                <c:pt idx="1">
                  <c:v>0.63500000000000123</c:v>
                </c:pt>
              </c:numCache>
            </c:numRef>
          </c:val>
        </c:ser>
        <c:dLbls>
          <c:showCatName val="1"/>
          <c:showPercent val="1"/>
        </c:dLbls>
      </c:pie3DChart>
    </c:plotArea>
    <c:plotVisOnly val="1"/>
  </c:chart>
  <c:spPr>
    <a:ln>
      <a:solidFill>
        <a:srgbClr val="4F81BD"/>
      </a:solidFill>
    </a:ln>
  </c:spPr>
  <c:externalData r:id="rId1"/>
</c:chartSpace>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2F8CFDF-5212-40AB-A6FC-46EE72468CC7}" type="doc">
      <dgm:prSet loTypeId="urn:microsoft.com/office/officeart/2005/8/layout/radial5" loCatId="cycle" qsTypeId="urn:microsoft.com/office/officeart/2005/8/quickstyle/simple5" qsCatId="simple" csTypeId="urn:microsoft.com/office/officeart/2005/8/colors/colorful1" csCatId="colorful" phldr="1"/>
      <dgm:spPr/>
      <dgm:t>
        <a:bodyPr/>
        <a:lstStyle/>
        <a:p>
          <a:endParaRPr lang="es-ES"/>
        </a:p>
      </dgm:t>
    </dgm:pt>
    <dgm:pt modelId="{D08120CF-84DA-4FE8-B09F-777070770CC6}">
      <dgm:prSet phldrT="[Texto]"/>
      <dgm:spPr/>
      <dgm:t>
        <a:bodyPr/>
        <a:lstStyle/>
        <a:p>
          <a:r>
            <a:rPr lang="es-ES" dirty="0">
              <a:latin typeface="Arial" pitchFamily="34" charset="0"/>
              <a:cs typeface="Arial" pitchFamily="34" charset="0"/>
            </a:rPr>
            <a:t>RIVAL</a:t>
          </a:r>
        </a:p>
        <a:p>
          <a:r>
            <a:rPr lang="es-ES" dirty="0">
              <a:latin typeface="Arial" pitchFamily="34" charset="0"/>
              <a:cs typeface="Arial" pitchFamily="34" charset="0"/>
            </a:rPr>
            <a:t>INDIRECTO (BOKASHIP)</a:t>
          </a:r>
        </a:p>
      </dgm:t>
    </dgm:pt>
    <dgm:pt modelId="{404E78CC-DE75-4E90-9057-94761FFE7434}" type="parTrans" cxnId="{BEA09686-9F72-4384-90FB-4DFA7FAC1C9E}">
      <dgm:prSet/>
      <dgm:spPr/>
      <dgm:t>
        <a:bodyPr/>
        <a:lstStyle/>
        <a:p>
          <a:endParaRPr lang="es-ES"/>
        </a:p>
      </dgm:t>
    </dgm:pt>
    <dgm:pt modelId="{1AABB0E2-D82E-48AC-B703-AF74108CB733}" type="sibTrans" cxnId="{BEA09686-9F72-4384-90FB-4DFA7FAC1C9E}">
      <dgm:prSet/>
      <dgm:spPr/>
      <dgm:t>
        <a:bodyPr/>
        <a:lstStyle/>
        <a:p>
          <a:endParaRPr lang="es-ES"/>
        </a:p>
      </dgm:t>
    </dgm:pt>
    <dgm:pt modelId="{B5D16CD6-037D-4C14-8ECE-EB0CDB90FEB0}">
      <dgm:prSet phldrT="[Texto]" custT="1"/>
      <dgm:spPr/>
      <dgm:t>
        <a:bodyPr/>
        <a:lstStyle/>
        <a:p>
          <a:r>
            <a:rPr lang="es-ES" sz="1000">
              <a:latin typeface="Arial" pitchFamily="34" charset="0"/>
              <a:cs typeface="Arial" pitchFamily="34" charset="0"/>
            </a:rPr>
            <a:t>PLANTAS</a:t>
          </a:r>
        </a:p>
        <a:p>
          <a:r>
            <a:rPr lang="es-ES" sz="1000">
              <a:latin typeface="Arial" pitchFamily="34" charset="0"/>
              <a:cs typeface="Arial" pitchFamily="34" charset="0"/>
            </a:rPr>
            <a:t>SIMILARES</a:t>
          </a:r>
        </a:p>
      </dgm:t>
    </dgm:pt>
    <dgm:pt modelId="{23C0738A-538C-46A8-B0E0-D31691D43419}" type="parTrans" cxnId="{427ADFD8-0C86-41C9-9175-420290610241}">
      <dgm:prSet/>
      <dgm:spPr/>
      <dgm:t>
        <a:bodyPr/>
        <a:lstStyle/>
        <a:p>
          <a:endParaRPr lang="es-ES"/>
        </a:p>
      </dgm:t>
    </dgm:pt>
    <dgm:pt modelId="{FD6A788B-73C6-4A1E-ABB7-C36C07A0BAE3}" type="sibTrans" cxnId="{427ADFD8-0C86-41C9-9175-420290610241}">
      <dgm:prSet/>
      <dgm:spPr/>
      <dgm:t>
        <a:bodyPr/>
        <a:lstStyle/>
        <a:p>
          <a:endParaRPr lang="es-ES"/>
        </a:p>
      </dgm:t>
    </dgm:pt>
    <dgm:pt modelId="{E90072E8-9355-4C72-9542-DDB71E1F26C7}">
      <dgm:prSet phldrT="[Texto]" custT="1"/>
      <dgm:spPr/>
      <dgm:t>
        <a:bodyPr/>
        <a:lstStyle/>
        <a:p>
          <a:r>
            <a:rPr lang="es-ES" sz="1000">
              <a:latin typeface="Arial" pitchFamily="34" charset="0"/>
              <a:cs typeface="Arial" pitchFamily="34" charset="0"/>
            </a:rPr>
            <a:t>MUNICIPIO</a:t>
          </a:r>
        </a:p>
      </dgm:t>
    </dgm:pt>
    <dgm:pt modelId="{E2B3A5DA-EFEB-42C1-86DF-1AE15CFAD404}" type="parTrans" cxnId="{6EBE0455-70C8-4C84-B07C-10982798B0F6}">
      <dgm:prSet/>
      <dgm:spPr/>
      <dgm:t>
        <a:bodyPr/>
        <a:lstStyle/>
        <a:p>
          <a:endParaRPr lang="es-ES"/>
        </a:p>
      </dgm:t>
    </dgm:pt>
    <dgm:pt modelId="{C647D110-E318-499E-B5EF-3FC748146522}" type="sibTrans" cxnId="{6EBE0455-70C8-4C84-B07C-10982798B0F6}">
      <dgm:prSet/>
      <dgm:spPr/>
      <dgm:t>
        <a:bodyPr/>
        <a:lstStyle/>
        <a:p>
          <a:endParaRPr lang="es-ES"/>
        </a:p>
      </dgm:t>
    </dgm:pt>
    <dgm:pt modelId="{4B98E25E-2736-4036-8A25-F5E9003D52C7}">
      <dgm:prSet phldrT="[Texto]" custT="1"/>
      <dgm:spPr/>
      <dgm:t>
        <a:bodyPr/>
        <a:lstStyle/>
        <a:p>
          <a:r>
            <a:rPr lang="es-ES" sz="1000">
              <a:latin typeface="Arial" pitchFamily="34" charset="0"/>
              <a:cs typeface="Arial" pitchFamily="34" charset="0"/>
            </a:rPr>
            <a:t>RECICLADORAS</a:t>
          </a:r>
        </a:p>
      </dgm:t>
    </dgm:pt>
    <dgm:pt modelId="{45F945E5-E9B0-432C-94E1-52539E643055}" type="parTrans" cxnId="{6EAE7D2E-BB74-4140-9C4C-DE11D7DC2993}">
      <dgm:prSet/>
      <dgm:spPr/>
      <dgm:t>
        <a:bodyPr/>
        <a:lstStyle/>
        <a:p>
          <a:endParaRPr lang="es-ES"/>
        </a:p>
      </dgm:t>
    </dgm:pt>
    <dgm:pt modelId="{CEC1911B-7DDB-491A-8D62-A24753628CC2}" type="sibTrans" cxnId="{6EAE7D2E-BB74-4140-9C4C-DE11D7DC2993}">
      <dgm:prSet/>
      <dgm:spPr/>
      <dgm:t>
        <a:bodyPr/>
        <a:lstStyle/>
        <a:p>
          <a:endParaRPr lang="es-ES"/>
        </a:p>
      </dgm:t>
    </dgm:pt>
    <dgm:pt modelId="{A002EB54-0611-4007-A8BA-07FB7D71BA9C}">
      <dgm:prSet phldrT="[Texto]" custT="1"/>
      <dgm:spPr/>
      <dgm:t>
        <a:bodyPr/>
        <a:lstStyle/>
        <a:p>
          <a:r>
            <a:rPr lang="es-ES" sz="1000">
              <a:latin typeface="Arial" pitchFamily="34" charset="0"/>
              <a:cs typeface="Arial" pitchFamily="34" charset="0"/>
            </a:rPr>
            <a:t>CIUDAD DE GUAYAQUIL</a:t>
          </a:r>
        </a:p>
      </dgm:t>
    </dgm:pt>
    <dgm:pt modelId="{66AB577B-7CE3-4780-AEE9-5BDB6AFF6732}" type="sibTrans" cxnId="{DBD85C37-5918-41C1-AA65-A808023BACDA}">
      <dgm:prSet/>
      <dgm:spPr/>
      <dgm:t>
        <a:bodyPr/>
        <a:lstStyle/>
        <a:p>
          <a:endParaRPr lang="es-ES"/>
        </a:p>
      </dgm:t>
    </dgm:pt>
    <dgm:pt modelId="{F46A8F4A-AC3F-4641-889E-96B08D06E941}" type="parTrans" cxnId="{DBD85C37-5918-41C1-AA65-A808023BACDA}">
      <dgm:prSet/>
      <dgm:spPr/>
      <dgm:t>
        <a:bodyPr/>
        <a:lstStyle/>
        <a:p>
          <a:endParaRPr lang="es-ES"/>
        </a:p>
      </dgm:t>
    </dgm:pt>
    <dgm:pt modelId="{49BD8951-8130-4EC7-9A01-ED42755C7C47}" type="pres">
      <dgm:prSet presAssocID="{E2F8CFDF-5212-40AB-A6FC-46EE72468CC7}" presName="Name0" presStyleCnt="0">
        <dgm:presLayoutVars>
          <dgm:chMax val="1"/>
          <dgm:dir/>
          <dgm:animLvl val="ctr"/>
          <dgm:resizeHandles val="exact"/>
        </dgm:presLayoutVars>
      </dgm:prSet>
      <dgm:spPr/>
      <dgm:t>
        <a:bodyPr/>
        <a:lstStyle/>
        <a:p>
          <a:endParaRPr lang="es-ES"/>
        </a:p>
      </dgm:t>
    </dgm:pt>
    <dgm:pt modelId="{731A9340-1663-4A17-BECE-B1C65245CAF1}" type="pres">
      <dgm:prSet presAssocID="{D08120CF-84DA-4FE8-B09F-777070770CC6}" presName="centerShape" presStyleLbl="node0" presStyleIdx="0" presStyleCnt="1" custScaleX="134970" custScaleY="122474"/>
      <dgm:spPr/>
      <dgm:t>
        <a:bodyPr/>
        <a:lstStyle/>
        <a:p>
          <a:endParaRPr lang="es-ES"/>
        </a:p>
      </dgm:t>
    </dgm:pt>
    <dgm:pt modelId="{ACBEC755-D534-4298-9747-11015F9066A3}" type="pres">
      <dgm:prSet presAssocID="{23C0738A-538C-46A8-B0E0-D31691D43419}" presName="parTrans" presStyleLbl="sibTrans2D1" presStyleIdx="0" presStyleCnt="4" custLinFactNeighborX="-12749" custLinFactNeighborY="-15762"/>
      <dgm:spPr/>
      <dgm:t>
        <a:bodyPr/>
        <a:lstStyle/>
        <a:p>
          <a:endParaRPr lang="es-ES"/>
        </a:p>
      </dgm:t>
    </dgm:pt>
    <dgm:pt modelId="{548EDAFE-3EAC-4806-BD0F-14AF3AD1C957}" type="pres">
      <dgm:prSet presAssocID="{23C0738A-538C-46A8-B0E0-D31691D43419}" presName="connectorText" presStyleLbl="sibTrans2D1" presStyleIdx="0" presStyleCnt="4"/>
      <dgm:spPr/>
      <dgm:t>
        <a:bodyPr/>
        <a:lstStyle/>
        <a:p>
          <a:endParaRPr lang="es-ES"/>
        </a:p>
      </dgm:t>
    </dgm:pt>
    <dgm:pt modelId="{592B92E2-C3B6-44ED-94A7-A8AC8C8688BE}" type="pres">
      <dgm:prSet presAssocID="{B5D16CD6-037D-4C14-8ECE-EB0CDB90FEB0}" presName="node" presStyleLbl="node1" presStyleIdx="0" presStyleCnt="4" custScaleX="174477" custScaleY="110159">
        <dgm:presLayoutVars>
          <dgm:bulletEnabled val="1"/>
        </dgm:presLayoutVars>
      </dgm:prSet>
      <dgm:spPr/>
      <dgm:t>
        <a:bodyPr/>
        <a:lstStyle/>
        <a:p>
          <a:endParaRPr lang="es-ES"/>
        </a:p>
      </dgm:t>
    </dgm:pt>
    <dgm:pt modelId="{B2B5D174-62D9-47A9-B187-CF6A9EF4CA7A}" type="pres">
      <dgm:prSet presAssocID="{E2B3A5DA-EFEB-42C1-86DF-1AE15CFAD404}" presName="parTrans" presStyleLbl="sibTrans2D1" presStyleIdx="1" presStyleCnt="4"/>
      <dgm:spPr/>
      <dgm:t>
        <a:bodyPr/>
        <a:lstStyle/>
        <a:p>
          <a:endParaRPr lang="es-ES"/>
        </a:p>
      </dgm:t>
    </dgm:pt>
    <dgm:pt modelId="{10FDF1C5-273D-4C48-80FB-7419DECFDE49}" type="pres">
      <dgm:prSet presAssocID="{E2B3A5DA-EFEB-42C1-86DF-1AE15CFAD404}" presName="connectorText" presStyleLbl="sibTrans2D1" presStyleIdx="1" presStyleCnt="4"/>
      <dgm:spPr/>
      <dgm:t>
        <a:bodyPr/>
        <a:lstStyle/>
        <a:p>
          <a:endParaRPr lang="es-ES"/>
        </a:p>
      </dgm:t>
    </dgm:pt>
    <dgm:pt modelId="{DEA3B345-04F6-443E-9051-4BADD5A85164}" type="pres">
      <dgm:prSet presAssocID="{E90072E8-9355-4C72-9542-DDB71E1F26C7}" presName="node" presStyleLbl="node1" presStyleIdx="1" presStyleCnt="4" custScaleX="157253" custRadScaleRad="123682">
        <dgm:presLayoutVars>
          <dgm:bulletEnabled val="1"/>
        </dgm:presLayoutVars>
      </dgm:prSet>
      <dgm:spPr/>
      <dgm:t>
        <a:bodyPr/>
        <a:lstStyle/>
        <a:p>
          <a:endParaRPr lang="es-ES"/>
        </a:p>
      </dgm:t>
    </dgm:pt>
    <dgm:pt modelId="{B980286D-EE99-4F97-B977-20385536434D}" type="pres">
      <dgm:prSet presAssocID="{45F945E5-E9B0-432C-94E1-52539E643055}" presName="parTrans" presStyleLbl="sibTrans2D1" presStyleIdx="2" presStyleCnt="4" custLinFactNeighborX="-5651" custLinFactNeighborY="23642"/>
      <dgm:spPr/>
      <dgm:t>
        <a:bodyPr/>
        <a:lstStyle/>
        <a:p>
          <a:endParaRPr lang="es-ES"/>
        </a:p>
      </dgm:t>
    </dgm:pt>
    <dgm:pt modelId="{11FD4581-1D6A-423E-8487-DA05C07F60BD}" type="pres">
      <dgm:prSet presAssocID="{45F945E5-E9B0-432C-94E1-52539E643055}" presName="connectorText" presStyleLbl="sibTrans2D1" presStyleIdx="2" presStyleCnt="4"/>
      <dgm:spPr/>
      <dgm:t>
        <a:bodyPr/>
        <a:lstStyle/>
        <a:p>
          <a:endParaRPr lang="es-ES"/>
        </a:p>
      </dgm:t>
    </dgm:pt>
    <dgm:pt modelId="{3B1029BE-2F56-487F-BD24-283F72DE6059}" type="pres">
      <dgm:prSet presAssocID="{4B98E25E-2736-4036-8A25-F5E9003D52C7}" presName="node" presStyleLbl="node1" presStyleIdx="2" presStyleCnt="4" custScaleX="167573">
        <dgm:presLayoutVars>
          <dgm:bulletEnabled val="1"/>
        </dgm:presLayoutVars>
      </dgm:prSet>
      <dgm:spPr/>
      <dgm:t>
        <a:bodyPr/>
        <a:lstStyle/>
        <a:p>
          <a:endParaRPr lang="es-ES"/>
        </a:p>
      </dgm:t>
    </dgm:pt>
    <dgm:pt modelId="{4AAA31BB-3512-438E-B0DB-550817C48B1D}" type="pres">
      <dgm:prSet presAssocID="{F46A8F4A-AC3F-4641-889E-96B08D06E941}" presName="parTrans" presStyleLbl="sibTrans2D1" presStyleIdx="3" presStyleCnt="4" custLinFactNeighborX="6499" custLinFactNeighborY="8114"/>
      <dgm:spPr/>
      <dgm:t>
        <a:bodyPr/>
        <a:lstStyle/>
        <a:p>
          <a:endParaRPr lang="es-ES"/>
        </a:p>
      </dgm:t>
    </dgm:pt>
    <dgm:pt modelId="{5657CDC7-3214-4FFF-A967-A56CA40EB66D}" type="pres">
      <dgm:prSet presAssocID="{F46A8F4A-AC3F-4641-889E-96B08D06E941}" presName="connectorText" presStyleLbl="sibTrans2D1" presStyleIdx="3" presStyleCnt="4"/>
      <dgm:spPr/>
      <dgm:t>
        <a:bodyPr/>
        <a:lstStyle/>
        <a:p>
          <a:endParaRPr lang="es-ES"/>
        </a:p>
      </dgm:t>
    </dgm:pt>
    <dgm:pt modelId="{9AF5B674-0F56-478B-BEC6-4014B44D3A66}" type="pres">
      <dgm:prSet presAssocID="{A002EB54-0611-4007-A8BA-07FB7D71BA9C}" presName="node" presStyleLbl="node1" presStyleIdx="3" presStyleCnt="4" custScaleX="151060" custScaleY="102722" custRadScaleRad="120594">
        <dgm:presLayoutVars>
          <dgm:bulletEnabled val="1"/>
        </dgm:presLayoutVars>
      </dgm:prSet>
      <dgm:spPr/>
      <dgm:t>
        <a:bodyPr/>
        <a:lstStyle/>
        <a:p>
          <a:endParaRPr lang="es-ES"/>
        </a:p>
      </dgm:t>
    </dgm:pt>
  </dgm:ptLst>
  <dgm:cxnLst>
    <dgm:cxn modelId="{DBD85C37-5918-41C1-AA65-A808023BACDA}" srcId="{D08120CF-84DA-4FE8-B09F-777070770CC6}" destId="{A002EB54-0611-4007-A8BA-07FB7D71BA9C}" srcOrd="3" destOrd="0" parTransId="{F46A8F4A-AC3F-4641-889E-96B08D06E941}" sibTransId="{66AB577B-7CE3-4780-AEE9-5BDB6AFF6732}"/>
    <dgm:cxn modelId="{34C9CA0E-A124-4493-A06E-A5FEFBE9A730}" type="presOf" srcId="{45F945E5-E9B0-432C-94E1-52539E643055}" destId="{B980286D-EE99-4F97-B977-20385536434D}" srcOrd="0" destOrd="0" presId="urn:microsoft.com/office/officeart/2005/8/layout/radial5"/>
    <dgm:cxn modelId="{D061719F-3BB2-4A63-A8F3-F3F3F854E679}" type="presOf" srcId="{D08120CF-84DA-4FE8-B09F-777070770CC6}" destId="{731A9340-1663-4A17-BECE-B1C65245CAF1}" srcOrd="0" destOrd="0" presId="urn:microsoft.com/office/officeart/2005/8/layout/radial5"/>
    <dgm:cxn modelId="{605A169F-2CDD-4591-9E91-C8B5FACB9092}" type="presOf" srcId="{F46A8F4A-AC3F-4641-889E-96B08D06E941}" destId="{4AAA31BB-3512-438E-B0DB-550817C48B1D}" srcOrd="0" destOrd="0" presId="urn:microsoft.com/office/officeart/2005/8/layout/radial5"/>
    <dgm:cxn modelId="{BEA09686-9F72-4384-90FB-4DFA7FAC1C9E}" srcId="{E2F8CFDF-5212-40AB-A6FC-46EE72468CC7}" destId="{D08120CF-84DA-4FE8-B09F-777070770CC6}" srcOrd="0" destOrd="0" parTransId="{404E78CC-DE75-4E90-9057-94761FFE7434}" sibTransId="{1AABB0E2-D82E-48AC-B703-AF74108CB733}"/>
    <dgm:cxn modelId="{50A9D480-8728-4FFA-A5D8-F8A566C51619}" type="presOf" srcId="{E90072E8-9355-4C72-9542-DDB71E1F26C7}" destId="{DEA3B345-04F6-443E-9051-4BADD5A85164}" srcOrd="0" destOrd="0" presId="urn:microsoft.com/office/officeart/2005/8/layout/radial5"/>
    <dgm:cxn modelId="{71E2BC04-797A-4D3F-B7B2-D4A21767BE1D}" type="presOf" srcId="{23C0738A-538C-46A8-B0E0-D31691D43419}" destId="{548EDAFE-3EAC-4806-BD0F-14AF3AD1C957}" srcOrd="1" destOrd="0" presId="urn:microsoft.com/office/officeart/2005/8/layout/radial5"/>
    <dgm:cxn modelId="{6EBE0455-70C8-4C84-B07C-10982798B0F6}" srcId="{D08120CF-84DA-4FE8-B09F-777070770CC6}" destId="{E90072E8-9355-4C72-9542-DDB71E1F26C7}" srcOrd="1" destOrd="0" parTransId="{E2B3A5DA-EFEB-42C1-86DF-1AE15CFAD404}" sibTransId="{C647D110-E318-499E-B5EF-3FC748146522}"/>
    <dgm:cxn modelId="{6D5B920F-F69A-4B9D-86B0-4964BF3357CE}" type="presOf" srcId="{E2B3A5DA-EFEB-42C1-86DF-1AE15CFAD404}" destId="{10FDF1C5-273D-4C48-80FB-7419DECFDE49}" srcOrd="1" destOrd="0" presId="urn:microsoft.com/office/officeart/2005/8/layout/radial5"/>
    <dgm:cxn modelId="{00379A1F-258C-43C7-BE20-E42D1E594C1A}" type="presOf" srcId="{4B98E25E-2736-4036-8A25-F5E9003D52C7}" destId="{3B1029BE-2F56-487F-BD24-283F72DE6059}" srcOrd="0" destOrd="0" presId="urn:microsoft.com/office/officeart/2005/8/layout/radial5"/>
    <dgm:cxn modelId="{CDCC8164-E744-4C9D-9287-A333ECAF5F18}" type="presOf" srcId="{E2B3A5DA-EFEB-42C1-86DF-1AE15CFAD404}" destId="{B2B5D174-62D9-47A9-B187-CF6A9EF4CA7A}" srcOrd="0" destOrd="0" presId="urn:microsoft.com/office/officeart/2005/8/layout/radial5"/>
    <dgm:cxn modelId="{23BD36EA-6032-45E5-9886-2211445D904F}" type="presOf" srcId="{45F945E5-E9B0-432C-94E1-52539E643055}" destId="{11FD4581-1D6A-423E-8487-DA05C07F60BD}" srcOrd="1" destOrd="0" presId="urn:microsoft.com/office/officeart/2005/8/layout/radial5"/>
    <dgm:cxn modelId="{51B41B88-CBA3-4806-94E7-410920A8C927}" type="presOf" srcId="{23C0738A-538C-46A8-B0E0-D31691D43419}" destId="{ACBEC755-D534-4298-9747-11015F9066A3}" srcOrd="0" destOrd="0" presId="urn:microsoft.com/office/officeart/2005/8/layout/radial5"/>
    <dgm:cxn modelId="{20D24BE6-BF55-4261-B97C-10A471A2DD99}" type="presOf" srcId="{A002EB54-0611-4007-A8BA-07FB7D71BA9C}" destId="{9AF5B674-0F56-478B-BEC6-4014B44D3A66}" srcOrd="0" destOrd="0" presId="urn:microsoft.com/office/officeart/2005/8/layout/radial5"/>
    <dgm:cxn modelId="{7B0B0FD4-07DF-44C5-9750-7566D56CF97B}" type="presOf" srcId="{F46A8F4A-AC3F-4641-889E-96B08D06E941}" destId="{5657CDC7-3214-4FFF-A967-A56CA40EB66D}" srcOrd="1" destOrd="0" presId="urn:microsoft.com/office/officeart/2005/8/layout/radial5"/>
    <dgm:cxn modelId="{BD668BD7-90DC-4555-B001-72C41BD9458A}" type="presOf" srcId="{E2F8CFDF-5212-40AB-A6FC-46EE72468CC7}" destId="{49BD8951-8130-4EC7-9A01-ED42755C7C47}" srcOrd="0" destOrd="0" presId="urn:microsoft.com/office/officeart/2005/8/layout/radial5"/>
    <dgm:cxn modelId="{8390CD40-3B9A-4DD5-99B1-50DFE61C871A}" type="presOf" srcId="{B5D16CD6-037D-4C14-8ECE-EB0CDB90FEB0}" destId="{592B92E2-C3B6-44ED-94A7-A8AC8C8688BE}" srcOrd="0" destOrd="0" presId="urn:microsoft.com/office/officeart/2005/8/layout/radial5"/>
    <dgm:cxn modelId="{6EAE7D2E-BB74-4140-9C4C-DE11D7DC2993}" srcId="{D08120CF-84DA-4FE8-B09F-777070770CC6}" destId="{4B98E25E-2736-4036-8A25-F5E9003D52C7}" srcOrd="2" destOrd="0" parTransId="{45F945E5-E9B0-432C-94E1-52539E643055}" sibTransId="{CEC1911B-7DDB-491A-8D62-A24753628CC2}"/>
    <dgm:cxn modelId="{427ADFD8-0C86-41C9-9175-420290610241}" srcId="{D08120CF-84DA-4FE8-B09F-777070770CC6}" destId="{B5D16CD6-037D-4C14-8ECE-EB0CDB90FEB0}" srcOrd="0" destOrd="0" parTransId="{23C0738A-538C-46A8-B0E0-D31691D43419}" sibTransId="{FD6A788B-73C6-4A1E-ABB7-C36C07A0BAE3}"/>
    <dgm:cxn modelId="{C07255B7-D4DF-47B9-B8D5-689B69F36135}" type="presParOf" srcId="{49BD8951-8130-4EC7-9A01-ED42755C7C47}" destId="{731A9340-1663-4A17-BECE-B1C65245CAF1}" srcOrd="0" destOrd="0" presId="urn:microsoft.com/office/officeart/2005/8/layout/radial5"/>
    <dgm:cxn modelId="{11A365A6-ED3B-4196-9443-FE4C3761EB7F}" type="presParOf" srcId="{49BD8951-8130-4EC7-9A01-ED42755C7C47}" destId="{ACBEC755-D534-4298-9747-11015F9066A3}" srcOrd="1" destOrd="0" presId="urn:microsoft.com/office/officeart/2005/8/layout/radial5"/>
    <dgm:cxn modelId="{B7C7B305-E7B3-4EB4-B6FE-24F14639EBC6}" type="presParOf" srcId="{ACBEC755-D534-4298-9747-11015F9066A3}" destId="{548EDAFE-3EAC-4806-BD0F-14AF3AD1C957}" srcOrd="0" destOrd="0" presId="urn:microsoft.com/office/officeart/2005/8/layout/radial5"/>
    <dgm:cxn modelId="{69AD7F18-A11F-4713-994C-2580615A144D}" type="presParOf" srcId="{49BD8951-8130-4EC7-9A01-ED42755C7C47}" destId="{592B92E2-C3B6-44ED-94A7-A8AC8C8688BE}" srcOrd="2" destOrd="0" presId="urn:microsoft.com/office/officeart/2005/8/layout/radial5"/>
    <dgm:cxn modelId="{A6ED1C6C-6941-4E8B-BB7A-A7D5F934EA8B}" type="presParOf" srcId="{49BD8951-8130-4EC7-9A01-ED42755C7C47}" destId="{B2B5D174-62D9-47A9-B187-CF6A9EF4CA7A}" srcOrd="3" destOrd="0" presId="urn:microsoft.com/office/officeart/2005/8/layout/radial5"/>
    <dgm:cxn modelId="{E1760E0F-A33A-46DC-939D-910CF95DA41E}" type="presParOf" srcId="{B2B5D174-62D9-47A9-B187-CF6A9EF4CA7A}" destId="{10FDF1C5-273D-4C48-80FB-7419DECFDE49}" srcOrd="0" destOrd="0" presId="urn:microsoft.com/office/officeart/2005/8/layout/radial5"/>
    <dgm:cxn modelId="{83B1B6DE-37F9-4520-84CF-D832E16FF162}" type="presParOf" srcId="{49BD8951-8130-4EC7-9A01-ED42755C7C47}" destId="{DEA3B345-04F6-443E-9051-4BADD5A85164}" srcOrd="4" destOrd="0" presId="urn:microsoft.com/office/officeart/2005/8/layout/radial5"/>
    <dgm:cxn modelId="{5AF43AB4-4089-4F14-A143-69EBC4B4FE4E}" type="presParOf" srcId="{49BD8951-8130-4EC7-9A01-ED42755C7C47}" destId="{B980286D-EE99-4F97-B977-20385536434D}" srcOrd="5" destOrd="0" presId="urn:microsoft.com/office/officeart/2005/8/layout/radial5"/>
    <dgm:cxn modelId="{BF5924AE-D590-4779-BA20-DF781AD4EBE5}" type="presParOf" srcId="{B980286D-EE99-4F97-B977-20385536434D}" destId="{11FD4581-1D6A-423E-8487-DA05C07F60BD}" srcOrd="0" destOrd="0" presId="urn:microsoft.com/office/officeart/2005/8/layout/radial5"/>
    <dgm:cxn modelId="{2A6A2F2B-CB2D-4DAA-99EB-91485FF993D0}" type="presParOf" srcId="{49BD8951-8130-4EC7-9A01-ED42755C7C47}" destId="{3B1029BE-2F56-487F-BD24-283F72DE6059}" srcOrd="6" destOrd="0" presId="urn:microsoft.com/office/officeart/2005/8/layout/radial5"/>
    <dgm:cxn modelId="{496F76C3-3D3F-4FF6-B11D-E72B1603D005}" type="presParOf" srcId="{49BD8951-8130-4EC7-9A01-ED42755C7C47}" destId="{4AAA31BB-3512-438E-B0DB-550817C48B1D}" srcOrd="7" destOrd="0" presId="urn:microsoft.com/office/officeart/2005/8/layout/radial5"/>
    <dgm:cxn modelId="{92CCBE29-F246-4FE1-B987-EE557CB47730}" type="presParOf" srcId="{4AAA31BB-3512-438E-B0DB-550817C48B1D}" destId="{5657CDC7-3214-4FFF-A967-A56CA40EB66D}" srcOrd="0" destOrd="0" presId="urn:microsoft.com/office/officeart/2005/8/layout/radial5"/>
    <dgm:cxn modelId="{1924C729-38FA-4DD1-A0C5-F0BC86A7DD51}" type="presParOf" srcId="{49BD8951-8130-4EC7-9A01-ED42755C7C47}" destId="{9AF5B674-0F56-478B-BEC6-4014B44D3A66}" srcOrd="8" destOrd="0" presId="urn:microsoft.com/office/officeart/2005/8/layout/radial5"/>
  </dgm:cxnLst>
  <dgm:bg/>
  <dgm:whole/>
</dgm:dataModel>
</file>

<file path=ppt/diagrams/layout1.xml><?xml version="1.0" encoding="utf-8"?>
<dgm:layoutDef xmlns:dgm="http://schemas.openxmlformats.org/drawingml/2006/diagram" xmlns:a="http://schemas.openxmlformats.org/drawingml/2006/main" uniqueId="urn:microsoft.com/office/officeart/2005/8/layout/radial5">
  <dgm:title val=""/>
  <dgm:desc val=""/>
  <dgm:catLst>
    <dgm:cat type="relationship" pri="23000"/>
    <dgm:cat type="cycle" pri="1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alg type="cycle">
          <dgm:param type="stAng" val="0"/>
          <dgm:param type="spanAng" val="360"/>
          <dgm:param type="ctrShpMap" val="fNode"/>
        </dgm:alg>
      </dgm:if>
      <dgm:else name="Name3">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parTrans" refType="w" refFor="ch" refForName="centerShape" fact="0.4"/>
      <dgm:constr type="w" for="ch" forName="node" refType="w" refFor="ch" refForName="centerShape" op="equ" fact="1.25"/>
      <dgm:constr type="sp" refType="w" refFor="ch" refForName="centerShape" op="equ" fact="0.4"/>
      <dgm:constr type="sibSp" refType="w" refFor="ch" refForName="node" fact="0.3"/>
      <dgm:constr type="primFontSz" for="ch" forName="centerShape" val="65"/>
      <dgm:constr type="primFontSz" for="des" forName="node" op="equ" val="65"/>
      <dgm:constr type="primFontSz" for="des" forName="node" refType="primFontSz" refFor="ch" refForName="centerShape" op="lte"/>
      <dgm:constr type="primFontSz" for="des" forName="connectorText" op="equ" val="55"/>
      <dgm:constr type="primFontSz" for="des" forName="connectorText" refType="primFontSz" refFor="ch" refForName="centerShape" op="lte" fact="0.8"/>
      <dgm:constr type="primFontSz" for="des" forName="connectorText" refType="primFontSz" refFor="des" refForName="node" op="lte"/>
    </dgm:constrLst>
    <dgm:choose name="Name4">
      <dgm:if name="Name5" axis="ch ch" ptType="node node" st="1 1" cnt="1 0" func="cnt" op="lte" val="6">
        <dgm:ruleLst>
          <dgm:rule type="w" for="ch" forName="node" val="NaN" fact="1" max="NaN"/>
        </dgm:ruleLst>
      </dgm:if>
      <dgm:if name="Name6" axis="ch ch" ptType="node node" st="1 1" cnt="1 0" func="cnt" op="lte" val="8">
        <dgm:ruleLst>
          <dgm:rule type="w" for="ch" forName="node" val="NaN" fact="0.9" max="NaN"/>
        </dgm:ruleLst>
      </dgm:if>
      <dgm:if name="Name7" axis="ch ch" ptType="node node" st="1 1" cnt="1 0" func="cnt" op="lte" val="10">
        <dgm:ruleLst>
          <dgm:rule type="w" for="ch" forName="node" val="NaN" fact="0.8" max="NaN"/>
        </dgm:ruleLst>
      </dgm:if>
      <dgm:if name="Name8" axis="ch ch" ptType="node node" st="1 1" cnt="1 0" func="cnt" op="lte" val="12">
        <dgm:ruleLst>
          <dgm:rule type="w" for="ch" forName="node" val="NaN" fact="0.7" max="NaN"/>
        </dgm:ruleLst>
      </dgm:if>
      <dgm:if name="Name9" axis="ch ch" ptType="node node" st="1 1" cnt="1 0" func="cnt" op="lte" val="14">
        <dgm:ruleLst>
          <dgm:rule type="w" for="ch" forName="node" val="NaN" fact="0.6" max="NaN"/>
        </dgm:ruleLst>
      </dgm:if>
      <dgm:else name="Name10">
        <dgm:ruleLst>
          <dgm:rule type="w" for="ch" forName="node" val="NaN" fact="0.5" max="NaN"/>
        </dgm:ruleLst>
      </dgm:else>
    </dgm:choose>
    <dgm:forEach name="Name11"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12" axis="ch">
        <dgm:forEach name="Name13" axis="self" ptType="parTrans">
          <dgm:layoutNode name="parTrans" styleLbl="sibTrans2D1">
            <dgm:alg type="conn">
              <dgm:param type="begPts" val="auto"/>
              <dgm:param type="endPts" val="auto"/>
            </dgm:alg>
            <dgm:shape xmlns:r="http://schemas.openxmlformats.org/officeDocument/2006/relationships" type="conn" r:blip="">
              <dgm:adjLst/>
            </dgm:shape>
            <dgm:presOf axis="self"/>
            <dgm:constrLst>
              <dgm:constr type="h" refType="w" fact="0.85"/>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name="Name14"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w" val="INF" fact="NaN" max="NaN"/>
              <dgm:rule type="primFontSz" val="5" fact="NaN" max="NaN"/>
            </dgm:ruleLst>
          </dgm:layoutNode>
        </dgm:forEach>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4.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Master" Target="../slideMasters/slideMaster1.xml"/><Relationship Id="rId1" Type="http://schemas.openxmlformats.org/officeDocument/2006/relationships/themeOverride" Target="../theme/themeOverride4.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4" name="3 Triángulo rectángulo"/>
          <p:cNvSpPr/>
          <p:nvPr/>
        </p:nvSpPr>
        <p:spPr>
          <a:xfrm>
            <a:off x="0" y="4664075"/>
            <a:ext cx="9150350"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grpSp>
        <p:nvGrpSpPr>
          <p:cNvPr id="5" name="15 Grupo"/>
          <p:cNvGrpSpPr>
            <a:grpSpLocks/>
          </p:cNvGrpSpPr>
          <p:nvPr/>
        </p:nvGrpSpPr>
        <p:grpSpPr bwMode="auto">
          <a:xfrm>
            <a:off x="-3175" y="4953000"/>
            <a:ext cx="9147175" cy="1911350"/>
            <a:chOff x="-3765" y="4832896"/>
            <a:chExt cx="9147765" cy="2032192"/>
          </a:xfrm>
        </p:grpSpPr>
        <p:sp>
          <p:nvSpPr>
            <p:cNvPr id="6" name="5 Forma libre"/>
            <p:cNvSpPr>
              <a:spLocks/>
            </p:cNvSpPr>
            <p:nvPr/>
          </p:nvSpPr>
          <p:spPr bwMode="auto">
            <a:xfrm>
              <a:off x="1687032" y="4832896"/>
              <a:ext cx="7456968" cy="51817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a:lstStyle>
              <a:extLst/>
            </a:lstStyle>
            <a:p>
              <a:pPr fontAlgn="auto">
                <a:spcBef>
                  <a:spcPts val="0"/>
                </a:spcBef>
                <a:spcAft>
                  <a:spcPts val="0"/>
                </a:spcAft>
                <a:defRPr/>
              </a:pPr>
              <a:endParaRPr lang="en-US">
                <a:latin typeface="+mn-lt"/>
                <a:cs typeface="+mn-cs"/>
              </a:endParaRPr>
            </a:p>
          </p:txBody>
        </p:sp>
        <p:sp>
          <p:nvSpPr>
            <p:cNvPr id="7" name="6 Forma libre"/>
            <p:cNvSpPr>
              <a:spLocks/>
            </p:cNvSpPr>
            <p:nvPr/>
          </p:nvSpPr>
          <p:spPr bwMode="auto">
            <a:xfrm>
              <a:off x="35926" y="5135025"/>
              <a:ext cx="9108074" cy="838869"/>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a:lstStyle>
              <a:extLst/>
            </a:lstStyle>
            <a:p>
              <a:pPr fontAlgn="auto">
                <a:spcBef>
                  <a:spcPts val="0"/>
                </a:spcBef>
                <a:spcAft>
                  <a:spcPts val="0"/>
                </a:spcAft>
                <a:defRPr/>
              </a:pPr>
              <a:endParaRPr lang="en-US">
                <a:latin typeface="+mn-lt"/>
                <a:cs typeface="+mn-cs"/>
              </a:endParaRPr>
            </a:p>
          </p:txBody>
        </p:sp>
        <p:sp>
          <p:nvSpPr>
            <p:cNvPr id="8" name="7 Forma libre"/>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cxnSp>
          <p:nvCxnSpPr>
            <p:cNvPr id="10" name="9 Conector recto"/>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9" name="8 Título"/>
          <p:cNvSpPr>
            <a:spLocks noGrp="1"/>
          </p:cNvSpPr>
          <p:nvPr>
            <p:ph type="ctrTitle"/>
          </p:nvPr>
        </p:nvSpPr>
        <p:spPr>
          <a:xfrm>
            <a:off x="685800" y="1752601"/>
            <a:ext cx="7772400" cy="1829761"/>
          </a:xfrm>
        </p:spPr>
        <p:txBody>
          <a:bodyPr anchor="b"/>
          <a:lstStyle>
            <a:lvl1pPr algn="r">
              <a:defRPr sz="4800" b="1">
                <a:solidFill>
                  <a:schemeClr val="tx2"/>
                </a:solidFill>
                <a:effectLst>
                  <a:outerShdw blurRad="31750" dist="25400" dir="5400000" algn="tl" rotWithShape="0">
                    <a:srgbClr val="000000">
                      <a:alpha val="25000"/>
                    </a:srgbClr>
                  </a:outerShdw>
                </a:effectLst>
              </a:defRPr>
            </a:lvl1pPr>
            <a:extLst/>
          </a:lstStyle>
          <a:p>
            <a:r>
              <a:rPr lang="es-ES" smtClean="0"/>
              <a:t>Haga clic para modificar el estilo de título del patrón</a:t>
            </a:r>
            <a:endParaRPr lang="en-US"/>
          </a:p>
        </p:txBody>
      </p:sp>
      <p:sp>
        <p:nvSpPr>
          <p:cNvPr id="17" name="16 Subtítulo"/>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lang="es-ES" smtClean="0"/>
              <a:t>Haga clic para modificar el estilo de subtítulo del patrón</a:t>
            </a:r>
            <a:endParaRPr lang="en-US"/>
          </a:p>
        </p:txBody>
      </p:sp>
      <p:sp>
        <p:nvSpPr>
          <p:cNvPr id="11" name="29 Marcador de fecha"/>
          <p:cNvSpPr>
            <a:spLocks noGrp="1"/>
          </p:cNvSpPr>
          <p:nvPr>
            <p:ph type="dt" sz="half" idx="10"/>
          </p:nvPr>
        </p:nvSpPr>
        <p:spPr/>
        <p:txBody>
          <a:bodyPr/>
          <a:lstStyle>
            <a:lvl1pPr>
              <a:defRPr smtClean="0">
                <a:solidFill>
                  <a:srgbClr val="FFFFFF"/>
                </a:solidFill>
              </a:defRPr>
            </a:lvl1pPr>
            <a:extLst/>
          </a:lstStyle>
          <a:p>
            <a:pPr>
              <a:defRPr/>
            </a:pPr>
            <a:fld id="{02DAF6B7-2223-4C54-B1D1-DE460B71D6C0}" type="datetimeFigureOut">
              <a:rPr lang="es-EC"/>
              <a:pPr>
                <a:defRPr/>
              </a:pPr>
              <a:t>28/06/2010</a:t>
            </a:fld>
            <a:endParaRPr lang="es-EC"/>
          </a:p>
        </p:txBody>
      </p:sp>
      <p:sp>
        <p:nvSpPr>
          <p:cNvPr id="12" name="18 Marcador de pie de página"/>
          <p:cNvSpPr>
            <a:spLocks noGrp="1"/>
          </p:cNvSpPr>
          <p:nvPr>
            <p:ph type="ftr" sz="quarter" idx="11"/>
          </p:nvPr>
        </p:nvSpPr>
        <p:spPr/>
        <p:txBody>
          <a:bodyPr/>
          <a:lstStyle>
            <a:lvl1pPr>
              <a:defRPr>
                <a:solidFill>
                  <a:schemeClr val="accent1">
                    <a:tint val="20000"/>
                  </a:schemeClr>
                </a:solidFill>
              </a:defRPr>
            </a:lvl1pPr>
            <a:extLst/>
          </a:lstStyle>
          <a:p>
            <a:pPr>
              <a:defRPr/>
            </a:pPr>
            <a:endParaRPr lang="es-EC"/>
          </a:p>
        </p:txBody>
      </p:sp>
      <p:sp>
        <p:nvSpPr>
          <p:cNvPr id="13" name="26 Marcador de número de diapositiva"/>
          <p:cNvSpPr>
            <a:spLocks noGrp="1"/>
          </p:cNvSpPr>
          <p:nvPr>
            <p:ph type="sldNum" sz="quarter" idx="12"/>
          </p:nvPr>
        </p:nvSpPr>
        <p:spPr/>
        <p:txBody>
          <a:bodyPr/>
          <a:lstStyle>
            <a:lvl1pPr>
              <a:defRPr smtClean="0">
                <a:solidFill>
                  <a:srgbClr val="FFFFFF"/>
                </a:solidFill>
              </a:defRPr>
            </a:lvl1pPr>
            <a:extLst/>
          </a:lstStyle>
          <a:p>
            <a:pPr>
              <a:defRPr/>
            </a:pPr>
            <a:fld id="{448B9319-D8FC-4F18-8087-BA0AB8D7CA2F}" type="slidenum">
              <a:rPr lang="es-EC"/>
              <a:pPr>
                <a:defRPr/>
              </a:pPr>
              <a:t>‹Nº›</a:t>
            </a:fld>
            <a:endParaRPr lang="es-EC"/>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extLst/>
          </a:lstStyle>
          <a:p>
            <a:r>
              <a:rPr lang="es-ES" smtClean="0"/>
              <a:t>Haga clic para modificar el estilo de título del patrón</a:t>
            </a:r>
            <a:endParaRPr lang="en-US"/>
          </a:p>
        </p:txBody>
      </p:sp>
      <p:sp>
        <p:nvSpPr>
          <p:cNvPr id="3" name="2 Marcador de texto vertical"/>
          <p:cNvSpPr>
            <a:spLocks noGrp="1"/>
          </p:cNvSpPr>
          <p:nvPr>
            <p:ph type="body" orient="vert" idx="1"/>
          </p:nvPr>
        </p:nvSpPr>
        <p:spPr>
          <a:xfrm>
            <a:off x="457200" y="1481329"/>
            <a:ext cx="8229600" cy="4386071"/>
          </a:xfrm>
        </p:spPr>
        <p:txBody>
          <a:bodyPr vert="eaVert"/>
          <a:lstStyle>
            <a:extLs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9 Marcador de fecha"/>
          <p:cNvSpPr>
            <a:spLocks noGrp="1"/>
          </p:cNvSpPr>
          <p:nvPr>
            <p:ph type="dt" sz="half" idx="10"/>
          </p:nvPr>
        </p:nvSpPr>
        <p:spPr/>
        <p:txBody>
          <a:bodyPr/>
          <a:lstStyle>
            <a:lvl1pPr>
              <a:defRPr/>
            </a:lvl1pPr>
          </a:lstStyle>
          <a:p>
            <a:pPr>
              <a:defRPr/>
            </a:pPr>
            <a:fld id="{AEF36B65-58F9-49A3-BBF0-A1F323B0E58C}" type="datetimeFigureOut">
              <a:rPr lang="es-EC"/>
              <a:pPr>
                <a:defRPr/>
              </a:pPr>
              <a:t>28/06/2010</a:t>
            </a:fld>
            <a:endParaRPr lang="es-EC"/>
          </a:p>
        </p:txBody>
      </p:sp>
      <p:sp>
        <p:nvSpPr>
          <p:cNvPr id="5" name="21 Marcador de pie de página"/>
          <p:cNvSpPr>
            <a:spLocks noGrp="1"/>
          </p:cNvSpPr>
          <p:nvPr>
            <p:ph type="ftr" sz="quarter" idx="11"/>
          </p:nvPr>
        </p:nvSpPr>
        <p:spPr/>
        <p:txBody>
          <a:bodyPr/>
          <a:lstStyle>
            <a:lvl1pPr>
              <a:defRPr/>
            </a:lvl1pPr>
          </a:lstStyle>
          <a:p>
            <a:pPr>
              <a:defRPr/>
            </a:pPr>
            <a:endParaRPr lang="es-EC"/>
          </a:p>
        </p:txBody>
      </p:sp>
      <p:sp>
        <p:nvSpPr>
          <p:cNvPr id="6" name="17 Marcador de número de diapositiva"/>
          <p:cNvSpPr>
            <a:spLocks noGrp="1"/>
          </p:cNvSpPr>
          <p:nvPr>
            <p:ph type="sldNum" sz="quarter" idx="12"/>
          </p:nvPr>
        </p:nvSpPr>
        <p:spPr/>
        <p:txBody>
          <a:bodyPr/>
          <a:lstStyle>
            <a:lvl1pPr>
              <a:defRPr/>
            </a:lvl1pPr>
          </a:lstStyle>
          <a:p>
            <a:pPr>
              <a:defRPr/>
            </a:pPr>
            <a:fld id="{568F3BC0-DF2D-4A1A-B288-3AB711F92A8C}" type="slidenum">
              <a:rPr lang="es-EC"/>
              <a:pPr>
                <a:defRPr/>
              </a:pPr>
              <a:t>‹Nº›</a:t>
            </a:fld>
            <a:endParaRPr lang="es-EC"/>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844013" y="274640"/>
            <a:ext cx="1777470" cy="5592761"/>
          </a:xfrm>
        </p:spPr>
        <p:txBody>
          <a:bodyPr vert="eaVert"/>
          <a:lstStyle>
            <a:extLst/>
          </a:lstStyle>
          <a:p>
            <a:r>
              <a:rPr lang="es-ES" smtClean="0"/>
              <a:t>Haga clic para modificar el estilo de título del patrón</a:t>
            </a:r>
            <a:endParaRPr lang="en-US"/>
          </a:p>
        </p:txBody>
      </p:sp>
      <p:sp>
        <p:nvSpPr>
          <p:cNvPr id="3" name="2 Marcador de texto vertical"/>
          <p:cNvSpPr>
            <a:spLocks noGrp="1"/>
          </p:cNvSpPr>
          <p:nvPr>
            <p:ph type="body" orient="vert" idx="1"/>
          </p:nvPr>
        </p:nvSpPr>
        <p:spPr>
          <a:xfrm>
            <a:off x="457200" y="274641"/>
            <a:ext cx="6324600" cy="5592760"/>
          </a:xfrm>
        </p:spPr>
        <p:txBody>
          <a:bodyPr vert="eaVert"/>
          <a:lstStyle>
            <a:extLs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9 Marcador de fecha"/>
          <p:cNvSpPr>
            <a:spLocks noGrp="1"/>
          </p:cNvSpPr>
          <p:nvPr>
            <p:ph type="dt" sz="half" idx="10"/>
          </p:nvPr>
        </p:nvSpPr>
        <p:spPr/>
        <p:txBody>
          <a:bodyPr/>
          <a:lstStyle>
            <a:lvl1pPr>
              <a:defRPr/>
            </a:lvl1pPr>
          </a:lstStyle>
          <a:p>
            <a:pPr>
              <a:defRPr/>
            </a:pPr>
            <a:fld id="{A568546B-4862-40FC-91BF-CC4F92B98CF1}" type="datetimeFigureOut">
              <a:rPr lang="es-EC"/>
              <a:pPr>
                <a:defRPr/>
              </a:pPr>
              <a:t>28/06/2010</a:t>
            </a:fld>
            <a:endParaRPr lang="es-EC"/>
          </a:p>
        </p:txBody>
      </p:sp>
      <p:sp>
        <p:nvSpPr>
          <p:cNvPr id="5" name="21 Marcador de pie de página"/>
          <p:cNvSpPr>
            <a:spLocks noGrp="1"/>
          </p:cNvSpPr>
          <p:nvPr>
            <p:ph type="ftr" sz="quarter" idx="11"/>
          </p:nvPr>
        </p:nvSpPr>
        <p:spPr/>
        <p:txBody>
          <a:bodyPr/>
          <a:lstStyle>
            <a:lvl1pPr>
              <a:defRPr/>
            </a:lvl1pPr>
          </a:lstStyle>
          <a:p>
            <a:pPr>
              <a:defRPr/>
            </a:pPr>
            <a:endParaRPr lang="es-EC"/>
          </a:p>
        </p:txBody>
      </p:sp>
      <p:sp>
        <p:nvSpPr>
          <p:cNvPr id="6" name="17 Marcador de número de diapositiva"/>
          <p:cNvSpPr>
            <a:spLocks noGrp="1"/>
          </p:cNvSpPr>
          <p:nvPr>
            <p:ph type="sldNum" sz="quarter" idx="12"/>
          </p:nvPr>
        </p:nvSpPr>
        <p:spPr/>
        <p:txBody>
          <a:bodyPr/>
          <a:lstStyle>
            <a:lvl1pPr>
              <a:defRPr/>
            </a:lvl1pPr>
          </a:lstStyle>
          <a:p>
            <a:pPr>
              <a:defRPr/>
            </a:pPr>
            <a:fld id="{A38A10C5-8DBD-4889-86CF-A2DA3811E9E4}" type="slidenum">
              <a:rPr lang="es-EC"/>
              <a:pPr>
                <a:defRPr/>
              </a:pPr>
              <a:t>‹Nº›</a:t>
            </a:fld>
            <a:endParaRPr lang="es-EC"/>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lstStyle>
            <a:extLs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7" name="6 Título"/>
          <p:cNvSpPr>
            <a:spLocks noGrp="1"/>
          </p:cNvSpPr>
          <p:nvPr>
            <p:ph type="title"/>
          </p:nvPr>
        </p:nvSpPr>
        <p:spPr/>
        <p:txBody>
          <a:bodyPr rtlCol="0"/>
          <a:lstStyle>
            <a:extLst/>
          </a:lstStyle>
          <a:p>
            <a:r>
              <a:rPr lang="es-ES" smtClean="0"/>
              <a:t>Haga clic para modificar el estilo de título del patrón</a:t>
            </a:r>
            <a:endParaRPr lang="en-US"/>
          </a:p>
        </p:txBody>
      </p:sp>
      <p:sp>
        <p:nvSpPr>
          <p:cNvPr id="4" name="9 Marcador de fecha"/>
          <p:cNvSpPr>
            <a:spLocks noGrp="1"/>
          </p:cNvSpPr>
          <p:nvPr>
            <p:ph type="dt" sz="half" idx="10"/>
          </p:nvPr>
        </p:nvSpPr>
        <p:spPr/>
        <p:txBody>
          <a:bodyPr/>
          <a:lstStyle>
            <a:lvl1pPr>
              <a:defRPr/>
            </a:lvl1pPr>
          </a:lstStyle>
          <a:p>
            <a:pPr>
              <a:defRPr/>
            </a:pPr>
            <a:fld id="{9878EC31-AC5E-4FF5-8303-EE787AAAC2FE}" type="datetimeFigureOut">
              <a:rPr lang="es-EC"/>
              <a:pPr>
                <a:defRPr/>
              </a:pPr>
              <a:t>28/06/2010</a:t>
            </a:fld>
            <a:endParaRPr lang="es-EC"/>
          </a:p>
        </p:txBody>
      </p:sp>
      <p:sp>
        <p:nvSpPr>
          <p:cNvPr id="5" name="21 Marcador de pie de página"/>
          <p:cNvSpPr>
            <a:spLocks noGrp="1"/>
          </p:cNvSpPr>
          <p:nvPr>
            <p:ph type="ftr" sz="quarter" idx="11"/>
          </p:nvPr>
        </p:nvSpPr>
        <p:spPr/>
        <p:txBody>
          <a:bodyPr/>
          <a:lstStyle>
            <a:lvl1pPr>
              <a:defRPr/>
            </a:lvl1pPr>
          </a:lstStyle>
          <a:p>
            <a:pPr>
              <a:defRPr/>
            </a:pPr>
            <a:endParaRPr lang="es-EC"/>
          </a:p>
        </p:txBody>
      </p:sp>
      <p:sp>
        <p:nvSpPr>
          <p:cNvPr id="6" name="17 Marcador de número de diapositiva"/>
          <p:cNvSpPr>
            <a:spLocks noGrp="1"/>
          </p:cNvSpPr>
          <p:nvPr>
            <p:ph type="sldNum" sz="quarter" idx="12"/>
          </p:nvPr>
        </p:nvSpPr>
        <p:spPr/>
        <p:txBody>
          <a:bodyPr/>
          <a:lstStyle>
            <a:lvl1pPr>
              <a:defRPr/>
            </a:lvl1pPr>
          </a:lstStyle>
          <a:p>
            <a:pPr>
              <a:defRPr/>
            </a:pPr>
            <a:fld id="{AE37915B-50E9-40D9-9194-3266581B4F75}" type="slidenum">
              <a:rPr lang="es-EC"/>
              <a:pPr>
                <a:defRPr/>
              </a:pPr>
              <a:t>‹Nº›</a:t>
            </a:fld>
            <a:endParaRPr lang="es-EC"/>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bg>
      <p:bgRef idx="1002">
        <a:schemeClr val="bg1"/>
      </p:bgRef>
    </p:bg>
    <p:spTree>
      <p:nvGrpSpPr>
        <p:cNvPr id="1" name=""/>
        <p:cNvGrpSpPr/>
        <p:nvPr/>
      </p:nvGrpSpPr>
      <p:grpSpPr>
        <a:xfrm>
          <a:off x="0" y="0"/>
          <a:ext cx="0" cy="0"/>
          <a:chOff x="0" y="0"/>
          <a:chExt cx="0" cy="0"/>
        </a:xfrm>
      </p:grpSpPr>
      <p:sp>
        <p:nvSpPr>
          <p:cNvPr id="4" name="3 Cheurón"/>
          <p:cNvSpPr/>
          <p:nvPr/>
        </p:nvSpPr>
        <p:spPr>
          <a:xfrm>
            <a:off x="3636963" y="3005138"/>
            <a:ext cx="182562"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fontAlgn="auto">
              <a:spcBef>
                <a:spcPts val="0"/>
              </a:spcBef>
              <a:spcAft>
                <a:spcPts val="0"/>
              </a:spcAft>
              <a:defRPr/>
            </a:pPr>
            <a:endParaRPr lang="en-US"/>
          </a:p>
        </p:txBody>
      </p:sp>
      <p:sp>
        <p:nvSpPr>
          <p:cNvPr id="5" name="4 Cheurón"/>
          <p:cNvSpPr/>
          <p:nvPr/>
        </p:nvSpPr>
        <p:spPr>
          <a:xfrm>
            <a:off x="3449638" y="3005138"/>
            <a:ext cx="18415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fontAlgn="auto">
              <a:spcBef>
                <a:spcPts val="0"/>
              </a:spcBef>
              <a:spcAft>
                <a:spcPts val="0"/>
              </a:spcAft>
              <a:defRPr/>
            </a:pPr>
            <a:endParaRPr lang="en-US"/>
          </a:p>
        </p:txBody>
      </p:sp>
      <p:sp>
        <p:nvSpPr>
          <p:cNvPr id="2" name="1 Título"/>
          <p:cNvSpPr>
            <a:spLocks noGrp="1"/>
          </p:cNvSpPr>
          <p:nvPr>
            <p:ph type="title"/>
          </p:nvPr>
        </p:nvSpPr>
        <p:spPr>
          <a:xfrm>
            <a:off x="722376" y="1059712"/>
            <a:ext cx="7772400" cy="1828800"/>
          </a:xfrm>
        </p:spPr>
        <p:txBody>
          <a:bodyPr anchor="b"/>
          <a:lstStyle>
            <a:lvl1pPr algn="r">
              <a:buNone/>
              <a:defRPr sz="4800" b="1" cap="none" baseline="0">
                <a:effectLst>
                  <a:outerShdw blurRad="31750" dist="25400" dir="5400000" algn="tl" rotWithShape="0">
                    <a:srgbClr val="000000">
                      <a:alpha val="25000"/>
                    </a:srgbClr>
                  </a:outerShdw>
                </a:effectLst>
              </a:defRPr>
            </a:lvl1pPr>
            <a:extLst/>
          </a:lstStyle>
          <a:p>
            <a:r>
              <a:rPr lang="es-ES" smtClean="0"/>
              <a:t>Haga clic para modificar el estilo de título del patrón</a:t>
            </a:r>
            <a:endParaRPr lang="en-US"/>
          </a:p>
        </p:txBody>
      </p:sp>
      <p:sp>
        <p:nvSpPr>
          <p:cNvPr id="3" name="2 Marcador de texto"/>
          <p:cNvSpPr>
            <a:spLocks noGrp="1"/>
          </p:cNvSpPr>
          <p:nvPr>
            <p:ph type="body" idx="1"/>
          </p:nvPr>
        </p:nvSpPr>
        <p:spPr>
          <a:xfrm>
            <a:off x="3922713" y="2931712"/>
            <a:ext cx="4572000" cy="1454888"/>
          </a:xfrm>
        </p:spPr>
        <p:txBody>
          <a:bodyPr/>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a:r>
              <a:rPr lang="es-ES" smtClean="0"/>
              <a:t>Haga clic para modificar el estilo de texto del patrón</a:t>
            </a:r>
          </a:p>
        </p:txBody>
      </p:sp>
      <p:sp>
        <p:nvSpPr>
          <p:cNvPr id="6" name="3 Marcador de fecha"/>
          <p:cNvSpPr>
            <a:spLocks noGrp="1"/>
          </p:cNvSpPr>
          <p:nvPr>
            <p:ph type="dt" sz="half" idx="10"/>
          </p:nvPr>
        </p:nvSpPr>
        <p:spPr/>
        <p:txBody>
          <a:bodyPr/>
          <a:lstStyle>
            <a:lvl1pPr>
              <a:defRPr/>
            </a:lvl1pPr>
            <a:extLst/>
          </a:lstStyle>
          <a:p>
            <a:pPr>
              <a:defRPr/>
            </a:pPr>
            <a:fld id="{42CA7160-9129-4AE7-894F-D4D35619605A}" type="datetimeFigureOut">
              <a:rPr lang="es-EC"/>
              <a:pPr>
                <a:defRPr/>
              </a:pPr>
              <a:t>28/06/2010</a:t>
            </a:fld>
            <a:endParaRPr lang="es-EC"/>
          </a:p>
        </p:txBody>
      </p:sp>
      <p:sp>
        <p:nvSpPr>
          <p:cNvPr id="7" name="4 Marcador de pie de página"/>
          <p:cNvSpPr>
            <a:spLocks noGrp="1"/>
          </p:cNvSpPr>
          <p:nvPr>
            <p:ph type="ftr" sz="quarter" idx="11"/>
          </p:nvPr>
        </p:nvSpPr>
        <p:spPr/>
        <p:txBody>
          <a:bodyPr/>
          <a:lstStyle>
            <a:lvl1pPr>
              <a:defRPr/>
            </a:lvl1pPr>
            <a:extLst/>
          </a:lstStyle>
          <a:p>
            <a:pPr>
              <a:defRPr/>
            </a:pPr>
            <a:endParaRPr lang="es-EC"/>
          </a:p>
        </p:txBody>
      </p:sp>
      <p:sp>
        <p:nvSpPr>
          <p:cNvPr id="8" name="5 Marcador de número de diapositiva"/>
          <p:cNvSpPr>
            <a:spLocks noGrp="1"/>
          </p:cNvSpPr>
          <p:nvPr>
            <p:ph type="sldNum" sz="quarter" idx="12"/>
          </p:nvPr>
        </p:nvSpPr>
        <p:spPr/>
        <p:txBody>
          <a:bodyPr/>
          <a:lstStyle>
            <a:lvl1pPr>
              <a:defRPr/>
            </a:lvl1pPr>
            <a:extLst/>
          </a:lstStyle>
          <a:p>
            <a:pPr>
              <a:defRPr/>
            </a:pPr>
            <a:fld id="{0F7063D1-4D8D-4C31-B947-747648D053BD}" type="slidenum">
              <a:rPr lang="es-EC"/>
              <a:pPr>
                <a:defRPr/>
              </a:pPr>
              <a:t>‹Nº›</a:t>
            </a:fld>
            <a:endParaRPr lang="es-EC"/>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bg>
      <p:bgRef idx="1002">
        <a:schemeClr val="bg1"/>
      </p:bgRef>
    </p:bg>
    <p:spTree>
      <p:nvGrpSpPr>
        <p:cNvPr id="1" name=""/>
        <p:cNvGrpSpPr/>
        <p:nvPr/>
      </p:nvGrpSpPr>
      <p:grpSpPr>
        <a:xfrm>
          <a:off x="0" y="0"/>
          <a:ext cx="0" cy="0"/>
          <a:chOff x="0" y="0"/>
          <a:chExt cx="0" cy="0"/>
        </a:xfrm>
      </p:grpSpPr>
      <p:sp>
        <p:nvSpPr>
          <p:cNvPr id="3" name="2 Marcador de contenido"/>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3 Marcador de contenido"/>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8" name="7 Título"/>
          <p:cNvSpPr>
            <a:spLocks noGrp="1"/>
          </p:cNvSpPr>
          <p:nvPr>
            <p:ph type="title"/>
          </p:nvPr>
        </p:nvSpPr>
        <p:spPr/>
        <p:txBody>
          <a:bodyPr rtlCol="0"/>
          <a:lstStyle>
            <a:extLst/>
          </a:lstStyle>
          <a:p>
            <a:r>
              <a:rPr lang="es-ES" smtClean="0"/>
              <a:t>Haga clic para modificar el estilo de título del patrón</a:t>
            </a:r>
            <a:endParaRPr lang="en-US"/>
          </a:p>
        </p:txBody>
      </p:sp>
      <p:sp>
        <p:nvSpPr>
          <p:cNvPr id="5" name="4 Marcador de fecha"/>
          <p:cNvSpPr>
            <a:spLocks noGrp="1"/>
          </p:cNvSpPr>
          <p:nvPr>
            <p:ph type="dt" sz="half" idx="10"/>
          </p:nvPr>
        </p:nvSpPr>
        <p:spPr/>
        <p:txBody>
          <a:bodyPr/>
          <a:lstStyle>
            <a:lvl1pPr>
              <a:defRPr/>
            </a:lvl1pPr>
            <a:extLst/>
          </a:lstStyle>
          <a:p>
            <a:pPr>
              <a:defRPr/>
            </a:pPr>
            <a:fld id="{6ADD154F-9A08-414B-B09B-96177D7BF321}" type="datetimeFigureOut">
              <a:rPr lang="es-EC"/>
              <a:pPr>
                <a:defRPr/>
              </a:pPr>
              <a:t>28/06/2010</a:t>
            </a:fld>
            <a:endParaRPr lang="es-EC"/>
          </a:p>
        </p:txBody>
      </p:sp>
      <p:sp>
        <p:nvSpPr>
          <p:cNvPr id="6" name="5 Marcador de pie de página"/>
          <p:cNvSpPr>
            <a:spLocks noGrp="1"/>
          </p:cNvSpPr>
          <p:nvPr>
            <p:ph type="ftr" sz="quarter" idx="11"/>
          </p:nvPr>
        </p:nvSpPr>
        <p:spPr/>
        <p:txBody>
          <a:bodyPr/>
          <a:lstStyle>
            <a:lvl1pPr>
              <a:defRPr/>
            </a:lvl1pPr>
            <a:extLst/>
          </a:lstStyle>
          <a:p>
            <a:pPr>
              <a:defRPr/>
            </a:pPr>
            <a:endParaRPr lang="es-EC"/>
          </a:p>
        </p:txBody>
      </p:sp>
      <p:sp>
        <p:nvSpPr>
          <p:cNvPr id="7" name="6 Marcador de número de diapositiva"/>
          <p:cNvSpPr>
            <a:spLocks noGrp="1"/>
          </p:cNvSpPr>
          <p:nvPr>
            <p:ph type="sldNum" sz="quarter" idx="12"/>
          </p:nvPr>
        </p:nvSpPr>
        <p:spPr/>
        <p:txBody>
          <a:bodyPr/>
          <a:lstStyle>
            <a:lvl1pPr>
              <a:defRPr/>
            </a:lvl1pPr>
            <a:extLst/>
          </a:lstStyle>
          <a:p>
            <a:pPr>
              <a:defRPr/>
            </a:pPr>
            <a:fld id="{957F4C29-4756-4595-AEDC-7BA857480332}" type="slidenum">
              <a:rPr lang="es-EC"/>
              <a:pPr>
                <a:defRPr/>
              </a:pPr>
              <a:t>‹Nº›</a:t>
            </a:fld>
            <a:endParaRPr lang="es-EC"/>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ación">
    <p:bg>
      <p:bgRef idx="1003">
        <a:schemeClr val="bg1"/>
      </p:bgRef>
    </p:bg>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8229600" cy="1143000"/>
          </a:xfrm>
        </p:spPr>
        <p:txBody>
          <a:bodyPr/>
          <a:lstStyle>
            <a:lvl1pPr>
              <a:defRPr/>
            </a:lvl1pPr>
            <a:extLst/>
          </a:lstStyle>
          <a:p>
            <a:r>
              <a:rPr lang="es-ES" smtClean="0"/>
              <a:t>Haga clic para modificar el estilo de título del patrón</a:t>
            </a:r>
            <a:endParaRPr lang="en-US"/>
          </a:p>
        </p:txBody>
      </p:sp>
      <p:sp>
        <p:nvSpPr>
          <p:cNvPr id="3" name="2 Marcador de texto"/>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a:r>
              <a:rPr lang="es-ES" smtClean="0"/>
              <a:t>Haga clic para modificar el estilo de texto del patrón</a:t>
            </a:r>
          </a:p>
        </p:txBody>
      </p:sp>
      <p:sp>
        <p:nvSpPr>
          <p:cNvPr id="4" name="3 Marcador de texto"/>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a:r>
              <a:rPr lang="es-ES" smtClean="0"/>
              <a:t>Haga clic para modificar el estilo de texto del patrón</a:t>
            </a:r>
          </a:p>
        </p:txBody>
      </p:sp>
      <p:sp>
        <p:nvSpPr>
          <p:cNvPr id="5" name="4 Marcador de contenido"/>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6" name="5 Marcador de contenido"/>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7" name="6 Marcador de fecha"/>
          <p:cNvSpPr>
            <a:spLocks noGrp="1"/>
          </p:cNvSpPr>
          <p:nvPr>
            <p:ph type="dt" sz="half" idx="10"/>
          </p:nvPr>
        </p:nvSpPr>
        <p:spPr/>
        <p:txBody>
          <a:bodyPr/>
          <a:lstStyle>
            <a:lvl1pPr>
              <a:defRPr/>
            </a:lvl1pPr>
            <a:extLst/>
          </a:lstStyle>
          <a:p>
            <a:pPr>
              <a:defRPr/>
            </a:pPr>
            <a:fld id="{C00AB5BC-AAB6-4DD5-B4C6-718D5A5D4573}" type="datetimeFigureOut">
              <a:rPr lang="es-EC"/>
              <a:pPr>
                <a:defRPr/>
              </a:pPr>
              <a:t>28/06/2010</a:t>
            </a:fld>
            <a:endParaRPr lang="es-EC"/>
          </a:p>
        </p:txBody>
      </p:sp>
      <p:sp>
        <p:nvSpPr>
          <p:cNvPr id="8" name="7 Marcador de pie de página"/>
          <p:cNvSpPr>
            <a:spLocks noGrp="1"/>
          </p:cNvSpPr>
          <p:nvPr>
            <p:ph type="ftr" sz="quarter" idx="11"/>
          </p:nvPr>
        </p:nvSpPr>
        <p:spPr/>
        <p:txBody>
          <a:bodyPr/>
          <a:lstStyle>
            <a:lvl1pPr>
              <a:defRPr/>
            </a:lvl1pPr>
            <a:extLst/>
          </a:lstStyle>
          <a:p>
            <a:pPr>
              <a:defRPr/>
            </a:pPr>
            <a:endParaRPr lang="es-EC"/>
          </a:p>
        </p:txBody>
      </p:sp>
      <p:sp>
        <p:nvSpPr>
          <p:cNvPr id="9" name="8 Marcador de número de diapositiva"/>
          <p:cNvSpPr>
            <a:spLocks noGrp="1"/>
          </p:cNvSpPr>
          <p:nvPr>
            <p:ph type="sldNum" sz="quarter" idx="12"/>
          </p:nvPr>
        </p:nvSpPr>
        <p:spPr/>
        <p:txBody>
          <a:bodyPr/>
          <a:lstStyle>
            <a:lvl1pPr>
              <a:defRPr/>
            </a:lvl1pPr>
            <a:extLst/>
          </a:lstStyle>
          <a:p>
            <a:pPr>
              <a:defRPr/>
            </a:pPr>
            <a:fld id="{A5ACB55A-8E61-47A4-A9A8-1298A947B519}" type="slidenum">
              <a:rPr lang="es-EC"/>
              <a:pPr>
                <a:defRPr/>
              </a:pPr>
              <a:t>‹Nº›</a:t>
            </a:fld>
            <a:endParaRPr lang="es-EC"/>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bg>
      <p:bgRef idx="1002">
        <a:schemeClr val="bg1"/>
      </p:bgRef>
    </p:bg>
    <p:spTree>
      <p:nvGrpSpPr>
        <p:cNvPr id="1" name=""/>
        <p:cNvGrpSpPr/>
        <p:nvPr/>
      </p:nvGrpSpPr>
      <p:grpSpPr>
        <a:xfrm>
          <a:off x="0" y="0"/>
          <a:ext cx="0" cy="0"/>
          <a:chOff x="0" y="0"/>
          <a:chExt cx="0" cy="0"/>
        </a:xfrm>
      </p:grpSpPr>
      <p:sp>
        <p:nvSpPr>
          <p:cNvPr id="6" name="5 Título"/>
          <p:cNvSpPr>
            <a:spLocks noGrp="1"/>
          </p:cNvSpPr>
          <p:nvPr>
            <p:ph type="title"/>
          </p:nvPr>
        </p:nvSpPr>
        <p:spPr/>
        <p:txBody>
          <a:bodyPr rtlCol="0"/>
          <a:lstStyle>
            <a:extLst/>
          </a:lstStyle>
          <a:p>
            <a:r>
              <a:rPr lang="es-ES" smtClean="0"/>
              <a:t>Haga clic para modificar el estilo de título del patrón</a:t>
            </a:r>
            <a:endParaRPr lang="en-US"/>
          </a:p>
        </p:txBody>
      </p:sp>
      <p:sp>
        <p:nvSpPr>
          <p:cNvPr id="3" name="2 Marcador de fecha"/>
          <p:cNvSpPr>
            <a:spLocks noGrp="1"/>
          </p:cNvSpPr>
          <p:nvPr>
            <p:ph type="dt" sz="half" idx="10"/>
          </p:nvPr>
        </p:nvSpPr>
        <p:spPr/>
        <p:txBody>
          <a:bodyPr/>
          <a:lstStyle>
            <a:lvl1pPr>
              <a:defRPr/>
            </a:lvl1pPr>
            <a:extLst/>
          </a:lstStyle>
          <a:p>
            <a:pPr>
              <a:defRPr/>
            </a:pPr>
            <a:fld id="{AF8E3FA0-4980-41D6-B91D-C6703FA9F02F}" type="datetimeFigureOut">
              <a:rPr lang="es-EC"/>
              <a:pPr>
                <a:defRPr/>
              </a:pPr>
              <a:t>28/06/2010</a:t>
            </a:fld>
            <a:endParaRPr lang="es-EC"/>
          </a:p>
        </p:txBody>
      </p:sp>
      <p:sp>
        <p:nvSpPr>
          <p:cNvPr id="4" name="3 Marcador de pie de página"/>
          <p:cNvSpPr>
            <a:spLocks noGrp="1"/>
          </p:cNvSpPr>
          <p:nvPr>
            <p:ph type="ftr" sz="quarter" idx="11"/>
          </p:nvPr>
        </p:nvSpPr>
        <p:spPr/>
        <p:txBody>
          <a:bodyPr/>
          <a:lstStyle>
            <a:lvl1pPr>
              <a:defRPr/>
            </a:lvl1pPr>
            <a:extLst/>
          </a:lstStyle>
          <a:p>
            <a:pPr>
              <a:defRPr/>
            </a:pPr>
            <a:endParaRPr lang="es-EC"/>
          </a:p>
        </p:txBody>
      </p:sp>
      <p:sp>
        <p:nvSpPr>
          <p:cNvPr id="5" name="4 Marcador de número de diapositiva"/>
          <p:cNvSpPr>
            <a:spLocks noGrp="1"/>
          </p:cNvSpPr>
          <p:nvPr>
            <p:ph type="sldNum" sz="quarter" idx="12"/>
          </p:nvPr>
        </p:nvSpPr>
        <p:spPr/>
        <p:txBody>
          <a:bodyPr/>
          <a:lstStyle>
            <a:lvl1pPr>
              <a:defRPr/>
            </a:lvl1pPr>
            <a:extLst/>
          </a:lstStyle>
          <a:p>
            <a:pPr>
              <a:defRPr/>
            </a:pPr>
            <a:fld id="{7769F8CA-BD1B-419B-9A4A-1A8FE76E41F7}" type="slidenum">
              <a:rPr lang="es-EC"/>
              <a:pPr>
                <a:defRPr/>
              </a:pPr>
              <a:t>‹Nº›</a:t>
            </a:fld>
            <a:endParaRPr lang="es-EC"/>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9 Marcador de fecha"/>
          <p:cNvSpPr>
            <a:spLocks noGrp="1"/>
          </p:cNvSpPr>
          <p:nvPr>
            <p:ph type="dt" sz="half" idx="10"/>
          </p:nvPr>
        </p:nvSpPr>
        <p:spPr/>
        <p:txBody>
          <a:bodyPr/>
          <a:lstStyle>
            <a:lvl1pPr>
              <a:defRPr/>
            </a:lvl1pPr>
          </a:lstStyle>
          <a:p>
            <a:pPr>
              <a:defRPr/>
            </a:pPr>
            <a:fld id="{30753B0B-86A3-436F-BD30-2921F5CAD85E}" type="datetimeFigureOut">
              <a:rPr lang="es-EC"/>
              <a:pPr>
                <a:defRPr/>
              </a:pPr>
              <a:t>28/06/2010</a:t>
            </a:fld>
            <a:endParaRPr lang="es-EC"/>
          </a:p>
        </p:txBody>
      </p:sp>
      <p:sp>
        <p:nvSpPr>
          <p:cNvPr id="3" name="21 Marcador de pie de página"/>
          <p:cNvSpPr>
            <a:spLocks noGrp="1"/>
          </p:cNvSpPr>
          <p:nvPr>
            <p:ph type="ftr" sz="quarter" idx="11"/>
          </p:nvPr>
        </p:nvSpPr>
        <p:spPr/>
        <p:txBody>
          <a:bodyPr/>
          <a:lstStyle>
            <a:lvl1pPr>
              <a:defRPr/>
            </a:lvl1pPr>
          </a:lstStyle>
          <a:p>
            <a:pPr>
              <a:defRPr/>
            </a:pPr>
            <a:endParaRPr lang="es-EC"/>
          </a:p>
        </p:txBody>
      </p:sp>
      <p:sp>
        <p:nvSpPr>
          <p:cNvPr id="4" name="17 Marcador de número de diapositiva"/>
          <p:cNvSpPr>
            <a:spLocks noGrp="1"/>
          </p:cNvSpPr>
          <p:nvPr>
            <p:ph type="sldNum" sz="quarter" idx="12"/>
          </p:nvPr>
        </p:nvSpPr>
        <p:spPr/>
        <p:txBody>
          <a:bodyPr/>
          <a:lstStyle>
            <a:lvl1pPr>
              <a:defRPr/>
            </a:lvl1pPr>
          </a:lstStyle>
          <a:p>
            <a:pPr>
              <a:defRPr/>
            </a:pPr>
            <a:fld id="{683B1A8B-DE15-4CDB-B3F5-A6517C4E5FD6}" type="slidenum">
              <a:rPr lang="es-EC"/>
              <a:pPr>
                <a:defRPr/>
              </a:pPr>
              <a:t>‹Nº›</a:t>
            </a:fld>
            <a:endParaRPr lang="es-EC"/>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bg>
      <p:bgRef idx="1003">
        <a:schemeClr val="bg1"/>
      </p:bgRef>
    </p:bg>
    <p:spTree>
      <p:nvGrpSpPr>
        <p:cNvPr id="1" name=""/>
        <p:cNvGrpSpPr/>
        <p:nvPr/>
      </p:nvGrpSpPr>
      <p:grpSpPr>
        <a:xfrm>
          <a:off x="0" y="0"/>
          <a:ext cx="0" cy="0"/>
          <a:chOff x="0" y="0"/>
          <a:chExt cx="0" cy="0"/>
        </a:xfrm>
      </p:grpSpPr>
      <p:sp>
        <p:nvSpPr>
          <p:cNvPr id="2" name="1 Título"/>
          <p:cNvSpPr>
            <a:spLocks noGrp="1"/>
          </p:cNvSpPr>
          <p:nvPr>
            <p:ph type="title"/>
          </p:nvPr>
        </p:nvSpPr>
        <p:spPr>
          <a:xfrm>
            <a:off x="914400" y="4876800"/>
            <a:ext cx="7481776" cy="457200"/>
          </a:xfrm>
        </p:spPr>
        <p:txBody>
          <a:bodyPr anchor="t">
            <a:noAutofit/>
            <a:sp3d prstMaterial="softEdge">
              <a:bevelT w="0" h="0"/>
            </a:sp3d>
          </a:bodyPr>
          <a:lstStyle>
            <a:lvl1pPr algn="r">
              <a:buNone/>
              <a:defRPr sz="2500" b="0">
                <a:solidFill>
                  <a:schemeClr val="accent1"/>
                </a:solidFill>
                <a:effectLst/>
              </a:defRPr>
            </a:lvl1pPr>
            <a:extLst/>
          </a:lstStyle>
          <a:p>
            <a:r>
              <a:rPr lang="es-ES" smtClean="0"/>
              <a:t>Haga clic para modificar el estilo de título del patrón</a:t>
            </a:r>
            <a:endParaRPr lang="en-US"/>
          </a:p>
        </p:txBody>
      </p:sp>
      <p:sp>
        <p:nvSpPr>
          <p:cNvPr id="3" name="2 Marcador de texto"/>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a:r>
              <a:rPr lang="es-ES" smtClean="0"/>
              <a:t>Haga clic para modificar el estilo de texto del patrón</a:t>
            </a:r>
          </a:p>
        </p:txBody>
      </p:sp>
      <p:sp>
        <p:nvSpPr>
          <p:cNvPr id="4" name="3 Marcador de contenido"/>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5" name="4 Marcador de fecha"/>
          <p:cNvSpPr>
            <a:spLocks noGrp="1"/>
          </p:cNvSpPr>
          <p:nvPr>
            <p:ph type="dt" sz="half" idx="10"/>
          </p:nvPr>
        </p:nvSpPr>
        <p:spPr/>
        <p:txBody>
          <a:bodyPr/>
          <a:lstStyle>
            <a:lvl1pPr>
              <a:defRPr/>
            </a:lvl1pPr>
            <a:extLst/>
          </a:lstStyle>
          <a:p>
            <a:pPr>
              <a:defRPr/>
            </a:pPr>
            <a:fld id="{CD777A9B-B5DF-43C5-BCA0-87945D7568F5}" type="datetimeFigureOut">
              <a:rPr lang="es-EC"/>
              <a:pPr>
                <a:defRPr/>
              </a:pPr>
              <a:t>28/06/2010</a:t>
            </a:fld>
            <a:endParaRPr lang="es-EC"/>
          </a:p>
        </p:txBody>
      </p:sp>
      <p:sp>
        <p:nvSpPr>
          <p:cNvPr id="6" name="5 Marcador de pie de página"/>
          <p:cNvSpPr>
            <a:spLocks noGrp="1"/>
          </p:cNvSpPr>
          <p:nvPr>
            <p:ph type="ftr" sz="quarter" idx="11"/>
          </p:nvPr>
        </p:nvSpPr>
        <p:spPr/>
        <p:txBody>
          <a:bodyPr/>
          <a:lstStyle>
            <a:lvl1pPr>
              <a:defRPr/>
            </a:lvl1pPr>
            <a:extLst/>
          </a:lstStyle>
          <a:p>
            <a:pPr>
              <a:defRPr/>
            </a:pPr>
            <a:endParaRPr lang="es-EC"/>
          </a:p>
        </p:txBody>
      </p:sp>
      <p:sp>
        <p:nvSpPr>
          <p:cNvPr id="7" name="6 Marcador de número de diapositiva"/>
          <p:cNvSpPr>
            <a:spLocks noGrp="1"/>
          </p:cNvSpPr>
          <p:nvPr>
            <p:ph type="sldNum" sz="quarter" idx="12"/>
          </p:nvPr>
        </p:nvSpPr>
        <p:spPr/>
        <p:txBody>
          <a:bodyPr/>
          <a:lstStyle>
            <a:lvl1pPr>
              <a:defRPr/>
            </a:lvl1pPr>
            <a:extLst/>
          </a:lstStyle>
          <a:p>
            <a:pPr>
              <a:defRPr/>
            </a:pPr>
            <a:fld id="{225F9139-20C6-42AD-BB01-72141DBFB87A}" type="slidenum">
              <a:rPr lang="es-EC"/>
              <a:pPr>
                <a:defRPr/>
              </a:pPr>
              <a:t>‹Nº›</a:t>
            </a:fld>
            <a:endParaRPr lang="es-EC"/>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bg>
      <p:bgRef idx="1002">
        <a:schemeClr val="bg1"/>
      </p:bgRef>
    </p:bg>
    <p:spTree>
      <p:nvGrpSpPr>
        <p:cNvPr id="1" name=""/>
        <p:cNvGrpSpPr/>
        <p:nvPr/>
      </p:nvGrpSpPr>
      <p:grpSpPr>
        <a:xfrm>
          <a:off x="0" y="0"/>
          <a:ext cx="0" cy="0"/>
          <a:chOff x="0" y="0"/>
          <a:chExt cx="0" cy="0"/>
        </a:xfrm>
      </p:grpSpPr>
      <p:sp>
        <p:nvSpPr>
          <p:cNvPr id="5" name="4 Forma libre"/>
          <p:cNvSpPr>
            <a:spLocks/>
          </p:cNvSpPr>
          <p:nvPr/>
        </p:nvSpPr>
        <p:spPr bwMode="auto">
          <a:xfrm>
            <a:off x="715963" y="5002213"/>
            <a:ext cx="3802062" cy="1443037"/>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a:lstStyle>
            <a:extLst/>
          </a:lstStyle>
          <a:p>
            <a:pPr fontAlgn="auto">
              <a:spcBef>
                <a:spcPts val="0"/>
              </a:spcBef>
              <a:spcAft>
                <a:spcPts val="0"/>
              </a:spcAft>
              <a:defRPr/>
            </a:pPr>
            <a:endParaRPr lang="en-US">
              <a:latin typeface="+mn-lt"/>
              <a:cs typeface="+mn-cs"/>
            </a:endParaRPr>
          </a:p>
        </p:txBody>
      </p:sp>
      <p:sp>
        <p:nvSpPr>
          <p:cNvPr id="6" name="5 Forma libre"/>
          <p:cNvSpPr>
            <a:spLocks/>
          </p:cNvSpPr>
          <p:nvPr/>
        </p:nvSpPr>
        <p:spPr bwMode="auto">
          <a:xfrm>
            <a:off x="-53975" y="5784850"/>
            <a:ext cx="3802063"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a:lstStyle>
            <a:extLst/>
          </a:lstStyle>
          <a:p>
            <a:pPr fontAlgn="auto">
              <a:spcBef>
                <a:spcPts val="0"/>
              </a:spcBef>
              <a:spcAft>
                <a:spcPts val="0"/>
              </a:spcAft>
              <a:defRPr/>
            </a:pPr>
            <a:endParaRPr lang="en-US">
              <a:latin typeface="+mn-lt"/>
              <a:cs typeface="+mn-cs"/>
            </a:endParaRPr>
          </a:p>
        </p:txBody>
      </p:sp>
      <p:sp>
        <p:nvSpPr>
          <p:cNvPr id="7" name="6 Triángulo rectángulo"/>
          <p:cNvSpPr>
            <a:spLocks/>
          </p:cNvSpPr>
          <p:nvPr/>
        </p:nvSpPr>
        <p:spPr bwMode="auto">
          <a:xfrm>
            <a:off x="-6042" y="5791253"/>
            <a:ext cx="3402314" cy="1080868"/>
          </a:xfrm>
          <a:prstGeom prst="rtTriangle">
            <a:avLst/>
          </a:prstGeom>
          <a:blipFill>
            <a:blip r:embed="rId3">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cxnSp>
        <p:nvCxnSpPr>
          <p:cNvPr id="8" name="7 Conector recto"/>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8 Cheurón"/>
          <p:cNvSpPr/>
          <p:nvPr/>
        </p:nvSpPr>
        <p:spPr>
          <a:xfrm>
            <a:off x="8664575" y="4987925"/>
            <a:ext cx="182563"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fontAlgn="auto">
              <a:spcBef>
                <a:spcPts val="0"/>
              </a:spcBef>
              <a:spcAft>
                <a:spcPts val="0"/>
              </a:spcAft>
              <a:defRPr/>
            </a:pPr>
            <a:endParaRPr lang="en-US"/>
          </a:p>
        </p:txBody>
      </p:sp>
      <p:sp>
        <p:nvSpPr>
          <p:cNvPr id="10" name="9 Cheurón"/>
          <p:cNvSpPr/>
          <p:nvPr/>
        </p:nvSpPr>
        <p:spPr>
          <a:xfrm>
            <a:off x="8477250" y="4987925"/>
            <a:ext cx="182563"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fontAlgn="auto">
              <a:spcBef>
                <a:spcPts val="0"/>
              </a:spcBef>
              <a:spcAft>
                <a:spcPts val="0"/>
              </a:spcAft>
              <a:defRPr/>
            </a:pPr>
            <a:endParaRPr lang="en-US"/>
          </a:p>
        </p:txBody>
      </p:sp>
      <p:sp>
        <p:nvSpPr>
          <p:cNvPr id="4" name="3 Marcador de texto"/>
          <p:cNvSpPr>
            <a:spLocks noGrp="1"/>
          </p:cNvSpPr>
          <p:nvPr>
            <p:ph type="body" sz="half" idx="2"/>
          </p:nvPr>
        </p:nvSpPr>
        <p:spPr>
          <a:xfrm>
            <a:off x="1141232" y="5443402"/>
            <a:ext cx="7162800" cy="648232"/>
          </a:xfrm>
          <a:noFill/>
        </p:spPr>
        <p:txBody>
          <a:bodyPr tIns="0"/>
          <a:lstStyle>
            <a:lvl1pPr marL="0" marR="18288" indent="0" algn="r">
              <a:buNone/>
              <a:defRPr sz="1400"/>
            </a:lvl1pPr>
            <a:lvl2pPr>
              <a:defRPr sz="1200"/>
            </a:lvl2pPr>
            <a:lvl3pPr>
              <a:defRPr sz="1000"/>
            </a:lvl3pPr>
            <a:lvl4pPr>
              <a:defRPr sz="900"/>
            </a:lvl4pPr>
            <a:lvl5pPr>
              <a:defRPr sz="900"/>
            </a:lvl5pPr>
            <a:extLst/>
          </a:lstStyle>
          <a:p>
            <a:pPr lvl="0"/>
            <a:r>
              <a:rPr lang="es-ES" smtClean="0"/>
              <a:t>Haga clic para modificar el estilo de texto del patrón</a:t>
            </a:r>
          </a:p>
        </p:txBody>
      </p:sp>
      <p:sp>
        <p:nvSpPr>
          <p:cNvPr id="3" name="2 Marcador de posición de imagen"/>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normAutofit/>
          </a:bodyPr>
          <a:lstStyle>
            <a:lvl1pPr marL="0" indent="0">
              <a:buNone/>
              <a:defRPr sz="3200"/>
            </a:lvl1pPr>
            <a:extLst/>
          </a:lstStyle>
          <a:p>
            <a:pPr lvl="0"/>
            <a:r>
              <a:rPr lang="es-ES" noProof="0" smtClean="0"/>
              <a:t>Haga clic en el icono para agregar una imagen</a:t>
            </a:r>
            <a:endParaRPr lang="en-US" noProof="0" dirty="0"/>
          </a:p>
        </p:txBody>
      </p:sp>
      <p:sp>
        <p:nvSpPr>
          <p:cNvPr id="2" name="1 Título"/>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lang="es-ES" smtClean="0"/>
              <a:t>Haga clic para modificar el estilo de título del patrón</a:t>
            </a:r>
            <a:endParaRPr lang="en-US"/>
          </a:p>
        </p:txBody>
      </p:sp>
      <p:sp>
        <p:nvSpPr>
          <p:cNvPr id="11" name="4 Marcador de fecha"/>
          <p:cNvSpPr>
            <a:spLocks noGrp="1"/>
          </p:cNvSpPr>
          <p:nvPr>
            <p:ph type="dt" sz="half" idx="10"/>
          </p:nvPr>
        </p:nvSpPr>
        <p:spPr/>
        <p:txBody>
          <a:bodyPr/>
          <a:lstStyle>
            <a:lvl1pPr>
              <a:defRPr smtClean="0">
                <a:solidFill>
                  <a:schemeClr val="tx1"/>
                </a:solidFill>
              </a:defRPr>
            </a:lvl1pPr>
            <a:extLst/>
          </a:lstStyle>
          <a:p>
            <a:pPr>
              <a:defRPr/>
            </a:pPr>
            <a:fld id="{D950DE60-E429-4C47-ACCF-41E8D614F2E6}" type="datetimeFigureOut">
              <a:rPr lang="es-EC"/>
              <a:pPr>
                <a:defRPr/>
              </a:pPr>
              <a:t>28/06/2010</a:t>
            </a:fld>
            <a:endParaRPr lang="es-EC"/>
          </a:p>
        </p:txBody>
      </p:sp>
      <p:sp>
        <p:nvSpPr>
          <p:cNvPr id="12" name="5 Marcador de pie de página"/>
          <p:cNvSpPr>
            <a:spLocks noGrp="1"/>
          </p:cNvSpPr>
          <p:nvPr>
            <p:ph type="ftr" sz="quarter" idx="11"/>
          </p:nvPr>
        </p:nvSpPr>
        <p:spPr/>
        <p:txBody>
          <a:bodyPr/>
          <a:lstStyle>
            <a:lvl1pPr>
              <a:defRPr>
                <a:solidFill>
                  <a:schemeClr val="tx1"/>
                </a:solidFill>
              </a:defRPr>
            </a:lvl1pPr>
            <a:extLst/>
          </a:lstStyle>
          <a:p>
            <a:pPr>
              <a:defRPr/>
            </a:pPr>
            <a:endParaRPr lang="es-EC"/>
          </a:p>
        </p:txBody>
      </p:sp>
      <p:sp>
        <p:nvSpPr>
          <p:cNvPr id="13" name="6 Marcador de número de diapositiva"/>
          <p:cNvSpPr>
            <a:spLocks noGrp="1"/>
          </p:cNvSpPr>
          <p:nvPr>
            <p:ph type="sldNum" sz="quarter" idx="12"/>
          </p:nvPr>
        </p:nvSpPr>
        <p:spPr/>
        <p:txBody>
          <a:bodyPr/>
          <a:lstStyle>
            <a:lvl1pPr>
              <a:defRPr smtClean="0">
                <a:solidFill>
                  <a:schemeClr val="tx1"/>
                </a:solidFill>
              </a:defRPr>
            </a:lvl1pPr>
            <a:extLst/>
          </a:lstStyle>
          <a:p>
            <a:pPr>
              <a:defRPr/>
            </a:pPr>
            <a:fld id="{2B3244A5-C4B9-44BA-943B-ADE160367D74}" type="slidenum">
              <a:rPr lang="es-EC"/>
              <a:pPr>
                <a:defRPr/>
              </a:pPr>
              <a:t>‹Nº›</a:t>
            </a:fld>
            <a:endParaRPr lang="es-EC"/>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12 Forma libre"/>
          <p:cNvSpPr>
            <a:spLocks/>
          </p:cNvSpPr>
          <p:nvPr/>
        </p:nvSpPr>
        <p:spPr bwMode="auto">
          <a:xfrm>
            <a:off x="715963" y="5002213"/>
            <a:ext cx="3802062" cy="1443037"/>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a:lstStyle>
            <a:extLst/>
          </a:lstStyle>
          <a:p>
            <a:pPr fontAlgn="auto">
              <a:spcBef>
                <a:spcPts val="0"/>
              </a:spcBef>
              <a:spcAft>
                <a:spcPts val="0"/>
              </a:spcAft>
              <a:defRPr/>
            </a:pPr>
            <a:endParaRPr lang="en-US">
              <a:latin typeface="+mn-lt"/>
              <a:cs typeface="+mn-cs"/>
            </a:endParaRPr>
          </a:p>
        </p:txBody>
      </p:sp>
      <p:sp>
        <p:nvSpPr>
          <p:cNvPr id="12" name="11 Forma libre"/>
          <p:cNvSpPr>
            <a:spLocks/>
          </p:cNvSpPr>
          <p:nvPr/>
        </p:nvSpPr>
        <p:spPr bwMode="auto">
          <a:xfrm>
            <a:off x="-53975" y="5784850"/>
            <a:ext cx="3802063"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a:lstStyle>
            <a:extLst/>
          </a:lstStyle>
          <a:p>
            <a:pPr fontAlgn="auto">
              <a:spcBef>
                <a:spcPts val="0"/>
              </a:spcBef>
              <a:spcAft>
                <a:spcPts val="0"/>
              </a:spcAft>
              <a:defRPr/>
            </a:pPr>
            <a:endParaRPr lang="en-US">
              <a:latin typeface="+mn-lt"/>
              <a:cs typeface="+mn-cs"/>
            </a:endParaRPr>
          </a:p>
        </p:txBody>
      </p:sp>
      <p:sp>
        <p:nvSpPr>
          <p:cNvPr id="14" name="13 Triángulo rectángulo"/>
          <p:cNvSpPr>
            <a:spLocks/>
          </p:cNvSpPr>
          <p:nvPr/>
        </p:nvSpPr>
        <p:spPr bwMode="auto">
          <a:xfrm>
            <a:off x="-6042" y="5791253"/>
            <a:ext cx="3402314" cy="1080868"/>
          </a:xfrm>
          <a:prstGeom prst="rtTriangle">
            <a:avLst/>
          </a:prstGeom>
          <a:blipFill>
            <a:blip r:embed="rId13">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cxnSp>
        <p:nvCxnSpPr>
          <p:cNvPr id="15" name="14 Conector recto"/>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8 Marcador de título"/>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lang="es-ES" smtClean="0"/>
              <a:t>Haga clic para modificar el estilo de título del patrón</a:t>
            </a:r>
            <a:endParaRPr lang="en-US"/>
          </a:p>
        </p:txBody>
      </p:sp>
      <p:sp>
        <p:nvSpPr>
          <p:cNvPr id="1033" name="29 Marcador de texto"/>
          <p:cNvSpPr>
            <a:spLocks noGrp="1"/>
          </p:cNvSpPr>
          <p:nvPr>
            <p:ph type="body" idx="1"/>
          </p:nvPr>
        </p:nvSpPr>
        <p:spPr bwMode="auto">
          <a:xfrm>
            <a:off x="457200" y="1481138"/>
            <a:ext cx="8229600" cy="452596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smtClean="0"/>
          </a:p>
        </p:txBody>
      </p:sp>
      <p:sp>
        <p:nvSpPr>
          <p:cNvPr id="10" name="9 Marcador de fecha"/>
          <p:cNvSpPr>
            <a:spLocks noGrp="1"/>
          </p:cNvSpPr>
          <p:nvPr>
            <p:ph type="dt" sz="half" idx="2"/>
          </p:nvPr>
        </p:nvSpPr>
        <p:spPr>
          <a:xfrm>
            <a:off x="6727825" y="6408738"/>
            <a:ext cx="1919288" cy="365125"/>
          </a:xfrm>
          <a:prstGeom prst="rect">
            <a:avLst/>
          </a:prstGeom>
        </p:spPr>
        <p:txBody>
          <a:bodyPr vert="horz" anchor="b"/>
          <a:lstStyle>
            <a:lvl1pPr algn="l" eaLnBrk="1" fontAlgn="auto" latinLnBrk="0" hangingPunct="1">
              <a:spcBef>
                <a:spcPts val="0"/>
              </a:spcBef>
              <a:spcAft>
                <a:spcPts val="0"/>
              </a:spcAft>
              <a:defRPr kumimoji="0" sz="1000" smtClean="0">
                <a:solidFill>
                  <a:schemeClr val="tx1"/>
                </a:solidFill>
                <a:latin typeface="+mn-lt"/>
                <a:cs typeface="+mn-cs"/>
              </a:defRPr>
            </a:lvl1pPr>
            <a:extLst/>
          </a:lstStyle>
          <a:p>
            <a:pPr>
              <a:defRPr/>
            </a:pPr>
            <a:fld id="{1D5B3FED-9795-4289-A991-06986A5115F4}" type="datetimeFigureOut">
              <a:rPr lang="es-EC"/>
              <a:pPr>
                <a:defRPr/>
              </a:pPr>
              <a:t>28/06/2010</a:t>
            </a:fld>
            <a:endParaRPr lang="es-EC"/>
          </a:p>
        </p:txBody>
      </p:sp>
      <p:sp>
        <p:nvSpPr>
          <p:cNvPr id="22" name="21 Marcador de pie de página"/>
          <p:cNvSpPr>
            <a:spLocks noGrp="1"/>
          </p:cNvSpPr>
          <p:nvPr>
            <p:ph type="ftr" sz="quarter" idx="3"/>
          </p:nvPr>
        </p:nvSpPr>
        <p:spPr>
          <a:xfrm>
            <a:off x="4379913" y="6408738"/>
            <a:ext cx="2351087" cy="365125"/>
          </a:xfrm>
          <a:prstGeom prst="rect">
            <a:avLst/>
          </a:prstGeom>
        </p:spPr>
        <p:txBody>
          <a:bodyPr vert="horz" anchor="b"/>
          <a:lstStyle>
            <a:lvl1pPr algn="r" eaLnBrk="1" fontAlgn="auto" latinLnBrk="0" hangingPunct="1">
              <a:spcBef>
                <a:spcPts val="0"/>
              </a:spcBef>
              <a:spcAft>
                <a:spcPts val="0"/>
              </a:spcAft>
              <a:defRPr kumimoji="0" sz="1000">
                <a:solidFill>
                  <a:schemeClr val="tx1"/>
                </a:solidFill>
                <a:latin typeface="+mn-lt"/>
                <a:cs typeface="+mn-cs"/>
              </a:defRPr>
            </a:lvl1pPr>
            <a:extLst/>
          </a:lstStyle>
          <a:p>
            <a:pPr>
              <a:defRPr/>
            </a:pPr>
            <a:endParaRPr lang="es-EC"/>
          </a:p>
        </p:txBody>
      </p:sp>
      <p:sp>
        <p:nvSpPr>
          <p:cNvPr id="18" name="17 Marcador de número de diapositiva"/>
          <p:cNvSpPr>
            <a:spLocks noGrp="1"/>
          </p:cNvSpPr>
          <p:nvPr>
            <p:ph type="sldNum" sz="quarter" idx="4"/>
          </p:nvPr>
        </p:nvSpPr>
        <p:spPr>
          <a:xfrm>
            <a:off x="8647113" y="6408738"/>
            <a:ext cx="366712" cy="365125"/>
          </a:xfrm>
          <a:prstGeom prst="rect">
            <a:avLst/>
          </a:prstGeom>
        </p:spPr>
        <p:txBody>
          <a:bodyPr vert="horz" anchor="b"/>
          <a:lstStyle>
            <a:lvl1pPr algn="r" eaLnBrk="1" fontAlgn="auto" latinLnBrk="0" hangingPunct="1">
              <a:spcBef>
                <a:spcPts val="0"/>
              </a:spcBef>
              <a:spcAft>
                <a:spcPts val="0"/>
              </a:spcAft>
              <a:defRPr kumimoji="0" sz="1000" b="0" smtClean="0">
                <a:solidFill>
                  <a:schemeClr val="tx1"/>
                </a:solidFill>
                <a:latin typeface="+mn-lt"/>
                <a:cs typeface="+mn-cs"/>
              </a:defRPr>
            </a:lvl1pPr>
            <a:extLst/>
          </a:lstStyle>
          <a:p>
            <a:pPr>
              <a:defRPr/>
            </a:pPr>
            <a:fld id="{26471AE9-3EDB-4601-9E2D-44F587901A40}" type="slidenum">
              <a:rPr lang="es-EC"/>
              <a:pPr>
                <a:defRPr/>
              </a:pPr>
              <a:t>‹Nº›</a:t>
            </a:fld>
            <a:endParaRPr lang="es-EC"/>
          </a:p>
        </p:txBody>
      </p:sp>
    </p:spTree>
  </p:cSld>
  <p:clrMap bg1="lt1" tx1="dk1" bg2="lt2" tx2="dk2" accent1="accent1" accent2="accent2" accent3="accent3" accent4="accent4" accent5="accent5" accent6="accent6" hlink="hlink" folHlink="folHlink"/>
  <p:sldLayoutIdLst>
    <p:sldLayoutId id="2147483695" r:id="rId1"/>
    <p:sldLayoutId id="2147483691" r:id="rId2"/>
    <p:sldLayoutId id="2147483696" r:id="rId3"/>
    <p:sldLayoutId id="2147483697" r:id="rId4"/>
    <p:sldLayoutId id="2147483698" r:id="rId5"/>
    <p:sldLayoutId id="2147483699" r:id="rId6"/>
    <p:sldLayoutId id="2147483692" r:id="rId7"/>
    <p:sldLayoutId id="2147483700" r:id="rId8"/>
    <p:sldLayoutId id="2147483701" r:id="rId9"/>
    <p:sldLayoutId id="2147483693" r:id="rId10"/>
    <p:sldLayoutId id="2147483694" r:id="rId11"/>
  </p:sldLayoutIdLst>
  <p:txStyles>
    <p:titleStyle>
      <a:lvl1pPr algn="l" rtl="0" fontAlgn="base">
        <a:spcBef>
          <a:spcPct val="0"/>
        </a:spcBef>
        <a:spcAft>
          <a:spcPct val="0"/>
        </a:spcAft>
        <a:defRPr sz="4100" b="1" kern="1200">
          <a:solidFill>
            <a:schemeClr val="tx2"/>
          </a:solidFill>
          <a:effectLst>
            <a:outerShdw blurRad="31750" dist="25400" dir="5400000" algn="tl" rotWithShape="0">
              <a:srgbClr val="000000">
                <a:alpha val="25000"/>
              </a:srgbClr>
            </a:outerShdw>
          </a:effectLst>
          <a:latin typeface="+mj-lt"/>
          <a:ea typeface="+mj-ea"/>
          <a:cs typeface="+mj-cs"/>
        </a:defRPr>
      </a:lvl1pPr>
      <a:lvl2pPr algn="l" rtl="0" fontAlgn="base">
        <a:spcBef>
          <a:spcPct val="0"/>
        </a:spcBef>
        <a:spcAft>
          <a:spcPct val="0"/>
        </a:spcAft>
        <a:defRPr sz="4100" b="1">
          <a:solidFill>
            <a:schemeClr val="tx2"/>
          </a:solidFill>
          <a:latin typeface="Lucida Sans Unicode" pitchFamily="34" charset="0"/>
        </a:defRPr>
      </a:lvl2pPr>
      <a:lvl3pPr algn="l" rtl="0" fontAlgn="base">
        <a:spcBef>
          <a:spcPct val="0"/>
        </a:spcBef>
        <a:spcAft>
          <a:spcPct val="0"/>
        </a:spcAft>
        <a:defRPr sz="4100" b="1">
          <a:solidFill>
            <a:schemeClr val="tx2"/>
          </a:solidFill>
          <a:latin typeface="Lucida Sans Unicode" pitchFamily="34" charset="0"/>
        </a:defRPr>
      </a:lvl3pPr>
      <a:lvl4pPr algn="l" rtl="0" fontAlgn="base">
        <a:spcBef>
          <a:spcPct val="0"/>
        </a:spcBef>
        <a:spcAft>
          <a:spcPct val="0"/>
        </a:spcAft>
        <a:defRPr sz="4100" b="1">
          <a:solidFill>
            <a:schemeClr val="tx2"/>
          </a:solidFill>
          <a:latin typeface="Lucida Sans Unicode" pitchFamily="34" charset="0"/>
        </a:defRPr>
      </a:lvl4pPr>
      <a:lvl5pPr algn="l" rtl="0" fontAlgn="base">
        <a:spcBef>
          <a:spcPct val="0"/>
        </a:spcBef>
        <a:spcAft>
          <a:spcPct val="0"/>
        </a:spcAft>
        <a:defRPr sz="4100" b="1">
          <a:solidFill>
            <a:schemeClr val="tx2"/>
          </a:solidFill>
          <a:latin typeface="Lucida Sans Unicode" pitchFamily="34" charset="0"/>
        </a:defRPr>
      </a:lvl5pPr>
      <a:lvl6pPr marL="457200" algn="l" rtl="0" fontAlgn="base">
        <a:spcBef>
          <a:spcPct val="0"/>
        </a:spcBef>
        <a:spcAft>
          <a:spcPct val="0"/>
        </a:spcAft>
        <a:defRPr sz="4100" b="1">
          <a:solidFill>
            <a:schemeClr val="tx2"/>
          </a:solidFill>
          <a:latin typeface="Lucida Sans Unicode" pitchFamily="34" charset="0"/>
        </a:defRPr>
      </a:lvl6pPr>
      <a:lvl7pPr marL="914400" algn="l" rtl="0" fontAlgn="base">
        <a:spcBef>
          <a:spcPct val="0"/>
        </a:spcBef>
        <a:spcAft>
          <a:spcPct val="0"/>
        </a:spcAft>
        <a:defRPr sz="4100" b="1">
          <a:solidFill>
            <a:schemeClr val="tx2"/>
          </a:solidFill>
          <a:latin typeface="Lucida Sans Unicode" pitchFamily="34" charset="0"/>
        </a:defRPr>
      </a:lvl7pPr>
      <a:lvl8pPr marL="1371600" algn="l" rtl="0" fontAlgn="base">
        <a:spcBef>
          <a:spcPct val="0"/>
        </a:spcBef>
        <a:spcAft>
          <a:spcPct val="0"/>
        </a:spcAft>
        <a:defRPr sz="4100" b="1">
          <a:solidFill>
            <a:schemeClr val="tx2"/>
          </a:solidFill>
          <a:latin typeface="Lucida Sans Unicode" pitchFamily="34" charset="0"/>
        </a:defRPr>
      </a:lvl8pPr>
      <a:lvl9pPr marL="1828800" algn="l" rtl="0" fontAlgn="base">
        <a:spcBef>
          <a:spcPct val="0"/>
        </a:spcBef>
        <a:spcAft>
          <a:spcPct val="0"/>
        </a:spcAft>
        <a:defRPr sz="4100" b="1">
          <a:solidFill>
            <a:schemeClr val="tx2"/>
          </a:solidFill>
          <a:latin typeface="Lucida Sans Unicode" pitchFamily="34" charset="0"/>
        </a:defRPr>
      </a:lvl9pPr>
      <a:extLst/>
    </p:titleStyle>
    <p:bodyStyle>
      <a:lvl1pPr marL="365125" indent="-255588" algn="l" rtl="0" fontAlgn="base">
        <a:spcBef>
          <a:spcPts val="400"/>
        </a:spcBef>
        <a:spcAft>
          <a:spcPct val="0"/>
        </a:spcAft>
        <a:buClr>
          <a:schemeClr val="accent1"/>
        </a:buClr>
        <a:buSzPct val="68000"/>
        <a:buFont typeface="Wingdings 3" pitchFamily="18" charset="2"/>
        <a:buChar char=""/>
        <a:defRPr sz="2700" kern="1200">
          <a:solidFill>
            <a:schemeClr val="tx1"/>
          </a:solidFill>
          <a:latin typeface="+mn-lt"/>
          <a:ea typeface="+mn-ea"/>
          <a:cs typeface="+mn-cs"/>
        </a:defRPr>
      </a:lvl1pPr>
      <a:lvl2pPr marL="620713" indent="-228600" algn="l" rtl="0" fontAlgn="base">
        <a:spcBef>
          <a:spcPts val="325"/>
        </a:spcBef>
        <a:spcAft>
          <a:spcPct val="0"/>
        </a:spcAft>
        <a:buClr>
          <a:schemeClr val="accent1"/>
        </a:buClr>
        <a:buFont typeface="Verdana" pitchFamily="34" charset="0"/>
        <a:buChar char="◦"/>
        <a:defRPr sz="2300" kern="1200">
          <a:solidFill>
            <a:schemeClr val="tx1"/>
          </a:solidFill>
          <a:latin typeface="+mn-lt"/>
          <a:ea typeface="+mn-ea"/>
          <a:cs typeface="+mn-cs"/>
        </a:defRPr>
      </a:lvl2pPr>
      <a:lvl3pPr marL="858838" indent="-228600" algn="l" rtl="0" fontAlgn="base">
        <a:spcBef>
          <a:spcPts val="350"/>
        </a:spcBef>
        <a:spcAft>
          <a:spcPct val="0"/>
        </a:spcAft>
        <a:buClr>
          <a:schemeClr val="accent2"/>
        </a:buClr>
        <a:buSzPct val="100000"/>
        <a:buFont typeface="Wingdings 2" pitchFamily="18" charset="2"/>
        <a:buChar char=""/>
        <a:defRPr sz="2100" kern="1200">
          <a:solidFill>
            <a:schemeClr val="tx1"/>
          </a:solidFill>
          <a:latin typeface="+mn-lt"/>
          <a:ea typeface="+mn-ea"/>
          <a:cs typeface="+mn-cs"/>
        </a:defRPr>
      </a:lvl3pPr>
      <a:lvl4pPr marL="1143000" indent="-228600" algn="l" rtl="0" fontAlgn="base">
        <a:spcBef>
          <a:spcPts val="350"/>
        </a:spcBef>
        <a:spcAft>
          <a:spcPct val="0"/>
        </a:spcAft>
        <a:buClr>
          <a:schemeClr val="accent2"/>
        </a:buClr>
        <a:buFont typeface="Wingdings 2" pitchFamily="18" charset="2"/>
        <a:buChar char=""/>
        <a:defRPr sz="1900" kern="1200">
          <a:solidFill>
            <a:schemeClr val="tx1"/>
          </a:solidFill>
          <a:latin typeface="+mn-lt"/>
          <a:ea typeface="+mn-ea"/>
          <a:cs typeface="+mn-cs"/>
        </a:defRPr>
      </a:lvl4pPr>
      <a:lvl5pPr marL="1371600" indent="-228600" algn="l" rtl="0" fontAlgn="base">
        <a:spcBef>
          <a:spcPts val="350"/>
        </a:spcBef>
        <a:spcAft>
          <a:spcPct val="0"/>
        </a:spcAft>
        <a:buClr>
          <a:schemeClr val="accent2"/>
        </a:buClr>
        <a:buFont typeface="Wingdings 2" pitchFamily="18" charset="2"/>
        <a:buChar char=""/>
        <a:defRPr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p:txBody>
          <a:bodyPr>
            <a:normAutofit fontScale="90000"/>
          </a:bodyPr>
          <a:lstStyle/>
          <a:p>
            <a:pPr fontAlgn="auto">
              <a:spcAft>
                <a:spcPts val="0"/>
              </a:spcAft>
              <a:defRPr/>
            </a:pPr>
            <a:r>
              <a:rPr lang="es-EC" dirty="0" smtClean="0"/>
              <a:t>Proyecto de factibilidad para la </a:t>
            </a:r>
            <a:r>
              <a:rPr lang="es-EC" dirty="0" err="1" smtClean="0"/>
              <a:t>creacion</a:t>
            </a:r>
            <a:r>
              <a:rPr lang="es-EC" dirty="0" smtClean="0"/>
              <a:t> de una Planta </a:t>
            </a:r>
            <a:r>
              <a:rPr lang="es-EC" dirty="0" err="1" smtClean="0"/>
              <a:t>Recicladora</a:t>
            </a:r>
            <a:r>
              <a:rPr lang="es-EC" dirty="0" smtClean="0"/>
              <a:t> de Residuos </a:t>
            </a:r>
            <a:r>
              <a:rPr lang="es-EC" dirty="0" err="1" smtClean="0"/>
              <a:t>Domesticos</a:t>
            </a:r>
            <a:r>
              <a:rPr lang="es-EC" dirty="0" smtClean="0"/>
              <a:t>.</a:t>
            </a:r>
            <a:endParaRPr lang="es-EC" dirty="0"/>
          </a:p>
        </p:txBody>
      </p:sp>
      <p:sp>
        <p:nvSpPr>
          <p:cNvPr id="9219" name="2 Subtítulo"/>
          <p:cNvSpPr>
            <a:spLocks noGrp="1"/>
          </p:cNvSpPr>
          <p:nvPr>
            <p:ph type="subTitle" idx="1"/>
          </p:nvPr>
        </p:nvSpPr>
        <p:spPr>
          <a:xfrm>
            <a:off x="685800" y="3611563"/>
            <a:ext cx="7772400" cy="1200150"/>
          </a:xfrm>
        </p:spPr>
        <p:txBody>
          <a:bodyPr/>
          <a:lstStyle/>
          <a:p>
            <a:pPr marR="0"/>
            <a:endParaRPr lang="es-ES" smtClean="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2 Marcador de contenido"/>
          <p:cNvSpPr>
            <a:spLocks noGrp="1"/>
          </p:cNvSpPr>
          <p:nvPr>
            <p:ph idx="1"/>
          </p:nvPr>
        </p:nvSpPr>
        <p:spPr>
          <a:xfrm>
            <a:off x="457200" y="642938"/>
            <a:ext cx="8229600" cy="5483225"/>
          </a:xfrm>
        </p:spPr>
        <p:txBody>
          <a:bodyPr/>
          <a:lstStyle/>
          <a:p>
            <a:pPr>
              <a:buFont typeface="Wingdings 3" pitchFamily="18" charset="2"/>
              <a:buNone/>
            </a:pPr>
            <a:r>
              <a:rPr lang="es-ES" b="1" smtClean="0"/>
              <a:t>OBJETIVOS ESPECIFICOS</a:t>
            </a:r>
            <a:endParaRPr lang="es-EC" smtClean="0"/>
          </a:p>
          <a:p>
            <a:r>
              <a:rPr lang="es-EC" smtClean="0"/>
              <a:t>Realizar un estudio de mercado.</a:t>
            </a:r>
          </a:p>
          <a:p>
            <a:r>
              <a:rPr lang="es-EC" smtClean="0"/>
              <a:t>Realizar un estudio técnico, ubicación, factibilidad del proyecto.</a:t>
            </a:r>
          </a:p>
          <a:p>
            <a:r>
              <a:rPr lang="es-EC" smtClean="0"/>
              <a:t>Realizar un estudio financiero sobre los costos de la inversión.</a:t>
            </a:r>
          </a:p>
          <a:p>
            <a:r>
              <a:rPr lang="es-EC" smtClean="0"/>
              <a:t>Identificar los factores que condicionan las actitudes de la población respecto a la basura reciclable.</a:t>
            </a:r>
          </a:p>
          <a:p>
            <a:r>
              <a:rPr lang="es-EC" smtClean="0"/>
              <a:t>Realizar un estudio organizacional</a:t>
            </a:r>
          </a:p>
          <a:p>
            <a:endParaRPr lang="es-EC" smtClean="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571500"/>
            <a:ext cx="8229600" cy="5554663"/>
          </a:xfrm>
        </p:spPr>
        <p:txBody>
          <a:bodyPr>
            <a:normAutofit fontScale="85000" lnSpcReduction="20000"/>
          </a:bodyPr>
          <a:lstStyle/>
          <a:p>
            <a:pPr marL="365760" indent="-256032" fontAlgn="auto">
              <a:spcAft>
                <a:spcPts val="0"/>
              </a:spcAft>
              <a:buFont typeface="Wingdings 3"/>
              <a:buNone/>
              <a:defRPr/>
            </a:pPr>
            <a:r>
              <a:rPr lang="es-MX" b="1" dirty="0" smtClean="0"/>
              <a:t>VISIÓN</a:t>
            </a:r>
            <a:endParaRPr lang="es-EC" dirty="0"/>
          </a:p>
          <a:p>
            <a:pPr marL="365760" indent="-256032" fontAlgn="auto">
              <a:spcAft>
                <a:spcPts val="0"/>
              </a:spcAft>
              <a:buFont typeface="Wingdings 3"/>
              <a:buNone/>
              <a:defRPr/>
            </a:pPr>
            <a:r>
              <a:rPr lang="es-MX" b="1" dirty="0"/>
              <a:t> </a:t>
            </a:r>
            <a:endParaRPr lang="es-EC" dirty="0"/>
          </a:p>
          <a:p>
            <a:pPr marL="365760" indent="-256032" fontAlgn="auto">
              <a:spcAft>
                <a:spcPts val="0"/>
              </a:spcAft>
              <a:buFont typeface="Wingdings 3"/>
              <a:buChar char=""/>
              <a:defRPr/>
            </a:pPr>
            <a:r>
              <a:rPr lang="es-ES" dirty="0"/>
              <a:t>La visión es que esta planta innovadora y líder en el procesamiento de la basura (máquina procesadora de residuos domésticos) y lograr expandirnos en cada una de las 215 Municipalidades existentes en el territorio ecuatoriano, y de esta manera poder llegar más allá de nuestras fronteras. </a:t>
            </a:r>
            <a:endParaRPr lang="es-EC" dirty="0" smtClean="0"/>
          </a:p>
          <a:p>
            <a:pPr marL="365760" indent="-256032" fontAlgn="auto">
              <a:spcAft>
                <a:spcPts val="0"/>
              </a:spcAft>
              <a:buFont typeface="Wingdings 3"/>
              <a:buNone/>
              <a:defRPr/>
            </a:pPr>
            <a:endParaRPr lang="es-ES" b="1" dirty="0" smtClean="0"/>
          </a:p>
          <a:p>
            <a:pPr marL="365760" indent="-256032" fontAlgn="auto">
              <a:spcAft>
                <a:spcPts val="0"/>
              </a:spcAft>
              <a:buFont typeface="Wingdings 3"/>
              <a:buNone/>
              <a:defRPr/>
            </a:pPr>
            <a:r>
              <a:rPr lang="es-MX" b="1" dirty="0" smtClean="0"/>
              <a:t>MISIÓN</a:t>
            </a:r>
            <a:endParaRPr lang="es-EC" dirty="0"/>
          </a:p>
          <a:p>
            <a:pPr marL="365760" indent="-256032" fontAlgn="auto">
              <a:spcAft>
                <a:spcPts val="0"/>
              </a:spcAft>
              <a:buFont typeface="Wingdings 3"/>
              <a:buNone/>
              <a:defRPr/>
            </a:pPr>
            <a:r>
              <a:rPr lang="es-MX" b="1" dirty="0"/>
              <a:t> </a:t>
            </a:r>
            <a:endParaRPr lang="es-EC" dirty="0"/>
          </a:p>
          <a:p>
            <a:pPr marL="365760" indent="-256032" fontAlgn="auto">
              <a:spcAft>
                <a:spcPts val="0"/>
              </a:spcAft>
              <a:buFont typeface="Wingdings 3"/>
              <a:buChar char=""/>
              <a:defRPr/>
            </a:pPr>
            <a:r>
              <a:rPr lang="es-ES" dirty="0"/>
              <a:t>La misión es cumplir con nuestros clientes con la entrega de una planta eficaz y eficiente, capaz de otorgar el mejor proceso de reciclamiento del país, junto con la creación de un beneficio ecológico para nuestra sociedad. </a:t>
            </a:r>
            <a:endParaRPr lang="es-EC" dirty="0" smtClean="0"/>
          </a:p>
          <a:p>
            <a:pPr marL="365760" indent="-256032" fontAlgn="auto">
              <a:spcAft>
                <a:spcPts val="0"/>
              </a:spcAft>
              <a:buFont typeface="Wingdings 3"/>
              <a:buNone/>
              <a:defRPr/>
            </a:pPr>
            <a:r>
              <a:rPr lang="es-ES" dirty="0"/>
              <a:t> </a:t>
            </a:r>
            <a:endParaRPr lang="es-EC" dirty="0" smtClean="0"/>
          </a:p>
          <a:p>
            <a:pPr marL="365760" indent="-256032" fontAlgn="auto">
              <a:spcAft>
                <a:spcPts val="0"/>
              </a:spcAft>
              <a:buFont typeface="Wingdings 3"/>
              <a:buChar char=""/>
              <a:defRPr/>
            </a:pPr>
            <a:endParaRPr lang="es-EC"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2" name="37 Marcador de contenido"/>
          <p:cNvPicPr>
            <a:picLocks noGrp="1"/>
          </p:cNvPicPr>
          <p:nvPr>
            <p:ph idx="1"/>
          </p:nvPr>
        </p:nvPicPr>
        <p:blipFill>
          <a:blip r:embed="rId2"/>
          <a:srcRect/>
          <a:stretch>
            <a:fillRect/>
          </a:stretch>
        </p:blipFill>
        <p:spPr>
          <a:xfrm>
            <a:off x="428625" y="1600200"/>
            <a:ext cx="8143875" cy="4525963"/>
          </a:xfrm>
        </p:spPr>
      </p:pic>
      <p:sp>
        <p:nvSpPr>
          <p:cNvPr id="2" name="1 Título"/>
          <p:cNvSpPr>
            <a:spLocks noGrp="1"/>
          </p:cNvSpPr>
          <p:nvPr>
            <p:ph type="title"/>
          </p:nvPr>
        </p:nvSpPr>
        <p:spPr/>
        <p:txBody>
          <a:bodyPr/>
          <a:lstStyle/>
          <a:p>
            <a:pPr fontAlgn="auto">
              <a:spcAft>
                <a:spcPts val="0"/>
              </a:spcAft>
              <a:defRPr/>
            </a:pPr>
            <a:r>
              <a:rPr lang="es-EC" dirty="0" smtClean="0"/>
              <a:t>ORGANIGRAMA</a:t>
            </a:r>
            <a:endParaRPr lang="es-EC"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642938"/>
            <a:ext cx="8229600" cy="5483225"/>
          </a:xfrm>
        </p:spPr>
        <p:txBody>
          <a:bodyPr>
            <a:normAutofit fontScale="92500" lnSpcReduction="10000"/>
          </a:bodyPr>
          <a:lstStyle/>
          <a:p>
            <a:pPr marL="365760" indent="-256032" fontAlgn="auto">
              <a:spcAft>
                <a:spcPts val="0"/>
              </a:spcAft>
              <a:buFont typeface="Wingdings 3"/>
              <a:buNone/>
              <a:defRPr/>
            </a:pPr>
            <a:r>
              <a:rPr lang="es-MX" b="1" dirty="0" smtClean="0"/>
              <a:t>Oportunidades</a:t>
            </a:r>
            <a:endParaRPr lang="es-EC" dirty="0" smtClean="0"/>
          </a:p>
          <a:p>
            <a:pPr marL="365760" indent="-256032" fontAlgn="auto">
              <a:spcAft>
                <a:spcPts val="0"/>
              </a:spcAft>
              <a:buFont typeface="Wingdings 3"/>
              <a:buNone/>
              <a:defRPr/>
            </a:pPr>
            <a:r>
              <a:rPr lang="es-MX" b="1" dirty="0" smtClean="0"/>
              <a:t> </a:t>
            </a:r>
            <a:endParaRPr lang="es-EC" dirty="0" smtClean="0"/>
          </a:p>
          <a:p>
            <a:pPr marL="365760" indent="-256032" algn="ctr" fontAlgn="auto">
              <a:spcAft>
                <a:spcPts val="0"/>
              </a:spcAft>
              <a:buFont typeface="Wingdings 3"/>
              <a:buChar char=""/>
              <a:defRPr/>
            </a:pPr>
            <a:r>
              <a:rPr lang="es-MX" dirty="0" smtClean="0"/>
              <a:t>La planta al ser pionera</a:t>
            </a:r>
            <a:r>
              <a:rPr lang="es-ES" dirty="0" smtClean="0"/>
              <a:t>, tiene la oportunidad de convertirse en la primera opción de los clientes, en este caso los municipios para reducir los daños al medio ambiente y generar grandes beneficios.</a:t>
            </a:r>
            <a:endParaRPr lang="es-EC" dirty="0" smtClean="0"/>
          </a:p>
          <a:p>
            <a:pPr marL="365760" indent="-256032" fontAlgn="auto">
              <a:spcAft>
                <a:spcPts val="0"/>
              </a:spcAft>
              <a:buFont typeface="Wingdings 3"/>
              <a:buChar char=""/>
              <a:defRPr/>
            </a:pPr>
            <a:r>
              <a:rPr lang="es-ES" dirty="0" smtClean="0"/>
              <a:t>La oportunidad que tiene es la  materia prima(la basura), no tiene ningún costos por lo que no nos sería tan complejo minimizar los gastos.</a:t>
            </a:r>
            <a:endParaRPr lang="es-EC" dirty="0" smtClean="0"/>
          </a:p>
          <a:p>
            <a:pPr marL="365760" indent="-256032" fontAlgn="auto">
              <a:spcAft>
                <a:spcPts val="0"/>
              </a:spcAft>
              <a:buFont typeface="Wingdings 3"/>
              <a:buChar char=""/>
              <a:defRPr/>
            </a:pPr>
            <a:r>
              <a:rPr lang="es-ES" dirty="0" smtClean="0"/>
              <a:t>Una ventaja importante que se tiene  es que la es el primer proyecto lanzado al mercado, por lo que se puede  obtener gran parte del mercado potencial al no tener competencia</a:t>
            </a:r>
            <a:endParaRPr lang="es-EC" dirty="0" smtClean="0"/>
          </a:p>
          <a:p>
            <a:pPr marL="365760" indent="-256032" fontAlgn="auto">
              <a:spcAft>
                <a:spcPts val="0"/>
              </a:spcAft>
              <a:buFont typeface="Wingdings 3"/>
              <a:buChar char=""/>
              <a:defRPr/>
            </a:pPr>
            <a:endParaRPr lang="es-EC"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2 Marcador de contenido"/>
          <p:cNvSpPr>
            <a:spLocks noGrp="1"/>
          </p:cNvSpPr>
          <p:nvPr>
            <p:ph idx="1"/>
          </p:nvPr>
        </p:nvSpPr>
        <p:spPr>
          <a:xfrm>
            <a:off x="457200" y="500063"/>
            <a:ext cx="8229600" cy="5626100"/>
          </a:xfrm>
        </p:spPr>
        <p:txBody>
          <a:bodyPr/>
          <a:lstStyle/>
          <a:p>
            <a:pPr>
              <a:buFont typeface="Wingdings 3" pitchFamily="18" charset="2"/>
              <a:buNone/>
            </a:pPr>
            <a:r>
              <a:rPr lang="es-ES" b="1" smtClean="0"/>
              <a:t>Debilidades</a:t>
            </a:r>
          </a:p>
          <a:p>
            <a:pPr>
              <a:buFont typeface="Wingdings 3" pitchFamily="18" charset="2"/>
              <a:buNone/>
            </a:pPr>
            <a:endParaRPr lang="es-EC" smtClean="0"/>
          </a:p>
          <a:p>
            <a:r>
              <a:rPr lang="es-ES" smtClean="0"/>
              <a:t>Entre las debilidades de este proyecto se  puede mencionar que no todos los municipios pueden adquirir esta planta (hablando de expansión), ya que el adquirirlo es muy costoso y nuestro mercado está dirigido solo a grandes municipalidades (</a:t>
            </a:r>
            <a:r>
              <a:rPr lang="es-ES" i="1" smtClean="0"/>
              <a:t>Guayaquil para empezar)</a:t>
            </a:r>
            <a:r>
              <a:rPr lang="es-ES" smtClean="0"/>
              <a:t>. </a:t>
            </a:r>
            <a:endParaRPr lang="es-EC" smtClean="0"/>
          </a:p>
          <a:p>
            <a:r>
              <a:rPr lang="es-ES" smtClean="0"/>
              <a:t>Experiencia en el Mercado. </a:t>
            </a:r>
            <a:endParaRPr lang="es-EC" smtClean="0"/>
          </a:p>
          <a:p>
            <a:pPr>
              <a:buFont typeface="Wingdings 3" pitchFamily="18" charset="2"/>
              <a:buNone/>
            </a:pPr>
            <a:r>
              <a:rPr lang="es-ES" b="1" smtClean="0"/>
              <a:t> </a:t>
            </a:r>
            <a:endParaRPr lang="es-EC" smtClean="0"/>
          </a:p>
          <a:p>
            <a:endParaRPr lang="es-EC" smtClean="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28625" y="1214438"/>
            <a:ext cx="8258175" cy="4911725"/>
          </a:xfrm>
        </p:spPr>
        <p:txBody>
          <a:bodyPr>
            <a:normAutofit fontScale="25000" lnSpcReduction="20000"/>
          </a:bodyPr>
          <a:lstStyle/>
          <a:p>
            <a:pPr marL="365760" indent="-256032" fontAlgn="auto">
              <a:spcAft>
                <a:spcPts val="0"/>
              </a:spcAft>
              <a:buFont typeface="Wingdings 3"/>
              <a:buNone/>
              <a:defRPr/>
            </a:pPr>
            <a:r>
              <a:rPr lang="es-MX" sz="4400" b="1" dirty="0"/>
              <a:t>PRODUCTO</a:t>
            </a:r>
            <a:endParaRPr lang="es-EC" sz="4400" dirty="0"/>
          </a:p>
          <a:p>
            <a:pPr marL="365760" indent="-256032" fontAlgn="auto">
              <a:spcAft>
                <a:spcPts val="0"/>
              </a:spcAft>
              <a:buFont typeface="Wingdings 3"/>
              <a:buNone/>
              <a:defRPr/>
            </a:pPr>
            <a:r>
              <a:rPr lang="es-MX" sz="4400" b="1" dirty="0"/>
              <a:t> </a:t>
            </a:r>
            <a:endParaRPr lang="es-EC" sz="4400" dirty="0" smtClean="0"/>
          </a:p>
          <a:p>
            <a:pPr marL="365760" indent="-256032" fontAlgn="auto">
              <a:spcAft>
                <a:spcPts val="0"/>
              </a:spcAft>
              <a:buFont typeface="Wingdings 3"/>
              <a:buChar char=""/>
              <a:defRPr/>
            </a:pPr>
            <a:r>
              <a:rPr lang="es-ES" sz="4400" dirty="0"/>
              <a:t>Nuestro servicio estará relacionado directamente con el cliente sin necesidad de intermediarios, ya que simplemente se requerirá de un solo canal de distribución que es el Alcalde de la ciudad.</a:t>
            </a:r>
            <a:endParaRPr lang="es-EC" sz="4400" dirty="0" smtClean="0"/>
          </a:p>
          <a:p>
            <a:pPr marL="365760" indent="-256032" fontAlgn="auto">
              <a:spcAft>
                <a:spcPts val="0"/>
              </a:spcAft>
              <a:buFont typeface="Wingdings 3"/>
              <a:buNone/>
              <a:defRPr/>
            </a:pPr>
            <a:r>
              <a:rPr lang="es-ES" sz="4400" dirty="0"/>
              <a:t> </a:t>
            </a:r>
            <a:endParaRPr lang="es-EC" sz="4400" dirty="0" smtClean="0"/>
          </a:p>
          <a:p>
            <a:pPr marL="365760" indent="-256032" fontAlgn="auto">
              <a:spcAft>
                <a:spcPts val="0"/>
              </a:spcAft>
              <a:buFont typeface="Wingdings 3"/>
              <a:buNone/>
              <a:defRPr/>
            </a:pPr>
            <a:r>
              <a:rPr lang="es-ES" sz="4400" b="1" dirty="0"/>
              <a:t>PRECIO</a:t>
            </a:r>
            <a:endParaRPr lang="es-EC" sz="4400" dirty="0"/>
          </a:p>
          <a:p>
            <a:pPr marL="365760" indent="-256032" fontAlgn="auto">
              <a:spcAft>
                <a:spcPts val="0"/>
              </a:spcAft>
              <a:buFont typeface="Wingdings 3"/>
              <a:buNone/>
              <a:defRPr/>
            </a:pPr>
            <a:r>
              <a:rPr lang="es-ES" sz="4400" b="1" dirty="0"/>
              <a:t> </a:t>
            </a:r>
            <a:endParaRPr lang="es-EC" sz="4400" dirty="0"/>
          </a:p>
          <a:p>
            <a:pPr marL="365760" indent="-256032" fontAlgn="auto">
              <a:spcAft>
                <a:spcPts val="0"/>
              </a:spcAft>
              <a:buFont typeface="Wingdings 3"/>
              <a:buChar char=""/>
              <a:defRPr/>
            </a:pPr>
            <a:r>
              <a:rPr lang="es-ES" sz="4400" dirty="0"/>
              <a:t>El precio de la planta no solo se ve dado por lo costos de instalación de la misma, sino de la mano de obra que se necesita para la fabricación e instalación, los costes son altos pero comparado con la rentabilidad, y los beneficios que esta con lleva son mínimos.</a:t>
            </a:r>
            <a:endParaRPr lang="es-EC" sz="4400" dirty="0"/>
          </a:p>
          <a:p>
            <a:pPr marL="365760" indent="-256032" fontAlgn="auto">
              <a:spcAft>
                <a:spcPts val="0"/>
              </a:spcAft>
              <a:buFont typeface="Wingdings 3"/>
              <a:buNone/>
              <a:defRPr/>
            </a:pPr>
            <a:endParaRPr lang="es-ES" sz="4400" b="1" dirty="0" smtClean="0"/>
          </a:p>
          <a:p>
            <a:pPr marL="365760" indent="-256032" fontAlgn="auto">
              <a:spcAft>
                <a:spcPts val="0"/>
              </a:spcAft>
              <a:buFont typeface="Wingdings 3"/>
              <a:buNone/>
              <a:defRPr/>
            </a:pPr>
            <a:r>
              <a:rPr lang="es-ES" sz="4400" b="1" dirty="0" smtClean="0"/>
              <a:t>PLAZA</a:t>
            </a:r>
            <a:endParaRPr lang="es-EC" sz="4400" dirty="0"/>
          </a:p>
          <a:p>
            <a:pPr marL="365760" indent="-256032" fontAlgn="auto">
              <a:spcAft>
                <a:spcPts val="0"/>
              </a:spcAft>
              <a:buFont typeface="Wingdings 3"/>
              <a:buNone/>
              <a:defRPr/>
            </a:pPr>
            <a:r>
              <a:rPr lang="es-ES" sz="4400" dirty="0"/>
              <a:t> </a:t>
            </a:r>
            <a:endParaRPr lang="es-EC" sz="4400" dirty="0" smtClean="0"/>
          </a:p>
          <a:p>
            <a:pPr marL="365760" indent="-256032" fontAlgn="auto">
              <a:spcAft>
                <a:spcPts val="0"/>
              </a:spcAft>
              <a:buFont typeface="Wingdings 3"/>
              <a:buChar char=""/>
              <a:defRPr/>
            </a:pPr>
            <a:r>
              <a:rPr lang="es-ES" sz="4400" dirty="0"/>
              <a:t>Al momento de la instalación de la planta se procede a cobrar el 50 % y el otro 50 % restante en un plazo de seis meses para recuperación de los inversionistas, ya que ellos recuperación su inversión en menos de un año, con un marketing directo, es decir una comunicación directa con clientes selectos, con comunicaciones personalizadas sobre los beneficios que ofrece al adquirir la planta procesadora de Residuos Domésticos.</a:t>
            </a:r>
            <a:endParaRPr lang="es-EC" sz="4400" dirty="0" smtClean="0"/>
          </a:p>
          <a:p>
            <a:pPr marL="365760" indent="-256032" fontAlgn="auto">
              <a:spcAft>
                <a:spcPts val="0"/>
              </a:spcAft>
              <a:buFont typeface="Wingdings 3"/>
              <a:buNone/>
              <a:defRPr/>
            </a:pPr>
            <a:r>
              <a:rPr lang="es-ES" sz="4400" b="1" dirty="0"/>
              <a:t> </a:t>
            </a:r>
            <a:endParaRPr lang="es-EC" sz="4400" dirty="0"/>
          </a:p>
          <a:p>
            <a:pPr marL="365760" indent="-256032" fontAlgn="auto">
              <a:spcAft>
                <a:spcPts val="0"/>
              </a:spcAft>
              <a:buFont typeface="Wingdings 3"/>
              <a:buNone/>
              <a:defRPr/>
            </a:pPr>
            <a:r>
              <a:rPr lang="es-ES" sz="4400" b="1" dirty="0"/>
              <a:t>PROMOCION</a:t>
            </a:r>
            <a:endParaRPr lang="es-EC" sz="4400" dirty="0"/>
          </a:p>
          <a:p>
            <a:pPr marL="365760" indent="-256032" fontAlgn="auto">
              <a:spcAft>
                <a:spcPts val="0"/>
              </a:spcAft>
              <a:buFont typeface="Wingdings 3"/>
              <a:buNone/>
              <a:defRPr/>
            </a:pPr>
            <a:r>
              <a:rPr lang="es-ES" sz="4400" b="1" dirty="0"/>
              <a:t> </a:t>
            </a:r>
            <a:endParaRPr lang="es-EC" sz="4400" dirty="0"/>
          </a:p>
          <a:p>
            <a:pPr marL="365760" indent="-256032" fontAlgn="auto">
              <a:spcAft>
                <a:spcPts val="0"/>
              </a:spcAft>
              <a:buFont typeface="Wingdings 3"/>
              <a:buChar char=""/>
              <a:defRPr/>
            </a:pPr>
            <a:r>
              <a:rPr lang="es-ES" sz="4400" dirty="0"/>
              <a:t>Por medio de la publicidad lograremos que nuestro servicio sea conocido por ende se desarrollara a través de espacios en prensa escrita para mayor afluencia y así dar a conocer los beneficios de nuestro servicio y así dar a conocer las promociones que existirían.</a:t>
            </a:r>
            <a:endParaRPr lang="es-EC" sz="4400" dirty="0" smtClean="0"/>
          </a:p>
          <a:p>
            <a:pPr marL="365760" indent="-256032" fontAlgn="auto">
              <a:spcAft>
                <a:spcPts val="0"/>
              </a:spcAft>
              <a:buFont typeface="Wingdings 3"/>
              <a:buNone/>
              <a:defRPr/>
            </a:pPr>
            <a:r>
              <a:rPr lang="es-ES" sz="4400" dirty="0"/>
              <a:t> </a:t>
            </a:r>
            <a:endParaRPr lang="es-EC" sz="4400" dirty="0" smtClean="0"/>
          </a:p>
          <a:p>
            <a:pPr marL="365760" indent="-256032" fontAlgn="auto">
              <a:spcAft>
                <a:spcPts val="0"/>
              </a:spcAft>
              <a:buFont typeface="Wingdings 3"/>
              <a:buNone/>
              <a:defRPr/>
            </a:pPr>
            <a:r>
              <a:rPr lang="es-ES" sz="4400" b="1" dirty="0"/>
              <a:t> </a:t>
            </a:r>
            <a:endParaRPr lang="es-EC" sz="4400" dirty="0"/>
          </a:p>
          <a:p>
            <a:pPr marL="365760" indent="-256032" fontAlgn="auto">
              <a:spcAft>
                <a:spcPts val="0"/>
              </a:spcAft>
              <a:buFont typeface="Wingdings 3"/>
              <a:buNone/>
              <a:defRPr/>
            </a:pPr>
            <a:r>
              <a:rPr lang="es-ES" sz="4400" b="1" dirty="0"/>
              <a:t>PERSONAS</a:t>
            </a:r>
            <a:endParaRPr lang="es-EC" sz="4400" dirty="0"/>
          </a:p>
          <a:p>
            <a:pPr marL="365760" indent="-256032" fontAlgn="auto">
              <a:spcAft>
                <a:spcPts val="0"/>
              </a:spcAft>
              <a:buFont typeface="Wingdings 3"/>
              <a:buNone/>
              <a:defRPr/>
            </a:pPr>
            <a:r>
              <a:rPr lang="es-ES" sz="4400" dirty="0"/>
              <a:t> </a:t>
            </a:r>
            <a:endParaRPr lang="es-EC" sz="4400" dirty="0" smtClean="0"/>
          </a:p>
          <a:p>
            <a:pPr marL="365760" indent="-256032" fontAlgn="auto">
              <a:spcAft>
                <a:spcPts val="0"/>
              </a:spcAft>
              <a:buFont typeface="Wingdings 3"/>
              <a:buChar char=""/>
              <a:defRPr/>
            </a:pPr>
            <a:r>
              <a:rPr lang="es-ES" sz="4400" dirty="0"/>
              <a:t>Nuestros potenciales clientes serán los municipios, sus características es de que ellos tendrían preferencia al contar con el apoyo del estado como único receptor de estos desperdicios con ayuda del servidor de recolección de basura (</a:t>
            </a:r>
            <a:r>
              <a:rPr lang="es-ES" sz="4400" dirty="0" err="1"/>
              <a:t>Vachagnon</a:t>
            </a:r>
            <a:r>
              <a:rPr lang="es-ES" sz="4400" dirty="0"/>
              <a:t>).</a:t>
            </a:r>
            <a:endParaRPr lang="es-EC" sz="4400" dirty="0" smtClean="0"/>
          </a:p>
          <a:p>
            <a:pPr marL="365760" indent="-256032" fontAlgn="auto">
              <a:spcAft>
                <a:spcPts val="0"/>
              </a:spcAft>
              <a:buFont typeface="Wingdings 3"/>
              <a:buNone/>
              <a:defRPr/>
            </a:pPr>
            <a:r>
              <a:rPr lang="es-ES" sz="4400" dirty="0"/>
              <a:t> </a:t>
            </a:r>
            <a:endParaRPr lang="es-EC" sz="4400" dirty="0" smtClean="0"/>
          </a:p>
          <a:p>
            <a:pPr marL="365760" indent="-256032" fontAlgn="auto">
              <a:spcAft>
                <a:spcPts val="0"/>
              </a:spcAft>
              <a:buFont typeface="Wingdings 3"/>
              <a:buChar char=""/>
              <a:defRPr/>
            </a:pPr>
            <a:endParaRPr lang="es-EC" dirty="0"/>
          </a:p>
        </p:txBody>
      </p:sp>
      <p:sp>
        <p:nvSpPr>
          <p:cNvPr id="2" name="1 Título"/>
          <p:cNvSpPr>
            <a:spLocks noGrp="1"/>
          </p:cNvSpPr>
          <p:nvPr>
            <p:ph type="title"/>
          </p:nvPr>
        </p:nvSpPr>
        <p:spPr/>
        <p:txBody>
          <a:bodyPr>
            <a:normAutofit fontScale="90000"/>
          </a:bodyPr>
          <a:lstStyle/>
          <a:p>
            <a:pPr fontAlgn="auto">
              <a:spcAft>
                <a:spcPts val="0"/>
              </a:spcAft>
              <a:defRPr/>
            </a:pPr>
            <a:r>
              <a:rPr lang="es-MX" dirty="0"/>
              <a:t/>
            </a:r>
            <a:br>
              <a:rPr lang="es-MX" dirty="0"/>
            </a:br>
            <a:r>
              <a:rPr lang="es-MX" dirty="0" smtClean="0"/>
              <a:t>MARKETING </a:t>
            </a:r>
            <a:r>
              <a:rPr lang="es-MX" dirty="0"/>
              <a:t>MIX</a:t>
            </a:r>
            <a:r>
              <a:rPr lang="es-EC" dirty="0"/>
              <a:t/>
            </a:r>
            <a:br>
              <a:rPr lang="es-EC" dirty="0"/>
            </a:br>
            <a:endParaRPr lang="es-EC"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normAutofit fontScale="92500" lnSpcReduction="20000"/>
          </a:bodyPr>
          <a:lstStyle/>
          <a:p>
            <a:pPr marL="365760" indent="-256032" fontAlgn="auto">
              <a:spcAft>
                <a:spcPts val="0"/>
              </a:spcAft>
              <a:buFont typeface="Wingdings 3"/>
              <a:buNone/>
              <a:defRPr/>
            </a:pPr>
            <a:r>
              <a:rPr lang="es-ES" dirty="0"/>
              <a:t>Fuente de información primaria</a:t>
            </a:r>
            <a:endParaRPr lang="es-EC" dirty="0"/>
          </a:p>
          <a:p>
            <a:pPr marL="365760" indent="-256032" fontAlgn="auto">
              <a:spcAft>
                <a:spcPts val="0"/>
              </a:spcAft>
              <a:buFont typeface="Wingdings 3"/>
              <a:buChar char=""/>
              <a:defRPr/>
            </a:pPr>
            <a:endParaRPr lang="es-ES" dirty="0" smtClean="0"/>
          </a:p>
          <a:p>
            <a:pPr marL="365760" indent="-256032" fontAlgn="auto">
              <a:spcAft>
                <a:spcPts val="0"/>
              </a:spcAft>
              <a:buFont typeface="Wingdings 3"/>
              <a:buChar char=""/>
              <a:defRPr/>
            </a:pPr>
            <a:r>
              <a:rPr lang="es-ES" dirty="0" smtClean="0"/>
              <a:t>Como </a:t>
            </a:r>
            <a:r>
              <a:rPr lang="es-ES" dirty="0"/>
              <a:t>fuente de información primaria utilizamos las 400 encuestas realizadas en la ciudad de Guayaquil.</a:t>
            </a:r>
            <a:endParaRPr lang="es-EC" dirty="0"/>
          </a:p>
          <a:p>
            <a:pPr marL="365760" indent="-256032" fontAlgn="auto">
              <a:spcAft>
                <a:spcPts val="0"/>
              </a:spcAft>
              <a:buFont typeface="Wingdings 3"/>
              <a:buChar char=""/>
              <a:defRPr/>
            </a:pPr>
            <a:r>
              <a:rPr lang="es-ES" dirty="0"/>
              <a:t>Fuente de información secundaria</a:t>
            </a:r>
            <a:endParaRPr lang="es-EC" dirty="0"/>
          </a:p>
          <a:p>
            <a:pPr marL="365760" indent="-256032" fontAlgn="auto">
              <a:spcAft>
                <a:spcPts val="0"/>
              </a:spcAft>
              <a:buFont typeface="Wingdings 3"/>
              <a:buChar char=""/>
              <a:defRPr/>
            </a:pPr>
            <a:endParaRPr lang="es-ES" dirty="0" smtClean="0"/>
          </a:p>
          <a:p>
            <a:pPr marL="365760" indent="-256032" fontAlgn="auto">
              <a:spcAft>
                <a:spcPts val="0"/>
              </a:spcAft>
              <a:buFont typeface="Wingdings 3"/>
              <a:buNone/>
              <a:defRPr/>
            </a:pPr>
            <a:r>
              <a:rPr lang="es-ES" dirty="0"/>
              <a:t>F</a:t>
            </a:r>
            <a:r>
              <a:rPr lang="es-ES" dirty="0" smtClean="0"/>
              <a:t>uente </a:t>
            </a:r>
            <a:r>
              <a:rPr lang="es-ES" dirty="0"/>
              <a:t>de información secundaria </a:t>
            </a:r>
            <a:endParaRPr lang="es-ES" dirty="0" smtClean="0"/>
          </a:p>
          <a:p>
            <a:pPr marL="365760" indent="-256032" fontAlgn="auto">
              <a:spcAft>
                <a:spcPts val="0"/>
              </a:spcAft>
              <a:buFont typeface="Wingdings 3"/>
              <a:buNone/>
              <a:defRPr/>
            </a:pPr>
            <a:r>
              <a:rPr lang="es-ES" dirty="0"/>
              <a:t>	</a:t>
            </a:r>
            <a:r>
              <a:rPr lang="es-ES" dirty="0" smtClean="0"/>
              <a:t>utilizamos </a:t>
            </a:r>
            <a:r>
              <a:rPr lang="es-ES" dirty="0"/>
              <a:t>datos de la página web del INEC (Instituto Nacional de Estadísticas y Censos) y datos de la Súper Intendencia de Compañía.</a:t>
            </a:r>
            <a:endParaRPr lang="es-EC" dirty="0" smtClean="0"/>
          </a:p>
          <a:p>
            <a:pPr marL="365760" indent="-256032" fontAlgn="auto">
              <a:spcAft>
                <a:spcPts val="0"/>
              </a:spcAft>
              <a:buFont typeface="Wingdings 3"/>
              <a:buNone/>
              <a:defRPr/>
            </a:pPr>
            <a:r>
              <a:rPr lang="es-ES" dirty="0"/>
              <a:t> </a:t>
            </a:r>
            <a:endParaRPr lang="es-EC" dirty="0" smtClean="0"/>
          </a:p>
          <a:p>
            <a:pPr marL="365760" indent="-256032" fontAlgn="auto">
              <a:spcAft>
                <a:spcPts val="0"/>
              </a:spcAft>
              <a:buFont typeface="Wingdings 3"/>
              <a:buChar char=""/>
              <a:defRPr/>
            </a:pPr>
            <a:endParaRPr lang="es-EC" dirty="0"/>
          </a:p>
        </p:txBody>
      </p:sp>
      <p:sp>
        <p:nvSpPr>
          <p:cNvPr id="2" name="1 Título"/>
          <p:cNvSpPr>
            <a:spLocks noGrp="1"/>
          </p:cNvSpPr>
          <p:nvPr>
            <p:ph type="title"/>
          </p:nvPr>
        </p:nvSpPr>
        <p:spPr/>
        <p:txBody>
          <a:bodyPr>
            <a:normAutofit fontScale="90000"/>
          </a:bodyPr>
          <a:lstStyle/>
          <a:p>
            <a:pPr fontAlgn="auto">
              <a:spcAft>
                <a:spcPts val="0"/>
              </a:spcAft>
              <a:defRPr/>
            </a:pPr>
            <a:r>
              <a:rPr lang="es-ES" dirty="0" smtClean="0"/>
              <a:t/>
            </a:r>
            <a:br>
              <a:rPr lang="es-ES" dirty="0" smtClean="0"/>
            </a:br>
            <a:r>
              <a:rPr lang="es-ES" dirty="0" smtClean="0"/>
              <a:t>FUENTES </a:t>
            </a:r>
            <a:r>
              <a:rPr lang="es-ES" dirty="0"/>
              <a:t>DE INFORMACIÓN</a:t>
            </a:r>
            <a:r>
              <a:rPr lang="es-EC" dirty="0" smtClean="0"/>
              <a:t/>
            </a:r>
            <a:br>
              <a:rPr lang="es-EC" dirty="0" smtClean="0"/>
            </a:br>
            <a:endParaRPr lang="es-EC"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Marcador de contenido"/>
          <p:cNvGraphicFramePr>
            <a:graphicFrameLocks noGrp="1"/>
          </p:cNvGraphicFramePr>
          <p:nvPr>
            <p:ph idx="1"/>
          </p:nvPr>
        </p:nvGraphicFramePr>
        <p:xfrm>
          <a:off x="457200" y="1600201"/>
          <a:ext cx="3686172" cy="2828932"/>
        </p:xfrm>
        <a:graphic>
          <a:graphicData uri="http://schemas.openxmlformats.org/drawingml/2006/chart">
            <c:chart xmlns:c="http://schemas.openxmlformats.org/drawingml/2006/chart" xmlns:r="http://schemas.openxmlformats.org/officeDocument/2006/relationships" r:id="rId2"/>
          </a:graphicData>
        </a:graphic>
      </p:graphicFrame>
      <p:sp>
        <p:nvSpPr>
          <p:cNvPr id="2" name="1 Título"/>
          <p:cNvSpPr>
            <a:spLocks noGrp="1"/>
          </p:cNvSpPr>
          <p:nvPr>
            <p:ph type="title"/>
          </p:nvPr>
        </p:nvSpPr>
        <p:spPr/>
        <p:txBody>
          <a:bodyPr>
            <a:normAutofit fontScale="90000"/>
          </a:bodyPr>
          <a:lstStyle/>
          <a:p>
            <a:pPr fontAlgn="auto">
              <a:spcAft>
                <a:spcPts val="0"/>
              </a:spcAft>
              <a:defRPr/>
            </a:pPr>
            <a:r>
              <a:rPr lang="es-ES" dirty="0" smtClean="0"/>
              <a:t/>
            </a:r>
            <a:br>
              <a:rPr lang="es-ES" dirty="0" smtClean="0"/>
            </a:br>
            <a:r>
              <a:rPr lang="es-ES" dirty="0" smtClean="0"/>
              <a:t>CUESTIONARIO </a:t>
            </a:r>
            <a:r>
              <a:rPr lang="es-ES" dirty="0"/>
              <a:t>DESARROLLADO A PERSONAS</a:t>
            </a:r>
            <a:r>
              <a:rPr lang="es-EC" dirty="0"/>
              <a:t/>
            </a:r>
            <a:br>
              <a:rPr lang="es-EC" dirty="0"/>
            </a:br>
            <a:endParaRPr lang="es-EC" dirty="0"/>
          </a:p>
        </p:txBody>
      </p:sp>
      <p:graphicFrame>
        <p:nvGraphicFramePr>
          <p:cNvPr id="5" name="4 Gráfico"/>
          <p:cNvGraphicFramePr/>
          <p:nvPr/>
        </p:nvGraphicFramePr>
        <p:xfrm>
          <a:off x="4643438" y="3214686"/>
          <a:ext cx="4000528" cy="2928958"/>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2 Marcador de contenido"/>
          <p:cNvSpPr>
            <a:spLocks noGrp="1"/>
          </p:cNvSpPr>
          <p:nvPr>
            <p:ph idx="1"/>
          </p:nvPr>
        </p:nvSpPr>
        <p:spPr/>
        <p:txBody>
          <a:bodyPr/>
          <a:lstStyle/>
          <a:p>
            <a:pPr algn="just"/>
            <a:r>
              <a:rPr lang="es-ES" sz="1800" smtClean="0"/>
              <a:t>La matriz nos define el crecimiento vertical en el mercado y el horizontal de la cuota del mercado, debido a que la Planta es pionera en el mercado y a la gran aceptación que esta tendría, se sitúa en la estrella por la gran rentabilidad e inversión que demandaría, pero con el fuerte liderazgo que ostenta hace que el flujo de fondos tiende a ser neutro, con el tiempo su crecimiento se ira reduciendo, debe aplicarse el esquema de fortaleza y debilidades, a fin de evitar que el crecimiento estrella se vea interrumpido o alterado, para luego convertirse en un mediano plazo en vaca lechera, para así crear nuevas estrellas.</a:t>
            </a:r>
            <a:endParaRPr lang="es-EC" sz="1800" smtClean="0"/>
          </a:p>
          <a:p>
            <a:endParaRPr lang="es-EC" smtClean="0"/>
          </a:p>
        </p:txBody>
      </p:sp>
      <p:sp>
        <p:nvSpPr>
          <p:cNvPr id="2" name="1 Título"/>
          <p:cNvSpPr>
            <a:spLocks noGrp="1"/>
          </p:cNvSpPr>
          <p:nvPr>
            <p:ph type="title"/>
          </p:nvPr>
        </p:nvSpPr>
        <p:spPr/>
        <p:txBody>
          <a:bodyPr/>
          <a:lstStyle/>
          <a:p>
            <a:pPr fontAlgn="auto">
              <a:spcAft>
                <a:spcPts val="0"/>
              </a:spcAft>
              <a:defRPr/>
            </a:pPr>
            <a:r>
              <a:rPr lang="es-EC" dirty="0" smtClean="0"/>
              <a:t>MATIZ BCG</a:t>
            </a:r>
            <a:endParaRPr lang="es-EC" dirty="0"/>
          </a:p>
        </p:txBody>
      </p:sp>
      <p:pic>
        <p:nvPicPr>
          <p:cNvPr id="26628" name="4 Imagen"/>
          <p:cNvPicPr>
            <a:picLocks noChangeAspect="1" noChangeArrowheads="1"/>
          </p:cNvPicPr>
          <p:nvPr/>
        </p:nvPicPr>
        <p:blipFill>
          <a:blip r:embed="rId2"/>
          <a:srcRect/>
          <a:stretch>
            <a:fillRect/>
          </a:stretch>
        </p:blipFill>
        <p:spPr bwMode="auto">
          <a:xfrm>
            <a:off x="2857500" y="4071938"/>
            <a:ext cx="3571875" cy="2428875"/>
          </a:xfrm>
          <a:prstGeom prst="rect">
            <a:avLst/>
          </a:prstGeom>
          <a:noFill/>
          <a:ln w="9525">
            <a:noFill/>
            <a:miter lim="800000"/>
            <a:headEnd/>
            <a:tailEnd/>
          </a:ln>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2 Marcador de contenido"/>
          <p:cNvSpPr>
            <a:spLocks noGrp="1"/>
          </p:cNvSpPr>
          <p:nvPr>
            <p:ph idx="1"/>
          </p:nvPr>
        </p:nvSpPr>
        <p:spPr/>
        <p:txBody>
          <a:bodyPr/>
          <a:lstStyle/>
          <a:p>
            <a:r>
              <a:rPr lang="es-ES" sz="2000" smtClean="0"/>
              <a:t>Entre los factores que se engloban en esta fuerza podemos citar los siguientes:</a:t>
            </a:r>
            <a:endParaRPr lang="es-EC" sz="2000" smtClean="0"/>
          </a:p>
          <a:p>
            <a:r>
              <a:rPr lang="es-ES" sz="2000" smtClean="0"/>
              <a:t>Concentración de compradores respecto a la concentración de compañías. </a:t>
            </a:r>
            <a:endParaRPr lang="es-EC" sz="2000" smtClean="0"/>
          </a:p>
          <a:p>
            <a:r>
              <a:rPr lang="es-ES" sz="2000" smtClean="0"/>
              <a:t>Grado de dependencia de los canales de distribución. </a:t>
            </a:r>
            <a:endParaRPr lang="es-EC" sz="2000" smtClean="0"/>
          </a:p>
          <a:p>
            <a:r>
              <a:rPr lang="es-ES" sz="2000" smtClean="0"/>
              <a:t>Posibilidad de negociación, especialmente en industrias con muchos costes fijos. </a:t>
            </a:r>
            <a:endParaRPr lang="es-EC" sz="2000" smtClean="0"/>
          </a:p>
          <a:p>
            <a:r>
              <a:rPr lang="es-ES" sz="2000" smtClean="0"/>
              <a:t>Volumen comprador. </a:t>
            </a:r>
            <a:endParaRPr lang="es-EC" sz="2000" smtClean="0"/>
          </a:p>
          <a:p>
            <a:r>
              <a:rPr lang="es-ES" sz="2000" smtClean="0"/>
              <a:t>Costes o facilidades del cliente de cambiar de empresa. </a:t>
            </a:r>
            <a:endParaRPr lang="es-EC" sz="2000" smtClean="0"/>
          </a:p>
          <a:p>
            <a:endParaRPr lang="es-EC" smtClean="0"/>
          </a:p>
        </p:txBody>
      </p:sp>
      <p:sp>
        <p:nvSpPr>
          <p:cNvPr id="2" name="1 Título"/>
          <p:cNvSpPr>
            <a:spLocks noGrp="1"/>
          </p:cNvSpPr>
          <p:nvPr>
            <p:ph type="title"/>
          </p:nvPr>
        </p:nvSpPr>
        <p:spPr/>
        <p:txBody>
          <a:bodyPr/>
          <a:lstStyle/>
          <a:p>
            <a:pPr fontAlgn="auto">
              <a:spcAft>
                <a:spcPts val="0"/>
              </a:spcAft>
              <a:defRPr/>
            </a:pPr>
            <a:r>
              <a:rPr lang="es-EC" dirty="0" smtClean="0"/>
              <a:t>FUERZAS PORTER</a:t>
            </a:r>
            <a:endParaRPr lang="es-EC" dirty="0"/>
          </a:p>
        </p:txBody>
      </p:sp>
      <p:graphicFrame>
        <p:nvGraphicFramePr>
          <p:cNvPr id="4" name="3 Diagrama"/>
          <p:cNvGraphicFramePr/>
          <p:nvPr/>
        </p:nvGraphicFramePr>
        <p:xfrm>
          <a:off x="5072066" y="4572008"/>
          <a:ext cx="3071833" cy="207170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2 Marcador de contenido"/>
          <p:cNvSpPr>
            <a:spLocks noGrp="1"/>
          </p:cNvSpPr>
          <p:nvPr>
            <p:ph idx="1"/>
          </p:nvPr>
        </p:nvSpPr>
        <p:spPr/>
        <p:txBody>
          <a:bodyPr/>
          <a:lstStyle/>
          <a:p>
            <a:endParaRPr lang="es-EC" smtClean="0"/>
          </a:p>
          <a:p>
            <a:endParaRPr lang="es-EC" smtClean="0"/>
          </a:p>
          <a:p>
            <a:endParaRPr lang="es-EC" smtClean="0"/>
          </a:p>
          <a:p>
            <a:r>
              <a:rPr lang="es-EC" smtClean="0"/>
              <a:t>INTEGRANTES:</a:t>
            </a:r>
          </a:p>
          <a:p>
            <a:r>
              <a:rPr lang="es-EC" smtClean="0"/>
              <a:t>Pedro Luis Miranda</a:t>
            </a:r>
          </a:p>
          <a:p>
            <a:r>
              <a:rPr lang="es-EC" smtClean="0"/>
              <a:t>Maria Luisa Coello</a:t>
            </a:r>
          </a:p>
          <a:p>
            <a:r>
              <a:rPr lang="es-EC" smtClean="0"/>
              <a:t>Tamara Tatiana Jimenez</a:t>
            </a:r>
          </a:p>
        </p:txBody>
      </p:sp>
      <p:sp>
        <p:nvSpPr>
          <p:cNvPr id="2" name="1 Título"/>
          <p:cNvSpPr>
            <a:spLocks noGrp="1"/>
          </p:cNvSpPr>
          <p:nvPr>
            <p:ph type="title"/>
          </p:nvPr>
        </p:nvSpPr>
        <p:spPr/>
        <p:txBody>
          <a:bodyPr/>
          <a:lstStyle/>
          <a:p>
            <a:pPr fontAlgn="auto">
              <a:spcAft>
                <a:spcPts val="0"/>
              </a:spcAft>
              <a:defRPr/>
            </a:pPr>
            <a:endParaRPr lang="es-EC"/>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fontAlgn="auto">
              <a:spcAft>
                <a:spcPts val="0"/>
              </a:spcAft>
              <a:defRPr/>
            </a:pPr>
            <a:r>
              <a:rPr lang="es-EC" dirty="0" smtClean="0"/>
              <a:t>ESTUDIO FINANCIERO</a:t>
            </a:r>
            <a:endParaRPr lang="es-EC" dirty="0"/>
          </a:p>
        </p:txBody>
      </p:sp>
      <p:graphicFrame>
        <p:nvGraphicFramePr>
          <p:cNvPr id="4" name="3 Tabla"/>
          <p:cNvGraphicFramePr>
            <a:graphicFrameLocks noGrp="1"/>
          </p:cNvGraphicFramePr>
          <p:nvPr/>
        </p:nvGraphicFramePr>
        <p:xfrm>
          <a:off x="785813" y="1500188"/>
          <a:ext cx="7500937" cy="4500562"/>
        </p:xfrm>
        <a:graphic>
          <a:graphicData uri="http://schemas.openxmlformats.org/drawingml/2006/table">
            <a:tbl>
              <a:tblPr/>
              <a:tblGrid>
                <a:gridCol w="274684"/>
                <a:gridCol w="2704582"/>
                <a:gridCol w="1183256"/>
                <a:gridCol w="1003654"/>
                <a:gridCol w="2334815"/>
              </a:tblGrid>
              <a:tr h="417777">
                <a:tc gridSpan="5">
                  <a:txBody>
                    <a:bodyPr/>
                    <a:lstStyle/>
                    <a:p>
                      <a:pPr algn="ctr" fontAlgn="b"/>
                      <a:r>
                        <a:rPr lang="es-EC" sz="1100" b="1" i="1" u="none" strike="noStrike">
                          <a:solidFill>
                            <a:srgbClr val="000000"/>
                          </a:solidFill>
                          <a:latin typeface="Times New Roman"/>
                        </a:rPr>
                        <a:t>PROFESIONALES</a:t>
                      </a:r>
                    </a:p>
                  </a:txBody>
                  <a:tcPr marL="8578" marR="8578" marT="8578"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EC"/>
                    </a:p>
                  </a:txBody>
                  <a:tcPr/>
                </a:tc>
                <a:tc hMerge="1">
                  <a:txBody>
                    <a:bodyPr/>
                    <a:lstStyle/>
                    <a:p>
                      <a:endParaRPr lang="es-EC"/>
                    </a:p>
                  </a:txBody>
                  <a:tcPr/>
                </a:tc>
                <a:tc hMerge="1">
                  <a:txBody>
                    <a:bodyPr/>
                    <a:lstStyle/>
                    <a:p>
                      <a:endParaRPr lang="es-EC"/>
                    </a:p>
                  </a:txBody>
                  <a:tcPr/>
                </a:tc>
                <a:tc hMerge="1">
                  <a:txBody>
                    <a:bodyPr/>
                    <a:lstStyle/>
                    <a:p>
                      <a:endParaRPr lang="es-EC"/>
                    </a:p>
                  </a:txBody>
                  <a:tcPr/>
                </a:tc>
              </a:tr>
              <a:tr h="417777">
                <a:tc rowSpan="2">
                  <a:txBody>
                    <a:bodyPr/>
                    <a:lstStyle/>
                    <a:p>
                      <a:pPr algn="ctr" fontAlgn="b"/>
                      <a:r>
                        <a:rPr lang="es-EC" sz="1100" b="1" i="0" u="none" strike="noStrike">
                          <a:solidFill>
                            <a:srgbClr val="000000"/>
                          </a:solidFill>
                          <a:latin typeface="Times New Roman"/>
                        </a:rPr>
                        <a:t>Nº</a:t>
                      </a:r>
                    </a:p>
                  </a:txBody>
                  <a:tcPr marL="8578" marR="8578" marT="8578"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gn="ctr" fontAlgn="b"/>
                      <a:r>
                        <a:rPr lang="es-EC" sz="1100" b="1" i="0" u="none" strike="noStrike">
                          <a:solidFill>
                            <a:srgbClr val="000000"/>
                          </a:solidFill>
                          <a:latin typeface="Times New Roman"/>
                        </a:rPr>
                        <a:t>EMPLEADOS</a:t>
                      </a:r>
                    </a:p>
                  </a:txBody>
                  <a:tcPr marL="8578" marR="8578" marT="8578"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3">
                  <a:txBody>
                    <a:bodyPr/>
                    <a:lstStyle/>
                    <a:p>
                      <a:pPr algn="ctr" fontAlgn="b"/>
                      <a:r>
                        <a:rPr lang="es-EC" sz="1100" b="1" i="0" u="none" strike="noStrike">
                          <a:solidFill>
                            <a:srgbClr val="000000"/>
                          </a:solidFill>
                          <a:latin typeface="Times New Roman"/>
                        </a:rPr>
                        <a:t>SALARIOS</a:t>
                      </a:r>
                    </a:p>
                  </a:txBody>
                  <a:tcPr marL="8578" marR="8578" marT="8578"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EC"/>
                    </a:p>
                  </a:txBody>
                  <a:tcPr/>
                </a:tc>
                <a:tc hMerge="1">
                  <a:txBody>
                    <a:bodyPr/>
                    <a:lstStyle/>
                    <a:p>
                      <a:endParaRPr lang="es-EC"/>
                    </a:p>
                  </a:txBody>
                  <a:tcPr/>
                </a:tc>
              </a:tr>
              <a:tr h="417777">
                <a:tc vMerge="1">
                  <a:txBody>
                    <a:bodyPr/>
                    <a:lstStyle/>
                    <a:p>
                      <a:endParaRPr lang="es-EC"/>
                    </a:p>
                  </a:txBody>
                  <a:tcPr/>
                </a:tc>
                <a:tc vMerge="1">
                  <a:txBody>
                    <a:bodyPr/>
                    <a:lstStyle/>
                    <a:p>
                      <a:endParaRPr lang="es-EC"/>
                    </a:p>
                  </a:txBody>
                  <a:tcPr/>
                </a:tc>
                <a:tc>
                  <a:txBody>
                    <a:bodyPr/>
                    <a:lstStyle/>
                    <a:p>
                      <a:pPr algn="l" fontAlgn="b"/>
                      <a:endParaRPr lang="es-EC" sz="1100" b="0" i="0" u="none" strike="noStrike">
                        <a:solidFill>
                          <a:srgbClr val="000000"/>
                        </a:solidFill>
                        <a:latin typeface="Times New Roman"/>
                      </a:endParaRPr>
                    </a:p>
                  </a:txBody>
                  <a:tcPr marL="8578" marR="8578" marT="8578"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l" fontAlgn="b"/>
                      <a:endParaRPr lang="es-EC" sz="1100" b="0" i="0" u="none" strike="noStrike">
                        <a:solidFill>
                          <a:srgbClr val="000000"/>
                        </a:solidFill>
                        <a:latin typeface="Times New Roman"/>
                      </a:endParaRPr>
                    </a:p>
                  </a:txBody>
                  <a:tcPr marL="8578" marR="8578" marT="8578"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l" fontAlgn="b"/>
                      <a:endParaRPr lang="es-EC" sz="1100" b="0" i="0" u="none" strike="noStrike">
                        <a:solidFill>
                          <a:srgbClr val="000000"/>
                        </a:solidFill>
                        <a:latin typeface="Times New Roman"/>
                      </a:endParaRPr>
                    </a:p>
                  </a:txBody>
                  <a:tcPr marL="8578" marR="8578" marT="8578" marB="0" anchor="b">
                    <a:lnL>
                      <a:noFill/>
                    </a:lnL>
                    <a:lnR>
                      <a:noFill/>
                    </a:lnR>
                    <a:lnT w="12700" cap="flat" cmpd="sng" algn="ctr">
                      <a:solidFill>
                        <a:srgbClr val="000000"/>
                      </a:solidFill>
                      <a:prstDash val="solid"/>
                      <a:round/>
                      <a:headEnd type="none" w="med" len="med"/>
                      <a:tailEnd type="none" w="med" len="med"/>
                    </a:lnT>
                    <a:lnB>
                      <a:noFill/>
                    </a:lnB>
                  </a:tcPr>
                </a:tc>
              </a:tr>
              <a:tr h="398787">
                <a:tc>
                  <a:txBody>
                    <a:bodyPr/>
                    <a:lstStyle/>
                    <a:p>
                      <a:pPr algn="r" fontAlgn="b"/>
                      <a:r>
                        <a:rPr lang="es-EC" sz="1100" b="0" i="0" u="none" strike="noStrike">
                          <a:solidFill>
                            <a:srgbClr val="000000"/>
                          </a:solidFill>
                          <a:latin typeface="Times New Roman"/>
                        </a:rPr>
                        <a:t>2</a:t>
                      </a:r>
                    </a:p>
                  </a:txBody>
                  <a:tcPr marL="8578" marR="8578" marT="8578"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l" fontAlgn="b"/>
                      <a:r>
                        <a:rPr lang="es-EC" sz="1100" b="0" i="0" u="none" strike="noStrike">
                          <a:solidFill>
                            <a:srgbClr val="000000"/>
                          </a:solidFill>
                          <a:latin typeface="Times New Roman"/>
                        </a:rPr>
                        <a:t>Ing. Mecánico</a:t>
                      </a:r>
                    </a:p>
                  </a:txBody>
                  <a:tcPr marL="8578" marR="8578" marT="8578"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r" fontAlgn="b"/>
                      <a:r>
                        <a:rPr lang="es-EC" sz="1100" b="0" i="0" u="none" strike="noStrike">
                          <a:solidFill>
                            <a:srgbClr val="000000"/>
                          </a:solidFill>
                          <a:latin typeface="Times New Roman"/>
                        </a:rPr>
                        <a:t>$ 2.000,00</a:t>
                      </a:r>
                    </a:p>
                  </a:txBody>
                  <a:tcPr marL="8578" marR="8578" marT="8578" marB="0" anchor="b">
                    <a:lnL>
                      <a:noFill/>
                    </a:lnL>
                    <a:lnR>
                      <a:noFill/>
                    </a:lnR>
                    <a:lnT>
                      <a:noFill/>
                    </a:lnT>
                    <a:lnB>
                      <a:noFill/>
                    </a:lnB>
                  </a:tcPr>
                </a:tc>
                <a:tc>
                  <a:txBody>
                    <a:bodyPr/>
                    <a:lstStyle/>
                    <a:p>
                      <a:pPr algn="r" fontAlgn="b"/>
                      <a:r>
                        <a:rPr lang="es-EC" sz="1100" b="0" i="0" u="none" strike="noStrike">
                          <a:solidFill>
                            <a:srgbClr val="000000"/>
                          </a:solidFill>
                          <a:latin typeface="Times New Roman"/>
                        </a:rPr>
                        <a:t>$ 4.000,00</a:t>
                      </a:r>
                    </a:p>
                  </a:txBody>
                  <a:tcPr marL="8578" marR="8578" marT="8578" marB="0" anchor="b">
                    <a:lnL>
                      <a:noFill/>
                    </a:lnL>
                    <a:lnR>
                      <a:noFill/>
                    </a:lnR>
                    <a:lnT>
                      <a:noFill/>
                    </a:lnT>
                    <a:lnB>
                      <a:noFill/>
                    </a:lnB>
                  </a:tcPr>
                </a:tc>
                <a:tc>
                  <a:txBody>
                    <a:bodyPr/>
                    <a:lstStyle/>
                    <a:p>
                      <a:pPr algn="r" fontAlgn="b"/>
                      <a:r>
                        <a:rPr lang="es-EC" sz="1100" b="1" i="0" u="none" strike="noStrike">
                          <a:solidFill>
                            <a:srgbClr val="000000"/>
                          </a:solidFill>
                          <a:latin typeface="Times New Roman"/>
                        </a:rPr>
                        <a:t>$ 48.000,00</a:t>
                      </a:r>
                    </a:p>
                  </a:txBody>
                  <a:tcPr marL="8578" marR="8578" marT="8578" marB="0" anchor="b">
                    <a:lnL>
                      <a:noFill/>
                    </a:lnL>
                    <a:lnR>
                      <a:noFill/>
                    </a:lnR>
                    <a:lnT>
                      <a:noFill/>
                    </a:lnT>
                    <a:lnB>
                      <a:noFill/>
                    </a:lnB>
                  </a:tcPr>
                </a:tc>
              </a:tr>
              <a:tr h="398787">
                <a:tc>
                  <a:txBody>
                    <a:bodyPr/>
                    <a:lstStyle/>
                    <a:p>
                      <a:pPr algn="r" fontAlgn="b"/>
                      <a:r>
                        <a:rPr lang="es-EC" sz="1100" b="0" i="0" u="none" strike="noStrike">
                          <a:solidFill>
                            <a:srgbClr val="000000"/>
                          </a:solidFill>
                          <a:latin typeface="Times New Roman"/>
                        </a:rPr>
                        <a:t>1</a:t>
                      </a:r>
                    </a:p>
                  </a:txBody>
                  <a:tcPr marL="8578" marR="8578" marT="8578" marB="0" anchor="b">
                    <a:lnL>
                      <a:noFill/>
                    </a:lnL>
                    <a:lnR>
                      <a:noFill/>
                    </a:lnR>
                    <a:lnT>
                      <a:noFill/>
                    </a:lnT>
                    <a:lnB>
                      <a:noFill/>
                    </a:lnB>
                  </a:tcPr>
                </a:tc>
                <a:tc>
                  <a:txBody>
                    <a:bodyPr/>
                    <a:lstStyle/>
                    <a:p>
                      <a:pPr algn="l" fontAlgn="b"/>
                      <a:r>
                        <a:rPr lang="es-EC" sz="1100" b="0" i="0" u="none" strike="noStrike">
                          <a:solidFill>
                            <a:srgbClr val="000000"/>
                          </a:solidFill>
                          <a:latin typeface="Times New Roman"/>
                        </a:rPr>
                        <a:t>Ing. Químico</a:t>
                      </a:r>
                    </a:p>
                  </a:txBody>
                  <a:tcPr marL="8578" marR="8578" marT="8578" marB="0" anchor="b">
                    <a:lnL>
                      <a:noFill/>
                    </a:lnL>
                    <a:lnR>
                      <a:noFill/>
                    </a:lnR>
                    <a:lnT>
                      <a:noFill/>
                    </a:lnT>
                    <a:lnB>
                      <a:noFill/>
                    </a:lnB>
                  </a:tcPr>
                </a:tc>
                <a:tc>
                  <a:txBody>
                    <a:bodyPr/>
                    <a:lstStyle/>
                    <a:p>
                      <a:pPr algn="r" fontAlgn="b"/>
                      <a:r>
                        <a:rPr lang="es-EC" sz="1100" b="0" i="0" u="none" strike="noStrike">
                          <a:solidFill>
                            <a:srgbClr val="000000"/>
                          </a:solidFill>
                          <a:latin typeface="Times New Roman"/>
                        </a:rPr>
                        <a:t>$ 2.000,00</a:t>
                      </a:r>
                    </a:p>
                  </a:txBody>
                  <a:tcPr marL="8578" marR="8578" marT="8578" marB="0" anchor="b">
                    <a:lnL>
                      <a:noFill/>
                    </a:lnL>
                    <a:lnR>
                      <a:noFill/>
                    </a:lnR>
                    <a:lnT>
                      <a:noFill/>
                    </a:lnT>
                    <a:lnB>
                      <a:noFill/>
                    </a:lnB>
                  </a:tcPr>
                </a:tc>
                <a:tc>
                  <a:txBody>
                    <a:bodyPr/>
                    <a:lstStyle/>
                    <a:p>
                      <a:pPr algn="r" fontAlgn="b"/>
                      <a:r>
                        <a:rPr lang="es-EC" sz="1100" b="0" i="0" u="none" strike="noStrike">
                          <a:solidFill>
                            <a:srgbClr val="000000"/>
                          </a:solidFill>
                          <a:latin typeface="Times New Roman"/>
                        </a:rPr>
                        <a:t>$ 2.000,00</a:t>
                      </a:r>
                    </a:p>
                  </a:txBody>
                  <a:tcPr marL="8578" marR="8578" marT="8578" marB="0" anchor="b">
                    <a:lnL>
                      <a:noFill/>
                    </a:lnL>
                    <a:lnR>
                      <a:noFill/>
                    </a:lnR>
                    <a:lnT>
                      <a:noFill/>
                    </a:lnT>
                    <a:lnB>
                      <a:noFill/>
                    </a:lnB>
                  </a:tcPr>
                </a:tc>
                <a:tc>
                  <a:txBody>
                    <a:bodyPr/>
                    <a:lstStyle/>
                    <a:p>
                      <a:pPr algn="r" fontAlgn="b"/>
                      <a:r>
                        <a:rPr lang="es-EC" sz="1100" b="1" i="0" u="none" strike="noStrike">
                          <a:solidFill>
                            <a:srgbClr val="000000"/>
                          </a:solidFill>
                          <a:latin typeface="Times New Roman"/>
                        </a:rPr>
                        <a:t>$ 24.000,00</a:t>
                      </a:r>
                    </a:p>
                  </a:txBody>
                  <a:tcPr marL="8578" marR="8578" marT="8578" marB="0" anchor="b">
                    <a:lnL>
                      <a:noFill/>
                    </a:lnL>
                    <a:lnR>
                      <a:noFill/>
                    </a:lnR>
                    <a:lnT>
                      <a:noFill/>
                    </a:lnT>
                    <a:lnB>
                      <a:noFill/>
                    </a:lnB>
                  </a:tcPr>
                </a:tc>
              </a:tr>
              <a:tr h="398787">
                <a:tc>
                  <a:txBody>
                    <a:bodyPr/>
                    <a:lstStyle/>
                    <a:p>
                      <a:pPr algn="r" fontAlgn="b"/>
                      <a:r>
                        <a:rPr lang="es-EC" sz="1100" b="0" i="0" u="none" strike="noStrike">
                          <a:solidFill>
                            <a:srgbClr val="000000"/>
                          </a:solidFill>
                          <a:latin typeface="Times New Roman"/>
                        </a:rPr>
                        <a:t>2</a:t>
                      </a:r>
                    </a:p>
                  </a:txBody>
                  <a:tcPr marL="8578" marR="8578" marT="8578" marB="0" anchor="b">
                    <a:lnL>
                      <a:noFill/>
                    </a:lnL>
                    <a:lnR>
                      <a:noFill/>
                    </a:lnR>
                    <a:lnT>
                      <a:noFill/>
                    </a:lnT>
                    <a:lnB>
                      <a:noFill/>
                    </a:lnB>
                  </a:tcPr>
                </a:tc>
                <a:tc>
                  <a:txBody>
                    <a:bodyPr/>
                    <a:lstStyle/>
                    <a:p>
                      <a:pPr algn="l" fontAlgn="b"/>
                      <a:r>
                        <a:rPr lang="es-EC" sz="1100" b="0" i="0" u="none" strike="noStrike">
                          <a:solidFill>
                            <a:srgbClr val="000000"/>
                          </a:solidFill>
                          <a:latin typeface="Times New Roman"/>
                        </a:rPr>
                        <a:t>Ing. Electrónico</a:t>
                      </a:r>
                    </a:p>
                  </a:txBody>
                  <a:tcPr marL="8578" marR="8578" marT="8578" marB="0" anchor="b">
                    <a:lnL>
                      <a:noFill/>
                    </a:lnL>
                    <a:lnR>
                      <a:noFill/>
                    </a:lnR>
                    <a:lnT>
                      <a:noFill/>
                    </a:lnT>
                    <a:lnB>
                      <a:noFill/>
                    </a:lnB>
                  </a:tcPr>
                </a:tc>
                <a:tc>
                  <a:txBody>
                    <a:bodyPr/>
                    <a:lstStyle/>
                    <a:p>
                      <a:pPr algn="r" fontAlgn="b"/>
                      <a:r>
                        <a:rPr lang="es-EC" sz="1100" b="0" i="0" u="none" strike="noStrike">
                          <a:solidFill>
                            <a:srgbClr val="000000"/>
                          </a:solidFill>
                          <a:latin typeface="Times New Roman"/>
                        </a:rPr>
                        <a:t>$ 2.000,00</a:t>
                      </a:r>
                    </a:p>
                  </a:txBody>
                  <a:tcPr marL="8578" marR="8578" marT="8578" marB="0" anchor="b">
                    <a:lnL>
                      <a:noFill/>
                    </a:lnL>
                    <a:lnR>
                      <a:noFill/>
                    </a:lnR>
                    <a:lnT>
                      <a:noFill/>
                    </a:lnT>
                    <a:lnB>
                      <a:noFill/>
                    </a:lnB>
                  </a:tcPr>
                </a:tc>
                <a:tc>
                  <a:txBody>
                    <a:bodyPr/>
                    <a:lstStyle/>
                    <a:p>
                      <a:pPr algn="r" fontAlgn="b"/>
                      <a:r>
                        <a:rPr lang="es-EC" sz="1100" b="0" i="0" u="none" strike="noStrike">
                          <a:solidFill>
                            <a:srgbClr val="000000"/>
                          </a:solidFill>
                          <a:latin typeface="Times New Roman"/>
                        </a:rPr>
                        <a:t>$ 4.000,00</a:t>
                      </a:r>
                    </a:p>
                  </a:txBody>
                  <a:tcPr marL="8578" marR="8578" marT="8578" marB="0" anchor="b">
                    <a:lnL>
                      <a:noFill/>
                    </a:lnL>
                    <a:lnR>
                      <a:noFill/>
                    </a:lnR>
                    <a:lnT>
                      <a:noFill/>
                    </a:lnT>
                    <a:lnB>
                      <a:noFill/>
                    </a:lnB>
                  </a:tcPr>
                </a:tc>
                <a:tc>
                  <a:txBody>
                    <a:bodyPr/>
                    <a:lstStyle/>
                    <a:p>
                      <a:pPr algn="r" fontAlgn="b"/>
                      <a:r>
                        <a:rPr lang="es-EC" sz="1100" b="1" i="0" u="none" strike="noStrike">
                          <a:solidFill>
                            <a:srgbClr val="000000"/>
                          </a:solidFill>
                          <a:latin typeface="Times New Roman"/>
                        </a:rPr>
                        <a:t>$ 48.000,00</a:t>
                      </a:r>
                    </a:p>
                  </a:txBody>
                  <a:tcPr marL="8578" marR="8578" marT="8578" marB="0" anchor="b">
                    <a:lnL>
                      <a:noFill/>
                    </a:lnL>
                    <a:lnR>
                      <a:noFill/>
                    </a:lnR>
                    <a:lnT>
                      <a:noFill/>
                    </a:lnT>
                    <a:lnB>
                      <a:noFill/>
                    </a:lnB>
                  </a:tcPr>
                </a:tc>
              </a:tr>
              <a:tr h="398787">
                <a:tc>
                  <a:txBody>
                    <a:bodyPr/>
                    <a:lstStyle/>
                    <a:p>
                      <a:pPr algn="r" fontAlgn="b"/>
                      <a:r>
                        <a:rPr lang="es-EC" sz="1100" b="0" i="0" u="none" strike="noStrike">
                          <a:solidFill>
                            <a:srgbClr val="000000"/>
                          </a:solidFill>
                          <a:latin typeface="Times New Roman"/>
                        </a:rPr>
                        <a:t>2</a:t>
                      </a:r>
                    </a:p>
                  </a:txBody>
                  <a:tcPr marL="8578" marR="8578" marT="8578" marB="0" anchor="b">
                    <a:lnL>
                      <a:noFill/>
                    </a:lnL>
                    <a:lnR>
                      <a:noFill/>
                    </a:lnR>
                    <a:lnT>
                      <a:noFill/>
                    </a:lnT>
                    <a:lnB>
                      <a:noFill/>
                    </a:lnB>
                  </a:tcPr>
                </a:tc>
                <a:tc>
                  <a:txBody>
                    <a:bodyPr/>
                    <a:lstStyle/>
                    <a:p>
                      <a:pPr algn="l" fontAlgn="b"/>
                      <a:r>
                        <a:rPr lang="es-EC" sz="1100" b="0" i="0" u="none" strike="noStrike">
                          <a:solidFill>
                            <a:srgbClr val="000000"/>
                          </a:solidFill>
                          <a:latin typeface="Times New Roman"/>
                        </a:rPr>
                        <a:t>Ing. Hidráulico</a:t>
                      </a:r>
                    </a:p>
                  </a:txBody>
                  <a:tcPr marL="8578" marR="8578" marT="8578" marB="0" anchor="b">
                    <a:lnL>
                      <a:noFill/>
                    </a:lnL>
                    <a:lnR>
                      <a:noFill/>
                    </a:lnR>
                    <a:lnT>
                      <a:noFill/>
                    </a:lnT>
                    <a:lnB>
                      <a:noFill/>
                    </a:lnB>
                  </a:tcPr>
                </a:tc>
                <a:tc>
                  <a:txBody>
                    <a:bodyPr/>
                    <a:lstStyle/>
                    <a:p>
                      <a:pPr algn="r" fontAlgn="b"/>
                      <a:r>
                        <a:rPr lang="es-EC" sz="1100" b="0" i="0" u="none" strike="noStrike">
                          <a:solidFill>
                            <a:srgbClr val="000000"/>
                          </a:solidFill>
                          <a:latin typeface="Times New Roman"/>
                        </a:rPr>
                        <a:t>$ 2.000,00</a:t>
                      </a:r>
                    </a:p>
                  </a:txBody>
                  <a:tcPr marL="8578" marR="8578" marT="8578" marB="0" anchor="b">
                    <a:lnL>
                      <a:noFill/>
                    </a:lnL>
                    <a:lnR>
                      <a:noFill/>
                    </a:lnR>
                    <a:lnT>
                      <a:noFill/>
                    </a:lnT>
                    <a:lnB>
                      <a:noFill/>
                    </a:lnB>
                  </a:tcPr>
                </a:tc>
                <a:tc>
                  <a:txBody>
                    <a:bodyPr/>
                    <a:lstStyle/>
                    <a:p>
                      <a:pPr algn="r" fontAlgn="b"/>
                      <a:r>
                        <a:rPr lang="es-EC" sz="1100" b="0" i="0" u="none" strike="noStrike">
                          <a:solidFill>
                            <a:srgbClr val="000000"/>
                          </a:solidFill>
                          <a:latin typeface="Times New Roman"/>
                        </a:rPr>
                        <a:t>$ 4.000,00</a:t>
                      </a:r>
                    </a:p>
                  </a:txBody>
                  <a:tcPr marL="8578" marR="8578" marT="8578" marB="0" anchor="b">
                    <a:lnL>
                      <a:noFill/>
                    </a:lnL>
                    <a:lnR>
                      <a:noFill/>
                    </a:lnR>
                    <a:lnT>
                      <a:noFill/>
                    </a:lnT>
                    <a:lnB>
                      <a:noFill/>
                    </a:lnB>
                  </a:tcPr>
                </a:tc>
                <a:tc>
                  <a:txBody>
                    <a:bodyPr/>
                    <a:lstStyle/>
                    <a:p>
                      <a:pPr algn="r" fontAlgn="b"/>
                      <a:r>
                        <a:rPr lang="es-EC" sz="1100" b="1" i="0" u="none" strike="noStrike">
                          <a:solidFill>
                            <a:srgbClr val="000000"/>
                          </a:solidFill>
                          <a:latin typeface="Times New Roman"/>
                        </a:rPr>
                        <a:t>$ 48.000,00</a:t>
                      </a:r>
                    </a:p>
                  </a:txBody>
                  <a:tcPr marL="8578" marR="8578" marT="8578" marB="0" anchor="b">
                    <a:lnL>
                      <a:noFill/>
                    </a:lnL>
                    <a:lnR>
                      <a:noFill/>
                    </a:lnR>
                    <a:lnT>
                      <a:noFill/>
                    </a:lnT>
                    <a:lnB>
                      <a:noFill/>
                    </a:lnB>
                  </a:tcPr>
                </a:tc>
              </a:tr>
              <a:tr h="398787">
                <a:tc>
                  <a:txBody>
                    <a:bodyPr/>
                    <a:lstStyle/>
                    <a:p>
                      <a:pPr algn="r" fontAlgn="b"/>
                      <a:r>
                        <a:rPr lang="es-EC" sz="1100" b="0" i="0" u="none" strike="noStrike">
                          <a:solidFill>
                            <a:srgbClr val="000000"/>
                          </a:solidFill>
                          <a:latin typeface="Times New Roman"/>
                        </a:rPr>
                        <a:t>1</a:t>
                      </a:r>
                    </a:p>
                  </a:txBody>
                  <a:tcPr marL="8578" marR="8578" marT="8578" marB="0" anchor="b">
                    <a:lnL>
                      <a:noFill/>
                    </a:lnL>
                    <a:lnR>
                      <a:noFill/>
                    </a:lnR>
                    <a:lnT>
                      <a:noFill/>
                    </a:lnT>
                    <a:lnB>
                      <a:noFill/>
                    </a:lnB>
                  </a:tcPr>
                </a:tc>
                <a:tc>
                  <a:txBody>
                    <a:bodyPr/>
                    <a:lstStyle/>
                    <a:p>
                      <a:pPr algn="l" fontAlgn="b"/>
                      <a:r>
                        <a:rPr lang="es-EC" sz="1100" b="0" i="0" u="none" strike="noStrike">
                          <a:solidFill>
                            <a:srgbClr val="000000"/>
                          </a:solidFill>
                          <a:latin typeface="Times New Roman"/>
                        </a:rPr>
                        <a:t>Ing. Industrial</a:t>
                      </a:r>
                    </a:p>
                  </a:txBody>
                  <a:tcPr marL="8578" marR="8578" marT="8578" marB="0" anchor="b">
                    <a:lnL>
                      <a:noFill/>
                    </a:lnL>
                    <a:lnR>
                      <a:noFill/>
                    </a:lnR>
                    <a:lnT>
                      <a:noFill/>
                    </a:lnT>
                    <a:lnB>
                      <a:noFill/>
                    </a:lnB>
                  </a:tcPr>
                </a:tc>
                <a:tc>
                  <a:txBody>
                    <a:bodyPr/>
                    <a:lstStyle/>
                    <a:p>
                      <a:pPr algn="r" fontAlgn="b"/>
                      <a:r>
                        <a:rPr lang="es-EC" sz="1100" b="0" i="0" u="none" strike="noStrike">
                          <a:solidFill>
                            <a:srgbClr val="000000"/>
                          </a:solidFill>
                          <a:latin typeface="Times New Roman"/>
                        </a:rPr>
                        <a:t>$ 2.000,00</a:t>
                      </a:r>
                    </a:p>
                  </a:txBody>
                  <a:tcPr marL="8578" marR="8578" marT="8578" marB="0" anchor="b">
                    <a:lnL>
                      <a:noFill/>
                    </a:lnL>
                    <a:lnR>
                      <a:noFill/>
                    </a:lnR>
                    <a:lnT>
                      <a:noFill/>
                    </a:lnT>
                    <a:lnB>
                      <a:noFill/>
                    </a:lnB>
                  </a:tcPr>
                </a:tc>
                <a:tc>
                  <a:txBody>
                    <a:bodyPr/>
                    <a:lstStyle/>
                    <a:p>
                      <a:pPr algn="r" fontAlgn="b"/>
                      <a:r>
                        <a:rPr lang="es-EC" sz="1100" b="0" i="0" u="none" strike="noStrike">
                          <a:solidFill>
                            <a:srgbClr val="000000"/>
                          </a:solidFill>
                          <a:latin typeface="Times New Roman"/>
                        </a:rPr>
                        <a:t>$ 2.000,00</a:t>
                      </a:r>
                    </a:p>
                  </a:txBody>
                  <a:tcPr marL="8578" marR="8578" marT="8578" marB="0" anchor="b">
                    <a:lnL>
                      <a:noFill/>
                    </a:lnL>
                    <a:lnR>
                      <a:noFill/>
                    </a:lnR>
                    <a:lnT>
                      <a:noFill/>
                    </a:lnT>
                    <a:lnB>
                      <a:noFill/>
                    </a:lnB>
                  </a:tcPr>
                </a:tc>
                <a:tc>
                  <a:txBody>
                    <a:bodyPr/>
                    <a:lstStyle/>
                    <a:p>
                      <a:pPr algn="r" fontAlgn="b"/>
                      <a:r>
                        <a:rPr lang="es-EC" sz="1100" b="1" i="0" u="none" strike="noStrike">
                          <a:solidFill>
                            <a:srgbClr val="000000"/>
                          </a:solidFill>
                          <a:latin typeface="Times New Roman"/>
                        </a:rPr>
                        <a:t>$ 24.000,00</a:t>
                      </a:r>
                    </a:p>
                  </a:txBody>
                  <a:tcPr marL="8578" marR="8578" marT="8578" marB="0" anchor="b">
                    <a:lnL>
                      <a:noFill/>
                    </a:lnL>
                    <a:lnR>
                      <a:noFill/>
                    </a:lnR>
                    <a:lnT>
                      <a:noFill/>
                    </a:lnT>
                    <a:lnB>
                      <a:noFill/>
                    </a:lnB>
                  </a:tcPr>
                </a:tc>
              </a:tr>
              <a:tr h="398787">
                <a:tc>
                  <a:txBody>
                    <a:bodyPr/>
                    <a:lstStyle/>
                    <a:p>
                      <a:pPr algn="r" fontAlgn="b"/>
                      <a:r>
                        <a:rPr lang="es-EC" sz="1100" b="0" i="0" u="none" strike="noStrike">
                          <a:solidFill>
                            <a:srgbClr val="000000"/>
                          </a:solidFill>
                          <a:latin typeface="Times New Roman"/>
                        </a:rPr>
                        <a:t>2</a:t>
                      </a:r>
                    </a:p>
                  </a:txBody>
                  <a:tcPr marL="8578" marR="8578" marT="8578" marB="0" anchor="b">
                    <a:lnL>
                      <a:noFill/>
                    </a:lnL>
                    <a:lnR>
                      <a:noFill/>
                    </a:lnR>
                    <a:lnT>
                      <a:noFill/>
                    </a:lnT>
                    <a:lnB>
                      <a:noFill/>
                    </a:lnB>
                  </a:tcPr>
                </a:tc>
                <a:tc>
                  <a:txBody>
                    <a:bodyPr/>
                    <a:lstStyle/>
                    <a:p>
                      <a:pPr algn="l" fontAlgn="b"/>
                      <a:r>
                        <a:rPr lang="es-EC" sz="1100" b="0" i="0" u="none" strike="noStrike">
                          <a:solidFill>
                            <a:srgbClr val="000000"/>
                          </a:solidFill>
                          <a:latin typeface="Times New Roman"/>
                        </a:rPr>
                        <a:t>Ing. Proyectos </a:t>
                      </a:r>
                    </a:p>
                  </a:txBody>
                  <a:tcPr marL="8578" marR="8578" marT="8578" marB="0" anchor="b">
                    <a:lnL>
                      <a:noFill/>
                    </a:lnL>
                    <a:lnR>
                      <a:noFill/>
                    </a:lnR>
                    <a:lnT>
                      <a:noFill/>
                    </a:lnT>
                    <a:lnB>
                      <a:noFill/>
                    </a:lnB>
                  </a:tcPr>
                </a:tc>
                <a:tc>
                  <a:txBody>
                    <a:bodyPr/>
                    <a:lstStyle/>
                    <a:p>
                      <a:pPr algn="r" fontAlgn="b"/>
                      <a:r>
                        <a:rPr lang="es-EC" sz="1100" b="0" i="0" u="none" strike="noStrike">
                          <a:solidFill>
                            <a:srgbClr val="000000"/>
                          </a:solidFill>
                          <a:latin typeface="Times New Roman"/>
                        </a:rPr>
                        <a:t>$ 2.000,00</a:t>
                      </a:r>
                    </a:p>
                  </a:txBody>
                  <a:tcPr marL="8578" marR="8578" marT="8578" marB="0" anchor="b">
                    <a:lnL>
                      <a:noFill/>
                    </a:lnL>
                    <a:lnR>
                      <a:noFill/>
                    </a:lnR>
                    <a:lnT>
                      <a:noFill/>
                    </a:lnT>
                    <a:lnB>
                      <a:noFill/>
                    </a:lnB>
                  </a:tcPr>
                </a:tc>
                <a:tc>
                  <a:txBody>
                    <a:bodyPr/>
                    <a:lstStyle/>
                    <a:p>
                      <a:pPr algn="r" fontAlgn="b"/>
                      <a:r>
                        <a:rPr lang="es-EC" sz="1100" b="0" i="0" u="none" strike="noStrike">
                          <a:solidFill>
                            <a:srgbClr val="000000"/>
                          </a:solidFill>
                          <a:latin typeface="Times New Roman"/>
                        </a:rPr>
                        <a:t>$ 4.000,00</a:t>
                      </a:r>
                    </a:p>
                  </a:txBody>
                  <a:tcPr marL="8578" marR="8578" marT="8578" marB="0" anchor="b">
                    <a:lnL>
                      <a:noFill/>
                    </a:lnL>
                    <a:lnR>
                      <a:noFill/>
                    </a:lnR>
                    <a:lnT>
                      <a:noFill/>
                    </a:lnT>
                    <a:lnB>
                      <a:noFill/>
                    </a:lnB>
                  </a:tcPr>
                </a:tc>
                <a:tc>
                  <a:txBody>
                    <a:bodyPr/>
                    <a:lstStyle/>
                    <a:p>
                      <a:pPr algn="r" fontAlgn="b"/>
                      <a:r>
                        <a:rPr lang="es-EC" sz="1100" b="1" i="0" u="none" strike="noStrike">
                          <a:solidFill>
                            <a:srgbClr val="000000"/>
                          </a:solidFill>
                          <a:latin typeface="Times New Roman"/>
                        </a:rPr>
                        <a:t>$ 48.000,00</a:t>
                      </a:r>
                    </a:p>
                  </a:txBody>
                  <a:tcPr marL="8578" marR="8578" marT="8578" marB="0" anchor="b">
                    <a:lnL>
                      <a:noFill/>
                    </a:lnL>
                    <a:lnR>
                      <a:noFill/>
                    </a:lnR>
                    <a:lnT>
                      <a:noFill/>
                    </a:lnT>
                    <a:lnB>
                      <a:noFill/>
                    </a:lnB>
                  </a:tcPr>
                </a:tc>
              </a:tr>
              <a:tr h="417777">
                <a:tc>
                  <a:txBody>
                    <a:bodyPr/>
                    <a:lstStyle/>
                    <a:p>
                      <a:pPr algn="r" fontAlgn="b"/>
                      <a:r>
                        <a:rPr lang="es-EC" sz="1100" b="0" i="0" u="none" strike="noStrike">
                          <a:solidFill>
                            <a:srgbClr val="000000"/>
                          </a:solidFill>
                          <a:latin typeface="Times New Roman"/>
                        </a:rPr>
                        <a:t>1</a:t>
                      </a:r>
                    </a:p>
                  </a:txBody>
                  <a:tcPr marL="8578" marR="8578" marT="8578" marB="0" anchor="b">
                    <a:lnL>
                      <a:noFill/>
                    </a:lnL>
                    <a:lnR>
                      <a:noFill/>
                    </a:lnR>
                    <a:lnT>
                      <a:noFill/>
                    </a:lnT>
                    <a:lnB w="25400" cap="flat" cmpd="dbl" algn="ctr">
                      <a:solidFill>
                        <a:srgbClr val="000000"/>
                      </a:solidFill>
                      <a:prstDash val="solid"/>
                      <a:round/>
                      <a:headEnd type="none" w="med" len="med"/>
                      <a:tailEnd type="none" w="med" len="med"/>
                    </a:lnB>
                  </a:tcPr>
                </a:tc>
                <a:tc>
                  <a:txBody>
                    <a:bodyPr/>
                    <a:lstStyle/>
                    <a:p>
                      <a:pPr algn="l" fontAlgn="b"/>
                      <a:r>
                        <a:rPr lang="es-EC" sz="1100" b="0" i="0" u="none" strike="noStrike">
                          <a:solidFill>
                            <a:srgbClr val="000000"/>
                          </a:solidFill>
                          <a:latin typeface="Times New Roman"/>
                        </a:rPr>
                        <a:t>Ing. Civil</a:t>
                      </a:r>
                    </a:p>
                  </a:txBody>
                  <a:tcPr marL="8578" marR="8578" marT="8578" marB="0" anchor="b">
                    <a:lnL>
                      <a:noFill/>
                    </a:lnL>
                    <a:lnR>
                      <a:noFill/>
                    </a:lnR>
                    <a:lnT>
                      <a:noFill/>
                    </a:lnT>
                    <a:lnB w="25400" cap="flat" cmpd="dbl" algn="ctr">
                      <a:solidFill>
                        <a:srgbClr val="000000"/>
                      </a:solidFill>
                      <a:prstDash val="solid"/>
                      <a:round/>
                      <a:headEnd type="none" w="med" len="med"/>
                      <a:tailEnd type="none" w="med" len="med"/>
                    </a:lnB>
                  </a:tcPr>
                </a:tc>
                <a:tc>
                  <a:txBody>
                    <a:bodyPr/>
                    <a:lstStyle/>
                    <a:p>
                      <a:pPr algn="r" fontAlgn="b"/>
                      <a:r>
                        <a:rPr lang="es-EC" sz="1100" b="0" i="0" u="none" strike="noStrike">
                          <a:solidFill>
                            <a:srgbClr val="000000"/>
                          </a:solidFill>
                          <a:latin typeface="Times New Roman"/>
                        </a:rPr>
                        <a:t>$ 2.000,00</a:t>
                      </a:r>
                    </a:p>
                  </a:txBody>
                  <a:tcPr marL="8578" marR="8578" marT="8578" marB="0" anchor="b">
                    <a:lnL>
                      <a:noFill/>
                    </a:lnL>
                    <a:lnR>
                      <a:noFill/>
                    </a:lnR>
                    <a:lnT>
                      <a:noFill/>
                    </a:lnT>
                    <a:lnB>
                      <a:noFill/>
                    </a:lnB>
                  </a:tcPr>
                </a:tc>
                <a:tc>
                  <a:txBody>
                    <a:bodyPr/>
                    <a:lstStyle/>
                    <a:p>
                      <a:pPr algn="r" fontAlgn="b"/>
                      <a:r>
                        <a:rPr lang="es-EC" sz="1100" b="0" i="0" u="none" strike="noStrike">
                          <a:solidFill>
                            <a:srgbClr val="000000"/>
                          </a:solidFill>
                          <a:latin typeface="Times New Roman"/>
                        </a:rPr>
                        <a:t>$ 2.000,00</a:t>
                      </a:r>
                    </a:p>
                  </a:txBody>
                  <a:tcPr marL="8578" marR="8578" marT="8578" marB="0" anchor="b">
                    <a:lnL>
                      <a:noFill/>
                    </a:lnL>
                    <a:lnR>
                      <a:noFill/>
                    </a:lnR>
                    <a:lnT>
                      <a:noFill/>
                    </a:lnT>
                    <a:lnB>
                      <a:noFill/>
                    </a:lnB>
                  </a:tcPr>
                </a:tc>
                <a:tc>
                  <a:txBody>
                    <a:bodyPr/>
                    <a:lstStyle/>
                    <a:p>
                      <a:pPr algn="r" fontAlgn="b"/>
                      <a:r>
                        <a:rPr lang="es-EC" sz="1100" b="1" i="0" u="none" strike="noStrike">
                          <a:solidFill>
                            <a:srgbClr val="000000"/>
                          </a:solidFill>
                          <a:latin typeface="Times New Roman"/>
                        </a:rPr>
                        <a:t>$ 24.000,00</a:t>
                      </a:r>
                    </a:p>
                  </a:txBody>
                  <a:tcPr marL="8578" marR="8578" marT="8578" marB="0" anchor="b">
                    <a:lnL>
                      <a:noFill/>
                    </a:lnL>
                    <a:lnR>
                      <a:noFill/>
                    </a:lnR>
                    <a:lnT>
                      <a:noFill/>
                    </a:lnT>
                    <a:lnB w="6350" cap="flat" cmpd="sng" algn="ctr">
                      <a:solidFill>
                        <a:srgbClr val="000000"/>
                      </a:solidFill>
                      <a:prstDash val="solid"/>
                      <a:round/>
                      <a:headEnd type="none" w="med" len="med"/>
                      <a:tailEnd type="none" w="med" len="med"/>
                    </a:lnB>
                  </a:tcPr>
                </a:tc>
              </a:tr>
              <a:tr h="436767">
                <a:tc>
                  <a:txBody>
                    <a:bodyPr/>
                    <a:lstStyle/>
                    <a:p>
                      <a:pPr algn="l" fontAlgn="b"/>
                      <a:endParaRPr lang="es-EC" sz="1100" b="0" i="0" u="none" strike="noStrike">
                        <a:solidFill>
                          <a:srgbClr val="000000"/>
                        </a:solidFill>
                        <a:latin typeface="Times New Roman"/>
                      </a:endParaRPr>
                    </a:p>
                  </a:txBody>
                  <a:tcPr marL="8578" marR="8578" marT="8578" marB="0" anchor="b">
                    <a:lnL>
                      <a:noFill/>
                    </a:lnL>
                    <a:lnR>
                      <a:noFill/>
                    </a:lnR>
                    <a:lnT w="25400" cap="flat" cmpd="dbl" algn="ctr">
                      <a:solidFill>
                        <a:srgbClr val="000000"/>
                      </a:solidFill>
                      <a:prstDash val="solid"/>
                      <a:round/>
                      <a:headEnd type="none" w="med" len="med"/>
                      <a:tailEnd type="none" w="med" len="med"/>
                    </a:lnT>
                    <a:lnB>
                      <a:noFill/>
                    </a:lnB>
                  </a:tcPr>
                </a:tc>
                <a:tc>
                  <a:txBody>
                    <a:bodyPr/>
                    <a:lstStyle/>
                    <a:p>
                      <a:pPr algn="l" fontAlgn="b"/>
                      <a:endParaRPr lang="es-EC" sz="1100" b="0" i="0" u="none" strike="noStrike">
                        <a:solidFill>
                          <a:srgbClr val="000000"/>
                        </a:solidFill>
                        <a:latin typeface="Times New Roman"/>
                      </a:endParaRPr>
                    </a:p>
                  </a:txBody>
                  <a:tcPr marL="8578" marR="8578" marT="8578" marB="0" anchor="b">
                    <a:lnL>
                      <a:noFill/>
                    </a:lnL>
                    <a:lnR>
                      <a:noFill/>
                    </a:lnR>
                    <a:lnT w="25400" cap="flat" cmpd="dbl" algn="ctr">
                      <a:solidFill>
                        <a:srgbClr val="000000"/>
                      </a:solidFill>
                      <a:prstDash val="solid"/>
                      <a:round/>
                      <a:headEnd type="none" w="med" len="med"/>
                      <a:tailEnd type="none" w="med" len="med"/>
                    </a:lnT>
                    <a:lnB>
                      <a:noFill/>
                    </a:lnB>
                  </a:tcPr>
                </a:tc>
                <a:tc>
                  <a:txBody>
                    <a:bodyPr/>
                    <a:lstStyle/>
                    <a:p>
                      <a:pPr algn="l" fontAlgn="b"/>
                      <a:endParaRPr lang="es-EC" sz="1100" b="1" i="1" u="none" strike="noStrike">
                        <a:solidFill>
                          <a:srgbClr val="000000"/>
                        </a:solidFill>
                        <a:latin typeface="Times New Roman"/>
                      </a:endParaRPr>
                    </a:p>
                  </a:txBody>
                  <a:tcPr marL="8578" marR="8578" marT="8578" marB="0" anchor="b">
                    <a:lnL>
                      <a:noFill/>
                    </a:lnL>
                    <a:lnR>
                      <a:noFill/>
                    </a:lnR>
                    <a:lnT>
                      <a:noFill/>
                    </a:lnT>
                    <a:lnB>
                      <a:noFill/>
                    </a:lnB>
                  </a:tcPr>
                </a:tc>
                <a:tc>
                  <a:txBody>
                    <a:bodyPr/>
                    <a:lstStyle/>
                    <a:p>
                      <a:pPr algn="ctr" fontAlgn="b"/>
                      <a:r>
                        <a:rPr lang="es-EC" sz="1100" b="1" i="1" u="none" strike="noStrike">
                          <a:solidFill>
                            <a:srgbClr val="000000"/>
                          </a:solidFill>
                          <a:latin typeface="Times New Roman"/>
                        </a:rPr>
                        <a:t>TOTAL </a:t>
                      </a:r>
                    </a:p>
                  </a:txBody>
                  <a:tcPr marL="8578" marR="8578" marT="8578" marB="0" anchor="b">
                    <a:lnL>
                      <a:noFill/>
                    </a:lnL>
                    <a:lnR>
                      <a:noFill/>
                    </a:lnR>
                    <a:lnT>
                      <a:noFill/>
                    </a:lnT>
                    <a:lnB>
                      <a:noFill/>
                    </a:lnB>
                  </a:tcPr>
                </a:tc>
                <a:tc>
                  <a:txBody>
                    <a:bodyPr/>
                    <a:lstStyle/>
                    <a:p>
                      <a:pPr algn="r" fontAlgn="b"/>
                      <a:r>
                        <a:rPr lang="es-EC" sz="1100" b="1" i="0" u="none" strike="noStrike" dirty="0">
                          <a:solidFill>
                            <a:srgbClr val="000000"/>
                          </a:solidFill>
                          <a:latin typeface="Times New Roman"/>
                        </a:rPr>
                        <a:t>$ 264.000,00</a:t>
                      </a:r>
                    </a:p>
                  </a:txBody>
                  <a:tcPr marL="8578" marR="8578" marT="8578" marB="0" anchor="b">
                    <a:lnL>
                      <a:noFill/>
                    </a:lnL>
                    <a:lnR>
                      <a:noFill/>
                    </a:lnR>
                    <a:lnT w="6350" cap="flat" cmpd="sng"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FFFF99"/>
                    </a:solidFill>
                  </a:tcPr>
                </a:tc>
              </a:tr>
            </a:tbl>
          </a:graphicData>
        </a:graphic>
      </p:graphicFrame>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Tabla"/>
          <p:cNvGraphicFramePr>
            <a:graphicFrameLocks noGrp="1"/>
          </p:cNvGraphicFramePr>
          <p:nvPr/>
        </p:nvGraphicFramePr>
        <p:xfrm>
          <a:off x="500063" y="428625"/>
          <a:ext cx="8429625" cy="6143625"/>
        </p:xfrm>
        <a:graphic>
          <a:graphicData uri="http://schemas.openxmlformats.org/drawingml/2006/table">
            <a:tbl>
              <a:tblPr/>
              <a:tblGrid>
                <a:gridCol w="1282038"/>
                <a:gridCol w="669383"/>
                <a:gridCol w="629673"/>
                <a:gridCol w="629673"/>
                <a:gridCol w="652365"/>
                <a:gridCol w="652365"/>
                <a:gridCol w="652365"/>
                <a:gridCol w="652365"/>
                <a:gridCol w="652365"/>
                <a:gridCol w="652365"/>
                <a:gridCol w="652365"/>
                <a:gridCol w="652365"/>
              </a:tblGrid>
              <a:tr h="278797">
                <a:tc gridSpan="12">
                  <a:txBody>
                    <a:bodyPr/>
                    <a:lstStyle/>
                    <a:p>
                      <a:pPr algn="ctr" fontAlgn="b"/>
                      <a:r>
                        <a:rPr lang="es-EC" sz="1800" b="1" i="1" u="none" strike="noStrike" dirty="0">
                          <a:solidFill>
                            <a:srgbClr val="000000"/>
                          </a:solidFill>
                          <a:latin typeface="Times New Roman"/>
                        </a:rPr>
                        <a:t>FLUJO DE CAJA </a:t>
                      </a:r>
                    </a:p>
                  </a:txBody>
                  <a:tcPr marL="4108" marR="4108" marT="4108"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99CC"/>
                    </a:solidFill>
                  </a:tcPr>
                </a:tc>
                <a:tc hMerge="1">
                  <a:txBody>
                    <a:bodyPr/>
                    <a:lstStyle/>
                    <a:p>
                      <a:endParaRPr lang="es-EC"/>
                    </a:p>
                  </a:txBody>
                  <a:tcPr/>
                </a:tc>
                <a:tc hMerge="1">
                  <a:txBody>
                    <a:bodyPr/>
                    <a:lstStyle/>
                    <a:p>
                      <a:endParaRPr lang="es-EC"/>
                    </a:p>
                  </a:txBody>
                  <a:tcPr/>
                </a:tc>
                <a:tc hMerge="1">
                  <a:txBody>
                    <a:bodyPr/>
                    <a:lstStyle/>
                    <a:p>
                      <a:endParaRPr lang="es-EC"/>
                    </a:p>
                  </a:txBody>
                  <a:tcPr/>
                </a:tc>
                <a:tc hMerge="1">
                  <a:txBody>
                    <a:bodyPr/>
                    <a:lstStyle/>
                    <a:p>
                      <a:endParaRPr lang="es-EC"/>
                    </a:p>
                  </a:txBody>
                  <a:tcPr/>
                </a:tc>
                <a:tc hMerge="1">
                  <a:txBody>
                    <a:bodyPr/>
                    <a:lstStyle/>
                    <a:p>
                      <a:endParaRPr lang="es-EC"/>
                    </a:p>
                  </a:txBody>
                  <a:tcPr/>
                </a:tc>
                <a:tc hMerge="1">
                  <a:txBody>
                    <a:bodyPr/>
                    <a:lstStyle/>
                    <a:p>
                      <a:endParaRPr lang="es-EC"/>
                    </a:p>
                  </a:txBody>
                  <a:tcPr/>
                </a:tc>
                <a:tc hMerge="1">
                  <a:txBody>
                    <a:bodyPr/>
                    <a:lstStyle/>
                    <a:p>
                      <a:endParaRPr lang="es-EC"/>
                    </a:p>
                  </a:txBody>
                  <a:tcPr/>
                </a:tc>
                <a:tc hMerge="1">
                  <a:txBody>
                    <a:bodyPr/>
                    <a:lstStyle/>
                    <a:p>
                      <a:endParaRPr lang="es-EC"/>
                    </a:p>
                  </a:txBody>
                  <a:tcPr/>
                </a:tc>
                <a:tc hMerge="1">
                  <a:txBody>
                    <a:bodyPr/>
                    <a:lstStyle/>
                    <a:p>
                      <a:endParaRPr lang="es-EC"/>
                    </a:p>
                  </a:txBody>
                  <a:tcPr/>
                </a:tc>
                <a:tc hMerge="1">
                  <a:txBody>
                    <a:bodyPr/>
                    <a:lstStyle/>
                    <a:p>
                      <a:endParaRPr lang="es-EC"/>
                    </a:p>
                  </a:txBody>
                  <a:tcPr/>
                </a:tc>
                <a:tc hMerge="1">
                  <a:txBody>
                    <a:bodyPr/>
                    <a:lstStyle/>
                    <a:p>
                      <a:endParaRPr lang="es-EC"/>
                    </a:p>
                  </a:txBody>
                  <a:tcPr/>
                </a:tc>
              </a:tr>
              <a:tr h="266125">
                <a:tc>
                  <a:txBody>
                    <a:bodyPr/>
                    <a:lstStyle/>
                    <a:p>
                      <a:pPr algn="l" fontAlgn="b"/>
                      <a:endParaRPr lang="es-EC" sz="500" b="0" i="0" u="none" strike="noStrike">
                        <a:solidFill>
                          <a:srgbClr val="000000"/>
                        </a:solidFill>
                        <a:latin typeface="Calibri"/>
                      </a:endParaRPr>
                    </a:p>
                  </a:txBody>
                  <a:tcPr marL="4108" marR="4108" marT="4108"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endParaRPr lang="es-EC" sz="500" b="0" i="0" u="none" strike="noStrike">
                        <a:solidFill>
                          <a:srgbClr val="000000"/>
                        </a:solidFill>
                        <a:latin typeface="Calibri"/>
                      </a:endParaRPr>
                    </a:p>
                  </a:txBody>
                  <a:tcPr marL="4108" marR="4108" marT="4108"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endParaRPr lang="es-EC" sz="500" b="0" i="0" u="none" strike="noStrike">
                        <a:solidFill>
                          <a:srgbClr val="000000"/>
                        </a:solidFill>
                        <a:latin typeface="Calibri"/>
                      </a:endParaRPr>
                    </a:p>
                  </a:txBody>
                  <a:tcPr marL="4108" marR="4108" marT="4108"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endParaRPr lang="es-EC" sz="500" b="0" i="0" u="none" strike="noStrike">
                        <a:solidFill>
                          <a:srgbClr val="000000"/>
                        </a:solidFill>
                        <a:latin typeface="Calibri"/>
                      </a:endParaRPr>
                    </a:p>
                  </a:txBody>
                  <a:tcPr marL="4108" marR="4108" marT="4108"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endParaRPr lang="es-EC" sz="500" b="0" i="0" u="none" strike="noStrike">
                        <a:solidFill>
                          <a:srgbClr val="000000"/>
                        </a:solidFill>
                        <a:latin typeface="Calibri"/>
                      </a:endParaRPr>
                    </a:p>
                  </a:txBody>
                  <a:tcPr marL="4108" marR="4108" marT="4108"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endParaRPr lang="es-EC" sz="500" b="0" i="0" u="none" strike="noStrike">
                        <a:solidFill>
                          <a:srgbClr val="000000"/>
                        </a:solidFill>
                        <a:latin typeface="Calibri"/>
                      </a:endParaRPr>
                    </a:p>
                  </a:txBody>
                  <a:tcPr marL="4108" marR="4108" marT="4108"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endParaRPr lang="es-EC" sz="500" b="0" i="0" u="none" strike="noStrike">
                        <a:solidFill>
                          <a:srgbClr val="000000"/>
                        </a:solidFill>
                        <a:latin typeface="Calibri"/>
                      </a:endParaRPr>
                    </a:p>
                  </a:txBody>
                  <a:tcPr marL="4108" marR="4108" marT="4108"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endParaRPr lang="es-EC" sz="500" b="0" i="0" u="none" strike="noStrike">
                        <a:solidFill>
                          <a:srgbClr val="000000"/>
                        </a:solidFill>
                        <a:latin typeface="Calibri"/>
                      </a:endParaRPr>
                    </a:p>
                  </a:txBody>
                  <a:tcPr marL="4108" marR="4108" marT="4108"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endParaRPr lang="es-EC" sz="500" b="0" i="0" u="none" strike="noStrike">
                        <a:solidFill>
                          <a:srgbClr val="000000"/>
                        </a:solidFill>
                        <a:latin typeface="Calibri"/>
                      </a:endParaRPr>
                    </a:p>
                  </a:txBody>
                  <a:tcPr marL="4108" marR="4108" marT="4108"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endParaRPr lang="es-EC" sz="500" b="0" i="0" u="none" strike="noStrike">
                        <a:solidFill>
                          <a:srgbClr val="000000"/>
                        </a:solidFill>
                        <a:latin typeface="Calibri"/>
                      </a:endParaRPr>
                    </a:p>
                  </a:txBody>
                  <a:tcPr marL="4108" marR="4108" marT="4108"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endParaRPr lang="es-EC" sz="500" b="0" i="0" u="none" strike="noStrike">
                        <a:solidFill>
                          <a:srgbClr val="000000"/>
                        </a:solidFill>
                        <a:latin typeface="Calibri"/>
                      </a:endParaRPr>
                    </a:p>
                  </a:txBody>
                  <a:tcPr marL="4108" marR="4108" marT="4108"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endParaRPr lang="es-EC" sz="500" b="0" i="0" u="none" strike="noStrike">
                        <a:solidFill>
                          <a:srgbClr val="000000"/>
                        </a:solidFill>
                        <a:latin typeface="Calibri"/>
                      </a:endParaRPr>
                    </a:p>
                  </a:txBody>
                  <a:tcPr marL="4108" marR="4108" marT="4108"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78797">
                <a:tc>
                  <a:txBody>
                    <a:bodyPr/>
                    <a:lstStyle/>
                    <a:p>
                      <a:pPr algn="l" fontAlgn="b"/>
                      <a:r>
                        <a:rPr lang="es-EC" sz="500" b="1" i="0" u="none" strike="noStrike">
                          <a:solidFill>
                            <a:srgbClr val="000000"/>
                          </a:solidFill>
                          <a:latin typeface="Times New Roman"/>
                        </a:rPr>
                        <a:t>AÑOS</a:t>
                      </a:r>
                    </a:p>
                  </a:txBody>
                  <a:tcPr marL="4108" marR="4108" marT="4108"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algn="ctr" fontAlgn="b"/>
                      <a:r>
                        <a:rPr lang="es-EC" sz="500" b="0" i="0" u="none" strike="noStrike">
                          <a:solidFill>
                            <a:srgbClr val="000000"/>
                          </a:solidFill>
                          <a:latin typeface="Times New Roman"/>
                        </a:rPr>
                        <a:t>0</a:t>
                      </a:r>
                    </a:p>
                  </a:txBody>
                  <a:tcPr marL="4108" marR="4108" marT="4108"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FF"/>
                    </a:solidFill>
                  </a:tcPr>
                </a:tc>
                <a:tc>
                  <a:txBody>
                    <a:bodyPr/>
                    <a:lstStyle/>
                    <a:p>
                      <a:pPr algn="ctr" fontAlgn="b"/>
                      <a:r>
                        <a:rPr lang="es-EC" sz="500" b="0" i="0" u="none" strike="noStrike">
                          <a:solidFill>
                            <a:srgbClr val="000000"/>
                          </a:solidFill>
                          <a:latin typeface="Times New Roman"/>
                        </a:rPr>
                        <a:t>1</a:t>
                      </a:r>
                    </a:p>
                  </a:txBody>
                  <a:tcPr marL="4108" marR="4108" marT="4108"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FF"/>
                    </a:solidFill>
                  </a:tcPr>
                </a:tc>
                <a:tc>
                  <a:txBody>
                    <a:bodyPr/>
                    <a:lstStyle/>
                    <a:p>
                      <a:pPr algn="ctr" fontAlgn="b"/>
                      <a:r>
                        <a:rPr lang="es-EC" sz="500" b="0" i="0" u="none" strike="noStrike">
                          <a:solidFill>
                            <a:srgbClr val="000000"/>
                          </a:solidFill>
                          <a:latin typeface="Times New Roman"/>
                        </a:rPr>
                        <a:t>2</a:t>
                      </a:r>
                    </a:p>
                  </a:txBody>
                  <a:tcPr marL="4108" marR="4108" marT="4108"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FF"/>
                    </a:solidFill>
                  </a:tcPr>
                </a:tc>
                <a:tc>
                  <a:txBody>
                    <a:bodyPr/>
                    <a:lstStyle/>
                    <a:p>
                      <a:pPr algn="ctr" fontAlgn="b"/>
                      <a:r>
                        <a:rPr lang="es-EC" sz="500" b="0" i="0" u="none" strike="noStrike">
                          <a:solidFill>
                            <a:srgbClr val="000000"/>
                          </a:solidFill>
                          <a:latin typeface="Times New Roman"/>
                        </a:rPr>
                        <a:t>3</a:t>
                      </a:r>
                    </a:p>
                  </a:txBody>
                  <a:tcPr marL="4108" marR="4108" marT="4108"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FF"/>
                    </a:solidFill>
                  </a:tcPr>
                </a:tc>
                <a:tc>
                  <a:txBody>
                    <a:bodyPr/>
                    <a:lstStyle/>
                    <a:p>
                      <a:pPr algn="r" fontAlgn="b"/>
                      <a:r>
                        <a:rPr lang="es-EC" sz="500" b="0" i="0" u="none" strike="noStrike">
                          <a:solidFill>
                            <a:srgbClr val="000000"/>
                          </a:solidFill>
                          <a:latin typeface="Times New Roman"/>
                        </a:rPr>
                        <a:t>4</a:t>
                      </a:r>
                    </a:p>
                  </a:txBody>
                  <a:tcPr marL="4108" marR="4108" marT="4108"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FF"/>
                    </a:solidFill>
                  </a:tcPr>
                </a:tc>
                <a:tc>
                  <a:txBody>
                    <a:bodyPr/>
                    <a:lstStyle/>
                    <a:p>
                      <a:pPr algn="r" fontAlgn="b"/>
                      <a:r>
                        <a:rPr lang="es-EC" sz="500" b="0" i="0" u="none" strike="noStrike">
                          <a:solidFill>
                            <a:srgbClr val="000000"/>
                          </a:solidFill>
                          <a:latin typeface="Times New Roman"/>
                        </a:rPr>
                        <a:t>5</a:t>
                      </a:r>
                    </a:p>
                  </a:txBody>
                  <a:tcPr marL="4108" marR="4108" marT="4108"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FF"/>
                    </a:solidFill>
                  </a:tcPr>
                </a:tc>
                <a:tc>
                  <a:txBody>
                    <a:bodyPr/>
                    <a:lstStyle/>
                    <a:p>
                      <a:pPr algn="r" fontAlgn="b"/>
                      <a:r>
                        <a:rPr lang="es-EC" sz="500" b="0" i="0" u="none" strike="noStrike">
                          <a:solidFill>
                            <a:srgbClr val="000000"/>
                          </a:solidFill>
                          <a:latin typeface="Times New Roman"/>
                        </a:rPr>
                        <a:t>6</a:t>
                      </a:r>
                    </a:p>
                  </a:txBody>
                  <a:tcPr marL="4108" marR="4108" marT="4108"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FF"/>
                    </a:solidFill>
                  </a:tcPr>
                </a:tc>
                <a:tc>
                  <a:txBody>
                    <a:bodyPr/>
                    <a:lstStyle/>
                    <a:p>
                      <a:pPr algn="r" fontAlgn="b"/>
                      <a:r>
                        <a:rPr lang="es-EC" sz="500" b="0" i="0" u="none" strike="noStrike">
                          <a:solidFill>
                            <a:srgbClr val="000000"/>
                          </a:solidFill>
                          <a:latin typeface="Times New Roman"/>
                        </a:rPr>
                        <a:t>7</a:t>
                      </a:r>
                    </a:p>
                  </a:txBody>
                  <a:tcPr marL="4108" marR="4108" marT="4108"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FF"/>
                    </a:solidFill>
                  </a:tcPr>
                </a:tc>
                <a:tc>
                  <a:txBody>
                    <a:bodyPr/>
                    <a:lstStyle/>
                    <a:p>
                      <a:pPr algn="r" fontAlgn="b"/>
                      <a:r>
                        <a:rPr lang="es-EC" sz="500" b="0" i="0" u="none" strike="noStrike">
                          <a:solidFill>
                            <a:srgbClr val="000000"/>
                          </a:solidFill>
                          <a:latin typeface="Times New Roman"/>
                        </a:rPr>
                        <a:t>8</a:t>
                      </a:r>
                    </a:p>
                  </a:txBody>
                  <a:tcPr marL="4108" marR="4108" marT="4108"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FF"/>
                    </a:solidFill>
                  </a:tcPr>
                </a:tc>
                <a:tc>
                  <a:txBody>
                    <a:bodyPr/>
                    <a:lstStyle/>
                    <a:p>
                      <a:pPr algn="r" fontAlgn="b"/>
                      <a:r>
                        <a:rPr lang="es-EC" sz="500" b="0" i="0" u="none" strike="noStrike">
                          <a:solidFill>
                            <a:srgbClr val="000000"/>
                          </a:solidFill>
                          <a:latin typeface="Times New Roman"/>
                        </a:rPr>
                        <a:t>9</a:t>
                      </a:r>
                    </a:p>
                  </a:txBody>
                  <a:tcPr marL="4108" marR="4108" marT="4108"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FF"/>
                    </a:solidFill>
                  </a:tcPr>
                </a:tc>
                <a:tc>
                  <a:txBody>
                    <a:bodyPr/>
                    <a:lstStyle/>
                    <a:p>
                      <a:pPr algn="r" fontAlgn="b"/>
                      <a:r>
                        <a:rPr lang="es-EC" sz="500" b="0" i="0" u="none" strike="noStrike">
                          <a:solidFill>
                            <a:srgbClr val="000000"/>
                          </a:solidFill>
                          <a:latin typeface="Times New Roman"/>
                        </a:rPr>
                        <a:t>10</a:t>
                      </a:r>
                    </a:p>
                  </a:txBody>
                  <a:tcPr marL="4108" marR="4108" marT="4108"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FF"/>
                    </a:solidFill>
                  </a:tcPr>
                </a:tc>
              </a:tr>
              <a:tr h="266125">
                <a:tc>
                  <a:txBody>
                    <a:bodyPr/>
                    <a:lstStyle/>
                    <a:p>
                      <a:pPr algn="l" fontAlgn="b"/>
                      <a:r>
                        <a:rPr lang="es-EC" sz="500" b="1" i="0" u="none" strike="noStrike">
                          <a:solidFill>
                            <a:srgbClr val="000000"/>
                          </a:solidFill>
                          <a:latin typeface="Times New Roman"/>
                        </a:rPr>
                        <a:t>INGRESO</a:t>
                      </a:r>
                    </a:p>
                  </a:txBody>
                  <a:tcPr marL="4108" marR="4108" marT="4108"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CCFFFF"/>
                    </a:solidFill>
                  </a:tcPr>
                </a:tc>
                <a:tc>
                  <a:txBody>
                    <a:bodyPr/>
                    <a:lstStyle/>
                    <a:p>
                      <a:pPr algn="l" fontAlgn="b"/>
                      <a:r>
                        <a:rPr lang="es-EC" sz="500" b="1" i="0" u="none" strike="noStrike" dirty="0">
                          <a:solidFill>
                            <a:srgbClr val="000000"/>
                          </a:solidFill>
                          <a:latin typeface="Times New Roman"/>
                        </a:rPr>
                        <a:t> </a:t>
                      </a:r>
                    </a:p>
                  </a:txBody>
                  <a:tcPr marL="4108" marR="4108" marT="4108"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algn="r" fontAlgn="b"/>
                      <a:r>
                        <a:rPr lang="es-EC" sz="500" b="0" i="0" u="none" strike="noStrike">
                          <a:solidFill>
                            <a:srgbClr val="000000"/>
                          </a:solidFill>
                          <a:latin typeface="Times New Roman"/>
                        </a:rPr>
                        <a:t>$ 34.773.170,40</a:t>
                      </a:r>
                    </a:p>
                  </a:txBody>
                  <a:tcPr marL="4108" marR="4108" marT="4108" marB="0" anchor="b">
                    <a:lnL>
                      <a:noFill/>
                    </a:lnL>
                    <a:lnR>
                      <a:noFill/>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algn="r" fontAlgn="b"/>
                      <a:r>
                        <a:rPr lang="es-EC" sz="500" b="0" i="0" u="none" strike="noStrike">
                          <a:solidFill>
                            <a:srgbClr val="000000"/>
                          </a:solidFill>
                          <a:latin typeface="Times New Roman"/>
                        </a:rPr>
                        <a:t>$ 35.538.180,15</a:t>
                      </a:r>
                    </a:p>
                  </a:txBody>
                  <a:tcPr marL="4108" marR="4108" marT="4108" marB="0" anchor="b">
                    <a:lnL>
                      <a:noFill/>
                    </a:lnL>
                    <a:lnR>
                      <a:noFill/>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algn="r" fontAlgn="b"/>
                      <a:r>
                        <a:rPr lang="es-EC" sz="500" b="0" i="0" u="none" strike="noStrike">
                          <a:solidFill>
                            <a:srgbClr val="000000"/>
                          </a:solidFill>
                          <a:latin typeface="Times New Roman"/>
                        </a:rPr>
                        <a:t>$ 36.320.020,11</a:t>
                      </a:r>
                    </a:p>
                  </a:txBody>
                  <a:tcPr marL="4108" marR="4108" marT="4108" marB="0" anchor="b">
                    <a:lnL>
                      <a:noFill/>
                    </a:lnL>
                    <a:lnR>
                      <a:noFill/>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algn="r" fontAlgn="b"/>
                      <a:r>
                        <a:rPr lang="es-EC" sz="500" b="0" i="0" u="none" strike="noStrike">
                          <a:solidFill>
                            <a:srgbClr val="000000"/>
                          </a:solidFill>
                          <a:latin typeface="Times New Roman"/>
                        </a:rPr>
                        <a:t>$ 37.119.060,55</a:t>
                      </a:r>
                    </a:p>
                  </a:txBody>
                  <a:tcPr marL="4108" marR="4108" marT="4108" marB="0" anchor="b">
                    <a:lnL>
                      <a:noFill/>
                    </a:lnL>
                    <a:lnR>
                      <a:noFill/>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algn="r" fontAlgn="b"/>
                      <a:r>
                        <a:rPr lang="es-EC" sz="500" b="0" i="0" u="none" strike="noStrike">
                          <a:solidFill>
                            <a:srgbClr val="000000"/>
                          </a:solidFill>
                          <a:latin typeface="Times New Roman"/>
                        </a:rPr>
                        <a:t>$ 37.935.679,89</a:t>
                      </a:r>
                    </a:p>
                  </a:txBody>
                  <a:tcPr marL="4108" marR="4108" marT="4108" marB="0" anchor="b">
                    <a:lnL>
                      <a:noFill/>
                    </a:lnL>
                    <a:lnR>
                      <a:noFill/>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algn="r" fontAlgn="b"/>
                      <a:r>
                        <a:rPr lang="es-EC" sz="500" b="0" i="0" u="none" strike="noStrike">
                          <a:solidFill>
                            <a:srgbClr val="000000"/>
                          </a:solidFill>
                          <a:latin typeface="Times New Roman"/>
                        </a:rPr>
                        <a:t>$ 38.770.264,84</a:t>
                      </a:r>
                    </a:p>
                  </a:txBody>
                  <a:tcPr marL="4108" marR="4108" marT="4108" marB="0" anchor="b">
                    <a:lnL>
                      <a:noFill/>
                    </a:lnL>
                    <a:lnR>
                      <a:noFill/>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algn="r" fontAlgn="b"/>
                      <a:r>
                        <a:rPr lang="es-EC" sz="500" b="0" i="0" u="none" strike="noStrike">
                          <a:solidFill>
                            <a:srgbClr val="000000"/>
                          </a:solidFill>
                          <a:latin typeface="Times New Roman"/>
                        </a:rPr>
                        <a:t>$ 39.623.210,67</a:t>
                      </a:r>
                    </a:p>
                  </a:txBody>
                  <a:tcPr marL="4108" marR="4108" marT="4108" marB="0" anchor="b">
                    <a:lnL>
                      <a:noFill/>
                    </a:lnL>
                    <a:lnR>
                      <a:noFill/>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algn="r" fontAlgn="b"/>
                      <a:r>
                        <a:rPr lang="es-EC" sz="500" b="0" i="0" u="none" strike="noStrike">
                          <a:solidFill>
                            <a:srgbClr val="000000"/>
                          </a:solidFill>
                          <a:latin typeface="Times New Roman"/>
                        </a:rPr>
                        <a:t>$ 40.494.921,31</a:t>
                      </a:r>
                    </a:p>
                  </a:txBody>
                  <a:tcPr marL="4108" marR="4108" marT="4108" marB="0" anchor="b">
                    <a:lnL>
                      <a:noFill/>
                    </a:lnL>
                    <a:lnR>
                      <a:noFill/>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algn="r" fontAlgn="b"/>
                      <a:r>
                        <a:rPr lang="es-EC" sz="500" b="0" i="0" u="none" strike="noStrike">
                          <a:solidFill>
                            <a:srgbClr val="000000"/>
                          </a:solidFill>
                          <a:latin typeface="Times New Roman"/>
                        </a:rPr>
                        <a:t>$ 41.385.809,57</a:t>
                      </a:r>
                    </a:p>
                  </a:txBody>
                  <a:tcPr marL="4108" marR="4108" marT="4108" marB="0" anchor="b">
                    <a:lnL>
                      <a:noFill/>
                    </a:lnL>
                    <a:lnR>
                      <a:noFill/>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algn="r" fontAlgn="b"/>
                      <a:r>
                        <a:rPr lang="es-EC" sz="500" b="0" i="0" u="none" strike="noStrike">
                          <a:solidFill>
                            <a:srgbClr val="000000"/>
                          </a:solidFill>
                          <a:latin typeface="Times New Roman"/>
                        </a:rPr>
                        <a:t>$ 42.296.297,38</a:t>
                      </a:r>
                    </a:p>
                  </a:txBody>
                  <a:tcPr marL="4108" marR="4108" marT="4108"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CCFFCC"/>
                    </a:solidFill>
                  </a:tcPr>
                </a:tc>
              </a:tr>
              <a:tr h="266125">
                <a:tc>
                  <a:txBody>
                    <a:bodyPr/>
                    <a:lstStyle/>
                    <a:p>
                      <a:pPr algn="l" fontAlgn="b"/>
                      <a:r>
                        <a:rPr lang="es-EC" sz="500" b="1" i="0" u="none" strike="noStrike">
                          <a:solidFill>
                            <a:srgbClr val="000000"/>
                          </a:solidFill>
                          <a:latin typeface="Times New Roman"/>
                        </a:rPr>
                        <a:t>COSTOS OPERACIONALES</a:t>
                      </a:r>
                    </a:p>
                  </a:txBody>
                  <a:tcPr marL="4108" marR="4108" marT="4108"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CCFFFF"/>
                    </a:solidFill>
                  </a:tcPr>
                </a:tc>
                <a:tc>
                  <a:txBody>
                    <a:bodyPr/>
                    <a:lstStyle/>
                    <a:p>
                      <a:pPr algn="l" fontAlgn="b"/>
                      <a:r>
                        <a:rPr lang="es-EC" sz="500" b="1" i="0" u="none" strike="noStrike">
                          <a:solidFill>
                            <a:srgbClr val="000000"/>
                          </a:solidFill>
                          <a:latin typeface="Times New Roman"/>
                        </a:rPr>
                        <a:t> </a:t>
                      </a:r>
                    </a:p>
                  </a:txBody>
                  <a:tcPr marL="4108" marR="4108" marT="4108" marB="0" anchor="b">
                    <a:lnL w="12700" cap="flat" cmpd="sng" algn="ctr">
                      <a:solidFill>
                        <a:srgbClr val="000000"/>
                      </a:solidFill>
                      <a:prstDash val="solid"/>
                      <a:round/>
                      <a:headEnd type="none" w="med" len="med"/>
                      <a:tailEnd type="none" w="med" len="med"/>
                    </a:lnL>
                    <a:lnR>
                      <a:noFill/>
                    </a:lnR>
                    <a:lnT>
                      <a:noFill/>
                    </a:lnT>
                    <a:lnB>
                      <a:noFill/>
                    </a:lnB>
                    <a:solidFill>
                      <a:srgbClr val="CCFFCC"/>
                    </a:solidFill>
                  </a:tcPr>
                </a:tc>
                <a:tc>
                  <a:txBody>
                    <a:bodyPr/>
                    <a:lstStyle/>
                    <a:p>
                      <a:pPr algn="r" fontAlgn="b"/>
                      <a:r>
                        <a:rPr lang="es-EC" sz="500" b="0" i="0" u="none" strike="noStrike">
                          <a:solidFill>
                            <a:srgbClr val="000000"/>
                          </a:solidFill>
                          <a:latin typeface="Times New Roman"/>
                        </a:rPr>
                        <a:t>$ 381.600,00</a:t>
                      </a:r>
                    </a:p>
                  </a:txBody>
                  <a:tcPr marL="4108" marR="4108" marT="4108" marB="0" anchor="b">
                    <a:lnL>
                      <a:noFill/>
                    </a:lnL>
                    <a:lnR>
                      <a:noFill/>
                    </a:lnR>
                    <a:lnT>
                      <a:noFill/>
                    </a:lnT>
                    <a:lnB>
                      <a:noFill/>
                    </a:lnB>
                    <a:solidFill>
                      <a:srgbClr val="CCFFCC"/>
                    </a:solidFill>
                  </a:tcPr>
                </a:tc>
                <a:tc>
                  <a:txBody>
                    <a:bodyPr/>
                    <a:lstStyle/>
                    <a:p>
                      <a:pPr algn="r" fontAlgn="b"/>
                      <a:r>
                        <a:rPr lang="es-EC" sz="500" b="0" i="0" u="none" strike="noStrike">
                          <a:solidFill>
                            <a:srgbClr val="000000"/>
                          </a:solidFill>
                          <a:latin typeface="Times New Roman"/>
                        </a:rPr>
                        <a:t>$ 391.140,00</a:t>
                      </a:r>
                    </a:p>
                  </a:txBody>
                  <a:tcPr marL="4108" marR="4108" marT="4108" marB="0" anchor="b">
                    <a:lnL>
                      <a:noFill/>
                    </a:lnL>
                    <a:lnR>
                      <a:noFill/>
                    </a:lnR>
                    <a:lnT>
                      <a:noFill/>
                    </a:lnT>
                    <a:lnB>
                      <a:noFill/>
                    </a:lnB>
                    <a:solidFill>
                      <a:srgbClr val="CCFFCC"/>
                    </a:solidFill>
                  </a:tcPr>
                </a:tc>
                <a:tc>
                  <a:txBody>
                    <a:bodyPr/>
                    <a:lstStyle/>
                    <a:p>
                      <a:pPr algn="r" fontAlgn="b"/>
                      <a:r>
                        <a:rPr lang="es-EC" sz="500" b="0" i="0" u="none" strike="noStrike">
                          <a:solidFill>
                            <a:srgbClr val="000000"/>
                          </a:solidFill>
                          <a:latin typeface="Times New Roman"/>
                        </a:rPr>
                        <a:t>$ 400.918,50</a:t>
                      </a:r>
                    </a:p>
                  </a:txBody>
                  <a:tcPr marL="4108" marR="4108" marT="4108" marB="0" anchor="b">
                    <a:lnL>
                      <a:noFill/>
                    </a:lnL>
                    <a:lnR>
                      <a:noFill/>
                    </a:lnR>
                    <a:lnT>
                      <a:noFill/>
                    </a:lnT>
                    <a:lnB>
                      <a:noFill/>
                    </a:lnB>
                    <a:solidFill>
                      <a:srgbClr val="CCFFCC"/>
                    </a:solidFill>
                  </a:tcPr>
                </a:tc>
                <a:tc>
                  <a:txBody>
                    <a:bodyPr/>
                    <a:lstStyle/>
                    <a:p>
                      <a:pPr algn="r" fontAlgn="b"/>
                      <a:r>
                        <a:rPr lang="es-EC" sz="500" b="0" i="0" u="none" strike="noStrike">
                          <a:solidFill>
                            <a:srgbClr val="000000"/>
                          </a:solidFill>
                          <a:latin typeface="Times New Roman"/>
                        </a:rPr>
                        <a:t>$ 410.941,46</a:t>
                      </a:r>
                    </a:p>
                  </a:txBody>
                  <a:tcPr marL="4108" marR="4108" marT="4108" marB="0" anchor="b">
                    <a:lnL>
                      <a:noFill/>
                    </a:lnL>
                    <a:lnR>
                      <a:noFill/>
                    </a:lnR>
                    <a:lnT>
                      <a:noFill/>
                    </a:lnT>
                    <a:lnB>
                      <a:noFill/>
                    </a:lnB>
                    <a:solidFill>
                      <a:srgbClr val="CCFFCC"/>
                    </a:solidFill>
                  </a:tcPr>
                </a:tc>
                <a:tc>
                  <a:txBody>
                    <a:bodyPr/>
                    <a:lstStyle/>
                    <a:p>
                      <a:pPr algn="r" fontAlgn="b"/>
                      <a:r>
                        <a:rPr lang="es-EC" sz="500" b="0" i="0" u="none" strike="noStrike">
                          <a:solidFill>
                            <a:srgbClr val="000000"/>
                          </a:solidFill>
                          <a:latin typeface="Times New Roman"/>
                        </a:rPr>
                        <a:t>$ 421.215,00</a:t>
                      </a:r>
                    </a:p>
                  </a:txBody>
                  <a:tcPr marL="4108" marR="4108" marT="4108" marB="0" anchor="b">
                    <a:lnL>
                      <a:noFill/>
                    </a:lnL>
                    <a:lnR>
                      <a:noFill/>
                    </a:lnR>
                    <a:lnT>
                      <a:noFill/>
                    </a:lnT>
                    <a:lnB>
                      <a:noFill/>
                    </a:lnB>
                    <a:solidFill>
                      <a:srgbClr val="CCFFCC"/>
                    </a:solidFill>
                  </a:tcPr>
                </a:tc>
                <a:tc>
                  <a:txBody>
                    <a:bodyPr/>
                    <a:lstStyle/>
                    <a:p>
                      <a:pPr algn="r" fontAlgn="b"/>
                      <a:r>
                        <a:rPr lang="es-EC" sz="500" b="0" i="0" u="none" strike="noStrike">
                          <a:solidFill>
                            <a:srgbClr val="000000"/>
                          </a:solidFill>
                          <a:latin typeface="Times New Roman"/>
                        </a:rPr>
                        <a:t>$ 431.745,37</a:t>
                      </a:r>
                    </a:p>
                  </a:txBody>
                  <a:tcPr marL="4108" marR="4108" marT="4108" marB="0" anchor="b">
                    <a:lnL>
                      <a:noFill/>
                    </a:lnL>
                    <a:lnR>
                      <a:noFill/>
                    </a:lnR>
                    <a:lnT>
                      <a:noFill/>
                    </a:lnT>
                    <a:lnB>
                      <a:noFill/>
                    </a:lnB>
                    <a:solidFill>
                      <a:srgbClr val="CCFFCC"/>
                    </a:solidFill>
                  </a:tcPr>
                </a:tc>
                <a:tc>
                  <a:txBody>
                    <a:bodyPr/>
                    <a:lstStyle/>
                    <a:p>
                      <a:pPr algn="r" fontAlgn="b"/>
                      <a:r>
                        <a:rPr lang="es-EC" sz="500" b="0" i="0" u="none" strike="noStrike">
                          <a:solidFill>
                            <a:srgbClr val="000000"/>
                          </a:solidFill>
                          <a:latin typeface="Times New Roman"/>
                        </a:rPr>
                        <a:t>$ 442.539,01</a:t>
                      </a:r>
                    </a:p>
                  </a:txBody>
                  <a:tcPr marL="4108" marR="4108" marT="4108" marB="0" anchor="b">
                    <a:lnL>
                      <a:noFill/>
                    </a:lnL>
                    <a:lnR>
                      <a:noFill/>
                    </a:lnR>
                    <a:lnT>
                      <a:noFill/>
                    </a:lnT>
                    <a:lnB>
                      <a:noFill/>
                    </a:lnB>
                    <a:solidFill>
                      <a:srgbClr val="CCFFCC"/>
                    </a:solidFill>
                  </a:tcPr>
                </a:tc>
                <a:tc>
                  <a:txBody>
                    <a:bodyPr/>
                    <a:lstStyle/>
                    <a:p>
                      <a:pPr algn="r" fontAlgn="b"/>
                      <a:r>
                        <a:rPr lang="es-EC" sz="500" b="0" i="0" u="none" strike="noStrike">
                          <a:solidFill>
                            <a:srgbClr val="000000"/>
                          </a:solidFill>
                          <a:latin typeface="Times New Roman"/>
                        </a:rPr>
                        <a:t>$ 453.602,48</a:t>
                      </a:r>
                    </a:p>
                  </a:txBody>
                  <a:tcPr marL="4108" marR="4108" marT="4108" marB="0" anchor="b">
                    <a:lnL>
                      <a:noFill/>
                    </a:lnL>
                    <a:lnR>
                      <a:noFill/>
                    </a:lnR>
                    <a:lnT>
                      <a:noFill/>
                    </a:lnT>
                    <a:lnB>
                      <a:noFill/>
                    </a:lnB>
                    <a:solidFill>
                      <a:srgbClr val="CCFFCC"/>
                    </a:solidFill>
                  </a:tcPr>
                </a:tc>
                <a:tc>
                  <a:txBody>
                    <a:bodyPr/>
                    <a:lstStyle/>
                    <a:p>
                      <a:pPr algn="r" fontAlgn="b"/>
                      <a:r>
                        <a:rPr lang="es-EC" sz="500" b="0" i="0" u="none" strike="noStrike">
                          <a:solidFill>
                            <a:srgbClr val="000000"/>
                          </a:solidFill>
                          <a:latin typeface="Times New Roman"/>
                        </a:rPr>
                        <a:t>$ 464.942,55</a:t>
                      </a:r>
                    </a:p>
                  </a:txBody>
                  <a:tcPr marL="4108" marR="4108" marT="4108" marB="0" anchor="b">
                    <a:lnL>
                      <a:noFill/>
                    </a:lnL>
                    <a:lnR>
                      <a:noFill/>
                    </a:lnR>
                    <a:lnT>
                      <a:noFill/>
                    </a:lnT>
                    <a:lnB>
                      <a:noFill/>
                    </a:lnB>
                    <a:solidFill>
                      <a:srgbClr val="CCFFCC"/>
                    </a:solidFill>
                  </a:tcPr>
                </a:tc>
                <a:tc>
                  <a:txBody>
                    <a:bodyPr/>
                    <a:lstStyle/>
                    <a:p>
                      <a:pPr algn="r" fontAlgn="b"/>
                      <a:r>
                        <a:rPr lang="es-EC" sz="500" b="0" i="0" u="none" strike="noStrike">
                          <a:solidFill>
                            <a:srgbClr val="000000"/>
                          </a:solidFill>
                          <a:latin typeface="Times New Roman"/>
                        </a:rPr>
                        <a:t>$ 476.566,11</a:t>
                      </a:r>
                    </a:p>
                  </a:txBody>
                  <a:tcPr marL="4108" marR="4108" marT="4108" marB="0" anchor="b">
                    <a:lnL>
                      <a:noFill/>
                    </a:lnL>
                    <a:lnR w="12700" cap="flat" cmpd="sng" algn="ctr">
                      <a:solidFill>
                        <a:srgbClr val="000000"/>
                      </a:solidFill>
                      <a:prstDash val="solid"/>
                      <a:round/>
                      <a:headEnd type="none" w="med" len="med"/>
                      <a:tailEnd type="none" w="med" len="med"/>
                    </a:lnR>
                    <a:lnT>
                      <a:noFill/>
                    </a:lnT>
                    <a:lnB>
                      <a:noFill/>
                    </a:lnB>
                    <a:solidFill>
                      <a:srgbClr val="CCFFCC"/>
                    </a:solidFill>
                  </a:tcPr>
                </a:tc>
              </a:tr>
              <a:tr h="266125">
                <a:tc>
                  <a:txBody>
                    <a:bodyPr/>
                    <a:lstStyle/>
                    <a:p>
                      <a:pPr algn="l" fontAlgn="b"/>
                      <a:r>
                        <a:rPr lang="es-EC" sz="500" b="1" i="0" u="none" strike="noStrike">
                          <a:solidFill>
                            <a:srgbClr val="000000"/>
                          </a:solidFill>
                          <a:latin typeface="Times New Roman"/>
                        </a:rPr>
                        <a:t>COSTOS FINANCIEROS</a:t>
                      </a:r>
                    </a:p>
                  </a:txBody>
                  <a:tcPr marL="4108" marR="4108" marT="4108"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CCFFFF"/>
                    </a:solidFill>
                  </a:tcPr>
                </a:tc>
                <a:tc>
                  <a:txBody>
                    <a:bodyPr/>
                    <a:lstStyle/>
                    <a:p>
                      <a:pPr algn="l" fontAlgn="b"/>
                      <a:r>
                        <a:rPr lang="es-EC" sz="500" b="1" i="0" u="none" strike="noStrike">
                          <a:solidFill>
                            <a:srgbClr val="000000"/>
                          </a:solidFill>
                          <a:latin typeface="Times New Roman"/>
                        </a:rPr>
                        <a:t> </a:t>
                      </a:r>
                    </a:p>
                  </a:txBody>
                  <a:tcPr marL="4108" marR="4108" marT="4108" marB="0" anchor="b">
                    <a:lnL w="12700" cap="flat" cmpd="sng" algn="ctr">
                      <a:solidFill>
                        <a:srgbClr val="000000"/>
                      </a:solidFill>
                      <a:prstDash val="solid"/>
                      <a:round/>
                      <a:headEnd type="none" w="med" len="med"/>
                      <a:tailEnd type="none" w="med" len="med"/>
                    </a:lnL>
                    <a:lnR>
                      <a:noFill/>
                    </a:lnR>
                    <a:lnT>
                      <a:noFill/>
                    </a:lnT>
                    <a:lnB>
                      <a:noFill/>
                    </a:lnB>
                    <a:solidFill>
                      <a:srgbClr val="CCFFCC"/>
                    </a:solidFill>
                  </a:tcPr>
                </a:tc>
                <a:tc>
                  <a:txBody>
                    <a:bodyPr/>
                    <a:lstStyle/>
                    <a:p>
                      <a:pPr algn="r" fontAlgn="b"/>
                      <a:r>
                        <a:rPr lang="es-EC" sz="500" b="0" i="0" u="none" strike="noStrike">
                          <a:solidFill>
                            <a:srgbClr val="000000"/>
                          </a:solidFill>
                          <a:latin typeface="Times New Roman"/>
                        </a:rPr>
                        <a:t>$ 811.800,00</a:t>
                      </a:r>
                    </a:p>
                  </a:txBody>
                  <a:tcPr marL="4108" marR="4108" marT="4108" marB="0" anchor="b">
                    <a:lnL>
                      <a:noFill/>
                    </a:lnL>
                    <a:lnR>
                      <a:noFill/>
                    </a:lnR>
                    <a:lnT>
                      <a:noFill/>
                    </a:lnT>
                    <a:lnB>
                      <a:noFill/>
                    </a:lnB>
                    <a:solidFill>
                      <a:srgbClr val="CCFFCC"/>
                    </a:solidFill>
                  </a:tcPr>
                </a:tc>
                <a:tc>
                  <a:txBody>
                    <a:bodyPr/>
                    <a:lstStyle/>
                    <a:p>
                      <a:pPr algn="r" fontAlgn="b"/>
                      <a:r>
                        <a:rPr lang="es-EC" sz="500" b="0" i="0" u="none" strike="noStrike">
                          <a:solidFill>
                            <a:srgbClr val="000000"/>
                          </a:solidFill>
                          <a:latin typeface="Times New Roman"/>
                        </a:rPr>
                        <a:t>$ 811.800,00</a:t>
                      </a:r>
                    </a:p>
                  </a:txBody>
                  <a:tcPr marL="4108" marR="4108" marT="4108" marB="0" anchor="b">
                    <a:lnL>
                      <a:noFill/>
                    </a:lnL>
                    <a:lnR>
                      <a:noFill/>
                    </a:lnR>
                    <a:lnT>
                      <a:noFill/>
                    </a:lnT>
                    <a:lnB>
                      <a:noFill/>
                    </a:lnB>
                    <a:solidFill>
                      <a:srgbClr val="CCFFCC"/>
                    </a:solidFill>
                  </a:tcPr>
                </a:tc>
                <a:tc>
                  <a:txBody>
                    <a:bodyPr/>
                    <a:lstStyle/>
                    <a:p>
                      <a:pPr algn="r" fontAlgn="b"/>
                      <a:r>
                        <a:rPr lang="es-EC" sz="500" b="0" i="0" u="none" strike="noStrike">
                          <a:solidFill>
                            <a:srgbClr val="000000"/>
                          </a:solidFill>
                          <a:latin typeface="Times New Roman"/>
                        </a:rPr>
                        <a:t>$ 811.800,00</a:t>
                      </a:r>
                    </a:p>
                  </a:txBody>
                  <a:tcPr marL="4108" marR="4108" marT="4108" marB="0" anchor="b">
                    <a:lnL>
                      <a:noFill/>
                    </a:lnL>
                    <a:lnR>
                      <a:noFill/>
                    </a:lnR>
                    <a:lnT>
                      <a:noFill/>
                    </a:lnT>
                    <a:lnB>
                      <a:noFill/>
                    </a:lnB>
                    <a:solidFill>
                      <a:srgbClr val="CCFFCC"/>
                    </a:solidFill>
                  </a:tcPr>
                </a:tc>
                <a:tc>
                  <a:txBody>
                    <a:bodyPr/>
                    <a:lstStyle/>
                    <a:p>
                      <a:pPr algn="r" fontAlgn="b"/>
                      <a:r>
                        <a:rPr lang="es-EC" sz="500" b="0" i="0" u="none" strike="noStrike">
                          <a:solidFill>
                            <a:srgbClr val="000000"/>
                          </a:solidFill>
                          <a:latin typeface="Times New Roman"/>
                        </a:rPr>
                        <a:t>$ 811.800,00</a:t>
                      </a:r>
                    </a:p>
                  </a:txBody>
                  <a:tcPr marL="4108" marR="4108" marT="4108" marB="0" anchor="b">
                    <a:lnL>
                      <a:noFill/>
                    </a:lnL>
                    <a:lnR>
                      <a:noFill/>
                    </a:lnR>
                    <a:lnT>
                      <a:noFill/>
                    </a:lnT>
                    <a:lnB>
                      <a:noFill/>
                    </a:lnB>
                    <a:solidFill>
                      <a:srgbClr val="CCFFCC"/>
                    </a:solidFill>
                  </a:tcPr>
                </a:tc>
                <a:tc>
                  <a:txBody>
                    <a:bodyPr/>
                    <a:lstStyle/>
                    <a:p>
                      <a:pPr algn="r" fontAlgn="b"/>
                      <a:r>
                        <a:rPr lang="es-EC" sz="500" b="0" i="0" u="none" strike="noStrike">
                          <a:solidFill>
                            <a:srgbClr val="000000"/>
                          </a:solidFill>
                          <a:latin typeface="Times New Roman"/>
                        </a:rPr>
                        <a:t>$ 811.800,00</a:t>
                      </a:r>
                    </a:p>
                  </a:txBody>
                  <a:tcPr marL="4108" marR="4108" marT="4108" marB="0" anchor="b">
                    <a:lnL>
                      <a:noFill/>
                    </a:lnL>
                    <a:lnR>
                      <a:noFill/>
                    </a:lnR>
                    <a:lnT>
                      <a:noFill/>
                    </a:lnT>
                    <a:lnB>
                      <a:noFill/>
                    </a:lnB>
                    <a:solidFill>
                      <a:srgbClr val="CCFFCC"/>
                    </a:solidFill>
                  </a:tcPr>
                </a:tc>
                <a:tc>
                  <a:txBody>
                    <a:bodyPr/>
                    <a:lstStyle/>
                    <a:p>
                      <a:pPr algn="r" fontAlgn="b"/>
                      <a:r>
                        <a:rPr lang="es-EC" sz="500" b="0" i="0" u="none" strike="noStrike">
                          <a:solidFill>
                            <a:srgbClr val="000000"/>
                          </a:solidFill>
                          <a:latin typeface="Times New Roman"/>
                        </a:rPr>
                        <a:t>$ 811.800,00</a:t>
                      </a:r>
                    </a:p>
                  </a:txBody>
                  <a:tcPr marL="4108" marR="4108" marT="4108" marB="0" anchor="b">
                    <a:lnL>
                      <a:noFill/>
                    </a:lnL>
                    <a:lnR>
                      <a:noFill/>
                    </a:lnR>
                    <a:lnT>
                      <a:noFill/>
                    </a:lnT>
                    <a:lnB>
                      <a:noFill/>
                    </a:lnB>
                    <a:solidFill>
                      <a:srgbClr val="CCFFCC"/>
                    </a:solidFill>
                  </a:tcPr>
                </a:tc>
                <a:tc>
                  <a:txBody>
                    <a:bodyPr/>
                    <a:lstStyle/>
                    <a:p>
                      <a:pPr algn="r" fontAlgn="b"/>
                      <a:r>
                        <a:rPr lang="es-EC" sz="500" b="0" i="0" u="none" strike="noStrike">
                          <a:solidFill>
                            <a:srgbClr val="000000"/>
                          </a:solidFill>
                          <a:latin typeface="Times New Roman"/>
                        </a:rPr>
                        <a:t>$ 811.800,00</a:t>
                      </a:r>
                    </a:p>
                  </a:txBody>
                  <a:tcPr marL="4108" marR="4108" marT="4108" marB="0" anchor="b">
                    <a:lnL>
                      <a:noFill/>
                    </a:lnL>
                    <a:lnR>
                      <a:noFill/>
                    </a:lnR>
                    <a:lnT>
                      <a:noFill/>
                    </a:lnT>
                    <a:lnB>
                      <a:noFill/>
                    </a:lnB>
                    <a:solidFill>
                      <a:srgbClr val="CCFFCC"/>
                    </a:solidFill>
                  </a:tcPr>
                </a:tc>
                <a:tc>
                  <a:txBody>
                    <a:bodyPr/>
                    <a:lstStyle/>
                    <a:p>
                      <a:pPr algn="r" fontAlgn="b"/>
                      <a:r>
                        <a:rPr lang="es-EC" sz="500" b="0" i="0" u="none" strike="noStrike">
                          <a:solidFill>
                            <a:srgbClr val="000000"/>
                          </a:solidFill>
                          <a:latin typeface="Times New Roman"/>
                        </a:rPr>
                        <a:t>$ 811.800,00</a:t>
                      </a:r>
                    </a:p>
                  </a:txBody>
                  <a:tcPr marL="4108" marR="4108" marT="4108" marB="0" anchor="b">
                    <a:lnL>
                      <a:noFill/>
                    </a:lnL>
                    <a:lnR>
                      <a:noFill/>
                    </a:lnR>
                    <a:lnT>
                      <a:noFill/>
                    </a:lnT>
                    <a:lnB>
                      <a:noFill/>
                    </a:lnB>
                    <a:solidFill>
                      <a:srgbClr val="CCFFCC"/>
                    </a:solidFill>
                  </a:tcPr>
                </a:tc>
                <a:tc>
                  <a:txBody>
                    <a:bodyPr/>
                    <a:lstStyle/>
                    <a:p>
                      <a:pPr algn="r" fontAlgn="b"/>
                      <a:r>
                        <a:rPr lang="es-EC" sz="500" b="0" i="0" u="none" strike="noStrike">
                          <a:solidFill>
                            <a:srgbClr val="000000"/>
                          </a:solidFill>
                          <a:latin typeface="Times New Roman"/>
                        </a:rPr>
                        <a:t>$ 811.800,00</a:t>
                      </a:r>
                    </a:p>
                  </a:txBody>
                  <a:tcPr marL="4108" marR="4108" marT="4108" marB="0" anchor="b">
                    <a:lnL>
                      <a:noFill/>
                    </a:lnL>
                    <a:lnR>
                      <a:noFill/>
                    </a:lnR>
                    <a:lnT>
                      <a:noFill/>
                    </a:lnT>
                    <a:lnB>
                      <a:noFill/>
                    </a:lnB>
                    <a:solidFill>
                      <a:srgbClr val="CCFFCC"/>
                    </a:solidFill>
                  </a:tcPr>
                </a:tc>
                <a:tc>
                  <a:txBody>
                    <a:bodyPr/>
                    <a:lstStyle/>
                    <a:p>
                      <a:pPr algn="r" fontAlgn="b"/>
                      <a:r>
                        <a:rPr lang="es-EC" sz="500" b="0" i="0" u="none" strike="noStrike">
                          <a:solidFill>
                            <a:srgbClr val="000000"/>
                          </a:solidFill>
                          <a:latin typeface="Times New Roman"/>
                        </a:rPr>
                        <a:t>$ 811.800,00</a:t>
                      </a:r>
                    </a:p>
                  </a:txBody>
                  <a:tcPr marL="4108" marR="4108" marT="4108" marB="0" anchor="b">
                    <a:lnL>
                      <a:noFill/>
                    </a:lnL>
                    <a:lnR w="12700" cap="flat" cmpd="sng" algn="ctr">
                      <a:solidFill>
                        <a:srgbClr val="000000"/>
                      </a:solidFill>
                      <a:prstDash val="solid"/>
                      <a:round/>
                      <a:headEnd type="none" w="med" len="med"/>
                      <a:tailEnd type="none" w="med" len="med"/>
                    </a:lnR>
                    <a:lnT>
                      <a:noFill/>
                    </a:lnT>
                    <a:lnB>
                      <a:noFill/>
                    </a:lnB>
                    <a:solidFill>
                      <a:srgbClr val="CCFFCC"/>
                    </a:solidFill>
                  </a:tcPr>
                </a:tc>
              </a:tr>
              <a:tr h="266125">
                <a:tc>
                  <a:txBody>
                    <a:bodyPr/>
                    <a:lstStyle/>
                    <a:p>
                      <a:pPr algn="l" fontAlgn="b"/>
                      <a:r>
                        <a:rPr lang="es-EC" sz="500" b="1" i="0" u="none" strike="noStrike">
                          <a:solidFill>
                            <a:srgbClr val="000000"/>
                          </a:solidFill>
                          <a:latin typeface="Times New Roman"/>
                        </a:rPr>
                        <a:t>COSTOS DE INVERSION</a:t>
                      </a:r>
                    </a:p>
                  </a:txBody>
                  <a:tcPr marL="4108" marR="4108" marT="4108"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CCFFFF"/>
                    </a:solidFill>
                  </a:tcPr>
                </a:tc>
                <a:tc>
                  <a:txBody>
                    <a:bodyPr/>
                    <a:lstStyle/>
                    <a:p>
                      <a:pPr algn="l" fontAlgn="b"/>
                      <a:r>
                        <a:rPr lang="es-EC" sz="500" b="1" i="0" u="none" strike="noStrike">
                          <a:solidFill>
                            <a:srgbClr val="000000"/>
                          </a:solidFill>
                          <a:latin typeface="Times New Roman"/>
                        </a:rPr>
                        <a:t> </a:t>
                      </a:r>
                    </a:p>
                  </a:txBody>
                  <a:tcPr marL="4108" marR="4108" marT="4108" marB="0" anchor="b">
                    <a:lnL w="12700" cap="flat" cmpd="sng" algn="ctr">
                      <a:solidFill>
                        <a:srgbClr val="000000"/>
                      </a:solidFill>
                      <a:prstDash val="solid"/>
                      <a:round/>
                      <a:headEnd type="none" w="med" len="med"/>
                      <a:tailEnd type="none" w="med" len="med"/>
                    </a:lnL>
                    <a:lnR>
                      <a:noFill/>
                    </a:lnR>
                    <a:lnT>
                      <a:noFill/>
                    </a:lnT>
                    <a:lnB>
                      <a:noFill/>
                    </a:lnB>
                    <a:solidFill>
                      <a:srgbClr val="CCFFCC"/>
                    </a:solidFill>
                  </a:tcPr>
                </a:tc>
                <a:tc>
                  <a:txBody>
                    <a:bodyPr/>
                    <a:lstStyle/>
                    <a:p>
                      <a:pPr algn="r" fontAlgn="b"/>
                      <a:r>
                        <a:rPr lang="es-EC" sz="500" b="0" i="0" u="none" strike="noStrike">
                          <a:solidFill>
                            <a:srgbClr val="000000"/>
                          </a:solidFill>
                          <a:latin typeface="Times New Roman"/>
                        </a:rPr>
                        <a:t>$ 3.076.875,00</a:t>
                      </a:r>
                    </a:p>
                  </a:txBody>
                  <a:tcPr marL="4108" marR="4108" marT="4108" marB="0" anchor="b">
                    <a:lnL>
                      <a:noFill/>
                    </a:lnL>
                    <a:lnR>
                      <a:noFill/>
                    </a:lnR>
                    <a:lnT>
                      <a:noFill/>
                    </a:lnT>
                    <a:lnB>
                      <a:noFill/>
                    </a:lnB>
                    <a:solidFill>
                      <a:srgbClr val="CCFFCC"/>
                    </a:solidFill>
                  </a:tcPr>
                </a:tc>
                <a:tc>
                  <a:txBody>
                    <a:bodyPr/>
                    <a:lstStyle/>
                    <a:p>
                      <a:pPr algn="r" fontAlgn="b"/>
                      <a:r>
                        <a:rPr lang="es-EC" sz="500" b="0" i="0" u="none" strike="noStrike">
                          <a:solidFill>
                            <a:srgbClr val="000000"/>
                          </a:solidFill>
                          <a:latin typeface="Times New Roman"/>
                        </a:rPr>
                        <a:t>$ 3.076.875,00</a:t>
                      </a:r>
                    </a:p>
                  </a:txBody>
                  <a:tcPr marL="4108" marR="4108" marT="4108" marB="0" anchor="b">
                    <a:lnL>
                      <a:noFill/>
                    </a:lnL>
                    <a:lnR>
                      <a:noFill/>
                    </a:lnR>
                    <a:lnT>
                      <a:noFill/>
                    </a:lnT>
                    <a:lnB>
                      <a:noFill/>
                    </a:lnB>
                    <a:solidFill>
                      <a:srgbClr val="CCFFCC"/>
                    </a:solidFill>
                  </a:tcPr>
                </a:tc>
                <a:tc>
                  <a:txBody>
                    <a:bodyPr/>
                    <a:lstStyle/>
                    <a:p>
                      <a:pPr algn="r" fontAlgn="b"/>
                      <a:r>
                        <a:rPr lang="es-EC" sz="500" b="0" i="0" u="none" strike="noStrike">
                          <a:solidFill>
                            <a:srgbClr val="000000"/>
                          </a:solidFill>
                          <a:latin typeface="Times New Roman"/>
                        </a:rPr>
                        <a:t>$ 3.076.875,00</a:t>
                      </a:r>
                    </a:p>
                  </a:txBody>
                  <a:tcPr marL="4108" marR="4108" marT="4108" marB="0" anchor="b">
                    <a:lnL>
                      <a:noFill/>
                    </a:lnL>
                    <a:lnR>
                      <a:noFill/>
                    </a:lnR>
                    <a:lnT>
                      <a:noFill/>
                    </a:lnT>
                    <a:lnB>
                      <a:noFill/>
                    </a:lnB>
                    <a:solidFill>
                      <a:srgbClr val="CCFFCC"/>
                    </a:solidFill>
                  </a:tcPr>
                </a:tc>
                <a:tc>
                  <a:txBody>
                    <a:bodyPr/>
                    <a:lstStyle/>
                    <a:p>
                      <a:pPr algn="r" fontAlgn="b"/>
                      <a:r>
                        <a:rPr lang="es-EC" sz="500" b="0" i="0" u="none" strike="noStrike">
                          <a:solidFill>
                            <a:srgbClr val="000000"/>
                          </a:solidFill>
                          <a:latin typeface="Times New Roman"/>
                        </a:rPr>
                        <a:t>$ 3.076.875,00</a:t>
                      </a:r>
                    </a:p>
                  </a:txBody>
                  <a:tcPr marL="4108" marR="4108" marT="4108" marB="0" anchor="b">
                    <a:lnL>
                      <a:noFill/>
                    </a:lnL>
                    <a:lnR>
                      <a:noFill/>
                    </a:lnR>
                    <a:lnT>
                      <a:noFill/>
                    </a:lnT>
                    <a:lnB>
                      <a:noFill/>
                    </a:lnB>
                    <a:solidFill>
                      <a:srgbClr val="CCFFCC"/>
                    </a:solidFill>
                  </a:tcPr>
                </a:tc>
                <a:tc>
                  <a:txBody>
                    <a:bodyPr/>
                    <a:lstStyle/>
                    <a:p>
                      <a:pPr algn="r" fontAlgn="b"/>
                      <a:r>
                        <a:rPr lang="es-EC" sz="500" b="0" i="0" u="none" strike="noStrike">
                          <a:solidFill>
                            <a:srgbClr val="000000"/>
                          </a:solidFill>
                          <a:latin typeface="Times New Roman"/>
                        </a:rPr>
                        <a:t>$ 3.076.875,00</a:t>
                      </a:r>
                    </a:p>
                  </a:txBody>
                  <a:tcPr marL="4108" marR="4108" marT="4108" marB="0" anchor="b">
                    <a:lnL>
                      <a:noFill/>
                    </a:lnL>
                    <a:lnR>
                      <a:noFill/>
                    </a:lnR>
                    <a:lnT>
                      <a:noFill/>
                    </a:lnT>
                    <a:lnB>
                      <a:noFill/>
                    </a:lnB>
                    <a:solidFill>
                      <a:srgbClr val="CCFFCC"/>
                    </a:solidFill>
                  </a:tcPr>
                </a:tc>
                <a:tc>
                  <a:txBody>
                    <a:bodyPr/>
                    <a:lstStyle/>
                    <a:p>
                      <a:pPr algn="r" fontAlgn="b"/>
                      <a:r>
                        <a:rPr lang="es-EC" sz="500" b="0" i="0" u="none" strike="noStrike">
                          <a:solidFill>
                            <a:srgbClr val="000000"/>
                          </a:solidFill>
                          <a:latin typeface="Times New Roman"/>
                        </a:rPr>
                        <a:t>$ 0,00</a:t>
                      </a:r>
                    </a:p>
                  </a:txBody>
                  <a:tcPr marL="4108" marR="4108" marT="4108" marB="0" anchor="b">
                    <a:lnL>
                      <a:noFill/>
                    </a:lnL>
                    <a:lnR>
                      <a:noFill/>
                    </a:lnR>
                    <a:lnT>
                      <a:noFill/>
                    </a:lnT>
                    <a:lnB>
                      <a:noFill/>
                    </a:lnB>
                    <a:solidFill>
                      <a:srgbClr val="CCFFCC"/>
                    </a:solidFill>
                  </a:tcPr>
                </a:tc>
                <a:tc>
                  <a:txBody>
                    <a:bodyPr/>
                    <a:lstStyle/>
                    <a:p>
                      <a:pPr algn="r" fontAlgn="b"/>
                      <a:r>
                        <a:rPr lang="es-EC" sz="500" b="0" i="0" u="none" strike="noStrike">
                          <a:solidFill>
                            <a:srgbClr val="000000"/>
                          </a:solidFill>
                          <a:latin typeface="Times New Roman"/>
                        </a:rPr>
                        <a:t>$ 0,00</a:t>
                      </a:r>
                    </a:p>
                  </a:txBody>
                  <a:tcPr marL="4108" marR="4108" marT="4108" marB="0" anchor="b">
                    <a:lnL>
                      <a:noFill/>
                    </a:lnL>
                    <a:lnR>
                      <a:noFill/>
                    </a:lnR>
                    <a:lnT>
                      <a:noFill/>
                    </a:lnT>
                    <a:lnB>
                      <a:noFill/>
                    </a:lnB>
                    <a:solidFill>
                      <a:srgbClr val="CCFFCC"/>
                    </a:solidFill>
                  </a:tcPr>
                </a:tc>
                <a:tc>
                  <a:txBody>
                    <a:bodyPr/>
                    <a:lstStyle/>
                    <a:p>
                      <a:pPr algn="r" fontAlgn="b"/>
                      <a:r>
                        <a:rPr lang="es-EC" sz="500" b="0" i="0" u="none" strike="noStrike">
                          <a:solidFill>
                            <a:srgbClr val="000000"/>
                          </a:solidFill>
                          <a:latin typeface="Times New Roman"/>
                        </a:rPr>
                        <a:t>$ 0,00</a:t>
                      </a:r>
                    </a:p>
                  </a:txBody>
                  <a:tcPr marL="4108" marR="4108" marT="4108" marB="0" anchor="b">
                    <a:lnL>
                      <a:noFill/>
                    </a:lnL>
                    <a:lnR>
                      <a:noFill/>
                    </a:lnR>
                    <a:lnT>
                      <a:noFill/>
                    </a:lnT>
                    <a:lnB>
                      <a:noFill/>
                    </a:lnB>
                    <a:solidFill>
                      <a:srgbClr val="CCFFCC"/>
                    </a:solidFill>
                  </a:tcPr>
                </a:tc>
                <a:tc>
                  <a:txBody>
                    <a:bodyPr/>
                    <a:lstStyle/>
                    <a:p>
                      <a:pPr algn="r" fontAlgn="b"/>
                      <a:r>
                        <a:rPr lang="es-EC" sz="500" b="0" i="0" u="none" strike="noStrike">
                          <a:solidFill>
                            <a:srgbClr val="000000"/>
                          </a:solidFill>
                          <a:latin typeface="Times New Roman"/>
                        </a:rPr>
                        <a:t>$ 0,00</a:t>
                      </a:r>
                    </a:p>
                  </a:txBody>
                  <a:tcPr marL="4108" marR="4108" marT="4108" marB="0" anchor="b">
                    <a:lnL>
                      <a:noFill/>
                    </a:lnL>
                    <a:lnR>
                      <a:noFill/>
                    </a:lnR>
                    <a:lnT>
                      <a:noFill/>
                    </a:lnT>
                    <a:lnB>
                      <a:noFill/>
                    </a:lnB>
                    <a:solidFill>
                      <a:srgbClr val="CCFFCC"/>
                    </a:solidFill>
                  </a:tcPr>
                </a:tc>
                <a:tc>
                  <a:txBody>
                    <a:bodyPr/>
                    <a:lstStyle/>
                    <a:p>
                      <a:pPr algn="r" fontAlgn="b"/>
                      <a:r>
                        <a:rPr lang="es-EC" sz="500" b="0" i="0" u="none" strike="noStrike">
                          <a:solidFill>
                            <a:srgbClr val="000000"/>
                          </a:solidFill>
                          <a:latin typeface="Times New Roman"/>
                        </a:rPr>
                        <a:t>$ 0,00</a:t>
                      </a:r>
                    </a:p>
                  </a:txBody>
                  <a:tcPr marL="4108" marR="4108" marT="4108" marB="0" anchor="b">
                    <a:lnL>
                      <a:noFill/>
                    </a:lnL>
                    <a:lnR w="12700" cap="flat" cmpd="sng" algn="ctr">
                      <a:solidFill>
                        <a:srgbClr val="000000"/>
                      </a:solidFill>
                      <a:prstDash val="solid"/>
                      <a:round/>
                      <a:headEnd type="none" w="med" len="med"/>
                      <a:tailEnd type="none" w="med" len="med"/>
                    </a:lnR>
                    <a:lnT>
                      <a:noFill/>
                    </a:lnT>
                    <a:lnB>
                      <a:noFill/>
                    </a:lnB>
                    <a:solidFill>
                      <a:srgbClr val="CCFFCC"/>
                    </a:solidFill>
                  </a:tcPr>
                </a:tc>
              </a:tr>
              <a:tr h="266125">
                <a:tc>
                  <a:txBody>
                    <a:bodyPr/>
                    <a:lstStyle/>
                    <a:p>
                      <a:pPr algn="l" fontAlgn="b"/>
                      <a:r>
                        <a:rPr lang="es-EC" sz="500" b="1" i="0" u="none" strike="noStrike">
                          <a:solidFill>
                            <a:srgbClr val="000000"/>
                          </a:solidFill>
                          <a:latin typeface="Times New Roman"/>
                        </a:rPr>
                        <a:t>DEPRECIACION</a:t>
                      </a:r>
                    </a:p>
                  </a:txBody>
                  <a:tcPr marL="4108" marR="4108" marT="4108"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CCFFFF"/>
                    </a:solidFill>
                  </a:tcPr>
                </a:tc>
                <a:tc>
                  <a:txBody>
                    <a:bodyPr/>
                    <a:lstStyle/>
                    <a:p>
                      <a:pPr algn="l" fontAlgn="b"/>
                      <a:r>
                        <a:rPr lang="es-EC" sz="500" b="1" i="0" u="none" strike="noStrike">
                          <a:solidFill>
                            <a:srgbClr val="000000"/>
                          </a:solidFill>
                          <a:latin typeface="Times New Roman"/>
                        </a:rPr>
                        <a:t> </a:t>
                      </a:r>
                    </a:p>
                  </a:txBody>
                  <a:tcPr marL="4108" marR="4108" marT="4108" marB="0" anchor="b">
                    <a:lnL w="12700" cap="flat" cmpd="sng" algn="ctr">
                      <a:solidFill>
                        <a:srgbClr val="000000"/>
                      </a:solidFill>
                      <a:prstDash val="solid"/>
                      <a:round/>
                      <a:headEnd type="none" w="med" len="med"/>
                      <a:tailEnd type="none" w="med" len="med"/>
                    </a:lnL>
                    <a:lnR>
                      <a:noFill/>
                    </a:lnR>
                    <a:lnT>
                      <a:noFill/>
                    </a:lnT>
                    <a:lnB>
                      <a:noFill/>
                    </a:lnB>
                    <a:solidFill>
                      <a:srgbClr val="CCFFCC"/>
                    </a:solidFill>
                  </a:tcPr>
                </a:tc>
                <a:tc>
                  <a:txBody>
                    <a:bodyPr/>
                    <a:lstStyle/>
                    <a:p>
                      <a:pPr algn="r" fontAlgn="b"/>
                      <a:r>
                        <a:rPr lang="es-EC" sz="500" b="0" i="0" u="none" strike="noStrike">
                          <a:solidFill>
                            <a:srgbClr val="000000"/>
                          </a:solidFill>
                          <a:latin typeface="Times New Roman"/>
                        </a:rPr>
                        <a:t>$ 564.957,00</a:t>
                      </a:r>
                    </a:p>
                  </a:txBody>
                  <a:tcPr marL="4108" marR="4108" marT="4108" marB="0" anchor="b">
                    <a:lnL>
                      <a:noFill/>
                    </a:lnL>
                    <a:lnR>
                      <a:noFill/>
                    </a:lnR>
                    <a:lnT>
                      <a:noFill/>
                    </a:lnT>
                    <a:lnB>
                      <a:noFill/>
                    </a:lnB>
                    <a:solidFill>
                      <a:srgbClr val="CCFFCC"/>
                    </a:solidFill>
                  </a:tcPr>
                </a:tc>
                <a:tc>
                  <a:txBody>
                    <a:bodyPr/>
                    <a:lstStyle/>
                    <a:p>
                      <a:pPr algn="r" fontAlgn="b"/>
                      <a:r>
                        <a:rPr lang="es-EC" sz="500" b="0" i="0" u="none" strike="noStrike">
                          <a:solidFill>
                            <a:srgbClr val="000000"/>
                          </a:solidFill>
                          <a:latin typeface="Times New Roman"/>
                        </a:rPr>
                        <a:t>$ 564.957,00</a:t>
                      </a:r>
                    </a:p>
                  </a:txBody>
                  <a:tcPr marL="4108" marR="4108" marT="4108" marB="0" anchor="b">
                    <a:lnL>
                      <a:noFill/>
                    </a:lnL>
                    <a:lnR>
                      <a:noFill/>
                    </a:lnR>
                    <a:lnT>
                      <a:noFill/>
                    </a:lnT>
                    <a:lnB>
                      <a:noFill/>
                    </a:lnB>
                    <a:solidFill>
                      <a:srgbClr val="CCFFCC"/>
                    </a:solidFill>
                  </a:tcPr>
                </a:tc>
                <a:tc>
                  <a:txBody>
                    <a:bodyPr/>
                    <a:lstStyle/>
                    <a:p>
                      <a:pPr algn="r" fontAlgn="b"/>
                      <a:r>
                        <a:rPr lang="es-EC" sz="500" b="0" i="0" u="none" strike="noStrike">
                          <a:solidFill>
                            <a:srgbClr val="000000"/>
                          </a:solidFill>
                          <a:latin typeface="Times New Roman"/>
                        </a:rPr>
                        <a:t>$ 564.957,00</a:t>
                      </a:r>
                    </a:p>
                  </a:txBody>
                  <a:tcPr marL="4108" marR="4108" marT="4108" marB="0" anchor="b">
                    <a:lnL>
                      <a:noFill/>
                    </a:lnL>
                    <a:lnR>
                      <a:noFill/>
                    </a:lnR>
                    <a:lnT>
                      <a:noFill/>
                    </a:lnT>
                    <a:lnB>
                      <a:noFill/>
                    </a:lnB>
                    <a:solidFill>
                      <a:srgbClr val="CCFFCC"/>
                    </a:solidFill>
                  </a:tcPr>
                </a:tc>
                <a:tc>
                  <a:txBody>
                    <a:bodyPr/>
                    <a:lstStyle/>
                    <a:p>
                      <a:pPr algn="r" fontAlgn="b"/>
                      <a:r>
                        <a:rPr lang="es-EC" sz="500" b="0" i="0" u="none" strike="noStrike">
                          <a:solidFill>
                            <a:srgbClr val="000000"/>
                          </a:solidFill>
                          <a:latin typeface="Times New Roman"/>
                        </a:rPr>
                        <a:t>$ 564.937,00</a:t>
                      </a:r>
                    </a:p>
                  </a:txBody>
                  <a:tcPr marL="4108" marR="4108" marT="4108" marB="0" anchor="b">
                    <a:lnL>
                      <a:noFill/>
                    </a:lnL>
                    <a:lnR>
                      <a:noFill/>
                    </a:lnR>
                    <a:lnT>
                      <a:noFill/>
                    </a:lnT>
                    <a:lnB>
                      <a:noFill/>
                    </a:lnB>
                    <a:solidFill>
                      <a:srgbClr val="CCFFCC"/>
                    </a:solidFill>
                  </a:tcPr>
                </a:tc>
                <a:tc>
                  <a:txBody>
                    <a:bodyPr/>
                    <a:lstStyle/>
                    <a:p>
                      <a:pPr algn="r" fontAlgn="b"/>
                      <a:r>
                        <a:rPr lang="es-EC" sz="500" b="0" i="0" u="none" strike="noStrike">
                          <a:solidFill>
                            <a:srgbClr val="000000"/>
                          </a:solidFill>
                          <a:latin typeface="Times New Roman"/>
                        </a:rPr>
                        <a:t>$ 564.937,00</a:t>
                      </a:r>
                    </a:p>
                  </a:txBody>
                  <a:tcPr marL="4108" marR="4108" marT="4108" marB="0" anchor="b">
                    <a:lnL>
                      <a:noFill/>
                    </a:lnL>
                    <a:lnR>
                      <a:noFill/>
                    </a:lnR>
                    <a:lnT>
                      <a:noFill/>
                    </a:lnT>
                    <a:lnB>
                      <a:noFill/>
                    </a:lnB>
                    <a:solidFill>
                      <a:srgbClr val="CCFFCC"/>
                    </a:solidFill>
                  </a:tcPr>
                </a:tc>
                <a:tc>
                  <a:txBody>
                    <a:bodyPr/>
                    <a:lstStyle/>
                    <a:p>
                      <a:pPr algn="r" fontAlgn="b"/>
                      <a:r>
                        <a:rPr lang="es-EC" sz="500" b="0" i="0" u="none" strike="noStrike">
                          <a:solidFill>
                            <a:srgbClr val="000000"/>
                          </a:solidFill>
                          <a:latin typeface="Times New Roman"/>
                        </a:rPr>
                        <a:t>$ 564.934,00</a:t>
                      </a:r>
                    </a:p>
                  </a:txBody>
                  <a:tcPr marL="4108" marR="4108" marT="4108" marB="0" anchor="b">
                    <a:lnL>
                      <a:noFill/>
                    </a:lnL>
                    <a:lnR>
                      <a:noFill/>
                    </a:lnR>
                    <a:lnT>
                      <a:noFill/>
                    </a:lnT>
                    <a:lnB>
                      <a:noFill/>
                    </a:lnB>
                    <a:solidFill>
                      <a:srgbClr val="CCFFCC"/>
                    </a:solidFill>
                  </a:tcPr>
                </a:tc>
                <a:tc>
                  <a:txBody>
                    <a:bodyPr/>
                    <a:lstStyle/>
                    <a:p>
                      <a:pPr algn="r" fontAlgn="b"/>
                      <a:r>
                        <a:rPr lang="es-EC" sz="500" b="0" i="0" u="none" strike="noStrike">
                          <a:solidFill>
                            <a:srgbClr val="000000"/>
                          </a:solidFill>
                          <a:latin typeface="Times New Roman"/>
                        </a:rPr>
                        <a:t>$ 564.934,00</a:t>
                      </a:r>
                    </a:p>
                  </a:txBody>
                  <a:tcPr marL="4108" marR="4108" marT="4108" marB="0" anchor="b">
                    <a:lnL>
                      <a:noFill/>
                    </a:lnL>
                    <a:lnR>
                      <a:noFill/>
                    </a:lnR>
                    <a:lnT>
                      <a:noFill/>
                    </a:lnT>
                    <a:lnB>
                      <a:noFill/>
                    </a:lnB>
                    <a:solidFill>
                      <a:srgbClr val="CCFFCC"/>
                    </a:solidFill>
                  </a:tcPr>
                </a:tc>
                <a:tc>
                  <a:txBody>
                    <a:bodyPr/>
                    <a:lstStyle/>
                    <a:p>
                      <a:pPr algn="r" fontAlgn="b"/>
                      <a:r>
                        <a:rPr lang="es-EC" sz="500" b="0" i="0" u="none" strike="noStrike">
                          <a:solidFill>
                            <a:srgbClr val="000000"/>
                          </a:solidFill>
                          <a:latin typeface="Times New Roman"/>
                        </a:rPr>
                        <a:t>$ 564.934,00</a:t>
                      </a:r>
                    </a:p>
                  </a:txBody>
                  <a:tcPr marL="4108" marR="4108" marT="4108" marB="0" anchor="b">
                    <a:lnL>
                      <a:noFill/>
                    </a:lnL>
                    <a:lnR>
                      <a:noFill/>
                    </a:lnR>
                    <a:lnT>
                      <a:noFill/>
                    </a:lnT>
                    <a:lnB>
                      <a:noFill/>
                    </a:lnB>
                    <a:solidFill>
                      <a:srgbClr val="CCFFCC"/>
                    </a:solidFill>
                  </a:tcPr>
                </a:tc>
                <a:tc>
                  <a:txBody>
                    <a:bodyPr/>
                    <a:lstStyle/>
                    <a:p>
                      <a:pPr algn="r" fontAlgn="b"/>
                      <a:r>
                        <a:rPr lang="es-EC" sz="500" b="0" i="0" u="none" strike="noStrike">
                          <a:solidFill>
                            <a:srgbClr val="000000"/>
                          </a:solidFill>
                          <a:latin typeface="Times New Roman"/>
                        </a:rPr>
                        <a:t>$ 564.934,00</a:t>
                      </a:r>
                    </a:p>
                  </a:txBody>
                  <a:tcPr marL="4108" marR="4108" marT="4108" marB="0" anchor="b">
                    <a:lnL>
                      <a:noFill/>
                    </a:lnL>
                    <a:lnR>
                      <a:noFill/>
                    </a:lnR>
                    <a:lnT>
                      <a:noFill/>
                    </a:lnT>
                    <a:lnB>
                      <a:noFill/>
                    </a:lnB>
                    <a:solidFill>
                      <a:srgbClr val="CCFFCC"/>
                    </a:solidFill>
                  </a:tcPr>
                </a:tc>
                <a:tc>
                  <a:txBody>
                    <a:bodyPr/>
                    <a:lstStyle/>
                    <a:p>
                      <a:pPr algn="r" fontAlgn="b"/>
                      <a:r>
                        <a:rPr lang="es-EC" sz="500" b="0" i="0" u="none" strike="noStrike">
                          <a:solidFill>
                            <a:srgbClr val="000000"/>
                          </a:solidFill>
                          <a:latin typeface="Times New Roman"/>
                        </a:rPr>
                        <a:t>$ 564.934,00</a:t>
                      </a:r>
                    </a:p>
                  </a:txBody>
                  <a:tcPr marL="4108" marR="4108" marT="4108" marB="0" anchor="b">
                    <a:lnL>
                      <a:noFill/>
                    </a:lnL>
                    <a:lnR w="12700" cap="flat" cmpd="sng" algn="ctr">
                      <a:solidFill>
                        <a:srgbClr val="000000"/>
                      </a:solidFill>
                      <a:prstDash val="solid"/>
                      <a:round/>
                      <a:headEnd type="none" w="med" len="med"/>
                      <a:tailEnd type="none" w="med" len="med"/>
                    </a:lnR>
                    <a:lnT>
                      <a:noFill/>
                    </a:lnT>
                    <a:lnB>
                      <a:noFill/>
                    </a:lnB>
                    <a:solidFill>
                      <a:srgbClr val="CCFFCC"/>
                    </a:solidFill>
                  </a:tcPr>
                </a:tc>
              </a:tr>
              <a:tr h="499299">
                <a:tc>
                  <a:txBody>
                    <a:bodyPr/>
                    <a:lstStyle/>
                    <a:p>
                      <a:pPr algn="l" fontAlgn="b"/>
                      <a:r>
                        <a:rPr lang="es-EC" sz="500" b="1" i="0" u="none" strike="noStrike">
                          <a:solidFill>
                            <a:srgbClr val="000000"/>
                          </a:solidFill>
                          <a:latin typeface="Times New Roman"/>
                        </a:rPr>
                        <a:t>UTILIDAD ANTES DE IMPUESTO</a:t>
                      </a:r>
                    </a:p>
                  </a:txBody>
                  <a:tcPr marL="4108" marR="4108" marT="4108"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CCFFFF"/>
                    </a:solidFill>
                  </a:tcPr>
                </a:tc>
                <a:tc>
                  <a:txBody>
                    <a:bodyPr/>
                    <a:lstStyle/>
                    <a:p>
                      <a:pPr algn="l" fontAlgn="b"/>
                      <a:r>
                        <a:rPr lang="es-EC" sz="500" b="1" i="0" u="none" strike="noStrike">
                          <a:solidFill>
                            <a:srgbClr val="000000"/>
                          </a:solidFill>
                          <a:latin typeface="Times New Roman"/>
                        </a:rPr>
                        <a:t> </a:t>
                      </a:r>
                    </a:p>
                  </a:txBody>
                  <a:tcPr marL="4108" marR="4108" marT="4108" marB="0" anchor="b">
                    <a:lnL w="12700" cap="flat" cmpd="sng" algn="ctr">
                      <a:solidFill>
                        <a:srgbClr val="000000"/>
                      </a:solidFill>
                      <a:prstDash val="solid"/>
                      <a:round/>
                      <a:headEnd type="none" w="med" len="med"/>
                      <a:tailEnd type="none" w="med" len="med"/>
                    </a:lnL>
                    <a:lnR>
                      <a:noFill/>
                    </a:lnR>
                    <a:lnT>
                      <a:noFill/>
                    </a:lnT>
                    <a:lnB>
                      <a:noFill/>
                    </a:lnB>
                    <a:solidFill>
                      <a:srgbClr val="CCFFCC"/>
                    </a:solidFill>
                  </a:tcPr>
                </a:tc>
                <a:tc>
                  <a:txBody>
                    <a:bodyPr/>
                    <a:lstStyle/>
                    <a:p>
                      <a:pPr algn="r" fontAlgn="b"/>
                      <a:r>
                        <a:rPr lang="es-EC" sz="500" b="0" i="0" u="none" strike="noStrike">
                          <a:solidFill>
                            <a:srgbClr val="000000"/>
                          </a:solidFill>
                          <a:latin typeface="Times New Roman"/>
                        </a:rPr>
                        <a:t>$ 33.014.813,40</a:t>
                      </a:r>
                    </a:p>
                  </a:txBody>
                  <a:tcPr marL="4108" marR="4108" marT="4108" marB="0" anchor="b">
                    <a:lnL>
                      <a:noFill/>
                    </a:lnL>
                    <a:lnR>
                      <a:noFill/>
                    </a:lnR>
                    <a:lnT>
                      <a:noFill/>
                    </a:lnT>
                    <a:lnB>
                      <a:noFill/>
                    </a:lnB>
                    <a:solidFill>
                      <a:srgbClr val="CCFFCC"/>
                    </a:solidFill>
                  </a:tcPr>
                </a:tc>
                <a:tc>
                  <a:txBody>
                    <a:bodyPr/>
                    <a:lstStyle/>
                    <a:p>
                      <a:pPr algn="r" fontAlgn="b"/>
                      <a:r>
                        <a:rPr lang="es-EC" sz="500" b="0" i="0" u="none" strike="noStrike">
                          <a:solidFill>
                            <a:srgbClr val="000000"/>
                          </a:solidFill>
                          <a:latin typeface="Times New Roman"/>
                        </a:rPr>
                        <a:t>$ 33.770.283,15</a:t>
                      </a:r>
                    </a:p>
                  </a:txBody>
                  <a:tcPr marL="4108" marR="4108" marT="4108" marB="0" anchor="b">
                    <a:lnL>
                      <a:noFill/>
                    </a:lnL>
                    <a:lnR>
                      <a:noFill/>
                    </a:lnR>
                    <a:lnT>
                      <a:noFill/>
                    </a:lnT>
                    <a:lnB>
                      <a:noFill/>
                    </a:lnB>
                    <a:solidFill>
                      <a:srgbClr val="CCFFCC"/>
                    </a:solidFill>
                  </a:tcPr>
                </a:tc>
                <a:tc>
                  <a:txBody>
                    <a:bodyPr/>
                    <a:lstStyle/>
                    <a:p>
                      <a:pPr algn="r" fontAlgn="b"/>
                      <a:r>
                        <a:rPr lang="es-EC" sz="500" b="0" i="0" u="none" strike="noStrike">
                          <a:solidFill>
                            <a:srgbClr val="000000"/>
                          </a:solidFill>
                          <a:latin typeface="Times New Roman"/>
                        </a:rPr>
                        <a:t>$ 34.542.344,61</a:t>
                      </a:r>
                    </a:p>
                  </a:txBody>
                  <a:tcPr marL="4108" marR="4108" marT="4108" marB="0" anchor="b">
                    <a:lnL>
                      <a:noFill/>
                    </a:lnL>
                    <a:lnR>
                      <a:noFill/>
                    </a:lnR>
                    <a:lnT>
                      <a:noFill/>
                    </a:lnT>
                    <a:lnB>
                      <a:noFill/>
                    </a:lnB>
                    <a:solidFill>
                      <a:srgbClr val="CCFFCC"/>
                    </a:solidFill>
                  </a:tcPr>
                </a:tc>
                <a:tc>
                  <a:txBody>
                    <a:bodyPr/>
                    <a:lstStyle/>
                    <a:p>
                      <a:pPr algn="r" fontAlgn="b"/>
                      <a:r>
                        <a:rPr lang="es-EC" sz="500" b="0" i="0" u="none" strike="noStrike">
                          <a:solidFill>
                            <a:srgbClr val="000000"/>
                          </a:solidFill>
                          <a:latin typeface="Times New Roman"/>
                        </a:rPr>
                        <a:t>$ 35.331.382,09</a:t>
                      </a:r>
                    </a:p>
                  </a:txBody>
                  <a:tcPr marL="4108" marR="4108" marT="4108" marB="0" anchor="b">
                    <a:lnL>
                      <a:noFill/>
                    </a:lnL>
                    <a:lnR>
                      <a:noFill/>
                    </a:lnR>
                    <a:lnT>
                      <a:noFill/>
                    </a:lnT>
                    <a:lnB>
                      <a:noFill/>
                    </a:lnB>
                    <a:solidFill>
                      <a:srgbClr val="CCFFCC"/>
                    </a:solidFill>
                  </a:tcPr>
                </a:tc>
                <a:tc>
                  <a:txBody>
                    <a:bodyPr/>
                    <a:lstStyle/>
                    <a:p>
                      <a:pPr algn="r" fontAlgn="b"/>
                      <a:r>
                        <a:rPr lang="es-EC" sz="500" b="0" i="0" u="none" strike="noStrike">
                          <a:solidFill>
                            <a:srgbClr val="000000"/>
                          </a:solidFill>
                          <a:latin typeface="Times New Roman"/>
                        </a:rPr>
                        <a:t>$ 36.137.727,89</a:t>
                      </a:r>
                    </a:p>
                  </a:txBody>
                  <a:tcPr marL="4108" marR="4108" marT="4108" marB="0" anchor="b">
                    <a:lnL>
                      <a:noFill/>
                    </a:lnL>
                    <a:lnR>
                      <a:noFill/>
                    </a:lnR>
                    <a:lnT>
                      <a:noFill/>
                    </a:lnT>
                    <a:lnB>
                      <a:noFill/>
                    </a:lnB>
                    <a:solidFill>
                      <a:srgbClr val="CCFFCC"/>
                    </a:solidFill>
                  </a:tcPr>
                </a:tc>
                <a:tc>
                  <a:txBody>
                    <a:bodyPr/>
                    <a:lstStyle/>
                    <a:p>
                      <a:pPr algn="r" fontAlgn="b"/>
                      <a:r>
                        <a:rPr lang="es-EC" sz="500" b="0" i="0" u="none" strike="noStrike">
                          <a:solidFill>
                            <a:srgbClr val="000000"/>
                          </a:solidFill>
                          <a:latin typeface="Times New Roman"/>
                        </a:rPr>
                        <a:t>$ 36.961.785,47</a:t>
                      </a:r>
                    </a:p>
                  </a:txBody>
                  <a:tcPr marL="4108" marR="4108" marT="4108" marB="0" anchor="b">
                    <a:lnL>
                      <a:noFill/>
                    </a:lnL>
                    <a:lnR>
                      <a:noFill/>
                    </a:lnR>
                    <a:lnT>
                      <a:noFill/>
                    </a:lnT>
                    <a:lnB>
                      <a:noFill/>
                    </a:lnB>
                    <a:solidFill>
                      <a:srgbClr val="CCFFCC"/>
                    </a:solidFill>
                  </a:tcPr>
                </a:tc>
                <a:tc>
                  <a:txBody>
                    <a:bodyPr/>
                    <a:lstStyle/>
                    <a:p>
                      <a:pPr algn="r" fontAlgn="b"/>
                      <a:r>
                        <a:rPr lang="es-EC" sz="500" b="0" i="0" u="none" strike="noStrike">
                          <a:solidFill>
                            <a:srgbClr val="000000"/>
                          </a:solidFill>
                          <a:latin typeface="Times New Roman"/>
                        </a:rPr>
                        <a:t>$ 37.803.937,66</a:t>
                      </a:r>
                    </a:p>
                  </a:txBody>
                  <a:tcPr marL="4108" marR="4108" marT="4108" marB="0" anchor="b">
                    <a:lnL>
                      <a:noFill/>
                    </a:lnL>
                    <a:lnR>
                      <a:noFill/>
                    </a:lnR>
                    <a:lnT>
                      <a:noFill/>
                    </a:lnT>
                    <a:lnB>
                      <a:noFill/>
                    </a:lnB>
                    <a:solidFill>
                      <a:srgbClr val="CCFFCC"/>
                    </a:solidFill>
                  </a:tcPr>
                </a:tc>
                <a:tc>
                  <a:txBody>
                    <a:bodyPr/>
                    <a:lstStyle/>
                    <a:p>
                      <a:pPr algn="r" fontAlgn="b"/>
                      <a:r>
                        <a:rPr lang="es-EC" sz="500" b="0" i="0" u="none" strike="noStrike">
                          <a:solidFill>
                            <a:srgbClr val="000000"/>
                          </a:solidFill>
                          <a:latin typeface="Times New Roman"/>
                        </a:rPr>
                        <a:t>$ 38.664.584,82</a:t>
                      </a:r>
                    </a:p>
                  </a:txBody>
                  <a:tcPr marL="4108" marR="4108" marT="4108" marB="0" anchor="b">
                    <a:lnL>
                      <a:noFill/>
                    </a:lnL>
                    <a:lnR>
                      <a:noFill/>
                    </a:lnR>
                    <a:lnT>
                      <a:noFill/>
                    </a:lnT>
                    <a:lnB>
                      <a:noFill/>
                    </a:lnB>
                    <a:solidFill>
                      <a:srgbClr val="CCFFCC"/>
                    </a:solidFill>
                  </a:tcPr>
                </a:tc>
                <a:tc>
                  <a:txBody>
                    <a:bodyPr/>
                    <a:lstStyle/>
                    <a:p>
                      <a:pPr algn="r" fontAlgn="b"/>
                      <a:r>
                        <a:rPr lang="es-EC" sz="500" b="0" i="0" u="none" strike="noStrike">
                          <a:solidFill>
                            <a:srgbClr val="000000"/>
                          </a:solidFill>
                          <a:latin typeface="Times New Roman"/>
                        </a:rPr>
                        <a:t>$ 39.544.133,03</a:t>
                      </a:r>
                    </a:p>
                  </a:txBody>
                  <a:tcPr marL="4108" marR="4108" marT="4108" marB="0" anchor="b">
                    <a:lnL>
                      <a:noFill/>
                    </a:lnL>
                    <a:lnR>
                      <a:noFill/>
                    </a:lnR>
                    <a:lnT>
                      <a:noFill/>
                    </a:lnT>
                    <a:lnB>
                      <a:noFill/>
                    </a:lnB>
                    <a:solidFill>
                      <a:srgbClr val="CCFFCC"/>
                    </a:solidFill>
                  </a:tcPr>
                </a:tc>
                <a:tc>
                  <a:txBody>
                    <a:bodyPr/>
                    <a:lstStyle/>
                    <a:p>
                      <a:pPr algn="r" fontAlgn="b"/>
                      <a:r>
                        <a:rPr lang="es-EC" sz="500" b="0" i="0" u="none" strike="noStrike">
                          <a:solidFill>
                            <a:srgbClr val="000000"/>
                          </a:solidFill>
                          <a:latin typeface="Times New Roman"/>
                        </a:rPr>
                        <a:t>$ 40.442.997,28</a:t>
                      </a:r>
                    </a:p>
                  </a:txBody>
                  <a:tcPr marL="4108" marR="4108" marT="4108" marB="0" anchor="b">
                    <a:lnL>
                      <a:noFill/>
                    </a:lnL>
                    <a:lnR w="12700" cap="flat" cmpd="sng" algn="ctr">
                      <a:solidFill>
                        <a:srgbClr val="000000"/>
                      </a:solidFill>
                      <a:prstDash val="solid"/>
                      <a:round/>
                      <a:headEnd type="none" w="med" len="med"/>
                      <a:tailEnd type="none" w="med" len="med"/>
                    </a:lnR>
                    <a:lnT>
                      <a:noFill/>
                    </a:lnT>
                    <a:lnB>
                      <a:noFill/>
                    </a:lnB>
                    <a:solidFill>
                      <a:srgbClr val="CCFFCC"/>
                    </a:solidFill>
                  </a:tcPr>
                </a:tc>
              </a:tr>
              <a:tr h="266125">
                <a:tc>
                  <a:txBody>
                    <a:bodyPr/>
                    <a:lstStyle/>
                    <a:p>
                      <a:pPr algn="l" fontAlgn="b"/>
                      <a:r>
                        <a:rPr lang="es-EC" sz="500" b="1" i="0" u="none" strike="noStrike">
                          <a:solidFill>
                            <a:srgbClr val="000000"/>
                          </a:solidFill>
                          <a:latin typeface="Times New Roman"/>
                        </a:rPr>
                        <a:t>UTILIDAD TRABAJAD (15%)</a:t>
                      </a:r>
                    </a:p>
                  </a:txBody>
                  <a:tcPr marL="4108" marR="4108" marT="4108"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CCFFFF"/>
                    </a:solidFill>
                  </a:tcPr>
                </a:tc>
                <a:tc>
                  <a:txBody>
                    <a:bodyPr/>
                    <a:lstStyle/>
                    <a:p>
                      <a:pPr algn="l" fontAlgn="b"/>
                      <a:r>
                        <a:rPr lang="es-EC" sz="500" b="1" i="0" u="none" strike="noStrike">
                          <a:solidFill>
                            <a:srgbClr val="000000"/>
                          </a:solidFill>
                          <a:latin typeface="Times New Roman"/>
                        </a:rPr>
                        <a:t> </a:t>
                      </a:r>
                    </a:p>
                  </a:txBody>
                  <a:tcPr marL="4108" marR="4108" marT="4108" marB="0" anchor="b">
                    <a:lnL w="12700" cap="flat" cmpd="sng" algn="ctr">
                      <a:solidFill>
                        <a:srgbClr val="000000"/>
                      </a:solidFill>
                      <a:prstDash val="solid"/>
                      <a:round/>
                      <a:headEnd type="none" w="med" len="med"/>
                      <a:tailEnd type="none" w="med" len="med"/>
                    </a:lnL>
                    <a:lnR>
                      <a:noFill/>
                    </a:lnR>
                    <a:lnT>
                      <a:noFill/>
                    </a:lnT>
                    <a:lnB>
                      <a:noFill/>
                    </a:lnB>
                    <a:solidFill>
                      <a:srgbClr val="CCFFCC"/>
                    </a:solidFill>
                  </a:tcPr>
                </a:tc>
                <a:tc>
                  <a:txBody>
                    <a:bodyPr/>
                    <a:lstStyle/>
                    <a:p>
                      <a:pPr algn="r" fontAlgn="b"/>
                      <a:r>
                        <a:rPr lang="es-EC" sz="500" b="0" i="0" u="none" strike="noStrike">
                          <a:solidFill>
                            <a:srgbClr val="000000"/>
                          </a:solidFill>
                          <a:latin typeface="Times New Roman"/>
                        </a:rPr>
                        <a:t>$ 4.952.222,01</a:t>
                      </a:r>
                    </a:p>
                  </a:txBody>
                  <a:tcPr marL="4108" marR="4108" marT="4108" marB="0" anchor="b">
                    <a:lnL>
                      <a:noFill/>
                    </a:lnL>
                    <a:lnR>
                      <a:noFill/>
                    </a:lnR>
                    <a:lnT>
                      <a:noFill/>
                    </a:lnT>
                    <a:lnB>
                      <a:noFill/>
                    </a:lnB>
                    <a:solidFill>
                      <a:srgbClr val="CCFFCC"/>
                    </a:solidFill>
                  </a:tcPr>
                </a:tc>
                <a:tc>
                  <a:txBody>
                    <a:bodyPr/>
                    <a:lstStyle/>
                    <a:p>
                      <a:pPr algn="r" fontAlgn="b"/>
                      <a:r>
                        <a:rPr lang="es-EC" sz="500" b="0" i="0" u="none" strike="noStrike">
                          <a:solidFill>
                            <a:srgbClr val="000000"/>
                          </a:solidFill>
                          <a:latin typeface="Times New Roman"/>
                        </a:rPr>
                        <a:t>$ 5.065.542,47</a:t>
                      </a:r>
                    </a:p>
                  </a:txBody>
                  <a:tcPr marL="4108" marR="4108" marT="4108" marB="0" anchor="b">
                    <a:lnL>
                      <a:noFill/>
                    </a:lnL>
                    <a:lnR>
                      <a:noFill/>
                    </a:lnR>
                    <a:lnT>
                      <a:noFill/>
                    </a:lnT>
                    <a:lnB>
                      <a:noFill/>
                    </a:lnB>
                    <a:solidFill>
                      <a:srgbClr val="CCFFCC"/>
                    </a:solidFill>
                  </a:tcPr>
                </a:tc>
                <a:tc>
                  <a:txBody>
                    <a:bodyPr/>
                    <a:lstStyle/>
                    <a:p>
                      <a:pPr algn="r" fontAlgn="b"/>
                      <a:r>
                        <a:rPr lang="es-EC" sz="500" b="0" i="0" u="none" strike="noStrike">
                          <a:solidFill>
                            <a:srgbClr val="000000"/>
                          </a:solidFill>
                          <a:latin typeface="Times New Roman"/>
                        </a:rPr>
                        <a:t>$ 5.181.351,69</a:t>
                      </a:r>
                    </a:p>
                  </a:txBody>
                  <a:tcPr marL="4108" marR="4108" marT="4108" marB="0" anchor="b">
                    <a:lnL>
                      <a:noFill/>
                    </a:lnL>
                    <a:lnR>
                      <a:noFill/>
                    </a:lnR>
                    <a:lnT>
                      <a:noFill/>
                    </a:lnT>
                    <a:lnB>
                      <a:noFill/>
                    </a:lnB>
                    <a:solidFill>
                      <a:srgbClr val="CCFFCC"/>
                    </a:solidFill>
                  </a:tcPr>
                </a:tc>
                <a:tc>
                  <a:txBody>
                    <a:bodyPr/>
                    <a:lstStyle/>
                    <a:p>
                      <a:pPr algn="r" fontAlgn="b"/>
                      <a:r>
                        <a:rPr lang="es-EC" sz="500" b="0" i="0" u="none" strike="noStrike">
                          <a:solidFill>
                            <a:srgbClr val="000000"/>
                          </a:solidFill>
                          <a:latin typeface="Times New Roman"/>
                        </a:rPr>
                        <a:t>$ 5.299.707,31</a:t>
                      </a:r>
                    </a:p>
                  </a:txBody>
                  <a:tcPr marL="4108" marR="4108" marT="4108" marB="0" anchor="b">
                    <a:lnL>
                      <a:noFill/>
                    </a:lnL>
                    <a:lnR>
                      <a:noFill/>
                    </a:lnR>
                    <a:lnT>
                      <a:noFill/>
                    </a:lnT>
                    <a:lnB>
                      <a:noFill/>
                    </a:lnB>
                    <a:solidFill>
                      <a:srgbClr val="CCFFCC"/>
                    </a:solidFill>
                  </a:tcPr>
                </a:tc>
                <a:tc>
                  <a:txBody>
                    <a:bodyPr/>
                    <a:lstStyle/>
                    <a:p>
                      <a:pPr algn="r" fontAlgn="b"/>
                      <a:r>
                        <a:rPr lang="es-EC" sz="500" b="0" i="0" u="none" strike="noStrike">
                          <a:solidFill>
                            <a:srgbClr val="000000"/>
                          </a:solidFill>
                          <a:latin typeface="Times New Roman"/>
                        </a:rPr>
                        <a:t>$ 5.420.659,18</a:t>
                      </a:r>
                    </a:p>
                  </a:txBody>
                  <a:tcPr marL="4108" marR="4108" marT="4108" marB="0" anchor="b">
                    <a:lnL>
                      <a:noFill/>
                    </a:lnL>
                    <a:lnR>
                      <a:noFill/>
                    </a:lnR>
                    <a:lnT>
                      <a:noFill/>
                    </a:lnT>
                    <a:lnB>
                      <a:noFill/>
                    </a:lnB>
                    <a:solidFill>
                      <a:srgbClr val="CCFFCC"/>
                    </a:solidFill>
                  </a:tcPr>
                </a:tc>
                <a:tc>
                  <a:txBody>
                    <a:bodyPr/>
                    <a:lstStyle/>
                    <a:p>
                      <a:pPr algn="r" fontAlgn="b"/>
                      <a:r>
                        <a:rPr lang="es-EC" sz="500" b="0" i="0" u="none" strike="noStrike">
                          <a:solidFill>
                            <a:srgbClr val="000000"/>
                          </a:solidFill>
                          <a:latin typeface="Times New Roman"/>
                        </a:rPr>
                        <a:t>$ 5.544.267,82</a:t>
                      </a:r>
                    </a:p>
                  </a:txBody>
                  <a:tcPr marL="4108" marR="4108" marT="4108" marB="0" anchor="b">
                    <a:lnL>
                      <a:noFill/>
                    </a:lnL>
                    <a:lnR>
                      <a:noFill/>
                    </a:lnR>
                    <a:lnT>
                      <a:noFill/>
                    </a:lnT>
                    <a:lnB>
                      <a:noFill/>
                    </a:lnB>
                    <a:solidFill>
                      <a:srgbClr val="CCFFCC"/>
                    </a:solidFill>
                  </a:tcPr>
                </a:tc>
                <a:tc>
                  <a:txBody>
                    <a:bodyPr/>
                    <a:lstStyle/>
                    <a:p>
                      <a:pPr algn="r" fontAlgn="b"/>
                      <a:r>
                        <a:rPr lang="es-EC" sz="500" b="0" i="0" u="none" strike="noStrike">
                          <a:solidFill>
                            <a:srgbClr val="000000"/>
                          </a:solidFill>
                          <a:latin typeface="Times New Roman"/>
                        </a:rPr>
                        <a:t>$ 5.670.590,65</a:t>
                      </a:r>
                    </a:p>
                  </a:txBody>
                  <a:tcPr marL="4108" marR="4108" marT="4108" marB="0" anchor="b">
                    <a:lnL>
                      <a:noFill/>
                    </a:lnL>
                    <a:lnR>
                      <a:noFill/>
                    </a:lnR>
                    <a:lnT>
                      <a:noFill/>
                    </a:lnT>
                    <a:lnB>
                      <a:noFill/>
                    </a:lnB>
                    <a:solidFill>
                      <a:srgbClr val="CCFFCC"/>
                    </a:solidFill>
                  </a:tcPr>
                </a:tc>
                <a:tc>
                  <a:txBody>
                    <a:bodyPr/>
                    <a:lstStyle/>
                    <a:p>
                      <a:pPr algn="r" fontAlgn="b"/>
                      <a:r>
                        <a:rPr lang="es-EC" sz="500" b="0" i="0" u="none" strike="noStrike">
                          <a:solidFill>
                            <a:srgbClr val="000000"/>
                          </a:solidFill>
                          <a:latin typeface="Times New Roman"/>
                        </a:rPr>
                        <a:t>$ 5.799.687,72</a:t>
                      </a:r>
                    </a:p>
                  </a:txBody>
                  <a:tcPr marL="4108" marR="4108" marT="4108" marB="0" anchor="b">
                    <a:lnL>
                      <a:noFill/>
                    </a:lnL>
                    <a:lnR>
                      <a:noFill/>
                    </a:lnR>
                    <a:lnT>
                      <a:noFill/>
                    </a:lnT>
                    <a:lnB>
                      <a:noFill/>
                    </a:lnB>
                    <a:solidFill>
                      <a:srgbClr val="CCFFCC"/>
                    </a:solidFill>
                  </a:tcPr>
                </a:tc>
                <a:tc>
                  <a:txBody>
                    <a:bodyPr/>
                    <a:lstStyle/>
                    <a:p>
                      <a:pPr algn="r" fontAlgn="b"/>
                      <a:r>
                        <a:rPr lang="es-EC" sz="500" b="0" i="0" u="none" strike="noStrike">
                          <a:solidFill>
                            <a:srgbClr val="000000"/>
                          </a:solidFill>
                          <a:latin typeface="Times New Roman"/>
                        </a:rPr>
                        <a:t>$ 5.931.619,95</a:t>
                      </a:r>
                    </a:p>
                  </a:txBody>
                  <a:tcPr marL="4108" marR="4108" marT="4108" marB="0" anchor="b">
                    <a:lnL>
                      <a:noFill/>
                    </a:lnL>
                    <a:lnR>
                      <a:noFill/>
                    </a:lnR>
                    <a:lnT>
                      <a:noFill/>
                    </a:lnT>
                    <a:lnB>
                      <a:noFill/>
                    </a:lnB>
                    <a:solidFill>
                      <a:srgbClr val="CCFFCC"/>
                    </a:solidFill>
                  </a:tcPr>
                </a:tc>
                <a:tc>
                  <a:txBody>
                    <a:bodyPr/>
                    <a:lstStyle/>
                    <a:p>
                      <a:pPr algn="r" fontAlgn="b"/>
                      <a:r>
                        <a:rPr lang="es-EC" sz="500" b="0" i="0" u="none" strike="noStrike">
                          <a:solidFill>
                            <a:srgbClr val="000000"/>
                          </a:solidFill>
                          <a:latin typeface="Times New Roman"/>
                        </a:rPr>
                        <a:t>$ 6.066.449,59</a:t>
                      </a:r>
                    </a:p>
                  </a:txBody>
                  <a:tcPr marL="4108" marR="4108" marT="4108" marB="0" anchor="b">
                    <a:lnL>
                      <a:noFill/>
                    </a:lnL>
                    <a:lnR w="12700" cap="flat" cmpd="sng" algn="ctr">
                      <a:solidFill>
                        <a:srgbClr val="000000"/>
                      </a:solidFill>
                      <a:prstDash val="solid"/>
                      <a:round/>
                      <a:headEnd type="none" w="med" len="med"/>
                      <a:tailEnd type="none" w="med" len="med"/>
                    </a:lnR>
                    <a:lnT>
                      <a:noFill/>
                    </a:lnT>
                    <a:lnB>
                      <a:noFill/>
                    </a:lnB>
                    <a:solidFill>
                      <a:srgbClr val="CCFFCC"/>
                    </a:solidFill>
                  </a:tcPr>
                </a:tc>
              </a:tr>
              <a:tr h="499299">
                <a:tc>
                  <a:txBody>
                    <a:bodyPr/>
                    <a:lstStyle/>
                    <a:p>
                      <a:pPr algn="l" fontAlgn="b"/>
                      <a:r>
                        <a:rPr lang="es-EC" sz="500" b="1" i="0" u="none" strike="noStrike">
                          <a:solidFill>
                            <a:srgbClr val="000000"/>
                          </a:solidFill>
                          <a:latin typeface="Times New Roman"/>
                        </a:rPr>
                        <a:t>UTILIDAD DESPUES PARTICIP</a:t>
                      </a:r>
                    </a:p>
                  </a:txBody>
                  <a:tcPr marL="4108" marR="4108" marT="4108"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CCFFFF"/>
                    </a:solidFill>
                  </a:tcPr>
                </a:tc>
                <a:tc>
                  <a:txBody>
                    <a:bodyPr/>
                    <a:lstStyle/>
                    <a:p>
                      <a:pPr algn="l" fontAlgn="b"/>
                      <a:r>
                        <a:rPr lang="es-EC" sz="500" b="1" i="0" u="none" strike="noStrike">
                          <a:solidFill>
                            <a:srgbClr val="000000"/>
                          </a:solidFill>
                          <a:latin typeface="Times New Roman"/>
                        </a:rPr>
                        <a:t> </a:t>
                      </a:r>
                    </a:p>
                  </a:txBody>
                  <a:tcPr marL="4108" marR="4108" marT="4108" marB="0" anchor="b">
                    <a:lnL w="12700" cap="flat" cmpd="sng" algn="ctr">
                      <a:solidFill>
                        <a:srgbClr val="000000"/>
                      </a:solidFill>
                      <a:prstDash val="solid"/>
                      <a:round/>
                      <a:headEnd type="none" w="med" len="med"/>
                      <a:tailEnd type="none" w="med" len="med"/>
                    </a:lnL>
                    <a:lnR>
                      <a:noFill/>
                    </a:lnR>
                    <a:lnT>
                      <a:noFill/>
                    </a:lnT>
                    <a:lnB>
                      <a:noFill/>
                    </a:lnB>
                    <a:solidFill>
                      <a:srgbClr val="CCFFCC"/>
                    </a:solidFill>
                  </a:tcPr>
                </a:tc>
                <a:tc>
                  <a:txBody>
                    <a:bodyPr/>
                    <a:lstStyle/>
                    <a:p>
                      <a:pPr algn="r" fontAlgn="b"/>
                      <a:r>
                        <a:rPr lang="es-EC" sz="500" b="0" i="0" u="none" strike="noStrike">
                          <a:solidFill>
                            <a:srgbClr val="000000"/>
                          </a:solidFill>
                          <a:latin typeface="Times New Roman"/>
                        </a:rPr>
                        <a:t>$ 28.062.591,39</a:t>
                      </a:r>
                    </a:p>
                  </a:txBody>
                  <a:tcPr marL="4108" marR="4108" marT="4108" marB="0" anchor="b">
                    <a:lnL>
                      <a:noFill/>
                    </a:lnL>
                    <a:lnR>
                      <a:noFill/>
                    </a:lnR>
                    <a:lnT>
                      <a:noFill/>
                    </a:lnT>
                    <a:lnB>
                      <a:noFill/>
                    </a:lnB>
                    <a:solidFill>
                      <a:srgbClr val="CCFFCC"/>
                    </a:solidFill>
                  </a:tcPr>
                </a:tc>
                <a:tc>
                  <a:txBody>
                    <a:bodyPr/>
                    <a:lstStyle/>
                    <a:p>
                      <a:pPr algn="r" fontAlgn="b"/>
                      <a:r>
                        <a:rPr lang="es-EC" sz="500" b="0" i="0" u="none" strike="noStrike">
                          <a:solidFill>
                            <a:srgbClr val="000000"/>
                          </a:solidFill>
                          <a:latin typeface="Times New Roman"/>
                        </a:rPr>
                        <a:t>$ 28.704.740,68</a:t>
                      </a:r>
                    </a:p>
                  </a:txBody>
                  <a:tcPr marL="4108" marR="4108" marT="4108" marB="0" anchor="b">
                    <a:lnL>
                      <a:noFill/>
                    </a:lnL>
                    <a:lnR>
                      <a:noFill/>
                    </a:lnR>
                    <a:lnT>
                      <a:noFill/>
                    </a:lnT>
                    <a:lnB>
                      <a:noFill/>
                    </a:lnB>
                    <a:solidFill>
                      <a:srgbClr val="CCFFCC"/>
                    </a:solidFill>
                  </a:tcPr>
                </a:tc>
                <a:tc>
                  <a:txBody>
                    <a:bodyPr/>
                    <a:lstStyle/>
                    <a:p>
                      <a:pPr algn="r" fontAlgn="b"/>
                      <a:r>
                        <a:rPr lang="es-EC" sz="500" b="0" i="0" u="none" strike="noStrike">
                          <a:solidFill>
                            <a:srgbClr val="000000"/>
                          </a:solidFill>
                          <a:latin typeface="Times New Roman"/>
                        </a:rPr>
                        <a:t>$ 29.360.992,92</a:t>
                      </a:r>
                    </a:p>
                  </a:txBody>
                  <a:tcPr marL="4108" marR="4108" marT="4108" marB="0" anchor="b">
                    <a:lnL>
                      <a:noFill/>
                    </a:lnL>
                    <a:lnR>
                      <a:noFill/>
                    </a:lnR>
                    <a:lnT>
                      <a:noFill/>
                    </a:lnT>
                    <a:lnB>
                      <a:noFill/>
                    </a:lnB>
                    <a:solidFill>
                      <a:srgbClr val="CCFFCC"/>
                    </a:solidFill>
                  </a:tcPr>
                </a:tc>
                <a:tc>
                  <a:txBody>
                    <a:bodyPr/>
                    <a:lstStyle/>
                    <a:p>
                      <a:pPr algn="r" fontAlgn="b"/>
                      <a:r>
                        <a:rPr lang="es-EC" sz="500" b="0" i="0" u="none" strike="noStrike">
                          <a:solidFill>
                            <a:srgbClr val="000000"/>
                          </a:solidFill>
                          <a:latin typeface="Times New Roman"/>
                        </a:rPr>
                        <a:t>$ 30.031.674,78</a:t>
                      </a:r>
                    </a:p>
                  </a:txBody>
                  <a:tcPr marL="4108" marR="4108" marT="4108" marB="0" anchor="b">
                    <a:lnL>
                      <a:noFill/>
                    </a:lnL>
                    <a:lnR>
                      <a:noFill/>
                    </a:lnR>
                    <a:lnT>
                      <a:noFill/>
                    </a:lnT>
                    <a:lnB>
                      <a:noFill/>
                    </a:lnB>
                    <a:solidFill>
                      <a:srgbClr val="CCFFCC"/>
                    </a:solidFill>
                  </a:tcPr>
                </a:tc>
                <a:tc>
                  <a:txBody>
                    <a:bodyPr/>
                    <a:lstStyle/>
                    <a:p>
                      <a:pPr algn="r" fontAlgn="b"/>
                      <a:r>
                        <a:rPr lang="es-EC" sz="500" b="0" i="0" u="none" strike="noStrike">
                          <a:solidFill>
                            <a:srgbClr val="000000"/>
                          </a:solidFill>
                          <a:latin typeface="Times New Roman"/>
                        </a:rPr>
                        <a:t>$ 30.717.068,70</a:t>
                      </a:r>
                    </a:p>
                  </a:txBody>
                  <a:tcPr marL="4108" marR="4108" marT="4108" marB="0" anchor="b">
                    <a:lnL>
                      <a:noFill/>
                    </a:lnL>
                    <a:lnR>
                      <a:noFill/>
                    </a:lnR>
                    <a:lnT>
                      <a:noFill/>
                    </a:lnT>
                    <a:lnB>
                      <a:noFill/>
                    </a:lnB>
                    <a:solidFill>
                      <a:srgbClr val="CCFFCC"/>
                    </a:solidFill>
                  </a:tcPr>
                </a:tc>
                <a:tc>
                  <a:txBody>
                    <a:bodyPr/>
                    <a:lstStyle/>
                    <a:p>
                      <a:pPr algn="r" fontAlgn="b"/>
                      <a:r>
                        <a:rPr lang="es-EC" sz="500" b="0" i="0" u="none" strike="noStrike">
                          <a:solidFill>
                            <a:srgbClr val="000000"/>
                          </a:solidFill>
                          <a:latin typeface="Times New Roman"/>
                        </a:rPr>
                        <a:t>$ 31.417.517,65</a:t>
                      </a:r>
                    </a:p>
                  </a:txBody>
                  <a:tcPr marL="4108" marR="4108" marT="4108" marB="0" anchor="b">
                    <a:lnL>
                      <a:noFill/>
                    </a:lnL>
                    <a:lnR>
                      <a:noFill/>
                    </a:lnR>
                    <a:lnT>
                      <a:noFill/>
                    </a:lnT>
                    <a:lnB>
                      <a:noFill/>
                    </a:lnB>
                    <a:solidFill>
                      <a:srgbClr val="CCFFCC"/>
                    </a:solidFill>
                  </a:tcPr>
                </a:tc>
                <a:tc>
                  <a:txBody>
                    <a:bodyPr/>
                    <a:lstStyle/>
                    <a:p>
                      <a:pPr algn="r" fontAlgn="b"/>
                      <a:r>
                        <a:rPr lang="es-EC" sz="500" b="0" i="0" u="none" strike="noStrike">
                          <a:solidFill>
                            <a:srgbClr val="000000"/>
                          </a:solidFill>
                          <a:latin typeface="Times New Roman"/>
                        </a:rPr>
                        <a:t>$ 32.133.347,01</a:t>
                      </a:r>
                    </a:p>
                  </a:txBody>
                  <a:tcPr marL="4108" marR="4108" marT="4108" marB="0" anchor="b">
                    <a:lnL>
                      <a:noFill/>
                    </a:lnL>
                    <a:lnR>
                      <a:noFill/>
                    </a:lnR>
                    <a:lnT>
                      <a:noFill/>
                    </a:lnT>
                    <a:lnB>
                      <a:noFill/>
                    </a:lnB>
                    <a:solidFill>
                      <a:srgbClr val="CCFFCC"/>
                    </a:solidFill>
                  </a:tcPr>
                </a:tc>
                <a:tc>
                  <a:txBody>
                    <a:bodyPr/>
                    <a:lstStyle/>
                    <a:p>
                      <a:pPr algn="r" fontAlgn="b"/>
                      <a:r>
                        <a:rPr lang="es-EC" sz="500" b="0" i="0" u="none" strike="noStrike">
                          <a:solidFill>
                            <a:srgbClr val="000000"/>
                          </a:solidFill>
                          <a:latin typeface="Times New Roman"/>
                        </a:rPr>
                        <a:t>$ 32.864.897,10</a:t>
                      </a:r>
                    </a:p>
                  </a:txBody>
                  <a:tcPr marL="4108" marR="4108" marT="4108" marB="0" anchor="b">
                    <a:lnL>
                      <a:noFill/>
                    </a:lnL>
                    <a:lnR>
                      <a:noFill/>
                    </a:lnR>
                    <a:lnT>
                      <a:noFill/>
                    </a:lnT>
                    <a:lnB>
                      <a:noFill/>
                    </a:lnB>
                    <a:solidFill>
                      <a:srgbClr val="CCFFCC"/>
                    </a:solidFill>
                  </a:tcPr>
                </a:tc>
                <a:tc>
                  <a:txBody>
                    <a:bodyPr/>
                    <a:lstStyle/>
                    <a:p>
                      <a:pPr algn="r" fontAlgn="b"/>
                      <a:r>
                        <a:rPr lang="es-EC" sz="500" b="0" i="0" u="none" strike="noStrike">
                          <a:solidFill>
                            <a:srgbClr val="000000"/>
                          </a:solidFill>
                          <a:latin typeface="Times New Roman"/>
                        </a:rPr>
                        <a:t>$ 33.612.513,07</a:t>
                      </a:r>
                    </a:p>
                  </a:txBody>
                  <a:tcPr marL="4108" marR="4108" marT="4108" marB="0" anchor="b">
                    <a:lnL>
                      <a:noFill/>
                    </a:lnL>
                    <a:lnR>
                      <a:noFill/>
                    </a:lnR>
                    <a:lnT>
                      <a:noFill/>
                    </a:lnT>
                    <a:lnB>
                      <a:noFill/>
                    </a:lnB>
                    <a:solidFill>
                      <a:srgbClr val="CCFFCC"/>
                    </a:solidFill>
                  </a:tcPr>
                </a:tc>
                <a:tc>
                  <a:txBody>
                    <a:bodyPr/>
                    <a:lstStyle/>
                    <a:p>
                      <a:pPr algn="r" fontAlgn="b"/>
                      <a:r>
                        <a:rPr lang="es-EC" sz="500" b="0" i="0" u="none" strike="noStrike">
                          <a:solidFill>
                            <a:srgbClr val="000000"/>
                          </a:solidFill>
                          <a:latin typeface="Times New Roman"/>
                        </a:rPr>
                        <a:t>$ 34.376.547,68</a:t>
                      </a:r>
                    </a:p>
                  </a:txBody>
                  <a:tcPr marL="4108" marR="4108" marT="4108" marB="0" anchor="b">
                    <a:lnL>
                      <a:noFill/>
                    </a:lnL>
                    <a:lnR w="12700" cap="flat" cmpd="sng" algn="ctr">
                      <a:solidFill>
                        <a:srgbClr val="000000"/>
                      </a:solidFill>
                      <a:prstDash val="solid"/>
                      <a:round/>
                      <a:headEnd type="none" w="med" len="med"/>
                      <a:tailEnd type="none" w="med" len="med"/>
                    </a:lnR>
                    <a:lnT>
                      <a:noFill/>
                    </a:lnT>
                    <a:lnB>
                      <a:noFill/>
                    </a:lnB>
                    <a:solidFill>
                      <a:srgbClr val="CCFFCC"/>
                    </a:solidFill>
                  </a:tcPr>
                </a:tc>
              </a:tr>
              <a:tr h="266125">
                <a:tc>
                  <a:txBody>
                    <a:bodyPr/>
                    <a:lstStyle/>
                    <a:p>
                      <a:pPr algn="l" fontAlgn="b"/>
                      <a:r>
                        <a:rPr lang="es-EC" sz="500" b="1" i="0" u="none" strike="noStrike">
                          <a:solidFill>
                            <a:srgbClr val="000000"/>
                          </a:solidFill>
                          <a:latin typeface="Times New Roman"/>
                        </a:rPr>
                        <a:t>IMPUESTOS (25%)</a:t>
                      </a:r>
                    </a:p>
                  </a:txBody>
                  <a:tcPr marL="4108" marR="4108" marT="4108"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CCFFFF"/>
                    </a:solidFill>
                  </a:tcPr>
                </a:tc>
                <a:tc>
                  <a:txBody>
                    <a:bodyPr/>
                    <a:lstStyle/>
                    <a:p>
                      <a:pPr algn="l" fontAlgn="b"/>
                      <a:r>
                        <a:rPr lang="es-EC" sz="500" b="1" i="0" u="none" strike="noStrike">
                          <a:solidFill>
                            <a:srgbClr val="000000"/>
                          </a:solidFill>
                          <a:latin typeface="Times New Roman"/>
                        </a:rPr>
                        <a:t> </a:t>
                      </a:r>
                    </a:p>
                  </a:txBody>
                  <a:tcPr marL="4108" marR="4108" marT="4108" marB="0" anchor="b">
                    <a:lnL w="12700" cap="flat" cmpd="sng" algn="ctr">
                      <a:solidFill>
                        <a:srgbClr val="000000"/>
                      </a:solidFill>
                      <a:prstDash val="solid"/>
                      <a:round/>
                      <a:headEnd type="none" w="med" len="med"/>
                      <a:tailEnd type="none" w="med" len="med"/>
                    </a:lnL>
                    <a:lnR>
                      <a:noFill/>
                    </a:lnR>
                    <a:lnT>
                      <a:noFill/>
                    </a:lnT>
                    <a:lnB>
                      <a:noFill/>
                    </a:lnB>
                    <a:solidFill>
                      <a:srgbClr val="CCFFCC"/>
                    </a:solidFill>
                  </a:tcPr>
                </a:tc>
                <a:tc>
                  <a:txBody>
                    <a:bodyPr/>
                    <a:lstStyle/>
                    <a:p>
                      <a:pPr algn="r" fontAlgn="b"/>
                      <a:r>
                        <a:rPr lang="es-EC" sz="500" b="0" i="0" u="none" strike="noStrike">
                          <a:solidFill>
                            <a:srgbClr val="000000"/>
                          </a:solidFill>
                          <a:latin typeface="Times New Roman"/>
                        </a:rPr>
                        <a:t>$ 7.015.647,85</a:t>
                      </a:r>
                    </a:p>
                  </a:txBody>
                  <a:tcPr marL="4108" marR="4108" marT="4108" marB="0" anchor="b">
                    <a:lnL>
                      <a:noFill/>
                    </a:lnL>
                    <a:lnR>
                      <a:noFill/>
                    </a:lnR>
                    <a:lnT>
                      <a:noFill/>
                    </a:lnT>
                    <a:lnB>
                      <a:noFill/>
                    </a:lnB>
                    <a:solidFill>
                      <a:srgbClr val="CCFFCC"/>
                    </a:solidFill>
                  </a:tcPr>
                </a:tc>
                <a:tc>
                  <a:txBody>
                    <a:bodyPr/>
                    <a:lstStyle/>
                    <a:p>
                      <a:pPr algn="r" fontAlgn="b"/>
                      <a:r>
                        <a:rPr lang="es-EC" sz="500" b="0" i="0" u="none" strike="noStrike">
                          <a:solidFill>
                            <a:srgbClr val="000000"/>
                          </a:solidFill>
                          <a:latin typeface="Times New Roman"/>
                        </a:rPr>
                        <a:t>$ 7.176.185,17</a:t>
                      </a:r>
                    </a:p>
                  </a:txBody>
                  <a:tcPr marL="4108" marR="4108" marT="4108" marB="0" anchor="b">
                    <a:lnL>
                      <a:noFill/>
                    </a:lnL>
                    <a:lnR>
                      <a:noFill/>
                    </a:lnR>
                    <a:lnT>
                      <a:noFill/>
                    </a:lnT>
                    <a:lnB>
                      <a:noFill/>
                    </a:lnB>
                    <a:solidFill>
                      <a:srgbClr val="CCFFCC"/>
                    </a:solidFill>
                  </a:tcPr>
                </a:tc>
                <a:tc>
                  <a:txBody>
                    <a:bodyPr/>
                    <a:lstStyle/>
                    <a:p>
                      <a:pPr algn="r" fontAlgn="b"/>
                      <a:r>
                        <a:rPr lang="es-EC" sz="500" b="0" i="0" u="none" strike="noStrike">
                          <a:solidFill>
                            <a:srgbClr val="000000"/>
                          </a:solidFill>
                          <a:latin typeface="Times New Roman"/>
                        </a:rPr>
                        <a:t>$ 7.340.248,23</a:t>
                      </a:r>
                    </a:p>
                  </a:txBody>
                  <a:tcPr marL="4108" marR="4108" marT="4108" marB="0" anchor="b">
                    <a:lnL>
                      <a:noFill/>
                    </a:lnL>
                    <a:lnR>
                      <a:noFill/>
                    </a:lnR>
                    <a:lnT>
                      <a:noFill/>
                    </a:lnT>
                    <a:lnB>
                      <a:noFill/>
                    </a:lnB>
                    <a:solidFill>
                      <a:srgbClr val="CCFFCC"/>
                    </a:solidFill>
                  </a:tcPr>
                </a:tc>
                <a:tc>
                  <a:txBody>
                    <a:bodyPr/>
                    <a:lstStyle/>
                    <a:p>
                      <a:pPr algn="r" fontAlgn="b"/>
                      <a:r>
                        <a:rPr lang="es-EC" sz="500" b="0" i="0" u="none" strike="noStrike">
                          <a:solidFill>
                            <a:srgbClr val="000000"/>
                          </a:solidFill>
                          <a:latin typeface="Times New Roman"/>
                        </a:rPr>
                        <a:t>$ 7.507.918,69</a:t>
                      </a:r>
                    </a:p>
                  </a:txBody>
                  <a:tcPr marL="4108" marR="4108" marT="4108" marB="0" anchor="b">
                    <a:lnL>
                      <a:noFill/>
                    </a:lnL>
                    <a:lnR>
                      <a:noFill/>
                    </a:lnR>
                    <a:lnT>
                      <a:noFill/>
                    </a:lnT>
                    <a:lnB>
                      <a:noFill/>
                    </a:lnB>
                    <a:solidFill>
                      <a:srgbClr val="CCFFCC"/>
                    </a:solidFill>
                  </a:tcPr>
                </a:tc>
                <a:tc>
                  <a:txBody>
                    <a:bodyPr/>
                    <a:lstStyle/>
                    <a:p>
                      <a:pPr algn="r" fontAlgn="b"/>
                      <a:r>
                        <a:rPr lang="es-EC" sz="500" b="0" i="0" u="none" strike="noStrike">
                          <a:solidFill>
                            <a:srgbClr val="000000"/>
                          </a:solidFill>
                          <a:latin typeface="Times New Roman"/>
                        </a:rPr>
                        <a:t>$ 7.679.267,18</a:t>
                      </a:r>
                    </a:p>
                  </a:txBody>
                  <a:tcPr marL="4108" marR="4108" marT="4108" marB="0" anchor="b">
                    <a:lnL>
                      <a:noFill/>
                    </a:lnL>
                    <a:lnR>
                      <a:noFill/>
                    </a:lnR>
                    <a:lnT>
                      <a:noFill/>
                    </a:lnT>
                    <a:lnB>
                      <a:noFill/>
                    </a:lnB>
                    <a:solidFill>
                      <a:srgbClr val="CCFFCC"/>
                    </a:solidFill>
                  </a:tcPr>
                </a:tc>
                <a:tc>
                  <a:txBody>
                    <a:bodyPr/>
                    <a:lstStyle/>
                    <a:p>
                      <a:pPr algn="r" fontAlgn="b"/>
                      <a:r>
                        <a:rPr lang="es-EC" sz="500" b="0" i="0" u="none" strike="noStrike">
                          <a:solidFill>
                            <a:srgbClr val="000000"/>
                          </a:solidFill>
                          <a:latin typeface="Times New Roman"/>
                        </a:rPr>
                        <a:t>$ 7.854.379,41</a:t>
                      </a:r>
                    </a:p>
                  </a:txBody>
                  <a:tcPr marL="4108" marR="4108" marT="4108" marB="0" anchor="b">
                    <a:lnL>
                      <a:noFill/>
                    </a:lnL>
                    <a:lnR>
                      <a:noFill/>
                    </a:lnR>
                    <a:lnT>
                      <a:noFill/>
                    </a:lnT>
                    <a:lnB>
                      <a:noFill/>
                    </a:lnB>
                    <a:solidFill>
                      <a:srgbClr val="CCFFCC"/>
                    </a:solidFill>
                  </a:tcPr>
                </a:tc>
                <a:tc>
                  <a:txBody>
                    <a:bodyPr/>
                    <a:lstStyle/>
                    <a:p>
                      <a:pPr algn="r" fontAlgn="b"/>
                      <a:r>
                        <a:rPr lang="es-EC" sz="500" b="0" i="0" u="none" strike="noStrike">
                          <a:solidFill>
                            <a:srgbClr val="000000"/>
                          </a:solidFill>
                          <a:latin typeface="Times New Roman"/>
                        </a:rPr>
                        <a:t>$ 8.033.336,75</a:t>
                      </a:r>
                    </a:p>
                  </a:txBody>
                  <a:tcPr marL="4108" marR="4108" marT="4108" marB="0" anchor="b">
                    <a:lnL>
                      <a:noFill/>
                    </a:lnL>
                    <a:lnR>
                      <a:noFill/>
                    </a:lnR>
                    <a:lnT>
                      <a:noFill/>
                    </a:lnT>
                    <a:lnB>
                      <a:noFill/>
                    </a:lnB>
                    <a:solidFill>
                      <a:srgbClr val="CCFFCC"/>
                    </a:solidFill>
                  </a:tcPr>
                </a:tc>
                <a:tc>
                  <a:txBody>
                    <a:bodyPr/>
                    <a:lstStyle/>
                    <a:p>
                      <a:pPr algn="r" fontAlgn="b"/>
                      <a:r>
                        <a:rPr lang="es-EC" sz="500" b="0" i="0" u="none" strike="noStrike">
                          <a:solidFill>
                            <a:srgbClr val="000000"/>
                          </a:solidFill>
                          <a:latin typeface="Times New Roman"/>
                        </a:rPr>
                        <a:t>$ 8.216.224,27</a:t>
                      </a:r>
                    </a:p>
                  </a:txBody>
                  <a:tcPr marL="4108" marR="4108" marT="4108" marB="0" anchor="b">
                    <a:lnL>
                      <a:noFill/>
                    </a:lnL>
                    <a:lnR>
                      <a:noFill/>
                    </a:lnR>
                    <a:lnT>
                      <a:noFill/>
                    </a:lnT>
                    <a:lnB>
                      <a:noFill/>
                    </a:lnB>
                    <a:solidFill>
                      <a:srgbClr val="CCFFCC"/>
                    </a:solidFill>
                  </a:tcPr>
                </a:tc>
                <a:tc>
                  <a:txBody>
                    <a:bodyPr/>
                    <a:lstStyle/>
                    <a:p>
                      <a:pPr algn="r" fontAlgn="b"/>
                      <a:r>
                        <a:rPr lang="es-EC" sz="500" b="0" i="0" u="none" strike="noStrike">
                          <a:solidFill>
                            <a:srgbClr val="000000"/>
                          </a:solidFill>
                          <a:latin typeface="Times New Roman"/>
                        </a:rPr>
                        <a:t>$ 8.403.128,27</a:t>
                      </a:r>
                    </a:p>
                  </a:txBody>
                  <a:tcPr marL="4108" marR="4108" marT="4108" marB="0" anchor="b">
                    <a:lnL>
                      <a:noFill/>
                    </a:lnL>
                    <a:lnR>
                      <a:noFill/>
                    </a:lnR>
                    <a:lnT>
                      <a:noFill/>
                    </a:lnT>
                    <a:lnB>
                      <a:noFill/>
                    </a:lnB>
                    <a:solidFill>
                      <a:srgbClr val="CCFFCC"/>
                    </a:solidFill>
                  </a:tcPr>
                </a:tc>
                <a:tc>
                  <a:txBody>
                    <a:bodyPr/>
                    <a:lstStyle/>
                    <a:p>
                      <a:pPr algn="r" fontAlgn="b"/>
                      <a:r>
                        <a:rPr lang="es-EC" sz="500" b="0" i="0" u="none" strike="noStrike">
                          <a:solidFill>
                            <a:srgbClr val="000000"/>
                          </a:solidFill>
                          <a:latin typeface="Times New Roman"/>
                        </a:rPr>
                        <a:t>$ 8.594.136,92</a:t>
                      </a:r>
                    </a:p>
                  </a:txBody>
                  <a:tcPr marL="4108" marR="4108" marT="4108" marB="0" anchor="b">
                    <a:lnL>
                      <a:noFill/>
                    </a:lnL>
                    <a:lnR w="12700" cap="flat" cmpd="sng" algn="ctr">
                      <a:solidFill>
                        <a:srgbClr val="000000"/>
                      </a:solidFill>
                      <a:prstDash val="solid"/>
                      <a:round/>
                      <a:headEnd type="none" w="med" len="med"/>
                      <a:tailEnd type="none" w="med" len="med"/>
                    </a:lnR>
                    <a:lnT>
                      <a:noFill/>
                    </a:lnT>
                    <a:lnB>
                      <a:noFill/>
                    </a:lnB>
                    <a:solidFill>
                      <a:srgbClr val="CCFFCC"/>
                    </a:solidFill>
                  </a:tcPr>
                </a:tc>
              </a:tr>
              <a:tr h="266125">
                <a:tc>
                  <a:txBody>
                    <a:bodyPr/>
                    <a:lstStyle/>
                    <a:p>
                      <a:pPr algn="l" fontAlgn="b"/>
                      <a:r>
                        <a:rPr lang="es-EC" sz="500" b="1" i="0" u="none" strike="noStrike">
                          <a:solidFill>
                            <a:srgbClr val="000000"/>
                          </a:solidFill>
                          <a:latin typeface="Times New Roman"/>
                        </a:rPr>
                        <a:t>UTILIDAD NETA</a:t>
                      </a:r>
                    </a:p>
                  </a:txBody>
                  <a:tcPr marL="4108" marR="4108" marT="4108"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CCFFFF"/>
                    </a:solidFill>
                  </a:tcPr>
                </a:tc>
                <a:tc>
                  <a:txBody>
                    <a:bodyPr/>
                    <a:lstStyle/>
                    <a:p>
                      <a:pPr algn="l" fontAlgn="b"/>
                      <a:r>
                        <a:rPr lang="es-EC" sz="500" b="1" i="0" u="none" strike="noStrike">
                          <a:solidFill>
                            <a:srgbClr val="000000"/>
                          </a:solidFill>
                          <a:latin typeface="Times New Roman"/>
                        </a:rPr>
                        <a:t> </a:t>
                      </a:r>
                    </a:p>
                  </a:txBody>
                  <a:tcPr marL="4108" marR="4108" marT="4108" marB="0" anchor="b">
                    <a:lnL w="12700" cap="flat" cmpd="sng" algn="ctr">
                      <a:solidFill>
                        <a:srgbClr val="000000"/>
                      </a:solidFill>
                      <a:prstDash val="solid"/>
                      <a:round/>
                      <a:headEnd type="none" w="med" len="med"/>
                      <a:tailEnd type="none" w="med" len="med"/>
                    </a:lnL>
                    <a:lnR>
                      <a:noFill/>
                    </a:lnR>
                    <a:lnT>
                      <a:noFill/>
                    </a:lnT>
                    <a:lnB>
                      <a:noFill/>
                    </a:lnB>
                    <a:solidFill>
                      <a:srgbClr val="CCFFCC"/>
                    </a:solidFill>
                  </a:tcPr>
                </a:tc>
                <a:tc>
                  <a:txBody>
                    <a:bodyPr/>
                    <a:lstStyle/>
                    <a:p>
                      <a:pPr algn="r" fontAlgn="b"/>
                      <a:r>
                        <a:rPr lang="es-EC" sz="500" b="0" i="0" u="none" strike="noStrike">
                          <a:solidFill>
                            <a:srgbClr val="000000"/>
                          </a:solidFill>
                          <a:latin typeface="Times New Roman"/>
                        </a:rPr>
                        <a:t>$ 21.046.943,54</a:t>
                      </a:r>
                    </a:p>
                  </a:txBody>
                  <a:tcPr marL="4108" marR="4108" marT="4108" marB="0" anchor="b">
                    <a:lnL>
                      <a:noFill/>
                    </a:lnL>
                    <a:lnR>
                      <a:noFill/>
                    </a:lnR>
                    <a:lnT>
                      <a:noFill/>
                    </a:lnT>
                    <a:lnB>
                      <a:noFill/>
                    </a:lnB>
                    <a:solidFill>
                      <a:srgbClr val="CCFFCC"/>
                    </a:solidFill>
                  </a:tcPr>
                </a:tc>
                <a:tc>
                  <a:txBody>
                    <a:bodyPr/>
                    <a:lstStyle/>
                    <a:p>
                      <a:pPr algn="r" fontAlgn="b"/>
                      <a:r>
                        <a:rPr lang="es-EC" sz="500" b="0" i="0" u="none" strike="noStrike">
                          <a:solidFill>
                            <a:srgbClr val="000000"/>
                          </a:solidFill>
                          <a:latin typeface="Times New Roman"/>
                        </a:rPr>
                        <a:t>$ 21.528.555,51</a:t>
                      </a:r>
                    </a:p>
                  </a:txBody>
                  <a:tcPr marL="4108" marR="4108" marT="4108" marB="0" anchor="b">
                    <a:lnL>
                      <a:noFill/>
                    </a:lnL>
                    <a:lnR>
                      <a:noFill/>
                    </a:lnR>
                    <a:lnT>
                      <a:noFill/>
                    </a:lnT>
                    <a:lnB>
                      <a:noFill/>
                    </a:lnB>
                    <a:solidFill>
                      <a:srgbClr val="CCFFCC"/>
                    </a:solidFill>
                  </a:tcPr>
                </a:tc>
                <a:tc>
                  <a:txBody>
                    <a:bodyPr/>
                    <a:lstStyle/>
                    <a:p>
                      <a:pPr algn="r" fontAlgn="b"/>
                      <a:r>
                        <a:rPr lang="es-EC" sz="500" b="0" i="0" u="none" strike="noStrike">
                          <a:solidFill>
                            <a:srgbClr val="000000"/>
                          </a:solidFill>
                          <a:latin typeface="Times New Roman"/>
                        </a:rPr>
                        <a:t>$ 22.020.744,69</a:t>
                      </a:r>
                    </a:p>
                  </a:txBody>
                  <a:tcPr marL="4108" marR="4108" marT="4108" marB="0" anchor="b">
                    <a:lnL>
                      <a:noFill/>
                    </a:lnL>
                    <a:lnR>
                      <a:noFill/>
                    </a:lnR>
                    <a:lnT>
                      <a:noFill/>
                    </a:lnT>
                    <a:lnB>
                      <a:noFill/>
                    </a:lnB>
                    <a:solidFill>
                      <a:srgbClr val="CCFFCC"/>
                    </a:solidFill>
                  </a:tcPr>
                </a:tc>
                <a:tc>
                  <a:txBody>
                    <a:bodyPr/>
                    <a:lstStyle/>
                    <a:p>
                      <a:pPr algn="r" fontAlgn="b"/>
                      <a:r>
                        <a:rPr lang="es-EC" sz="500" b="0" i="0" u="none" strike="noStrike">
                          <a:solidFill>
                            <a:srgbClr val="000000"/>
                          </a:solidFill>
                          <a:latin typeface="Times New Roman"/>
                        </a:rPr>
                        <a:t>$ 22.523.756,08</a:t>
                      </a:r>
                    </a:p>
                  </a:txBody>
                  <a:tcPr marL="4108" marR="4108" marT="4108" marB="0" anchor="b">
                    <a:lnL>
                      <a:noFill/>
                    </a:lnL>
                    <a:lnR>
                      <a:noFill/>
                    </a:lnR>
                    <a:lnT>
                      <a:noFill/>
                    </a:lnT>
                    <a:lnB>
                      <a:noFill/>
                    </a:lnB>
                    <a:solidFill>
                      <a:srgbClr val="CCFFCC"/>
                    </a:solidFill>
                  </a:tcPr>
                </a:tc>
                <a:tc>
                  <a:txBody>
                    <a:bodyPr/>
                    <a:lstStyle/>
                    <a:p>
                      <a:pPr algn="r" fontAlgn="b"/>
                      <a:r>
                        <a:rPr lang="es-EC" sz="500" b="0" i="0" u="none" strike="noStrike">
                          <a:solidFill>
                            <a:srgbClr val="000000"/>
                          </a:solidFill>
                          <a:latin typeface="Times New Roman"/>
                        </a:rPr>
                        <a:t>$ 23.037.801,53</a:t>
                      </a:r>
                    </a:p>
                  </a:txBody>
                  <a:tcPr marL="4108" marR="4108" marT="4108" marB="0" anchor="b">
                    <a:lnL>
                      <a:noFill/>
                    </a:lnL>
                    <a:lnR>
                      <a:noFill/>
                    </a:lnR>
                    <a:lnT>
                      <a:noFill/>
                    </a:lnT>
                    <a:lnB>
                      <a:noFill/>
                    </a:lnB>
                    <a:solidFill>
                      <a:srgbClr val="CCFFCC"/>
                    </a:solidFill>
                  </a:tcPr>
                </a:tc>
                <a:tc>
                  <a:txBody>
                    <a:bodyPr/>
                    <a:lstStyle/>
                    <a:p>
                      <a:pPr algn="r" fontAlgn="b"/>
                      <a:r>
                        <a:rPr lang="es-EC" sz="500" b="0" i="0" u="none" strike="noStrike">
                          <a:solidFill>
                            <a:srgbClr val="000000"/>
                          </a:solidFill>
                          <a:latin typeface="Times New Roman"/>
                        </a:rPr>
                        <a:t>$ 23.563.138,24</a:t>
                      </a:r>
                    </a:p>
                  </a:txBody>
                  <a:tcPr marL="4108" marR="4108" marT="4108" marB="0" anchor="b">
                    <a:lnL>
                      <a:noFill/>
                    </a:lnL>
                    <a:lnR>
                      <a:noFill/>
                    </a:lnR>
                    <a:lnT>
                      <a:noFill/>
                    </a:lnT>
                    <a:lnB>
                      <a:noFill/>
                    </a:lnB>
                    <a:solidFill>
                      <a:srgbClr val="CCFFCC"/>
                    </a:solidFill>
                  </a:tcPr>
                </a:tc>
                <a:tc>
                  <a:txBody>
                    <a:bodyPr/>
                    <a:lstStyle/>
                    <a:p>
                      <a:pPr algn="r" fontAlgn="b"/>
                      <a:r>
                        <a:rPr lang="es-EC" sz="500" b="0" i="0" u="none" strike="noStrike">
                          <a:solidFill>
                            <a:srgbClr val="000000"/>
                          </a:solidFill>
                          <a:latin typeface="Times New Roman"/>
                        </a:rPr>
                        <a:t>$ 24.100.010,26</a:t>
                      </a:r>
                    </a:p>
                  </a:txBody>
                  <a:tcPr marL="4108" marR="4108" marT="4108" marB="0" anchor="b">
                    <a:lnL>
                      <a:noFill/>
                    </a:lnL>
                    <a:lnR>
                      <a:noFill/>
                    </a:lnR>
                    <a:lnT>
                      <a:noFill/>
                    </a:lnT>
                    <a:lnB>
                      <a:noFill/>
                    </a:lnB>
                    <a:solidFill>
                      <a:srgbClr val="CCFFCC"/>
                    </a:solidFill>
                  </a:tcPr>
                </a:tc>
                <a:tc>
                  <a:txBody>
                    <a:bodyPr/>
                    <a:lstStyle/>
                    <a:p>
                      <a:pPr algn="r" fontAlgn="b"/>
                      <a:r>
                        <a:rPr lang="es-EC" sz="500" b="0" i="0" u="none" strike="noStrike">
                          <a:solidFill>
                            <a:srgbClr val="000000"/>
                          </a:solidFill>
                          <a:latin typeface="Times New Roman"/>
                        </a:rPr>
                        <a:t>$ 24.648.672,82</a:t>
                      </a:r>
                    </a:p>
                  </a:txBody>
                  <a:tcPr marL="4108" marR="4108" marT="4108" marB="0" anchor="b">
                    <a:lnL>
                      <a:noFill/>
                    </a:lnL>
                    <a:lnR>
                      <a:noFill/>
                    </a:lnR>
                    <a:lnT>
                      <a:noFill/>
                    </a:lnT>
                    <a:lnB>
                      <a:noFill/>
                    </a:lnB>
                    <a:solidFill>
                      <a:srgbClr val="CCFFCC"/>
                    </a:solidFill>
                  </a:tcPr>
                </a:tc>
                <a:tc>
                  <a:txBody>
                    <a:bodyPr/>
                    <a:lstStyle/>
                    <a:p>
                      <a:pPr algn="r" fontAlgn="b"/>
                      <a:r>
                        <a:rPr lang="es-EC" sz="500" b="0" i="0" u="none" strike="noStrike">
                          <a:solidFill>
                            <a:srgbClr val="000000"/>
                          </a:solidFill>
                          <a:latin typeface="Times New Roman"/>
                        </a:rPr>
                        <a:t>$ 25.209.384,81</a:t>
                      </a:r>
                    </a:p>
                  </a:txBody>
                  <a:tcPr marL="4108" marR="4108" marT="4108" marB="0" anchor="b">
                    <a:lnL>
                      <a:noFill/>
                    </a:lnL>
                    <a:lnR>
                      <a:noFill/>
                    </a:lnR>
                    <a:lnT>
                      <a:noFill/>
                    </a:lnT>
                    <a:lnB>
                      <a:noFill/>
                    </a:lnB>
                    <a:solidFill>
                      <a:srgbClr val="CCFFCC"/>
                    </a:solidFill>
                  </a:tcPr>
                </a:tc>
                <a:tc>
                  <a:txBody>
                    <a:bodyPr/>
                    <a:lstStyle/>
                    <a:p>
                      <a:pPr algn="r" fontAlgn="b"/>
                      <a:r>
                        <a:rPr lang="es-EC" sz="500" b="0" i="0" u="none" strike="noStrike">
                          <a:solidFill>
                            <a:srgbClr val="000000"/>
                          </a:solidFill>
                          <a:latin typeface="Times New Roman"/>
                        </a:rPr>
                        <a:t>$ 25.782.410,76</a:t>
                      </a:r>
                    </a:p>
                  </a:txBody>
                  <a:tcPr marL="4108" marR="4108" marT="4108" marB="0" anchor="b">
                    <a:lnL>
                      <a:noFill/>
                    </a:lnL>
                    <a:lnR w="12700" cap="flat" cmpd="sng" algn="ctr">
                      <a:solidFill>
                        <a:srgbClr val="000000"/>
                      </a:solidFill>
                      <a:prstDash val="solid"/>
                      <a:round/>
                      <a:headEnd type="none" w="med" len="med"/>
                      <a:tailEnd type="none" w="med" len="med"/>
                    </a:lnR>
                    <a:lnT>
                      <a:noFill/>
                    </a:lnT>
                    <a:lnB>
                      <a:noFill/>
                    </a:lnB>
                    <a:solidFill>
                      <a:srgbClr val="CCFFCC"/>
                    </a:solidFill>
                  </a:tcPr>
                </a:tc>
              </a:tr>
              <a:tr h="266125">
                <a:tc>
                  <a:txBody>
                    <a:bodyPr/>
                    <a:lstStyle/>
                    <a:p>
                      <a:pPr algn="l" fontAlgn="b"/>
                      <a:r>
                        <a:rPr lang="es-EC" sz="500" b="1" i="0" u="none" strike="noStrike">
                          <a:solidFill>
                            <a:srgbClr val="000000"/>
                          </a:solidFill>
                          <a:latin typeface="Times New Roman"/>
                        </a:rPr>
                        <a:t>DEPRECIACION</a:t>
                      </a:r>
                    </a:p>
                  </a:txBody>
                  <a:tcPr marL="4108" marR="4108" marT="4108"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CCFFFF"/>
                    </a:solidFill>
                  </a:tcPr>
                </a:tc>
                <a:tc>
                  <a:txBody>
                    <a:bodyPr/>
                    <a:lstStyle/>
                    <a:p>
                      <a:pPr algn="l" fontAlgn="b"/>
                      <a:r>
                        <a:rPr lang="es-EC" sz="500" b="1" i="0" u="none" strike="noStrike">
                          <a:solidFill>
                            <a:srgbClr val="000000"/>
                          </a:solidFill>
                          <a:latin typeface="Times New Roman"/>
                        </a:rPr>
                        <a:t> </a:t>
                      </a:r>
                    </a:p>
                  </a:txBody>
                  <a:tcPr marL="4108" marR="4108" marT="4108" marB="0" anchor="b">
                    <a:lnL w="12700" cap="flat" cmpd="sng" algn="ctr">
                      <a:solidFill>
                        <a:srgbClr val="000000"/>
                      </a:solidFill>
                      <a:prstDash val="solid"/>
                      <a:round/>
                      <a:headEnd type="none" w="med" len="med"/>
                      <a:tailEnd type="none" w="med" len="med"/>
                    </a:lnL>
                    <a:lnR>
                      <a:noFill/>
                    </a:lnR>
                    <a:lnT>
                      <a:noFill/>
                    </a:lnT>
                    <a:lnB>
                      <a:noFill/>
                    </a:lnB>
                    <a:solidFill>
                      <a:srgbClr val="CCFFCC"/>
                    </a:solidFill>
                  </a:tcPr>
                </a:tc>
                <a:tc>
                  <a:txBody>
                    <a:bodyPr/>
                    <a:lstStyle/>
                    <a:p>
                      <a:pPr algn="r" fontAlgn="b"/>
                      <a:r>
                        <a:rPr lang="es-EC" sz="500" b="0" i="0" u="none" strike="noStrike">
                          <a:solidFill>
                            <a:srgbClr val="000000"/>
                          </a:solidFill>
                          <a:latin typeface="Times New Roman"/>
                        </a:rPr>
                        <a:t>$ 564.957,00</a:t>
                      </a:r>
                    </a:p>
                  </a:txBody>
                  <a:tcPr marL="4108" marR="4108" marT="4108" marB="0" anchor="b">
                    <a:lnL>
                      <a:noFill/>
                    </a:lnL>
                    <a:lnR>
                      <a:noFill/>
                    </a:lnR>
                    <a:lnT>
                      <a:noFill/>
                    </a:lnT>
                    <a:lnB>
                      <a:noFill/>
                    </a:lnB>
                    <a:solidFill>
                      <a:srgbClr val="CCFFCC"/>
                    </a:solidFill>
                  </a:tcPr>
                </a:tc>
                <a:tc>
                  <a:txBody>
                    <a:bodyPr/>
                    <a:lstStyle/>
                    <a:p>
                      <a:pPr algn="r" fontAlgn="b"/>
                      <a:r>
                        <a:rPr lang="es-EC" sz="500" b="0" i="0" u="none" strike="noStrike">
                          <a:solidFill>
                            <a:srgbClr val="000000"/>
                          </a:solidFill>
                          <a:latin typeface="Times New Roman"/>
                        </a:rPr>
                        <a:t>$ 564.957,00</a:t>
                      </a:r>
                    </a:p>
                  </a:txBody>
                  <a:tcPr marL="4108" marR="4108" marT="4108" marB="0" anchor="b">
                    <a:lnL>
                      <a:noFill/>
                    </a:lnL>
                    <a:lnR>
                      <a:noFill/>
                    </a:lnR>
                    <a:lnT>
                      <a:noFill/>
                    </a:lnT>
                    <a:lnB>
                      <a:noFill/>
                    </a:lnB>
                    <a:solidFill>
                      <a:srgbClr val="CCFFCC"/>
                    </a:solidFill>
                  </a:tcPr>
                </a:tc>
                <a:tc>
                  <a:txBody>
                    <a:bodyPr/>
                    <a:lstStyle/>
                    <a:p>
                      <a:pPr algn="r" fontAlgn="b"/>
                      <a:r>
                        <a:rPr lang="es-EC" sz="500" b="0" i="0" u="none" strike="noStrike">
                          <a:solidFill>
                            <a:srgbClr val="000000"/>
                          </a:solidFill>
                          <a:latin typeface="Times New Roman"/>
                        </a:rPr>
                        <a:t>$ 564.957,00</a:t>
                      </a:r>
                    </a:p>
                  </a:txBody>
                  <a:tcPr marL="4108" marR="4108" marT="4108" marB="0" anchor="b">
                    <a:lnL>
                      <a:noFill/>
                    </a:lnL>
                    <a:lnR>
                      <a:noFill/>
                    </a:lnR>
                    <a:lnT>
                      <a:noFill/>
                    </a:lnT>
                    <a:lnB>
                      <a:noFill/>
                    </a:lnB>
                    <a:solidFill>
                      <a:srgbClr val="CCFFCC"/>
                    </a:solidFill>
                  </a:tcPr>
                </a:tc>
                <a:tc>
                  <a:txBody>
                    <a:bodyPr/>
                    <a:lstStyle/>
                    <a:p>
                      <a:pPr algn="r" fontAlgn="b"/>
                      <a:r>
                        <a:rPr lang="es-EC" sz="500" b="0" i="0" u="none" strike="noStrike">
                          <a:solidFill>
                            <a:srgbClr val="000000"/>
                          </a:solidFill>
                          <a:latin typeface="Times New Roman"/>
                        </a:rPr>
                        <a:t>$ 564.937,00</a:t>
                      </a:r>
                    </a:p>
                  </a:txBody>
                  <a:tcPr marL="4108" marR="4108" marT="4108" marB="0" anchor="b">
                    <a:lnL>
                      <a:noFill/>
                    </a:lnL>
                    <a:lnR>
                      <a:noFill/>
                    </a:lnR>
                    <a:lnT>
                      <a:noFill/>
                    </a:lnT>
                    <a:lnB>
                      <a:noFill/>
                    </a:lnB>
                    <a:solidFill>
                      <a:srgbClr val="CCFFCC"/>
                    </a:solidFill>
                  </a:tcPr>
                </a:tc>
                <a:tc>
                  <a:txBody>
                    <a:bodyPr/>
                    <a:lstStyle/>
                    <a:p>
                      <a:pPr algn="r" fontAlgn="b"/>
                      <a:r>
                        <a:rPr lang="es-EC" sz="500" b="0" i="0" u="none" strike="noStrike">
                          <a:solidFill>
                            <a:srgbClr val="000000"/>
                          </a:solidFill>
                          <a:latin typeface="Times New Roman"/>
                        </a:rPr>
                        <a:t>$ 564.937,00</a:t>
                      </a:r>
                    </a:p>
                  </a:txBody>
                  <a:tcPr marL="4108" marR="4108" marT="4108" marB="0" anchor="b">
                    <a:lnL>
                      <a:noFill/>
                    </a:lnL>
                    <a:lnR>
                      <a:noFill/>
                    </a:lnR>
                    <a:lnT>
                      <a:noFill/>
                    </a:lnT>
                    <a:lnB>
                      <a:noFill/>
                    </a:lnB>
                    <a:solidFill>
                      <a:srgbClr val="CCFFCC"/>
                    </a:solidFill>
                  </a:tcPr>
                </a:tc>
                <a:tc>
                  <a:txBody>
                    <a:bodyPr/>
                    <a:lstStyle/>
                    <a:p>
                      <a:pPr algn="r" fontAlgn="b"/>
                      <a:r>
                        <a:rPr lang="es-EC" sz="500" b="0" i="0" u="none" strike="noStrike">
                          <a:solidFill>
                            <a:srgbClr val="000000"/>
                          </a:solidFill>
                          <a:latin typeface="Times New Roman"/>
                        </a:rPr>
                        <a:t>$ 564.934,00</a:t>
                      </a:r>
                    </a:p>
                  </a:txBody>
                  <a:tcPr marL="4108" marR="4108" marT="4108" marB="0" anchor="b">
                    <a:lnL>
                      <a:noFill/>
                    </a:lnL>
                    <a:lnR>
                      <a:noFill/>
                    </a:lnR>
                    <a:lnT>
                      <a:noFill/>
                    </a:lnT>
                    <a:lnB>
                      <a:noFill/>
                    </a:lnB>
                    <a:solidFill>
                      <a:srgbClr val="CCFFCC"/>
                    </a:solidFill>
                  </a:tcPr>
                </a:tc>
                <a:tc>
                  <a:txBody>
                    <a:bodyPr/>
                    <a:lstStyle/>
                    <a:p>
                      <a:pPr algn="r" fontAlgn="b"/>
                      <a:r>
                        <a:rPr lang="es-EC" sz="500" b="0" i="0" u="none" strike="noStrike">
                          <a:solidFill>
                            <a:srgbClr val="000000"/>
                          </a:solidFill>
                          <a:latin typeface="Times New Roman"/>
                        </a:rPr>
                        <a:t>$ 564.934,00</a:t>
                      </a:r>
                    </a:p>
                  </a:txBody>
                  <a:tcPr marL="4108" marR="4108" marT="4108" marB="0" anchor="b">
                    <a:lnL>
                      <a:noFill/>
                    </a:lnL>
                    <a:lnR>
                      <a:noFill/>
                    </a:lnR>
                    <a:lnT>
                      <a:noFill/>
                    </a:lnT>
                    <a:lnB>
                      <a:noFill/>
                    </a:lnB>
                    <a:solidFill>
                      <a:srgbClr val="CCFFCC"/>
                    </a:solidFill>
                  </a:tcPr>
                </a:tc>
                <a:tc>
                  <a:txBody>
                    <a:bodyPr/>
                    <a:lstStyle/>
                    <a:p>
                      <a:pPr algn="r" fontAlgn="b"/>
                      <a:r>
                        <a:rPr lang="es-EC" sz="500" b="0" i="0" u="none" strike="noStrike">
                          <a:solidFill>
                            <a:srgbClr val="000000"/>
                          </a:solidFill>
                          <a:latin typeface="Times New Roman"/>
                        </a:rPr>
                        <a:t>$ 564.934,00</a:t>
                      </a:r>
                    </a:p>
                  </a:txBody>
                  <a:tcPr marL="4108" marR="4108" marT="4108" marB="0" anchor="b">
                    <a:lnL>
                      <a:noFill/>
                    </a:lnL>
                    <a:lnR>
                      <a:noFill/>
                    </a:lnR>
                    <a:lnT>
                      <a:noFill/>
                    </a:lnT>
                    <a:lnB>
                      <a:noFill/>
                    </a:lnB>
                    <a:solidFill>
                      <a:srgbClr val="CCFFCC"/>
                    </a:solidFill>
                  </a:tcPr>
                </a:tc>
                <a:tc>
                  <a:txBody>
                    <a:bodyPr/>
                    <a:lstStyle/>
                    <a:p>
                      <a:pPr algn="r" fontAlgn="b"/>
                      <a:r>
                        <a:rPr lang="es-EC" sz="500" b="0" i="0" u="none" strike="noStrike">
                          <a:solidFill>
                            <a:srgbClr val="000000"/>
                          </a:solidFill>
                          <a:latin typeface="Times New Roman"/>
                        </a:rPr>
                        <a:t>$ 564.934,00</a:t>
                      </a:r>
                    </a:p>
                  </a:txBody>
                  <a:tcPr marL="4108" marR="4108" marT="4108" marB="0" anchor="b">
                    <a:lnL>
                      <a:noFill/>
                    </a:lnL>
                    <a:lnR>
                      <a:noFill/>
                    </a:lnR>
                    <a:lnT>
                      <a:noFill/>
                    </a:lnT>
                    <a:lnB>
                      <a:noFill/>
                    </a:lnB>
                    <a:solidFill>
                      <a:srgbClr val="CCFFCC"/>
                    </a:solidFill>
                  </a:tcPr>
                </a:tc>
                <a:tc>
                  <a:txBody>
                    <a:bodyPr/>
                    <a:lstStyle/>
                    <a:p>
                      <a:pPr algn="r" fontAlgn="b"/>
                      <a:r>
                        <a:rPr lang="es-EC" sz="500" b="0" i="0" u="none" strike="noStrike">
                          <a:solidFill>
                            <a:srgbClr val="000000"/>
                          </a:solidFill>
                          <a:latin typeface="Times New Roman"/>
                        </a:rPr>
                        <a:t>$ 564.934,00</a:t>
                      </a:r>
                    </a:p>
                  </a:txBody>
                  <a:tcPr marL="4108" marR="4108" marT="4108" marB="0" anchor="b">
                    <a:lnL>
                      <a:noFill/>
                    </a:lnL>
                    <a:lnR w="12700" cap="flat" cmpd="sng" algn="ctr">
                      <a:solidFill>
                        <a:srgbClr val="000000"/>
                      </a:solidFill>
                      <a:prstDash val="solid"/>
                      <a:round/>
                      <a:headEnd type="none" w="med" len="med"/>
                      <a:tailEnd type="none" w="med" len="med"/>
                    </a:lnR>
                    <a:lnT>
                      <a:noFill/>
                    </a:lnT>
                    <a:lnB>
                      <a:noFill/>
                    </a:lnB>
                    <a:solidFill>
                      <a:srgbClr val="CCFFCC"/>
                    </a:solidFill>
                  </a:tcPr>
                </a:tc>
              </a:tr>
              <a:tr h="266125">
                <a:tc>
                  <a:txBody>
                    <a:bodyPr/>
                    <a:lstStyle/>
                    <a:p>
                      <a:pPr algn="l" fontAlgn="b"/>
                      <a:r>
                        <a:rPr lang="es-EC" sz="500" b="1" i="0" u="none" strike="noStrike">
                          <a:solidFill>
                            <a:srgbClr val="000000"/>
                          </a:solidFill>
                          <a:latin typeface="Times New Roman"/>
                        </a:rPr>
                        <a:t>INVERSIONES</a:t>
                      </a:r>
                    </a:p>
                  </a:txBody>
                  <a:tcPr marL="4108" marR="4108" marT="4108"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CCFFFF"/>
                    </a:solidFill>
                  </a:tcPr>
                </a:tc>
                <a:tc>
                  <a:txBody>
                    <a:bodyPr/>
                    <a:lstStyle/>
                    <a:p>
                      <a:pPr algn="r" fontAlgn="b"/>
                      <a:r>
                        <a:rPr lang="es-EC" sz="500" b="0" i="0" u="none" strike="noStrike">
                          <a:solidFill>
                            <a:srgbClr val="000000"/>
                          </a:solidFill>
                          <a:latin typeface="Times New Roman"/>
                        </a:rPr>
                        <a:t>$ 15.426.875,00</a:t>
                      </a:r>
                    </a:p>
                  </a:txBody>
                  <a:tcPr marL="4108" marR="4108" marT="4108" marB="0" anchor="b">
                    <a:lnL w="12700" cap="flat" cmpd="sng" algn="ctr">
                      <a:solidFill>
                        <a:srgbClr val="000000"/>
                      </a:solidFill>
                      <a:prstDash val="solid"/>
                      <a:round/>
                      <a:headEnd type="none" w="med" len="med"/>
                      <a:tailEnd type="none" w="med" len="med"/>
                    </a:lnL>
                    <a:lnR>
                      <a:noFill/>
                    </a:lnR>
                    <a:lnT>
                      <a:noFill/>
                    </a:lnT>
                    <a:lnB>
                      <a:noFill/>
                    </a:lnB>
                    <a:solidFill>
                      <a:srgbClr val="CCFFCC"/>
                    </a:solidFill>
                  </a:tcPr>
                </a:tc>
                <a:tc>
                  <a:txBody>
                    <a:bodyPr/>
                    <a:lstStyle/>
                    <a:p>
                      <a:pPr algn="l" fontAlgn="b"/>
                      <a:r>
                        <a:rPr lang="es-EC" sz="500" b="0" i="0" u="none" strike="noStrike">
                          <a:solidFill>
                            <a:srgbClr val="000000"/>
                          </a:solidFill>
                          <a:latin typeface="Times New Roman"/>
                        </a:rPr>
                        <a:t> </a:t>
                      </a:r>
                    </a:p>
                  </a:txBody>
                  <a:tcPr marL="4108" marR="4108" marT="4108" marB="0" anchor="b">
                    <a:lnL>
                      <a:noFill/>
                    </a:lnL>
                    <a:lnR>
                      <a:noFill/>
                    </a:lnR>
                    <a:lnT>
                      <a:noFill/>
                    </a:lnT>
                    <a:lnB>
                      <a:noFill/>
                    </a:lnB>
                    <a:solidFill>
                      <a:srgbClr val="CCFFCC"/>
                    </a:solidFill>
                  </a:tcPr>
                </a:tc>
                <a:tc>
                  <a:txBody>
                    <a:bodyPr/>
                    <a:lstStyle/>
                    <a:p>
                      <a:pPr algn="l" fontAlgn="b"/>
                      <a:r>
                        <a:rPr lang="es-EC" sz="500" b="0" i="0" u="none" strike="noStrike">
                          <a:solidFill>
                            <a:srgbClr val="000000"/>
                          </a:solidFill>
                          <a:latin typeface="Times New Roman"/>
                        </a:rPr>
                        <a:t> </a:t>
                      </a:r>
                    </a:p>
                  </a:txBody>
                  <a:tcPr marL="4108" marR="4108" marT="4108" marB="0" anchor="b">
                    <a:lnL>
                      <a:noFill/>
                    </a:lnL>
                    <a:lnR>
                      <a:noFill/>
                    </a:lnR>
                    <a:lnT>
                      <a:noFill/>
                    </a:lnT>
                    <a:lnB>
                      <a:noFill/>
                    </a:lnB>
                    <a:solidFill>
                      <a:srgbClr val="CCFFCC"/>
                    </a:solidFill>
                  </a:tcPr>
                </a:tc>
                <a:tc>
                  <a:txBody>
                    <a:bodyPr/>
                    <a:lstStyle/>
                    <a:p>
                      <a:pPr algn="l" fontAlgn="b"/>
                      <a:r>
                        <a:rPr lang="es-EC" sz="500" b="0" i="0" u="none" strike="noStrike">
                          <a:solidFill>
                            <a:srgbClr val="000000"/>
                          </a:solidFill>
                          <a:latin typeface="Times New Roman"/>
                        </a:rPr>
                        <a:t> </a:t>
                      </a:r>
                    </a:p>
                  </a:txBody>
                  <a:tcPr marL="4108" marR="4108" marT="4108" marB="0" anchor="b">
                    <a:lnL>
                      <a:noFill/>
                    </a:lnL>
                    <a:lnR>
                      <a:noFill/>
                    </a:lnR>
                    <a:lnT>
                      <a:noFill/>
                    </a:lnT>
                    <a:lnB>
                      <a:noFill/>
                    </a:lnB>
                    <a:solidFill>
                      <a:srgbClr val="CCFFCC"/>
                    </a:solidFill>
                  </a:tcPr>
                </a:tc>
                <a:tc>
                  <a:txBody>
                    <a:bodyPr/>
                    <a:lstStyle/>
                    <a:p>
                      <a:pPr algn="l" fontAlgn="b"/>
                      <a:r>
                        <a:rPr lang="es-EC" sz="500" b="0" i="0" u="none" strike="noStrike">
                          <a:solidFill>
                            <a:srgbClr val="000000"/>
                          </a:solidFill>
                          <a:latin typeface="Times New Roman"/>
                        </a:rPr>
                        <a:t> </a:t>
                      </a:r>
                    </a:p>
                  </a:txBody>
                  <a:tcPr marL="4108" marR="4108" marT="4108" marB="0" anchor="b">
                    <a:lnL>
                      <a:noFill/>
                    </a:lnL>
                    <a:lnR>
                      <a:noFill/>
                    </a:lnR>
                    <a:lnT>
                      <a:noFill/>
                    </a:lnT>
                    <a:lnB>
                      <a:noFill/>
                    </a:lnB>
                    <a:solidFill>
                      <a:srgbClr val="CCFFCC"/>
                    </a:solidFill>
                  </a:tcPr>
                </a:tc>
                <a:tc>
                  <a:txBody>
                    <a:bodyPr/>
                    <a:lstStyle/>
                    <a:p>
                      <a:pPr algn="l" fontAlgn="b"/>
                      <a:r>
                        <a:rPr lang="es-EC" sz="500" b="0" i="0" u="none" strike="noStrike">
                          <a:solidFill>
                            <a:srgbClr val="000000"/>
                          </a:solidFill>
                          <a:latin typeface="Times New Roman"/>
                        </a:rPr>
                        <a:t> </a:t>
                      </a:r>
                    </a:p>
                  </a:txBody>
                  <a:tcPr marL="4108" marR="4108" marT="4108" marB="0" anchor="b">
                    <a:lnL>
                      <a:noFill/>
                    </a:lnL>
                    <a:lnR>
                      <a:noFill/>
                    </a:lnR>
                    <a:lnT>
                      <a:noFill/>
                    </a:lnT>
                    <a:lnB>
                      <a:noFill/>
                    </a:lnB>
                    <a:solidFill>
                      <a:srgbClr val="CCFFCC"/>
                    </a:solidFill>
                  </a:tcPr>
                </a:tc>
                <a:tc>
                  <a:txBody>
                    <a:bodyPr/>
                    <a:lstStyle/>
                    <a:p>
                      <a:pPr algn="l" fontAlgn="b"/>
                      <a:r>
                        <a:rPr lang="es-EC" sz="500" b="0" i="0" u="none" strike="noStrike">
                          <a:solidFill>
                            <a:srgbClr val="000000"/>
                          </a:solidFill>
                          <a:latin typeface="Times New Roman"/>
                        </a:rPr>
                        <a:t> </a:t>
                      </a:r>
                    </a:p>
                  </a:txBody>
                  <a:tcPr marL="4108" marR="4108" marT="4108" marB="0" anchor="b">
                    <a:lnL>
                      <a:noFill/>
                    </a:lnL>
                    <a:lnR>
                      <a:noFill/>
                    </a:lnR>
                    <a:lnT>
                      <a:noFill/>
                    </a:lnT>
                    <a:lnB>
                      <a:noFill/>
                    </a:lnB>
                    <a:solidFill>
                      <a:srgbClr val="CCFFCC"/>
                    </a:solidFill>
                  </a:tcPr>
                </a:tc>
                <a:tc>
                  <a:txBody>
                    <a:bodyPr/>
                    <a:lstStyle/>
                    <a:p>
                      <a:pPr algn="l" fontAlgn="b"/>
                      <a:r>
                        <a:rPr lang="es-EC" sz="500" b="0" i="0" u="none" strike="noStrike">
                          <a:solidFill>
                            <a:srgbClr val="000000"/>
                          </a:solidFill>
                          <a:latin typeface="Times New Roman"/>
                        </a:rPr>
                        <a:t> </a:t>
                      </a:r>
                    </a:p>
                  </a:txBody>
                  <a:tcPr marL="4108" marR="4108" marT="4108" marB="0" anchor="b">
                    <a:lnL>
                      <a:noFill/>
                    </a:lnL>
                    <a:lnR>
                      <a:noFill/>
                    </a:lnR>
                    <a:lnT>
                      <a:noFill/>
                    </a:lnT>
                    <a:lnB>
                      <a:noFill/>
                    </a:lnB>
                    <a:solidFill>
                      <a:srgbClr val="CCFFCC"/>
                    </a:solidFill>
                  </a:tcPr>
                </a:tc>
                <a:tc>
                  <a:txBody>
                    <a:bodyPr/>
                    <a:lstStyle/>
                    <a:p>
                      <a:pPr algn="l" fontAlgn="b"/>
                      <a:r>
                        <a:rPr lang="es-EC" sz="500" b="0" i="0" u="none" strike="noStrike">
                          <a:solidFill>
                            <a:srgbClr val="000000"/>
                          </a:solidFill>
                          <a:latin typeface="Times New Roman"/>
                        </a:rPr>
                        <a:t> </a:t>
                      </a:r>
                    </a:p>
                  </a:txBody>
                  <a:tcPr marL="4108" marR="4108" marT="4108" marB="0" anchor="b">
                    <a:lnL>
                      <a:noFill/>
                    </a:lnL>
                    <a:lnR>
                      <a:noFill/>
                    </a:lnR>
                    <a:lnT>
                      <a:noFill/>
                    </a:lnT>
                    <a:lnB>
                      <a:noFill/>
                    </a:lnB>
                    <a:solidFill>
                      <a:srgbClr val="CCFFCC"/>
                    </a:solidFill>
                  </a:tcPr>
                </a:tc>
                <a:tc>
                  <a:txBody>
                    <a:bodyPr/>
                    <a:lstStyle/>
                    <a:p>
                      <a:pPr algn="l" fontAlgn="b"/>
                      <a:r>
                        <a:rPr lang="es-EC" sz="500" b="0" i="0" u="none" strike="noStrike">
                          <a:solidFill>
                            <a:srgbClr val="000000"/>
                          </a:solidFill>
                          <a:latin typeface="Times New Roman"/>
                        </a:rPr>
                        <a:t> </a:t>
                      </a:r>
                    </a:p>
                  </a:txBody>
                  <a:tcPr marL="4108" marR="4108" marT="4108" marB="0" anchor="b">
                    <a:lnL>
                      <a:noFill/>
                    </a:lnL>
                    <a:lnR>
                      <a:noFill/>
                    </a:lnR>
                    <a:lnT>
                      <a:noFill/>
                    </a:lnT>
                    <a:lnB>
                      <a:noFill/>
                    </a:lnB>
                    <a:solidFill>
                      <a:srgbClr val="CCFFCC"/>
                    </a:solidFill>
                  </a:tcPr>
                </a:tc>
                <a:tc>
                  <a:txBody>
                    <a:bodyPr/>
                    <a:lstStyle/>
                    <a:p>
                      <a:pPr algn="l" fontAlgn="b"/>
                      <a:r>
                        <a:rPr lang="es-EC" sz="500" b="0" i="0" u="none" strike="noStrike">
                          <a:solidFill>
                            <a:srgbClr val="000000"/>
                          </a:solidFill>
                          <a:latin typeface="Times New Roman"/>
                        </a:rPr>
                        <a:t> </a:t>
                      </a:r>
                    </a:p>
                  </a:txBody>
                  <a:tcPr marL="4108" marR="4108" marT="4108" marB="0" anchor="b">
                    <a:lnL>
                      <a:noFill/>
                    </a:lnL>
                    <a:lnR w="12700" cap="flat" cmpd="sng" algn="ctr">
                      <a:solidFill>
                        <a:srgbClr val="000000"/>
                      </a:solidFill>
                      <a:prstDash val="solid"/>
                      <a:round/>
                      <a:headEnd type="none" w="med" len="med"/>
                      <a:tailEnd type="none" w="med" len="med"/>
                    </a:lnR>
                    <a:lnT>
                      <a:noFill/>
                    </a:lnT>
                    <a:lnB>
                      <a:noFill/>
                    </a:lnB>
                    <a:solidFill>
                      <a:srgbClr val="CCFFCC"/>
                    </a:solidFill>
                  </a:tcPr>
                </a:tc>
              </a:tr>
              <a:tr h="278797">
                <a:tc>
                  <a:txBody>
                    <a:bodyPr/>
                    <a:lstStyle/>
                    <a:p>
                      <a:pPr algn="l" fontAlgn="b"/>
                      <a:r>
                        <a:rPr lang="es-EC" sz="500" b="1" i="0" u="none" strike="noStrike">
                          <a:solidFill>
                            <a:srgbClr val="000000"/>
                          </a:solidFill>
                          <a:latin typeface="Times New Roman"/>
                        </a:rPr>
                        <a:t>CAPITAL DE TRABAJO</a:t>
                      </a:r>
                    </a:p>
                  </a:txBody>
                  <a:tcPr marL="4108" marR="4108" marT="4108"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CCFFFF"/>
                    </a:solidFill>
                  </a:tcPr>
                </a:tc>
                <a:tc>
                  <a:txBody>
                    <a:bodyPr/>
                    <a:lstStyle/>
                    <a:p>
                      <a:pPr algn="r" fontAlgn="b"/>
                      <a:r>
                        <a:rPr lang="es-EC" sz="500" b="0" i="0" u="none" strike="noStrike">
                          <a:solidFill>
                            <a:srgbClr val="000000"/>
                          </a:solidFill>
                          <a:latin typeface="Times New Roman"/>
                        </a:rPr>
                        <a:t>$ 16.091.164,20</a:t>
                      </a:r>
                    </a:p>
                  </a:txBody>
                  <a:tcPr marL="4108" marR="4108" marT="4108"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solidFill>
                      <a:srgbClr val="CCFFCC"/>
                    </a:solidFill>
                  </a:tcPr>
                </a:tc>
                <a:tc>
                  <a:txBody>
                    <a:bodyPr/>
                    <a:lstStyle/>
                    <a:p>
                      <a:pPr algn="l" fontAlgn="b"/>
                      <a:r>
                        <a:rPr lang="es-EC" sz="500" b="0" i="0" u="none" strike="noStrike">
                          <a:solidFill>
                            <a:srgbClr val="000000"/>
                          </a:solidFill>
                          <a:latin typeface="Times New Roman"/>
                        </a:rPr>
                        <a:t> </a:t>
                      </a:r>
                    </a:p>
                  </a:txBody>
                  <a:tcPr marL="4108" marR="4108" marT="4108" marB="0" anchor="b">
                    <a:lnL>
                      <a:noFill/>
                    </a:lnL>
                    <a:lnR>
                      <a:noFill/>
                    </a:lnR>
                    <a:lnT>
                      <a:noFill/>
                    </a:lnT>
                    <a:lnB w="12700" cap="flat" cmpd="sng" algn="ctr">
                      <a:solidFill>
                        <a:srgbClr val="000000"/>
                      </a:solidFill>
                      <a:prstDash val="solid"/>
                      <a:round/>
                      <a:headEnd type="none" w="med" len="med"/>
                      <a:tailEnd type="none" w="med" len="med"/>
                    </a:lnB>
                    <a:solidFill>
                      <a:srgbClr val="CCFFCC"/>
                    </a:solidFill>
                  </a:tcPr>
                </a:tc>
                <a:tc>
                  <a:txBody>
                    <a:bodyPr/>
                    <a:lstStyle/>
                    <a:p>
                      <a:pPr algn="l" fontAlgn="b"/>
                      <a:r>
                        <a:rPr lang="es-EC" sz="500" b="0" i="0" u="none" strike="noStrike">
                          <a:solidFill>
                            <a:srgbClr val="000000"/>
                          </a:solidFill>
                          <a:latin typeface="Times New Roman"/>
                        </a:rPr>
                        <a:t> </a:t>
                      </a:r>
                    </a:p>
                  </a:txBody>
                  <a:tcPr marL="4108" marR="4108" marT="4108" marB="0" anchor="b">
                    <a:lnL>
                      <a:noFill/>
                    </a:lnL>
                    <a:lnR>
                      <a:noFill/>
                    </a:lnR>
                    <a:lnT>
                      <a:noFill/>
                    </a:lnT>
                    <a:lnB w="12700" cap="flat" cmpd="sng" algn="ctr">
                      <a:solidFill>
                        <a:srgbClr val="000000"/>
                      </a:solidFill>
                      <a:prstDash val="solid"/>
                      <a:round/>
                      <a:headEnd type="none" w="med" len="med"/>
                      <a:tailEnd type="none" w="med" len="med"/>
                    </a:lnB>
                    <a:solidFill>
                      <a:srgbClr val="CCFFCC"/>
                    </a:solidFill>
                  </a:tcPr>
                </a:tc>
                <a:tc>
                  <a:txBody>
                    <a:bodyPr/>
                    <a:lstStyle/>
                    <a:p>
                      <a:pPr algn="l" fontAlgn="b"/>
                      <a:r>
                        <a:rPr lang="es-EC" sz="500" b="0" i="0" u="none" strike="noStrike">
                          <a:solidFill>
                            <a:srgbClr val="000000"/>
                          </a:solidFill>
                          <a:latin typeface="Times New Roman"/>
                        </a:rPr>
                        <a:t> </a:t>
                      </a:r>
                    </a:p>
                  </a:txBody>
                  <a:tcPr marL="4108" marR="4108" marT="4108" marB="0" anchor="b">
                    <a:lnL>
                      <a:noFill/>
                    </a:lnL>
                    <a:lnR>
                      <a:noFill/>
                    </a:lnR>
                    <a:lnT>
                      <a:noFill/>
                    </a:lnT>
                    <a:lnB w="12700" cap="flat" cmpd="sng" algn="ctr">
                      <a:solidFill>
                        <a:srgbClr val="000000"/>
                      </a:solidFill>
                      <a:prstDash val="solid"/>
                      <a:round/>
                      <a:headEnd type="none" w="med" len="med"/>
                      <a:tailEnd type="none" w="med" len="med"/>
                    </a:lnB>
                    <a:solidFill>
                      <a:srgbClr val="CCFFCC"/>
                    </a:solidFill>
                  </a:tcPr>
                </a:tc>
                <a:tc>
                  <a:txBody>
                    <a:bodyPr/>
                    <a:lstStyle/>
                    <a:p>
                      <a:pPr algn="l" fontAlgn="b"/>
                      <a:r>
                        <a:rPr lang="es-EC" sz="500" b="0" i="0" u="none" strike="noStrike">
                          <a:solidFill>
                            <a:srgbClr val="000000"/>
                          </a:solidFill>
                          <a:latin typeface="Times New Roman"/>
                        </a:rPr>
                        <a:t> </a:t>
                      </a:r>
                    </a:p>
                  </a:txBody>
                  <a:tcPr marL="4108" marR="4108" marT="4108" marB="0" anchor="b">
                    <a:lnL>
                      <a:noFill/>
                    </a:lnL>
                    <a:lnR>
                      <a:noFill/>
                    </a:lnR>
                    <a:lnT>
                      <a:noFill/>
                    </a:lnT>
                    <a:lnB w="12700" cap="flat" cmpd="sng" algn="ctr">
                      <a:solidFill>
                        <a:srgbClr val="000000"/>
                      </a:solidFill>
                      <a:prstDash val="solid"/>
                      <a:round/>
                      <a:headEnd type="none" w="med" len="med"/>
                      <a:tailEnd type="none" w="med" len="med"/>
                    </a:lnB>
                    <a:solidFill>
                      <a:srgbClr val="CCFFCC"/>
                    </a:solidFill>
                  </a:tcPr>
                </a:tc>
                <a:tc>
                  <a:txBody>
                    <a:bodyPr/>
                    <a:lstStyle/>
                    <a:p>
                      <a:pPr algn="l" fontAlgn="b"/>
                      <a:r>
                        <a:rPr lang="es-EC" sz="500" b="0" i="0" u="none" strike="noStrike">
                          <a:solidFill>
                            <a:srgbClr val="000000"/>
                          </a:solidFill>
                          <a:latin typeface="Times New Roman"/>
                        </a:rPr>
                        <a:t> </a:t>
                      </a:r>
                    </a:p>
                  </a:txBody>
                  <a:tcPr marL="4108" marR="4108" marT="4108" marB="0" anchor="b">
                    <a:lnL>
                      <a:noFill/>
                    </a:lnL>
                    <a:lnR>
                      <a:noFill/>
                    </a:lnR>
                    <a:lnT>
                      <a:noFill/>
                    </a:lnT>
                    <a:lnB w="12700" cap="flat" cmpd="sng" algn="ctr">
                      <a:solidFill>
                        <a:srgbClr val="000000"/>
                      </a:solidFill>
                      <a:prstDash val="solid"/>
                      <a:round/>
                      <a:headEnd type="none" w="med" len="med"/>
                      <a:tailEnd type="none" w="med" len="med"/>
                    </a:lnB>
                    <a:solidFill>
                      <a:srgbClr val="CCFFCC"/>
                    </a:solidFill>
                  </a:tcPr>
                </a:tc>
                <a:tc>
                  <a:txBody>
                    <a:bodyPr/>
                    <a:lstStyle/>
                    <a:p>
                      <a:pPr algn="l" fontAlgn="b"/>
                      <a:r>
                        <a:rPr lang="es-EC" sz="500" b="0" i="0" u="none" strike="noStrike">
                          <a:solidFill>
                            <a:srgbClr val="000000"/>
                          </a:solidFill>
                          <a:latin typeface="Times New Roman"/>
                        </a:rPr>
                        <a:t> </a:t>
                      </a:r>
                    </a:p>
                  </a:txBody>
                  <a:tcPr marL="4108" marR="4108" marT="4108" marB="0" anchor="b">
                    <a:lnL>
                      <a:noFill/>
                    </a:lnL>
                    <a:lnR>
                      <a:noFill/>
                    </a:lnR>
                    <a:lnT>
                      <a:noFill/>
                    </a:lnT>
                    <a:lnB w="12700" cap="flat" cmpd="sng" algn="ctr">
                      <a:solidFill>
                        <a:srgbClr val="000000"/>
                      </a:solidFill>
                      <a:prstDash val="solid"/>
                      <a:round/>
                      <a:headEnd type="none" w="med" len="med"/>
                      <a:tailEnd type="none" w="med" len="med"/>
                    </a:lnB>
                    <a:solidFill>
                      <a:srgbClr val="CCFFCC"/>
                    </a:solidFill>
                  </a:tcPr>
                </a:tc>
                <a:tc>
                  <a:txBody>
                    <a:bodyPr/>
                    <a:lstStyle/>
                    <a:p>
                      <a:pPr algn="l" fontAlgn="b"/>
                      <a:r>
                        <a:rPr lang="es-EC" sz="500" b="0" i="0" u="none" strike="noStrike">
                          <a:solidFill>
                            <a:srgbClr val="000000"/>
                          </a:solidFill>
                          <a:latin typeface="Times New Roman"/>
                        </a:rPr>
                        <a:t> </a:t>
                      </a:r>
                    </a:p>
                  </a:txBody>
                  <a:tcPr marL="4108" marR="4108" marT="4108" marB="0" anchor="b">
                    <a:lnL>
                      <a:noFill/>
                    </a:lnL>
                    <a:lnR>
                      <a:noFill/>
                    </a:lnR>
                    <a:lnT>
                      <a:noFill/>
                    </a:lnT>
                    <a:lnB w="12700" cap="flat" cmpd="sng" algn="ctr">
                      <a:solidFill>
                        <a:srgbClr val="000000"/>
                      </a:solidFill>
                      <a:prstDash val="solid"/>
                      <a:round/>
                      <a:headEnd type="none" w="med" len="med"/>
                      <a:tailEnd type="none" w="med" len="med"/>
                    </a:lnB>
                    <a:solidFill>
                      <a:srgbClr val="CCFFCC"/>
                    </a:solidFill>
                  </a:tcPr>
                </a:tc>
                <a:tc>
                  <a:txBody>
                    <a:bodyPr/>
                    <a:lstStyle/>
                    <a:p>
                      <a:pPr algn="l" fontAlgn="b"/>
                      <a:r>
                        <a:rPr lang="es-EC" sz="500" b="0" i="0" u="none" strike="noStrike">
                          <a:solidFill>
                            <a:srgbClr val="000000"/>
                          </a:solidFill>
                          <a:latin typeface="Times New Roman"/>
                        </a:rPr>
                        <a:t> </a:t>
                      </a:r>
                    </a:p>
                  </a:txBody>
                  <a:tcPr marL="4108" marR="4108" marT="4108" marB="0" anchor="b">
                    <a:lnL>
                      <a:noFill/>
                    </a:lnL>
                    <a:lnR>
                      <a:noFill/>
                    </a:lnR>
                    <a:lnT>
                      <a:noFill/>
                    </a:lnT>
                    <a:lnB w="12700" cap="flat" cmpd="sng" algn="ctr">
                      <a:solidFill>
                        <a:srgbClr val="000000"/>
                      </a:solidFill>
                      <a:prstDash val="solid"/>
                      <a:round/>
                      <a:headEnd type="none" w="med" len="med"/>
                      <a:tailEnd type="none" w="med" len="med"/>
                    </a:lnB>
                    <a:solidFill>
                      <a:srgbClr val="CCFFCC"/>
                    </a:solidFill>
                  </a:tcPr>
                </a:tc>
                <a:tc>
                  <a:txBody>
                    <a:bodyPr/>
                    <a:lstStyle/>
                    <a:p>
                      <a:pPr algn="l" fontAlgn="b"/>
                      <a:r>
                        <a:rPr lang="es-EC" sz="500" b="0" i="0" u="none" strike="noStrike">
                          <a:solidFill>
                            <a:srgbClr val="000000"/>
                          </a:solidFill>
                          <a:latin typeface="Times New Roman"/>
                        </a:rPr>
                        <a:t> </a:t>
                      </a:r>
                    </a:p>
                  </a:txBody>
                  <a:tcPr marL="4108" marR="4108" marT="4108" marB="0" anchor="b">
                    <a:lnL>
                      <a:noFill/>
                    </a:lnL>
                    <a:lnR>
                      <a:noFill/>
                    </a:lnR>
                    <a:lnT>
                      <a:noFill/>
                    </a:lnT>
                    <a:lnB w="12700" cap="flat" cmpd="sng" algn="ctr">
                      <a:solidFill>
                        <a:srgbClr val="000000"/>
                      </a:solidFill>
                      <a:prstDash val="solid"/>
                      <a:round/>
                      <a:headEnd type="none" w="med" len="med"/>
                      <a:tailEnd type="none" w="med" len="med"/>
                    </a:lnB>
                    <a:solidFill>
                      <a:srgbClr val="CCFFCC"/>
                    </a:solidFill>
                  </a:tcPr>
                </a:tc>
                <a:tc>
                  <a:txBody>
                    <a:bodyPr/>
                    <a:lstStyle/>
                    <a:p>
                      <a:pPr algn="r" fontAlgn="b"/>
                      <a:r>
                        <a:rPr lang="es-EC" sz="500" b="0" i="0" u="none" strike="noStrike">
                          <a:solidFill>
                            <a:srgbClr val="000000"/>
                          </a:solidFill>
                          <a:latin typeface="Times New Roman"/>
                        </a:rPr>
                        <a:t>$ 16.091.164,20</a:t>
                      </a:r>
                    </a:p>
                  </a:txBody>
                  <a:tcPr marL="4108" marR="4108" marT="4108"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CCFFCC"/>
                    </a:solidFill>
                  </a:tcPr>
                </a:tc>
              </a:tr>
              <a:tr h="278797">
                <a:tc>
                  <a:txBody>
                    <a:bodyPr/>
                    <a:lstStyle/>
                    <a:p>
                      <a:pPr algn="l" fontAlgn="b"/>
                      <a:r>
                        <a:rPr lang="es-EC" sz="500" b="1" i="0" u="none" strike="noStrike">
                          <a:solidFill>
                            <a:srgbClr val="000000"/>
                          </a:solidFill>
                          <a:latin typeface="Times New Roman"/>
                        </a:rPr>
                        <a:t>FLUJO DE CAJA</a:t>
                      </a:r>
                    </a:p>
                  </a:txBody>
                  <a:tcPr marL="4108" marR="4108" marT="4108"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FFFF99"/>
                    </a:solidFill>
                  </a:tcPr>
                </a:tc>
                <a:tc>
                  <a:txBody>
                    <a:bodyPr/>
                    <a:lstStyle/>
                    <a:p>
                      <a:pPr algn="r" fontAlgn="b"/>
                      <a:r>
                        <a:rPr lang="es-EC" sz="500" b="0" i="0" u="none" strike="noStrike">
                          <a:solidFill>
                            <a:srgbClr val="000000"/>
                          </a:solidFill>
                          <a:latin typeface="Times New Roman"/>
                        </a:rPr>
                        <a:t>-$ 31.518.039,20</a:t>
                      </a:r>
                    </a:p>
                  </a:txBody>
                  <a:tcPr marL="4108" marR="4108" marT="4108" marB="0" anchor="b">
                    <a:lnL>
                      <a:noFill/>
                    </a:lnL>
                    <a:lnR>
                      <a:noFill/>
                    </a:lnR>
                    <a:lnT w="12700" cap="flat" cmpd="sng"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FFFF99"/>
                    </a:solidFill>
                  </a:tcPr>
                </a:tc>
                <a:tc>
                  <a:txBody>
                    <a:bodyPr/>
                    <a:lstStyle/>
                    <a:p>
                      <a:pPr algn="r" fontAlgn="b"/>
                      <a:r>
                        <a:rPr lang="es-EC" sz="500" b="0" i="0" u="none" strike="noStrike">
                          <a:solidFill>
                            <a:srgbClr val="000000"/>
                          </a:solidFill>
                          <a:latin typeface="Times New Roman"/>
                        </a:rPr>
                        <a:t>$ 21.611.900,54</a:t>
                      </a:r>
                    </a:p>
                  </a:txBody>
                  <a:tcPr marL="4108" marR="4108" marT="4108" marB="0" anchor="b">
                    <a:lnL>
                      <a:noFill/>
                    </a:lnL>
                    <a:lnR>
                      <a:noFill/>
                    </a:lnR>
                    <a:lnT w="12700" cap="flat" cmpd="sng"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FFFF99"/>
                    </a:solidFill>
                  </a:tcPr>
                </a:tc>
                <a:tc>
                  <a:txBody>
                    <a:bodyPr/>
                    <a:lstStyle/>
                    <a:p>
                      <a:pPr algn="r" fontAlgn="b"/>
                      <a:r>
                        <a:rPr lang="es-EC" sz="500" b="0" i="0" u="none" strike="noStrike">
                          <a:solidFill>
                            <a:srgbClr val="000000"/>
                          </a:solidFill>
                          <a:latin typeface="Times New Roman"/>
                        </a:rPr>
                        <a:t>$ 22.093.512,51</a:t>
                      </a:r>
                    </a:p>
                  </a:txBody>
                  <a:tcPr marL="4108" marR="4108" marT="4108" marB="0" anchor="b">
                    <a:lnL>
                      <a:noFill/>
                    </a:lnL>
                    <a:lnR>
                      <a:noFill/>
                    </a:lnR>
                    <a:lnT w="12700" cap="flat" cmpd="sng"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FFFF99"/>
                    </a:solidFill>
                  </a:tcPr>
                </a:tc>
                <a:tc>
                  <a:txBody>
                    <a:bodyPr/>
                    <a:lstStyle/>
                    <a:p>
                      <a:pPr algn="r" fontAlgn="b"/>
                      <a:r>
                        <a:rPr lang="es-EC" sz="500" b="0" i="0" u="none" strike="noStrike">
                          <a:solidFill>
                            <a:srgbClr val="000000"/>
                          </a:solidFill>
                          <a:latin typeface="Times New Roman"/>
                        </a:rPr>
                        <a:t>$ 22.585.701,69</a:t>
                      </a:r>
                    </a:p>
                  </a:txBody>
                  <a:tcPr marL="4108" marR="4108" marT="4108" marB="0" anchor="b">
                    <a:lnL>
                      <a:noFill/>
                    </a:lnL>
                    <a:lnR>
                      <a:noFill/>
                    </a:lnR>
                    <a:lnT w="12700" cap="flat" cmpd="sng"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FFFF99"/>
                    </a:solidFill>
                  </a:tcPr>
                </a:tc>
                <a:tc>
                  <a:txBody>
                    <a:bodyPr/>
                    <a:lstStyle/>
                    <a:p>
                      <a:pPr algn="r" fontAlgn="b"/>
                      <a:r>
                        <a:rPr lang="es-EC" sz="500" b="0" i="0" u="none" strike="noStrike">
                          <a:solidFill>
                            <a:srgbClr val="000000"/>
                          </a:solidFill>
                          <a:latin typeface="Times New Roman"/>
                        </a:rPr>
                        <a:t>$ 23.088.693,08</a:t>
                      </a:r>
                    </a:p>
                  </a:txBody>
                  <a:tcPr marL="4108" marR="4108" marT="4108" marB="0" anchor="b">
                    <a:lnL>
                      <a:noFill/>
                    </a:lnL>
                    <a:lnR>
                      <a:noFill/>
                    </a:lnR>
                    <a:lnT w="12700" cap="flat" cmpd="sng"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FFFF99"/>
                    </a:solidFill>
                  </a:tcPr>
                </a:tc>
                <a:tc>
                  <a:txBody>
                    <a:bodyPr/>
                    <a:lstStyle/>
                    <a:p>
                      <a:pPr algn="r" fontAlgn="b"/>
                      <a:r>
                        <a:rPr lang="es-EC" sz="500" b="0" i="0" u="none" strike="noStrike">
                          <a:solidFill>
                            <a:srgbClr val="000000"/>
                          </a:solidFill>
                          <a:latin typeface="Times New Roman"/>
                        </a:rPr>
                        <a:t>$ 23.602.738,53</a:t>
                      </a:r>
                    </a:p>
                  </a:txBody>
                  <a:tcPr marL="4108" marR="4108" marT="4108" marB="0" anchor="b">
                    <a:lnL>
                      <a:noFill/>
                    </a:lnL>
                    <a:lnR>
                      <a:noFill/>
                    </a:lnR>
                    <a:lnT w="12700" cap="flat" cmpd="sng"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FFFF99"/>
                    </a:solidFill>
                  </a:tcPr>
                </a:tc>
                <a:tc>
                  <a:txBody>
                    <a:bodyPr/>
                    <a:lstStyle/>
                    <a:p>
                      <a:pPr algn="r" fontAlgn="b"/>
                      <a:r>
                        <a:rPr lang="es-EC" sz="500" b="0" i="0" u="none" strike="noStrike">
                          <a:solidFill>
                            <a:srgbClr val="000000"/>
                          </a:solidFill>
                          <a:latin typeface="Times New Roman"/>
                        </a:rPr>
                        <a:t>$ 24.128.072,24</a:t>
                      </a:r>
                    </a:p>
                  </a:txBody>
                  <a:tcPr marL="4108" marR="4108" marT="4108" marB="0" anchor="b">
                    <a:lnL>
                      <a:noFill/>
                    </a:lnL>
                    <a:lnR>
                      <a:noFill/>
                    </a:lnR>
                    <a:lnT w="12700" cap="flat" cmpd="sng"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FFFF99"/>
                    </a:solidFill>
                  </a:tcPr>
                </a:tc>
                <a:tc>
                  <a:txBody>
                    <a:bodyPr/>
                    <a:lstStyle/>
                    <a:p>
                      <a:pPr algn="r" fontAlgn="b"/>
                      <a:r>
                        <a:rPr lang="es-EC" sz="500" b="0" i="0" u="none" strike="noStrike">
                          <a:solidFill>
                            <a:srgbClr val="000000"/>
                          </a:solidFill>
                          <a:latin typeface="Times New Roman"/>
                        </a:rPr>
                        <a:t>$ 24.664.944,26</a:t>
                      </a:r>
                    </a:p>
                  </a:txBody>
                  <a:tcPr marL="4108" marR="4108" marT="4108" marB="0" anchor="b">
                    <a:lnL>
                      <a:noFill/>
                    </a:lnL>
                    <a:lnR>
                      <a:noFill/>
                    </a:lnR>
                    <a:lnT w="12700" cap="flat" cmpd="sng"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FFFF99"/>
                    </a:solidFill>
                  </a:tcPr>
                </a:tc>
                <a:tc>
                  <a:txBody>
                    <a:bodyPr/>
                    <a:lstStyle/>
                    <a:p>
                      <a:pPr algn="r" fontAlgn="b"/>
                      <a:r>
                        <a:rPr lang="es-EC" sz="500" b="0" i="0" u="none" strike="noStrike">
                          <a:solidFill>
                            <a:srgbClr val="000000"/>
                          </a:solidFill>
                          <a:latin typeface="Times New Roman"/>
                        </a:rPr>
                        <a:t>$ 25.213.606,82</a:t>
                      </a:r>
                    </a:p>
                  </a:txBody>
                  <a:tcPr marL="4108" marR="4108" marT="4108" marB="0" anchor="b">
                    <a:lnL>
                      <a:noFill/>
                    </a:lnL>
                    <a:lnR>
                      <a:noFill/>
                    </a:lnR>
                    <a:lnT w="12700" cap="flat" cmpd="sng"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FFFF99"/>
                    </a:solidFill>
                  </a:tcPr>
                </a:tc>
                <a:tc>
                  <a:txBody>
                    <a:bodyPr/>
                    <a:lstStyle/>
                    <a:p>
                      <a:pPr algn="r" fontAlgn="b"/>
                      <a:r>
                        <a:rPr lang="es-EC" sz="500" b="0" i="0" u="none" strike="noStrike">
                          <a:solidFill>
                            <a:srgbClr val="000000"/>
                          </a:solidFill>
                          <a:latin typeface="Times New Roman"/>
                        </a:rPr>
                        <a:t>$ 25.774.318,81</a:t>
                      </a:r>
                    </a:p>
                  </a:txBody>
                  <a:tcPr marL="4108" marR="4108" marT="4108" marB="0" anchor="b">
                    <a:lnL>
                      <a:noFill/>
                    </a:lnL>
                    <a:lnR>
                      <a:noFill/>
                    </a:lnR>
                    <a:lnT w="12700" cap="flat" cmpd="sng"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FFFF99"/>
                    </a:solidFill>
                  </a:tcPr>
                </a:tc>
                <a:tc>
                  <a:txBody>
                    <a:bodyPr/>
                    <a:lstStyle/>
                    <a:p>
                      <a:pPr algn="r" fontAlgn="b"/>
                      <a:r>
                        <a:rPr lang="es-EC" sz="500" b="0" i="0" u="none" strike="noStrike">
                          <a:solidFill>
                            <a:srgbClr val="000000"/>
                          </a:solidFill>
                          <a:latin typeface="Times New Roman"/>
                        </a:rPr>
                        <a:t>$ 42.438.508,96</a:t>
                      </a:r>
                    </a:p>
                  </a:txBody>
                  <a:tcPr marL="4108" marR="4108" marT="4108"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FFFF99"/>
                    </a:solidFill>
                  </a:tcPr>
                </a:tc>
              </a:tr>
              <a:tr h="278797">
                <a:tc>
                  <a:txBody>
                    <a:bodyPr/>
                    <a:lstStyle/>
                    <a:p>
                      <a:pPr algn="l" fontAlgn="b"/>
                      <a:endParaRPr lang="es-EC" sz="500" b="0" i="0" u="none" strike="noStrike">
                        <a:solidFill>
                          <a:srgbClr val="000000"/>
                        </a:solidFill>
                        <a:latin typeface="Times New Roman"/>
                      </a:endParaRPr>
                    </a:p>
                  </a:txBody>
                  <a:tcPr marL="4108" marR="4108" marT="4108" marB="0" anchor="b">
                    <a:lnL>
                      <a:noFill/>
                    </a:lnL>
                    <a:lnR>
                      <a:noFill/>
                    </a:lnR>
                    <a:lnT w="25400" cap="flat" cmpd="dbl" algn="ctr">
                      <a:solidFill>
                        <a:srgbClr val="000000"/>
                      </a:solidFill>
                      <a:prstDash val="solid"/>
                      <a:round/>
                      <a:headEnd type="none" w="med" len="med"/>
                      <a:tailEnd type="none" w="med" len="med"/>
                    </a:lnT>
                    <a:lnB>
                      <a:noFill/>
                    </a:lnB>
                  </a:tcPr>
                </a:tc>
                <a:tc>
                  <a:txBody>
                    <a:bodyPr/>
                    <a:lstStyle/>
                    <a:p>
                      <a:pPr algn="l" fontAlgn="b"/>
                      <a:endParaRPr lang="es-EC" sz="500" b="1" i="0" u="none" strike="noStrike">
                        <a:solidFill>
                          <a:srgbClr val="000000"/>
                        </a:solidFill>
                        <a:latin typeface="Times New Roman"/>
                      </a:endParaRPr>
                    </a:p>
                  </a:txBody>
                  <a:tcPr marL="4108" marR="4108" marT="4108" marB="0" anchor="b">
                    <a:lnL>
                      <a:noFill/>
                    </a:lnL>
                    <a:lnR>
                      <a:noFill/>
                    </a:lnR>
                    <a:lnT w="25400" cap="flat" cmpd="dbl" algn="ctr">
                      <a:solidFill>
                        <a:srgbClr val="000000"/>
                      </a:solidFill>
                      <a:prstDash val="solid"/>
                      <a:round/>
                      <a:headEnd type="none" w="med" len="med"/>
                      <a:tailEnd type="none" w="med" len="med"/>
                    </a:lnT>
                    <a:lnB>
                      <a:noFill/>
                    </a:lnB>
                  </a:tcPr>
                </a:tc>
                <a:tc>
                  <a:txBody>
                    <a:bodyPr/>
                    <a:lstStyle/>
                    <a:p>
                      <a:pPr algn="l" fontAlgn="b"/>
                      <a:endParaRPr lang="es-EC" sz="500" b="0" i="0" u="none" strike="noStrike">
                        <a:solidFill>
                          <a:srgbClr val="000000"/>
                        </a:solidFill>
                        <a:latin typeface="Times New Roman"/>
                      </a:endParaRPr>
                    </a:p>
                  </a:txBody>
                  <a:tcPr marL="4108" marR="4108" marT="4108" marB="0" anchor="b">
                    <a:lnL>
                      <a:noFill/>
                    </a:lnL>
                    <a:lnR>
                      <a:noFill/>
                    </a:lnR>
                    <a:lnT w="25400" cap="flat" cmpd="dbl" algn="ctr">
                      <a:solidFill>
                        <a:srgbClr val="000000"/>
                      </a:solidFill>
                      <a:prstDash val="solid"/>
                      <a:round/>
                      <a:headEnd type="none" w="med" len="med"/>
                      <a:tailEnd type="none" w="med" len="med"/>
                    </a:lnT>
                    <a:lnB>
                      <a:noFill/>
                    </a:lnB>
                  </a:tcPr>
                </a:tc>
                <a:tc>
                  <a:txBody>
                    <a:bodyPr/>
                    <a:lstStyle/>
                    <a:p>
                      <a:pPr algn="l" fontAlgn="b"/>
                      <a:endParaRPr lang="es-EC" sz="500" b="0" i="0" u="none" strike="noStrike">
                        <a:solidFill>
                          <a:srgbClr val="000000"/>
                        </a:solidFill>
                        <a:latin typeface="Times New Roman"/>
                      </a:endParaRPr>
                    </a:p>
                  </a:txBody>
                  <a:tcPr marL="4108" marR="4108" marT="4108" marB="0" anchor="b">
                    <a:lnL>
                      <a:noFill/>
                    </a:lnL>
                    <a:lnR>
                      <a:noFill/>
                    </a:lnR>
                    <a:lnT w="25400" cap="flat" cmpd="dbl" algn="ctr">
                      <a:solidFill>
                        <a:srgbClr val="000000"/>
                      </a:solidFill>
                      <a:prstDash val="solid"/>
                      <a:round/>
                      <a:headEnd type="none" w="med" len="med"/>
                      <a:tailEnd type="none" w="med" len="med"/>
                    </a:lnT>
                    <a:lnB>
                      <a:noFill/>
                    </a:lnB>
                  </a:tcPr>
                </a:tc>
                <a:tc>
                  <a:txBody>
                    <a:bodyPr/>
                    <a:lstStyle/>
                    <a:p>
                      <a:pPr algn="l" fontAlgn="b"/>
                      <a:endParaRPr lang="es-EC" sz="500" b="0" i="0" u="none" strike="noStrike">
                        <a:solidFill>
                          <a:srgbClr val="000000"/>
                        </a:solidFill>
                        <a:latin typeface="Times New Roman"/>
                      </a:endParaRPr>
                    </a:p>
                  </a:txBody>
                  <a:tcPr marL="4108" marR="4108" marT="4108" marB="0" anchor="b">
                    <a:lnL>
                      <a:noFill/>
                    </a:lnL>
                    <a:lnR>
                      <a:noFill/>
                    </a:lnR>
                    <a:lnT w="25400" cap="flat" cmpd="dbl" algn="ctr">
                      <a:solidFill>
                        <a:srgbClr val="000000"/>
                      </a:solidFill>
                      <a:prstDash val="solid"/>
                      <a:round/>
                      <a:headEnd type="none" w="med" len="med"/>
                      <a:tailEnd type="none" w="med" len="med"/>
                    </a:lnT>
                    <a:lnB>
                      <a:noFill/>
                    </a:lnB>
                  </a:tcPr>
                </a:tc>
                <a:tc>
                  <a:txBody>
                    <a:bodyPr/>
                    <a:lstStyle/>
                    <a:p>
                      <a:pPr algn="l" fontAlgn="b"/>
                      <a:endParaRPr lang="es-EC" sz="500" b="0" i="0" u="none" strike="noStrike">
                        <a:solidFill>
                          <a:srgbClr val="000000"/>
                        </a:solidFill>
                        <a:latin typeface="Times New Roman"/>
                      </a:endParaRPr>
                    </a:p>
                  </a:txBody>
                  <a:tcPr marL="4108" marR="4108" marT="4108" marB="0" anchor="b">
                    <a:lnL>
                      <a:noFill/>
                    </a:lnL>
                    <a:lnR>
                      <a:noFill/>
                    </a:lnR>
                    <a:lnT w="25400" cap="flat" cmpd="dbl" algn="ctr">
                      <a:solidFill>
                        <a:srgbClr val="000000"/>
                      </a:solidFill>
                      <a:prstDash val="solid"/>
                      <a:round/>
                      <a:headEnd type="none" w="med" len="med"/>
                      <a:tailEnd type="none" w="med" len="med"/>
                    </a:lnT>
                    <a:lnB>
                      <a:noFill/>
                    </a:lnB>
                  </a:tcPr>
                </a:tc>
                <a:tc>
                  <a:txBody>
                    <a:bodyPr/>
                    <a:lstStyle/>
                    <a:p>
                      <a:pPr algn="l" fontAlgn="b"/>
                      <a:endParaRPr lang="es-EC" sz="500" b="0" i="0" u="none" strike="noStrike">
                        <a:solidFill>
                          <a:srgbClr val="000000"/>
                        </a:solidFill>
                        <a:latin typeface="Times New Roman"/>
                      </a:endParaRPr>
                    </a:p>
                  </a:txBody>
                  <a:tcPr marL="4108" marR="4108" marT="4108" marB="0" anchor="b">
                    <a:lnL>
                      <a:noFill/>
                    </a:lnL>
                    <a:lnR>
                      <a:noFill/>
                    </a:lnR>
                    <a:lnT w="25400" cap="flat" cmpd="dbl" algn="ctr">
                      <a:solidFill>
                        <a:srgbClr val="000000"/>
                      </a:solidFill>
                      <a:prstDash val="solid"/>
                      <a:round/>
                      <a:headEnd type="none" w="med" len="med"/>
                      <a:tailEnd type="none" w="med" len="med"/>
                    </a:lnT>
                    <a:lnB>
                      <a:noFill/>
                    </a:lnB>
                  </a:tcPr>
                </a:tc>
                <a:tc>
                  <a:txBody>
                    <a:bodyPr/>
                    <a:lstStyle/>
                    <a:p>
                      <a:pPr algn="l" fontAlgn="b"/>
                      <a:endParaRPr lang="es-EC" sz="500" b="0" i="0" u="none" strike="noStrike">
                        <a:solidFill>
                          <a:srgbClr val="000000"/>
                        </a:solidFill>
                        <a:latin typeface="Times New Roman"/>
                      </a:endParaRPr>
                    </a:p>
                  </a:txBody>
                  <a:tcPr marL="4108" marR="4108" marT="4108" marB="0" anchor="b">
                    <a:lnL>
                      <a:noFill/>
                    </a:lnL>
                    <a:lnR>
                      <a:noFill/>
                    </a:lnR>
                    <a:lnT w="25400" cap="flat" cmpd="dbl" algn="ctr">
                      <a:solidFill>
                        <a:srgbClr val="000000"/>
                      </a:solidFill>
                      <a:prstDash val="solid"/>
                      <a:round/>
                      <a:headEnd type="none" w="med" len="med"/>
                      <a:tailEnd type="none" w="med" len="med"/>
                    </a:lnT>
                    <a:lnB>
                      <a:noFill/>
                    </a:lnB>
                  </a:tcPr>
                </a:tc>
                <a:tc>
                  <a:txBody>
                    <a:bodyPr/>
                    <a:lstStyle/>
                    <a:p>
                      <a:pPr algn="l" fontAlgn="b"/>
                      <a:endParaRPr lang="es-EC" sz="500" b="0" i="0" u="none" strike="noStrike">
                        <a:solidFill>
                          <a:srgbClr val="000000"/>
                        </a:solidFill>
                        <a:latin typeface="Times New Roman"/>
                      </a:endParaRPr>
                    </a:p>
                  </a:txBody>
                  <a:tcPr marL="4108" marR="4108" marT="4108" marB="0" anchor="b">
                    <a:lnL>
                      <a:noFill/>
                    </a:lnL>
                    <a:lnR>
                      <a:noFill/>
                    </a:lnR>
                    <a:lnT w="25400" cap="flat" cmpd="dbl" algn="ctr">
                      <a:solidFill>
                        <a:srgbClr val="000000"/>
                      </a:solidFill>
                      <a:prstDash val="solid"/>
                      <a:round/>
                      <a:headEnd type="none" w="med" len="med"/>
                      <a:tailEnd type="none" w="med" len="med"/>
                    </a:lnT>
                    <a:lnB>
                      <a:noFill/>
                    </a:lnB>
                  </a:tcPr>
                </a:tc>
                <a:tc>
                  <a:txBody>
                    <a:bodyPr/>
                    <a:lstStyle/>
                    <a:p>
                      <a:pPr algn="l" fontAlgn="b"/>
                      <a:endParaRPr lang="es-EC" sz="500" b="0" i="0" u="none" strike="noStrike">
                        <a:solidFill>
                          <a:srgbClr val="000000"/>
                        </a:solidFill>
                        <a:latin typeface="Times New Roman"/>
                      </a:endParaRPr>
                    </a:p>
                  </a:txBody>
                  <a:tcPr marL="4108" marR="4108" marT="4108" marB="0" anchor="b">
                    <a:lnL>
                      <a:noFill/>
                    </a:lnL>
                    <a:lnR>
                      <a:noFill/>
                    </a:lnR>
                    <a:lnT w="25400" cap="flat" cmpd="dbl" algn="ctr">
                      <a:solidFill>
                        <a:srgbClr val="000000"/>
                      </a:solidFill>
                      <a:prstDash val="solid"/>
                      <a:round/>
                      <a:headEnd type="none" w="med" len="med"/>
                      <a:tailEnd type="none" w="med" len="med"/>
                    </a:lnT>
                    <a:lnB>
                      <a:noFill/>
                    </a:lnB>
                  </a:tcPr>
                </a:tc>
                <a:tc>
                  <a:txBody>
                    <a:bodyPr/>
                    <a:lstStyle/>
                    <a:p>
                      <a:pPr algn="l" fontAlgn="b"/>
                      <a:endParaRPr lang="es-EC" sz="500" b="0" i="0" u="none" strike="noStrike">
                        <a:solidFill>
                          <a:srgbClr val="000000"/>
                        </a:solidFill>
                        <a:latin typeface="Times New Roman"/>
                      </a:endParaRPr>
                    </a:p>
                  </a:txBody>
                  <a:tcPr marL="4108" marR="4108" marT="4108" marB="0" anchor="b">
                    <a:lnL>
                      <a:noFill/>
                    </a:lnL>
                    <a:lnR>
                      <a:noFill/>
                    </a:lnR>
                    <a:lnT w="25400" cap="flat" cmpd="dbl" algn="ctr">
                      <a:solidFill>
                        <a:srgbClr val="000000"/>
                      </a:solidFill>
                      <a:prstDash val="solid"/>
                      <a:round/>
                      <a:headEnd type="none" w="med" len="med"/>
                      <a:tailEnd type="none" w="med" len="med"/>
                    </a:lnT>
                    <a:lnB>
                      <a:noFill/>
                    </a:lnB>
                  </a:tcPr>
                </a:tc>
                <a:tc>
                  <a:txBody>
                    <a:bodyPr/>
                    <a:lstStyle/>
                    <a:p>
                      <a:pPr algn="l" fontAlgn="b"/>
                      <a:endParaRPr lang="es-EC" sz="500" b="0" i="0" u="none" strike="noStrike">
                        <a:solidFill>
                          <a:srgbClr val="000000"/>
                        </a:solidFill>
                        <a:latin typeface="Times New Roman"/>
                      </a:endParaRPr>
                    </a:p>
                  </a:txBody>
                  <a:tcPr marL="4108" marR="4108" marT="4108" marB="0" anchor="b">
                    <a:lnL>
                      <a:noFill/>
                    </a:lnL>
                    <a:lnR>
                      <a:noFill/>
                    </a:lnR>
                    <a:lnT w="25400" cap="flat" cmpd="dbl" algn="ctr">
                      <a:solidFill>
                        <a:srgbClr val="000000"/>
                      </a:solidFill>
                      <a:prstDash val="solid"/>
                      <a:round/>
                      <a:headEnd type="none" w="med" len="med"/>
                      <a:tailEnd type="none" w="med" len="med"/>
                    </a:lnT>
                    <a:lnB>
                      <a:noFill/>
                    </a:lnB>
                  </a:tcPr>
                </a:tc>
              </a:tr>
              <a:tr h="266125">
                <a:tc>
                  <a:txBody>
                    <a:bodyPr/>
                    <a:lstStyle/>
                    <a:p>
                      <a:pPr algn="l" fontAlgn="b"/>
                      <a:r>
                        <a:rPr lang="es-EC" sz="500" b="1" i="0" u="none" strike="noStrike">
                          <a:solidFill>
                            <a:srgbClr val="000000"/>
                          </a:solidFill>
                          <a:latin typeface="Times New Roman"/>
                        </a:rPr>
                        <a:t>TASA DE DSCTO</a:t>
                      </a:r>
                    </a:p>
                  </a:txBody>
                  <a:tcPr marL="4108" marR="4108" marT="4108" marB="0" anchor="b">
                    <a:lnL>
                      <a:noFill/>
                    </a:lnL>
                    <a:lnR>
                      <a:noFill/>
                    </a:lnR>
                    <a:lnT>
                      <a:noFill/>
                    </a:lnT>
                    <a:lnB>
                      <a:noFill/>
                    </a:lnB>
                  </a:tcPr>
                </a:tc>
                <a:tc>
                  <a:txBody>
                    <a:bodyPr/>
                    <a:lstStyle/>
                    <a:p>
                      <a:pPr algn="r" fontAlgn="b"/>
                      <a:r>
                        <a:rPr lang="es-EC" sz="500" b="1" i="0" u="none" strike="noStrike">
                          <a:solidFill>
                            <a:srgbClr val="000000"/>
                          </a:solidFill>
                          <a:latin typeface="Times New Roman"/>
                        </a:rPr>
                        <a:t>38%</a:t>
                      </a:r>
                    </a:p>
                  </a:txBody>
                  <a:tcPr marL="4108" marR="4108" marT="4108" marB="0" anchor="b">
                    <a:lnL>
                      <a:noFill/>
                    </a:lnL>
                    <a:lnR>
                      <a:noFill/>
                    </a:lnR>
                    <a:lnT>
                      <a:noFill/>
                    </a:lnT>
                    <a:lnB>
                      <a:noFill/>
                    </a:lnB>
                  </a:tcPr>
                </a:tc>
                <a:tc>
                  <a:txBody>
                    <a:bodyPr/>
                    <a:lstStyle/>
                    <a:p>
                      <a:pPr algn="l" fontAlgn="b"/>
                      <a:endParaRPr lang="es-EC" sz="500" b="0" i="0" u="none" strike="noStrike">
                        <a:solidFill>
                          <a:srgbClr val="000000"/>
                        </a:solidFill>
                        <a:latin typeface="Times New Roman"/>
                      </a:endParaRPr>
                    </a:p>
                  </a:txBody>
                  <a:tcPr marL="4108" marR="4108" marT="4108" marB="0" anchor="b">
                    <a:lnL>
                      <a:noFill/>
                    </a:lnL>
                    <a:lnR>
                      <a:noFill/>
                    </a:lnR>
                    <a:lnT>
                      <a:noFill/>
                    </a:lnT>
                    <a:lnB>
                      <a:noFill/>
                    </a:lnB>
                  </a:tcPr>
                </a:tc>
                <a:tc>
                  <a:txBody>
                    <a:bodyPr/>
                    <a:lstStyle/>
                    <a:p>
                      <a:pPr algn="l" fontAlgn="b"/>
                      <a:endParaRPr lang="es-EC" sz="500" b="0" i="0" u="none" strike="noStrike">
                        <a:solidFill>
                          <a:srgbClr val="000000"/>
                        </a:solidFill>
                        <a:latin typeface="Times New Roman"/>
                      </a:endParaRPr>
                    </a:p>
                  </a:txBody>
                  <a:tcPr marL="4108" marR="4108" marT="4108" marB="0" anchor="b">
                    <a:lnL>
                      <a:noFill/>
                    </a:lnL>
                    <a:lnR>
                      <a:noFill/>
                    </a:lnR>
                    <a:lnT>
                      <a:noFill/>
                    </a:lnT>
                    <a:lnB>
                      <a:noFill/>
                    </a:lnB>
                  </a:tcPr>
                </a:tc>
                <a:tc>
                  <a:txBody>
                    <a:bodyPr/>
                    <a:lstStyle/>
                    <a:p>
                      <a:pPr algn="l" fontAlgn="b"/>
                      <a:endParaRPr lang="es-EC" sz="500" b="0" i="0" u="none" strike="noStrike">
                        <a:solidFill>
                          <a:srgbClr val="000000"/>
                        </a:solidFill>
                        <a:latin typeface="Times New Roman"/>
                      </a:endParaRPr>
                    </a:p>
                  </a:txBody>
                  <a:tcPr marL="4108" marR="4108" marT="4108" marB="0" anchor="b">
                    <a:lnL>
                      <a:noFill/>
                    </a:lnL>
                    <a:lnR>
                      <a:noFill/>
                    </a:lnR>
                    <a:lnT>
                      <a:noFill/>
                    </a:lnT>
                    <a:lnB>
                      <a:noFill/>
                    </a:lnB>
                  </a:tcPr>
                </a:tc>
                <a:tc>
                  <a:txBody>
                    <a:bodyPr/>
                    <a:lstStyle/>
                    <a:p>
                      <a:pPr algn="l" fontAlgn="b"/>
                      <a:endParaRPr lang="es-EC" sz="500" b="0" i="0" u="none" strike="noStrike">
                        <a:solidFill>
                          <a:srgbClr val="000000"/>
                        </a:solidFill>
                        <a:latin typeface="Times New Roman"/>
                      </a:endParaRPr>
                    </a:p>
                  </a:txBody>
                  <a:tcPr marL="4108" marR="4108" marT="4108" marB="0" anchor="b">
                    <a:lnL>
                      <a:noFill/>
                    </a:lnL>
                    <a:lnR>
                      <a:noFill/>
                    </a:lnR>
                    <a:lnT>
                      <a:noFill/>
                    </a:lnT>
                    <a:lnB>
                      <a:noFill/>
                    </a:lnB>
                  </a:tcPr>
                </a:tc>
                <a:tc>
                  <a:txBody>
                    <a:bodyPr/>
                    <a:lstStyle/>
                    <a:p>
                      <a:pPr algn="l" fontAlgn="b"/>
                      <a:endParaRPr lang="es-EC" sz="500" b="0" i="0" u="none" strike="noStrike">
                        <a:solidFill>
                          <a:srgbClr val="000000"/>
                        </a:solidFill>
                        <a:latin typeface="Times New Roman"/>
                      </a:endParaRPr>
                    </a:p>
                  </a:txBody>
                  <a:tcPr marL="4108" marR="4108" marT="4108" marB="0" anchor="b">
                    <a:lnL>
                      <a:noFill/>
                    </a:lnL>
                    <a:lnR>
                      <a:noFill/>
                    </a:lnR>
                    <a:lnT>
                      <a:noFill/>
                    </a:lnT>
                    <a:lnB>
                      <a:noFill/>
                    </a:lnB>
                  </a:tcPr>
                </a:tc>
                <a:tc>
                  <a:txBody>
                    <a:bodyPr/>
                    <a:lstStyle/>
                    <a:p>
                      <a:pPr algn="l" fontAlgn="b"/>
                      <a:endParaRPr lang="es-EC" sz="500" b="0" i="0" u="none" strike="noStrike">
                        <a:solidFill>
                          <a:srgbClr val="000000"/>
                        </a:solidFill>
                        <a:latin typeface="Times New Roman"/>
                      </a:endParaRPr>
                    </a:p>
                  </a:txBody>
                  <a:tcPr marL="4108" marR="4108" marT="4108" marB="0" anchor="b">
                    <a:lnL>
                      <a:noFill/>
                    </a:lnL>
                    <a:lnR>
                      <a:noFill/>
                    </a:lnR>
                    <a:lnT>
                      <a:noFill/>
                    </a:lnT>
                    <a:lnB>
                      <a:noFill/>
                    </a:lnB>
                  </a:tcPr>
                </a:tc>
                <a:tc>
                  <a:txBody>
                    <a:bodyPr/>
                    <a:lstStyle/>
                    <a:p>
                      <a:pPr algn="l" fontAlgn="b"/>
                      <a:endParaRPr lang="es-EC" sz="500" b="0" i="0" u="none" strike="noStrike">
                        <a:solidFill>
                          <a:srgbClr val="000000"/>
                        </a:solidFill>
                        <a:latin typeface="Times New Roman"/>
                      </a:endParaRPr>
                    </a:p>
                  </a:txBody>
                  <a:tcPr marL="4108" marR="4108" marT="4108" marB="0" anchor="b">
                    <a:lnL>
                      <a:noFill/>
                    </a:lnL>
                    <a:lnR>
                      <a:noFill/>
                    </a:lnR>
                    <a:lnT>
                      <a:noFill/>
                    </a:lnT>
                    <a:lnB>
                      <a:noFill/>
                    </a:lnB>
                  </a:tcPr>
                </a:tc>
                <a:tc>
                  <a:txBody>
                    <a:bodyPr/>
                    <a:lstStyle/>
                    <a:p>
                      <a:pPr algn="l" fontAlgn="b"/>
                      <a:endParaRPr lang="es-EC" sz="500" b="0" i="0" u="none" strike="noStrike">
                        <a:solidFill>
                          <a:srgbClr val="000000"/>
                        </a:solidFill>
                        <a:latin typeface="Times New Roman"/>
                      </a:endParaRPr>
                    </a:p>
                  </a:txBody>
                  <a:tcPr marL="4108" marR="4108" marT="4108" marB="0" anchor="b">
                    <a:lnL>
                      <a:noFill/>
                    </a:lnL>
                    <a:lnR>
                      <a:noFill/>
                    </a:lnR>
                    <a:lnT>
                      <a:noFill/>
                    </a:lnT>
                    <a:lnB>
                      <a:noFill/>
                    </a:lnB>
                  </a:tcPr>
                </a:tc>
                <a:tc>
                  <a:txBody>
                    <a:bodyPr/>
                    <a:lstStyle/>
                    <a:p>
                      <a:pPr algn="l" fontAlgn="b"/>
                      <a:endParaRPr lang="es-EC" sz="500" b="0" i="0" u="none" strike="noStrike">
                        <a:solidFill>
                          <a:srgbClr val="000000"/>
                        </a:solidFill>
                        <a:latin typeface="Times New Roman"/>
                      </a:endParaRPr>
                    </a:p>
                  </a:txBody>
                  <a:tcPr marL="4108" marR="4108" marT="4108" marB="0" anchor="b">
                    <a:lnL>
                      <a:noFill/>
                    </a:lnL>
                    <a:lnR>
                      <a:noFill/>
                    </a:lnR>
                    <a:lnT>
                      <a:noFill/>
                    </a:lnT>
                    <a:lnB>
                      <a:noFill/>
                    </a:lnB>
                  </a:tcPr>
                </a:tc>
                <a:tc>
                  <a:txBody>
                    <a:bodyPr/>
                    <a:lstStyle/>
                    <a:p>
                      <a:pPr algn="l" fontAlgn="b"/>
                      <a:endParaRPr lang="es-EC" sz="500" b="0" i="0" u="none" strike="noStrike">
                        <a:solidFill>
                          <a:srgbClr val="000000"/>
                        </a:solidFill>
                        <a:latin typeface="Times New Roman"/>
                      </a:endParaRPr>
                    </a:p>
                  </a:txBody>
                  <a:tcPr marL="4108" marR="4108" marT="4108" marB="0" anchor="b">
                    <a:lnL>
                      <a:noFill/>
                    </a:lnL>
                    <a:lnR>
                      <a:noFill/>
                    </a:lnR>
                    <a:lnT>
                      <a:noFill/>
                    </a:lnT>
                    <a:lnB>
                      <a:noFill/>
                    </a:lnB>
                  </a:tcPr>
                </a:tc>
              </a:tr>
              <a:tr h="278797">
                <a:tc>
                  <a:txBody>
                    <a:bodyPr/>
                    <a:lstStyle/>
                    <a:p>
                      <a:pPr algn="l" fontAlgn="b"/>
                      <a:r>
                        <a:rPr lang="es-EC" sz="500" b="1" i="0" u="none" strike="noStrike">
                          <a:solidFill>
                            <a:srgbClr val="000000"/>
                          </a:solidFill>
                          <a:latin typeface="Times New Roman"/>
                        </a:rPr>
                        <a:t>VAN</a:t>
                      </a:r>
                    </a:p>
                  </a:txBody>
                  <a:tcPr marL="4108" marR="4108" marT="4108" marB="0" anchor="b">
                    <a:lnL>
                      <a:noFill/>
                    </a:lnL>
                    <a:lnR>
                      <a:noFill/>
                    </a:lnR>
                    <a:lnT>
                      <a:noFill/>
                    </a:lnT>
                    <a:lnB>
                      <a:noFill/>
                    </a:lnB>
                  </a:tcPr>
                </a:tc>
                <a:tc>
                  <a:txBody>
                    <a:bodyPr/>
                    <a:lstStyle/>
                    <a:p>
                      <a:pPr algn="r" fontAlgn="b"/>
                      <a:r>
                        <a:rPr lang="es-EC" sz="500" b="1" i="0" u="none" strike="noStrike">
                          <a:solidFill>
                            <a:srgbClr val="000000"/>
                          </a:solidFill>
                          <a:latin typeface="Times New Roman"/>
                        </a:rPr>
                        <a:t>$ 26.532.503,26</a:t>
                      </a:r>
                    </a:p>
                  </a:txBody>
                  <a:tcPr marL="4108" marR="4108" marT="4108"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l" fontAlgn="b"/>
                      <a:endParaRPr lang="es-EC" sz="500" b="0" i="0" u="none" strike="noStrike">
                        <a:solidFill>
                          <a:srgbClr val="000000"/>
                        </a:solidFill>
                        <a:latin typeface="Times New Roman"/>
                      </a:endParaRPr>
                    </a:p>
                  </a:txBody>
                  <a:tcPr marL="4108" marR="4108" marT="4108" marB="0" anchor="b">
                    <a:lnL>
                      <a:noFill/>
                    </a:lnL>
                    <a:lnR>
                      <a:noFill/>
                    </a:lnR>
                    <a:lnT>
                      <a:noFill/>
                    </a:lnT>
                    <a:lnB>
                      <a:noFill/>
                    </a:lnB>
                  </a:tcPr>
                </a:tc>
                <a:tc>
                  <a:txBody>
                    <a:bodyPr/>
                    <a:lstStyle/>
                    <a:p>
                      <a:pPr algn="l" fontAlgn="b"/>
                      <a:endParaRPr lang="es-EC" sz="500" b="0" i="0" u="none" strike="noStrike">
                        <a:solidFill>
                          <a:srgbClr val="000000"/>
                        </a:solidFill>
                        <a:latin typeface="Times New Roman"/>
                      </a:endParaRPr>
                    </a:p>
                  </a:txBody>
                  <a:tcPr marL="4108" marR="4108" marT="4108" marB="0" anchor="b">
                    <a:lnL>
                      <a:noFill/>
                    </a:lnL>
                    <a:lnR>
                      <a:noFill/>
                    </a:lnR>
                    <a:lnT>
                      <a:noFill/>
                    </a:lnT>
                    <a:lnB>
                      <a:noFill/>
                    </a:lnB>
                  </a:tcPr>
                </a:tc>
                <a:tc>
                  <a:txBody>
                    <a:bodyPr/>
                    <a:lstStyle/>
                    <a:p>
                      <a:pPr algn="l" fontAlgn="b"/>
                      <a:endParaRPr lang="es-EC" sz="500" b="0" i="0" u="none" strike="noStrike">
                        <a:solidFill>
                          <a:srgbClr val="000000"/>
                        </a:solidFill>
                        <a:latin typeface="Times New Roman"/>
                      </a:endParaRPr>
                    </a:p>
                  </a:txBody>
                  <a:tcPr marL="4108" marR="4108" marT="4108" marB="0" anchor="b">
                    <a:lnL>
                      <a:noFill/>
                    </a:lnL>
                    <a:lnR>
                      <a:noFill/>
                    </a:lnR>
                    <a:lnT>
                      <a:noFill/>
                    </a:lnT>
                    <a:lnB>
                      <a:noFill/>
                    </a:lnB>
                  </a:tcPr>
                </a:tc>
                <a:tc>
                  <a:txBody>
                    <a:bodyPr/>
                    <a:lstStyle/>
                    <a:p>
                      <a:pPr algn="l" fontAlgn="b"/>
                      <a:endParaRPr lang="es-EC" sz="500" b="0" i="0" u="none" strike="noStrike">
                        <a:solidFill>
                          <a:srgbClr val="000000"/>
                        </a:solidFill>
                        <a:latin typeface="Times New Roman"/>
                      </a:endParaRPr>
                    </a:p>
                  </a:txBody>
                  <a:tcPr marL="4108" marR="4108" marT="4108" marB="0" anchor="b">
                    <a:lnL>
                      <a:noFill/>
                    </a:lnL>
                    <a:lnR>
                      <a:noFill/>
                    </a:lnR>
                    <a:lnT>
                      <a:noFill/>
                    </a:lnT>
                    <a:lnB>
                      <a:noFill/>
                    </a:lnB>
                  </a:tcPr>
                </a:tc>
                <a:tc>
                  <a:txBody>
                    <a:bodyPr/>
                    <a:lstStyle/>
                    <a:p>
                      <a:pPr algn="l" fontAlgn="b"/>
                      <a:endParaRPr lang="es-EC" sz="500" b="0" i="0" u="none" strike="noStrike">
                        <a:solidFill>
                          <a:srgbClr val="000000"/>
                        </a:solidFill>
                        <a:latin typeface="Times New Roman"/>
                      </a:endParaRPr>
                    </a:p>
                  </a:txBody>
                  <a:tcPr marL="4108" marR="4108" marT="4108" marB="0" anchor="b">
                    <a:lnL>
                      <a:noFill/>
                    </a:lnL>
                    <a:lnR>
                      <a:noFill/>
                    </a:lnR>
                    <a:lnT>
                      <a:noFill/>
                    </a:lnT>
                    <a:lnB>
                      <a:noFill/>
                    </a:lnB>
                  </a:tcPr>
                </a:tc>
                <a:tc>
                  <a:txBody>
                    <a:bodyPr/>
                    <a:lstStyle/>
                    <a:p>
                      <a:pPr algn="l" fontAlgn="b"/>
                      <a:endParaRPr lang="es-EC" sz="500" b="0" i="0" u="none" strike="noStrike">
                        <a:solidFill>
                          <a:srgbClr val="000000"/>
                        </a:solidFill>
                        <a:latin typeface="Times New Roman"/>
                      </a:endParaRPr>
                    </a:p>
                  </a:txBody>
                  <a:tcPr marL="4108" marR="4108" marT="4108" marB="0" anchor="b">
                    <a:lnL>
                      <a:noFill/>
                    </a:lnL>
                    <a:lnR>
                      <a:noFill/>
                    </a:lnR>
                    <a:lnT>
                      <a:noFill/>
                    </a:lnT>
                    <a:lnB>
                      <a:noFill/>
                    </a:lnB>
                  </a:tcPr>
                </a:tc>
                <a:tc>
                  <a:txBody>
                    <a:bodyPr/>
                    <a:lstStyle/>
                    <a:p>
                      <a:pPr algn="l" fontAlgn="b"/>
                      <a:endParaRPr lang="es-EC" sz="500" b="0" i="0" u="none" strike="noStrike">
                        <a:solidFill>
                          <a:srgbClr val="000000"/>
                        </a:solidFill>
                        <a:latin typeface="Times New Roman"/>
                      </a:endParaRPr>
                    </a:p>
                  </a:txBody>
                  <a:tcPr marL="4108" marR="4108" marT="4108" marB="0" anchor="b">
                    <a:lnL>
                      <a:noFill/>
                    </a:lnL>
                    <a:lnR>
                      <a:noFill/>
                    </a:lnR>
                    <a:lnT>
                      <a:noFill/>
                    </a:lnT>
                    <a:lnB>
                      <a:noFill/>
                    </a:lnB>
                  </a:tcPr>
                </a:tc>
                <a:tc>
                  <a:txBody>
                    <a:bodyPr/>
                    <a:lstStyle/>
                    <a:p>
                      <a:pPr algn="l" fontAlgn="b"/>
                      <a:endParaRPr lang="es-EC" sz="500" b="0" i="0" u="none" strike="noStrike">
                        <a:solidFill>
                          <a:srgbClr val="000000"/>
                        </a:solidFill>
                        <a:latin typeface="Times New Roman"/>
                      </a:endParaRPr>
                    </a:p>
                  </a:txBody>
                  <a:tcPr marL="4108" marR="4108" marT="4108" marB="0" anchor="b">
                    <a:lnL>
                      <a:noFill/>
                    </a:lnL>
                    <a:lnR>
                      <a:noFill/>
                    </a:lnR>
                    <a:lnT>
                      <a:noFill/>
                    </a:lnT>
                    <a:lnB>
                      <a:noFill/>
                    </a:lnB>
                  </a:tcPr>
                </a:tc>
                <a:tc>
                  <a:txBody>
                    <a:bodyPr/>
                    <a:lstStyle/>
                    <a:p>
                      <a:pPr algn="l" fontAlgn="b"/>
                      <a:endParaRPr lang="es-EC" sz="500" b="0" i="0" u="none" strike="noStrike">
                        <a:solidFill>
                          <a:srgbClr val="000000"/>
                        </a:solidFill>
                        <a:latin typeface="Times New Roman"/>
                      </a:endParaRPr>
                    </a:p>
                  </a:txBody>
                  <a:tcPr marL="4108" marR="4108" marT="4108" marB="0" anchor="b">
                    <a:lnL>
                      <a:noFill/>
                    </a:lnL>
                    <a:lnR>
                      <a:noFill/>
                    </a:lnR>
                    <a:lnT>
                      <a:noFill/>
                    </a:lnT>
                    <a:lnB>
                      <a:noFill/>
                    </a:lnB>
                  </a:tcPr>
                </a:tc>
                <a:tc>
                  <a:txBody>
                    <a:bodyPr/>
                    <a:lstStyle/>
                    <a:p>
                      <a:pPr algn="l" fontAlgn="b"/>
                      <a:endParaRPr lang="es-EC" sz="500" b="0" i="0" u="none" strike="noStrike">
                        <a:solidFill>
                          <a:srgbClr val="000000"/>
                        </a:solidFill>
                        <a:latin typeface="Times New Roman"/>
                      </a:endParaRPr>
                    </a:p>
                  </a:txBody>
                  <a:tcPr marL="4108" marR="4108" marT="4108" marB="0" anchor="b">
                    <a:lnL>
                      <a:noFill/>
                    </a:lnL>
                    <a:lnR>
                      <a:noFill/>
                    </a:lnR>
                    <a:lnT>
                      <a:noFill/>
                    </a:lnT>
                    <a:lnB>
                      <a:noFill/>
                    </a:lnB>
                  </a:tcPr>
                </a:tc>
              </a:tr>
              <a:tr h="278797">
                <a:tc>
                  <a:txBody>
                    <a:bodyPr/>
                    <a:lstStyle/>
                    <a:p>
                      <a:pPr algn="l" fontAlgn="b"/>
                      <a:r>
                        <a:rPr lang="es-EC" sz="500" b="1" i="0" u="none" strike="noStrike">
                          <a:solidFill>
                            <a:srgbClr val="000000"/>
                          </a:solidFill>
                          <a:latin typeface="Times New Roman"/>
                        </a:rPr>
                        <a:t>TIR</a:t>
                      </a:r>
                    </a:p>
                  </a:txBody>
                  <a:tcPr marL="4108" marR="4108" marT="4108"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r" fontAlgn="b"/>
                      <a:r>
                        <a:rPr lang="es-EC" sz="500" b="1" i="0" u="none" strike="noStrike">
                          <a:solidFill>
                            <a:srgbClr val="000000"/>
                          </a:solidFill>
                          <a:latin typeface="Times New Roman"/>
                        </a:rPr>
                        <a:t>71%</a:t>
                      </a:r>
                    </a:p>
                  </a:txBody>
                  <a:tcPr marL="4108" marR="4108" marT="4108"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l" fontAlgn="b"/>
                      <a:endParaRPr lang="es-EC" sz="500" b="0" i="0" u="none" strike="noStrike">
                        <a:solidFill>
                          <a:srgbClr val="000000"/>
                        </a:solidFill>
                        <a:latin typeface="Times New Roman"/>
                      </a:endParaRPr>
                    </a:p>
                  </a:txBody>
                  <a:tcPr marL="4108" marR="4108" marT="4108"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es-EC" sz="500" b="0" i="0" u="none" strike="noStrike">
                        <a:solidFill>
                          <a:srgbClr val="000000"/>
                        </a:solidFill>
                        <a:latin typeface="Times New Roman"/>
                      </a:endParaRPr>
                    </a:p>
                  </a:txBody>
                  <a:tcPr marL="4108" marR="4108" marT="4108" marB="0" anchor="b">
                    <a:lnL>
                      <a:noFill/>
                    </a:lnL>
                    <a:lnR>
                      <a:noFill/>
                    </a:lnR>
                    <a:lnT>
                      <a:noFill/>
                    </a:lnT>
                    <a:lnB>
                      <a:noFill/>
                    </a:lnB>
                  </a:tcPr>
                </a:tc>
                <a:tc>
                  <a:txBody>
                    <a:bodyPr/>
                    <a:lstStyle/>
                    <a:p>
                      <a:pPr algn="l" fontAlgn="b"/>
                      <a:endParaRPr lang="es-EC" sz="500" b="0" i="0" u="none" strike="noStrike">
                        <a:solidFill>
                          <a:srgbClr val="000000"/>
                        </a:solidFill>
                        <a:latin typeface="Times New Roman"/>
                      </a:endParaRPr>
                    </a:p>
                  </a:txBody>
                  <a:tcPr marL="4108" marR="4108" marT="4108" marB="0" anchor="b">
                    <a:lnL>
                      <a:noFill/>
                    </a:lnL>
                    <a:lnR>
                      <a:noFill/>
                    </a:lnR>
                    <a:lnT>
                      <a:noFill/>
                    </a:lnT>
                    <a:lnB>
                      <a:noFill/>
                    </a:lnB>
                  </a:tcPr>
                </a:tc>
                <a:tc>
                  <a:txBody>
                    <a:bodyPr/>
                    <a:lstStyle/>
                    <a:p>
                      <a:pPr algn="l" fontAlgn="b"/>
                      <a:endParaRPr lang="es-EC" sz="500" b="0" i="0" u="none" strike="noStrike">
                        <a:solidFill>
                          <a:srgbClr val="000000"/>
                        </a:solidFill>
                        <a:latin typeface="Times New Roman"/>
                      </a:endParaRPr>
                    </a:p>
                  </a:txBody>
                  <a:tcPr marL="4108" marR="4108" marT="4108" marB="0" anchor="b">
                    <a:lnL>
                      <a:noFill/>
                    </a:lnL>
                    <a:lnR>
                      <a:noFill/>
                    </a:lnR>
                    <a:lnT>
                      <a:noFill/>
                    </a:lnT>
                    <a:lnB>
                      <a:noFill/>
                    </a:lnB>
                  </a:tcPr>
                </a:tc>
                <a:tc>
                  <a:txBody>
                    <a:bodyPr/>
                    <a:lstStyle/>
                    <a:p>
                      <a:pPr algn="l" fontAlgn="b"/>
                      <a:endParaRPr lang="es-EC" sz="500" b="0" i="0" u="none" strike="noStrike">
                        <a:solidFill>
                          <a:srgbClr val="000000"/>
                        </a:solidFill>
                        <a:latin typeface="Times New Roman"/>
                      </a:endParaRPr>
                    </a:p>
                  </a:txBody>
                  <a:tcPr marL="4108" marR="4108" marT="4108" marB="0" anchor="b">
                    <a:lnL>
                      <a:noFill/>
                    </a:lnL>
                    <a:lnR>
                      <a:noFill/>
                    </a:lnR>
                    <a:lnT>
                      <a:noFill/>
                    </a:lnT>
                    <a:lnB>
                      <a:noFill/>
                    </a:lnB>
                  </a:tcPr>
                </a:tc>
                <a:tc>
                  <a:txBody>
                    <a:bodyPr/>
                    <a:lstStyle/>
                    <a:p>
                      <a:pPr algn="l" fontAlgn="b"/>
                      <a:endParaRPr lang="es-EC" sz="500" b="0" i="0" u="none" strike="noStrike">
                        <a:solidFill>
                          <a:srgbClr val="000000"/>
                        </a:solidFill>
                        <a:latin typeface="Times New Roman"/>
                      </a:endParaRPr>
                    </a:p>
                  </a:txBody>
                  <a:tcPr marL="4108" marR="4108" marT="4108" marB="0" anchor="b">
                    <a:lnL>
                      <a:noFill/>
                    </a:lnL>
                    <a:lnR>
                      <a:noFill/>
                    </a:lnR>
                    <a:lnT>
                      <a:noFill/>
                    </a:lnT>
                    <a:lnB>
                      <a:noFill/>
                    </a:lnB>
                  </a:tcPr>
                </a:tc>
                <a:tc>
                  <a:txBody>
                    <a:bodyPr/>
                    <a:lstStyle/>
                    <a:p>
                      <a:pPr algn="l" fontAlgn="b"/>
                      <a:endParaRPr lang="es-EC" sz="500" b="0" i="0" u="none" strike="noStrike">
                        <a:solidFill>
                          <a:srgbClr val="000000"/>
                        </a:solidFill>
                        <a:latin typeface="Times New Roman"/>
                      </a:endParaRPr>
                    </a:p>
                  </a:txBody>
                  <a:tcPr marL="4108" marR="4108" marT="4108" marB="0" anchor="b">
                    <a:lnL>
                      <a:noFill/>
                    </a:lnL>
                    <a:lnR>
                      <a:noFill/>
                    </a:lnR>
                    <a:lnT>
                      <a:noFill/>
                    </a:lnT>
                    <a:lnB>
                      <a:noFill/>
                    </a:lnB>
                  </a:tcPr>
                </a:tc>
                <a:tc>
                  <a:txBody>
                    <a:bodyPr/>
                    <a:lstStyle/>
                    <a:p>
                      <a:pPr algn="l" fontAlgn="b"/>
                      <a:endParaRPr lang="es-EC" sz="500" b="0" i="0" u="none" strike="noStrike">
                        <a:solidFill>
                          <a:srgbClr val="000000"/>
                        </a:solidFill>
                        <a:latin typeface="Times New Roman"/>
                      </a:endParaRPr>
                    </a:p>
                  </a:txBody>
                  <a:tcPr marL="4108" marR="4108" marT="4108" marB="0" anchor="b">
                    <a:lnL>
                      <a:noFill/>
                    </a:lnL>
                    <a:lnR>
                      <a:noFill/>
                    </a:lnR>
                    <a:lnT>
                      <a:noFill/>
                    </a:lnT>
                    <a:lnB>
                      <a:noFill/>
                    </a:lnB>
                  </a:tcPr>
                </a:tc>
                <a:tc>
                  <a:txBody>
                    <a:bodyPr/>
                    <a:lstStyle/>
                    <a:p>
                      <a:pPr algn="l" fontAlgn="b"/>
                      <a:endParaRPr lang="es-EC" sz="500" b="0" i="0" u="none" strike="noStrike">
                        <a:solidFill>
                          <a:srgbClr val="000000"/>
                        </a:solidFill>
                        <a:latin typeface="Times New Roman"/>
                      </a:endParaRPr>
                    </a:p>
                  </a:txBody>
                  <a:tcPr marL="4108" marR="4108" marT="4108" marB="0" anchor="b">
                    <a:lnL>
                      <a:noFill/>
                    </a:lnL>
                    <a:lnR>
                      <a:noFill/>
                    </a:lnR>
                    <a:lnT>
                      <a:noFill/>
                    </a:lnT>
                    <a:lnB>
                      <a:noFill/>
                    </a:lnB>
                  </a:tcPr>
                </a:tc>
                <a:tc>
                  <a:txBody>
                    <a:bodyPr/>
                    <a:lstStyle/>
                    <a:p>
                      <a:pPr algn="l" fontAlgn="b"/>
                      <a:endParaRPr lang="es-EC" sz="500" b="0" i="0" u="none" strike="noStrike" dirty="0">
                        <a:solidFill>
                          <a:srgbClr val="000000"/>
                        </a:solidFill>
                        <a:latin typeface="Times New Roman"/>
                      </a:endParaRPr>
                    </a:p>
                  </a:txBody>
                  <a:tcPr marL="4108" marR="4108" marT="4108" marB="0" anchor="b">
                    <a:lnL>
                      <a:noFill/>
                    </a:lnL>
                    <a:lnR>
                      <a:noFill/>
                    </a:lnR>
                    <a:lnT>
                      <a:noFill/>
                    </a:lnT>
                    <a:lnB>
                      <a:noFill/>
                    </a:lnB>
                  </a:tcPr>
                </a:tc>
              </a:tr>
            </a:tbl>
          </a:graphicData>
        </a:graphic>
      </p:graphicFrame>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Tabla"/>
          <p:cNvGraphicFramePr>
            <a:graphicFrameLocks noGrp="1"/>
          </p:cNvGraphicFramePr>
          <p:nvPr/>
        </p:nvGraphicFramePr>
        <p:xfrm>
          <a:off x="642938" y="1285875"/>
          <a:ext cx="5286375" cy="2428875"/>
        </p:xfrm>
        <a:graphic>
          <a:graphicData uri="http://schemas.openxmlformats.org/drawingml/2006/table">
            <a:tbl>
              <a:tblPr/>
              <a:tblGrid>
                <a:gridCol w="2922940"/>
                <a:gridCol w="1278787"/>
                <a:gridCol w="1084686"/>
              </a:tblGrid>
              <a:tr h="414230">
                <a:tc gridSpan="3">
                  <a:txBody>
                    <a:bodyPr/>
                    <a:lstStyle/>
                    <a:p>
                      <a:pPr algn="ctr" fontAlgn="b"/>
                      <a:r>
                        <a:rPr lang="es-EC" sz="2400" b="1" i="1" u="none" strike="noStrike" dirty="0">
                          <a:solidFill>
                            <a:srgbClr val="000000"/>
                          </a:solidFill>
                          <a:latin typeface="Times New Roman"/>
                        </a:rPr>
                        <a:t>SERVICIOS BASICOS</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EC"/>
                    </a:p>
                  </a:txBody>
                  <a:tcPr/>
                </a:tc>
                <a:tc hMerge="1">
                  <a:txBody>
                    <a:bodyPr/>
                    <a:lstStyle/>
                    <a:p>
                      <a:endParaRPr lang="es-EC"/>
                    </a:p>
                  </a:txBody>
                  <a:tcPr/>
                </a:tc>
              </a:tr>
              <a:tr h="414230">
                <a:tc>
                  <a:txBody>
                    <a:bodyPr/>
                    <a:lstStyle/>
                    <a:p>
                      <a:pPr algn="ctr" fontAlgn="b"/>
                      <a:endParaRPr lang="es-EC" sz="1200" b="1" i="1" u="none" strike="noStrike">
                        <a:solidFill>
                          <a:srgbClr val="000000"/>
                        </a:solidFill>
                        <a:latin typeface="Times New Roman"/>
                      </a:endParaRP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s-EC" sz="1200" b="1" i="1" u="none" strike="noStrike">
                          <a:solidFill>
                            <a:srgbClr val="000000"/>
                          </a:solidFill>
                          <a:latin typeface="Times New Roman"/>
                        </a:rPr>
                        <a:t>Mensuales</a:t>
                      </a:r>
                    </a:p>
                  </a:txBody>
                  <a:tcPr marL="9525" marR="9525" marT="9525"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s-EC" sz="1200" b="1" i="0" u="none" strike="noStrike">
                          <a:solidFill>
                            <a:srgbClr val="000000"/>
                          </a:solidFill>
                          <a:latin typeface="Times New Roman"/>
                        </a:rPr>
                        <a:t>Anuales</a:t>
                      </a:r>
                    </a:p>
                  </a:txBody>
                  <a:tcPr marL="9525" marR="9525" marT="9525"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95401">
                <a:tc>
                  <a:txBody>
                    <a:bodyPr/>
                    <a:lstStyle/>
                    <a:p>
                      <a:pPr algn="l" fontAlgn="b"/>
                      <a:r>
                        <a:rPr lang="es-EC" sz="1200" b="0" i="0" u="none" strike="noStrike">
                          <a:solidFill>
                            <a:srgbClr val="000000"/>
                          </a:solidFill>
                          <a:latin typeface="Times New Roman"/>
                        </a:rPr>
                        <a:t>Energia eléctrica</a:t>
                      </a:r>
                    </a:p>
                  </a:txBody>
                  <a:tcPr marL="9525" marR="9525" marT="9525" marB="0" anchor="b">
                    <a:lnL>
                      <a:noFill/>
                    </a:lnL>
                    <a:lnR>
                      <a:noFill/>
                    </a:lnR>
                    <a:lnT>
                      <a:noFill/>
                    </a:lnT>
                    <a:lnB>
                      <a:noFill/>
                    </a:lnB>
                  </a:tcPr>
                </a:tc>
                <a:tc>
                  <a:txBody>
                    <a:bodyPr/>
                    <a:lstStyle/>
                    <a:p>
                      <a:pPr algn="r" fontAlgn="b"/>
                      <a:r>
                        <a:rPr lang="es-EC" sz="1200" b="0" i="0" u="none" strike="noStrike">
                          <a:solidFill>
                            <a:srgbClr val="000000"/>
                          </a:solidFill>
                          <a:latin typeface="Times New Roman"/>
                        </a:rPr>
                        <a:t>$ 25.000,00</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r" fontAlgn="b"/>
                      <a:r>
                        <a:rPr lang="es-EC" sz="1200" b="1" i="0" u="none" strike="noStrike">
                          <a:solidFill>
                            <a:srgbClr val="000000"/>
                          </a:solidFill>
                          <a:latin typeface="Times New Roman"/>
                        </a:rPr>
                        <a:t>$ 300.000,00</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tcPr>
                </a:tc>
              </a:tr>
              <a:tr h="395401">
                <a:tc>
                  <a:txBody>
                    <a:bodyPr/>
                    <a:lstStyle/>
                    <a:p>
                      <a:pPr algn="l" fontAlgn="b"/>
                      <a:r>
                        <a:rPr lang="es-EC" sz="1200" b="0" i="0" u="none" strike="noStrike">
                          <a:solidFill>
                            <a:srgbClr val="000000"/>
                          </a:solidFill>
                          <a:latin typeface="Times New Roman"/>
                        </a:rPr>
                        <a:t>Agua</a:t>
                      </a:r>
                    </a:p>
                  </a:txBody>
                  <a:tcPr marL="9525" marR="9525" marT="9525" marB="0" anchor="b">
                    <a:lnL>
                      <a:noFill/>
                    </a:lnL>
                    <a:lnR>
                      <a:noFill/>
                    </a:lnR>
                    <a:lnT>
                      <a:noFill/>
                    </a:lnT>
                    <a:lnB>
                      <a:noFill/>
                    </a:lnB>
                  </a:tcPr>
                </a:tc>
                <a:tc>
                  <a:txBody>
                    <a:bodyPr/>
                    <a:lstStyle/>
                    <a:p>
                      <a:pPr algn="r" fontAlgn="b"/>
                      <a:r>
                        <a:rPr lang="es-EC" sz="1200" b="0" i="0" u="none" strike="noStrike">
                          <a:solidFill>
                            <a:srgbClr val="000000"/>
                          </a:solidFill>
                          <a:latin typeface="Times New Roman"/>
                        </a:rPr>
                        <a:t>$ 5.000,00</a:t>
                      </a:r>
                    </a:p>
                  </a:txBody>
                  <a:tcPr marL="9525" marR="9525" marT="9525" marB="0" anchor="b">
                    <a:lnL>
                      <a:noFill/>
                    </a:lnL>
                    <a:lnR>
                      <a:noFill/>
                    </a:lnR>
                    <a:lnT>
                      <a:noFill/>
                    </a:lnT>
                    <a:lnB>
                      <a:noFill/>
                    </a:lnB>
                  </a:tcPr>
                </a:tc>
                <a:tc>
                  <a:txBody>
                    <a:bodyPr/>
                    <a:lstStyle/>
                    <a:p>
                      <a:pPr algn="r" fontAlgn="b"/>
                      <a:r>
                        <a:rPr lang="es-EC" sz="1200" b="1" i="0" u="none" strike="noStrike">
                          <a:solidFill>
                            <a:srgbClr val="000000"/>
                          </a:solidFill>
                          <a:latin typeface="Times New Roman"/>
                        </a:rPr>
                        <a:t>$ 60.000,00</a:t>
                      </a:r>
                    </a:p>
                  </a:txBody>
                  <a:tcPr marL="9525" marR="9525" marT="9525" marB="0" anchor="b">
                    <a:lnL>
                      <a:noFill/>
                    </a:lnL>
                    <a:lnR>
                      <a:noFill/>
                    </a:lnR>
                    <a:lnT>
                      <a:noFill/>
                    </a:lnT>
                    <a:lnB>
                      <a:noFill/>
                    </a:lnB>
                  </a:tcPr>
                </a:tc>
              </a:tr>
              <a:tr h="395401">
                <a:tc>
                  <a:txBody>
                    <a:bodyPr/>
                    <a:lstStyle/>
                    <a:p>
                      <a:pPr algn="l" fontAlgn="b"/>
                      <a:r>
                        <a:rPr lang="es-EC" sz="1200" b="0" i="0" u="none" strike="noStrike">
                          <a:solidFill>
                            <a:srgbClr val="000000"/>
                          </a:solidFill>
                          <a:latin typeface="Times New Roman"/>
                        </a:rPr>
                        <a:t>Teléfono</a:t>
                      </a:r>
                    </a:p>
                  </a:txBody>
                  <a:tcPr marL="9525" marR="9525" marT="9525" marB="0" anchor="b">
                    <a:lnL>
                      <a:noFill/>
                    </a:lnL>
                    <a:lnR>
                      <a:noFill/>
                    </a:lnR>
                    <a:lnT>
                      <a:noFill/>
                    </a:lnT>
                    <a:lnB>
                      <a:noFill/>
                    </a:lnB>
                  </a:tcPr>
                </a:tc>
                <a:tc>
                  <a:txBody>
                    <a:bodyPr/>
                    <a:lstStyle/>
                    <a:p>
                      <a:pPr algn="r" fontAlgn="b"/>
                      <a:r>
                        <a:rPr lang="es-EC" sz="1200" b="0" i="0" u="none" strike="noStrike">
                          <a:solidFill>
                            <a:srgbClr val="000000"/>
                          </a:solidFill>
                          <a:latin typeface="Times New Roman"/>
                        </a:rPr>
                        <a:t>$ 1.800,00</a:t>
                      </a: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r" fontAlgn="b"/>
                      <a:r>
                        <a:rPr lang="es-EC" sz="1200" b="1" i="0" u="none" strike="noStrike">
                          <a:solidFill>
                            <a:srgbClr val="000000"/>
                          </a:solidFill>
                          <a:latin typeface="Times New Roman"/>
                        </a:rPr>
                        <a:t>$ 21.600,00</a:t>
                      </a: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r>
              <a:tr h="414230">
                <a:tc>
                  <a:txBody>
                    <a:bodyPr/>
                    <a:lstStyle/>
                    <a:p>
                      <a:pPr algn="l" fontAlgn="b"/>
                      <a:r>
                        <a:rPr lang="es-EC" sz="1200" b="1" i="1" u="none" strike="noStrike">
                          <a:solidFill>
                            <a:srgbClr val="000000"/>
                          </a:solidFill>
                          <a:latin typeface="Times New Roman"/>
                        </a:rPr>
                        <a:t>TOTAL</a:t>
                      </a:r>
                    </a:p>
                  </a:txBody>
                  <a:tcPr marL="9525" marR="9525" marT="9525" marB="0" anchor="b">
                    <a:lnL>
                      <a:noFill/>
                    </a:lnL>
                    <a:lnR>
                      <a:noFill/>
                    </a:lnR>
                    <a:lnT>
                      <a:noFill/>
                    </a:lnT>
                    <a:lnB>
                      <a:noFill/>
                    </a:lnB>
                  </a:tcPr>
                </a:tc>
                <a:tc>
                  <a:txBody>
                    <a:bodyPr/>
                    <a:lstStyle/>
                    <a:p>
                      <a:pPr algn="r" fontAlgn="b"/>
                      <a:r>
                        <a:rPr lang="es-EC" sz="1200" b="1" i="0" u="none" strike="noStrike">
                          <a:solidFill>
                            <a:srgbClr val="000000"/>
                          </a:solidFill>
                          <a:latin typeface="Times New Roman"/>
                        </a:rPr>
                        <a:t>$ 31.800,00</a:t>
                      </a:r>
                    </a:p>
                  </a:txBody>
                  <a:tcPr marL="9525" marR="9525" marT="9525" marB="0" anchor="b">
                    <a:lnL>
                      <a:noFill/>
                    </a:lnL>
                    <a:lnR>
                      <a:noFill/>
                    </a:lnR>
                    <a:lnT w="6350" cap="flat" cmpd="sng"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FFFF99"/>
                    </a:solidFill>
                  </a:tcPr>
                </a:tc>
                <a:tc>
                  <a:txBody>
                    <a:bodyPr/>
                    <a:lstStyle/>
                    <a:p>
                      <a:pPr algn="r" fontAlgn="b"/>
                      <a:r>
                        <a:rPr lang="es-EC" sz="1200" b="1" i="0" u="none" strike="noStrike" dirty="0">
                          <a:solidFill>
                            <a:srgbClr val="000000"/>
                          </a:solidFill>
                          <a:latin typeface="Times New Roman"/>
                        </a:rPr>
                        <a:t>$ 381.600,00</a:t>
                      </a:r>
                    </a:p>
                  </a:txBody>
                  <a:tcPr marL="9525" marR="9525" marT="9525" marB="0" anchor="b">
                    <a:lnL>
                      <a:noFill/>
                    </a:lnL>
                    <a:lnR>
                      <a:noFill/>
                    </a:lnR>
                    <a:lnT w="6350" cap="flat" cmpd="sng"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FFFF99"/>
                    </a:solidFill>
                  </a:tcPr>
                </a:tc>
              </a:tr>
            </a:tbl>
          </a:graphicData>
        </a:graphic>
      </p:graphicFrame>
      <p:graphicFrame>
        <p:nvGraphicFramePr>
          <p:cNvPr id="5" name="4 Tabla"/>
          <p:cNvGraphicFramePr>
            <a:graphicFrameLocks noGrp="1"/>
          </p:cNvGraphicFramePr>
          <p:nvPr/>
        </p:nvGraphicFramePr>
        <p:xfrm>
          <a:off x="2143125" y="3929063"/>
          <a:ext cx="6572250" cy="2571750"/>
        </p:xfrm>
        <a:graphic>
          <a:graphicData uri="http://schemas.openxmlformats.org/drawingml/2006/table">
            <a:tbl>
              <a:tblPr/>
              <a:tblGrid>
                <a:gridCol w="240676"/>
                <a:gridCol w="2369729"/>
                <a:gridCol w="1036757"/>
                <a:gridCol w="879392"/>
                <a:gridCol w="2045742"/>
              </a:tblGrid>
              <a:tr h="261939">
                <a:tc gridSpan="5">
                  <a:txBody>
                    <a:bodyPr/>
                    <a:lstStyle/>
                    <a:p>
                      <a:pPr algn="ctr" fontAlgn="b"/>
                      <a:r>
                        <a:rPr lang="es-EC" sz="1400" b="1" i="1" u="none" strike="noStrike" dirty="0">
                          <a:solidFill>
                            <a:srgbClr val="000000"/>
                          </a:solidFill>
                          <a:latin typeface="Times New Roman"/>
                        </a:rPr>
                        <a:t>MECANICOS</a:t>
                      </a:r>
                    </a:p>
                  </a:txBody>
                  <a:tcPr marL="8578" marR="8578" marT="8578"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EC"/>
                    </a:p>
                  </a:txBody>
                  <a:tcPr/>
                </a:tc>
                <a:tc hMerge="1">
                  <a:txBody>
                    <a:bodyPr/>
                    <a:lstStyle/>
                    <a:p>
                      <a:endParaRPr lang="es-EC"/>
                    </a:p>
                  </a:txBody>
                  <a:tcPr/>
                </a:tc>
                <a:tc hMerge="1">
                  <a:txBody>
                    <a:bodyPr/>
                    <a:lstStyle/>
                    <a:p>
                      <a:endParaRPr lang="es-EC"/>
                    </a:p>
                  </a:txBody>
                  <a:tcPr/>
                </a:tc>
                <a:tc hMerge="1">
                  <a:txBody>
                    <a:bodyPr/>
                    <a:lstStyle/>
                    <a:p>
                      <a:endParaRPr lang="es-EC"/>
                    </a:p>
                  </a:txBody>
                  <a:tcPr/>
                </a:tc>
              </a:tr>
              <a:tr h="261939">
                <a:tc rowSpan="2">
                  <a:txBody>
                    <a:bodyPr/>
                    <a:lstStyle/>
                    <a:p>
                      <a:pPr algn="ctr" fontAlgn="b"/>
                      <a:r>
                        <a:rPr lang="es-EC" sz="1100" b="1" i="0" u="none" strike="noStrike">
                          <a:solidFill>
                            <a:srgbClr val="000000"/>
                          </a:solidFill>
                          <a:latin typeface="Times New Roman"/>
                        </a:rPr>
                        <a:t>Nº</a:t>
                      </a:r>
                    </a:p>
                  </a:txBody>
                  <a:tcPr marL="8578" marR="8578" marT="8578"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gn="ctr" fontAlgn="b"/>
                      <a:r>
                        <a:rPr lang="es-EC" sz="1100" b="1" i="0" u="none" strike="noStrike" dirty="0">
                          <a:solidFill>
                            <a:srgbClr val="000000"/>
                          </a:solidFill>
                          <a:latin typeface="Times New Roman"/>
                        </a:rPr>
                        <a:t>EMPLEADOS</a:t>
                      </a:r>
                    </a:p>
                  </a:txBody>
                  <a:tcPr marL="8578" marR="8578" marT="8578"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3">
                  <a:txBody>
                    <a:bodyPr/>
                    <a:lstStyle/>
                    <a:p>
                      <a:pPr algn="ctr" fontAlgn="b"/>
                      <a:r>
                        <a:rPr lang="es-EC" sz="1100" b="1" i="0" u="none" strike="noStrike" dirty="0">
                          <a:solidFill>
                            <a:srgbClr val="000000"/>
                          </a:solidFill>
                          <a:latin typeface="Times New Roman"/>
                        </a:rPr>
                        <a:t>SALARIOS</a:t>
                      </a:r>
                    </a:p>
                  </a:txBody>
                  <a:tcPr marL="8578" marR="8578" marT="8578"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EC"/>
                    </a:p>
                  </a:txBody>
                  <a:tcPr/>
                </a:tc>
                <a:tc hMerge="1">
                  <a:txBody>
                    <a:bodyPr/>
                    <a:lstStyle/>
                    <a:p>
                      <a:endParaRPr lang="es-EC"/>
                    </a:p>
                  </a:txBody>
                  <a:tcPr/>
                </a:tc>
              </a:tr>
              <a:tr h="261939">
                <a:tc vMerge="1">
                  <a:txBody>
                    <a:bodyPr/>
                    <a:lstStyle/>
                    <a:p>
                      <a:endParaRPr lang="es-EC"/>
                    </a:p>
                  </a:txBody>
                  <a:tcPr/>
                </a:tc>
                <a:tc vMerge="1">
                  <a:txBody>
                    <a:bodyPr/>
                    <a:lstStyle/>
                    <a:p>
                      <a:endParaRPr lang="es-EC"/>
                    </a:p>
                  </a:txBody>
                  <a:tcPr/>
                </a:tc>
                <a:tc>
                  <a:txBody>
                    <a:bodyPr/>
                    <a:lstStyle/>
                    <a:p>
                      <a:pPr algn="ctr" fontAlgn="b"/>
                      <a:r>
                        <a:rPr lang="es-EC" sz="1100" b="1" i="1" u="none" strike="noStrike" dirty="0">
                          <a:solidFill>
                            <a:srgbClr val="000000"/>
                          </a:solidFill>
                          <a:latin typeface="Times New Roman"/>
                        </a:rPr>
                        <a:t>Fijo</a:t>
                      </a:r>
                    </a:p>
                  </a:txBody>
                  <a:tcPr marL="8578" marR="8578" marT="8578"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s-EC" sz="1100" b="1" i="1" u="none" strike="noStrike" dirty="0">
                          <a:solidFill>
                            <a:srgbClr val="000000"/>
                          </a:solidFill>
                          <a:latin typeface="Times New Roman"/>
                        </a:rPr>
                        <a:t>Mensual</a:t>
                      </a:r>
                    </a:p>
                  </a:txBody>
                  <a:tcPr marL="8578" marR="8578" marT="8578"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s-EC" sz="1100" b="1" i="1" u="none" strike="noStrike" dirty="0">
                          <a:solidFill>
                            <a:srgbClr val="000000"/>
                          </a:solidFill>
                          <a:latin typeface="Times New Roman"/>
                        </a:rPr>
                        <a:t>Anual</a:t>
                      </a:r>
                    </a:p>
                  </a:txBody>
                  <a:tcPr marL="8578" marR="8578" marT="8578"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50033">
                <a:tc>
                  <a:txBody>
                    <a:bodyPr/>
                    <a:lstStyle/>
                    <a:p>
                      <a:pPr algn="r" fontAlgn="b"/>
                      <a:r>
                        <a:rPr lang="es-EC" sz="1100" b="0" i="0" u="none" strike="noStrike">
                          <a:solidFill>
                            <a:srgbClr val="000000"/>
                          </a:solidFill>
                          <a:latin typeface="Times New Roman"/>
                        </a:rPr>
                        <a:t>3</a:t>
                      </a:r>
                    </a:p>
                  </a:txBody>
                  <a:tcPr marL="8578" marR="8578" marT="8578"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l" fontAlgn="b"/>
                      <a:r>
                        <a:rPr lang="es-EC" sz="1100" b="0" i="0" u="none" strike="noStrike">
                          <a:solidFill>
                            <a:srgbClr val="000000"/>
                          </a:solidFill>
                          <a:latin typeface="Times New Roman"/>
                        </a:rPr>
                        <a:t>Tornero</a:t>
                      </a:r>
                    </a:p>
                  </a:txBody>
                  <a:tcPr marL="8578" marR="8578" marT="8578"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r" fontAlgn="b"/>
                      <a:r>
                        <a:rPr lang="es-EC" sz="1100" b="0" i="0" u="none" strike="noStrike">
                          <a:solidFill>
                            <a:srgbClr val="000000"/>
                          </a:solidFill>
                          <a:latin typeface="Times New Roman"/>
                        </a:rPr>
                        <a:t>$ 500,00</a:t>
                      </a:r>
                    </a:p>
                  </a:txBody>
                  <a:tcPr marL="8578" marR="8578" marT="8578"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r" fontAlgn="b"/>
                      <a:r>
                        <a:rPr lang="es-EC" sz="1100" b="0" i="0" u="none" strike="noStrike">
                          <a:solidFill>
                            <a:srgbClr val="000000"/>
                          </a:solidFill>
                          <a:latin typeface="Times New Roman"/>
                        </a:rPr>
                        <a:t>$ 1.500,00</a:t>
                      </a:r>
                    </a:p>
                  </a:txBody>
                  <a:tcPr marL="8578" marR="8578" marT="8578"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r" fontAlgn="b"/>
                      <a:r>
                        <a:rPr lang="es-EC" sz="1100" b="1" i="0" u="none" strike="noStrike">
                          <a:solidFill>
                            <a:srgbClr val="000000"/>
                          </a:solidFill>
                          <a:latin typeface="Times New Roman"/>
                        </a:rPr>
                        <a:t>$ 18.000,00</a:t>
                      </a:r>
                    </a:p>
                  </a:txBody>
                  <a:tcPr marL="8578" marR="8578" marT="8578" marB="0" anchor="b">
                    <a:lnL>
                      <a:noFill/>
                    </a:lnL>
                    <a:lnR>
                      <a:noFill/>
                    </a:lnR>
                    <a:lnT w="12700" cap="flat" cmpd="sng" algn="ctr">
                      <a:solidFill>
                        <a:srgbClr val="000000"/>
                      </a:solidFill>
                      <a:prstDash val="solid"/>
                      <a:round/>
                      <a:headEnd type="none" w="med" len="med"/>
                      <a:tailEnd type="none" w="med" len="med"/>
                    </a:lnT>
                    <a:lnB>
                      <a:noFill/>
                    </a:lnB>
                  </a:tcPr>
                </a:tc>
              </a:tr>
              <a:tr h="250033">
                <a:tc>
                  <a:txBody>
                    <a:bodyPr/>
                    <a:lstStyle/>
                    <a:p>
                      <a:pPr algn="r" fontAlgn="b"/>
                      <a:r>
                        <a:rPr lang="es-EC" sz="1100" b="0" i="0" u="none" strike="noStrike">
                          <a:solidFill>
                            <a:srgbClr val="000000"/>
                          </a:solidFill>
                          <a:latin typeface="Times New Roman"/>
                        </a:rPr>
                        <a:t>2</a:t>
                      </a:r>
                    </a:p>
                  </a:txBody>
                  <a:tcPr marL="8578" marR="8578" marT="8578" marB="0" anchor="b">
                    <a:lnL>
                      <a:noFill/>
                    </a:lnL>
                    <a:lnR>
                      <a:noFill/>
                    </a:lnR>
                    <a:lnT>
                      <a:noFill/>
                    </a:lnT>
                    <a:lnB>
                      <a:noFill/>
                    </a:lnB>
                  </a:tcPr>
                </a:tc>
                <a:tc>
                  <a:txBody>
                    <a:bodyPr/>
                    <a:lstStyle/>
                    <a:p>
                      <a:pPr algn="l" fontAlgn="b"/>
                      <a:r>
                        <a:rPr lang="es-EC" sz="1100" b="0" i="0" u="none" strike="noStrike">
                          <a:solidFill>
                            <a:srgbClr val="000000"/>
                          </a:solidFill>
                          <a:latin typeface="Times New Roman"/>
                        </a:rPr>
                        <a:t>Fresador</a:t>
                      </a:r>
                    </a:p>
                  </a:txBody>
                  <a:tcPr marL="8578" marR="8578" marT="8578" marB="0" anchor="b">
                    <a:lnL>
                      <a:noFill/>
                    </a:lnL>
                    <a:lnR>
                      <a:noFill/>
                    </a:lnR>
                    <a:lnT>
                      <a:noFill/>
                    </a:lnT>
                    <a:lnB>
                      <a:noFill/>
                    </a:lnB>
                  </a:tcPr>
                </a:tc>
                <a:tc>
                  <a:txBody>
                    <a:bodyPr/>
                    <a:lstStyle/>
                    <a:p>
                      <a:pPr algn="r" fontAlgn="b"/>
                      <a:r>
                        <a:rPr lang="es-EC" sz="1100" b="0" i="0" u="none" strike="noStrike">
                          <a:solidFill>
                            <a:srgbClr val="000000"/>
                          </a:solidFill>
                          <a:latin typeface="Times New Roman"/>
                        </a:rPr>
                        <a:t>$ 500,00</a:t>
                      </a:r>
                    </a:p>
                  </a:txBody>
                  <a:tcPr marL="8578" marR="8578" marT="8578" marB="0" anchor="b">
                    <a:lnL>
                      <a:noFill/>
                    </a:lnL>
                    <a:lnR>
                      <a:noFill/>
                    </a:lnR>
                    <a:lnT>
                      <a:noFill/>
                    </a:lnT>
                    <a:lnB>
                      <a:noFill/>
                    </a:lnB>
                  </a:tcPr>
                </a:tc>
                <a:tc>
                  <a:txBody>
                    <a:bodyPr/>
                    <a:lstStyle/>
                    <a:p>
                      <a:pPr algn="r" fontAlgn="b"/>
                      <a:r>
                        <a:rPr lang="es-EC" sz="1100" b="0" i="0" u="none" strike="noStrike">
                          <a:solidFill>
                            <a:srgbClr val="000000"/>
                          </a:solidFill>
                          <a:latin typeface="Times New Roman"/>
                        </a:rPr>
                        <a:t>$ 1.000,00</a:t>
                      </a:r>
                    </a:p>
                  </a:txBody>
                  <a:tcPr marL="8578" marR="8578" marT="8578" marB="0" anchor="b">
                    <a:lnL>
                      <a:noFill/>
                    </a:lnL>
                    <a:lnR>
                      <a:noFill/>
                    </a:lnR>
                    <a:lnT>
                      <a:noFill/>
                    </a:lnT>
                    <a:lnB>
                      <a:noFill/>
                    </a:lnB>
                  </a:tcPr>
                </a:tc>
                <a:tc>
                  <a:txBody>
                    <a:bodyPr/>
                    <a:lstStyle/>
                    <a:p>
                      <a:pPr algn="r" fontAlgn="b"/>
                      <a:r>
                        <a:rPr lang="es-EC" sz="1100" b="1" i="0" u="none" strike="noStrike">
                          <a:solidFill>
                            <a:srgbClr val="000000"/>
                          </a:solidFill>
                          <a:latin typeface="Times New Roman"/>
                        </a:rPr>
                        <a:t>$ 12.000,00</a:t>
                      </a:r>
                    </a:p>
                  </a:txBody>
                  <a:tcPr marL="8578" marR="8578" marT="8578" marB="0" anchor="b">
                    <a:lnL>
                      <a:noFill/>
                    </a:lnL>
                    <a:lnR>
                      <a:noFill/>
                    </a:lnR>
                    <a:lnT>
                      <a:noFill/>
                    </a:lnT>
                    <a:lnB>
                      <a:noFill/>
                    </a:lnB>
                  </a:tcPr>
                </a:tc>
              </a:tr>
              <a:tr h="250033">
                <a:tc>
                  <a:txBody>
                    <a:bodyPr/>
                    <a:lstStyle/>
                    <a:p>
                      <a:pPr algn="r" fontAlgn="b"/>
                      <a:r>
                        <a:rPr lang="es-EC" sz="1100" b="0" i="0" u="none" strike="noStrike">
                          <a:solidFill>
                            <a:srgbClr val="000000"/>
                          </a:solidFill>
                          <a:latin typeface="Times New Roman"/>
                        </a:rPr>
                        <a:t>4</a:t>
                      </a:r>
                    </a:p>
                  </a:txBody>
                  <a:tcPr marL="8578" marR="8578" marT="8578" marB="0" anchor="b">
                    <a:lnL>
                      <a:noFill/>
                    </a:lnL>
                    <a:lnR>
                      <a:noFill/>
                    </a:lnR>
                    <a:lnT>
                      <a:noFill/>
                    </a:lnT>
                    <a:lnB>
                      <a:noFill/>
                    </a:lnB>
                  </a:tcPr>
                </a:tc>
                <a:tc>
                  <a:txBody>
                    <a:bodyPr/>
                    <a:lstStyle/>
                    <a:p>
                      <a:pPr algn="l" fontAlgn="b"/>
                      <a:r>
                        <a:rPr lang="es-EC" sz="1100" b="0" i="0" u="none" strike="noStrike">
                          <a:solidFill>
                            <a:srgbClr val="000000"/>
                          </a:solidFill>
                          <a:latin typeface="Times New Roman"/>
                        </a:rPr>
                        <a:t>Banco</a:t>
                      </a:r>
                    </a:p>
                  </a:txBody>
                  <a:tcPr marL="8578" marR="8578" marT="8578" marB="0" anchor="b">
                    <a:lnL>
                      <a:noFill/>
                    </a:lnL>
                    <a:lnR>
                      <a:noFill/>
                    </a:lnR>
                    <a:lnT>
                      <a:noFill/>
                    </a:lnT>
                    <a:lnB>
                      <a:noFill/>
                    </a:lnB>
                  </a:tcPr>
                </a:tc>
                <a:tc>
                  <a:txBody>
                    <a:bodyPr/>
                    <a:lstStyle/>
                    <a:p>
                      <a:pPr algn="r" fontAlgn="b"/>
                      <a:r>
                        <a:rPr lang="es-EC" sz="1100" b="0" i="0" u="none" strike="noStrike">
                          <a:solidFill>
                            <a:srgbClr val="000000"/>
                          </a:solidFill>
                          <a:latin typeface="Times New Roman"/>
                        </a:rPr>
                        <a:t>$ 500,00</a:t>
                      </a:r>
                    </a:p>
                  </a:txBody>
                  <a:tcPr marL="8578" marR="8578" marT="8578" marB="0" anchor="b">
                    <a:lnL>
                      <a:noFill/>
                    </a:lnL>
                    <a:lnR>
                      <a:noFill/>
                    </a:lnR>
                    <a:lnT>
                      <a:noFill/>
                    </a:lnT>
                    <a:lnB>
                      <a:noFill/>
                    </a:lnB>
                  </a:tcPr>
                </a:tc>
                <a:tc>
                  <a:txBody>
                    <a:bodyPr/>
                    <a:lstStyle/>
                    <a:p>
                      <a:pPr algn="r" fontAlgn="b"/>
                      <a:r>
                        <a:rPr lang="es-EC" sz="1100" b="0" i="0" u="none" strike="noStrike">
                          <a:solidFill>
                            <a:srgbClr val="000000"/>
                          </a:solidFill>
                          <a:latin typeface="Times New Roman"/>
                        </a:rPr>
                        <a:t>$ 2.000,00</a:t>
                      </a:r>
                    </a:p>
                  </a:txBody>
                  <a:tcPr marL="8578" marR="8578" marT="8578" marB="0" anchor="b">
                    <a:lnL>
                      <a:noFill/>
                    </a:lnL>
                    <a:lnR>
                      <a:noFill/>
                    </a:lnR>
                    <a:lnT>
                      <a:noFill/>
                    </a:lnT>
                    <a:lnB>
                      <a:noFill/>
                    </a:lnB>
                  </a:tcPr>
                </a:tc>
                <a:tc>
                  <a:txBody>
                    <a:bodyPr/>
                    <a:lstStyle/>
                    <a:p>
                      <a:pPr algn="r" fontAlgn="b"/>
                      <a:r>
                        <a:rPr lang="es-EC" sz="1100" b="1" i="0" u="none" strike="noStrike">
                          <a:solidFill>
                            <a:srgbClr val="000000"/>
                          </a:solidFill>
                          <a:latin typeface="Times New Roman"/>
                        </a:rPr>
                        <a:t>$ 24.000,00</a:t>
                      </a:r>
                    </a:p>
                  </a:txBody>
                  <a:tcPr marL="8578" marR="8578" marT="8578" marB="0" anchor="b">
                    <a:lnL>
                      <a:noFill/>
                    </a:lnL>
                    <a:lnR>
                      <a:noFill/>
                    </a:lnR>
                    <a:lnT>
                      <a:noFill/>
                    </a:lnT>
                    <a:lnB>
                      <a:noFill/>
                    </a:lnB>
                  </a:tcPr>
                </a:tc>
              </a:tr>
              <a:tr h="250033">
                <a:tc>
                  <a:txBody>
                    <a:bodyPr/>
                    <a:lstStyle/>
                    <a:p>
                      <a:pPr algn="r" fontAlgn="b"/>
                      <a:r>
                        <a:rPr lang="es-EC" sz="1100" b="0" i="0" u="none" strike="noStrike">
                          <a:solidFill>
                            <a:srgbClr val="000000"/>
                          </a:solidFill>
                          <a:latin typeface="Times New Roman"/>
                        </a:rPr>
                        <a:t>3</a:t>
                      </a:r>
                    </a:p>
                  </a:txBody>
                  <a:tcPr marL="8578" marR="8578" marT="8578" marB="0" anchor="b">
                    <a:lnL>
                      <a:noFill/>
                    </a:lnL>
                    <a:lnR>
                      <a:noFill/>
                    </a:lnR>
                    <a:lnT>
                      <a:noFill/>
                    </a:lnT>
                    <a:lnB>
                      <a:noFill/>
                    </a:lnB>
                  </a:tcPr>
                </a:tc>
                <a:tc>
                  <a:txBody>
                    <a:bodyPr/>
                    <a:lstStyle/>
                    <a:p>
                      <a:pPr algn="l" fontAlgn="b"/>
                      <a:r>
                        <a:rPr lang="es-EC" sz="1100" b="0" i="0" u="none" strike="noStrike">
                          <a:solidFill>
                            <a:srgbClr val="000000"/>
                          </a:solidFill>
                          <a:latin typeface="Times New Roman"/>
                        </a:rPr>
                        <a:t>Armador</a:t>
                      </a:r>
                    </a:p>
                  </a:txBody>
                  <a:tcPr marL="8578" marR="8578" marT="8578" marB="0" anchor="b">
                    <a:lnL>
                      <a:noFill/>
                    </a:lnL>
                    <a:lnR>
                      <a:noFill/>
                    </a:lnR>
                    <a:lnT>
                      <a:noFill/>
                    </a:lnT>
                    <a:lnB>
                      <a:noFill/>
                    </a:lnB>
                  </a:tcPr>
                </a:tc>
                <a:tc>
                  <a:txBody>
                    <a:bodyPr/>
                    <a:lstStyle/>
                    <a:p>
                      <a:pPr algn="r" fontAlgn="b"/>
                      <a:r>
                        <a:rPr lang="es-EC" sz="1100" b="0" i="0" u="none" strike="noStrike">
                          <a:solidFill>
                            <a:srgbClr val="000000"/>
                          </a:solidFill>
                          <a:latin typeface="Times New Roman"/>
                        </a:rPr>
                        <a:t>$ 500,00</a:t>
                      </a:r>
                    </a:p>
                  </a:txBody>
                  <a:tcPr marL="8578" marR="8578" marT="8578" marB="0" anchor="b">
                    <a:lnL>
                      <a:noFill/>
                    </a:lnL>
                    <a:lnR>
                      <a:noFill/>
                    </a:lnR>
                    <a:lnT>
                      <a:noFill/>
                    </a:lnT>
                    <a:lnB>
                      <a:noFill/>
                    </a:lnB>
                  </a:tcPr>
                </a:tc>
                <a:tc>
                  <a:txBody>
                    <a:bodyPr/>
                    <a:lstStyle/>
                    <a:p>
                      <a:pPr algn="r" fontAlgn="b"/>
                      <a:r>
                        <a:rPr lang="es-EC" sz="1100" b="0" i="0" u="none" strike="noStrike">
                          <a:solidFill>
                            <a:srgbClr val="000000"/>
                          </a:solidFill>
                          <a:latin typeface="Times New Roman"/>
                        </a:rPr>
                        <a:t>$ 1.500,00</a:t>
                      </a:r>
                    </a:p>
                  </a:txBody>
                  <a:tcPr marL="8578" marR="8578" marT="8578" marB="0" anchor="b">
                    <a:lnL>
                      <a:noFill/>
                    </a:lnL>
                    <a:lnR>
                      <a:noFill/>
                    </a:lnR>
                    <a:lnT>
                      <a:noFill/>
                    </a:lnT>
                    <a:lnB>
                      <a:noFill/>
                    </a:lnB>
                  </a:tcPr>
                </a:tc>
                <a:tc>
                  <a:txBody>
                    <a:bodyPr/>
                    <a:lstStyle/>
                    <a:p>
                      <a:pPr algn="r" fontAlgn="b"/>
                      <a:r>
                        <a:rPr lang="es-EC" sz="1100" b="1" i="0" u="none" strike="noStrike">
                          <a:solidFill>
                            <a:srgbClr val="000000"/>
                          </a:solidFill>
                          <a:latin typeface="Times New Roman"/>
                        </a:rPr>
                        <a:t>$ 18.000,00</a:t>
                      </a:r>
                    </a:p>
                  </a:txBody>
                  <a:tcPr marL="8578" marR="8578" marT="8578" marB="0" anchor="b">
                    <a:lnL>
                      <a:noFill/>
                    </a:lnL>
                    <a:lnR>
                      <a:noFill/>
                    </a:lnR>
                    <a:lnT>
                      <a:noFill/>
                    </a:lnT>
                    <a:lnB>
                      <a:noFill/>
                    </a:lnB>
                  </a:tcPr>
                </a:tc>
              </a:tr>
              <a:tr h="250033">
                <a:tc>
                  <a:txBody>
                    <a:bodyPr/>
                    <a:lstStyle/>
                    <a:p>
                      <a:pPr algn="r" fontAlgn="b"/>
                      <a:r>
                        <a:rPr lang="es-EC" sz="1100" b="0" i="0" u="none" strike="noStrike">
                          <a:solidFill>
                            <a:srgbClr val="000000"/>
                          </a:solidFill>
                          <a:latin typeface="Times New Roman"/>
                        </a:rPr>
                        <a:t>4</a:t>
                      </a:r>
                    </a:p>
                  </a:txBody>
                  <a:tcPr marL="8578" marR="8578" marT="8578" marB="0" anchor="b">
                    <a:lnL>
                      <a:noFill/>
                    </a:lnL>
                    <a:lnR>
                      <a:noFill/>
                    </a:lnR>
                    <a:lnT>
                      <a:noFill/>
                    </a:lnT>
                    <a:lnB>
                      <a:noFill/>
                    </a:lnB>
                  </a:tcPr>
                </a:tc>
                <a:tc>
                  <a:txBody>
                    <a:bodyPr/>
                    <a:lstStyle/>
                    <a:p>
                      <a:pPr algn="l" fontAlgn="b"/>
                      <a:r>
                        <a:rPr lang="es-EC" sz="1100" b="0" i="0" u="none" strike="noStrike">
                          <a:solidFill>
                            <a:srgbClr val="000000"/>
                          </a:solidFill>
                          <a:latin typeface="Times New Roman"/>
                        </a:rPr>
                        <a:t>Soldador</a:t>
                      </a:r>
                    </a:p>
                  </a:txBody>
                  <a:tcPr marL="8578" marR="8578" marT="8578" marB="0" anchor="b">
                    <a:lnL>
                      <a:noFill/>
                    </a:lnL>
                    <a:lnR>
                      <a:noFill/>
                    </a:lnR>
                    <a:lnT>
                      <a:noFill/>
                    </a:lnT>
                    <a:lnB>
                      <a:noFill/>
                    </a:lnB>
                  </a:tcPr>
                </a:tc>
                <a:tc>
                  <a:txBody>
                    <a:bodyPr/>
                    <a:lstStyle/>
                    <a:p>
                      <a:pPr algn="r" fontAlgn="b"/>
                      <a:r>
                        <a:rPr lang="es-EC" sz="1100" b="0" i="0" u="none" strike="noStrike">
                          <a:solidFill>
                            <a:srgbClr val="000000"/>
                          </a:solidFill>
                          <a:latin typeface="Times New Roman"/>
                        </a:rPr>
                        <a:t>$ 500,00</a:t>
                      </a:r>
                    </a:p>
                  </a:txBody>
                  <a:tcPr marL="8578" marR="8578" marT="8578" marB="0" anchor="b">
                    <a:lnL>
                      <a:noFill/>
                    </a:lnL>
                    <a:lnR>
                      <a:noFill/>
                    </a:lnR>
                    <a:lnT>
                      <a:noFill/>
                    </a:lnT>
                    <a:lnB>
                      <a:noFill/>
                    </a:lnB>
                  </a:tcPr>
                </a:tc>
                <a:tc>
                  <a:txBody>
                    <a:bodyPr/>
                    <a:lstStyle/>
                    <a:p>
                      <a:pPr algn="r" fontAlgn="b"/>
                      <a:r>
                        <a:rPr lang="es-EC" sz="1100" b="0" i="0" u="none" strike="noStrike">
                          <a:solidFill>
                            <a:srgbClr val="000000"/>
                          </a:solidFill>
                          <a:latin typeface="Times New Roman"/>
                        </a:rPr>
                        <a:t>$ 2.000,00</a:t>
                      </a:r>
                    </a:p>
                  </a:txBody>
                  <a:tcPr marL="8578" marR="8578" marT="8578" marB="0" anchor="b">
                    <a:lnL>
                      <a:noFill/>
                    </a:lnL>
                    <a:lnR>
                      <a:noFill/>
                    </a:lnR>
                    <a:lnT>
                      <a:noFill/>
                    </a:lnT>
                    <a:lnB>
                      <a:noFill/>
                    </a:lnB>
                  </a:tcPr>
                </a:tc>
                <a:tc>
                  <a:txBody>
                    <a:bodyPr/>
                    <a:lstStyle/>
                    <a:p>
                      <a:pPr algn="r" fontAlgn="b"/>
                      <a:r>
                        <a:rPr lang="es-EC" sz="1100" b="1" i="0" u="none" strike="noStrike">
                          <a:solidFill>
                            <a:srgbClr val="000000"/>
                          </a:solidFill>
                          <a:latin typeface="Times New Roman"/>
                        </a:rPr>
                        <a:t>$ 24.000,00</a:t>
                      </a:r>
                    </a:p>
                  </a:txBody>
                  <a:tcPr marL="8578" marR="8578" marT="8578" marB="0" anchor="b">
                    <a:lnL>
                      <a:noFill/>
                    </a:lnL>
                    <a:lnR>
                      <a:noFill/>
                    </a:lnR>
                    <a:lnT>
                      <a:noFill/>
                    </a:lnT>
                    <a:lnB>
                      <a:noFill/>
                    </a:lnB>
                  </a:tcPr>
                </a:tc>
              </a:tr>
              <a:tr h="261939">
                <a:tc>
                  <a:txBody>
                    <a:bodyPr/>
                    <a:lstStyle/>
                    <a:p>
                      <a:pPr algn="r" fontAlgn="b"/>
                      <a:r>
                        <a:rPr lang="es-EC" sz="1100" b="0" i="0" u="none" strike="noStrike">
                          <a:solidFill>
                            <a:srgbClr val="000000"/>
                          </a:solidFill>
                          <a:latin typeface="Times New Roman"/>
                        </a:rPr>
                        <a:t>2</a:t>
                      </a:r>
                    </a:p>
                  </a:txBody>
                  <a:tcPr marL="8578" marR="8578" marT="8578" marB="0" anchor="b">
                    <a:lnL>
                      <a:noFill/>
                    </a:lnL>
                    <a:lnR>
                      <a:noFill/>
                    </a:lnR>
                    <a:lnT>
                      <a:noFill/>
                    </a:lnT>
                    <a:lnB w="25400" cap="flat" cmpd="dbl" algn="ctr">
                      <a:solidFill>
                        <a:srgbClr val="000000"/>
                      </a:solidFill>
                      <a:prstDash val="solid"/>
                      <a:round/>
                      <a:headEnd type="none" w="med" len="med"/>
                      <a:tailEnd type="none" w="med" len="med"/>
                    </a:lnB>
                  </a:tcPr>
                </a:tc>
                <a:tc>
                  <a:txBody>
                    <a:bodyPr/>
                    <a:lstStyle/>
                    <a:p>
                      <a:pPr algn="l" fontAlgn="b"/>
                      <a:r>
                        <a:rPr lang="es-EC" sz="1100" b="0" i="0" u="none" strike="noStrike">
                          <a:solidFill>
                            <a:srgbClr val="000000"/>
                          </a:solidFill>
                          <a:latin typeface="Times New Roman"/>
                        </a:rPr>
                        <a:t>Electricista</a:t>
                      </a:r>
                    </a:p>
                  </a:txBody>
                  <a:tcPr marL="8578" marR="8578" marT="8578" marB="0" anchor="b">
                    <a:lnL>
                      <a:noFill/>
                    </a:lnL>
                    <a:lnR>
                      <a:noFill/>
                    </a:lnR>
                    <a:lnT>
                      <a:noFill/>
                    </a:lnT>
                    <a:lnB w="25400" cap="flat" cmpd="dbl" algn="ctr">
                      <a:solidFill>
                        <a:srgbClr val="000000"/>
                      </a:solidFill>
                      <a:prstDash val="solid"/>
                      <a:round/>
                      <a:headEnd type="none" w="med" len="med"/>
                      <a:tailEnd type="none" w="med" len="med"/>
                    </a:lnB>
                  </a:tcPr>
                </a:tc>
                <a:tc>
                  <a:txBody>
                    <a:bodyPr/>
                    <a:lstStyle/>
                    <a:p>
                      <a:pPr algn="r" fontAlgn="b"/>
                      <a:r>
                        <a:rPr lang="es-EC" sz="1100" b="0" i="0" u="none" strike="noStrike">
                          <a:solidFill>
                            <a:srgbClr val="000000"/>
                          </a:solidFill>
                          <a:latin typeface="Times New Roman"/>
                        </a:rPr>
                        <a:t>$ 500,00</a:t>
                      </a:r>
                    </a:p>
                  </a:txBody>
                  <a:tcPr marL="8578" marR="8578" marT="8578" marB="0" anchor="b">
                    <a:lnL>
                      <a:noFill/>
                    </a:lnL>
                    <a:lnR>
                      <a:noFill/>
                    </a:lnR>
                    <a:lnT>
                      <a:noFill/>
                    </a:lnT>
                    <a:lnB>
                      <a:noFill/>
                    </a:lnB>
                  </a:tcPr>
                </a:tc>
                <a:tc>
                  <a:txBody>
                    <a:bodyPr/>
                    <a:lstStyle/>
                    <a:p>
                      <a:pPr algn="r" fontAlgn="b"/>
                      <a:r>
                        <a:rPr lang="es-EC" sz="1100" b="0" i="0" u="none" strike="noStrike">
                          <a:solidFill>
                            <a:srgbClr val="000000"/>
                          </a:solidFill>
                          <a:latin typeface="Times New Roman"/>
                        </a:rPr>
                        <a:t>$ 1.000,00</a:t>
                      </a:r>
                    </a:p>
                  </a:txBody>
                  <a:tcPr marL="8578" marR="8578" marT="8578" marB="0" anchor="b">
                    <a:lnL>
                      <a:noFill/>
                    </a:lnL>
                    <a:lnR>
                      <a:noFill/>
                    </a:lnR>
                    <a:lnT>
                      <a:noFill/>
                    </a:lnT>
                    <a:lnB>
                      <a:noFill/>
                    </a:lnB>
                  </a:tcPr>
                </a:tc>
                <a:tc>
                  <a:txBody>
                    <a:bodyPr/>
                    <a:lstStyle/>
                    <a:p>
                      <a:pPr algn="r" fontAlgn="b"/>
                      <a:r>
                        <a:rPr lang="es-EC" sz="1100" b="1" i="0" u="none" strike="noStrike">
                          <a:solidFill>
                            <a:srgbClr val="000000"/>
                          </a:solidFill>
                          <a:latin typeface="Times New Roman"/>
                        </a:rPr>
                        <a:t>$ 12.000,00</a:t>
                      </a:r>
                    </a:p>
                  </a:txBody>
                  <a:tcPr marL="8578" marR="8578" marT="8578" marB="0" anchor="b">
                    <a:lnL>
                      <a:noFill/>
                    </a:lnL>
                    <a:lnR>
                      <a:noFill/>
                    </a:lnR>
                    <a:lnT>
                      <a:noFill/>
                    </a:lnT>
                    <a:lnB w="6350" cap="flat" cmpd="sng" algn="ctr">
                      <a:solidFill>
                        <a:srgbClr val="000000"/>
                      </a:solidFill>
                      <a:prstDash val="solid"/>
                      <a:round/>
                      <a:headEnd type="none" w="med" len="med"/>
                      <a:tailEnd type="none" w="med" len="med"/>
                    </a:lnB>
                  </a:tcPr>
                </a:tc>
              </a:tr>
              <a:tr h="273846">
                <a:tc>
                  <a:txBody>
                    <a:bodyPr/>
                    <a:lstStyle/>
                    <a:p>
                      <a:pPr algn="l" fontAlgn="b"/>
                      <a:endParaRPr lang="es-EC" sz="1100" b="0" i="0" u="none" strike="noStrike">
                        <a:solidFill>
                          <a:srgbClr val="000000"/>
                        </a:solidFill>
                        <a:latin typeface="Times New Roman"/>
                      </a:endParaRPr>
                    </a:p>
                  </a:txBody>
                  <a:tcPr marL="8578" marR="8578" marT="8578" marB="0" anchor="b">
                    <a:lnL>
                      <a:noFill/>
                    </a:lnL>
                    <a:lnR>
                      <a:noFill/>
                    </a:lnR>
                    <a:lnT w="25400" cap="flat" cmpd="dbl" algn="ctr">
                      <a:solidFill>
                        <a:srgbClr val="000000"/>
                      </a:solidFill>
                      <a:prstDash val="solid"/>
                      <a:round/>
                      <a:headEnd type="none" w="med" len="med"/>
                      <a:tailEnd type="none" w="med" len="med"/>
                    </a:lnT>
                    <a:lnB>
                      <a:noFill/>
                    </a:lnB>
                  </a:tcPr>
                </a:tc>
                <a:tc>
                  <a:txBody>
                    <a:bodyPr/>
                    <a:lstStyle/>
                    <a:p>
                      <a:pPr algn="l" fontAlgn="b"/>
                      <a:endParaRPr lang="es-EC" sz="1100" b="0" i="0" u="none" strike="noStrike">
                        <a:solidFill>
                          <a:srgbClr val="000000"/>
                        </a:solidFill>
                        <a:latin typeface="Times New Roman"/>
                      </a:endParaRPr>
                    </a:p>
                  </a:txBody>
                  <a:tcPr marL="8578" marR="8578" marT="8578" marB="0" anchor="b">
                    <a:lnL>
                      <a:noFill/>
                    </a:lnL>
                    <a:lnR>
                      <a:noFill/>
                    </a:lnR>
                    <a:lnT w="25400" cap="flat" cmpd="dbl" algn="ctr">
                      <a:solidFill>
                        <a:srgbClr val="000000"/>
                      </a:solidFill>
                      <a:prstDash val="solid"/>
                      <a:round/>
                      <a:headEnd type="none" w="med" len="med"/>
                      <a:tailEnd type="none" w="med" len="med"/>
                    </a:lnT>
                    <a:lnB>
                      <a:noFill/>
                    </a:lnB>
                  </a:tcPr>
                </a:tc>
                <a:tc>
                  <a:txBody>
                    <a:bodyPr/>
                    <a:lstStyle/>
                    <a:p>
                      <a:pPr algn="l" fontAlgn="b"/>
                      <a:endParaRPr lang="es-EC" sz="1100" b="0" i="0" u="none" strike="noStrike">
                        <a:solidFill>
                          <a:srgbClr val="000000"/>
                        </a:solidFill>
                        <a:latin typeface="Times New Roman"/>
                      </a:endParaRPr>
                    </a:p>
                  </a:txBody>
                  <a:tcPr marL="8578" marR="8578" marT="8578" marB="0" anchor="b">
                    <a:lnL>
                      <a:noFill/>
                    </a:lnL>
                    <a:lnR>
                      <a:noFill/>
                    </a:lnR>
                    <a:lnT>
                      <a:noFill/>
                    </a:lnT>
                    <a:lnB>
                      <a:noFill/>
                    </a:lnB>
                  </a:tcPr>
                </a:tc>
                <a:tc>
                  <a:txBody>
                    <a:bodyPr/>
                    <a:lstStyle/>
                    <a:p>
                      <a:pPr algn="l" fontAlgn="b"/>
                      <a:r>
                        <a:rPr lang="es-EC" sz="1100" b="1" i="1" u="none" strike="noStrike">
                          <a:solidFill>
                            <a:srgbClr val="000000"/>
                          </a:solidFill>
                          <a:latin typeface="Times New Roman"/>
                        </a:rPr>
                        <a:t>TOTAL</a:t>
                      </a:r>
                    </a:p>
                  </a:txBody>
                  <a:tcPr marL="8578" marR="8578" marT="8578" marB="0" anchor="b">
                    <a:lnL>
                      <a:noFill/>
                    </a:lnL>
                    <a:lnR>
                      <a:noFill/>
                    </a:lnR>
                    <a:lnT>
                      <a:noFill/>
                    </a:lnT>
                    <a:lnB>
                      <a:noFill/>
                    </a:lnB>
                  </a:tcPr>
                </a:tc>
                <a:tc>
                  <a:txBody>
                    <a:bodyPr/>
                    <a:lstStyle/>
                    <a:p>
                      <a:pPr algn="r" fontAlgn="b"/>
                      <a:r>
                        <a:rPr lang="es-EC" sz="1100" b="1" i="0" u="none" strike="noStrike" dirty="0">
                          <a:solidFill>
                            <a:srgbClr val="000000"/>
                          </a:solidFill>
                          <a:latin typeface="Times New Roman"/>
                        </a:rPr>
                        <a:t>$ 108.000,00</a:t>
                      </a:r>
                    </a:p>
                  </a:txBody>
                  <a:tcPr marL="8578" marR="8578" marT="8578" marB="0" anchor="b">
                    <a:lnL>
                      <a:noFill/>
                    </a:lnL>
                    <a:lnR>
                      <a:noFill/>
                    </a:lnR>
                    <a:lnT w="6350" cap="flat" cmpd="sng"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FFFF99"/>
                    </a:solidFill>
                  </a:tcPr>
                </a:tc>
              </a:tr>
            </a:tbl>
          </a:graphicData>
        </a:graphic>
      </p:graphicFrame>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normAutofit fontScale="85000" lnSpcReduction="10000"/>
          </a:bodyPr>
          <a:lstStyle/>
          <a:p>
            <a:pPr marL="365760" indent="-256032" fontAlgn="auto">
              <a:spcAft>
                <a:spcPts val="0"/>
              </a:spcAft>
              <a:buFont typeface="Wingdings 3"/>
              <a:buChar char=""/>
              <a:defRPr/>
            </a:pPr>
            <a:r>
              <a:rPr lang="es-ES" dirty="0"/>
              <a:t>El Ecuador es uno de los países latinoamericanos con mas alto índices de enfermedades por el mal uso de la basura, este siendo uno de los principales contaminantes en el mundo, por lo que se ha desarrollado este proyecto, la instalación de una planta procesadora de residuos domésticos ubicada en la ciudad de Guayaquil,  ya que en la actualidad el tema de la basura nos aqueja a todos los habitantes de la ciudad por lo cual, no solo es un foco de infección, sino que ayudamos a que el calentamiento global siga poniendo en riesgo la vida de nuestras futuras generaciones, por lo tanto con un adecuado trato de este, evitaremos más consecuencias lamentables en la salud humana.</a:t>
            </a:r>
            <a:endParaRPr lang="es-EC" dirty="0" smtClean="0"/>
          </a:p>
          <a:p>
            <a:pPr marL="365760" indent="-256032" fontAlgn="auto">
              <a:spcAft>
                <a:spcPts val="0"/>
              </a:spcAft>
              <a:buFont typeface="Wingdings 3"/>
              <a:buChar char=""/>
              <a:defRPr/>
            </a:pPr>
            <a:endParaRPr lang="es-EC" dirty="0"/>
          </a:p>
        </p:txBody>
      </p:sp>
      <p:sp>
        <p:nvSpPr>
          <p:cNvPr id="2" name="1 Título"/>
          <p:cNvSpPr>
            <a:spLocks noGrp="1"/>
          </p:cNvSpPr>
          <p:nvPr>
            <p:ph type="title"/>
          </p:nvPr>
        </p:nvSpPr>
        <p:spPr/>
        <p:txBody>
          <a:bodyPr/>
          <a:lstStyle/>
          <a:p>
            <a:pPr fontAlgn="auto">
              <a:spcAft>
                <a:spcPts val="0"/>
              </a:spcAft>
              <a:defRPr/>
            </a:pPr>
            <a:r>
              <a:rPr lang="es-EC" dirty="0" smtClean="0"/>
              <a:t>INTRODUCCION		</a:t>
            </a:r>
            <a:endParaRPr lang="es-EC"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normAutofit fontScale="70000" lnSpcReduction="20000"/>
          </a:bodyPr>
          <a:lstStyle/>
          <a:p>
            <a:pPr marL="365760" indent="-256032" fontAlgn="auto">
              <a:spcAft>
                <a:spcPts val="0"/>
              </a:spcAft>
              <a:buFont typeface="Wingdings 3"/>
              <a:buChar char=""/>
              <a:defRPr/>
            </a:pPr>
            <a:r>
              <a:rPr lang="es-ES" dirty="0"/>
              <a:t>En los últimos años, la reutilización y el procesamiento de la basura a nivel doméstico se han ido organizando a nivel internacional y ganando impacto de tal manera que, algún día los desperdicios se habrán convertido en una gran fuente de riqueza para las comunidades que los generan.</a:t>
            </a:r>
            <a:endParaRPr lang="es-EC" dirty="0" smtClean="0"/>
          </a:p>
          <a:p>
            <a:pPr marL="365760" indent="-256032" fontAlgn="auto">
              <a:spcAft>
                <a:spcPts val="0"/>
              </a:spcAft>
              <a:buFont typeface="Wingdings 3"/>
              <a:buNone/>
              <a:defRPr/>
            </a:pPr>
            <a:r>
              <a:rPr lang="es-ES" dirty="0"/>
              <a:t> </a:t>
            </a:r>
            <a:endParaRPr lang="es-EC" dirty="0" smtClean="0"/>
          </a:p>
          <a:p>
            <a:pPr marL="365760" indent="-256032" fontAlgn="auto">
              <a:spcAft>
                <a:spcPts val="0"/>
              </a:spcAft>
              <a:buFont typeface="Wingdings 3"/>
              <a:buChar char=""/>
              <a:defRPr/>
            </a:pPr>
            <a:r>
              <a:rPr lang="es-ES" dirty="0"/>
              <a:t>Muchos años atrás, con la llegada de la revolución industrial, el hombre comenzó a explotar de forma desordenada los recursos naturales,  por lo cual, el que explotaba más rápido, es el que obtenía más beneficios, es decir, el que ocasiona mas basura generaba mas riqueza, apareciendo de esta manera el derroche y el consumismo, lo que conllevó a la proliferación de mosquitos, roedores y microorganismos patógenos, trayendo como consecuencia enfermedades catastróficas para el hombre.</a:t>
            </a:r>
            <a:endParaRPr lang="es-EC" dirty="0" smtClean="0"/>
          </a:p>
          <a:p>
            <a:pPr marL="365760" indent="-256032" fontAlgn="auto">
              <a:spcAft>
                <a:spcPts val="0"/>
              </a:spcAft>
              <a:buFont typeface="Wingdings 3"/>
              <a:buChar char=""/>
              <a:defRPr/>
            </a:pPr>
            <a:r>
              <a:rPr lang="es-ES" dirty="0"/>
              <a:t> </a:t>
            </a:r>
            <a:endParaRPr lang="es-EC" dirty="0" smtClean="0"/>
          </a:p>
          <a:p>
            <a:pPr marL="365760" indent="-256032" fontAlgn="auto">
              <a:spcAft>
                <a:spcPts val="0"/>
              </a:spcAft>
              <a:buFont typeface="Wingdings 3"/>
              <a:buChar char=""/>
              <a:defRPr/>
            </a:pPr>
            <a:endParaRPr lang="es-EC" dirty="0"/>
          </a:p>
        </p:txBody>
      </p:sp>
      <p:sp>
        <p:nvSpPr>
          <p:cNvPr id="2" name="1 Título"/>
          <p:cNvSpPr>
            <a:spLocks noGrp="1"/>
          </p:cNvSpPr>
          <p:nvPr>
            <p:ph type="title"/>
          </p:nvPr>
        </p:nvSpPr>
        <p:spPr/>
        <p:txBody>
          <a:bodyPr/>
          <a:lstStyle/>
          <a:p>
            <a:pPr fontAlgn="auto">
              <a:spcAft>
                <a:spcPts val="0"/>
              </a:spcAft>
              <a:defRPr/>
            </a:pPr>
            <a:r>
              <a:rPr lang="es-ES" dirty="0"/>
              <a:t>RESEÑA HISTÓRICA</a:t>
            </a:r>
            <a:endParaRPr lang="es-EC"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normAutofit fontScale="85000" lnSpcReduction="10000"/>
          </a:bodyPr>
          <a:lstStyle/>
          <a:p>
            <a:pPr marL="365760" indent="-256032" fontAlgn="auto">
              <a:spcAft>
                <a:spcPts val="0"/>
              </a:spcAft>
              <a:buFont typeface="Wingdings 3"/>
              <a:buChar char=""/>
              <a:defRPr/>
            </a:pPr>
            <a:r>
              <a:rPr lang="es-EC" dirty="0"/>
              <a:t>La ley de residuos define que residuo es cualquier sustancia u objeto perteneciente a cualquier categoría que figure en el anexo de esta ley, la cual el poseedor se desprenda, tenga intención u obligación de desprenderse. De esta manera se incluye en la ley la responsabilidad que conlleva generar residuos</a:t>
            </a:r>
            <a:r>
              <a:rPr lang="es-EC" dirty="0" smtClean="0"/>
              <a:t>.</a:t>
            </a:r>
            <a:endParaRPr lang="es-EC" dirty="0"/>
          </a:p>
          <a:p>
            <a:pPr marL="365760" indent="-256032" fontAlgn="auto">
              <a:spcAft>
                <a:spcPts val="0"/>
              </a:spcAft>
              <a:buFont typeface="Wingdings 3"/>
              <a:buNone/>
              <a:defRPr/>
            </a:pPr>
            <a:r>
              <a:rPr lang="es-EC" dirty="0"/>
              <a:t> </a:t>
            </a:r>
            <a:endParaRPr lang="es-EC" dirty="0" smtClean="0"/>
          </a:p>
          <a:p>
            <a:pPr marL="365760" indent="-256032" fontAlgn="auto">
              <a:spcAft>
                <a:spcPts val="0"/>
              </a:spcAft>
              <a:buFont typeface="Wingdings 3"/>
              <a:buChar char=""/>
              <a:defRPr/>
            </a:pPr>
            <a:r>
              <a:rPr lang="es-EC" dirty="0"/>
              <a:t>La escasez de materias primas así como la protección al medio ambiente son razones para inclinarse por el reciclado, sin embargo de toda técnica de aprovechamiento siempre va quedar algo que no se va poder reciclar, una parte que deberá ser tratada con una técnica de eliminación (incineración). </a:t>
            </a:r>
            <a:endParaRPr lang="es-EC" dirty="0" smtClean="0"/>
          </a:p>
          <a:p>
            <a:pPr marL="365760" indent="-256032" fontAlgn="auto">
              <a:spcAft>
                <a:spcPts val="0"/>
              </a:spcAft>
              <a:buFont typeface="Wingdings 3"/>
              <a:buChar char=""/>
              <a:defRPr/>
            </a:pPr>
            <a:endParaRPr lang="es-EC" dirty="0" smtClean="0"/>
          </a:p>
          <a:p>
            <a:pPr marL="365760" indent="-256032" fontAlgn="auto">
              <a:spcAft>
                <a:spcPts val="0"/>
              </a:spcAft>
              <a:buFont typeface="Wingdings 3"/>
              <a:buChar char=""/>
              <a:defRPr/>
            </a:pPr>
            <a:endParaRPr lang="es-EC" dirty="0"/>
          </a:p>
        </p:txBody>
      </p:sp>
      <p:sp>
        <p:nvSpPr>
          <p:cNvPr id="2" name="1 Título"/>
          <p:cNvSpPr>
            <a:spLocks noGrp="1"/>
          </p:cNvSpPr>
          <p:nvPr>
            <p:ph type="title"/>
          </p:nvPr>
        </p:nvSpPr>
        <p:spPr/>
        <p:txBody>
          <a:bodyPr/>
          <a:lstStyle/>
          <a:p>
            <a:pPr lvl="1" algn="ctr" fontAlgn="auto">
              <a:spcAft>
                <a:spcPts val="0"/>
              </a:spcAft>
              <a:defRPr/>
            </a:pPr>
            <a:r>
              <a:rPr lang="es-MX" sz="1800" dirty="0">
                <a:solidFill>
                  <a:sysClr val="windowText" lastClr="000000"/>
                </a:solidFill>
              </a:rPr>
              <a:t> </a:t>
            </a:r>
            <a:r>
              <a:rPr lang="es-ES" sz="3600" dirty="0">
                <a:solidFill>
                  <a:sysClr val="windowText" lastClr="000000"/>
                </a:solidFill>
              </a:rPr>
              <a:t>PROBLEMAS Y OPORTUNIDADES</a:t>
            </a:r>
            <a:r>
              <a:rPr lang="es-EC" sz="1600" b="0" dirty="0">
                <a:solidFill>
                  <a:sysClr val="windowText" lastClr="000000"/>
                </a:solidFill>
              </a:rPr>
              <a:t/>
            </a:r>
            <a:br>
              <a:rPr lang="es-EC" sz="1600" b="0" dirty="0">
                <a:solidFill>
                  <a:sysClr val="windowText" lastClr="000000"/>
                </a:solidFill>
              </a:rPr>
            </a:br>
            <a:endParaRPr lang="es-EC" sz="1800" b="0" dirty="0">
              <a:solidFill>
                <a:sysClr val="windowText" lastClr="000000"/>
              </a:solidFill>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1143000"/>
            <a:ext cx="8229600" cy="4983163"/>
          </a:xfrm>
        </p:spPr>
        <p:txBody>
          <a:bodyPr>
            <a:normAutofit lnSpcReduction="10000"/>
          </a:bodyPr>
          <a:lstStyle/>
          <a:p>
            <a:pPr marL="365760" indent="-256032" fontAlgn="auto">
              <a:spcAft>
                <a:spcPts val="0"/>
              </a:spcAft>
              <a:buFont typeface="Wingdings 3"/>
              <a:buChar char=""/>
              <a:defRPr/>
            </a:pPr>
            <a:r>
              <a:rPr lang="es-ES" dirty="0"/>
              <a:t>Material que no representa una utilidad o un valor económico para el dueño, el dueño se convierte por ende en generador de residuos. Desde el punto de vista legislativo lo mas complicado respecto a la gestión de residuos, es que se trata intrínsecamente de un término subjetivo, que depende del punto de vista de los actores involucrados (esencialmente generador y fiscalizador). El residuo se puede clasificar de varias formas, tanto por estado, origen o característica.</a:t>
            </a:r>
            <a:endParaRPr lang="es-EC" dirty="0" smtClean="0"/>
          </a:p>
          <a:p>
            <a:pPr marL="365760" indent="-256032" fontAlgn="auto">
              <a:spcAft>
                <a:spcPts val="0"/>
              </a:spcAft>
              <a:buFont typeface="Wingdings 3"/>
              <a:buChar char=""/>
              <a:defRPr/>
            </a:pPr>
            <a:endParaRPr lang="es-EC" dirty="0"/>
          </a:p>
        </p:txBody>
      </p:sp>
      <p:sp>
        <p:nvSpPr>
          <p:cNvPr id="2" name="1 Título"/>
          <p:cNvSpPr>
            <a:spLocks noGrp="1"/>
          </p:cNvSpPr>
          <p:nvPr>
            <p:ph type="title"/>
          </p:nvPr>
        </p:nvSpPr>
        <p:spPr/>
        <p:txBody>
          <a:bodyPr>
            <a:normAutofit fontScale="90000"/>
          </a:bodyPr>
          <a:lstStyle/>
          <a:p>
            <a:pPr fontAlgn="auto">
              <a:spcAft>
                <a:spcPts val="0"/>
              </a:spcAft>
              <a:defRPr/>
            </a:pPr>
            <a:r>
              <a:rPr lang="es-ES" sz="6000" dirty="0"/>
              <a:t>RESIDUOS  Y CLASIFICACION</a:t>
            </a:r>
            <a:r>
              <a:rPr lang="es-EC" dirty="0" smtClean="0"/>
              <a:t/>
            </a:r>
            <a:br>
              <a:rPr lang="es-EC" dirty="0" smtClean="0"/>
            </a:br>
            <a:endParaRPr lang="es-EC"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3 Marcador de contenido"/>
          <p:cNvPicPr>
            <a:picLocks noGrp="1"/>
          </p:cNvPicPr>
          <p:nvPr>
            <p:ph idx="1"/>
          </p:nvPr>
        </p:nvPicPr>
        <p:blipFill>
          <a:blip r:embed="rId2"/>
          <a:srcRect/>
          <a:stretch>
            <a:fillRect/>
          </a:stretch>
        </p:blipFill>
        <p:spPr>
          <a:xfrm>
            <a:off x="1214438" y="1857375"/>
            <a:ext cx="6429375" cy="4286250"/>
          </a:xfrm>
          <a:ln>
            <a:solidFill>
              <a:srgbClr val="FF0000">
                <a:alpha val="47058"/>
              </a:srgbClr>
            </a:solidFill>
          </a:ln>
        </p:spPr>
      </p:pic>
      <p:sp>
        <p:nvSpPr>
          <p:cNvPr id="2" name="1 Título"/>
          <p:cNvSpPr>
            <a:spLocks noGrp="1"/>
          </p:cNvSpPr>
          <p:nvPr>
            <p:ph type="title"/>
          </p:nvPr>
        </p:nvSpPr>
        <p:spPr/>
        <p:txBody>
          <a:bodyPr>
            <a:normAutofit fontScale="90000"/>
          </a:bodyPr>
          <a:lstStyle/>
          <a:p>
            <a:pPr fontAlgn="auto">
              <a:spcAft>
                <a:spcPts val="0"/>
              </a:spcAft>
              <a:defRPr/>
            </a:pPr>
            <a:r>
              <a:rPr lang="es-ES" dirty="0" smtClean="0"/>
              <a:t/>
            </a:r>
            <a:br>
              <a:rPr lang="es-ES" dirty="0" smtClean="0"/>
            </a:br>
            <a:r>
              <a:rPr lang="es-ES" dirty="0" smtClean="0"/>
              <a:t>PLANTA </a:t>
            </a:r>
            <a:r>
              <a:rPr lang="es-ES" dirty="0"/>
              <a:t>PROCESADORA DE RESIDUOS DOMÉSTICOS</a:t>
            </a:r>
            <a:r>
              <a:rPr lang="es-EC" dirty="0"/>
              <a:t/>
            </a:r>
            <a:br>
              <a:rPr lang="es-EC" dirty="0"/>
            </a:br>
            <a:endParaRPr lang="es-EC"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normAutofit fontScale="77500" lnSpcReduction="20000"/>
          </a:bodyPr>
          <a:lstStyle/>
          <a:p>
            <a:pPr marL="365760" indent="-256032" fontAlgn="auto">
              <a:spcAft>
                <a:spcPts val="0"/>
              </a:spcAft>
              <a:buFont typeface="Wingdings 3"/>
              <a:buNone/>
              <a:defRPr/>
            </a:pPr>
            <a:r>
              <a:rPr lang="es-ES" b="1" dirty="0"/>
              <a:t>Funcionales </a:t>
            </a:r>
            <a:endParaRPr lang="es-EC" b="1" dirty="0"/>
          </a:p>
          <a:p>
            <a:pPr marL="365760" indent="-256032" fontAlgn="auto">
              <a:spcAft>
                <a:spcPts val="0"/>
              </a:spcAft>
              <a:buFont typeface="Wingdings 3"/>
              <a:buNone/>
              <a:defRPr/>
            </a:pPr>
            <a:r>
              <a:rPr lang="es-ES" b="1" dirty="0"/>
              <a:t> </a:t>
            </a:r>
            <a:endParaRPr lang="es-EC" dirty="0" smtClean="0"/>
          </a:p>
          <a:p>
            <a:pPr marL="365760" indent="-256032" fontAlgn="auto">
              <a:spcAft>
                <a:spcPts val="0"/>
              </a:spcAft>
              <a:buFont typeface="Wingdings 3"/>
              <a:buChar char=""/>
              <a:defRPr/>
            </a:pPr>
            <a:r>
              <a:rPr lang="es-ES" dirty="0"/>
              <a:t>Procesa la basura y obtiene materiales para realizar nuevos productos (abonos, fundas de basura, hierro).El cartón, el papel, la comida,  luego de uso debido proceso puede ser vendido y convertida en energía. Los plásticos y los metales pueden ser reciclados  y vendidos para su reutilización.</a:t>
            </a:r>
            <a:endParaRPr lang="es-EC" dirty="0" smtClean="0"/>
          </a:p>
          <a:p>
            <a:pPr marL="365760" indent="-256032" fontAlgn="auto">
              <a:spcAft>
                <a:spcPts val="0"/>
              </a:spcAft>
              <a:buFont typeface="Wingdings 3"/>
              <a:buNone/>
              <a:defRPr/>
            </a:pPr>
            <a:endParaRPr lang="es-EC" dirty="0" smtClean="0"/>
          </a:p>
          <a:p>
            <a:pPr marL="365760" indent="-256032" fontAlgn="auto">
              <a:spcAft>
                <a:spcPts val="0"/>
              </a:spcAft>
              <a:buFont typeface="Wingdings 3"/>
              <a:buNone/>
              <a:defRPr/>
            </a:pPr>
            <a:r>
              <a:rPr lang="es-ES" b="1" dirty="0"/>
              <a:t>Emocionales </a:t>
            </a:r>
            <a:endParaRPr lang="es-EC" dirty="0" smtClean="0"/>
          </a:p>
          <a:p>
            <a:pPr marL="365760" indent="-256032" fontAlgn="auto">
              <a:spcAft>
                <a:spcPts val="0"/>
              </a:spcAft>
              <a:buFont typeface="Wingdings 3"/>
              <a:buNone/>
              <a:defRPr/>
            </a:pPr>
            <a:endParaRPr lang="es-EC" dirty="0" smtClean="0"/>
          </a:p>
          <a:p>
            <a:pPr marL="365760" indent="-256032" fontAlgn="auto">
              <a:spcAft>
                <a:spcPts val="0"/>
              </a:spcAft>
              <a:buFont typeface="Wingdings 3"/>
              <a:buChar char=""/>
              <a:defRPr/>
            </a:pPr>
            <a:r>
              <a:rPr lang="es-ES" dirty="0"/>
              <a:t>Este producto provee una preservación del medio ambiente, la cual satisface el deseo de las personas que aportan al cuidado de la naturaleza, ya que este producto permite darle un mejor tratamiento que el que actualmente se usa en la basura. </a:t>
            </a:r>
            <a:endParaRPr lang="es-EC" dirty="0" smtClean="0"/>
          </a:p>
          <a:p>
            <a:pPr marL="365760" indent="-256032" fontAlgn="auto">
              <a:spcAft>
                <a:spcPts val="0"/>
              </a:spcAft>
              <a:buFont typeface="Wingdings 3"/>
              <a:buChar char=""/>
              <a:defRPr/>
            </a:pPr>
            <a:endParaRPr lang="es-EC" dirty="0" smtClean="0"/>
          </a:p>
        </p:txBody>
      </p:sp>
      <p:sp>
        <p:nvSpPr>
          <p:cNvPr id="2" name="1 Título"/>
          <p:cNvSpPr>
            <a:spLocks noGrp="1"/>
          </p:cNvSpPr>
          <p:nvPr>
            <p:ph type="title"/>
          </p:nvPr>
        </p:nvSpPr>
        <p:spPr/>
        <p:txBody>
          <a:bodyPr/>
          <a:lstStyle/>
          <a:p>
            <a:pPr fontAlgn="auto">
              <a:spcAft>
                <a:spcPts val="0"/>
              </a:spcAft>
              <a:defRPr/>
            </a:pPr>
            <a:r>
              <a:rPr lang="es-ES" dirty="0" smtClean="0"/>
              <a:t> </a:t>
            </a:r>
            <a:r>
              <a:rPr lang="es-ES" dirty="0"/>
              <a:t>BENEFICIO – COSTO</a:t>
            </a:r>
            <a:endParaRPr lang="es-EC"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714375"/>
            <a:ext cx="8229600" cy="5411788"/>
          </a:xfrm>
        </p:spPr>
        <p:txBody>
          <a:bodyPr>
            <a:normAutofit fontScale="92500"/>
          </a:bodyPr>
          <a:lstStyle/>
          <a:p>
            <a:pPr marL="365760" indent="-256032" fontAlgn="auto">
              <a:spcAft>
                <a:spcPts val="0"/>
              </a:spcAft>
              <a:buFont typeface="Wingdings 3"/>
              <a:buNone/>
              <a:defRPr/>
            </a:pPr>
            <a:r>
              <a:rPr lang="es-ES" b="1" dirty="0" smtClean="0"/>
              <a:t> </a:t>
            </a:r>
            <a:r>
              <a:rPr lang="es-ES" b="1" dirty="0"/>
              <a:t>OBETIVOS GENERALES</a:t>
            </a:r>
            <a:endParaRPr lang="es-EC" dirty="0" smtClean="0"/>
          </a:p>
          <a:p>
            <a:pPr marL="365760" indent="-256032" fontAlgn="auto">
              <a:spcAft>
                <a:spcPts val="0"/>
              </a:spcAft>
              <a:buFont typeface="Wingdings 3"/>
              <a:buNone/>
              <a:defRPr/>
            </a:pPr>
            <a:r>
              <a:rPr lang="es-ES" b="1" dirty="0"/>
              <a:t> </a:t>
            </a:r>
            <a:endParaRPr lang="es-EC" dirty="0" smtClean="0"/>
          </a:p>
          <a:p>
            <a:pPr marL="365760" indent="-256032" fontAlgn="auto">
              <a:spcAft>
                <a:spcPts val="0"/>
              </a:spcAft>
              <a:buFont typeface="Wingdings 3"/>
              <a:buChar char=""/>
              <a:defRPr/>
            </a:pPr>
            <a:r>
              <a:rPr lang="es-ES" dirty="0"/>
              <a:t>Desarrollar un estudio económico que proporcione información completa y necesaria para generar conclusiones sobre la viabilidad de implementar una planta procesadora de residuos domésticos  ubicada en la ciudad de Guayaquil.</a:t>
            </a:r>
            <a:endParaRPr lang="es-EC" dirty="0" smtClean="0"/>
          </a:p>
          <a:p>
            <a:pPr marL="365760" indent="-256032" fontAlgn="auto">
              <a:spcAft>
                <a:spcPts val="0"/>
              </a:spcAft>
              <a:buFont typeface="Wingdings 3"/>
              <a:buNone/>
              <a:defRPr/>
            </a:pPr>
            <a:endParaRPr lang="es-EC" dirty="0" smtClean="0"/>
          </a:p>
          <a:p>
            <a:pPr marL="365760" indent="-256032" fontAlgn="auto">
              <a:spcAft>
                <a:spcPts val="0"/>
              </a:spcAft>
              <a:buFont typeface="Wingdings 3"/>
              <a:buChar char=""/>
              <a:defRPr/>
            </a:pPr>
            <a:r>
              <a:rPr lang="es-ES" dirty="0"/>
              <a:t>El desarrollo de este proyecto es de reutilizar los desechos domésticos y convertirlos en materia prima para obtener un beneficio y, así disminuir el gran foco de infección que este genera al no tener el trato adecuado. </a:t>
            </a:r>
            <a:endParaRPr lang="es-EC" dirty="0" smtClean="0"/>
          </a:p>
          <a:p>
            <a:pPr marL="365760" indent="-256032" fontAlgn="auto">
              <a:spcAft>
                <a:spcPts val="0"/>
              </a:spcAft>
              <a:buFont typeface="Wingdings 3"/>
              <a:buChar char=""/>
              <a:defRPr/>
            </a:pPr>
            <a:endParaRPr lang="es-EC"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urrencia">
  <a:themeElements>
    <a:clrScheme name="Concurrencia">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urrencia">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urrencia">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95000" t="-106500" r="5000" b="2065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Override1.xml><?xml version="1.0" encoding="utf-8"?>
<a:themeOverride xmlns:a="http://schemas.openxmlformats.org/drawingml/2006/main">
  <a:clrScheme name="Concurrencia">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themeOverride>
</file>

<file path=ppt/theme/themeOverride2.xml><?xml version="1.0" encoding="utf-8"?>
<a:themeOverride xmlns:a="http://schemas.openxmlformats.org/drawingml/2006/main">
  <a:clrScheme name="Concurrencia">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themeOverride>
</file>

<file path=ppt/theme/themeOverride3.xml><?xml version="1.0" encoding="utf-8"?>
<a:themeOverride xmlns:a="http://schemas.openxmlformats.org/drawingml/2006/main">
  <a:clrScheme name="Concurrencia">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themeOverride>
</file>

<file path=ppt/theme/themeOverride4.xml><?xml version="1.0" encoding="utf-8"?>
<a:themeOverride xmlns:a="http://schemas.openxmlformats.org/drawingml/2006/main">
  <a:clrScheme name="Concurrencia">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themeOverride>
</file>

<file path=docProps/app.xml><?xml version="1.0" encoding="utf-8"?>
<Properties xmlns="http://schemas.openxmlformats.org/officeDocument/2006/extended-properties" xmlns:vt="http://schemas.openxmlformats.org/officeDocument/2006/docPropsVTypes">
  <Template>Concourse</Template>
  <TotalTime>52</TotalTime>
  <Words>1157</Words>
  <Application>Microsoft Office PowerPoint</Application>
  <PresentationFormat>Presentación en pantalla (4:3)</PresentationFormat>
  <Paragraphs>393</Paragraphs>
  <Slides>22</Slides>
  <Notes>0</Notes>
  <HiddenSlides>0</HiddenSlides>
  <MMClips>0</MMClips>
  <ScaleCrop>false</ScaleCrop>
  <HeadingPairs>
    <vt:vector size="6" baseType="variant">
      <vt:variant>
        <vt:lpstr>Fuentes usadas</vt:lpstr>
      </vt:variant>
      <vt:variant>
        <vt:i4>7</vt:i4>
      </vt:variant>
      <vt:variant>
        <vt:lpstr>Tema</vt:lpstr>
      </vt:variant>
      <vt:variant>
        <vt:i4>1</vt:i4>
      </vt:variant>
      <vt:variant>
        <vt:lpstr>Títulos de diapositiva</vt:lpstr>
      </vt:variant>
      <vt:variant>
        <vt:i4>22</vt:i4>
      </vt:variant>
    </vt:vector>
  </HeadingPairs>
  <TitlesOfParts>
    <vt:vector size="30" baseType="lpstr">
      <vt:lpstr>Lucida Sans Unicode</vt:lpstr>
      <vt:lpstr>Arial</vt:lpstr>
      <vt:lpstr>Wingdings 3</vt:lpstr>
      <vt:lpstr>Verdana</vt:lpstr>
      <vt:lpstr>Wingdings 2</vt:lpstr>
      <vt:lpstr>Calibri</vt:lpstr>
      <vt:lpstr>Times New Roman</vt:lpstr>
      <vt:lpstr>Concurrencia</vt:lpstr>
      <vt:lpstr>Proyecto de factibilidad para la creacion de una Planta Recicladora de Residuos Domesticos.</vt:lpstr>
      <vt:lpstr>Diapositiva 2</vt:lpstr>
      <vt:lpstr>INTRODUCCION  </vt:lpstr>
      <vt:lpstr>RESEÑA HISTÓRICA</vt:lpstr>
      <vt:lpstr> PROBLEMAS Y OPORTUNIDADES </vt:lpstr>
      <vt:lpstr>RESIDUOS  Y CLASIFICACION </vt:lpstr>
      <vt:lpstr> PLANTA PROCESADORA DE RESIDUOS DOMÉSTICOS </vt:lpstr>
      <vt:lpstr> BENEFICIO – COSTO</vt:lpstr>
      <vt:lpstr>Diapositiva 9</vt:lpstr>
      <vt:lpstr>Diapositiva 10</vt:lpstr>
      <vt:lpstr>Diapositiva 11</vt:lpstr>
      <vt:lpstr>ORGANIGRAMA</vt:lpstr>
      <vt:lpstr>Diapositiva 13</vt:lpstr>
      <vt:lpstr>Diapositiva 14</vt:lpstr>
      <vt:lpstr> MARKETING MIX </vt:lpstr>
      <vt:lpstr> FUENTES DE INFORMACIÓN </vt:lpstr>
      <vt:lpstr> CUESTIONARIO DESARROLLADO A PERSONAS </vt:lpstr>
      <vt:lpstr>MATIZ BCG</vt:lpstr>
      <vt:lpstr>FUERZAS PORTER</vt:lpstr>
      <vt:lpstr>ESTUDIO FINANCIERO</vt:lpstr>
      <vt:lpstr>Diapositiva 21</vt:lpstr>
      <vt:lpstr>Diapositiva 22</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Proyecto de factibilidad para la creacion de una Planta Recicladora de Residuos Domesticos.</dc:title>
  <dc:creator>Xavier</dc:creator>
  <cp:lastModifiedBy>silgivar</cp:lastModifiedBy>
  <cp:revision>6</cp:revision>
  <dcterms:created xsi:type="dcterms:W3CDTF">2010-05-20T13:51:13Z</dcterms:created>
  <dcterms:modified xsi:type="dcterms:W3CDTF">2010-06-28T19:30:39Z</dcterms:modified>
</cp:coreProperties>
</file>