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slides/slide89.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2"/>
  </p:notesMasterIdLst>
  <p:sldIdLst>
    <p:sldId id="256" r:id="rId2"/>
    <p:sldId id="258" r:id="rId3"/>
    <p:sldId id="268" r:id="rId4"/>
    <p:sldId id="269" r:id="rId5"/>
    <p:sldId id="284" r:id="rId6"/>
    <p:sldId id="282" r:id="rId7"/>
    <p:sldId id="283" r:id="rId8"/>
    <p:sldId id="260" r:id="rId9"/>
    <p:sldId id="304" r:id="rId10"/>
    <p:sldId id="338" r:id="rId11"/>
    <p:sldId id="343" r:id="rId12"/>
    <p:sldId id="344" r:id="rId13"/>
    <p:sldId id="337" r:id="rId14"/>
    <p:sldId id="339" r:id="rId15"/>
    <p:sldId id="340" r:id="rId16"/>
    <p:sldId id="341" r:id="rId17"/>
    <p:sldId id="347" r:id="rId18"/>
    <p:sldId id="348" r:id="rId19"/>
    <p:sldId id="349" r:id="rId20"/>
    <p:sldId id="350" r:id="rId21"/>
    <p:sldId id="342" r:id="rId22"/>
    <p:sldId id="368" r:id="rId23"/>
    <p:sldId id="286" r:id="rId24"/>
    <p:sldId id="271" r:id="rId25"/>
    <p:sldId id="352" r:id="rId26"/>
    <p:sldId id="287" r:id="rId27"/>
    <p:sldId id="307" r:id="rId28"/>
    <p:sldId id="308" r:id="rId29"/>
    <p:sldId id="305" r:id="rId30"/>
    <p:sldId id="261" r:id="rId31"/>
    <p:sldId id="309" r:id="rId32"/>
    <p:sldId id="310" r:id="rId33"/>
    <p:sldId id="312" r:id="rId34"/>
    <p:sldId id="313" r:id="rId35"/>
    <p:sldId id="314" r:id="rId36"/>
    <p:sldId id="378" r:id="rId37"/>
    <p:sldId id="262" r:id="rId38"/>
    <p:sldId id="353" r:id="rId39"/>
    <p:sldId id="315" r:id="rId40"/>
    <p:sldId id="317" r:id="rId41"/>
    <p:sldId id="316" r:id="rId42"/>
    <p:sldId id="354" r:id="rId43"/>
    <p:sldId id="263" r:id="rId44"/>
    <p:sldId id="272" r:id="rId45"/>
    <p:sldId id="289" r:id="rId46"/>
    <p:sldId id="273" r:id="rId47"/>
    <p:sldId id="355" r:id="rId48"/>
    <p:sldId id="274" r:id="rId49"/>
    <p:sldId id="356" r:id="rId50"/>
    <p:sldId id="275" r:id="rId51"/>
    <p:sldId id="379" r:id="rId52"/>
    <p:sldId id="319" r:id="rId53"/>
    <p:sldId id="320" r:id="rId54"/>
    <p:sldId id="290" r:id="rId55"/>
    <p:sldId id="369" r:id="rId56"/>
    <p:sldId id="370" r:id="rId57"/>
    <p:sldId id="371" r:id="rId58"/>
    <p:sldId id="372" r:id="rId59"/>
    <p:sldId id="373" r:id="rId60"/>
    <p:sldId id="374" r:id="rId61"/>
    <p:sldId id="375" r:id="rId62"/>
    <p:sldId id="376" r:id="rId63"/>
    <p:sldId id="377" r:id="rId64"/>
    <p:sldId id="276" r:id="rId65"/>
    <p:sldId id="358" r:id="rId66"/>
    <p:sldId id="327" r:id="rId67"/>
    <p:sldId id="328" r:id="rId68"/>
    <p:sldId id="329" r:id="rId69"/>
    <p:sldId id="360" r:id="rId70"/>
    <p:sldId id="332" r:id="rId71"/>
    <p:sldId id="330" r:id="rId72"/>
    <p:sldId id="331" r:id="rId73"/>
    <p:sldId id="361" r:id="rId74"/>
    <p:sldId id="296" r:id="rId75"/>
    <p:sldId id="297" r:id="rId76"/>
    <p:sldId id="298" r:id="rId77"/>
    <p:sldId id="362" r:id="rId78"/>
    <p:sldId id="363" r:id="rId79"/>
    <p:sldId id="380" r:id="rId80"/>
    <p:sldId id="264" r:id="rId81"/>
    <p:sldId id="301" r:id="rId82"/>
    <p:sldId id="333" r:id="rId83"/>
    <p:sldId id="334" r:id="rId84"/>
    <p:sldId id="364" r:id="rId85"/>
    <p:sldId id="303" r:id="rId86"/>
    <p:sldId id="335" r:id="rId87"/>
    <p:sldId id="336" r:id="rId88"/>
    <p:sldId id="365" r:id="rId89"/>
    <p:sldId id="366" r:id="rId90"/>
    <p:sldId id="367" r:id="rId91"/>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FF00"/>
    <a:srgbClr val="656303"/>
    <a:srgbClr val="B6ECD0"/>
    <a:srgbClr val="328E5E"/>
    <a:srgbClr val="49BF81"/>
    <a:srgbClr val="DAE7F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65" autoAdjust="0"/>
    <p:restoredTop sz="94658" autoAdjust="0"/>
  </p:normalViewPr>
  <p:slideViewPr>
    <p:cSldViewPr>
      <p:cViewPr>
        <p:scale>
          <a:sx n="66" d="100"/>
          <a:sy n="66" d="100"/>
        </p:scale>
        <p:origin x="-642" y="-78"/>
      </p:cViewPr>
      <p:guideLst>
        <p:guide orient="horz" pos="2160"/>
        <p:guide pos="2880"/>
      </p:guideLst>
    </p:cSldViewPr>
  </p:slideViewPr>
  <p:outlineViewPr>
    <p:cViewPr>
      <p:scale>
        <a:sx n="33" d="100"/>
        <a:sy n="33" d="100"/>
      </p:scale>
      <p:origin x="0" y="8958"/>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09D25A-E2D4-4DE2-B1B8-91963A85DFD7}"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s-EC"/>
        </a:p>
      </dgm:t>
    </dgm:pt>
    <dgm:pt modelId="{DEFA07DC-5AD8-45B9-8B18-66E8FA853254}">
      <dgm:prSet phldrT="[Texto]"/>
      <dgm:spPr/>
      <dgm:t>
        <a:bodyPr/>
        <a:lstStyle/>
        <a:p>
          <a:r>
            <a:rPr lang="es-EC" dirty="0" smtClean="0"/>
            <a:t>Similitudes</a:t>
          </a:r>
          <a:endParaRPr lang="es-EC" dirty="0"/>
        </a:p>
      </dgm:t>
    </dgm:pt>
    <dgm:pt modelId="{9CBA49BF-31D8-40A2-B24A-EFA98E3A3FBA}" type="parTrans" cxnId="{EB68EF8F-16FD-45DD-9ACE-DAB5DE8B7437}">
      <dgm:prSet/>
      <dgm:spPr/>
      <dgm:t>
        <a:bodyPr/>
        <a:lstStyle/>
        <a:p>
          <a:endParaRPr lang="es-EC"/>
        </a:p>
      </dgm:t>
    </dgm:pt>
    <dgm:pt modelId="{331D8BEA-C912-4BA1-90C0-6C6AD7DE4AD2}" type="sibTrans" cxnId="{EB68EF8F-16FD-45DD-9ACE-DAB5DE8B7437}">
      <dgm:prSet/>
      <dgm:spPr/>
      <dgm:t>
        <a:bodyPr/>
        <a:lstStyle/>
        <a:p>
          <a:endParaRPr lang="es-EC"/>
        </a:p>
      </dgm:t>
    </dgm:pt>
    <dgm:pt modelId="{6B121893-C1FA-45DF-ADE9-B1C6A6841536}">
      <dgm:prSet phldrT="[Texto]"/>
      <dgm:spPr/>
      <dgm:t>
        <a:bodyPr/>
        <a:lstStyle/>
        <a:p>
          <a:r>
            <a:rPr lang="es-EC" dirty="0" smtClean="0"/>
            <a:t>8 canales de medición</a:t>
          </a:r>
          <a:endParaRPr lang="es-EC" dirty="0"/>
        </a:p>
      </dgm:t>
    </dgm:pt>
    <dgm:pt modelId="{92781F04-8345-42CC-BB9E-2667DB67A892}" type="parTrans" cxnId="{8E09676D-8940-48CE-A118-80E54CBB4F3B}">
      <dgm:prSet/>
      <dgm:spPr/>
      <dgm:t>
        <a:bodyPr/>
        <a:lstStyle/>
        <a:p>
          <a:endParaRPr lang="es-EC"/>
        </a:p>
      </dgm:t>
    </dgm:pt>
    <dgm:pt modelId="{F705A59C-CE4B-47B4-A951-3BA0A73895AB}" type="sibTrans" cxnId="{8E09676D-8940-48CE-A118-80E54CBB4F3B}">
      <dgm:prSet/>
      <dgm:spPr/>
      <dgm:t>
        <a:bodyPr/>
        <a:lstStyle/>
        <a:p>
          <a:endParaRPr lang="es-EC"/>
        </a:p>
      </dgm:t>
    </dgm:pt>
    <dgm:pt modelId="{A2C29C21-8ED1-444F-B476-D0A4673105E9}">
      <dgm:prSet phldrT="[Texto]"/>
      <dgm:spPr/>
      <dgm:t>
        <a:bodyPr/>
        <a:lstStyle/>
        <a:p>
          <a:r>
            <a:rPr lang="es-EC" dirty="0" smtClean="0"/>
            <a:t>Memoria (2G)</a:t>
          </a:r>
          <a:endParaRPr lang="es-EC" dirty="0"/>
        </a:p>
      </dgm:t>
    </dgm:pt>
    <dgm:pt modelId="{E3B486D3-C684-42EA-B771-0AF250496B92}" type="parTrans" cxnId="{E253B60D-DDD5-4214-AAAF-525D35C059E8}">
      <dgm:prSet/>
      <dgm:spPr/>
      <dgm:t>
        <a:bodyPr/>
        <a:lstStyle/>
        <a:p>
          <a:endParaRPr lang="es-EC"/>
        </a:p>
      </dgm:t>
    </dgm:pt>
    <dgm:pt modelId="{2EEC7403-CB26-4062-BC31-11779B058BB9}" type="sibTrans" cxnId="{E253B60D-DDD5-4214-AAAF-525D35C059E8}">
      <dgm:prSet/>
      <dgm:spPr/>
      <dgm:t>
        <a:bodyPr/>
        <a:lstStyle/>
        <a:p>
          <a:endParaRPr lang="es-EC"/>
        </a:p>
      </dgm:t>
    </dgm:pt>
    <dgm:pt modelId="{B890023F-4904-4500-A62A-12BB4140FC2C}">
      <dgm:prSet phldrT="[Texto]"/>
      <dgm:spPr/>
      <dgm:t>
        <a:bodyPr/>
        <a:lstStyle/>
        <a:p>
          <a:r>
            <a:rPr lang="es-EC" dirty="0" smtClean="0"/>
            <a:t>Diferencias</a:t>
          </a:r>
          <a:endParaRPr lang="es-EC" dirty="0"/>
        </a:p>
      </dgm:t>
    </dgm:pt>
    <dgm:pt modelId="{1429A5E5-FD23-4D9C-83FB-65B44DCCAA1E}" type="parTrans" cxnId="{51B97856-3C4F-440D-8A48-450349547DE7}">
      <dgm:prSet/>
      <dgm:spPr/>
      <dgm:t>
        <a:bodyPr/>
        <a:lstStyle/>
        <a:p>
          <a:endParaRPr lang="es-EC"/>
        </a:p>
      </dgm:t>
    </dgm:pt>
    <dgm:pt modelId="{B0E39C4F-B81F-45ED-81C7-E720790BFD49}" type="sibTrans" cxnId="{51B97856-3C4F-440D-8A48-450349547DE7}">
      <dgm:prSet/>
      <dgm:spPr/>
      <dgm:t>
        <a:bodyPr/>
        <a:lstStyle/>
        <a:p>
          <a:endParaRPr lang="es-EC"/>
        </a:p>
      </dgm:t>
    </dgm:pt>
    <dgm:pt modelId="{68E9F8D4-3399-4A2C-84FB-7167920A5025}">
      <dgm:prSet phldrT="[Texto]"/>
      <dgm:spPr/>
      <dgm:t>
        <a:bodyPr/>
        <a:lstStyle/>
        <a:p>
          <a:r>
            <a:rPr lang="es-EC" dirty="0" smtClean="0"/>
            <a:t>Fluke (Analiza Desequilibrio Tensión) </a:t>
          </a:r>
          <a:endParaRPr lang="es-EC" dirty="0"/>
        </a:p>
      </dgm:t>
    </dgm:pt>
    <dgm:pt modelId="{A309A4F8-01C0-456D-9676-F12F42C95286}" type="parTrans" cxnId="{2A07C240-46C5-4E61-9411-7AFCB3B36BA9}">
      <dgm:prSet/>
      <dgm:spPr/>
      <dgm:t>
        <a:bodyPr/>
        <a:lstStyle/>
        <a:p>
          <a:endParaRPr lang="es-EC"/>
        </a:p>
      </dgm:t>
    </dgm:pt>
    <dgm:pt modelId="{C013C864-4505-4D26-8D5F-5E704B1515F1}" type="sibTrans" cxnId="{2A07C240-46C5-4E61-9411-7AFCB3B36BA9}">
      <dgm:prSet/>
      <dgm:spPr/>
      <dgm:t>
        <a:bodyPr/>
        <a:lstStyle/>
        <a:p>
          <a:endParaRPr lang="es-EC"/>
        </a:p>
      </dgm:t>
    </dgm:pt>
    <dgm:pt modelId="{D8B4827B-089D-4B5C-8230-BB5CA500D8DB}">
      <dgm:prSet phldrT="[Texto]"/>
      <dgm:spPr/>
      <dgm:t>
        <a:bodyPr/>
        <a:lstStyle/>
        <a:p>
          <a:r>
            <a:rPr lang="es-EC" dirty="0" smtClean="0"/>
            <a:t>Fluke (Memoria Flash)</a:t>
          </a:r>
          <a:endParaRPr lang="es-EC" dirty="0"/>
        </a:p>
      </dgm:t>
    </dgm:pt>
    <dgm:pt modelId="{E657D204-974A-4FBF-A2D4-C60938409D74}" type="parTrans" cxnId="{AF79FD01-47C1-4DED-AEF3-30139538407F}">
      <dgm:prSet/>
      <dgm:spPr/>
      <dgm:t>
        <a:bodyPr/>
        <a:lstStyle/>
        <a:p>
          <a:endParaRPr lang="es-EC"/>
        </a:p>
      </dgm:t>
    </dgm:pt>
    <dgm:pt modelId="{897EDB32-6A8D-4EEE-84AA-55599411BB92}" type="sibTrans" cxnId="{AF79FD01-47C1-4DED-AEF3-30139538407F}">
      <dgm:prSet/>
      <dgm:spPr/>
      <dgm:t>
        <a:bodyPr/>
        <a:lstStyle/>
        <a:p>
          <a:endParaRPr lang="es-EC"/>
        </a:p>
      </dgm:t>
    </dgm:pt>
    <dgm:pt modelId="{4AC60D2E-BE8F-4416-8247-44B6E8574E54}">
      <dgm:prSet phldrT="[Texto]"/>
      <dgm:spPr/>
      <dgm:t>
        <a:bodyPr/>
        <a:lstStyle/>
        <a:p>
          <a:r>
            <a:rPr lang="es-EC" dirty="0" smtClean="0"/>
            <a:t>La conexión para le transmisión de datos</a:t>
          </a:r>
          <a:endParaRPr lang="es-EC" dirty="0"/>
        </a:p>
      </dgm:t>
    </dgm:pt>
    <dgm:pt modelId="{433E38C1-A00A-42F2-9FD8-BB39D2252273}" type="parTrans" cxnId="{17FD2E35-3A56-4987-80A5-166101AD9B0C}">
      <dgm:prSet/>
      <dgm:spPr/>
      <dgm:t>
        <a:bodyPr/>
        <a:lstStyle/>
        <a:p>
          <a:endParaRPr lang="es-EC"/>
        </a:p>
      </dgm:t>
    </dgm:pt>
    <dgm:pt modelId="{6DDBE2E2-06AF-4D02-BB86-11B858505099}" type="sibTrans" cxnId="{17FD2E35-3A56-4987-80A5-166101AD9B0C}">
      <dgm:prSet/>
      <dgm:spPr/>
      <dgm:t>
        <a:bodyPr/>
        <a:lstStyle/>
        <a:p>
          <a:endParaRPr lang="es-EC"/>
        </a:p>
      </dgm:t>
    </dgm:pt>
    <dgm:pt modelId="{2AD73066-03F7-4305-92B2-2B4136E27D21}">
      <dgm:prSet phldrT="[Texto]"/>
      <dgm:spPr/>
      <dgm:t>
        <a:bodyPr/>
        <a:lstStyle/>
        <a:p>
          <a:r>
            <a:rPr lang="es-EC" dirty="0" smtClean="0"/>
            <a:t>Indicadores led</a:t>
          </a:r>
          <a:endParaRPr lang="es-EC" dirty="0"/>
        </a:p>
      </dgm:t>
    </dgm:pt>
    <dgm:pt modelId="{DD6F8A3F-D2F7-4D28-BA0A-31F8DACA6F19}" type="parTrans" cxnId="{B079291A-27B7-4241-A2C4-59CEBAC419E5}">
      <dgm:prSet/>
      <dgm:spPr/>
      <dgm:t>
        <a:bodyPr/>
        <a:lstStyle/>
        <a:p>
          <a:endParaRPr lang="es-EC"/>
        </a:p>
      </dgm:t>
    </dgm:pt>
    <dgm:pt modelId="{1AE707F1-9E46-4392-806B-2B321C48C82D}" type="sibTrans" cxnId="{B079291A-27B7-4241-A2C4-59CEBAC419E5}">
      <dgm:prSet/>
      <dgm:spPr/>
      <dgm:t>
        <a:bodyPr/>
        <a:lstStyle/>
        <a:p>
          <a:endParaRPr lang="es-EC"/>
        </a:p>
      </dgm:t>
    </dgm:pt>
    <dgm:pt modelId="{77A65BC6-8ED5-4886-BE58-90F40064A494}">
      <dgm:prSet phldrT="[Texto]"/>
      <dgm:spPr/>
      <dgm:t>
        <a:bodyPr/>
        <a:lstStyle/>
        <a:p>
          <a:endParaRPr lang="es-EC"/>
        </a:p>
      </dgm:t>
    </dgm:pt>
    <dgm:pt modelId="{3D0CCCF9-4277-4A55-B34B-6CA9F24562DA}" type="parTrans" cxnId="{9270F3F9-315B-4147-B6FE-385067B16685}">
      <dgm:prSet/>
      <dgm:spPr/>
      <dgm:t>
        <a:bodyPr/>
        <a:lstStyle/>
        <a:p>
          <a:endParaRPr lang="es-EC"/>
        </a:p>
      </dgm:t>
    </dgm:pt>
    <dgm:pt modelId="{EE3FAA5A-7678-490F-9DC6-6674E514DD15}" type="sibTrans" cxnId="{9270F3F9-315B-4147-B6FE-385067B16685}">
      <dgm:prSet/>
      <dgm:spPr/>
      <dgm:t>
        <a:bodyPr/>
        <a:lstStyle/>
        <a:p>
          <a:endParaRPr lang="es-EC"/>
        </a:p>
      </dgm:t>
    </dgm:pt>
    <dgm:pt modelId="{623CC22B-5006-40FB-81F5-79FD7B603D7D}">
      <dgm:prSet phldrT="[Texto]"/>
      <dgm:spPr/>
      <dgm:t>
        <a:bodyPr/>
        <a:lstStyle/>
        <a:p>
          <a:endParaRPr lang="es-EC"/>
        </a:p>
      </dgm:t>
    </dgm:pt>
    <dgm:pt modelId="{8646DB64-AE71-42DB-9EF9-BCCA1EE3C278}" type="parTrans" cxnId="{D9241DCF-1C45-4E6D-B87D-992C2C62F5CB}">
      <dgm:prSet/>
      <dgm:spPr/>
      <dgm:t>
        <a:bodyPr/>
        <a:lstStyle/>
        <a:p>
          <a:endParaRPr lang="es-EC"/>
        </a:p>
      </dgm:t>
    </dgm:pt>
    <dgm:pt modelId="{045A87B7-506B-4392-9828-737EDEFBC65E}" type="sibTrans" cxnId="{D9241DCF-1C45-4E6D-B87D-992C2C62F5CB}">
      <dgm:prSet/>
      <dgm:spPr/>
      <dgm:t>
        <a:bodyPr/>
        <a:lstStyle/>
        <a:p>
          <a:endParaRPr lang="es-EC"/>
        </a:p>
      </dgm:t>
    </dgm:pt>
    <dgm:pt modelId="{56FE4BF9-E2A8-4545-875F-99CD860D2743}">
      <dgm:prSet phldrT="[Texto]"/>
      <dgm:spPr/>
      <dgm:t>
        <a:bodyPr/>
        <a:lstStyle/>
        <a:p>
          <a:endParaRPr lang="es-EC"/>
        </a:p>
      </dgm:t>
    </dgm:pt>
    <dgm:pt modelId="{A2239646-F7DE-412B-AFAE-877323AFBD8C}" type="parTrans" cxnId="{3E4DA5F5-A2E7-496D-A7B3-463E99A8E8EA}">
      <dgm:prSet/>
      <dgm:spPr/>
      <dgm:t>
        <a:bodyPr/>
        <a:lstStyle/>
        <a:p>
          <a:endParaRPr lang="es-EC"/>
        </a:p>
      </dgm:t>
    </dgm:pt>
    <dgm:pt modelId="{1DF92745-08AB-456B-BD96-69B12E9D439B}" type="sibTrans" cxnId="{3E4DA5F5-A2E7-496D-A7B3-463E99A8E8EA}">
      <dgm:prSet/>
      <dgm:spPr/>
      <dgm:t>
        <a:bodyPr/>
        <a:lstStyle/>
        <a:p>
          <a:endParaRPr lang="es-EC"/>
        </a:p>
      </dgm:t>
    </dgm:pt>
    <dgm:pt modelId="{7DA8FE46-28BC-4B38-8F64-F21A91A29DDD}">
      <dgm:prSet phldrT="[Texto]"/>
      <dgm:spPr/>
      <dgm:t>
        <a:bodyPr/>
        <a:lstStyle/>
        <a:p>
          <a:r>
            <a:rPr lang="es-EC" dirty="0" smtClean="0"/>
            <a:t>Fluke (UPS hasta 40 minutos)</a:t>
          </a:r>
          <a:endParaRPr lang="es-EC" dirty="0"/>
        </a:p>
      </dgm:t>
    </dgm:pt>
    <dgm:pt modelId="{9934733C-6CCB-410B-BAF2-7AA4E43937CA}" type="parTrans" cxnId="{A2C8CD93-3117-4538-AD5F-F2B5C36E650E}">
      <dgm:prSet/>
      <dgm:spPr/>
      <dgm:t>
        <a:bodyPr/>
        <a:lstStyle/>
        <a:p>
          <a:endParaRPr lang="es-EC"/>
        </a:p>
      </dgm:t>
    </dgm:pt>
    <dgm:pt modelId="{195531C1-B53D-4849-9974-C05698134EE9}" type="sibTrans" cxnId="{A2C8CD93-3117-4538-AD5F-F2B5C36E650E}">
      <dgm:prSet/>
      <dgm:spPr/>
      <dgm:t>
        <a:bodyPr/>
        <a:lstStyle/>
        <a:p>
          <a:endParaRPr lang="es-EC"/>
        </a:p>
      </dgm:t>
    </dgm:pt>
    <dgm:pt modelId="{EB1ED005-EF07-42EB-9BF1-D541EE64BE05}" type="pres">
      <dgm:prSet presAssocID="{1A09D25A-E2D4-4DE2-B1B8-91963A85DFD7}" presName="outerComposite" presStyleCnt="0">
        <dgm:presLayoutVars>
          <dgm:chMax val="2"/>
          <dgm:animLvl val="lvl"/>
          <dgm:resizeHandles val="exact"/>
        </dgm:presLayoutVars>
      </dgm:prSet>
      <dgm:spPr/>
      <dgm:t>
        <a:bodyPr/>
        <a:lstStyle/>
        <a:p>
          <a:endParaRPr lang="es-EC"/>
        </a:p>
      </dgm:t>
    </dgm:pt>
    <dgm:pt modelId="{E5D01C20-582C-4ED0-A585-3181AB86592E}" type="pres">
      <dgm:prSet presAssocID="{1A09D25A-E2D4-4DE2-B1B8-91963A85DFD7}" presName="dummyMaxCanvas" presStyleCnt="0"/>
      <dgm:spPr/>
    </dgm:pt>
    <dgm:pt modelId="{AED3168A-B9B2-4BD6-93B9-0E22399EAE34}" type="pres">
      <dgm:prSet presAssocID="{1A09D25A-E2D4-4DE2-B1B8-91963A85DFD7}" presName="parentComposite" presStyleCnt="0"/>
      <dgm:spPr/>
    </dgm:pt>
    <dgm:pt modelId="{0C7BC1D1-69CC-4147-9971-2A8A7D1C0792}" type="pres">
      <dgm:prSet presAssocID="{1A09D25A-E2D4-4DE2-B1B8-91963A85DFD7}" presName="parent1" presStyleLbl="alignAccFollowNode1" presStyleIdx="0" presStyleCnt="4">
        <dgm:presLayoutVars>
          <dgm:chMax val="4"/>
        </dgm:presLayoutVars>
      </dgm:prSet>
      <dgm:spPr/>
      <dgm:t>
        <a:bodyPr/>
        <a:lstStyle/>
        <a:p>
          <a:endParaRPr lang="es-EC"/>
        </a:p>
      </dgm:t>
    </dgm:pt>
    <dgm:pt modelId="{DBAF9023-D4EE-461A-B513-91187B4849D6}" type="pres">
      <dgm:prSet presAssocID="{1A09D25A-E2D4-4DE2-B1B8-91963A85DFD7}" presName="parent2" presStyleLbl="alignAccFollowNode1" presStyleIdx="1" presStyleCnt="4">
        <dgm:presLayoutVars>
          <dgm:chMax val="4"/>
        </dgm:presLayoutVars>
      </dgm:prSet>
      <dgm:spPr/>
      <dgm:t>
        <a:bodyPr/>
        <a:lstStyle/>
        <a:p>
          <a:endParaRPr lang="es-EC"/>
        </a:p>
      </dgm:t>
    </dgm:pt>
    <dgm:pt modelId="{C4170A70-6AC3-4757-B188-B726D09E77FA}" type="pres">
      <dgm:prSet presAssocID="{1A09D25A-E2D4-4DE2-B1B8-91963A85DFD7}" presName="childrenComposite" presStyleCnt="0"/>
      <dgm:spPr/>
    </dgm:pt>
    <dgm:pt modelId="{91E144FC-F4BF-4994-8519-B07115D5AC31}" type="pres">
      <dgm:prSet presAssocID="{1A09D25A-E2D4-4DE2-B1B8-91963A85DFD7}" presName="dummyMaxCanvas_ChildArea" presStyleCnt="0"/>
      <dgm:spPr/>
    </dgm:pt>
    <dgm:pt modelId="{EC0F8D1F-2E8B-4F8F-8FBA-EA2C9F5C2231}" type="pres">
      <dgm:prSet presAssocID="{1A09D25A-E2D4-4DE2-B1B8-91963A85DFD7}" presName="fulcrum" presStyleLbl="alignAccFollowNode1" presStyleIdx="2" presStyleCnt="4"/>
      <dgm:spPr>
        <a:solidFill>
          <a:schemeClr val="accent4">
            <a:lumMod val="50000"/>
            <a:alpha val="90000"/>
          </a:schemeClr>
        </a:solidFill>
      </dgm:spPr>
    </dgm:pt>
    <dgm:pt modelId="{A919A4EC-005D-4140-AB14-902E2F77A8AC}" type="pres">
      <dgm:prSet presAssocID="{1A09D25A-E2D4-4DE2-B1B8-91963A85DFD7}" presName="balance_43" presStyleLbl="alignAccFollowNode1" presStyleIdx="3" presStyleCnt="4">
        <dgm:presLayoutVars>
          <dgm:bulletEnabled val="1"/>
        </dgm:presLayoutVars>
      </dgm:prSet>
      <dgm:spPr>
        <a:solidFill>
          <a:schemeClr val="tx2">
            <a:alpha val="90000"/>
          </a:schemeClr>
        </a:solidFill>
      </dgm:spPr>
      <dgm:t>
        <a:bodyPr/>
        <a:lstStyle/>
        <a:p>
          <a:endParaRPr lang="es-EC"/>
        </a:p>
      </dgm:t>
    </dgm:pt>
    <dgm:pt modelId="{B1596A88-CB94-4E27-8ABF-6FA18845548C}" type="pres">
      <dgm:prSet presAssocID="{1A09D25A-E2D4-4DE2-B1B8-91963A85DFD7}" presName="left_43_1" presStyleLbl="node1" presStyleIdx="0" presStyleCnt="7">
        <dgm:presLayoutVars>
          <dgm:bulletEnabled val="1"/>
        </dgm:presLayoutVars>
      </dgm:prSet>
      <dgm:spPr/>
      <dgm:t>
        <a:bodyPr/>
        <a:lstStyle/>
        <a:p>
          <a:endParaRPr lang="es-EC"/>
        </a:p>
      </dgm:t>
    </dgm:pt>
    <dgm:pt modelId="{3CAC6199-31AD-4E08-9BBF-7D0CDC336B96}" type="pres">
      <dgm:prSet presAssocID="{1A09D25A-E2D4-4DE2-B1B8-91963A85DFD7}" presName="left_43_2" presStyleLbl="node1" presStyleIdx="1" presStyleCnt="7">
        <dgm:presLayoutVars>
          <dgm:bulletEnabled val="1"/>
        </dgm:presLayoutVars>
      </dgm:prSet>
      <dgm:spPr/>
      <dgm:t>
        <a:bodyPr/>
        <a:lstStyle/>
        <a:p>
          <a:endParaRPr lang="es-EC"/>
        </a:p>
      </dgm:t>
    </dgm:pt>
    <dgm:pt modelId="{CCD2336C-16F6-468F-AD74-E10DBAF08875}" type="pres">
      <dgm:prSet presAssocID="{1A09D25A-E2D4-4DE2-B1B8-91963A85DFD7}" presName="left_43_3" presStyleLbl="node1" presStyleIdx="2" presStyleCnt="7">
        <dgm:presLayoutVars>
          <dgm:bulletEnabled val="1"/>
        </dgm:presLayoutVars>
      </dgm:prSet>
      <dgm:spPr/>
      <dgm:t>
        <a:bodyPr/>
        <a:lstStyle/>
        <a:p>
          <a:endParaRPr lang="es-EC"/>
        </a:p>
      </dgm:t>
    </dgm:pt>
    <dgm:pt modelId="{3CC10A96-530A-4D0E-9453-797C3FDF8F0A}" type="pres">
      <dgm:prSet presAssocID="{1A09D25A-E2D4-4DE2-B1B8-91963A85DFD7}" presName="left_43_4" presStyleLbl="node1" presStyleIdx="3" presStyleCnt="7">
        <dgm:presLayoutVars>
          <dgm:bulletEnabled val="1"/>
        </dgm:presLayoutVars>
      </dgm:prSet>
      <dgm:spPr/>
      <dgm:t>
        <a:bodyPr/>
        <a:lstStyle/>
        <a:p>
          <a:endParaRPr lang="es-EC"/>
        </a:p>
      </dgm:t>
    </dgm:pt>
    <dgm:pt modelId="{8894029A-1509-4D9C-86D8-DD560534665D}" type="pres">
      <dgm:prSet presAssocID="{1A09D25A-E2D4-4DE2-B1B8-91963A85DFD7}" presName="right_43_1" presStyleLbl="node1" presStyleIdx="4" presStyleCnt="7">
        <dgm:presLayoutVars>
          <dgm:bulletEnabled val="1"/>
        </dgm:presLayoutVars>
      </dgm:prSet>
      <dgm:spPr/>
      <dgm:t>
        <a:bodyPr/>
        <a:lstStyle/>
        <a:p>
          <a:endParaRPr lang="es-EC"/>
        </a:p>
      </dgm:t>
    </dgm:pt>
    <dgm:pt modelId="{46B3ABDD-4D1F-49C6-8B6E-1048A5C817E6}" type="pres">
      <dgm:prSet presAssocID="{1A09D25A-E2D4-4DE2-B1B8-91963A85DFD7}" presName="right_43_2" presStyleLbl="node1" presStyleIdx="5" presStyleCnt="7">
        <dgm:presLayoutVars>
          <dgm:bulletEnabled val="1"/>
        </dgm:presLayoutVars>
      </dgm:prSet>
      <dgm:spPr/>
      <dgm:t>
        <a:bodyPr/>
        <a:lstStyle/>
        <a:p>
          <a:endParaRPr lang="es-EC"/>
        </a:p>
      </dgm:t>
    </dgm:pt>
    <dgm:pt modelId="{61778006-D099-4FED-9E97-7DE3B3AD7CE9}" type="pres">
      <dgm:prSet presAssocID="{1A09D25A-E2D4-4DE2-B1B8-91963A85DFD7}" presName="right_43_3" presStyleLbl="node1" presStyleIdx="6" presStyleCnt="7">
        <dgm:presLayoutVars>
          <dgm:bulletEnabled val="1"/>
        </dgm:presLayoutVars>
      </dgm:prSet>
      <dgm:spPr/>
      <dgm:t>
        <a:bodyPr/>
        <a:lstStyle/>
        <a:p>
          <a:endParaRPr lang="es-EC"/>
        </a:p>
      </dgm:t>
    </dgm:pt>
  </dgm:ptLst>
  <dgm:cxnLst>
    <dgm:cxn modelId="{EADE295F-1D1B-4368-A001-E76D0420E34D}" type="presOf" srcId="{4AC60D2E-BE8F-4416-8247-44B6E8574E54}" destId="{CCD2336C-16F6-468F-AD74-E10DBAF08875}" srcOrd="0" destOrd="0" presId="urn:microsoft.com/office/officeart/2005/8/layout/balance1"/>
    <dgm:cxn modelId="{8E09676D-8940-48CE-A118-80E54CBB4F3B}" srcId="{DEFA07DC-5AD8-45B9-8B18-66E8FA853254}" destId="{6B121893-C1FA-45DF-ADE9-B1C6A6841536}" srcOrd="0" destOrd="0" parTransId="{92781F04-8345-42CC-BB9E-2667DB67A892}" sibTransId="{F705A59C-CE4B-47B4-A951-3BA0A73895AB}"/>
    <dgm:cxn modelId="{EB68EF8F-16FD-45DD-9ACE-DAB5DE8B7437}" srcId="{1A09D25A-E2D4-4DE2-B1B8-91963A85DFD7}" destId="{DEFA07DC-5AD8-45B9-8B18-66E8FA853254}" srcOrd="0" destOrd="0" parTransId="{9CBA49BF-31D8-40A2-B24A-EFA98E3A3FBA}" sibTransId="{331D8BEA-C912-4BA1-90C0-6C6AD7DE4AD2}"/>
    <dgm:cxn modelId="{AF79FD01-47C1-4DED-AEF3-30139538407F}" srcId="{B890023F-4904-4500-A62A-12BB4140FC2C}" destId="{D8B4827B-089D-4B5C-8230-BB5CA500D8DB}" srcOrd="2" destOrd="0" parTransId="{E657D204-974A-4FBF-A2D4-C60938409D74}" sibTransId="{897EDB32-6A8D-4EEE-84AA-55599411BB92}"/>
    <dgm:cxn modelId="{A8D26AE4-8742-4F7F-8193-BEA89E75860E}" type="presOf" srcId="{68E9F8D4-3399-4A2C-84FB-7167920A5025}" destId="{46B3ABDD-4D1F-49C6-8B6E-1048A5C817E6}" srcOrd="0" destOrd="0" presId="urn:microsoft.com/office/officeart/2005/8/layout/balance1"/>
    <dgm:cxn modelId="{51B97856-3C4F-440D-8A48-450349547DE7}" srcId="{1A09D25A-E2D4-4DE2-B1B8-91963A85DFD7}" destId="{B890023F-4904-4500-A62A-12BB4140FC2C}" srcOrd="1" destOrd="0" parTransId="{1429A5E5-FD23-4D9C-83FB-65B44DCCAA1E}" sibTransId="{B0E39C4F-B81F-45ED-81C7-E720790BFD49}"/>
    <dgm:cxn modelId="{3E4DA5F5-A2E7-496D-A7B3-463E99A8E8EA}" srcId="{1A09D25A-E2D4-4DE2-B1B8-91963A85DFD7}" destId="{56FE4BF9-E2A8-4545-875F-99CD860D2743}" srcOrd="4" destOrd="0" parTransId="{A2239646-F7DE-412B-AFAE-877323AFBD8C}" sibTransId="{1DF92745-08AB-456B-BD96-69B12E9D439B}"/>
    <dgm:cxn modelId="{E253B60D-DDD5-4214-AAAF-525D35C059E8}" srcId="{DEFA07DC-5AD8-45B9-8B18-66E8FA853254}" destId="{A2C29C21-8ED1-444F-B476-D0A4673105E9}" srcOrd="1" destOrd="0" parTransId="{E3B486D3-C684-42EA-B771-0AF250496B92}" sibTransId="{2EEC7403-CB26-4062-BC31-11779B058BB9}"/>
    <dgm:cxn modelId="{6E90E34B-0958-4DD2-A8D1-06045D8811B2}" type="presOf" srcId="{A2C29C21-8ED1-444F-B476-D0A4673105E9}" destId="{3CAC6199-31AD-4E08-9BBF-7D0CDC336B96}" srcOrd="0" destOrd="0" presId="urn:microsoft.com/office/officeart/2005/8/layout/balance1"/>
    <dgm:cxn modelId="{2A07C240-46C5-4E61-9411-7AFCB3B36BA9}" srcId="{B890023F-4904-4500-A62A-12BB4140FC2C}" destId="{68E9F8D4-3399-4A2C-84FB-7167920A5025}" srcOrd="1" destOrd="0" parTransId="{A309A4F8-01C0-456D-9676-F12F42C95286}" sibTransId="{C013C864-4505-4D26-8D5F-5E704B1515F1}"/>
    <dgm:cxn modelId="{B079291A-27B7-4241-A2C4-59CEBAC419E5}" srcId="{DEFA07DC-5AD8-45B9-8B18-66E8FA853254}" destId="{2AD73066-03F7-4305-92B2-2B4136E27D21}" srcOrd="3" destOrd="0" parTransId="{DD6F8A3F-D2F7-4D28-BA0A-31F8DACA6F19}" sibTransId="{1AE707F1-9E46-4392-806B-2B321C48C82D}"/>
    <dgm:cxn modelId="{9270F3F9-315B-4147-B6FE-385067B16685}" srcId="{1A09D25A-E2D4-4DE2-B1B8-91963A85DFD7}" destId="{77A65BC6-8ED5-4886-BE58-90F40064A494}" srcOrd="2" destOrd="0" parTransId="{3D0CCCF9-4277-4A55-B34B-6CA9F24562DA}" sibTransId="{EE3FAA5A-7678-490F-9DC6-6674E514DD15}"/>
    <dgm:cxn modelId="{BF03F712-BFF9-41E9-9CB4-4F0FFCAC042C}" type="presOf" srcId="{1A09D25A-E2D4-4DE2-B1B8-91963A85DFD7}" destId="{EB1ED005-EF07-42EB-9BF1-D541EE64BE05}" srcOrd="0" destOrd="0" presId="urn:microsoft.com/office/officeart/2005/8/layout/balance1"/>
    <dgm:cxn modelId="{17FD2E35-3A56-4987-80A5-166101AD9B0C}" srcId="{DEFA07DC-5AD8-45B9-8B18-66E8FA853254}" destId="{4AC60D2E-BE8F-4416-8247-44B6E8574E54}" srcOrd="2" destOrd="0" parTransId="{433E38C1-A00A-42F2-9FD8-BB39D2252273}" sibTransId="{6DDBE2E2-06AF-4D02-BB86-11B858505099}"/>
    <dgm:cxn modelId="{A1D4E4A8-323B-429F-A7EB-0DE77CCFC9A4}" type="presOf" srcId="{6B121893-C1FA-45DF-ADE9-B1C6A6841536}" destId="{B1596A88-CB94-4E27-8ABF-6FA18845548C}" srcOrd="0" destOrd="0" presId="urn:microsoft.com/office/officeart/2005/8/layout/balance1"/>
    <dgm:cxn modelId="{D9241DCF-1C45-4E6D-B87D-992C2C62F5CB}" srcId="{1A09D25A-E2D4-4DE2-B1B8-91963A85DFD7}" destId="{623CC22B-5006-40FB-81F5-79FD7B603D7D}" srcOrd="3" destOrd="0" parTransId="{8646DB64-AE71-42DB-9EF9-BCCA1EE3C278}" sibTransId="{045A87B7-506B-4392-9828-737EDEFBC65E}"/>
    <dgm:cxn modelId="{A2C8CD93-3117-4538-AD5F-F2B5C36E650E}" srcId="{B890023F-4904-4500-A62A-12BB4140FC2C}" destId="{7DA8FE46-28BC-4B38-8F64-F21A91A29DDD}" srcOrd="0" destOrd="0" parTransId="{9934733C-6CCB-410B-BAF2-7AA4E43937CA}" sibTransId="{195531C1-B53D-4849-9974-C05698134EE9}"/>
    <dgm:cxn modelId="{528E2D35-B44A-4BB4-8BF1-458C99407DEE}" type="presOf" srcId="{2AD73066-03F7-4305-92B2-2B4136E27D21}" destId="{3CC10A96-530A-4D0E-9453-797C3FDF8F0A}" srcOrd="0" destOrd="0" presId="urn:microsoft.com/office/officeart/2005/8/layout/balance1"/>
    <dgm:cxn modelId="{55993844-8D53-447A-B2F4-79AEAEDC66AE}" type="presOf" srcId="{B890023F-4904-4500-A62A-12BB4140FC2C}" destId="{DBAF9023-D4EE-461A-B513-91187B4849D6}" srcOrd="0" destOrd="0" presId="urn:microsoft.com/office/officeart/2005/8/layout/balance1"/>
    <dgm:cxn modelId="{327E7C19-42CF-4691-ACF3-E15C94AAD27F}" type="presOf" srcId="{DEFA07DC-5AD8-45B9-8B18-66E8FA853254}" destId="{0C7BC1D1-69CC-4147-9971-2A8A7D1C0792}" srcOrd="0" destOrd="0" presId="urn:microsoft.com/office/officeart/2005/8/layout/balance1"/>
    <dgm:cxn modelId="{9615030F-5410-4E42-9D9C-6A5DEC2E653B}" type="presOf" srcId="{D8B4827B-089D-4B5C-8230-BB5CA500D8DB}" destId="{61778006-D099-4FED-9E97-7DE3B3AD7CE9}" srcOrd="0" destOrd="0" presId="urn:microsoft.com/office/officeart/2005/8/layout/balance1"/>
    <dgm:cxn modelId="{381DA274-94DC-440E-A8EC-0D98B1BCD734}" type="presOf" srcId="{7DA8FE46-28BC-4B38-8F64-F21A91A29DDD}" destId="{8894029A-1509-4D9C-86D8-DD560534665D}" srcOrd="0" destOrd="0" presId="urn:microsoft.com/office/officeart/2005/8/layout/balance1"/>
    <dgm:cxn modelId="{A12ECEBA-CB52-465A-A4F9-793993DC643B}" type="presParOf" srcId="{EB1ED005-EF07-42EB-9BF1-D541EE64BE05}" destId="{E5D01C20-582C-4ED0-A585-3181AB86592E}" srcOrd="0" destOrd="0" presId="urn:microsoft.com/office/officeart/2005/8/layout/balance1"/>
    <dgm:cxn modelId="{C812D757-7D74-4565-9C22-21E5E15381F4}" type="presParOf" srcId="{EB1ED005-EF07-42EB-9BF1-D541EE64BE05}" destId="{AED3168A-B9B2-4BD6-93B9-0E22399EAE34}" srcOrd="1" destOrd="0" presId="urn:microsoft.com/office/officeart/2005/8/layout/balance1"/>
    <dgm:cxn modelId="{9A6355B1-C857-494B-BBA8-2023D2A7121B}" type="presParOf" srcId="{AED3168A-B9B2-4BD6-93B9-0E22399EAE34}" destId="{0C7BC1D1-69CC-4147-9971-2A8A7D1C0792}" srcOrd="0" destOrd="0" presId="urn:microsoft.com/office/officeart/2005/8/layout/balance1"/>
    <dgm:cxn modelId="{86C99885-CC26-4390-A73D-D5F1B073EFBD}" type="presParOf" srcId="{AED3168A-B9B2-4BD6-93B9-0E22399EAE34}" destId="{DBAF9023-D4EE-461A-B513-91187B4849D6}" srcOrd="1" destOrd="0" presId="urn:microsoft.com/office/officeart/2005/8/layout/balance1"/>
    <dgm:cxn modelId="{1AB9062B-5A6B-4BAF-8EF7-F8AE1E1FEA79}" type="presParOf" srcId="{EB1ED005-EF07-42EB-9BF1-D541EE64BE05}" destId="{C4170A70-6AC3-4757-B188-B726D09E77FA}" srcOrd="2" destOrd="0" presId="urn:microsoft.com/office/officeart/2005/8/layout/balance1"/>
    <dgm:cxn modelId="{617C29C9-9E97-4270-AAFC-ED1C3AB5D0E7}" type="presParOf" srcId="{C4170A70-6AC3-4757-B188-B726D09E77FA}" destId="{91E144FC-F4BF-4994-8519-B07115D5AC31}" srcOrd="0" destOrd="0" presId="urn:microsoft.com/office/officeart/2005/8/layout/balance1"/>
    <dgm:cxn modelId="{A3388FF5-50A0-4B49-AC3F-05232202D21E}" type="presParOf" srcId="{C4170A70-6AC3-4757-B188-B726D09E77FA}" destId="{EC0F8D1F-2E8B-4F8F-8FBA-EA2C9F5C2231}" srcOrd="1" destOrd="0" presId="urn:microsoft.com/office/officeart/2005/8/layout/balance1"/>
    <dgm:cxn modelId="{6BD45C16-11A1-476C-975C-BEE6F801C7B3}" type="presParOf" srcId="{C4170A70-6AC3-4757-B188-B726D09E77FA}" destId="{A919A4EC-005D-4140-AB14-902E2F77A8AC}" srcOrd="2" destOrd="0" presId="urn:microsoft.com/office/officeart/2005/8/layout/balance1"/>
    <dgm:cxn modelId="{397FBD3B-9EA1-49FB-8105-AF0816434C82}" type="presParOf" srcId="{C4170A70-6AC3-4757-B188-B726D09E77FA}" destId="{B1596A88-CB94-4E27-8ABF-6FA18845548C}" srcOrd="3" destOrd="0" presId="urn:microsoft.com/office/officeart/2005/8/layout/balance1"/>
    <dgm:cxn modelId="{6162CDDE-B381-4EE8-91C6-50F9ADE8126D}" type="presParOf" srcId="{C4170A70-6AC3-4757-B188-B726D09E77FA}" destId="{3CAC6199-31AD-4E08-9BBF-7D0CDC336B96}" srcOrd="4" destOrd="0" presId="urn:microsoft.com/office/officeart/2005/8/layout/balance1"/>
    <dgm:cxn modelId="{63B5194F-9489-410E-8149-959E640C9DCC}" type="presParOf" srcId="{C4170A70-6AC3-4757-B188-B726D09E77FA}" destId="{CCD2336C-16F6-468F-AD74-E10DBAF08875}" srcOrd="5" destOrd="0" presId="urn:microsoft.com/office/officeart/2005/8/layout/balance1"/>
    <dgm:cxn modelId="{D4160DB6-C973-4A67-9FD8-F41E31B85128}" type="presParOf" srcId="{C4170A70-6AC3-4757-B188-B726D09E77FA}" destId="{3CC10A96-530A-4D0E-9453-797C3FDF8F0A}" srcOrd="6" destOrd="0" presId="urn:microsoft.com/office/officeart/2005/8/layout/balance1"/>
    <dgm:cxn modelId="{89BCDBA6-F90A-4516-9E13-761AD5B9F3BA}" type="presParOf" srcId="{C4170A70-6AC3-4757-B188-B726D09E77FA}" destId="{8894029A-1509-4D9C-86D8-DD560534665D}" srcOrd="7" destOrd="0" presId="urn:microsoft.com/office/officeart/2005/8/layout/balance1"/>
    <dgm:cxn modelId="{5E8CC748-2B63-4CAE-9D31-D3C9E4DF6427}" type="presParOf" srcId="{C4170A70-6AC3-4757-B188-B726D09E77FA}" destId="{46B3ABDD-4D1F-49C6-8B6E-1048A5C817E6}" srcOrd="8" destOrd="0" presId="urn:microsoft.com/office/officeart/2005/8/layout/balance1"/>
    <dgm:cxn modelId="{A9550E43-AB6B-4925-B090-24ECC8644D1E}" type="presParOf" srcId="{C4170A70-6AC3-4757-B188-B726D09E77FA}" destId="{61778006-D099-4FED-9E97-7DE3B3AD7CE9}" srcOrd="9" destOrd="0" presId="urn:microsoft.com/office/officeart/2005/8/layout/balance1"/>
  </dgm:cxnLst>
  <dgm:bg/>
  <dgm:whole/>
  <dgm:extLst>
    <a:ext uri="http://schemas.microsoft.com/office/drawing/2008/diagram"/>
  </dgm:extLst>
</dgm:dataModel>
</file>

<file path=ppt/diagrams/data10.xml><?xml version="1.0" encoding="utf-8"?>
<dgm:dataModel xmlns:dgm="http://schemas.openxmlformats.org/drawingml/2006/diagram" xmlns:a="http://schemas.openxmlformats.org/drawingml/2006/main">
  <dgm:ptLst>
    <dgm:pt modelId="{E8515665-911A-4612-9FFB-286FEFD3BFC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C"/>
        </a:p>
      </dgm:t>
    </dgm:pt>
    <dgm:pt modelId="{DF341358-736D-48FF-A248-3021B350A8F1}">
      <dgm:prSet phldrT="[Texto]"/>
      <dgm:spPr/>
      <dgm:t>
        <a:bodyPr/>
        <a:lstStyle/>
        <a:p>
          <a:r>
            <a:rPr lang="es-EC" dirty="0" smtClean="0"/>
            <a:t>DICIEMBRE</a:t>
          </a:r>
        </a:p>
        <a:p>
          <a:r>
            <a:rPr lang="es-EC" dirty="0" smtClean="0"/>
            <a:t>2008</a:t>
          </a:r>
          <a:endParaRPr lang="es-EC" dirty="0"/>
        </a:p>
      </dgm:t>
    </dgm:pt>
    <dgm:pt modelId="{5784FF72-834C-47B0-A0F1-6C438578FEE2}" type="parTrans" cxnId="{0AE8EF69-44DB-4D1F-89A3-1F95A8AD33A5}">
      <dgm:prSet/>
      <dgm:spPr/>
      <dgm:t>
        <a:bodyPr/>
        <a:lstStyle/>
        <a:p>
          <a:endParaRPr lang="es-EC"/>
        </a:p>
      </dgm:t>
    </dgm:pt>
    <dgm:pt modelId="{C23F68FE-4E7C-4051-AF08-285C4D12D379}" type="sibTrans" cxnId="{0AE8EF69-44DB-4D1F-89A3-1F95A8AD33A5}">
      <dgm:prSet/>
      <dgm:spPr/>
      <dgm:t>
        <a:bodyPr/>
        <a:lstStyle/>
        <a:p>
          <a:endParaRPr lang="es-EC"/>
        </a:p>
      </dgm:t>
    </dgm:pt>
    <dgm:pt modelId="{E2E44441-D650-435B-9781-F5D9D82CBF05}">
      <dgm:prSet phldrT="[Texto]" custT="1"/>
      <dgm:spPr/>
      <dgm:t>
        <a:bodyPr/>
        <a:lstStyle/>
        <a:p>
          <a:r>
            <a:rPr lang="es-EC" sz="2000" dirty="0" smtClean="0"/>
            <a:t>FASE 1=17%</a:t>
          </a:r>
          <a:endParaRPr lang="es-EC" sz="2000" dirty="0"/>
        </a:p>
      </dgm:t>
    </dgm:pt>
    <dgm:pt modelId="{F383ADEA-C75A-49BA-8493-10577678EFCB}" type="parTrans" cxnId="{9D2ECFFF-2660-46A3-945F-538B586489BC}">
      <dgm:prSet/>
      <dgm:spPr/>
      <dgm:t>
        <a:bodyPr/>
        <a:lstStyle/>
        <a:p>
          <a:endParaRPr lang="es-EC"/>
        </a:p>
      </dgm:t>
    </dgm:pt>
    <dgm:pt modelId="{908F6419-B6EA-46A2-A9E6-9378410EAC88}" type="sibTrans" cxnId="{9D2ECFFF-2660-46A3-945F-538B586489BC}">
      <dgm:prSet/>
      <dgm:spPr/>
      <dgm:t>
        <a:bodyPr/>
        <a:lstStyle/>
        <a:p>
          <a:endParaRPr lang="es-EC"/>
        </a:p>
      </dgm:t>
    </dgm:pt>
    <dgm:pt modelId="{EBE11EAC-FFDF-4252-B06B-3189B4D190D1}">
      <dgm:prSet phldrT="[Texto]" custT="1"/>
      <dgm:spPr/>
      <dgm:t>
        <a:bodyPr/>
        <a:lstStyle/>
        <a:p>
          <a:r>
            <a:rPr lang="es-EC" sz="2000" dirty="0" smtClean="0"/>
            <a:t>FASE 3=19%</a:t>
          </a:r>
          <a:endParaRPr lang="es-EC" sz="2000" dirty="0"/>
        </a:p>
      </dgm:t>
    </dgm:pt>
    <dgm:pt modelId="{BEA661F1-4116-4B76-B2BD-A3506278FBB7}" type="parTrans" cxnId="{5354A70A-5F21-4EC4-9341-30BD1AFDC66F}">
      <dgm:prSet/>
      <dgm:spPr/>
      <dgm:t>
        <a:bodyPr/>
        <a:lstStyle/>
        <a:p>
          <a:endParaRPr lang="es-EC"/>
        </a:p>
      </dgm:t>
    </dgm:pt>
    <dgm:pt modelId="{9B07BBB9-B421-4AE8-A4FF-1FCE8E7779E7}" type="sibTrans" cxnId="{5354A70A-5F21-4EC4-9341-30BD1AFDC66F}">
      <dgm:prSet/>
      <dgm:spPr/>
      <dgm:t>
        <a:bodyPr/>
        <a:lstStyle/>
        <a:p>
          <a:endParaRPr lang="es-EC"/>
        </a:p>
      </dgm:t>
    </dgm:pt>
    <dgm:pt modelId="{6177CF00-A633-43CB-85E4-8EE6230CC585}">
      <dgm:prSet phldrT="[Texto]"/>
      <dgm:spPr/>
      <dgm:t>
        <a:bodyPr/>
        <a:lstStyle/>
        <a:p>
          <a:r>
            <a:rPr lang="es-EC" dirty="0" smtClean="0"/>
            <a:t>ABRIL</a:t>
          </a:r>
        </a:p>
        <a:p>
          <a:r>
            <a:rPr lang="es-EC" dirty="0" smtClean="0"/>
            <a:t>2009</a:t>
          </a:r>
          <a:endParaRPr lang="es-EC" dirty="0"/>
        </a:p>
      </dgm:t>
    </dgm:pt>
    <dgm:pt modelId="{F166B50A-CD0C-401F-9DD0-315CAEB59D74}" type="parTrans" cxnId="{599C9625-24CF-48E7-B21A-A2C6BE26BF66}">
      <dgm:prSet/>
      <dgm:spPr/>
      <dgm:t>
        <a:bodyPr/>
        <a:lstStyle/>
        <a:p>
          <a:endParaRPr lang="es-EC"/>
        </a:p>
      </dgm:t>
    </dgm:pt>
    <dgm:pt modelId="{7F79B66A-C00A-42C2-987A-79CB0519D1CA}" type="sibTrans" cxnId="{599C9625-24CF-48E7-B21A-A2C6BE26BF66}">
      <dgm:prSet/>
      <dgm:spPr/>
      <dgm:t>
        <a:bodyPr/>
        <a:lstStyle/>
        <a:p>
          <a:endParaRPr lang="es-EC"/>
        </a:p>
      </dgm:t>
    </dgm:pt>
    <dgm:pt modelId="{5CF44785-783B-4856-A4E0-8DAF6B91976B}">
      <dgm:prSet phldrT="[Texto]" custT="1"/>
      <dgm:spPr/>
      <dgm:t>
        <a:bodyPr/>
        <a:lstStyle/>
        <a:p>
          <a:r>
            <a:rPr lang="es-EC" sz="2000" dirty="0" smtClean="0"/>
            <a:t>FASE 1=13%</a:t>
          </a:r>
          <a:endParaRPr lang="es-EC" sz="2000" dirty="0"/>
        </a:p>
      </dgm:t>
    </dgm:pt>
    <dgm:pt modelId="{BAD51A91-B95A-49C7-9877-C9AF0A4530F3}" type="parTrans" cxnId="{AD37F366-F6E7-40F5-B3DF-E0CA3D8DEEAD}">
      <dgm:prSet/>
      <dgm:spPr/>
      <dgm:t>
        <a:bodyPr/>
        <a:lstStyle/>
        <a:p>
          <a:endParaRPr lang="es-EC"/>
        </a:p>
      </dgm:t>
    </dgm:pt>
    <dgm:pt modelId="{98F93D35-FB10-4107-9990-EC04083D1BEF}" type="sibTrans" cxnId="{AD37F366-F6E7-40F5-B3DF-E0CA3D8DEEAD}">
      <dgm:prSet/>
      <dgm:spPr/>
      <dgm:t>
        <a:bodyPr/>
        <a:lstStyle/>
        <a:p>
          <a:endParaRPr lang="es-EC"/>
        </a:p>
      </dgm:t>
    </dgm:pt>
    <dgm:pt modelId="{A130C376-F54E-4379-A14E-D4CB71EC9158}">
      <dgm:prSet phldrT="[Texto]" custT="1"/>
      <dgm:spPr/>
      <dgm:t>
        <a:bodyPr/>
        <a:lstStyle/>
        <a:p>
          <a:r>
            <a:rPr lang="es-EC" sz="2000" dirty="0" smtClean="0"/>
            <a:t>FASE 3=17%</a:t>
          </a:r>
          <a:endParaRPr lang="es-EC" sz="2000" dirty="0"/>
        </a:p>
      </dgm:t>
    </dgm:pt>
    <dgm:pt modelId="{778B8A26-60C5-4427-AC13-C50E4B80A110}" type="parTrans" cxnId="{9AF79483-B61E-41C3-A262-F47F0E6B8300}">
      <dgm:prSet/>
      <dgm:spPr/>
      <dgm:t>
        <a:bodyPr/>
        <a:lstStyle/>
        <a:p>
          <a:endParaRPr lang="es-EC"/>
        </a:p>
      </dgm:t>
    </dgm:pt>
    <dgm:pt modelId="{A8166464-6E48-4EF4-8623-652A12B274EE}" type="sibTrans" cxnId="{9AF79483-B61E-41C3-A262-F47F0E6B8300}">
      <dgm:prSet/>
      <dgm:spPr/>
      <dgm:t>
        <a:bodyPr/>
        <a:lstStyle/>
        <a:p>
          <a:endParaRPr lang="es-EC"/>
        </a:p>
      </dgm:t>
    </dgm:pt>
    <dgm:pt modelId="{9E4B4BB1-5EE9-422E-BB4F-76E40B4CFFD2}">
      <dgm:prSet phldrT="[Texto]"/>
      <dgm:spPr/>
      <dgm:t>
        <a:bodyPr/>
        <a:lstStyle/>
        <a:p>
          <a:r>
            <a:rPr lang="es-EC" dirty="0" smtClean="0"/>
            <a:t>ENERO 2010</a:t>
          </a:r>
          <a:endParaRPr lang="es-EC" dirty="0"/>
        </a:p>
      </dgm:t>
    </dgm:pt>
    <dgm:pt modelId="{BB1644A3-E640-4663-9182-205D33E59C50}" type="parTrans" cxnId="{F2796D90-C2B8-4347-8085-B37893B69129}">
      <dgm:prSet/>
      <dgm:spPr/>
      <dgm:t>
        <a:bodyPr/>
        <a:lstStyle/>
        <a:p>
          <a:endParaRPr lang="es-EC"/>
        </a:p>
      </dgm:t>
    </dgm:pt>
    <dgm:pt modelId="{1D28386C-47B4-4365-B17F-1212DCFBE1BF}" type="sibTrans" cxnId="{F2796D90-C2B8-4347-8085-B37893B69129}">
      <dgm:prSet/>
      <dgm:spPr/>
      <dgm:t>
        <a:bodyPr/>
        <a:lstStyle/>
        <a:p>
          <a:endParaRPr lang="es-EC"/>
        </a:p>
      </dgm:t>
    </dgm:pt>
    <dgm:pt modelId="{466038B1-3A7D-493F-A384-C0D2D7C60723}">
      <dgm:prSet phldrT="[Texto]" custT="1"/>
      <dgm:spPr/>
      <dgm:t>
        <a:bodyPr/>
        <a:lstStyle/>
        <a:p>
          <a:r>
            <a:rPr lang="es-EC" sz="2000" dirty="0" smtClean="0"/>
            <a:t>FASE 1=19%</a:t>
          </a:r>
          <a:endParaRPr lang="es-EC" sz="2000" dirty="0"/>
        </a:p>
      </dgm:t>
    </dgm:pt>
    <dgm:pt modelId="{5011B504-720B-4CB2-9AFA-ADCA3FF87D63}" type="parTrans" cxnId="{445458EF-8460-4BF9-8801-E675B77186B6}">
      <dgm:prSet/>
      <dgm:spPr/>
      <dgm:t>
        <a:bodyPr/>
        <a:lstStyle/>
        <a:p>
          <a:endParaRPr lang="es-EC"/>
        </a:p>
      </dgm:t>
    </dgm:pt>
    <dgm:pt modelId="{E409AC6A-E4BA-4341-8774-7592E3E392A9}" type="sibTrans" cxnId="{445458EF-8460-4BF9-8801-E675B77186B6}">
      <dgm:prSet/>
      <dgm:spPr/>
      <dgm:t>
        <a:bodyPr/>
        <a:lstStyle/>
        <a:p>
          <a:endParaRPr lang="es-EC"/>
        </a:p>
      </dgm:t>
    </dgm:pt>
    <dgm:pt modelId="{192CD0B4-27F8-47DE-8C34-820143CEAE38}">
      <dgm:prSet phldrT="[Texto]" custT="1"/>
      <dgm:spPr/>
      <dgm:t>
        <a:bodyPr/>
        <a:lstStyle/>
        <a:p>
          <a:r>
            <a:rPr lang="es-EC" sz="2000" dirty="0" smtClean="0"/>
            <a:t>FASE 2=19%</a:t>
          </a:r>
          <a:endParaRPr lang="es-EC" sz="2000" dirty="0"/>
        </a:p>
      </dgm:t>
    </dgm:pt>
    <dgm:pt modelId="{5C8F0FCF-EC0A-41BC-A066-BDE98BD2831B}" type="parTrans" cxnId="{79B00C8D-205F-4E82-B0F5-A0479B8091D9}">
      <dgm:prSet/>
      <dgm:spPr/>
      <dgm:t>
        <a:bodyPr/>
        <a:lstStyle/>
        <a:p>
          <a:endParaRPr lang="es-EC"/>
        </a:p>
      </dgm:t>
    </dgm:pt>
    <dgm:pt modelId="{619AFA3B-8A32-4A54-A66D-70275AFA6FA3}" type="sibTrans" cxnId="{79B00C8D-205F-4E82-B0F5-A0479B8091D9}">
      <dgm:prSet/>
      <dgm:spPr/>
      <dgm:t>
        <a:bodyPr/>
        <a:lstStyle/>
        <a:p>
          <a:endParaRPr lang="es-EC"/>
        </a:p>
      </dgm:t>
    </dgm:pt>
    <dgm:pt modelId="{40122920-49FE-4D67-BE90-FEFA7D4F914A}">
      <dgm:prSet phldrT="[Texto]" custT="1"/>
      <dgm:spPr/>
      <dgm:t>
        <a:bodyPr/>
        <a:lstStyle/>
        <a:p>
          <a:r>
            <a:rPr lang="es-EC" sz="2000" dirty="0" smtClean="0"/>
            <a:t>FASE 2=18%</a:t>
          </a:r>
          <a:endParaRPr lang="es-EC" sz="2000" dirty="0"/>
        </a:p>
      </dgm:t>
    </dgm:pt>
    <dgm:pt modelId="{4C1F7B78-231A-442E-9AE0-0219DB6EF8D8}" type="parTrans" cxnId="{5AD1FB1B-FF24-4487-BFB2-95C9098AAECF}">
      <dgm:prSet/>
      <dgm:spPr/>
      <dgm:t>
        <a:bodyPr/>
        <a:lstStyle/>
        <a:p>
          <a:endParaRPr lang="es-EC"/>
        </a:p>
      </dgm:t>
    </dgm:pt>
    <dgm:pt modelId="{098D1E4E-58E7-4864-9AE5-C1830373E5FC}" type="sibTrans" cxnId="{5AD1FB1B-FF24-4487-BFB2-95C9098AAECF}">
      <dgm:prSet/>
      <dgm:spPr/>
      <dgm:t>
        <a:bodyPr/>
        <a:lstStyle/>
        <a:p>
          <a:endParaRPr lang="es-EC"/>
        </a:p>
      </dgm:t>
    </dgm:pt>
    <dgm:pt modelId="{4AFAFC72-C01B-4916-A244-0A13FA15BB8F}">
      <dgm:prSet phldrT="[Texto]" custT="1"/>
      <dgm:spPr/>
      <dgm:t>
        <a:bodyPr/>
        <a:lstStyle/>
        <a:p>
          <a:r>
            <a:rPr lang="es-EC" sz="2000" dirty="0" smtClean="0"/>
            <a:t>FASE 2=13%</a:t>
          </a:r>
          <a:endParaRPr lang="es-EC" sz="2000" dirty="0"/>
        </a:p>
      </dgm:t>
    </dgm:pt>
    <dgm:pt modelId="{98BC3F92-5FD3-45D5-8A81-E438F15FF6D4}" type="parTrans" cxnId="{6213F63C-4D86-4918-9364-B902F32F09A2}">
      <dgm:prSet/>
      <dgm:spPr/>
      <dgm:t>
        <a:bodyPr/>
        <a:lstStyle/>
        <a:p>
          <a:endParaRPr lang="es-EC"/>
        </a:p>
      </dgm:t>
    </dgm:pt>
    <dgm:pt modelId="{0A5F21D3-A7CE-486A-B59E-6BE63AF530AD}" type="sibTrans" cxnId="{6213F63C-4D86-4918-9364-B902F32F09A2}">
      <dgm:prSet/>
      <dgm:spPr/>
      <dgm:t>
        <a:bodyPr/>
        <a:lstStyle/>
        <a:p>
          <a:endParaRPr lang="es-EC"/>
        </a:p>
      </dgm:t>
    </dgm:pt>
    <dgm:pt modelId="{710DCBFC-8B23-4EB2-98FB-28880DA58934}">
      <dgm:prSet phldrT="[Texto]" custT="1"/>
      <dgm:spPr/>
      <dgm:t>
        <a:bodyPr/>
        <a:lstStyle/>
        <a:p>
          <a:r>
            <a:rPr lang="es-EC" sz="2000" dirty="0" smtClean="0"/>
            <a:t>FASE 3=22%</a:t>
          </a:r>
          <a:endParaRPr lang="es-EC" sz="2000" dirty="0"/>
        </a:p>
      </dgm:t>
    </dgm:pt>
    <dgm:pt modelId="{E8D5BCBC-4618-4675-BE0A-07B5B56DE7D5}" type="parTrans" cxnId="{820E1D94-9017-4D47-8B91-DF8AF9773592}">
      <dgm:prSet/>
      <dgm:spPr/>
      <dgm:t>
        <a:bodyPr/>
        <a:lstStyle/>
        <a:p>
          <a:endParaRPr lang="es-EC"/>
        </a:p>
      </dgm:t>
    </dgm:pt>
    <dgm:pt modelId="{632F00AD-90AB-45A8-B557-7399804A8F0B}" type="sibTrans" cxnId="{820E1D94-9017-4D47-8B91-DF8AF9773592}">
      <dgm:prSet/>
      <dgm:spPr/>
      <dgm:t>
        <a:bodyPr/>
        <a:lstStyle/>
        <a:p>
          <a:endParaRPr lang="es-EC"/>
        </a:p>
      </dgm:t>
    </dgm:pt>
    <dgm:pt modelId="{3EE077CB-2F7A-4B56-B574-4AB980D40B67}">
      <dgm:prSet phldrT="[Texto]"/>
      <dgm:spPr/>
      <dgm:t>
        <a:bodyPr/>
        <a:lstStyle/>
        <a:p>
          <a:r>
            <a:rPr lang="es-EC" dirty="0" smtClean="0"/>
            <a:t>EXISTEN PROBLEMAS </a:t>
          </a:r>
          <a:r>
            <a:rPr lang="es-EC" smtClean="0"/>
            <a:t>DE FLICKERS</a:t>
          </a:r>
          <a:endParaRPr lang="es-EC" dirty="0"/>
        </a:p>
      </dgm:t>
    </dgm:pt>
    <dgm:pt modelId="{49A49D25-214F-4146-AD14-C04AB748B124}" type="parTrans" cxnId="{13D69874-692C-4C6F-93C1-B28A4BE82D2E}">
      <dgm:prSet/>
      <dgm:spPr/>
      <dgm:t>
        <a:bodyPr/>
        <a:lstStyle/>
        <a:p>
          <a:endParaRPr lang="es-EC"/>
        </a:p>
      </dgm:t>
    </dgm:pt>
    <dgm:pt modelId="{9C5DF99C-B72F-49C7-A9DA-F7B7FFEAAA4E}" type="sibTrans" cxnId="{13D69874-692C-4C6F-93C1-B28A4BE82D2E}">
      <dgm:prSet/>
      <dgm:spPr/>
      <dgm:t>
        <a:bodyPr/>
        <a:lstStyle/>
        <a:p>
          <a:endParaRPr lang="es-EC"/>
        </a:p>
      </dgm:t>
    </dgm:pt>
    <dgm:pt modelId="{7CC92CA9-6DDE-4311-8F07-93F606C150B2}">
      <dgm:prSet phldrT="[Texto]"/>
      <dgm:spPr/>
      <dgm:t>
        <a:bodyPr/>
        <a:lstStyle/>
        <a:p>
          <a:r>
            <a:rPr lang="es-EC" dirty="0" smtClean="0"/>
            <a:t>EXISTEN PROBLEMAS DE FLICKERS</a:t>
          </a:r>
          <a:endParaRPr lang="es-EC" dirty="0"/>
        </a:p>
      </dgm:t>
    </dgm:pt>
    <dgm:pt modelId="{9551F683-8809-4A77-8A78-84D32A00C525}" type="parTrans" cxnId="{DD2EA511-52A0-4BDD-AA8B-91A93E055EC8}">
      <dgm:prSet/>
      <dgm:spPr/>
      <dgm:t>
        <a:bodyPr/>
        <a:lstStyle/>
        <a:p>
          <a:endParaRPr lang="es-EC"/>
        </a:p>
      </dgm:t>
    </dgm:pt>
    <dgm:pt modelId="{84DF3CD3-74DA-48C7-8B29-C1A97553922C}" type="sibTrans" cxnId="{DD2EA511-52A0-4BDD-AA8B-91A93E055EC8}">
      <dgm:prSet/>
      <dgm:spPr/>
      <dgm:t>
        <a:bodyPr/>
        <a:lstStyle/>
        <a:p>
          <a:endParaRPr lang="es-EC"/>
        </a:p>
      </dgm:t>
    </dgm:pt>
    <dgm:pt modelId="{B4313096-F709-4551-812E-375BE0BB342F}">
      <dgm:prSet phldrT="[Texto]"/>
      <dgm:spPr/>
      <dgm:t>
        <a:bodyPr/>
        <a:lstStyle/>
        <a:p>
          <a:r>
            <a:rPr lang="es-EC" dirty="0" smtClean="0"/>
            <a:t>EXISTEN PROBLEMAS DE FLICKERS</a:t>
          </a:r>
          <a:endParaRPr lang="es-EC" dirty="0"/>
        </a:p>
      </dgm:t>
    </dgm:pt>
    <dgm:pt modelId="{7AC366C7-0158-4CE7-A2F2-72D3CCFB3E8A}" type="parTrans" cxnId="{4C06F1BA-8406-4F6E-9F95-37F09D7BA457}">
      <dgm:prSet/>
      <dgm:spPr/>
      <dgm:t>
        <a:bodyPr/>
        <a:lstStyle/>
        <a:p>
          <a:endParaRPr lang="es-EC"/>
        </a:p>
      </dgm:t>
    </dgm:pt>
    <dgm:pt modelId="{316179EC-8690-4E00-85D6-4A6CA1543756}" type="sibTrans" cxnId="{4C06F1BA-8406-4F6E-9F95-37F09D7BA457}">
      <dgm:prSet/>
      <dgm:spPr/>
      <dgm:t>
        <a:bodyPr/>
        <a:lstStyle/>
        <a:p>
          <a:endParaRPr lang="es-EC"/>
        </a:p>
      </dgm:t>
    </dgm:pt>
    <dgm:pt modelId="{8B23271E-6610-47D7-AB1B-21EC1DA86537}" type="pres">
      <dgm:prSet presAssocID="{E8515665-911A-4612-9FFB-286FEFD3BFC0}" presName="Name0" presStyleCnt="0">
        <dgm:presLayoutVars>
          <dgm:dir/>
          <dgm:animLvl val="lvl"/>
          <dgm:resizeHandles val="exact"/>
        </dgm:presLayoutVars>
      </dgm:prSet>
      <dgm:spPr/>
      <dgm:t>
        <a:bodyPr/>
        <a:lstStyle/>
        <a:p>
          <a:endParaRPr lang="es-EC"/>
        </a:p>
      </dgm:t>
    </dgm:pt>
    <dgm:pt modelId="{54D730FB-6037-4D1B-B87C-032D0A9023DD}" type="pres">
      <dgm:prSet presAssocID="{DF341358-736D-48FF-A248-3021B350A8F1}" presName="linNode" presStyleCnt="0"/>
      <dgm:spPr/>
    </dgm:pt>
    <dgm:pt modelId="{BA14B868-4D4E-4CE3-AA38-6B2DF09D471A}" type="pres">
      <dgm:prSet presAssocID="{DF341358-736D-48FF-A248-3021B350A8F1}" presName="parentText" presStyleLbl="node1" presStyleIdx="0" presStyleCnt="6" custLinFactNeighborX="-26272" custLinFactNeighborY="60631">
        <dgm:presLayoutVars>
          <dgm:chMax val="1"/>
          <dgm:bulletEnabled val="1"/>
        </dgm:presLayoutVars>
      </dgm:prSet>
      <dgm:spPr/>
      <dgm:t>
        <a:bodyPr/>
        <a:lstStyle/>
        <a:p>
          <a:endParaRPr lang="es-EC"/>
        </a:p>
      </dgm:t>
    </dgm:pt>
    <dgm:pt modelId="{3DB72D66-6639-41B4-8BE2-15B85E612CC2}" type="pres">
      <dgm:prSet presAssocID="{DF341358-736D-48FF-A248-3021B350A8F1}" presName="descendantText" presStyleLbl="alignAccFollowNode1" presStyleIdx="0" presStyleCnt="3" custScaleX="43805" custScaleY="190045" custLinFactNeighborX="-38724" custLinFactNeighborY="75578">
        <dgm:presLayoutVars>
          <dgm:bulletEnabled val="1"/>
        </dgm:presLayoutVars>
      </dgm:prSet>
      <dgm:spPr/>
      <dgm:t>
        <a:bodyPr/>
        <a:lstStyle/>
        <a:p>
          <a:endParaRPr lang="es-EC"/>
        </a:p>
      </dgm:t>
    </dgm:pt>
    <dgm:pt modelId="{76865C2C-FE56-4CA7-9E6C-777F59DDABC9}" type="pres">
      <dgm:prSet presAssocID="{C23F68FE-4E7C-4051-AF08-285C4D12D379}" presName="sp" presStyleCnt="0"/>
      <dgm:spPr/>
    </dgm:pt>
    <dgm:pt modelId="{C2033CF1-0B69-4481-A301-3D78E5CA3E8A}" type="pres">
      <dgm:prSet presAssocID="{6177CF00-A633-43CB-85E4-8EE6230CC585}" presName="linNode" presStyleCnt="0"/>
      <dgm:spPr/>
    </dgm:pt>
    <dgm:pt modelId="{6A2CA492-D5FD-4B11-BBE0-57692E9EB1CD}" type="pres">
      <dgm:prSet presAssocID="{6177CF00-A633-43CB-85E4-8EE6230CC585}" presName="parentText" presStyleLbl="node1" presStyleIdx="1" presStyleCnt="6" custLinFactY="25367" custLinFactNeighborX="-26272" custLinFactNeighborY="100000">
        <dgm:presLayoutVars>
          <dgm:chMax val="1"/>
          <dgm:bulletEnabled val="1"/>
        </dgm:presLayoutVars>
      </dgm:prSet>
      <dgm:spPr/>
      <dgm:t>
        <a:bodyPr/>
        <a:lstStyle/>
        <a:p>
          <a:endParaRPr lang="es-EC"/>
        </a:p>
      </dgm:t>
    </dgm:pt>
    <dgm:pt modelId="{01D40128-43F5-4738-948C-1EB04A6D5DC7}" type="pres">
      <dgm:prSet presAssocID="{6177CF00-A633-43CB-85E4-8EE6230CC585}" presName="descendantText" presStyleLbl="alignAccFollowNode1" presStyleIdx="1" presStyleCnt="3" custScaleX="43805" custScaleY="171454" custLinFactY="54277" custLinFactNeighborX="-38724" custLinFactNeighborY="100000">
        <dgm:presLayoutVars>
          <dgm:bulletEnabled val="1"/>
        </dgm:presLayoutVars>
      </dgm:prSet>
      <dgm:spPr/>
      <dgm:t>
        <a:bodyPr/>
        <a:lstStyle/>
        <a:p>
          <a:endParaRPr lang="es-EC"/>
        </a:p>
      </dgm:t>
    </dgm:pt>
    <dgm:pt modelId="{8BBA08D7-0822-4812-BE52-A04F49F1A164}" type="pres">
      <dgm:prSet presAssocID="{7F79B66A-C00A-42C2-987A-79CB0519D1CA}" presName="sp" presStyleCnt="0"/>
      <dgm:spPr/>
    </dgm:pt>
    <dgm:pt modelId="{98FBB1CC-EAC1-4F10-A857-9EAD6AB1FDDE}" type="pres">
      <dgm:prSet presAssocID="{9E4B4BB1-5EE9-422E-BB4F-76E40B4CFFD2}" presName="linNode" presStyleCnt="0"/>
      <dgm:spPr/>
    </dgm:pt>
    <dgm:pt modelId="{95E2C524-0080-4466-BE3F-993C23C600F1}" type="pres">
      <dgm:prSet presAssocID="{9E4B4BB1-5EE9-422E-BB4F-76E40B4CFFD2}" presName="parentText" presStyleLbl="node1" presStyleIdx="2" presStyleCnt="6" custLinFactY="100000" custLinFactNeighborX="-26272" custLinFactNeighborY="127569">
        <dgm:presLayoutVars>
          <dgm:chMax val="1"/>
          <dgm:bulletEnabled val="1"/>
        </dgm:presLayoutVars>
      </dgm:prSet>
      <dgm:spPr/>
      <dgm:t>
        <a:bodyPr/>
        <a:lstStyle/>
        <a:p>
          <a:endParaRPr lang="es-EC"/>
        </a:p>
      </dgm:t>
    </dgm:pt>
    <dgm:pt modelId="{C7AD232D-2C9B-461D-87A6-BF2F132167D9}" type="pres">
      <dgm:prSet presAssocID="{9E4B4BB1-5EE9-422E-BB4F-76E40B4CFFD2}" presName="descendantText" presStyleLbl="alignAccFollowNode1" presStyleIdx="2" presStyleCnt="3" custScaleX="47456" custScaleY="178443" custLinFactY="100000" custLinFactNeighborX="-38545" custLinFactNeighborY="172463">
        <dgm:presLayoutVars>
          <dgm:bulletEnabled val="1"/>
        </dgm:presLayoutVars>
      </dgm:prSet>
      <dgm:spPr/>
      <dgm:t>
        <a:bodyPr/>
        <a:lstStyle/>
        <a:p>
          <a:endParaRPr lang="es-EC"/>
        </a:p>
      </dgm:t>
    </dgm:pt>
    <dgm:pt modelId="{19393CB9-7049-40DF-A04F-2A416F21D1F1}" type="pres">
      <dgm:prSet presAssocID="{1D28386C-47B4-4365-B17F-1212DCFBE1BF}" presName="sp" presStyleCnt="0"/>
      <dgm:spPr/>
    </dgm:pt>
    <dgm:pt modelId="{AB7BED02-4D60-4F57-A815-454B1592201E}" type="pres">
      <dgm:prSet presAssocID="{3EE077CB-2F7A-4B56-B574-4AB980D40B67}" presName="linNode" presStyleCnt="0"/>
      <dgm:spPr/>
    </dgm:pt>
    <dgm:pt modelId="{B57C4D77-6BF5-4521-B7CC-C0648315F917}" type="pres">
      <dgm:prSet presAssocID="{3EE077CB-2F7A-4B56-B574-4AB980D40B67}" presName="parentText" presStyleLbl="node1" presStyleIdx="3" presStyleCnt="6" custScaleX="78835" custLinFactX="44855" custLinFactY="-160507" custLinFactNeighborX="100000" custLinFactNeighborY="-200000">
        <dgm:presLayoutVars>
          <dgm:chMax val="1"/>
          <dgm:bulletEnabled val="1"/>
        </dgm:presLayoutVars>
      </dgm:prSet>
      <dgm:spPr/>
      <dgm:t>
        <a:bodyPr/>
        <a:lstStyle/>
        <a:p>
          <a:endParaRPr lang="es-EC"/>
        </a:p>
      </dgm:t>
    </dgm:pt>
    <dgm:pt modelId="{EF4A3636-7763-44F6-A89F-0ED8C1FD9009}" type="pres">
      <dgm:prSet presAssocID="{9C5DF99C-B72F-49C7-A9DA-F7B7FFEAAA4E}" presName="sp" presStyleCnt="0"/>
      <dgm:spPr/>
    </dgm:pt>
    <dgm:pt modelId="{D1A34FBA-F447-491C-8BBE-B21F02F0AF13}" type="pres">
      <dgm:prSet presAssocID="{7CC92CA9-6DDE-4311-8F07-93F606C150B2}" presName="linNode" presStyleCnt="0"/>
      <dgm:spPr/>
    </dgm:pt>
    <dgm:pt modelId="{02FED4FF-66B4-4AFB-81AC-C7C38A58EC4C}" type="pres">
      <dgm:prSet presAssocID="{7CC92CA9-6DDE-4311-8F07-93F606C150B2}" presName="parentText" presStyleLbl="node1" presStyleIdx="4" presStyleCnt="6" custScaleX="78476" custLinFactX="45041" custLinFactY="-100000" custLinFactNeighborX="100000" custLinFactNeighborY="-151845">
        <dgm:presLayoutVars>
          <dgm:chMax val="1"/>
          <dgm:bulletEnabled val="1"/>
        </dgm:presLayoutVars>
      </dgm:prSet>
      <dgm:spPr/>
      <dgm:t>
        <a:bodyPr/>
        <a:lstStyle/>
        <a:p>
          <a:endParaRPr lang="es-EC"/>
        </a:p>
      </dgm:t>
    </dgm:pt>
    <dgm:pt modelId="{7B55BEF3-E8E5-4561-88C2-D104F7AEFCF8}" type="pres">
      <dgm:prSet presAssocID="{84DF3CD3-74DA-48C7-8B29-C1A97553922C}" presName="sp" presStyleCnt="0"/>
      <dgm:spPr/>
    </dgm:pt>
    <dgm:pt modelId="{6FCF00D3-38DC-4E40-A08A-6965AD7557D8}" type="pres">
      <dgm:prSet presAssocID="{B4313096-F709-4551-812E-375BE0BB342F}" presName="linNode" presStyleCnt="0"/>
      <dgm:spPr/>
    </dgm:pt>
    <dgm:pt modelId="{F297EA51-6647-4731-8ADA-4AE63A1E174B}" type="pres">
      <dgm:prSet presAssocID="{B4313096-F709-4551-812E-375BE0BB342F}" presName="parentText" presStyleLbl="node1" presStyleIdx="5" presStyleCnt="6" custScaleX="78476" custLinFactX="49958" custLinFactY="-18894" custLinFactNeighborX="100000" custLinFactNeighborY="-100000">
        <dgm:presLayoutVars>
          <dgm:chMax val="1"/>
          <dgm:bulletEnabled val="1"/>
        </dgm:presLayoutVars>
      </dgm:prSet>
      <dgm:spPr/>
      <dgm:t>
        <a:bodyPr/>
        <a:lstStyle/>
        <a:p>
          <a:endParaRPr lang="es-EC"/>
        </a:p>
      </dgm:t>
    </dgm:pt>
  </dgm:ptLst>
  <dgm:cxnLst>
    <dgm:cxn modelId="{80ECD148-7E16-489A-9140-E7542E29B39F}" type="presOf" srcId="{7CC92CA9-6DDE-4311-8F07-93F606C150B2}" destId="{02FED4FF-66B4-4AFB-81AC-C7C38A58EC4C}" srcOrd="0" destOrd="0" presId="urn:microsoft.com/office/officeart/2005/8/layout/vList5"/>
    <dgm:cxn modelId="{FC69D4DF-A504-4C8E-B8E4-0AE3B6842149}" type="presOf" srcId="{B4313096-F709-4551-812E-375BE0BB342F}" destId="{F297EA51-6647-4731-8ADA-4AE63A1E174B}" srcOrd="0" destOrd="0" presId="urn:microsoft.com/office/officeart/2005/8/layout/vList5"/>
    <dgm:cxn modelId="{AA8422E5-3FBD-4735-A488-F1987628F1D5}" type="presOf" srcId="{40122920-49FE-4D67-BE90-FEFA7D4F914A}" destId="{3DB72D66-6639-41B4-8BE2-15B85E612CC2}" srcOrd="0" destOrd="1" presId="urn:microsoft.com/office/officeart/2005/8/layout/vList5"/>
    <dgm:cxn modelId="{9E090617-5DFC-4F67-BE89-135E4073ED87}" type="presOf" srcId="{466038B1-3A7D-493F-A384-C0D2D7C60723}" destId="{C7AD232D-2C9B-461D-87A6-BF2F132167D9}" srcOrd="0" destOrd="0" presId="urn:microsoft.com/office/officeart/2005/8/layout/vList5"/>
    <dgm:cxn modelId="{DD2EA511-52A0-4BDD-AA8B-91A93E055EC8}" srcId="{E8515665-911A-4612-9FFB-286FEFD3BFC0}" destId="{7CC92CA9-6DDE-4311-8F07-93F606C150B2}" srcOrd="4" destOrd="0" parTransId="{9551F683-8809-4A77-8A78-84D32A00C525}" sibTransId="{84DF3CD3-74DA-48C7-8B29-C1A97553922C}"/>
    <dgm:cxn modelId="{C6D018CB-D637-4B6F-B4CA-06BDE65740BF}" type="presOf" srcId="{E8515665-911A-4612-9FFB-286FEFD3BFC0}" destId="{8B23271E-6610-47D7-AB1B-21EC1DA86537}" srcOrd="0" destOrd="0" presId="urn:microsoft.com/office/officeart/2005/8/layout/vList5"/>
    <dgm:cxn modelId="{2CE742DA-E4A5-46C9-B0EB-F6F05CB18033}" type="presOf" srcId="{192CD0B4-27F8-47DE-8C34-820143CEAE38}" destId="{C7AD232D-2C9B-461D-87A6-BF2F132167D9}" srcOrd="0" destOrd="1" presId="urn:microsoft.com/office/officeart/2005/8/layout/vList5"/>
    <dgm:cxn modelId="{1B053006-8D6C-45DF-B5FC-1C5E62D5924A}" type="presOf" srcId="{5CF44785-783B-4856-A4E0-8DAF6B91976B}" destId="{01D40128-43F5-4738-948C-1EB04A6D5DC7}" srcOrd="0" destOrd="0" presId="urn:microsoft.com/office/officeart/2005/8/layout/vList5"/>
    <dgm:cxn modelId="{F2796D90-C2B8-4347-8085-B37893B69129}" srcId="{E8515665-911A-4612-9FFB-286FEFD3BFC0}" destId="{9E4B4BB1-5EE9-422E-BB4F-76E40B4CFFD2}" srcOrd="2" destOrd="0" parTransId="{BB1644A3-E640-4663-9182-205D33E59C50}" sibTransId="{1D28386C-47B4-4365-B17F-1212DCFBE1BF}"/>
    <dgm:cxn modelId="{9AF79483-B61E-41C3-A262-F47F0E6B8300}" srcId="{6177CF00-A633-43CB-85E4-8EE6230CC585}" destId="{A130C376-F54E-4379-A14E-D4CB71EC9158}" srcOrd="2" destOrd="0" parTransId="{778B8A26-60C5-4427-AC13-C50E4B80A110}" sibTransId="{A8166464-6E48-4EF4-8623-652A12B274EE}"/>
    <dgm:cxn modelId="{6213F63C-4D86-4918-9364-B902F32F09A2}" srcId="{6177CF00-A633-43CB-85E4-8EE6230CC585}" destId="{4AFAFC72-C01B-4916-A244-0A13FA15BB8F}" srcOrd="1" destOrd="0" parTransId="{98BC3F92-5FD3-45D5-8A81-E438F15FF6D4}" sibTransId="{0A5F21D3-A7CE-486A-B59E-6BE63AF530AD}"/>
    <dgm:cxn modelId="{820E1D94-9017-4D47-8B91-DF8AF9773592}" srcId="{9E4B4BB1-5EE9-422E-BB4F-76E40B4CFFD2}" destId="{710DCBFC-8B23-4EB2-98FB-28880DA58934}" srcOrd="2" destOrd="0" parTransId="{E8D5BCBC-4618-4675-BE0A-07B5B56DE7D5}" sibTransId="{632F00AD-90AB-45A8-B557-7399804A8F0B}"/>
    <dgm:cxn modelId="{79B00C8D-205F-4E82-B0F5-A0479B8091D9}" srcId="{9E4B4BB1-5EE9-422E-BB4F-76E40B4CFFD2}" destId="{192CD0B4-27F8-47DE-8C34-820143CEAE38}" srcOrd="1" destOrd="0" parTransId="{5C8F0FCF-EC0A-41BC-A066-BDE98BD2831B}" sibTransId="{619AFA3B-8A32-4A54-A66D-70275AFA6FA3}"/>
    <dgm:cxn modelId="{9D2ECFFF-2660-46A3-945F-538B586489BC}" srcId="{DF341358-736D-48FF-A248-3021B350A8F1}" destId="{E2E44441-D650-435B-9781-F5D9D82CBF05}" srcOrd="0" destOrd="0" parTransId="{F383ADEA-C75A-49BA-8493-10577678EFCB}" sibTransId="{908F6419-B6EA-46A2-A9E6-9378410EAC88}"/>
    <dgm:cxn modelId="{5354A70A-5F21-4EC4-9341-30BD1AFDC66F}" srcId="{DF341358-736D-48FF-A248-3021B350A8F1}" destId="{EBE11EAC-FFDF-4252-B06B-3189B4D190D1}" srcOrd="2" destOrd="0" parTransId="{BEA661F1-4116-4B76-B2BD-A3506278FBB7}" sibTransId="{9B07BBB9-B421-4AE8-A4FF-1FCE8E7779E7}"/>
    <dgm:cxn modelId="{70EC4ED9-61CF-4A35-B587-2FAFCFE6F8D9}" type="presOf" srcId="{DF341358-736D-48FF-A248-3021B350A8F1}" destId="{BA14B868-4D4E-4CE3-AA38-6B2DF09D471A}" srcOrd="0" destOrd="0" presId="urn:microsoft.com/office/officeart/2005/8/layout/vList5"/>
    <dgm:cxn modelId="{9E1930B6-7734-4B08-BC2D-7CDCDA9FDEA6}" type="presOf" srcId="{A130C376-F54E-4379-A14E-D4CB71EC9158}" destId="{01D40128-43F5-4738-948C-1EB04A6D5DC7}" srcOrd="0" destOrd="2" presId="urn:microsoft.com/office/officeart/2005/8/layout/vList5"/>
    <dgm:cxn modelId="{82175567-979F-4D9E-BDDC-C77B8FE607FE}" type="presOf" srcId="{4AFAFC72-C01B-4916-A244-0A13FA15BB8F}" destId="{01D40128-43F5-4738-948C-1EB04A6D5DC7}" srcOrd="0" destOrd="1" presId="urn:microsoft.com/office/officeart/2005/8/layout/vList5"/>
    <dgm:cxn modelId="{0AE8EF69-44DB-4D1F-89A3-1F95A8AD33A5}" srcId="{E8515665-911A-4612-9FFB-286FEFD3BFC0}" destId="{DF341358-736D-48FF-A248-3021B350A8F1}" srcOrd="0" destOrd="0" parTransId="{5784FF72-834C-47B0-A0F1-6C438578FEE2}" sibTransId="{C23F68FE-4E7C-4051-AF08-285C4D12D379}"/>
    <dgm:cxn modelId="{4C06F1BA-8406-4F6E-9F95-37F09D7BA457}" srcId="{E8515665-911A-4612-9FFB-286FEFD3BFC0}" destId="{B4313096-F709-4551-812E-375BE0BB342F}" srcOrd="5" destOrd="0" parTransId="{7AC366C7-0158-4CE7-A2F2-72D3CCFB3E8A}" sibTransId="{316179EC-8690-4E00-85D6-4A6CA1543756}"/>
    <dgm:cxn modelId="{AD37F366-F6E7-40F5-B3DF-E0CA3D8DEEAD}" srcId="{6177CF00-A633-43CB-85E4-8EE6230CC585}" destId="{5CF44785-783B-4856-A4E0-8DAF6B91976B}" srcOrd="0" destOrd="0" parTransId="{BAD51A91-B95A-49C7-9877-C9AF0A4530F3}" sibTransId="{98F93D35-FB10-4107-9990-EC04083D1BEF}"/>
    <dgm:cxn modelId="{13D69874-692C-4C6F-93C1-B28A4BE82D2E}" srcId="{E8515665-911A-4612-9FFB-286FEFD3BFC0}" destId="{3EE077CB-2F7A-4B56-B574-4AB980D40B67}" srcOrd="3" destOrd="0" parTransId="{49A49D25-214F-4146-AD14-C04AB748B124}" sibTransId="{9C5DF99C-B72F-49C7-A9DA-F7B7FFEAAA4E}"/>
    <dgm:cxn modelId="{EB497100-C968-49BE-BC59-62A96CAC8DBA}" type="presOf" srcId="{6177CF00-A633-43CB-85E4-8EE6230CC585}" destId="{6A2CA492-D5FD-4B11-BBE0-57692E9EB1CD}" srcOrd="0" destOrd="0" presId="urn:microsoft.com/office/officeart/2005/8/layout/vList5"/>
    <dgm:cxn modelId="{DE265F80-5373-475C-987C-CBB4FA1628B0}" type="presOf" srcId="{E2E44441-D650-435B-9781-F5D9D82CBF05}" destId="{3DB72D66-6639-41B4-8BE2-15B85E612CC2}" srcOrd="0" destOrd="0" presId="urn:microsoft.com/office/officeart/2005/8/layout/vList5"/>
    <dgm:cxn modelId="{445458EF-8460-4BF9-8801-E675B77186B6}" srcId="{9E4B4BB1-5EE9-422E-BB4F-76E40B4CFFD2}" destId="{466038B1-3A7D-493F-A384-C0D2D7C60723}" srcOrd="0" destOrd="0" parTransId="{5011B504-720B-4CB2-9AFA-ADCA3FF87D63}" sibTransId="{E409AC6A-E4BA-4341-8774-7592E3E392A9}"/>
    <dgm:cxn modelId="{F24399F2-4960-4C2E-A3B3-72E13426473A}" type="presOf" srcId="{EBE11EAC-FFDF-4252-B06B-3189B4D190D1}" destId="{3DB72D66-6639-41B4-8BE2-15B85E612CC2}" srcOrd="0" destOrd="2" presId="urn:microsoft.com/office/officeart/2005/8/layout/vList5"/>
    <dgm:cxn modelId="{C8210141-3325-416F-AEEC-8A032262B961}" type="presOf" srcId="{9E4B4BB1-5EE9-422E-BB4F-76E40B4CFFD2}" destId="{95E2C524-0080-4466-BE3F-993C23C600F1}" srcOrd="0" destOrd="0" presId="urn:microsoft.com/office/officeart/2005/8/layout/vList5"/>
    <dgm:cxn modelId="{5AD1FB1B-FF24-4487-BFB2-95C9098AAECF}" srcId="{DF341358-736D-48FF-A248-3021B350A8F1}" destId="{40122920-49FE-4D67-BE90-FEFA7D4F914A}" srcOrd="1" destOrd="0" parTransId="{4C1F7B78-231A-442E-9AE0-0219DB6EF8D8}" sibTransId="{098D1E4E-58E7-4864-9AE5-C1830373E5FC}"/>
    <dgm:cxn modelId="{599C9625-24CF-48E7-B21A-A2C6BE26BF66}" srcId="{E8515665-911A-4612-9FFB-286FEFD3BFC0}" destId="{6177CF00-A633-43CB-85E4-8EE6230CC585}" srcOrd="1" destOrd="0" parTransId="{F166B50A-CD0C-401F-9DD0-315CAEB59D74}" sibTransId="{7F79B66A-C00A-42C2-987A-79CB0519D1CA}"/>
    <dgm:cxn modelId="{5083F3AF-E813-44A5-9F33-783767634039}" type="presOf" srcId="{710DCBFC-8B23-4EB2-98FB-28880DA58934}" destId="{C7AD232D-2C9B-461D-87A6-BF2F132167D9}" srcOrd="0" destOrd="2" presId="urn:microsoft.com/office/officeart/2005/8/layout/vList5"/>
    <dgm:cxn modelId="{B6B0C69C-9037-4305-8FFD-991BC8F9AE37}" type="presOf" srcId="{3EE077CB-2F7A-4B56-B574-4AB980D40B67}" destId="{B57C4D77-6BF5-4521-B7CC-C0648315F917}" srcOrd="0" destOrd="0" presId="urn:microsoft.com/office/officeart/2005/8/layout/vList5"/>
    <dgm:cxn modelId="{960259F4-0D0A-4191-B52F-3636ACAB55F4}" type="presParOf" srcId="{8B23271E-6610-47D7-AB1B-21EC1DA86537}" destId="{54D730FB-6037-4D1B-B87C-032D0A9023DD}" srcOrd="0" destOrd="0" presId="urn:microsoft.com/office/officeart/2005/8/layout/vList5"/>
    <dgm:cxn modelId="{0B12B14F-FA48-4EBB-8ABA-7407DF6C4C42}" type="presParOf" srcId="{54D730FB-6037-4D1B-B87C-032D0A9023DD}" destId="{BA14B868-4D4E-4CE3-AA38-6B2DF09D471A}" srcOrd="0" destOrd="0" presId="urn:microsoft.com/office/officeart/2005/8/layout/vList5"/>
    <dgm:cxn modelId="{56435250-16AE-4E81-B099-CB1875390CE1}" type="presParOf" srcId="{54D730FB-6037-4D1B-B87C-032D0A9023DD}" destId="{3DB72D66-6639-41B4-8BE2-15B85E612CC2}" srcOrd="1" destOrd="0" presId="urn:microsoft.com/office/officeart/2005/8/layout/vList5"/>
    <dgm:cxn modelId="{9E5189A5-8467-4168-935F-ADB1F0D859DE}" type="presParOf" srcId="{8B23271E-6610-47D7-AB1B-21EC1DA86537}" destId="{76865C2C-FE56-4CA7-9E6C-777F59DDABC9}" srcOrd="1" destOrd="0" presId="urn:microsoft.com/office/officeart/2005/8/layout/vList5"/>
    <dgm:cxn modelId="{FA2F55DF-5454-46D0-A7DB-471B3140A99B}" type="presParOf" srcId="{8B23271E-6610-47D7-AB1B-21EC1DA86537}" destId="{C2033CF1-0B69-4481-A301-3D78E5CA3E8A}" srcOrd="2" destOrd="0" presId="urn:microsoft.com/office/officeart/2005/8/layout/vList5"/>
    <dgm:cxn modelId="{AFFF4104-D805-4022-A8E2-BC222FA7E2E8}" type="presParOf" srcId="{C2033CF1-0B69-4481-A301-3D78E5CA3E8A}" destId="{6A2CA492-D5FD-4B11-BBE0-57692E9EB1CD}" srcOrd="0" destOrd="0" presId="urn:microsoft.com/office/officeart/2005/8/layout/vList5"/>
    <dgm:cxn modelId="{9CD2EFC9-B263-4BFF-9829-1C838828BF34}" type="presParOf" srcId="{C2033CF1-0B69-4481-A301-3D78E5CA3E8A}" destId="{01D40128-43F5-4738-948C-1EB04A6D5DC7}" srcOrd="1" destOrd="0" presId="urn:microsoft.com/office/officeart/2005/8/layout/vList5"/>
    <dgm:cxn modelId="{483D9719-3948-43DB-814E-DECC997F94DE}" type="presParOf" srcId="{8B23271E-6610-47D7-AB1B-21EC1DA86537}" destId="{8BBA08D7-0822-4812-BE52-A04F49F1A164}" srcOrd="3" destOrd="0" presId="urn:microsoft.com/office/officeart/2005/8/layout/vList5"/>
    <dgm:cxn modelId="{32A93DE4-C11A-43EB-8DE9-24719AA31BDA}" type="presParOf" srcId="{8B23271E-6610-47D7-AB1B-21EC1DA86537}" destId="{98FBB1CC-EAC1-4F10-A857-9EAD6AB1FDDE}" srcOrd="4" destOrd="0" presId="urn:microsoft.com/office/officeart/2005/8/layout/vList5"/>
    <dgm:cxn modelId="{E19F9335-D519-4365-8455-22119D727DDE}" type="presParOf" srcId="{98FBB1CC-EAC1-4F10-A857-9EAD6AB1FDDE}" destId="{95E2C524-0080-4466-BE3F-993C23C600F1}" srcOrd="0" destOrd="0" presId="urn:microsoft.com/office/officeart/2005/8/layout/vList5"/>
    <dgm:cxn modelId="{03F2B32B-3166-4E81-8971-777AFB5DD48E}" type="presParOf" srcId="{98FBB1CC-EAC1-4F10-A857-9EAD6AB1FDDE}" destId="{C7AD232D-2C9B-461D-87A6-BF2F132167D9}" srcOrd="1" destOrd="0" presId="urn:microsoft.com/office/officeart/2005/8/layout/vList5"/>
    <dgm:cxn modelId="{903C0028-2498-474B-BD29-2B925CEFF158}" type="presParOf" srcId="{8B23271E-6610-47D7-AB1B-21EC1DA86537}" destId="{19393CB9-7049-40DF-A04F-2A416F21D1F1}" srcOrd="5" destOrd="0" presId="urn:microsoft.com/office/officeart/2005/8/layout/vList5"/>
    <dgm:cxn modelId="{61006C2A-66BD-4763-BE3E-34383200F4B9}" type="presParOf" srcId="{8B23271E-6610-47D7-AB1B-21EC1DA86537}" destId="{AB7BED02-4D60-4F57-A815-454B1592201E}" srcOrd="6" destOrd="0" presId="urn:microsoft.com/office/officeart/2005/8/layout/vList5"/>
    <dgm:cxn modelId="{2200AD3F-C461-4729-92B4-78FD8AA9E640}" type="presParOf" srcId="{AB7BED02-4D60-4F57-A815-454B1592201E}" destId="{B57C4D77-6BF5-4521-B7CC-C0648315F917}" srcOrd="0" destOrd="0" presId="urn:microsoft.com/office/officeart/2005/8/layout/vList5"/>
    <dgm:cxn modelId="{1092DA40-FC0C-4CBB-9AC2-63333846C5AD}" type="presParOf" srcId="{8B23271E-6610-47D7-AB1B-21EC1DA86537}" destId="{EF4A3636-7763-44F6-A89F-0ED8C1FD9009}" srcOrd="7" destOrd="0" presId="urn:microsoft.com/office/officeart/2005/8/layout/vList5"/>
    <dgm:cxn modelId="{E775194B-AB36-4529-B026-B8450AFC63A3}" type="presParOf" srcId="{8B23271E-6610-47D7-AB1B-21EC1DA86537}" destId="{D1A34FBA-F447-491C-8BBE-B21F02F0AF13}" srcOrd="8" destOrd="0" presId="urn:microsoft.com/office/officeart/2005/8/layout/vList5"/>
    <dgm:cxn modelId="{CED0C7F5-B5F8-41EB-9F7A-65EAAC6AC74E}" type="presParOf" srcId="{D1A34FBA-F447-491C-8BBE-B21F02F0AF13}" destId="{02FED4FF-66B4-4AFB-81AC-C7C38A58EC4C}" srcOrd="0" destOrd="0" presId="urn:microsoft.com/office/officeart/2005/8/layout/vList5"/>
    <dgm:cxn modelId="{560AC553-EED9-468D-AA45-963D8AB955B2}" type="presParOf" srcId="{8B23271E-6610-47D7-AB1B-21EC1DA86537}" destId="{7B55BEF3-E8E5-4561-88C2-D104F7AEFCF8}" srcOrd="9" destOrd="0" presId="urn:microsoft.com/office/officeart/2005/8/layout/vList5"/>
    <dgm:cxn modelId="{757B1685-0602-461E-B502-0FECA1814FBD}" type="presParOf" srcId="{8B23271E-6610-47D7-AB1B-21EC1DA86537}" destId="{6FCF00D3-38DC-4E40-A08A-6965AD7557D8}" srcOrd="10" destOrd="0" presId="urn:microsoft.com/office/officeart/2005/8/layout/vList5"/>
    <dgm:cxn modelId="{D32B2417-B8F8-4468-A38C-2457EA4181FB}" type="presParOf" srcId="{6FCF00D3-38DC-4E40-A08A-6965AD7557D8}" destId="{F297EA51-6647-4731-8ADA-4AE63A1E174B}" srcOrd="0" destOrd="0" presId="urn:microsoft.com/office/officeart/2005/8/layout/vList5"/>
  </dgm:cxnLst>
  <dgm:bg/>
  <dgm:whole/>
  <dgm:extLst>
    <a:ext uri="http://schemas.microsoft.com/office/drawing/2008/diagram"/>
  </dgm:extLst>
</dgm:dataModel>
</file>

<file path=ppt/diagrams/data11.xml><?xml version="1.0" encoding="utf-8"?>
<dgm:dataModel xmlns:dgm="http://schemas.openxmlformats.org/drawingml/2006/diagram" xmlns:a="http://schemas.openxmlformats.org/drawingml/2006/main">
  <dgm:ptLst>
    <dgm:pt modelId="{B8B2663B-ABD6-4A54-B57F-0530C674B63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EC"/>
        </a:p>
      </dgm:t>
    </dgm:pt>
    <dgm:pt modelId="{1A0E9FF1-3299-4B83-BA42-902668FA7DCB}">
      <dgm:prSet phldrT="[Texto]" custT="1"/>
      <dgm:spPr>
        <a:solidFill>
          <a:schemeClr val="accent4">
            <a:lumMod val="50000"/>
          </a:schemeClr>
        </a:solidFill>
      </dgm:spPr>
      <dgm:t>
        <a:bodyPr/>
        <a:lstStyle/>
        <a:p>
          <a:r>
            <a:rPr lang="es-EC" sz="2000" dirty="0" smtClean="0"/>
            <a:t>DICIEMBRE</a:t>
          </a:r>
        </a:p>
        <a:p>
          <a:r>
            <a:rPr lang="es-EC" sz="2000" dirty="0" smtClean="0"/>
            <a:t>2008</a:t>
          </a:r>
          <a:endParaRPr lang="es-EC" sz="2000" dirty="0"/>
        </a:p>
      </dgm:t>
    </dgm:pt>
    <dgm:pt modelId="{70C835B3-FB1D-4010-8091-DDB6C851B703}" type="parTrans" cxnId="{6727130D-F1CB-4621-9F4B-75064CC82696}">
      <dgm:prSet/>
      <dgm:spPr/>
      <dgm:t>
        <a:bodyPr/>
        <a:lstStyle/>
        <a:p>
          <a:endParaRPr lang="es-EC"/>
        </a:p>
      </dgm:t>
    </dgm:pt>
    <dgm:pt modelId="{79F8969E-4526-45D6-80CD-14A10F44F3D4}" type="sibTrans" cxnId="{6727130D-F1CB-4621-9F4B-75064CC82696}">
      <dgm:prSet/>
      <dgm:spPr/>
      <dgm:t>
        <a:bodyPr/>
        <a:lstStyle/>
        <a:p>
          <a:endParaRPr lang="es-EC"/>
        </a:p>
      </dgm:t>
    </dgm:pt>
    <dgm:pt modelId="{82AE0C75-F5B2-4095-8C91-E1AEFF938116}">
      <dgm:prSet phldrT="[Texto]"/>
      <dgm:spPr/>
      <dgm:t>
        <a:bodyPr/>
        <a:lstStyle/>
        <a:p>
          <a:r>
            <a:rPr lang="es-EC" dirty="0" err="1" smtClean="0"/>
            <a:t>Fp</a:t>
          </a:r>
          <a:r>
            <a:rPr lang="es-EC" dirty="0" smtClean="0"/>
            <a:t> </a:t>
          </a:r>
          <a:r>
            <a:rPr lang="es-EC" dirty="0" err="1" smtClean="0"/>
            <a:t>max</a:t>
          </a:r>
          <a:r>
            <a:rPr lang="es-EC" dirty="0" smtClean="0"/>
            <a:t>=0.92		</a:t>
          </a:r>
          <a:r>
            <a:rPr lang="es-EC" dirty="0" err="1" smtClean="0"/>
            <a:t>Fp</a:t>
          </a:r>
          <a:r>
            <a:rPr lang="es-EC" dirty="0" smtClean="0"/>
            <a:t> min=0.63</a:t>
          </a:r>
          <a:endParaRPr lang="es-EC" dirty="0"/>
        </a:p>
      </dgm:t>
    </dgm:pt>
    <dgm:pt modelId="{EC375941-F977-4E44-B0EA-9CE5AB427078}" type="parTrans" cxnId="{13D21B22-2DE1-43B0-9E5D-5B78C9567617}">
      <dgm:prSet/>
      <dgm:spPr/>
      <dgm:t>
        <a:bodyPr/>
        <a:lstStyle/>
        <a:p>
          <a:endParaRPr lang="es-EC"/>
        </a:p>
      </dgm:t>
    </dgm:pt>
    <dgm:pt modelId="{99A5DE73-63E9-4AAA-85D0-A3B62B2A1714}" type="sibTrans" cxnId="{13D21B22-2DE1-43B0-9E5D-5B78C9567617}">
      <dgm:prSet/>
      <dgm:spPr/>
      <dgm:t>
        <a:bodyPr/>
        <a:lstStyle/>
        <a:p>
          <a:endParaRPr lang="es-EC"/>
        </a:p>
      </dgm:t>
    </dgm:pt>
    <dgm:pt modelId="{84B6BC62-7660-43F1-85E8-7B742DCE2DE2}">
      <dgm:prSet phldrT="[Texto]" custT="1"/>
      <dgm:spPr>
        <a:solidFill>
          <a:schemeClr val="accent4">
            <a:lumMod val="50000"/>
          </a:schemeClr>
        </a:solidFill>
      </dgm:spPr>
      <dgm:t>
        <a:bodyPr/>
        <a:lstStyle/>
        <a:p>
          <a:r>
            <a:rPr lang="es-EC" sz="2000" dirty="0" smtClean="0"/>
            <a:t>ABRIL</a:t>
          </a:r>
        </a:p>
        <a:p>
          <a:r>
            <a:rPr lang="es-EC" sz="2000" dirty="0" smtClean="0"/>
            <a:t>2009</a:t>
          </a:r>
        </a:p>
      </dgm:t>
    </dgm:pt>
    <dgm:pt modelId="{F76FD026-7A23-4831-BF66-B22976C43FDB}" type="parTrans" cxnId="{778D9E1B-0010-4F0B-9AE6-CCCC149335EC}">
      <dgm:prSet/>
      <dgm:spPr/>
      <dgm:t>
        <a:bodyPr/>
        <a:lstStyle/>
        <a:p>
          <a:endParaRPr lang="es-EC"/>
        </a:p>
      </dgm:t>
    </dgm:pt>
    <dgm:pt modelId="{FFFFAE8F-80F7-4BF2-BBE8-543227EEA8F7}" type="sibTrans" cxnId="{778D9E1B-0010-4F0B-9AE6-CCCC149335EC}">
      <dgm:prSet/>
      <dgm:spPr/>
      <dgm:t>
        <a:bodyPr/>
        <a:lstStyle/>
        <a:p>
          <a:endParaRPr lang="es-EC"/>
        </a:p>
      </dgm:t>
    </dgm:pt>
    <dgm:pt modelId="{FA66EF04-56C4-480F-AD82-22CC0BBD9AE8}">
      <dgm:prSet phldrT="[Texto]"/>
      <dgm:spPr/>
      <dgm:t>
        <a:bodyPr/>
        <a:lstStyle/>
        <a:p>
          <a:r>
            <a:rPr lang="es-EC" dirty="0" err="1" smtClean="0"/>
            <a:t>Fp</a:t>
          </a:r>
          <a:r>
            <a:rPr lang="es-EC" dirty="0" smtClean="0"/>
            <a:t> </a:t>
          </a:r>
          <a:r>
            <a:rPr lang="es-EC" dirty="0" err="1" smtClean="0"/>
            <a:t>max</a:t>
          </a:r>
          <a:r>
            <a:rPr lang="es-EC" dirty="0" smtClean="0"/>
            <a:t>=0.93		</a:t>
          </a:r>
          <a:r>
            <a:rPr lang="es-EC" dirty="0" err="1" smtClean="0"/>
            <a:t>Fp</a:t>
          </a:r>
          <a:r>
            <a:rPr lang="es-EC" dirty="0" smtClean="0"/>
            <a:t> min=0.53</a:t>
          </a:r>
          <a:endParaRPr lang="es-EC" dirty="0"/>
        </a:p>
      </dgm:t>
    </dgm:pt>
    <dgm:pt modelId="{5D2F895D-6E28-417E-9A53-1C1123CD707C}" type="parTrans" cxnId="{B3D61380-2C4D-4E88-B757-3DB410EE6341}">
      <dgm:prSet/>
      <dgm:spPr/>
      <dgm:t>
        <a:bodyPr/>
        <a:lstStyle/>
        <a:p>
          <a:endParaRPr lang="es-EC"/>
        </a:p>
      </dgm:t>
    </dgm:pt>
    <dgm:pt modelId="{3947768C-9703-4437-9CB3-5D2FE21B2717}" type="sibTrans" cxnId="{B3D61380-2C4D-4E88-B757-3DB410EE6341}">
      <dgm:prSet/>
      <dgm:spPr/>
      <dgm:t>
        <a:bodyPr/>
        <a:lstStyle/>
        <a:p>
          <a:endParaRPr lang="es-EC"/>
        </a:p>
      </dgm:t>
    </dgm:pt>
    <dgm:pt modelId="{24BD1C46-F0C8-490D-91C8-FC2E455379BD}">
      <dgm:prSet phldrT="[Texto]" custT="1"/>
      <dgm:spPr>
        <a:solidFill>
          <a:schemeClr val="accent4">
            <a:lumMod val="50000"/>
          </a:schemeClr>
        </a:solidFill>
      </dgm:spPr>
      <dgm:t>
        <a:bodyPr/>
        <a:lstStyle/>
        <a:p>
          <a:r>
            <a:rPr lang="es-EC" sz="2000" dirty="0" smtClean="0"/>
            <a:t>ENERO</a:t>
          </a:r>
        </a:p>
        <a:p>
          <a:r>
            <a:rPr lang="es-EC" sz="2000" dirty="0" smtClean="0"/>
            <a:t>2010</a:t>
          </a:r>
        </a:p>
      </dgm:t>
    </dgm:pt>
    <dgm:pt modelId="{77E3C95E-E1AF-4C46-B9B4-6B77C19C8EEC}" type="parTrans" cxnId="{695F775D-362E-4592-B90C-A736FB529DEA}">
      <dgm:prSet/>
      <dgm:spPr/>
      <dgm:t>
        <a:bodyPr/>
        <a:lstStyle/>
        <a:p>
          <a:endParaRPr lang="es-EC"/>
        </a:p>
      </dgm:t>
    </dgm:pt>
    <dgm:pt modelId="{15BC8D00-889D-4323-9325-51B6503CE2DA}" type="sibTrans" cxnId="{695F775D-362E-4592-B90C-A736FB529DEA}">
      <dgm:prSet/>
      <dgm:spPr/>
      <dgm:t>
        <a:bodyPr/>
        <a:lstStyle/>
        <a:p>
          <a:endParaRPr lang="es-EC"/>
        </a:p>
      </dgm:t>
    </dgm:pt>
    <dgm:pt modelId="{A1013877-3A63-4E43-902F-500FFBF53F9E}">
      <dgm:prSet phldrT="[Texto]"/>
      <dgm:spPr/>
      <dgm:t>
        <a:bodyPr/>
        <a:lstStyle/>
        <a:p>
          <a:r>
            <a:rPr lang="es-EC" dirty="0" err="1" smtClean="0"/>
            <a:t>Fp</a:t>
          </a:r>
          <a:r>
            <a:rPr lang="es-EC" dirty="0" smtClean="0"/>
            <a:t> </a:t>
          </a:r>
          <a:r>
            <a:rPr lang="es-EC" dirty="0" err="1" smtClean="0"/>
            <a:t>max</a:t>
          </a:r>
          <a:r>
            <a:rPr lang="es-EC" dirty="0" smtClean="0"/>
            <a:t>=0.99		</a:t>
          </a:r>
          <a:r>
            <a:rPr lang="es-EC" dirty="0" err="1" smtClean="0"/>
            <a:t>Fp</a:t>
          </a:r>
          <a:r>
            <a:rPr lang="es-EC" dirty="0" smtClean="0"/>
            <a:t> min=0.69</a:t>
          </a:r>
          <a:endParaRPr lang="es-EC" dirty="0"/>
        </a:p>
      </dgm:t>
    </dgm:pt>
    <dgm:pt modelId="{A84A0386-A5AE-4F98-8884-4FFBD60F1D5F}" type="parTrans" cxnId="{F4951369-59D8-44A8-9CDF-7046BB3A2C51}">
      <dgm:prSet/>
      <dgm:spPr/>
      <dgm:t>
        <a:bodyPr/>
        <a:lstStyle/>
        <a:p>
          <a:endParaRPr lang="es-EC"/>
        </a:p>
      </dgm:t>
    </dgm:pt>
    <dgm:pt modelId="{C3D86606-096F-4207-AA09-4DAC953BA08C}" type="sibTrans" cxnId="{F4951369-59D8-44A8-9CDF-7046BB3A2C51}">
      <dgm:prSet/>
      <dgm:spPr/>
      <dgm:t>
        <a:bodyPr/>
        <a:lstStyle/>
        <a:p>
          <a:endParaRPr lang="es-EC"/>
        </a:p>
      </dgm:t>
    </dgm:pt>
    <dgm:pt modelId="{1C400094-0CB6-4BB4-AFB5-74EA50A5BC2B}">
      <dgm:prSet phldrT="[Texto]"/>
      <dgm:spPr/>
      <dgm:t>
        <a:bodyPr/>
        <a:lstStyle/>
        <a:p>
          <a:r>
            <a:rPr lang="es-EC" dirty="0" err="1" smtClean="0"/>
            <a:t>Fp</a:t>
          </a:r>
          <a:r>
            <a:rPr lang="es-EC" dirty="0" smtClean="0"/>
            <a:t> promedio=0.77</a:t>
          </a:r>
          <a:endParaRPr lang="es-EC" dirty="0"/>
        </a:p>
      </dgm:t>
    </dgm:pt>
    <dgm:pt modelId="{D84A9392-1737-4C39-A151-AA73B8010572}" type="parTrans" cxnId="{35CEF1DF-10F1-47FA-A44F-FF66A8210687}">
      <dgm:prSet/>
      <dgm:spPr/>
      <dgm:t>
        <a:bodyPr/>
        <a:lstStyle/>
        <a:p>
          <a:endParaRPr lang="es-EC"/>
        </a:p>
      </dgm:t>
    </dgm:pt>
    <dgm:pt modelId="{3A7B4D67-1AF5-4945-8E7A-D86114DD475E}" type="sibTrans" cxnId="{35CEF1DF-10F1-47FA-A44F-FF66A8210687}">
      <dgm:prSet/>
      <dgm:spPr/>
      <dgm:t>
        <a:bodyPr/>
        <a:lstStyle/>
        <a:p>
          <a:endParaRPr lang="es-EC"/>
        </a:p>
      </dgm:t>
    </dgm:pt>
    <dgm:pt modelId="{3278D2F8-A50F-4607-9208-566B51D8E45A}">
      <dgm:prSet phldrT="[Texto]"/>
      <dgm:spPr/>
      <dgm:t>
        <a:bodyPr/>
        <a:lstStyle/>
        <a:p>
          <a:r>
            <a:rPr lang="es-EC" dirty="0" err="1" smtClean="0"/>
            <a:t>Fp</a:t>
          </a:r>
          <a:r>
            <a:rPr lang="es-EC" dirty="0" smtClean="0"/>
            <a:t>&lt;0.92=100%</a:t>
          </a:r>
          <a:endParaRPr lang="es-EC" dirty="0"/>
        </a:p>
      </dgm:t>
    </dgm:pt>
    <dgm:pt modelId="{F45F35FF-9A99-49F2-9138-3A4135F7FCB3}" type="parTrans" cxnId="{D7CF2780-5DF0-4DA1-801D-C97EED4EBAC6}">
      <dgm:prSet/>
      <dgm:spPr/>
      <dgm:t>
        <a:bodyPr/>
        <a:lstStyle/>
        <a:p>
          <a:endParaRPr lang="es-EC"/>
        </a:p>
      </dgm:t>
    </dgm:pt>
    <dgm:pt modelId="{6B8B5A88-6F41-42D6-9385-44FF18CFB7E9}" type="sibTrans" cxnId="{D7CF2780-5DF0-4DA1-801D-C97EED4EBAC6}">
      <dgm:prSet/>
      <dgm:spPr/>
      <dgm:t>
        <a:bodyPr/>
        <a:lstStyle/>
        <a:p>
          <a:endParaRPr lang="es-EC"/>
        </a:p>
      </dgm:t>
    </dgm:pt>
    <dgm:pt modelId="{57919483-4082-406F-BFF9-E0329636F0E7}">
      <dgm:prSet/>
      <dgm:spPr/>
      <dgm:t>
        <a:bodyPr/>
        <a:lstStyle/>
        <a:p>
          <a:r>
            <a:rPr lang="es-EC" dirty="0" err="1" smtClean="0"/>
            <a:t>Fp</a:t>
          </a:r>
          <a:r>
            <a:rPr lang="es-EC" dirty="0" smtClean="0"/>
            <a:t> promedio=0.78</a:t>
          </a:r>
          <a:endParaRPr lang="es-EC" dirty="0"/>
        </a:p>
      </dgm:t>
    </dgm:pt>
    <dgm:pt modelId="{798AE513-2C6E-4F36-ABF0-4D8CBB5A1456}" type="parTrans" cxnId="{2B16D5D7-86AC-48E8-BAB8-ADD1C789EC7E}">
      <dgm:prSet/>
      <dgm:spPr/>
      <dgm:t>
        <a:bodyPr/>
        <a:lstStyle/>
        <a:p>
          <a:endParaRPr lang="es-EC"/>
        </a:p>
      </dgm:t>
    </dgm:pt>
    <dgm:pt modelId="{59ED0D72-453E-4DF7-8388-B200C953E7BC}" type="sibTrans" cxnId="{2B16D5D7-86AC-48E8-BAB8-ADD1C789EC7E}">
      <dgm:prSet/>
      <dgm:spPr/>
      <dgm:t>
        <a:bodyPr/>
        <a:lstStyle/>
        <a:p>
          <a:endParaRPr lang="es-EC"/>
        </a:p>
      </dgm:t>
    </dgm:pt>
    <dgm:pt modelId="{89001897-E0F9-4269-B763-EAD7A9E74069}">
      <dgm:prSet/>
      <dgm:spPr/>
      <dgm:t>
        <a:bodyPr/>
        <a:lstStyle/>
        <a:p>
          <a:r>
            <a:rPr lang="es-EC" dirty="0" err="1" smtClean="0"/>
            <a:t>Fp</a:t>
          </a:r>
          <a:r>
            <a:rPr lang="es-EC" dirty="0" smtClean="0"/>
            <a:t>&lt;0.92=97%</a:t>
          </a:r>
          <a:endParaRPr lang="es-EC" dirty="0"/>
        </a:p>
      </dgm:t>
    </dgm:pt>
    <dgm:pt modelId="{4CA72CAA-49B8-41BB-9953-57D7EDD13C1D}" type="parTrans" cxnId="{DDE528A8-5491-48FD-80EE-0F06125AF4B7}">
      <dgm:prSet/>
      <dgm:spPr/>
      <dgm:t>
        <a:bodyPr/>
        <a:lstStyle/>
        <a:p>
          <a:endParaRPr lang="es-EC"/>
        </a:p>
      </dgm:t>
    </dgm:pt>
    <dgm:pt modelId="{44370024-4628-4E0B-B8A7-E90DEA5550B4}" type="sibTrans" cxnId="{DDE528A8-5491-48FD-80EE-0F06125AF4B7}">
      <dgm:prSet/>
      <dgm:spPr/>
      <dgm:t>
        <a:bodyPr/>
        <a:lstStyle/>
        <a:p>
          <a:endParaRPr lang="es-EC"/>
        </a:p>
      </dgm:t>
    </dgm:pt>
    <dgm:pt modelId="{F7120817-0EE6-4D73-9404-6B73E5868BD6}">
      <dgm:prSet/>
      <dgm:spPr/>
      <dgm:t>
        <a:bodyPr/>
        <a:lstStyle/>
        <a:p>
          <a:r>
            <a:rPr lang="es-EC" dirty="0" err="1" smtClean="0"/>
            <a:t>Fp</a:t>
          </a:r>
          <a:r>
            <a:rPr lang="es-EC" dirty="0" smtClean="0"/>
            <a:t> promedio=0.93</a:t>
          </a:r>
          <a:endParaRPr lang="es-EC" dirty="0"/>
        </a:p>
      </dgm:t>
    </dgm:pt>
    <dgm:pt modelId="{AC2A42B5-7D56-48AF-815F-ABB0CA0D67B2}" type="parTrans" cxnId="{3EC05BAF-E7A0-48EC-9492-70B5269F4D78}">
      <dgm:prSet/>
      <dgm:spPr/>
      <dgm:t>
        <a:bodyPr/>
        <a:lstStyle/>
        <a:p>
          <a:endParaRPr lang="es-EC"/>
        </a:p>
      </dgm:t>
    </dgm:pt>
    <dgm:pt modelId="{3D931752-B5D0-4AAB-BE1E-C6C841ADFA0B}" type="sibTrans" cxnId="{3EC05BAF-E7A0-48EC-9492-70B5269F4D78}">
      <dgm:prSet/>
      <dgm:spPr/>
      <dgm:t>
        <a:bodyPr/>
        <a:lstStyle/>
        <a:p>
          <a:endParaRPr lang="es-EC"/>
        </a:p>
      </dgm:t>
    </dgm:pt>
    <dgm:pt modelId="{0083EA98-F7CF-4E0E-8C71-A24CB7078A4F}">
      <dgm:prSet/>
      <dgm:spPr/>
      <dgm:t>
        <a:bodyPr/>
        <a:lstStyle/>
        <a:p>
          <a:r>
            <a:rPr lang="es-EC" dirty="0" err="1" smtClean="0"/>
            <a:t>Fp</a:t>
          </a:r>
          <a:r>
            <a:rPr lang="es-EC" dirty="0" smtClean="0"/>
            <a:t>&lt;0.92=30%</a:t>
          </a:r>
          <a:endParaRPr lang="es-EC" dirty="0"/>
        </a:p>
      </dgm:t>
    </dgm:pt>
    <dgm:pt modelId="{2670AF4E-16BE-4C26-BA27-C66155551015}" type="parTrans" cxnId="{E302AE29-3564-4D09-98AF-CE41334D24B5}">
      <dgm:prSet/>
      <dgm:spPr/>
      <dgm:t>
        <a:bodyPr/>
        <a:lstStyle/>
        <a:p>
          <a:endParaRPr lang="es-EC"/>
        </a:p>
      </dgm:t>
    </dgm:pt>
    <dgm:pt modelId="{B9907B85-1C5F-4508-86CA-D86D41659567}" type="sibTrans" cxnId="{E302AE29-3564-4D09-98AF-CE41334D24B5}">
      <dgm:prSet/>
      <dgm:spPr/>
      <dgm:t>
        <a:bodyPr/>
        <a:lstStyle/>
        <a:p>
          <a:endParaRPr lang="es-EC"/>
        </a:p>
      </dgm:t>
    </dgm:pt>
    <dgm:pt modelId="{4C597060-E933-4B8F-863B-733F59BB5BF5}" type="pres">
      <dgm:prSet presAssocID="{B8B2663B-ABD6-4A54-B57F-0530C674B634}" presName="linearFlow" presStyleCnt="0">
        <dgm:presLayoutVars>
          <dgm:dir/>
          <dgm:animLvl val="lvl"/>
          <dgm:resizeHandles val="exact"/>
        </dgm:presLayoutVars>
      </dgm:prSet>
      <dgm:spPr/>
      <dgm:t>
        <a:bodyPr/>
        <a:lstStyle/>
        <a:p>
          <a:endParaRPr lang="es-EC"/>
        </a:p>
      </dgm:t>
    </dgm:pt>
    <dgm:pt modelId="{1EDAA215-086D-420E-A645-20D982389F22}" type="pres">
      <dgm:prSet presAssocID="{1A0E9FF1-3299-4B83-BA42-902668FA7DCB}" presName="composite" presStyleCnt="0"/>
      <dgm:spPr/>
    </dgm:pt>
    <dgm:pt modelId="{94ABAE84-86A9-4316-964D-A81E1E4D9E2A}" type="pres">
      <dgm:prSet presAssocID="{1A0E9FF1-3299-4B83-BA42-902668FA7DCB}" presName="parentText" presStyleLbl="alignNode1" presStyleIdx="0" presStyleCnt="3">
        <dgm:presLayoutVars>
          <dgm:chMax val="1"/>
          <dgm:bulletEnabled val="1"/>
        </dgm:presLayoutVars>
      </dgm:prSet>
      <dgm:spPr/>
      <dgm:t>
        <a:bodyPr/>
        <a:lstStyle/>
        <a:p>
          <a:endParaRPr lang="es-EC"/>
        </a:p>
      </dgm:t>
    </dgm:pt>
    <dgm:pt modelId="{46BE3B3B-6132-47C5-B1A6-08CB5CFD7113}" type="pres">
      <dgm:prSet presAssocID="{1A0E9FF1-3299-4B83-BA42-902668FA7DCB}" presName="descendantText" presStyleLbl="alignAcc1" presStyleIdx="0" presStyleCnt="3">
        <dgm:presLayoutVars>
          <dgm:bulletEnabled val="1"/>
        </dgm:presLayoutVars>
      </dgm:prSet>
      <dgm:spPr/>
      <dgm:t>
        <a:bodyPr/>
        <a:lstStyle/>
        <a:p>
          <a:endParaRPr lang="es-EC"/>
        </a:p>
      </dgm:t>
    </dgm:pt>
    <dgm:pt modelId="{4D1046BC-CCEC-4E27-A6A7-5DCB995A2159}" type="pres">
      <dgm:prSet presAssocID="{79F8969E-4526-45D6-80CD-14A10F44F3D4}" presName="sp" presStyleCnt="0"/>
      <dgm:spPr/>
    </dgm:pt>
    <dgm:pt modelId="{56E009CC-BDA1-4F36-B3BB-AD79D053C053}" type="pres">
      <dgm:prSet presAssocID="{84B6BC62-7660-43F1-85E8-7B742DCE2DE2}" presName="composite" presStyleCnt="0"/>
      <dgm:spPr/>
    </dgm:pt>
    <dgm:pt modelId="{D1D080EB-CA60-4A28-AB95-8F9ABEC201BF}" type="pres">
      <dgm:prSet presAssocID="{84B6BC62-7660-43F1-85E8-7B742DCE2DE2}" presName="parentText" presStyleLbl="alignNode1" presStyleIdx="1" presStyleCnt="3">
        <dgm:presLayoutVars>
          <dgm:chMax val="1"/>
          <dgm:bulletEnabled val="1"/>
        </dgm:presLayoutVars>
      </dgm:prSet>
      <dgm:spPr/>
      <dgm:t>
        <a:bodyPr/>
        <a:lstStyle/>
        <a:p>
          <a:endParaRPr lang="es-EC"/>
        </a:p>
      </dgm:t>
    </dgm:pt>
    <dgm:pt modelId="{FA96350F-1FD1-43A9-9BD0-6DFFFF579580}" type="pres">
      <dgm:prSet presAssocID="{84B6BC62-7660-43F1-85E8-7B742DCE2DE2}" presName="descendantText" presStyleLbl="alignAcc1" presStyleIdx="1" presStyleCnt="3">
        <dgm:presLayoutVars>
          <dgm:bulletEnabled val="1"/>
        </dgm:presLayoutVars>
      </dgm:prSet>
      <dgm:spPr/>
      <dgm:t>
        <a:bodyPr/>
        <a:lstStyle/>
        <a:p>
          <a:endParaRPr lang="es-EC"/>
        </a:p>
      </dgm:t>
    </dgm:pt>
    <dgm:pt modelId="{0018243A-B179-4562-AE54-9649DA21554F}" type="pres">
      <dgm:prSet presAssocID="{FFFFAE8F-80F7-4BF2-BBE8-543227EEA8F7}" presName="sp" presStyleCnt="0"/>
      <dgm:spPr/>
    </dgm:pt>
    <dgm:pt modelId="{C640F7D7-1CCC-4154-B11C-32292FA544A8}" type="pres">
      <dgm:prSet presAssocID="{24BD1C46-F0C8-490D-91C8-FC2E455379BD}" presName="composite" presStyleCnt="0"/>
      <dgm:spPr/>
    </dgm:pt>
    <dgm:pt modelId="{BE66DBBD-8211-4A61-A75E-13C11ED37E4A}" type="pres">
      <dgm:prSet presAssocID="{24BD1C46-F0C8-490D-91C8-FC2E455379BD}" presName="parentText" presStyleLbl="alignNode1" presStyleIdx="2" presStyleCnt="3">
        <dgm:presLayoutVars>
          <dgm:chMax val="1"/>
          <dgm:bulletEnabled val="1"/>
        </dgm:presLayoutVars>
      </dgm:prSet>
      <dgm:spPr/>
      <dgm:t>
        <a:bodyPr/>
        <a:lstStyle/>
        <a:p>
          <a:endParaRPr lang="es-EC"/>
        </a:p>
      </dgm:t>
    </dgm:pt>
    <dgm:pt modelId="{0A970526-B237-4AF6-8345-86B40518F0EC}" type="pres">
      <dgm:prSet presAssocID="{24BD1C46-F0C8-490D-91C8-FC2E455379BD}" presName="descendantText" presStyleLbl="alignAcc1" presStyleIdx="2" presStyleCnt="3">
        <dgm:presLayoutVars>
          <dgm:bulletEnabled val="1"/>
        </dgm:presLayoutVars>
      </dgm:prSet>
      <dgm:spPr/>
      <dgm:t>
        <a:bodyPr/>
        <a:lstStyle/>
        <a:p>
          <a:endParaRPr lang="es-EC"/>
        </a:p>
      </dgm:t>
    </dgm:pt>
  </dgm:ptLst>
  <dgm:cxnLst>
    <dgm:cxn modelId="{13D21B22-2DE1-43B0-9E5D-5B78C9567617}" srcId="{1A0E9FF1-3299-4B83-BA42-902668FA7DCB}" destId="{82AE0C75-F5B2-4095-8C91-E1AEFF938116}" srcOrd="0" destOrd="0" parTransId="{EC375941-F977-4E44-B0EA-9CE5AB427078}" sibTransId="{99A5DE73-63E9-4AAA-85D0-A3B62B2A1714}"/>
    <dgm:cxn modelId="{E15E1A20-D5B1-4F53-A3A9-B803B49D3551}" type="presOf" srcId="{F7120817-0EE6-4D73-9404-6B73E5868BD6}" destId="{0A970526-B237-4AF6-8345-86B40518F0EC}" srcOrd="0" destOrd="1" presId="urn:microsoft.com/office/officeart/2005/8/layout/chevron2"/>
    <dgm:cxn modelId="{C380CEC0-BC49-4246-8C15-8419051909AC}" type="presOf" srcId="{84B6BC62-7660-43F1-85E8-7B742DCE2DE2}" destId="{D1D080EB-CA60-4A28-AB95-8F9ABEC201BF}" srcOrd="0" destOrd="0" presId="urn:microsoft.com/office/officeart/2005/8/layout/chevron2"/>
    <dgm:cxn modelId="{90D1899E-DD79-481E-B2A0-7838AECE93BE}" type="presOf" srcId="{24BD1C46-F0C8-490D-91C8-FC2E455379BD}" destId="{BE66DBBD-8211-4A61-A75E-13C11ED37E4A}" srcOrd="0" destOrd="0" presId="urn:microsoft.com/office/officeart/2005/8/layout/chevron2"/>
    <dgm:cxn modelId="{4F478CA8-C887-45C2-88E7-6FB665F1E6A5}" type="presOf" srcId="{3278D2F8-A50F-4607-9208-566B51D8E45A}" destId="{46BE3B3B-6132-47C5-B1A6-08CB5CFD7113}" srcOrd="0" destOrd="2" presId="urn:microsoft.com/office/officeart/2005/8/layout/chevron2"/>
    <dgm:cxn modelId="{6727130D-F1CB-4621-9F4B-75064CC82696}" srcId="{B8B2663B-ABD6-4A54-B57F-0530C674B634}" destId="{1A0E9FF1-3299-4B83-BA42-902668FA7DCB}" srcOrd="0" destOrd="0" parTransId="{70C835B3-FB1D-4010-8091-DDB6C851B703}" sibTransId="{79F8969E-4526-45D6-80CD-14A10F44F3D4}"/>
    <dgm:cxn modelId="{8C1B6D08-8A22-4F69-8D90-E1FB8190C941}" type="presOf" srcId="{57919483-4082-406F-BFF9-E0329636F0E7}" destId="{FA96350F-1FD1-43A9-9BD0-6DFFFF579580}" srcOrd="0" destOrd="1" presId="urn:microsoft.com/office/officeart/2005/8/layout/chevron2"/>
    <dgm:cxn modelId="{DD0BEAD2-FCAE-4141-9FCA-A9F00C091463}" type="presOf" srcId="{1C400094-0CB6-4BB4-AFB5-74EA50A5BC2B}" destId="{46BE3B3B-6132-47C5-B1A6-08CB5CFD7113}" srcOrd="0" destOrd="1" presId="urn:microsoft.com/office/officeart/2005/8/layout/chevron2"/>
    <dgm:cxn modelId="{35CEF1DF-10F1-47FA-A44F-FF66A8210687}" srcId="{1A0E9FF1-3299-4B83-BA42-902668FA7DCB}" destId="{1C400094-0CB6-4BB4-AFB5-74EA50A5BC2B}" srcOrd="1" destOrd="0" parTransId="{D84A9392-1737-4C39-A151-AA73B8010572}" sibTransId="{3A7B4D67-1AF5-4945-8E7A-D86114DD475E}"/>
    <dgm:cxn modelId="{D7CF2780-5DF0-4DA1-801D-C97EED4EBAC6}" srcId="{1A0E9FF1-3299-4B83-BA42-902668FA7DCB}" destId="{3278D2F8-A50F-4607-9208-566B51D8E45A}" srcOrd="2" destOrd="0" parTransId="{F45F35FF-9A99-49F2-9138-3A4135F7FCB3}" sibTransId="{6B8B5A88-6F41-42D6-9385-44FF18CFB7E9}"/>
    <dgm:cxn modelId="{5325D4D1-46C5-415F-B995-7B753A60B0A0}" type="presOf" srcId="{1A0E9FF1-3299-4B83-BA42-902668FA7DCB}" destId="{94ABAE84-86A9-4316-964D-A81E1E4D9E2A}" srcOrd="0" destOrd="0" presId="urn:microsoft.com/office/officeart/2005/8/layout/chevron2"/>
    <dgm:cxn modelId="{1099ECBB-4632-4D0E-B148-4829E96FD70C}" type="presOf" srcId="{B8B2663B-ABD6-4A54-B57F-0530C674B634}" destId="{4C597060-E933-4B8F-863B-733F59BB5BF5}" srcOrd="0" destOrd="0" presId="urn:microsoft.com/office/officeart/2005/8/layout/chevron2"/>
    <dgm:cxn modelId="{A97E5BA7-A00D-4193-BF51-7C00CB4FAA78}" type="presOf" srcId="{A1013877-3A63-4E43-902F-500FFBF53F9E}" destId="{0A970526-B237-4AF6-8345-86B40518F0EC}" srcOrd="0" destOrd="0" presId="urn:microsoft.com/office/officeart/2005/8/layout/chevron2"/>
    <dgm:cxn modelId="{778D9E1B-0010-4F0B-9AE6-CCCC149335EC}" srcId="{B8B2663B-ABD6-4A54-B57F-0530C674B634}" destId="{84B6BC62-7660-43F1-85E8-7B742DCE2DE2}" srcOrd="1" destOrd="0" parTransId="{F76FD026-7A23-4831-BF66-B22976C43FDB}" sibTransId="{FFFFAE8F-80F7-4BF2-BBE8-543227EEA8F7}"/>
    <dgm:cxn modelId="{B3D61380-2C4D-4E88-B757-3DB410EE6341}" srcId="{84B6BC62-7660-43F1-85E8-7B742DCE2DE2}" destId="{FA66EF04-56C4-480F-AD82-22CC0BBD9AE8}" srcOrd="0" destOrd="0" parTransId="{5D2F895D-6E28-417E-9A53-1C1123CD707C}" sibTransId="{3947768C-9703-4437-9CB3-5D2FE21B2717}"/>
    <dgm:cxn modelId="{2B16D5D7-86AC-48E8-BAB8-ADD1C789EC7E}" srcId="{84B6BC62-7660-43F1-85E8-7B742DCE2DE2}" destId="{57919483-4082-406F-BFF9-E0329636F0E7}" srcOrd="1" destOrd="0" parTransId="{798AE513-2C6E-4F36-ABF0-4D8CBB5A1456}" sibTransId="{59ED0D72-453E-4DF7-8388-B200C953E7BC}"/>
    <dgm:cxn modelId="{DDE528A8-5491-48FD-80EE-0F06125AF4B7}" srcId="{84B6BC62-7660-43F1-85E8-7B742DCE2DE2}" destId="{89001897-E0F9-4269-B763-EAD7A9E74069}" srcOrd="2" destOrd="0" parTransId="{4CA72CAA-49B8-41BB-9953-57D7EDD13C1D}" sibTransId="{44370024-4628-4E0B-B8A7-E90DEA5550B4}"/>
    <dgm:cxn modelId="{77A0BCD4-E399-4260-BA54-1276F5FFF438}" type="presOf" srcId="{0083EA98-F7CF-4E0E-8C71-A24CB7078A4F}" destId="{0A970526-B237-4AF6-8345-86B40518F0EC}" srcOrd="0" destOrd="2" presId="urn:microsoft.com/office/officeart/2005/8/layout/chevron2"/>
    <dgm:cxn modelId="{A2968E53-32BA-4A50-B0F7-9360EF3E9C99}" type="presOf" srcId="{89001897-E0F9-4269-B763-EAD7A9E74069}" destId="{FA96350F-1FD1-43A9-9BD0-6DFFFF579580}" srcOrd="0" destOrd="2" presId="urn:microsoft.com/office/officeart/2005/8/layout/chevron2"/>
    <dgm:cxn modelId="{F86A3AD8-4243-40E5-A668-DE5E971E01ED}" type="presOf" srcId="{FA66EF04-56C4-480F-AD82-22CC0BBD9AE8}" destId="{FA96350F-1FD1-43A9-9BD0-6DFFFF579580}" srcOrd="0" destOrd="0" presId="urn:microsoft.com/office/officeart/2005/8/layout/chevron2"/>
    <dgm:cxn modelId="{F4951369-59D8-44A8-9CDF-7046BB3A2C51}" srcId="{24BD1C46-F0C8-490D-91C8-FC2E455379BD}" destId="{A1013877-3A63-4E43-902F-500FFBF53F9E}" srcOrd="0" destOrd="0" parTransId="{A84A0386-A5AE-4F98-8884-4FFBD60F1D5F}" sibTransId="{C3D86606-096F-4207-AA09-4DAC953BA08C}"/>
    <dgm:cxn modelId="{A515BF1D-8309-4759-8193-C5B8DB9E67AF}" type="presOf" srcId="{82AE0C75-F5B2-4095-8C91-E1AEFF938116}" destId="{46BE3B3B-6132-47C5-B1A6-08CB5CFD7113}" srcOrd="0" destOrd="0" presId="urn:microsoft.com/office/officeart/2005/8/layout/chevron2"/>
    <dgm:cxn modelId="{E302AE29-3564-4D09-98AF-CE41334D24B5}" srcId="{24BD1C46-F0C8-490D-91C8-FC2E455379BD}" destId="{0083EA98-F7CF-4E0E-8C71-A24CB7078A4F}" srcOrd="2" destOrd="0" parTransId="{2670AF4E-16BE-4C26-BA27-C66155551015}" sibTransId="{B9907B85-1C5F-4508-86CA-D86D41659567}"/>
    <dgm:cxn modelId="{3EC05BAF-E7A0-48EC-9492-70B5269F4D78}" srcId="{24BD1C46-F0C8-490D-91C8-FC2E455379BD}" destId="{F7120817-0EE6-4D73-9404-6B73E5868BD6}" srcOrd="1" destOrd="0" parTransId="{AC2A42B5-7D56-48AF-815F-ABB0CA0D67B2}" sibTransId="{3D931752-B5D0-4AAB-BE1E-C6C841ADFA0B}"/>
    <dgm:cxn modelId="{695F775D-362E-4592-B90C-A736FB529DEA}" srcId="{B8B2663B-ABD6-4A54-B57F-0530C674B634}" destId="{24BD1C46-F0C8-490D-91C8-FC2E455379BD}" srcOrd="2" destOrd="0" parTransId="{77E3C95E-E1AF-4C46-B9B4-6B77C19C8EEC}" sibTransId="{15BC8D00-889D-4323-9325-51B6503CE2DA}"/>
    <dgm:cxn modelId="{3C2AC995-D78D-417B-95DF-3824BB42C74F}" type="presParOf" srcId="{4C597060-E933-4B8F-863B-733F59BB5BF5}" destId="{1EDAA215-086D-420E-A645-20D982389F22}" srcOrd="0" destOrd="0" presId="urn:microsoft.com/office/officeart/2005/8/layout/chevron2"/>
    <dgm:cxn modelId="{3BE9DF7D-3A9B-424B-B6F5-30839B830156}" type="presParOf" srcId="{1EDAA215-086D-420E-A645-20D982389F22}" destId="{94ABAE84-86A9-4316-964D-A81E1E4D9E2A}" srcOrd="0" destOrd="0" presId="urn:microsoft.com/office/officeart/2005/8/layout/chevron2"/>
    <dgm:cxn modelId="{20D7C65A-850F-4AF0-85F4-DE1633F86984}" type="presParOf" srcId="{1EDAA215-086D-420E-A645-20D982389F22}" destId="{46BE3B3B-6132-47C5-B1A6-08CB5CFD7113}" srcOrd="1" destOrd="0" presId="urn:microsoft.com/office/officeart/2005/8/layout/chevron2"/>
    <dgm:cxn modelId="{B414B48F-A80C-4CC6-8D49-6B9E8B91691E}" type="presParOf" srcId="{4C597060-E933-4B8F-863B-733F59BB5BF5}" destId="{4D1046BC-CCEC-4E27-A6A7-5DCB995A2159}" srcOrd="1" destOrd="0" presId="urn:microsoft.com/office/officeart/2005/8/layout/chevron2"/>
    <dgm:cxn modelId="{09D1ACC5-5646-4078-8B3A-9652EF0B50E7}" type="presParOf" srcId="{4C597060-E933-4B8F-863B-733F59BB5BF5}" destId="{56E009CC-BDA1-4F36-B3BB-AD79D053C053}" srcOrd="2" destOrd="0" presId="urn:microsoft.com/office/officeart/2005/8/layout/chevron2"/>
    <dgm:cxn modelId="{0477AF61-78A8-41CD-8DE8-A2C0ED1365DD}" type="presParOf" srcId="{56E009CC-BDA1-4F36-B3BB-AD79D053C053}" destId="{D1D080EB-CA60-4A28-AB95-8F9ABEC201BF}" srcOrd="0" destOrd="0" presId="urn:microsoft.com/office/officeart/2005/8/layout/chevron2"/>
    <dgm:cxn modelId="{8FE6597F-2886-4D94-9732-434F0D3DFFF8}" type="presParOf" srcId="{56E009CC-BDA1-4F36-B3BB-AD79D053C053}" destId="{FA96350F-1FD1-43A9-9BD0-6DFFFF579580}" srcOrd="1" destOrd="0" presId="urn:microsoft.com/office/officeart/2005/8/layout/chevron2"/>
    <dgm:cxn modelId="{FF6EA433-0207-4A93-B69D-17BE031C950C}" type="presParOf" srcId="{4C597060-E933-4B8F-863B-733F59BB5BF5}" destId="{0018243A-B179-4562-AE54-9649DA21554F}" srcOrd="3" destOrd="0" presId="urn:microsoft.com/office/officeart/2005/8/layout/chevron2"/>
    <dgm:cxn modelId="{DBFD988B-394C-4C9B-A693-94196E4D1A19}" type="presParOf" srcId="{4C597060-E933-4B8F-863B-733F59BB5BF5}" destId="{C640F7D7-1CCC-4154-B11C-32292FA544A8}" srcOrd="4" destOrd="0" presId="urn:microsoft.com/office/officeart/2005/8/layout/chevron2"/>
    <dgm:cxn modelId="{80557286-D540-43B8-9071-9C77BF504425}" type="presParOf" srcId="{C640F7D7-1CCC-4154-B11C-32292FA544A8}" destId="{BE66DBBD-8211-4A61-A75E-13C11ED37E4A}" srcOrd="0" destOrd="0" presId="urn:microsoft.com/office/officeart/2005/8/layout/chevron2"/>
    <dgm:cxn modelId="{072D08BE-0FE4-458F-AAA5-517BC08B079E}" type="presParOf" srcId="{C640F7D7-1CCC-4154-B11C-32292FA544A8}" destId="{0A970526-B237-4AF6-8345-86B40518F0EC}" srcOrd="1" destOrd="0" presId="urn:microsoft.com/office/officeart/2005/8/layout/chevron2"/>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1D13576A-90BA-4828-AAF3-2026821B0350}" type="doc">
      <dgm:prSet loTypeId="urn:microsoft.com/office/officeart/2005/8/layout/vList2" loCatId="list" qsTypeId="urn:microsoft.com/office/officeart/2005/8/quickstyle/simple1" qsCatId="simple" csTypeId="urn:microsoft.com/office/officeart/2005/8/colors/accent1_2" csCatId="accent1" phldr="1"/>
      <dgm:spPr>
        <a:scene3d>
          <a:camera prst="orthographicFront">
            <a:rot lat="0" lon="20999994" rev="0"/>
          </a:camera>
          <a:lightRig rig="threePt" dir="t"/>
        </a:scene3d>
      </dgm:spPr>
      <dgm:t>
        <a:bodyPr/>
        <a:lstStyle/>
        <a:p>
          <a:endParaRPr lang="es-EC"/>
        </a:p>
      </dgm:t>
    </dgm:pt>
    <dgm:pt modelId="{F39CBCA1-9265-4A5C-87B8-54C498C404F0}">
      <dgm:prSet phldrT="[Texto]"/>
      <dgm:spPr>
        <a:solidFill>
          <a:schemeClr val="accent3">
            <a:lumMod val="40000"/>
            <a:lumOff val="60000"/>
          </a:schemeClr>
        </a:solidFill>
        <a:sp3d>
          <a:bevelT prst="relaxedInset"/>
        </a:sp3d>
      </dgm:spPr>
      <dgm:t>
        <a:bodyPr/>
        <a:lstStyle/>
        <a:p>
          <a:r>
            <a:rPr lang="es-EC" dirty="0" smtClean="0">
              <a:solidFill>
                <a:srgbClr val="000000"/>
              </a:solidFill>
              <a:cs typeface="Times New Roman" pitchFamily="18" charset="0"/>
            </a:rPr>
            <a:t>Voltaje nominal [f-n]=254[V]</a:t>
          </a:r>
          <a:endParaRPr lang="es-EC" dirty="0"/>
        </a:p>
      </dgm:t>
    </dgm:pt>
    <dgm:pt modelId="{EFA5EF6E-68C9-4E5F-9C37-F2E8CCFCC548}" type="parTrans" cxnId="{B2DBCE9A-0AAB-4D51-8A1B-4BD3C2422928}">
      <dgm:prSet/>
      <dgm:spPr/>
      <dgm:t>
        <a:bodyPr/>
        <a:lstStyle/>
        <a:p>
          <a:endParaRPr lang="es-EC"/>
        </a:p>
      </dgm:t>
    </dgm:pt>
    <dgm:pt modelId="{C6C1FC1E-C04C-4C12-886D-15B88D4F43E4}" type="sibTrans" cxnId="{B2DBCE9A-0AAB-4D51-8A1B-4BD3C2422928}">
      <dgm:prSet/>
      <dgm:spPr/>
      <dgm:t>
        <a:bodyPr/>
        <a:lstStyle/>
        <a:p>
          <a:endParaRPr lang="es-EC"/>
        </a:p>
      </dgm:t>
    </dgm:pt>
    <dgm:pt modelId="{E1B6698A-83E2-4F7C-A7A7-9E96BA6149CE}">
      <dgm:prSet phldrT="[Texto]"/>
      <dgm:spPr>
        <a:sp3d>
          <a:bevelT prst="relaxedInset"/>
        </a:sp3d>
      </dgm:spPr>
      <dgm:t>
        <a:bodyPr/>
        <a:lstStyle/>
        <a:p>
          <a:pPr algn="ctr"/>
          <a:r>
            <a:rPr lang="es-EC" dirty="0" smtClean="0">
              <a:solidFill>
                <a:srgbClr val="000000"/>
              </a:solidFill>
              <a:cs typeface="Times New Roman" pitchFamily="18" charset="0"/>
            </a:rPr>
            <a:t>V [</a:t>
          </a:r>
          <a:r>
            <a:rPr lang="es-EC" dirty="0" err="1" smtClean="0">
              <a:solidFill>
                <a:srgbClr val="000000"/>
              </a:solidFill>
              <a:cs typeface="Times New Roman" pitchFamily="18" charset="0"/>
            </a:rPr>
            <a:t>p.u</a:t>
          </a:r>
          <a:r>
            <a:rPr lang="es-EC" dirty="0" smtClean="0">
              <a:solidFill>
                <a:srgbClr val="000000"/>
              </a:solidFill>
              <a:cs typeface="Times New Roman" pitchFamily="18" charset="0"/>
            </a:rPr>
            <a:t>]=1p.u	</a:t>
          </a:r>
          <a:endParaRPr lang="es-EC" dirty="0"/>
        </a:p>
      </dgm:t>
    </dgm:pt>
    <dgm:pt modelId="{5FD23BC9-A061-4B42-B5B7-CD6E5508D23D}" type="parTrans" cxnId="{B834F6FC-CD8A-43C6-A89F-74D2C15336E8}">
      <dgm:prSet/>
      <dgm:spPr/>
      <dgm:t>
        <a:bodyPr/>
        <a:lstStyle/>
        <a:p>
          <a:endParaRPr lang="es-EC"/>
        </a:p>
      </dgm:t>
    </dgm:pt>
    <dgm:pt modelId="{95E7E36A-F3AF-4AE3-9677-2299AA29F3D1}" type="sibTrans" cxnId="{B834F6FC-CD8A-43C6-A89F-74D2C15336E8}">
      <dgm:prSet/>
      <dgm:spPr/>
      <dgm:t>
        <a:bodyPr/>
        <a:lstStyle/>
        <a:p>
          <a:endParaRPr lang="es-EC"/>
        </a:p>
      </dgm:t>
    </dgm:pt>
    <dgm:pt modelId="{B57BDDB8-4BDA-4478-A6BF-9170D5C2C932}">
      <dgm:prSet phldrT="[Texto]"/>
      <dgm:spPr>
        <a:solidFill>
          <a:schemeClr val="accent3">
            <a:lumMod val="40000"/>
            <a:lumOff val="60000"/>
          </a:schemeClr>
        </a:solidFill>
        <a:sp3d>
          <a:bevelT prst="relaxedInset"/>
        </a:sp3d>
      </dgm:spPr>
      <dgm:t>
        <a:bodyPr/>
        <a:lstStyle/>
        <a:p>
          <a:r>
            <a:rPr lang="es-EC" dirty="0" smtClean="0">
              <a:solidFill>
                <a:srgbClr val="000000"/>
              </a:solidFill>
              <a:cs typeface="Times New Roman" pitchFamily="18" charset="0"/>
            </a:rPr>
            <a:t>Voltaje nominal [f-n]=25.40[V]</a:t>
          </a:r>
          <a:endParaRPr lang="es-EC" dirty="0"/>
        </a:p>
      </dgm:t>
    </dgm:pt>
    <dgm:pt modelId="{CBBAFA4C-3F36-4708-984E-A126067AAD20}" type="parTrans" cxnId="{18959244-31D6-41F6-B2CC-801399541C85}">
      <dgm:prSet/>
      <dgm:spPr/>
      <dgm:t>
        <a:bodyPr/>
        <a:lstStyle/>
        <a:p>
          <a:endParaRPr lang="es-EC"/>
        </a:p>
      </dgm:t>
    </dgm:pt>
    <dgm:pt modelId="{985A868C-775B-402E-9299-56B192401839}" type="sibTrans" cxnId="{18959244-31D6-41F6-B2CC-801399541C85}">
      <dgm:prSet/>
      <dgm:spPr/>
      <dgm:t>
        <a:bodyPr/>
        <a:lstStyle/>
        <a:p>
          <a:endParaRPr lang="es-EC"/>
        </a:p>
      </dgm:t>
    </dgm:pt>
    <dgm:pt modelId="{1FF199C0-6FC0-499F-A908-C4A9631ED1E3}">
      <dgm:prSet phldrT="[Texto]"/>
      <dgm:spPr>
        <a:sp3d>
          <a:bevelT prst="relaxedInset"/>
        </a:sp3d>
      </dgm:spPr>
      <dgm:t>
        <a:bodyPr/>
        <a:lstStyle/>
        <a:p>
          <a:pPr algn="ctr"/>
          <a:r>
            <a:rPr lang="es-EC" dirty="0" smtClean="0">
              <a:solidFill>
                <a:srgbClr val="000000"/>
              </a:solidFill>
              <a:cs typeface="Times New Roman" pitchFamily="18" charset="0"/>
            </a:rPr>
            <a:t>V [</a:t>
          </a:r>
          <a:r>
            <a:rPr lang="es-EC" dirty="0" err="1" smtClean="0">
              <a:solidFill>
                <a:srgbClr val="000000"/>
              </a:solidFill>
              <a:cs typeface="Times New Roman" pitchFamily="18" charset="0"/>
            </a:rPr>
            <a:t>p.u</a:t>
          </a:r>
          <a:r>
            <a:rPr lang="es-EC" dirty="0" smtClean="0">
              <a:solidFill>
                <a:srgbClr val="000000"/>
              </a:solidFill>
              <a:cs typeface="Times New Roman" pitchFamily="18" charset="0"/>
            </a:rPr>
            <a:t>]=0.1p.u</a:t>
          </a:r>
          <a:endParaRPr lang="es-EC" dirty="0"/>
        </a:p>
      </dgm:t>
    </dgm:pt>
    <dgm:pt modelId="{FD11BABF-3C59-4163-8778-F513411871F7}" type="parTrans" cxnId="{62F6420B-B35F-4ED8-8BFB-9AEB09854DE2}">
      <dgm:prSet/>
      <dgm:spPr/>
      <dgm:t>
        <a:bodyPr/>
        <a:lstStyle/>
        <a:p>
          <a:endParaRPr lang="es-EC"/>
        </a:p>
      </dgm:t>
    </dgm:pt>
    <dgm:pt modelId="{0C314FAB-E6E8-4411-B0B8-7BCD62783F2A}" type="sibTrans" cxnId="{62F6420B-B35F-4ED8-8BFB-9AEB09854DE2}">
      <dgm:prSet/>
      <dgm:spPr/>
      <dgm:t>
        <a:bodyPr/>
        <a:lstStyle/>
        <a:p>
          <a:endParaRPr lang="es-EC"/>
        </a:p>
      </dgm:t>
    </dgm:pt>
    <dgm:pt modelId="{A4A91C46-FD95-49C4-88AD-B5DFD9D903F7}" type="pres">
      <dgm:prSet presAssocID="{1D13576A-90BA-4828-AAF3-2026821B0350}" presName="linear" presStyleCnt="0">
        <dgm:presLayoutVars>
          <dgm:animLvl val="lvl"/>
          <dgm:resizeHandles val="exact"/>
        </dgm:presLayoutVars>
      </dgm:prSet>
      <dgm:spPr/>
      <dgm:t>
        <a:bodyPr/>
        <a:lstStyle/>
        <a:p>
          <a:endParaRPr lang="es-EC"/>
        </a:p>
      </dgm:t>
    </dgm:pt>
    <dgm:pt modelId="{58F72389-FC6A-4D6C-AFC8-3BE7603CEF70}" type="pres">
      <dgm:prSet presAssocID="{F39CBCA1-9265-4A5C-87B8-54C498C404F0}" presName="parentText" presStyleLbl="node1" presStyleIdx="0" presStyleCnt="2" custScaleX="80357">
        <dgm:presLayoutVars>
          <dgm:chMax val="0"/>
          <dgm:bulletEnabled val="1"/>
        </dgm:presLayoutVars>
      </dgm:prSet>
      <dgm:spPr/>
      <dgm:t>
        <a:bodyPr/>
        <a:lstStyle/>
        <a:p>
          <a:endParaRPr lang="es-EC"/>
        </a:p>
      </dgm:t>
    </dgm:pt>
    <dgm:pt modelId="{814826E1-87BE-4269-A8E8-41DD6E47ECF4}" type="pres">
      <dgm:prSet presAssocID="{F39CBCA1-9265-4A5C-87B8-54C498C404F0}" presName="childText" presStyleLbl="revTx" presStyleIdx="0" presStyleCnt="2">
        <dgm:presLayoutVars>
          <dgm:bulletEnabled val="1"/>
        </dgm:presLayoutVars>
      </dgm:prSet>
      <dgm:spPr/>
      <dgm:t>
        <a:bodyPr/>
        <a:lstStyle/>
        <a:p>
          <a:endParaRPr lang="es-EC"/>
        </a:p>
      </dgm:t>
    </dgm:pt>
    <dgm:pt modelId="{EB857B2E-C68A-409E-B2FF-B21E51C985FD}" type="pres">
      <dgm:prSet presAssocID="{B57BDDB8-4BDA-4478-A6BF-9170D5C2C932}" presName="parentText" presStyleLbl="node1" presStyleIdx="1" presStyleCnt="2" custScaleX="82143">
        <dgm:presLayoutVars>
          <dgm:chMax val="0"/>
          <dgm:bulletEnabled val="1"/>
        </dgm:presLayoutVars>
      </dgm:prSet>
      <dgm:spPr/>
      <dgm:t>
        <a:bodyPr/>
        <a:lstStyle/>
        <a:p>
          <a:endParaRPr lang="es-EC"/>
        </a:p>
      </dgm:t>
    </dgm:pt>
    <dgm:pt modelId="{378582DE-AD72-49D3-A8DF-66A2505338C8}" type="pres">
      <dgm:prSet presAssocID="{B57BDDB8-4BDA-4478-A6BF-9170D5C2C932}" presName="childText" presStyleLbl="revTx" presStyleIdx="1" presStyleCnt="2">
        <dgm:presLayoutVars>
          <dgm:bulletEnabled val="1"/>
        </dgm:presLayoutVars>
      </dgm:prSet>
      <dgm:spPr/>
      <dgm:t>
        <a:bodyPr/>
        <a:lstStyle/>
        <a:p>
          <a:endParaRPr lang="es-EC"/>
        </a:p>
      </dgm:t>
    </dgm:pt>
  </dgm:ptLst>
  <dgm:cxnLst>
    <dgm:cxn modelId="{B2DBCE9A-0AAB-4D51-8A1B-4BD3C2422928}" srcId="{1D13576A-90BA-4828-AAF3-2026821B0350}" destId="{F39CBCA1-9265-4A5C-87B8-54C498C404F0}" srcOrd="0" destOrd="0" parTransId="{EFA5EF6E-68C9-4E5F-9C37-F2E8CCFCC548}" sibTransId="{C6C1FC1E-C04C-4C12-886D-15B88D4F43E4}"/>
    <dgm:cxn modelId="{62F6420B-B35F-4ED8-8BFB-9AEB09854DE2}" srcId="{B57BDDB8-4BDA-4478-A6BF-9170D5C2C932}" destId="{1FF199C0-6FC0-499F-A908-C4A9631ED1E3}" srcOrd="0" destOrd="0" parTransId="{FD11BABF-3C59-4163-8778-F513411871F7}" sibTransId="{0C314FAB-E6E8-4411-B0B8-7BCD62783F2A}"/>
    <dgm:cxn modelId="{94D454E0-B12F-4BEA-AB3C-5A152ED90FE4}" type="presOf" srcId="{B57BDDB8-4BDA-4478-A6BF-9170D5C2C932}" destId="{EB857B2E-C68A-409E-B2FF-B21E51C985FD}" srcOrd="0" destOrd="0" presId="urn:microsoft.com/office/officeart/2005/8/layout/vList2"/>
    <dgm:cxn modelId="{B834F6FC-CD8A-43C6-A89F-74D2C15336E8}" srcId="{F39CBCA1-9265-4A5C-87B8-54C498C404F0}" destId="{E1B6698A-83E2-4F7C-A7A7-9E96BA6149CE}" srcOrd="0" destOrd="0" parTransId="{5FD23BC9-A061-4B42-B5B7-CD6E5508D23D}" sibTransId="{95E7E36A-F3AF-4AE3-9677-2299AA29F3D1}"/>
    <dgm:cxn modelId="{18959244-31D6-41F6-B2CC-801399541C85}" srcId="{1D13576A-90BA-4828-AAF3-2026821B0350}" destId="{B57BDDB8-4BDA-4478-A6BF-9170D5C2C932}" srcOrd="1" destOrd="0" parTransId="{CBBAFA4C-3F36-4708-984E-A126067AAD20}" sibTransId="{985A868C-775B-402E-9299-56B192401839}"/>
    <dgm:cxn modelId="{5CBB1EEF-B2EC-484F-9C7E-26CD53E26709}" type="presOf" srcId="{F39CBCA1-9265-4A5C-87B8-54C498C404F0}" destId="{58F72389-FC6A-4D6C-AFC8-3BE7603CEF70}" srcOrd="0" destOrd="0" presId="urn:microsoft.com/office/officeart/2005/8/layout/vList2"/>
    <dgm:cxn modelId="{D9B8C2B0-FC2D-4F51-A73C-E849246D33AA}" type="presOf" srcId="{E1B6698A-83E2-4F7C-A7A7-9E96BA6149CE}" destId="{814826E1-87BE-4269-A8E8-41DD6E47ECF4}" srcOrd="0" destOrd="0" presId="urn:microsoft.com/office/officeart/2005/8/layout/vList2"/>
    <dgm:cxn modelId="{96255FE3-8A33-453F-93FA-1C117D8AEB49}" type="presOf" srcId="{1FF199C0-6FC0-499F-A908-C4A9631ED1E3}" destId="{378582DE-AD72-49D3-A8DF-66A2505338C8}" srcOrd="0" destOrd="0" presId="urn:microsoft.com/office/officeart/2005/8/layout/vList2"/>
    <dgm:cxn modelId="{3701C016-7DE9-477A-A189-643E8D45C76F}" type="presOf" srcId="{1D13576A-90BA-4828-AAF3-2026821B0350}" destId="{A4A91C46-FD95-49C4-88AD-B5DFD9D903F7}" srcOrd="0" destOrd="0" presId="urn:microsoft.com/office/officeart/2005/8/layout/vList2"/>
    <dgm:cxn modelId="{0ADB72D6-1A39-445F-8177-D26A6E1F0F7A}" type="presParOf" srcId="{A4A91C46-FD95-49C4-88AD-B5DFD9D903F7}" destId="{58F72389-FC6A-4D6C-AFC8-3BE7603CEF70}" srcOrd="0" destOrd="0" presId="urn:microsoft.com/office/officeart/2005/8/layout/vList2"/>
    <dgm:cxn modelId="{24E5E16D-9488-406D-8F16-A77BA57C4938}" type="presParOf" srcId="{A4A91C46-FD95-49C4-88AD-B5DFD9D903F7}" destId="{814826E1-87BE-4269-A8E8-41DD6E47ECF4}" srcOrd="1" destOrd="0" presId="urn:microsoft.com/office/officeart/2005/8/layout/vList2"/>
    <dgm:cxn modelId="{FBCAFAD1-7C38-4E2F-B09F-F264803A9BB6}" type="presParOf" srcId="{A4A91C46-FD95-49C4-88AD-B5DFD9D903F7}" destId="{EB857B2E-C68A-409E-B2FF-B21E51C985FD}" srcOrd="2" destOrd="0" presId="urn:microsoft.com/office/officeart/2005/8/layout/vList2"/>
    <dgm:cxn modelId="{CF10C201-E0EF-4A0C-BC68-27BAC9710F9C}" type="presParOf" srcId="{A4A91C46-FD95-49C4-88AD-B5DFD9D903F7}" destId="{378582DE-AD72-49D3-A8DF-66A2505338C8}" srcOrd="3" destOrd="0" presId="urn:microsoft.com/office/officeart/2005/8/layout/vList2"/>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20B3BF54-0970-4FB0-A57C-1F07AEDC1B17}" type="doc">
      <dgm:prSet loTypeId="urn:microsoft.com/office/officeart/2005/8/layout/hList1" loCatId="list" qsTypeId="urn:microsoft.com/office/officeart/2005/8/quickstyle/simple1" qsCatId="simple" csTypeId="urn:microsoft.com/office/officeart/2005/8/colors/accent1_2" csCatId="accent1" phldr="1"/>
      <dgm:spPr>
        <a:scene3d>
          <a:camera prst="isometricOffAxis2Left"/>
          <a:lightRig rig="threePt" dir="t"/>
        </a:scene3d>
      </dgm:spPr>
      <dgm:t>
        <a:bodyPr/>
        <a:lstStyle/>
        <a:p>
          <a:endParaRPr lang="es-EC"/>
        </a:p>
      </dgm:t>
    </dgm:pt>
    <dgm:pt modelId="{18E6E47C-A68A-4A46-B80F-A973AEA09EED}">
      <dgm:prSet phldrT="[Texto]"/>
      <dgm:spPr>
        <a:solidFill>
          <a:schemeClr val="accent2">
            <a:lumMod val="75000"/>
          </a:schemeClr>
        </a:solidFill>
      </dgm:spPr>
      <dgm:t>
        <a:bodyPr/>
        <a:lstStyle/>
        <a:p>
          <a:r>
            <a:rPr lang="es-EC" dirty="0" smtClean="0"/>
            <a:t>Diciembre 2008</a:t>
          </a:r>
          <a:endParaRPr lang="es-EC" dirty="0"/>
        </a:p>
      </dgm:t>
    </dgm:pt>
    <dgm:pt modelId="{DA3EF44C-3050-424E-A857-8F576B9BE5FA}" type="parTrans" cxnId="{E3AFE1C7-FBF6-46D0-A1AF-4D4957B11CCC}">
      <dgm:prSet/>
      <dgm:spPr/>
      <dgm:t>
        <a:bodyPr/>
        <a:lstStyle/>
        <a:p>
          <a:endParaRPr lang="es-EC"/>
        </a:p>
      </dgm:t>
    </dgm:pt>
    <dgm:pt modelId="{983E6C7B-4DBB-4037-82AC-CC3E1D56D4C2}" type="sibTrans" cxnId="{E3AFE1C7-FBF6-46D0-A1AF-4D4957B11CCC}">
      <dgm:prSet/>
      <dgm:spPr/>
      <dgm:t>
        <a:bodyPr/>
        <a:lstStyle/>
        <a:p>
          <a:endParaRPr lang="es-EC"/>
        </a:p>
      </dgm:t>
    </dgm:pt>
    <dgm:pt modelId="{2F65A02B-ECD5-404D-9686-1891C07A3B0C}">
      <dgm:prSet phldrT="[Texto]"/>
      <dgm:spPr>
        <a:solidFill>
          <a:schemeClr val="accent2">
            <a:lumMod val="20000"/>
            <a:lumOff val="80000"/>
            <a:alpha val="90000"/>
          </a:schemeClr>
        </a:solidFill>
      </dgm:spPr>
      <dgm:t>
        <a:bodyPr/>
        <a:lstStyle/>
        <a:p>
          <a:r>
            <a:rPr lang="es-EC" dirty="0" err="1" smtClean="0"/>
            <a:t>Vmin</a:t>
          </a:r>
          <a:r>
            <a:rPr lang="es-EC" dirty="0" smtClean="0"/>
            <a:t>=190[V]</a:t>
          </a:r>
          <a:endParaRPr lang="es-EC" dirty="0"/>
        </a:p>
      </dgm:t>
    </dgm:pt>
    <dgm:pt modelId="{7E965E80-AEF1-40BF-93C9-A91DA2CD646A}" type="parTrans" cxnId="{8A4F3734-017C-4D72-A10D-4B06D29AE241}">
      <dgm:prSet/>
      <dgm:spPr/>
      <dgm:t>
        <a:bodyPr/>
        <a:lstStyle/>
        <a:p>
          <a:endParaRPr lang="es-EC"/>
        </a:p>
      </dgm:t>
    </dgm:pt>
    <dgm:pt modelId="{601957F3-8E8C-4D90-A574-6556FFF328C3}" type="sibTrans" cxnId="{8A4F3734-017C-4D72-A10D-4B06D29AE241}">
      <dgm:prSet/>
      <dgm:spPr/>
      <dgm:t>
        <a:bodyPr/>
        <a:lstStyle/>
        <a:p>
          <a:endParaRPr lang="es-EC"/>
        </a:p>
      </dgm:t>
    </dgm:pt>
    <dgm:pt modelId="{4BB82C01-EF93-4B74-AB9C-9751572BA7F5}">
      <dgm:prSet phldrT="[Texto]"/>
      <dgm:spPr>
        <a:solidFill>
          <a:schemeClr val="accent2">
            <a:lumMod val="20000"/>
            <a:lumOff val="80000"/>
            <a:alpha val="90000"/>
          </a:schemeClr>
        </a:solidFill>
      </dgm:spPr>
      <dgm:t>
        <a:bodyPr/>
        <a:lstStyle/>
        <a:p>
          <a:r>
            <a:rPr lang="es-EC" dirty="0" smtClean="0"/>
            <a:t>Topas 1000</a:t>
          </a:r>
          <a:endParaRPr lang="es-EC" dirty="0"/>
        </a:p>
      </dgm:t>
    </dgm:pt>
    <dgm:pt modelId="{0C90B886-3447-45C4-878A-CAAD02C0028E}" type="parTrans" cxnId="{32F045FB-8C4F-417D-8EFB-4EA0F6F8172E}">
      <dgm:prSet/>
      <dgm:spPr/>
      <dgm:t>
        <a:bodyPr/>
        <a:lstStyle/>
        <a:p>
          <a:endParaRPr lang="es-EC"/>
        </a:p>
      </dgm:t>
    </dgm:pt>
    <dgm:pt modelId="{1D5670E8-8D1E-4C95-8E75-C67DC0CCBA1B}" type="sibTrans" cxnId="{32F045FB-8C4F-417D-8EFB-4EA0F6F8172E}">
      <dgm:prSet/>
      <dgm:spPr/>
      <dgm:t>
        <a:bodyPr/>
        <a:lstStyle/>
        <a:p>
          <a:endParaRPr lang="es-EC"/>
        </a:p>
      </dgm:t>
    </dgm:pt>
    <dgm:pt modelId="{17B49A0F-2B65-4DC0-A36D-4463EB426E36}">
      <dgm:prSet phldrT="[Texto]"/>
      <dgm:spPr>
        <a:solidFill>
          <a:schemeClr val="accent2">
            <a:lumMod val="75000"/>
          </a:schemeClr>
        </a:solidFill>
      </dgm:spPr>
      <dgm:t>
        <a:bodyPr/>
        <a:lstStyle/>
        <a:p>
          <a:r>
            <a:rPr lang="es-EC" dirty="0" smtClean="0"/>
            <a:t>Abril 2009</a:t>
          </a:r>
          <a:endParaRPr lang="es-EC" dirty="0"/>
        </a:p>
      </dgm:t>
    </dgm:pt>
    <dgm:pt modelId="{690ADC94-B68B-48F3-B6DC-894B3D97E578}" type="parTrans" cxnId="{0EB82A6E-EA15-4F16-B7CA-6633612A465F}">
      <dgm:prSet/>
      <dgm:spPr/>
      <dgm:t>
        <a:bodyPr/>
        <a:lstStyle/>
        <a:p>
          <a:endParaRPr lang="es-EC"/>
        </a:p>
      </dgm:t>
    </dgm:pt>
    <dgm:pt modelId="{696C4FFD-5B72-4951-9345-C7FCF687DE82}" type="sibTrans" cxnId="{0EB82A6E-EA15-4F16-B7CA-6633612A465F}">
      <dgm:prSet/>
      <dgm:spPr/>
      <dgm:t>
        <a:bodyPr/>
        <a:lstStyle/>
        <a:p>
          <a:endParaRPr lang="es-EC"/>
        </a:p>
      </dgm:t>
    </dgm:pt>
    <dgm:pt modelId="{90F09EC8-78E1-4738-9844-15F5865B8F44}">
      <dgm:prSet phldrT="[Texto]"/>
      <dgm:spPr>
        <a:solidFill>
          <a:schemeClr val="accent2">
            <a:lumMod val="20000"/>
            <a:lumOff val="80000"/>
            <a:alpha val="90000"/>
          </a:schemeClr>
        </a:solidFill>
      </dgm:spPr>
      <dgm:t>
        <a:bodyPr/>
        <a:lstStyle/>
        <a:p>
          <a:r>
            <a:rPr lang="es-EC" dirty="0" err="1" smtClean="0"/>
            <a:t>Vmin</a:t>
          </a:r>
          <a:r>
            <a:rPr lang="es-EC" dirty="0" smtClean="0"/>
            <a:t>=239[V]</a:t>
          </a:r>
          <a:endParaRPr lang="es-EC" dirty="0"/>
        </a:p>
      </dgm:t>
    </dgm:pt>
    <dgm:pt modelId="{AD103B1C-9423-4A7A-8425-889BD63A43B8}" type="parTrans" cxnId="{DA85CEE8-B08B-4506-8EA8-456F5128D495}">
      <dgm:prSet/>
      <dgm:spPr/>
      <dgm:t>
        <a:bodyPr/>
        <a:lstStyle/>
        <a:p>
          <a:endParaRPr lang="es-EC"/>
        </a:p>
      </dgm:t>
    </dgm:pt>
    <dgm:pt modelId="{A4AE5FEA-12F2-41F9-87D5-7D3202385D6F}" type="sibTrans" cxnId="{DA85CEE8-B08B-4506-8EA8-456F5128D495}">
      <dgm:prSet/>
      <dgm:spPr/>
      <dgm:t>
        <a:bodyPr/>
        <a:lstStyle/>
        <a:p>
          <a:endParaRPr lang="es-EC"/>
        </a:p>
      </dgm:t>
    </dgm:pt>
    <dgm:pt modelId="{E8249C7D-6DB8-4708-930E-C2BA6F974F86}">
      <dgm:prSet phldrT="[Texto]"/>
      <dgm:spPr>
        <a:solidFill>
          <a:schemeClr val="accent2">
            <a:lumMod val="20000"/>
            <a:lumOff val="80000"/>
            <a:alpha val="90000"/>
          </a:schemeClr>
        </a:solidFill>
      </dgm:spPr>
      <dgm:t>
        <a:bodyPr/>
        <a:lstStyle/>
        <a:p>
          <a:r>
            <a:rPr lang="es-EC" dirty="0" smtClean="0"/>
            <a:t>Fluke 1760</a:t>
          </a:r>
          <a:endParaRPr lang="es-EC" dirty="0"/>
        </a:p>
      </dgm:t>
    </dgm:pt>
    <dgm:pt modelId="{84777712-8580-47D7-8E60-FE4BEACE3853}" type="parTrans" cxnId="{D408B1CC-58F3-4909-A2FB-1C178CD0976C}">
      <dgm:prSet/>
      <dgm:spPr/>
      <dgm:t>
        <a:bodyPr/>
        <a:lstStyle/>
        <a:p>
          <a:endParaRPr lang="es-EC"/>
        </a:p>
      </dgm:t>
    </dgm:pt>
    <dgm:pt modelId="{53CCFD45-0A35-4E0D-8256-59AD42C19EFE}" type="sibTrans" cxnId="{D408B1CC-58F3-4909-A2FB-1C178CD0976C}">
      <dgm:prSet/>
      <dgm:spPr/>
      <dgm:t>
        <a:bodyPr/>
        <a:lstStyle/>
        <a:p>
          <a:endParaRPr lang="es-EC"/>
        </a:p>
      </dgm:t>
    </dgm:pt>
    <dgm:pt modelId="{59678E3B-0BD7-4994-9AA7-4537641694BE}">
      <dgm:prSet phldrT="[Texto]"/>
      <dgm:spPr>
        <a:solidFill>
          <a:schemeClr val="accent2">
            <a:lumMod val="75000"/>
          </a:schemeClr>
        </a:solidFill>
      </dgm:spPr>
      <dgm:t>
        <a:bodyPr/>
        <a:lstStyle/>
        <a:p>
          <a:r>
            <a:rPr lang="es-EC" dirty="0" smtClean="0"/>
            <a:t>Enero 2010</a:t>
          </a:r>
          <a:endParaRPr lang="es-EC" dirty="0"/>
        </a:p>
      </dgm:t>
    </dgm:pt>
    <dgm:pt modelId="{79257EE4-7085-46CD-8443-8C6A95C514AB}" type="parTrans" cxnId="{A3DA3F96-DDA5-47F4-B3B5-6E90BAF4D479}">
      <dgm:prSet/>
      <dgm:spPr/>
      <dgm:t>
        <a:bodyPr/>
        <a:lstStyle/>
        <a:p>
          <a:endParaRPr lang="es-EC"/>
        </a:p>
      </dgm:t>
    </dgm:pt>
    <dgm:pt modelId="{F465EF04-2F7E-474E-9DED-CCF52AE698B3}" type="sibTrans" cxnId="{A3DA3F96-DDA5-47F4-B3B5-6E90BAF4D479}">
      <dgm:prSet/>
      <dgm:spPr/>
      <dgm:t>
        <a:bodyPr/>
        <a:lstStyle/>
        <a:p>
          <a:endParaRPr lang="es-EC"/>
        </a:p>
      </dgm:t>
    </dgm:pt>
    <dgm:pt modelId="{6B7117F5-F106-4E40-B94D-A5E8377A4A84}">
      <dgm:prSet phldrT="[Texto]"/>
      <dgm:spPr>
        <a:solidFill>
          <a:schemeClr val="accent2">
            <a:lumMod val="20000"/>
            <a:lumOff val="80000"/>
            <a:alpha val="90000"/>
          </a:schemeClr>
        </a:solidFill>
        <a:sp3d extrusionH="76200">
          <a:extrusionClr>
            <a:schemeClr val="accent2">
              <a:lumMod val="50000"/>
            </a:schemeClr>
          </a:extrusionClr>
        </a:sp3d>
      </dgm:spPr>
      <dgm:t>
        <a:bodyPr/>
        <a:lstStyle/>
        <a:p>
          <a:r>
            <a:rPr lang="es-EC" dirty="0" err="1" smtClean="0"/>
            <a:t>Vmin</a:t>
          </a:r>
          <a:r>
            <a:rPr lang="es-EC" dirty="0" smtClean="0"/>
            <a:t>=208[V]</a:t>
          </a:r>
          <a:endParaRPr lang="es-EC" dirty="0"/>
        </a:p>
      </dgm:t>
    </dgm:pt>
    <dgm:pt modelId="{F5FDE96B-34A4-4852-94BF-8DBCFE0562A8}" type="parTrans" cxnId="{E7EF47D8-DB05-4CB0-A893-664976407B35}">
      <dgm:prSet/>
      <dgm:spPr/>
      <dgm:t>
        <a:bodyPr/>
        <a:lstStyle/>
        <a:p>
          <a:endParaRPr lang="es-EC"/>
        </a:p>
      </dgm:t>
    </dgm:pt>
    <dgm:pt modelId="{46233500-E5C5-4C1E-B0A2-84E639BC56FF}" type="sibTrans" cxnId="{E7EF47D8-DB05-4CB0-A893-664976407B35}">
      <dgm:prSet/>
      <dgm:spPr/>
      <dgm:t>
        <a:bodyPr/>
        <a:lstStyle/>
        <a:p>
          <a:endParaRPr lang="es-EC"/>
        </a:p>
      </dgm:t>
    </dgm:pt>
    <dgm:pt modelId="{86792985-0213-47D5-BD95-12E3238A6269}">
      <dgm:prSet phldrT="[Texto]"/>
      <dgm:spPr>
        <a:solidFill>
          <a:schemeClr val="accent2">
            <a:lumMod val="20000"/>
            <a:lumOff val="80000"/>
            <a:alpha val="90000"/>
          </a:schemeClr>
        </a:solidFill>
        <a:sp3d extrusionH="76200">
          <a:extrusionClr>
            <a:schemeClr val="accent2">
              <a:lumMod val="50000"/>
            </a:schemeClr>
          </a:extrusionClr>
        </a:sp3d>
      </dgm:spPr>
      <dgm:t>
        <a:bodyPr/>
        <a:lstStyle/>
        <a:p>
          <a:r>
            <a:rPr lang="es-EC" dirty="0" smtClean="0"/>
            <a:t>Fluke 1760</a:t>
          </a:r>
          <a:endParaRPr lang="es-EC" dirty="0"/>
        </a:p>
      </dgm:t>
    </dgm:pt>
    <dgm:pt modelId="{7A269776-7BC2-4DDC-8272-5AED631C635A}" type="parTrans" cxnId="{FF208609-D248-4976-A8B1-8F7625039039}">
      <dgm:prSet/>
      <dgm:spPr/>
      <dgm:t>
        <a:bodyPr/>
        <a:lstStyle/>
        <a:p>
          <a:endParaRPr lang="es-EC"/>
        </a:p>
      </dgm:t>
    </dgm:pt>
    <dgm:pt modelId="{85BB71F0-1192-43C2-A293-A7E295F79BAD}" type="sibTrans" cxnId="{FF208609-D248-4976-A8B1-8F7625039039}">
      <dgm:prSet/>
      <dgm:spPr/>
      <dgm:t>
        <a:bodyPr/>
        <a:lstStyle/>
        <a:p>
          <a:endParaRPr lang="es-EC"/>
        </a:p>
      </dgm:t>
    </dgm:pt>
    <dgm:pt modelId="{0ED56996-FA3D-45DE-BBEC-1C089E83248F}">
      <dgm:prSet phldrT="[Texto]"/>
      <dgm:spPr>
        <a:solidFill>
          <a:schemeClr val="accent2">
            <a:lumMod val="20000"/>
            <a:lumOff val="80000"/>
            <a:alpha val="90000"/>
          </a:schemeClr>
        </a:solidFill>
      </dgm:spPr>
      <dgm:t>
        <a:bodyPr/>
        <a:lstStyle/>
        <a:p>
          <a:r>
            <a:rPr lang="es-EC" dirty="0" smtClean="0"/>
            <a:t>No existió interrupción</a:t>
          </a:r>
          <a:endParaRPr lang="es-EC" dirty="0"/>
        </a:p>
      </dgm:t>
    </dgm:pt>
    <dgm:pt modelId="{F27DFC81-F2F6-48F7-A4BC-3923C4178C12}" type="parTrans" cxnId="{2948868B-49AF-4863-A440-841C5E6B0D69}">
      <dgm:prSet/>
      <dgm:spPr/>
      <dgm:t>
        <a:bodyPr/>
        <a:lstStyle/>
        <a:p>
          <a:endParaRPr lang="es-EC"/>
        </a:p>
      </dgm:t>
    </dgm:pt>
    <dgm:pt modelId="{614AC63D-A201-4D8A-AA17-C8F5436FDBA3}" type="sibTrans" cxnId="{2948868B-49AF-4863-A440-841C5E6B0D69}">
      <dgm:prSet/>
      <dgm:spPr/>
      <dgm:t>
        <a:bodyPr/>
        <a:lstStyle/>
        <a:p>
          <a:endParaRPr lang="es-EC"/>
        </a:p>
      </dgm:t>
    </dgm:pt>
    <dgm:pt modelId="{6417364F-847E-4BD9-BEBD-FB5C1C17CE4B}">
      <dgm:prSet phldrT="[Texto]"/>
      <dgm:spPr>
        <a:solidFill>
          <a:schemeClr val="accent2">
            <a:lumMod val="20000"/>
            <a:lumOff val="80000"/>
            <a:alpha val="90000"/>
          </a:schemeClr>
        </a:solidFill>
      </dgm:spPr>
      <dgm:t>
        <a:bodyPr/>
        <a:lstStyle/>
        <a:p>
          <a:r>
            <a:rPr lang="es-EC" dirty="0" smtClean="0"/>
            <a:t>No existió interrupción</a:t>
          </a:r>
          <a:endParaRPr lang="es-EC" dirty="0"/>
        </a:p>
      </dgm:t>
    </dgm:pt>
    <dgm:pt modelId="{8273C2C7-0025-4589-8B52-DBB12E579951}" type="parTrans" cxnId="{88FC70AF-8D3F-4E0B-9E2E-701A88EAE12A}">
      <dgm:prSet/>
      <dgm:spPr/>
      <dgm:t>
        <a:bodyPr/>
        <a:lstStyle/>
        <a:p>
          <a:endParaRPr lang="es-EC"/>
        </a:p>
      </dgm:t>
    </dgm:pt>
    <dgm:pt modelId="{02C1D972-D3E0-4425-82AF-E73FB9CED140}" type="sibTrans" cxnId="{88FC70AF-8D3F-4E0B-9E2E-701A88EAE12A}">
      <dgm:prSet/>
      <dgm:spPr/>
      <dgm:t>
        <a:bodyPr/>
        <a:lstStyle/>
        <a:p>
          <a:endParaRPr lang="es-EC"/>
        </a:p>
      </dgm:t>
    </dgm:pt>
    <dgm:pt modelId="{A4F68672-08DA-4EF5-AE30-EE1FE8BD07B8}">
      <dgm:prSet phldrT="[Texto]"/>
      <dgm:spPr>
        <a:solidFill>
          <a:schemeClr val="accent2">
            <a:lumMod val="20000"/>
            <a:lumOff val="80000"/>
            <a:alpha val="90000"/>
          </a:schemeClr>
        </a:solidFill>
        <a:sp3d extrusionH="76200">
          <a:extrusionClr>
            <a:schemeClr val="accent2">
              <a:lumMod val="50000"/>
            </a:schemeClr>
          </a:extrusionClr>
        </a:sp3d>
      </dgm:spPr>
      <dgm:t>
        <a:bodyPr/>
        <a:lstStyle/>
        <a:p>
          <a:r>
            <a:rPr lang="es-EC" dirty="0" smtClean="0"/>
            <a:t>No existió interrupción</a:t>
          </a:r>
          <a:endParaRPr lang="es-EC" dirty="0"/>
        </a:p>
      </dgm:t>
    </dgm:pt>
    <dgm:pt modelId="{3101A113-A658-4FD2-8884-563E3072F4CB}" type="parTrans" cxnId="{B63596EF-B833-45EC-A82D-9E32E3A14136}">
      <dgm:prSet/>
      <dgm:spPr/>
      <dgm:t>
        <a:bodyPr/>
        <a:lstStyle/>
        <a:p>
          <a:endParaRPr lang="es-EC"/>
        </a:p>
      </dgm:t>
    </dgm:pt>
    <dgm:pt modelId="{230393FF-F946-4CCF-AD91-46BC862D868C}" type="sibTrans" cxnId="{B63596EF-B833-45EC-A82D-9E32E3A14136}">
      <dgm:prSet/>
      <dgm:spPr/>
      <dgm:t>
        <a:bodyPr/>
        <a:lstStyle/>
        <a:p>
          <a:endParaRPr lang="es-EC"/>
        </a:p>
      </dgm:t>
    </dgm:pt>
    <dgm:pt modelId="{A4D55C3D-4A25-4A61-A86A-2E773649A812}" type="pres">
      <dgm:prSet presAssocID="{20B3BF54-0970-4FB0-A57C-1F07AEDC1B17}" presName="Name0" presStyleCnt="0">
        <dgm:presLayoutVars>
          <dgm:dir/>
          <dgm:animLvl val="lvl"/>
          <dgm:resizeHandles val="exact"/>
        </dgm:presLayoutVars>
      </dgm:prSet>
      <dgm:spPr/>
      <dgm:t>
        <a:bodyPr/>
        <a:lstStyle/>
        <a:p>
          <a:endParaRPr lang="es-EC"/>
        </a:p>
      </dgm:t>
    </dgm:pt>
    <dgm:pt modelId="{7E1C74B6-D90C-47A9-94D0-DC083EAE216D}" type="pres">
      <dgm:prSet presAssocID="{18E6E47C-A68A-4A46-B80F-A973AEA09EED}" presName="composite" presStyleCnt="0"/>
      <dgm:spPr/>
      <dgm:t>
        <a:bodyPr/>
        <a:lstStyle/>
        <a:p>
          <a:endParaRPr lang="es-EC"/>
        </a:p>
      </dgm:t>
    </dgm:pt>
    <dgm:pt modelId="{7DAA1ED6-086E-4B32-83A8-94B09477A9B8}" type="pres">
      <dgm:prSet presAssocID="{18E6E47C-A68A-4A46-B80F-A973AEA09EED}" presName="parTx" presStyleLbl="alignNode1" presStyleIdx="0" presStyleCnt="3">
        <dgm:presLayoutVars>
          <dgm:chMax val="0"/>
          <dgm:chPref val="0"/>
          <dgm:bulletEnabled val="1"/>
        </dgm:presLayoutVars>
      </dgm:prSet>
      <dgm:spPr/>
      <dgm:t>
        <a:bodyPr/>
        <a:lstStyle/>
        <a:p>
          <a:endParaRPr lang="es-EC"/>
        </a:p>
      </dgm:t>
    </dgm:pt>
    <dgm:pt modelId="{EAB5193B-F45E-4358-95AB-27BE31B8CCB3}" type="pres">
      <dgm:prSet presAssocID="{18E6E47C-A68A-4A46-B80F-A973AEA09EED}" presName="desTx" presStyleLbl="alignAccFollowNode1" presStyleIdx="0" presStyleCnt="3">
        <dgm:presLayoutVars>
          <dgm:bulletEnabled val="1"/>
        </dgm:presLayoutVars>
      </dgm:prSet>
      <dgm:spPr/>
      <dgm:t>
        <a:bodyPr/>
        <a:lstStyle/>
        <a:p>
          <a:endParaRPr lang="es-EC"/>
        </a:p>
      </dgm:t>
    </dgm:pt>
    <dgm:pt modelId="{03B51773-8E69-4375-8753-DDECC2B8D13D}" type="pres">
      <dgm:prSet presAssocID="{983E6C7B-4DBB-4037-82AC-CC3E1D56D4C2}" presName="space" presStyleCnt="0"/>
      <dgm:spPr/>
      <dgm:t>
        <a:bodyPr/>
        <a:lstStyle/>
        <a:p>
          <a:endParaRPr lang="es-EC"/>
        </a:p>
      </dgm:t>
    </dgm:pt>
    <dgm:pt modelId="{D7A22F15-CF5C-4B9F-B3E1-E30DC7BEC00F}" type="pres">
      <dgm:prSet presAssocID="{17B49A0F-2B65-4DC0-A36D-4463EB426E36}" presName="composite" presStyleCnt="0"/>
      <dgm:spPr/>
      <dgm:t>
        <a:bodyPr/>
        <a:lstStyle/>
        <a:p>
          <a:endParaRPr lang="es-EC"/>
        </a:p>
      </dgm:t>
    </dgm:pt>
    <dgm:pt modelId="{E88A9CBA-67D4-4046-B866-6E732F69D094}" type="pres">
      <dgm:prSet presAssocID="{17B49A0F-2B65-4DC0-A36D-4463EB426E36}" presName="parTx" presStyleLbl="alignNode1" presStyleIdx="1" presStyleCnt="3">
        <dgm:presLayoutVars>
          <dgm:chMax val="0"/>
          <dgm:chPref val="0"/>
          <dgm:bulletEnabled val="1"/>
        </dgm:presLayoutVars>
      </dgm:prSet>
      <dgm:spPr/>
      <dgm:t>
        <a:bodyPr/>
        <a:lstStyle/>
        <a:p>
          <a:endParaRPr lang="es-EC"/>
        </a:p>
      </dgm:t>
    </dgm:pt>
    <dgm:pt modelId="{8619186B-60D2-44C3-BD26-56F88AD75CBF}" type="pres">
      <dgm:prSet presAssocID="{17B49A0F-2B65-4DC0-A36D-4463EB426E36}" presName="desTx" presStyleLbl="alignAccFollowNode1" presStyleIdx="1" presStyleCnt="3">
        <dgm:presLayoutVars>
          <dgm:bulletEnabled val="1"/>
        </dgm:presLayoutVars>
      </dgm:prSet>
      <dgm:spPr/>
      <dgm:t>
        <a:bodyPr/>
        <a:lstStyle/>
        <a:p>
          <a:endParaRPr lang="es-EC"/>
        </a:p>
      </dgm:t>
    </dgm:pt>
    <dgm:pt modelId="{AD7E3452-E67E-4090-8406-5466A096352C}" type="pres">
      <dgm:prSet presAssocID="{696C4FFD-5B72-4951-9345-C7FCF687DE82}" presName="space" presStyleCnt="0"/>
      <dgm:spPr/>
      <dgm:t>
        <a:bodyPr/>
        <a:lstStyle/>
        <a:p>
          <a:endParaRPr lang="es-EC"/>
        </a:p>
      </dgm:t>
    </dgm:pt>
    <dgm:pt modelId="{DA8116F8-0F0E-4869-B2E0-933F90CFF23C}" type="pres">
      <dgm:prSet presAssocID="{59678E3B-0BD7-4994-9AA7-4537641694BE}" presName="composite" presStyleCnt="0"/>
      <dgm:spPr/>
      <dgm:t>
        <a:bodyPr/>
        <a:lstStyle/>
        <a:p>
          <a:endParaRPr lang="es-EC"/>
        </a:p>
      </dgm:t>
    </dgm:pt>
    <dgm:pt modelId="{E3C83253-DD28-48E0-9F7F-FA104C2B154F}" type="pres">
      <dgm:prSet presAssocID="{59678E3B-0BD7-4994-9AA7-4537641694BE}" presName="parTx" presStyleLbl="alignNode1" presStyleIdx="2" presStyleCnt="3">
        <dgm:presLayoutVars>
          <dgm:chMax val="0"/>
          <dgm:chPref val="0"/>
          <dgm:bulletEnabled val="1"/>
        </dgm:presLayoutVars>
      </dgm:prSet>
      <dgm:spPr/>
      <dgm:t>
        <a:bodyPr/>
        <a:lstStyle/>
        <a:p>
          <a:endParaRPr lang="es-EC"/>
        </a:p>
      </dgm:t>
    </dgm:pt>
    <dgm:pt modelId="{CFACE831-C86F-417E-948A-04E4397F893B}" type="pres">
      <dgm:prSet presAssocID="{59678E3B-0BD7-4994-9AA7-4537641694BE}" presName="desTx" presStyleLbl="alignAccFollowNode1" presStyleIdx="2" presStyleCnt="3">
        <dgm:presLayoutVars>
          <dgm:bulletEnabled val="1"/>
        </dgm:presLayoutVars>
      </dgm:prSet>
      <dgm:spPr/>
      <dgm:t>
        <a:bodyPr/>
        <a:lstStyle/>
        <a:p>
          <a:endParaRPr lang="es-EC"/>
        </a:p>
      </dgm:t>
    </dgm:pt>
  </dgm:ptLst>
  <dgm:cxnLst>
    <dgm:cxn modelId="{C6476F68-0C64-49F3-BE04-01794E6101AF}" type="presOf" srcId="{4BB82C01-EF93-4B74-AB9C-9751572BA7F5}" destId="{EAB5193B-F45E-4358-95AB-27BE31B8CCB3}" srcOrd="0" destOrd="1" presId="urn:microsoft.com/office/officeart/2005/8/layout/hList1"/>
    <dgm:cxn modelId="{3C206DD0-2DFB-47F3-A305-768CBED6457B}" type="presOf" srcId="{6417364F-847E-4BD9-BEBD-FB5C1C17CE4B}" destId="{8619186B-60D2-44C3-BD26-56F88AD75CBF}" srcOrd="0" destOrd="2" presId="urn:microsoft.com/office/officeart/2005/8/layout/hList1"/>
    <dgm:cxn modelId="{126C5364-6CD0-4DA7-BD22-360511B016D2}" type="presOf" srcId="{A4F68672-08DA-4EF5-AE30-EE1FE8BD07B8}" destId="{CFACE831-C86F-417E-948A-04E4397F893B}" srcOrd="0" destOrd="2" presId="urn:microsoft.com/office/officeart/2005/8/layout/hList1"/>
    <dgm:cxn modelId="{E3AFE1C7-FBF6-46D0-A1AF-4D4957B11CCC}" srcId="{20B3BF54-0970-4FB0-A57C-1F07AEDC1B17}" destId="{18E6E47C-A68A-4A46-B80F-A973AEA09EED}" srcOrd="0" destOrd="0" parTransId="{DA3EF44C-3050-424E-A857-8F576B9BE5FA}" sibTransId="{983E6C7B-4DBB-4037-82AC-CC3E1D56D4C2}"/>
    <dgm:cxn modelId="{0EB82A6E-EA15-4F16-B7CA-6633612A465F}" srcId="{20B3BF54-0970-4FB0-A57C-1F07AEDC1B17}" destId="{17B49A0F-2B65-4DC0-A36D-4463EB426E36}" srcOrd="1" destOrd="0" parTransId="{690ADC94-B68B-48F3-B6DC-894B3D97E578}" sibTransId="{696C4FFD-5B72-4951-9345-C7FCF687DE82}"/>
    <dgm:cxn modelId="{C5C2919A-BF46-45A3-8663-D38CFF97D6AB}" type="presOf" srcId="{59678E3B-0BD7-4994-9AA7-4537641694BE}" destId="{E3C83253-DD28-48E0-9F7F-FA104C2B154F}" srcOrd="0" destOrd="0" presId="urn:microsoft.com/office/officeart/2005/8/layout/hList1"/>
    <dgm:cxn modelId="{8A4F3734-017C-4D72-A10D-4B06D29AE241}" srcId="{18E6E47C-A68A-4A46-B80F-A973AEA09EED}" destId="{2F65A02B-ECD5-404D-9686-1891C07A3B0C}" srcOrd="0" destOrd="0" parTransId="{7E965E80-AEF1-40BF-93C9-A91DA2CD646A}" sibTransId="{601957F3-8E8C-4D90-A574-6556FFF328C3}"/>
    <dgm:cxn modelId="{88FC70AF-8D3F-4E0B-9E2E-701A88EAE12A}" srcId="{17B49A0F-2B65-4DC0-A36D-4463EB426E36}" destId="{6417364F-847E-4BD9-BEBD-FB5C1C17CE4B}" srcOrd="2" destOrd="0" parTransId="{8273C2C7-0025-4589-8B52-DBB12E579951}" sibTransId="{02C1D972-D3E0-4425-82AF-E73FB9CED140}"/>
    <dgm:cxn modelId="{A3DA3F96-DDA5-47F4-B3B5-6E90BAF4D479}" srcId="{20B3BF54-0970-4FB0-A57C-1F07AEDC1B17}" destId="{59678E3B-0BD7-4994-9AA7-4537641694BE}" srcOrd="2" destOrd="0" parTransId="{79257EE4-7085-46CD-8443-8C6A95C514AB}" sibTransId="{F465EF04-2F7E-474E-9DED-CCF52AE698B3}"/>
    <dgm:cxn modelId="{DA85CEE8-B08B-4506-8EA8-456F5128D495}" srcId="{17B49A0F-2B65-4DC0-A36D-4463EB426E36}" destId="{90F09EC8-78E1-4738-9844-15F5865B8F44}" srcOrd="0" destOrd="0" parTransId="{AD103B1C-9423-4A7A-8425-889BD63A43B8}" sibTransId="{A4AE5FEA-12F2-41F9-87D5-7D3202385D6F}"/>
    <dgm:cxn modelId="{D408B1CC-58F3-4909-A2FB-1C178CD0976C}" srcId="{17B49A0F-2B65-4DC0-A36D-4463EB426E36}" destId="{E8249C7D-6DB8-4708-930E-C2BA6F974F86}" srcOrd="1" destOrd="0" parTransId="{84777712-8580-47D7-8E60-FE4BEACE3853}" sibTransId="{53CCFD45-0A35-4E0D-8256-59AD42C19EFE}"/>
    <dgm:cxn modelId="{FF208609-D248-4976-A8B1-8F7625039039}" srcId="{59678E3B-0BD7-4994-9AA7-4537641694BE}" destId="{86792985-0213-47D5-BD95-12E3238A6269}" srcOrd="1" destOrd="0" parTransId="{7A269776-7BC2-4DDC-8272-5AED631C635A}" sibTransId="{85BB71F0-1192-43C2-A293-A7E295F79BAD}"/>
    <dgm:cxn modelId="{1E75456E-52E7-4362-A5F6-1DB959BC2286}" type="presOf" srcId="{86792985-0213-47D5-BD95-12E3238A6269}" destId="{CFACE831-C86F-417E-948A-04E4397F893B}" srcOrd="0" destOrd="1" presId="urn:microsoft.com/office/officeart/2005/8/layout/hList1"/>
    <dgm:cxn modelId="{E7EF47D8-DB05-4CB0-A893-664976407B35}" srcId="{59678E3B-0BD7-4994-9AA7-4537641694BE}" destId="{6B7117F5-F106-4E40-B94D-A5E8377A4A84}" srcOrd="0" destOrd="0" parTransId="{F5FDE96B-34A4-4852-94BF-8DBCFE0562A8}" sibTransId="{46233500-E5C5-4C1E-B0A2-84E639BC56FF}"/>
    <dgm:cxn modelId="{20AC56C0-5285-47A1-90A0-6B7D9F9F7DE7}" type="presOf" srcId="{20B3BF54-0970-4FB0-A57C-1F07AEDC1B17}" destId="{A4D55C3D-4A25-4A61-A86A-2E773649A812}" srcOrd="0" destOrd="0" presId="urn:microsoft.com/office/officeart/2005/8/layout/hList1"/>
    <dgm:cxn modelId="{2948868B-49AF-4863-A440-841C5E6B0D69}" srcId="{18E6E47C-A68A-4A46-B80F-A973AEA09EED}" destId="{0ED56996-FA3D-45DE-BBEC-1C089E83248F}" srcOrd="2" destOrd="0" parTransId="{F27DFC81-F2F6-48F7-A4BC-3923C4178C12}" sibTransId="{614AC63D-A201-4D8A-AA17-C8F5436FDBA3}"/>
    <dgm:cxn modelId="{ED137D8B-3E5F-4199-97D2-2F4E03179EFA}" type="presOf" srcId="{18E6E47C-A68A-4A46-B80F-A973AEA09EED}" destId="{7DAA1ED6-086E-4B32-83A8-94B09477A9B8}" srcOrd="0" destOrd="0" presId="urn:microsoft.com/office/officeart/2005/8/layout/hList1"/>
    <dgm:cxn modelId="{B63596EF-B833-45EC-A82D-9E32E3A14136}" srcId="{59678E3B-0BD7-4994-9AA7-4537641694BE}" destId="{A4F68672-08DA-4EF5-AE30-EE1FE8BD07B8}" srcOrd="2" destOrd="0" parTransId="{3101A113-A658-4FD2-8884-563E3072F4CB}" sibTransId="{230393FF-F946-4CCF-AD91-46BC862D868C}"/>
    <dgm:cxn modelId="{9CBAB9D2-5A66-4DA2-B18B-6F351B91041E}" type="presOf" srcId="{E8249C7D-6DB8-4708-930E-C2BA6F974F86}" destId="{8619186B-60D2-44C3-BD26-56F88AD75CBF}" srcOrd="0" destOrd="1" presId="urn:microsoft.com/office/officeart/2005/8/layout/hList1"/>
    <dgm:cxn modelId="{504F11EB-DEC5-459B-B44F-422BEB0E70D9}" type="presOf" srcId="{0ED56996-FA3D-45DE-BBEC-1C089E83248F}" destId="{EAB5193B-F45E-4358-95AB-27BE31B8CCB3}" srcOrd="0" destOrd="2" presId="urn:microsoft.com/office/officeart/2005/8/layout/hList1"/>
    <dgm:cxn modelId="{EB64355D-08B9-4912-9F06-C91AEEA70447}" type="presOf" srcId="{6B7117F5-F106-4E40-B94D-A5E8377A4A84}" destId="{CFACE831-C86F-417E-948A-04E4397F893B}" srcOrd="0" destOrd="0" presId="urn:microsoft.com/office/officeart/2005/8/layout/hList1"/>
    <dgm:cxn modelId="{32F045FB-8C4F-417D-8EFB-4EA0F6F8172E}" srcId="{18E6E47C-A68A-4A46-B80F-A973AEA09EED}" destId="{4BB82C01-EF93-4B74-AB9C-9751572BA7F5}" srcOrd="1" destOrd="0" parTransId="{0C90B886-3447-45C4-878A-CAAD02C0028E}" sibTransId="{1D5670E8-8D1E-4C95-8E75-C67DC0CCBA1B}"/>
    <dgm:cxn modelId="{E513D4B5-01B5-4BE9-8F05-8981AB6F5CBD}" type="presOf" srcId="{2F65A02B-ECD5-404D-9686-1891C07A3B0C}" destId="{EAB5193B-F45E-4358-95AB-27BE31B8CCB3}" srcOrd="0" destOrd="0" presId="urn:microsoft.com/office/officeart/2005/8/layout/hList1"/>
    <dgm:cxn modelId="{2F34046F-279A-4F8B-BE94-038C7FC9C831}" type="presOf" srcId="{90F09EC8-78E1-4738-9844-15F5865B8F44}" destId="{8619186B-60D2-44C3-BD26-56F88AD75CBF}" srcOrd="0" destOrd="0" presId="urn:microsoft.com/office/officeart/2005/8/layout/hList1"/>
    <dgm:cxn modelId="{6EC10A24-8A22-48D1-BFCF-D1A205B107DC}" type="presOf" srcId="{17B49A0F-2B65-4DC0-A36D-4463EB426E36}" destId="{E88A9CBA-67D4-4046-B866-6E732F69D094}" srcOrd="0" destOrd="0" presId="urn:microsoft.com/office/officeart/2005/8/layout/hList1"/>
    <dgm:cxn modelId="{4CEB0CBE-4EE8-4BD7-81EC-A2BCDF3A8695}" type="presParOf" srcId="{A4D55C3D-4A25-4A61-A86A-2E773649A812}" destId="{7E1C74B6-D90C-47A9-94D0-DC083EAE216D}" srcOrd="0" destOrd="0" presId="urn:microsoft.com/office/officeart/2005/8/layout/hList1"/>
    <dgm:cxn modelId="{26908244-D57B-4C11-950B-753FE23FD660}" type="presParOf" srcId="{7E1C74B6-D90C-47A9-94D0-DC083EAE216D}" destId="{7DAA1ED6-086E-4B32-83A8-94B09477A9B8}" srcOrd="0" destOrd="0" presId="urn:microsoft.com/office/officeart/2005/8/layout/hList1"/>
    <dgm:cxn modelId="{35506357-FDFB-4CCA-BDE5-2AC34D8FEF3A}" type="presParOf" srcId="{7E1C74B6-D90C-47A9-94D0-DC083EAE216D}" destId="{EAB5193B-F45E-4358-95AB-27BE31B8CCB3}" srcOrd="1" destOrd="0" presId="urn:microsoft.com/office/officeart/2005/8/layout/hList1"/>
    <dgm:cxn modelId="{6A1F85C5-7A31-4E3D-BA4E-2EFCD03E4D91}" type="presParOf" srcId="{A4D55C3D-4A25-4A61-A86A-2E773649A812}" destId="{03B51773-8E69-4375-8753-DDECC2B8D13D}" srcOrd="1" destOrd="0" presId="urn:microsoft.com/office/officeart/2005/8/layout/hList1"/>
    <dgm:cxn modelId="{FA0CEE45-7FF7-4DFF-8EF9-59F2B3D9D608}" type="presParOf" srcId="{A4D55C3D-4A25-4A61-A86A-2E773649A812}" destId="{D7A22F15-CF5C-4B9F-B3E1-E30DC7BEC00F}" srcOrd="2" destOrd="0" presId="urn:microsoft.com/office/officeart/2005/8/layout/hList1"/>
    <dgm:cxn modelId="{668DF491-9AB7-41EB-8937-9471EF48844A}" type="presParOf" srcId="{D7A22F15-CF5C-4B9F-B3E1-E30DC7BEC00F}" destId="{E88A9CBA-67D4-4046-B866-6E732F69D094}" srcOrd="0" destOrd="0" presId="urn:microsoft.com/office/officeart/2005/8/layout/hList1"/>
    <dgm:cxn modelId="{E240973F-4D52-4E72-93A4-8F4B6C1E1ED2}" type="presParOf" srcId="{D7A22F15-CF5C-4B9F-B3E1-E30DC7BEC00F}" destId="{8619186B-60D2-44C3-BD26-56F88AD75CBF}" srcOrd="1" destOrd="0" presId="urn:microsoft.com/office/officeart/2005/8/layout/hList1"/>
    <dgm:cxn modelId="{E42ADA1C-BE0B-412E-8509-88860A40C966}" type="presParOf" srcId="{A4D55C3D-4A25-4A61-A86A-2E773649A812}" destId="{AD7E3452-E67E-4090-8406-5466A096352C}" srcOrd="3" destOrd="0" presId="urn:microsoft.com/office/officeart/2005/8/layout/hList1"/>
    <dgm:cxn modelId="{48D4C7A3-C2F5-4617-B199-CAD272F93241}" type="presParOf" srcId="{A4D55C3D-4A25-4A61-A86A-2E773649A812}" destId="{DA8116F8-0F0E-4869-B2E0-933F90CFF23C}" srcOrd="4" destOrd="0" presId="urn:microsoft.com/office/officeart/2005/8/layout/hList1"/>
    <dgm:cxn modelId="{59C9E97E-D423-4CB4-ACB0-C910CF606B11}" type="presParOf" srcId="{DA8116F8-0F0E-4869-B2E0-933F90CFF23C}" destId="{E3C83253-DD28-48E0-9F7F-FA104C2B154F}" srcOrd="0" destOrd="0" presId="urn:microsoft.com/office/officeart/2005/8/layout/hList1"/>
    <dgm:cxn modelId="{4A219E38-A481-42C7-BA88-755402EDD5D2}" type="presParOf" srcId="{DA8116F8-0F0E-4869-B2E0-933F90CFF23C}" destId="{CFACE831-C86F-417E-948A-04E4397F893B}" srcOrd="1" destOrd="0" presId="urn:microsoft.com/office/officeart/2005/8/layout/hList1"/>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20B3BF54-0970-4FB0-A57C-1F07AEDC1B17}" type="doc">
      <dgm:prSet loTypeId="urn:microsoft.com/office/officeart/2005/8/layout/hList1" loCatId="list" qsTypeId="urn:microsoft.com/office/officeart/2005/8/quickstyle/simple1" qsCatId="simple" csTypeId="urn:microsoft.com/office/officeart/2005/8/colors/accent1_2" csCatId="accent1" phldr="1"/>
      <dgm:spPr>
        <a:scene3d>
          <a:camera prst="isometricOffAxis2Left"/>
          <a:lightRig rig="threePt" dir="t"/>
        </a:scene3d>
      </dgm:spPr>
      <dgm:t>
        <a:bodyPr/>
        <a:lstStyle/>
        <a:p>
          <a:endParaRPr lang="es-EC"/>
        </a:p>
      </dgm:t>
    </dgm:pt>
    <dgm:pt modelId="{18E6E47C-A68A-4A46-B80F-A973AEA09EED}">
      <dgm:prSet phldrT="[Texto]"/>
      <dgm:spPr>
        <a:solidFill>
          <a:schemeClr val="accent2">
            <a:lumMod val="75000"/>
          </a:schemeClr>
        </a:solidFill>
      </dgm:spPr>
      <dgm:t>
        <a:bodyPr/>
        <a:lstStyle/>
        <a:p>
          <a:r>
            <a:rPr lang="es-EC" dirty="0" smtClean="0"/>
            <a:t>Diciembre 2008</a:t>
          </a:r>
          <a:endParaRPr lang="es-EC" dirty="0"/>
        </a:p>
      </dgm:t>
    </dgm:pt>
    <dgm:pt modelId="{DA3EF44C-3050-424E-A857-8F576B9BE5FA}" type="parTrans" cxnId="{E3AFE1C7-FBF6-46D0-A1AF-4D4957B11CCC}">
      <dgm:prSet/>
      <dgm:spPr/>
      <dgm:t>
        <a:bodyPr/>
        <a:lstStyle/>
        <a:p>
          <a:endParaRPr lang="es-EC"/>
        </a:p>
      </dgm:t>
    </dgm:pt>
    <dgm:pt modelId="{983E6C7B-4DBB-4037-82AC-CC3E1D56D4C2}" type="sibTrans" cxnId="{E3AFE1C7-FBF6-46D0-A1AF-4D4957B11CCC}">
      <dgm:prSet/>
      <dgm:spPr/>
      <dgm:t>
        <a:bodyPr/>
        <a:lstStyle/>
        <a:p>
          <a:endParaRPr lang="es-EC"/>
        </a:p>
      </dgm:t>
    </dgm:pt>
    <dgm:pt modelId="{2F65A02B-ECD5-404D-9686-1891C07A3B0C}">
      <dgm:prSet phldrT="[Texto]"/>
      <dgm:spPr>
        <a:solidFill>
          <a:schemeClr val="accent2">
            <a:lumMod val="20000"/>
            <a:lumOff val="80000"/>
            <a:alpha val="90000"/>
          </a:schemeClr>
        </a:solidFill>
      </dgm:spPr>
      <dgm:t>
        <a:bodyPr/>
        <a:lstStyle/>
        <a:p>
          <a:r>
            <a:rPr lang="es-EC" dirty="0" err="1" smtClean="0"/>
            <a:t>Vprom</a:t>
          </a:r>
          <a:r>
            <a:rPr lang="es-EC" dirty="0" smtClean="0"/>
            <a:t>=264.7[V]</a:t>
          </a:r>
          <a:endParaRPr lang="es-EC" dirty="0"/>
        </a:p>
      </dgm:t>
    </dgm:pt>
    <dgm:pt modelId="{7E965E80-AEF1-40BF-93C9-A91DA2CD646A}" type="parTrans" cxnId="{8A4F3734-017C-4D72-A10D-4B06D29AE241}">
      <dgm:prSet/>
      <dgm:spPr/>
      <dgm:t>
        <a:bodyPr/>
        <a:lstStyle/>
        <a:p>
          <a:endParaRPr lang="es-EC"/>
        </a:p>
      </dgm:t>
    </dgm:pt>
    <dgm:pt modelId="{601957F3-8E8C-4D90-A574-6556FFF328C3}" type="sibTrans" cxnId="{8A4F3734-017C-4D72-A10D-4B06D29AE241}">
      <dgm:prSet/>
      <dgm:spPr/>
      <dgm:t>
        <a:bodyPr/>
        <a:lstStyle/>
        <a:p>
          <a:endParaRPr lang="es-EC"/>
        </a:p>
      </dgm:t>
    </dgm:pt>
    <dgm:pt modelId="{4BB82C01-EF93-4B74-AB9C-9751572BA7F5}">
      <dgm:prSet phldrT="[Texto]"/>
      <dgm:spPr>
        <a:solidFill>
          <a:schemeClr val="accent2">
            <a:lumMod val="20000"/>
            <a:lumOff val="80000"/>
            <a:alpha val="90000"/>
          </a:schemeClr>
        </a:solidFill>
      </dgm:spPr>
      <dgm:t>
        <a:bodyPr/>
        <a:lstStyle/>
        <a:p>
          <a:r>
            <a:rPr lang="es-EC" dirty="0" smtClean="0"/>
            <a:t>Topas 1000</a:t>
          </a:r>
          <a:endParaRPr lang="es-EC" dirty="0"/>
        </a:p>
      </dgm:t>
    </dgm:pt>
    <dgm:pt modelId="{0C90B886-3447-45C4-878A-CAAD02C0028E}" type="parTrans" cxnId="{32F045FB-8C4F-417D-8EFB-4EA0F6F8172E}">
      <dgm:prSet/>
      <dgm:spPr/>
      <dgm:t>
        <a:bodyPr/>
        <a:lstStyle/>
        <a:p>
          <a:endParaRPr lang="es-EC"/>
        </a:p>
      </dgm:t>
    </dgm:pt>
    <dgm:pt modelId="{1D5670E8-8D1E-4C95-8E75-C67DC0CCBA1B}" type="sibTrans" cxnId="{32F045FB-8C4F-417D-8EFB-4EA0F6F8172E}">
      <dgm:prSet/>
      <dgm:spPr/>
      <dgm:t>
        <a:bodyPr/>
        <a:lstStyle/>
        <a:p>
          <a:endParaRPr lang="es-EC"/>
        </a:p>
      </dgm:t>
    </dgm:pt>
    <dgm:pt modelId="{17B49A0F-2B65-4DC0-A36D-4463EB426E36}">
      <dgm:prSet phldrT="[Texto]"/>
      <dgm:spPr>
        <a:solidFill>
          <a:schemeClr val="accent2">
            <a:lumMod val="75000"/>
          </a:schemeClr>
        </a:solidFill>
      </dgm:spPr>
      <dgm:t>
        <a:bodyPr/>
        <a:lstStyle/>
        <a:p>
          <a:r>
            <a:rPr lang="es-EC" dirty="0" smtClean="0"/>
            <a:t>Abril 2009</a:t>
          </a:r>
          <a:endParaRPr lang="es-EC" dirty="0"/>
        </a:p>
      </dgm:t>
    </dgm:pt>
    <dgm:pt modelId="{690ADC94-B68B-48F3-B6DC-894B3D97E578}" type="parTrans" cxnId="{0EB82A6E-EA15-4F16-B7CA-6633612A465F}">
      <dgm:prSet/>
      <dgm:spPr/>
      <dgm:t>
        <a:bodyPr/>
        <a:lstStyle/>
        <a:p>
          <a:endParaRPr lang="es-EC"/>
        </a:p>
      </dgm:t>
    </dgm:pt>
    <dgm:pt modelId="{696C4FFD-5B72-4951-9345-C7FCF687DE82}" type="sibTrans" cxnId="{0EB82A6E-EA15-4F16-B7CA-6633612A465F}">
      <dgm:prSet/>
      <dgm:spPr/>
      <dgm:t>
        <a:bodyPr/>
        <a:lstStyle/>
        <a:p>
          <a:endParaRPr lang="es-EC"/>
        </a:p>
      </dgm:t>
    </dgm:pt>
    <dgm:pt modelId="{90F09EC8-78E1-4738-9844-15F5865B8F44}">
      <dgm:prSet phldrT="[Texto]"/>
      <dgm:spPr>
        <a:solidFill>
          <a:schemeClr val="accent2">
            <a:lumMod val="20000"/>
            <a:lumOff val="80000"/>
            <a:alpha val="90000"/>
          </a:schemeClr>
        </a:solidFill>
      </dgm:spPr>
      <dgm:t>
        <a:bodyPr/>
        <a:lstStyle/>
        <a:p>
          <a:r>
            <a:rPr lang="es-EC" dirty="0" err="1" smtClean="0"/>
            <a:t>Vmin</a:t>
          </a:r>
          <a:r>
            <a:rPr lang="es-EC" dirty="0" smtClean="0"/>
            <a:t>=239[V]</a:t>
          </a:r>
          <a:endParaRPr lang="es-EC" dirty="0"/>
        </a:p>
      </dgm:t>
    </dgm:pt>
    <dgm:pt modelId="{AD103B1C-9423-4A7A-8425-889BD63A43B8}" type="parTrans" cxnId="{DA85CEE8-B08B-4506-8EA8-456F5128D495}">
      <dgm:prSet/>
      <dgm:spPr/>
      <dgm:t>
        <a:bodyPr/>
        <a:lstStyle/>
        <a:p>
          <a:endParaRPr lang="es-EC"/>
        </a:p>
      </dgm:t>
    </dgm:pt>
    <dgm:pt modelId="{A4AE5FEA-12F2-41F9-87D5-7D3202385D6F}" type="sibTrans" cxnId="{DA85CEE8-B08B-4506-8EA8-456F5128D495}">
      <dgm:prSet/>
      <dgm:spPr/>
      <dgm:t>
        <a:bodyPr/>
        <a:lstStyle/>
        <a:p>
          <a:endParaRPr lang="es-EC"/>
        </a:p>
      </dgm:t>
    </dgm:pt>
    <dgm:pt modelId="{E8249C7D-6DB8-4708-930E-C2BA6F974F86}">
      <dgm:prSet phldrT="[Texto]"/>
      <dgm:spPr>
        <a:solidFill>
          <a:schemeClr val="accent2">
            <a:lumMod val="20000"/>
            <a:lumOff val="80000"/>
            <a:alpha val="90000"/>
          </a:schemeClr>
        </a:solidFill>
      </dgm:spPr>
      <dgm:t>
        <a:bodyPr/>
        <a:lstStyle/>
        <a:p>
          <a:r>
            <a:rPr lang="es-EC" dirty="0" smtClean="0"/>
            <a:t>Fluke 1760</a:t>
          </a:r>
          <a:endParaRPr lang="es-EC" dirty="0"/>
        </a:p>
      </dgm:t>
    </dgm:pt>
    <dgm:pt modelId="{84777712-8580-47D7-8E60-FE4BEACE3853}" type="parTrans" cxnId="{D408B1CC-58F3-4909-A2FB-1C178CD0976C}">
      <dgm:prSet/>
      <dgm:spPr/>
      <dgm:t>
        <a:bodyPr/>
        <a:lstStyle/>
        <a:p>
          <a:endParaRPr lang="es-EC"/>
        </a:p>
      </dgm:t>
    </dgm:pt>
    <dgm:pt modelId="{53CCFD45-0A35-4E0D-8256-59AD42C19EFE}" type="sibTrans" cxnId="{D408B1CC-58F3-4909-A2FB-1C178CD0976C}">
      <dgm:prSet/>
      <dgm:spPr/>
      <dgm:t>
        <a:bodyPr/>
        <a:lstStyle/>
        <a:p>
          <a:endParaRPr lang="es-EC"/>
        </a:p>
      </dgm:t>
    </dgm:pt>
    <dgm:pt modelId="{59678E3B-0BD7-4994-9AA7-4537641694BE}">
      <dgm:prSet phldrT="[Texto]"/>
      <dgm:spPr>
        <a:solidFill>
          <a:schemeClr val="accent2">
            <a:lumMod val="75000"/>
          </a:schemeClr>
        </a:solidFill>
      </dgm:spPr>
      <dgm:t>
        <a:bodyPr/>
        <a:lstStyle/>
        <a:p>
          <a:r>
            <a:rPr lang="es-EC" dirty="0" smtClean="0"/>
            <a:t>Enero 2010</a:t>
          </a:r>
          <a:endParaRPr lang="es-EC" dirty="0"/>
        </a:p>
      </dgm:t>
    </dgm:pt>
    <dgm:pt modelId="{79257EE4-7085-46CD-8443-8C6A95C514AB}" type="parTrans" cxnId="{A3DA3F96-DDA5-47F4-B3B5-6E90BAF4D479}">
      <dgm:prSet/>
      <dgm:spPr/>
      <dgm:t>
        <a:bodyPr/>
        <a:lstStyle/>
        <a:p>
          <a:endParaRPr lang="es-EC"/>
        </a:p>
      </dgm:t>
    </dgm:pt>
    <dgm:pt modelId="{F465EF04-2F7E-474E-9DED-CCF52AE698B3}" type="sibTrans" cxnId="{A3DA3F96-DDA5-47F4-B3B5-6E90BAF4D479}">
      <dgm:prSet/>
      <dgm:spPr/>
      <dgm:t>
        <a:bodyPr/>
        <a:lstStyle/>
        <a:p>
          <a:endParaRPr lang="es-EC"/>
        </a:p>
      </dgm:t>
    </dgm:pt>
    <dgm:pt modelId="{6B7117F5-F106-4E40-B94D-A5E8377A4A84}">
      <dgm:prSet phldrT="[Texto]"/>
      <dgm:spPr>
        <a:solidFill>
          <a:schemeClr val="accent2">
            <a:lumMod val="20000"/>
            <a:lumOff val="80000"/>
            <a:alpha val="90000"/>
          </a:schemeClr>
        </a:solidFill>
        <a:sp3d extrusionH="76200">
          <a:extrusionClr>
            <a:schemeClr val="accent2">
              <a:lumMod val="50000"/>
            </a:schemeClr>
          </a:extrusionClr>
        </a:sp3d>
      </dgm:spPr>
      <dgm:t>
        <a:bodyPr/>
        <a:lstStyle/>
        <a:p>
          <a:r>
            <a:rPr lang="es-EC" dirty="0" err="1" smtClean="0"/>
            <a:t>Vmin</a:t>
          </a:r>
          <a:r>
            <a:rPr lang="es-EC" dirty="0" smtClean="0"/>
            <a:t>=208[V]</a:t>
          </a:r>
          <a:endParaRPr lang="es-EC" dirty="0"/>
        </a:p>
      </dgm:t>
    </dgm:pt>
    <dgm:pt modelId="{F5FDE96B-34A4-4852-94BF-8DBCFE0562A8}" type="parTrans" cxnId="{E7EF47D8-DB05-4CB0-A893-664976407B35}">
      <dgm:prSet/>
      <dgm:spPr/>
      <dgm:t>
        <a:bodyPr/>
        <a:lstStyle/>
        <a:p>
          <a:endParaRPr lang="es-EC"/>
        </a:p>
      </dgm:t>
    </dgm:pt>
    <dgm:pt modelId="{46233500-E5C5-4C1E-B0A2-84E639BC56FF}" type="sibTrans" cxnId="{E7EF47D8-DB05-4CB0-A893-664976407B35}">
      <dgm:prSet/>
      <dgm:spPr/>
      <dgm:t>
        <a:bodyPr/>
        <a:lstStyle/>
        <a:p>
          <a:endParaRPr lang="es-EC"/>
        </a:p>
      </dgm:t>
    </dgm:pt>
    <dgm:pt modelId="{86792985-0213-47D5-BD95-12E3238A6269}">
      <dgm:prSet phldrT="[Texto]"/>
      <dgm:spPr>
        <a:solidFill>
          <a:schemeClr val="accent2">
            <a:lumMod val="20000"/>
            <a:lumOff val="80000"/>
            <a:alpha val="90000"/>
          </a:schemeClr>
        </a:solidFill>
        <a:sp3d extrusionH="76200">
          <a:extrusionClr>
            <a:schemeClr val="accent2">
              <a:lumMod val="50000"/>
            </a:schemeClr>
          </a:extrusionClr>
        </a:sp3d>
      </dgm:spPr>
      <dgm:t>
        <a:bodyPr/>
        <a:lstStyle/>
        <a:p>
          <a:r>
            <a:rPr lang="es-EC" dirty="0" smtClean="0"/>
            <a:t>Fluke 1760</a:t>
          </a:r>
          <a:endParaRPr lang="es-EC" dirty="0"/>
        </a:p>
      </dgm:t>
    </dgm:pt>
    <dgm:pt modelId="{7A269776-7BC2-4DDC-8272-5AED631C635A}" type="parTrans" cxnId="{FF208609-D248-4976-A8B1-8F7625039039}">
      <dgm:prSet/>
      <dgm:spPr/>
      <dgm:t>
        <a:bodyPr/>
        <a:lstStyle/>
        <a:p>
          <a:endParaRPr lang="es-EC"/>
        </a:p>
      </dgm:t>
    </dgm:pt>
    <dgm:pt modelId="{85BB71F0-1192-43C2-A293-A7E295F79BAD}" type="sibTrans" cxnId="{FF208609-D248-4976-A8B1-8F7625039039}">
      <dgm:prSet/>
      <dgm:spPr/>
      <dgm:t>
        <a:bodyPr/>
        <a:lstStyle/>
        <a:p>
          <a:endParaRPr lang="es-EC"/>
        </a:p>
      </dgm:t>
    </dgm:pt>
    <dgm:pt modelId="{0ED56996-FA3D-45DE-BBEC-1C089E83248F}">
      <dgm:prSet phldrT="[Texto]"/>
      <dgm:spPr>
        <a:solidFill>
          <a:schemeClr val="accent2">
            <a:lumMod val="20000"/>
            <a:lumOff val="80000"/>
            <a:alpha val="90000"/>
          </a:schemeClr>
        </a:solidFill>
      </dgm:spPr>
      <dgm:t>
        <a:bodyPr/>
        <a:lstStyle/>
        <a:p>
          <a:r>
            <a:rPr lang="es-EC" dirty="0" smtClean="0"/>
            <a:t>No existió impacto de </a:t>
          </a:r>
          <a:r>
            <a:rPr lang="es-EC" dirty="0" err="1" smtClean="0"/>
            <a:t>sag</a:t>
          </a:r>
          <a:endParaRPr lang="es-EC" dirty="0"/>
        </a:p>
      </dgm:t>
    </dgm:pt>
    <dgm:pt modelId="{F27DFC81-F2F6-48F7-A4BC-3923C4178C12}" type="parTrans" cxnId="{2948868B-49AF-4863-A440-841C5E6B0D69}">
      <dgm:prSet/>
      <dgm:spPr/>
      <dgm:t>
        <a:bodyPr/>
        <a:lstStyle/>
        <a:p>
          <a:endParaRPr lang="es-EC"/>
        </a:p>
      </dgm:t>
    </dgm:pt>
    <dgm:pt modelId="{614AC63D-A201-4D8A-AA17-C8F5436FDBA3}" type="sibTrans" cxnId="{2948868B-49AF-4863-A440-841C5E6B0D69}">
      <dgm:prSet/>
      <dgm:spPr/>
      <dgm:t>
        <a:bodyPr/>
        <a:lstStyle/>
        <a:p>
          <a:endParaRPr lang="es-EC"/>
        </a:p>
      </dgm:t>
    </dgm:pt>
    <dgm:pt modelId="{6417364F-847E-4BD9-BEBD-FB5C1C17CE4B}">
      <dgm:prSet phldrT="[Texto]"/>
      <dgm:spPr>
        <a:solidFill>
          <a:schemeClr val="accent2">
            <a:lumMod val="20000"/>
            <a:lumOff val="80000"/>
            <a:alpha val="90000"/>
          </a:schemeClr>
        </a:solidFill>
      </dgm:spPr>
      <dgm:t>
        <a:bodyPr/>
        <a:lstStyle/>
        <a:p>
          <a:r>
            <a:rPr lang="es-EC" dirty="0" smtClean="0"/>
            <a:t>No existió impacto de </a:t>
          </a:r>
          <a:r>
            <a:rPr lang="es-EC" dirty="0" err="1" smtClean="0"/>
            <a:t>sag</a:t>
          </a:r>
          <a:endParaRPr lang="es-EC" dirty="0"/>
        </a:p>
      </dgm:t>
    </dgm:pt>
    <dgm:pt modelId="{8273C2C7-0025-4589-8B52-DBB12E579951}" type="parTrans" cxnId="{88FC70AF-8D3F-4E0B-9E2E-701A88EAE12A}">
      <dgm:prSet/>
      <dgm:spPr/>
      <dgm:t>
        <a:bodyPr/>
        <a:lstStyle/>
        <a:p>
          <a:endParaRPr lang="es-EC"/>
        </a:p>
      </dgm:t>
    </dgm:pt>
    <dgm:pt modelId="{02C1D972-D3E0-4425-82AF-E73FB9CED140}" type="sibTrans" cxnId="{88FC70AF-8D3F-4E0B-9E2E-701A88EAE12A}">
      <dgm:prSet/>
      <dgm:spPr/>
      <dgm:t>
        <a:bodyPr/>
        <a:lstStyle/>
        <a:p>
          <a:endParaRPr lang="es-EC"/>
        </a:p>
      </dgm:t>
    </dgm:pt>
    <dgm:pt modelId="{A4F68672-08DA-4EF5-AE30-EE1FE8BD07B8}">
      <dgm:prSet phldrT="[Texto]"/>
      <dgm:spPr>
        <a:solidFill>
          <a:schemeClr val="accent2">
            <a:lumMod val="20000"/>
            <a:lumOff val="80000"/>
            <a:alpha val="90000"/>
          </a:schemeClr>
        </a:solidFill>
        <a:sp3d extrusionH="76200">
          <a:extrusionClr>
            <a:schemeClr val="accent2">
              <a:lumMod val="50000"/>
            </a:schemeClr>
          </a:extrusionClr>
        </a:sp3d>
      </dgm:spPr>
      <dgm:t>
        <a:bodyPr/>
        <a:lstStyle/>
        <a:p>
          <a:r>
            <a:rPr lang="es-EC" dirty="0" smtClean="0"/>
            <a:t>No existió impacto de </a:t>
          </a:r>
          <a:r>
            <a:rPr lang="es-EC" dirty="0" err="1" smtClean="0"/>
            <a:t>sag</a:t>
          </a:r>
          <a:endParaRPr lang="es-EC" dirty="0"/>
        </a:p>
      </dgm:t>
    </dgm:pt>
    <dgm:pt modelId="{3101A113-A658-4FD2-8884-563E3072F4CB}" type="parTrans" cxnId="{B63596EF-B833-45EC-A82D-9E32E3A14136}">
      <dgm:prSet/>
      <dgm:spPr/>
      <dgm:t>
        <a:bodyPr/>
        <a:lstStyle/>
        <a:p>
          <a:endParaRPr lang="es-EC"/>
        </a:p>
      </dgm:t>
    </dgm:pt>
    <dgm:pt modelId="{230393FF-F946-4CCF-AD91-46BC862D868C}" type="sibTrans" cxnId="{B63596EF-B833-45EC-A82D-9E32E3A14136}">
      <dgm:prSet/>
      <dgm:spPr/>
      <dgm:t>
        <a:bodyPr/>
        <a:lstStyle/>
        <a:p>
          <a:endParaRPr lang="es-EC"/>
        </a:p>
      </dgm:t>
    </dgm:pt>
    <dgm:pt modelId="{5DF7FBD4-9A42-40EE-9926-7DCBD168E45F}">
      <dgm:prSet phldrT="[Texto]"/>
      <dgm:spPr>
        <a:solidFill>
          <a:schemeClr val="accent2">
            <a:lumMod val="20000"/>
            <a:lumOff val="80000"/>
            <a:alpha val="90000"/>
          </a:schemeClr>
        </a:solidFill>
      </dgm:spPr>
      <dgm:t>
        <a:bodyPr/>
        <a:lstStyle/>
        <a:p>
          <a:r>
            <a:rPr lang="es-EC" dirty="0" smtClean="0"/>
            <a:t>Aprox. 104%</a:t>
          </a:r>
          <a:endParaRPr lang="es-EC" dirty="0"/>
        </a:p>
      </dgm:t>
    </dgm:pt>
    <dgm:pt modelId="{7C045706-3C9E-4E49-A2A8-C55A472F1B36}" type="parTrans" cxnId="{917FB6CE-56AB-4B29-BAC3-13E769840C2E}">
      <dgm:prSet/>
      <dgm:spPr/>
    </dgm:pt>
    <dgm:pt modelId="{B0BD01C5-632A-466C-B8D4-874C9C098916}" type="sibTrans" cxnId="{917FB6CE-56AB-4B29-BAC3-13E769840C2E}">
      <dgm:prSet/>
      <dgm:spPr/>
    </dgm:pt>
    <dgm:pt modelId="{41BC81F7-8A99-40E3-BC66-626D5BE70B6D}">
      <dgm:prSet phldrT="[Texto]"/>
      <dgm:spPr>
        <a:solidFill>
          <a:schemeClr val="accent2">
            <a:lumMod val="20000"/>
            <a:lumOff val="80000"/>
            <a:alpha val="90000"/>
          </a:schemeClr>
        </a:solidFill>
      </dgm:spPr>
      <dgm:t>
        <a:bodyPr/>
        <a:lstStyle/>
        <a:p>
          <a:r>
            <a:rPr lang="es-EC" dirty="0" smtClean="0"/>
            <a:t>Aprox. 94%</a:t>
          </a:r>
          <a:endParaRPr lang="es-EC" dirty="0"/>
        </a:p>
      </dgm:t>
    </dgm:pt>
    <dgm:pt modelId="{D4085EFF-5E5A-430D-8E67-5C1057101A7C}" type="parTrans" cxnId="{DB2638F7-2362-40CD-9751-238637872FDE}">
      <dgm:prSet/>
      <dgm:spPr/>
    </dgm:pt>
    <dgm:pt modelId="{B3CD3909-EB39-4A79-A32E-67FBE0BEBDAD}" type="sibTrans" cxnId="{DB2638F7-2362-40CD-9751-238637872FDE}">
      <dgm:prSet/>
      <dgm:spPr/>
    </dgm:pt>
    <dgm:pt modelId="{01BE9AB4-8385-42C3-A84E-EC3DC3BB5463}">
      <dgm:prSet phldrT="[Texto]"/>
      <dgm:spPr>
        <a:solidFill>
          <a:schemeClr val="accent2">
            <a:lumMod val="20000"/>
            <a:lumOff val="80000"/>
            <a:alpha val="90000"/>
          </a:schemeClr>
        </a:solidFill>
        <a:sp3d extrusionH="76200">
          <a:extrusionClr>
            <a:schemeClr val="accent2">
              <a:lumMod val="50000"/>
            </a:schemeClr>
          </a:extrusionClr>
        </a:sp3d>
      </dgm:spPr>
      <dgm:t>
        <a:bodyPr/>
        <a:lstStyle/>
        <a:p>
          <a:r>
            <a:rPr lang="es-EC" dirty="0" smtClean="0"/>
            <a:t>Aprox. 82%</a:t>
          </a:r>
          <a:endParaRPr lang="es-EC" dirty="0"/>
        </a:p>
      </dgm:t>
    </dgm:pt>
    <dgm:pt modelId="{637636C7-B9C8-4551-92D2-AE5AF158A3E5}" type="parTrans" cxnId="{439B3988-30C7-4BC7-AAFA-49A650E25B1A}">
      <dgm:prSet/>
      <dgm:spPr/>
    </dgm:pt>
    <dgm:pt modelId="{A0AF8520-201E-4C1C-9C88-1665848A9305}" type="sibTrans" cxnId="{439B3988-30C7-4BC7-AAFA-49A650E25B1A}">
      <dgm:prSet/>
      <dgm:spPr/>
    </dgm:pt>
    <dgm:pt modelId="{A4D55C3D-4A25-4A61-A86A-2E773649A812}" type="pres">
      <dgm:prSet presAssocID="{20B3BF54-0970-4FB0-A57C-1F07AEDC1B17}" presName="Name0" presStyleCnt="0">
        <dgm:presLayoutVars>
          <dgm:dir/>
          <dgm:animLvl val="lvl"/>
          <dgm:resizeHandles val="exact"/>
        </dgm:presLayoutVars>
      </dgm:prSet>
      <dgm:spPr/>
      <dgm:t>
        <a:bodyPr/>
        <a:lstStyle/>
        <a:p>
          <a:endParaRPr lang="es-EC"/>
        </a:p>
      </dgm:t>
    </dgm:pt>
    <dgm:pt modelId="{7E1C74B6-D90C-47A9-94D0-DC083EAE216D}" type="pres">
      <dgm:prSet presAssocID="{18E6E47C-A68A-4A46-B80F-A973AEA09EED}" presName="composite" presStyleCnt="0"/>
      <dgm:spPr/>
      <dgm:t>
        <a:bodyPr/>
        <a:lstStyle/>
        <a:p>
          <a:endParaRPr lang="es-EC"/>
        </a:p>
      </dgm:t>
    </dgm:pt>
    <dgm:pt modelId="{7DAA1ED6-086E-4B32-83A8-94B09477A9B8}" type="pres">
      <dgm:prSet presAssocID="{18E6E47C-A68A-4A46-B80F-A973AEA09EED}" presName="parTx" presStyleLbl="alignNode1" presStyleIdx="0" presStyleCnt="3">
        <dgm:presLayoutVars>
          <dgm:chMax val="0"/>
          <dgm:chPref val="0"/>
          <dgm:bulletEnabled val="1"/>
        </dgm:presLayoutVars>
      </dgm:prSet>
      <dgm:spPr/>
      <dgm:t>
        <a:bodyPr/>
        <a:lstStyle/>
        <a:p>
          <a:endParaRPr lang="es-EC"/>
        </a:p>
      </dgm:t>
    </dgm:pt>
    <dgm:pt modelId="{EAB5193B-F45E-4358-95AB-27BE31B8CCB3}" type="pres">
      <dgm:prSet presAssocID="{18E6E47C-A68A-4A46-B80F-A973AEA09EED}" presName="desTx" presStyleLbl="alignAccFollowNode1" presStyleIdx="0" presStyleCnt="3">
        <dgm:presLayoutVars>
          <dgm:bulletEnabled val="1"/>
        </dgm:presLayoutVars>
      </dgm:prSet>
      <dgm:spPr/>
      <dgm:t>
        <a:bodyPr/>
        <a:lstStyle/>
        <a:p>
          <a:endParaRPr lang="es-EC"/>
        </a:p>
      </dgm:t>
    </dgm:pt>
    <dgm:pt modelId="{03B51773-8E69-4375-8753-DDECC2B8D13D}" type="pres">
      <dgm:prSet presAssocID="{983E6C7B-4DBB-4037-82AC-CC3E1D56D4C2}" presName="space" presStyleCnt="0"/>
      <dgm:spPr/>
      <dgm:t>
        <a:bodyPr/>
        <a:lstStyle/>
        <a:p>
          <a:endParaRPr lang="es-EC"/>
        </a:p>
      </dgm:t>
    </dgm:pt>
    <dgm:pt modelId="{D7A22F15-CF5C-4B9F-B3E1-E30DC7BEC00F}" type="pres">
      <dgm:prSet presAssocID="{17B49A0F-2B65-4DC0-A36D-4463EB426E36}" presName="composite" presStyleCnt="0"/>
      <dgm:spPr/>
      <dgm:t>
        <a:bodyPr/>
        <a:lstStyle/>
        <a:p>
          <a:endParaRPr lang="es-EC"/>
        </a:p>
      </dgm:t>
    </dgm:pt>
    <dgm:pt modelId="{E88A9CBA-67D4-4046-B866-6E732F69D094}" type="pres">
      <dgm:prSet presAssocID="{17B49A0F-2B65-4DC0-A36D-4463EB426E36}" presName="parTx" presStyleLbl="alignNode1" presStyleIdx="1" presStyleCnt="3">
        <dgm:presLayoutVars>
          <dgm:chMax val="0"/>
          <dgm:chPref val="0"/>
          <dgm:bulletEnabled val="1"/>
        </dgm:presLayoutVars>
      </dgm:prSet>
      <dgm:spPr/>
      <dgm:t>
        <a:bodyPr/>
        <a:lstStyle/>
        <a:p>
          <a:endParaRPr lang="es-EC"/>
        </a:p>
      </dgm:t>
    </dgm:pt>
    <dgm:pt modelId="{8619186B-60D2-44C3-BD26-56F88AD75CBF}" type="pres">
      <dgm:prSet presAssocID="{17B49A0F-2B65-4DC0-A36D-4463EB426E36}" presName="desTx" presStyleLbl="alignAccFollowNode1" presStyleIdx="1" presStyleCnt="3">
        <dgm:presLayoutVars>
          <dgm:bulletEnabled val="1"/>
        </dgm:presLayoutVars>
      </dgm:prSet>
      <dgm:spPr/>
      <dgm:t>
        <a:bodyPr/>
        <a:lstStyle/>
        <a:p>
          <a:endParaRPr lang="es-EC"/>
        </a:p>
      </dgm:t>
    </dgm:pt>
    <dgm:pt modelId="{AD7E3452-E67E-4090-8406-5466A096352C}" type="pres">
      <dgm:prSet presAssocID="{696C4FFD-5B72-4951-9345-C7FCF687DE82}" presName="space" presStyleCnt="0"/>
      <dgm:spPr/>
      <dgm:t>
        <a:bodyPr/>
        <a:lstStyle/>
        <a:p>
          <a:endParaRPr lang="es-EC"/>
        </a:p>
      </dgm:t>
    </dgm:pt>
    <dgm:pt modelId="{DA8116F8-0F0E-4869-B2E0-933F90CFF23C}" type="pres">
      <dgm:prSet presAssocID="{59678E3B-0BD7-4994-9AA7-4537641694BE}" presName="composite" presStyleCnt="0"/>
      <dgm:spPr/>
      <dgm:t>
        <a:bodyPr/>
        <a:lstStyle/>
        <a:p>
          <a:endParaRPr lang="es-EC"/>
        </a:p>
      </dgm:t>
    </dgm:pt>
    <dgm:pt modelId="{E3C83253-DD28-48E0-9F7F-FA104C2B154F}" type="pres">
      <dgm:prSet presAssocID="{59678E3B-0BD7-4994-9AA7-4537641694BE}" presName="parTx" presStyleLbl="alignNode1" presStyleIdx="2" presStyleCnt="3">
        <dgm:presLayoutVars>
          <dgm:chMax val="0"/>
          <dgm:chPref val="0"/>
          <dgm:bulletEnabled val="1"/>
        </dgm:presLayoutVars>
      </dgm:prSet>
      <dgm:spPr/>
      <dgm:t>
        <a:bodyPr/>
        <a:lstStyle/>
        <a:p>
          <a:endParaRPr lang="es-EC"/>
        </a:p>
      </dgm:t>
    </dgm:pt>
    <dgm:pt modelId="{CFACE831-C86F-417E-948A-04E4397F893B}" type="pres">
      <dgm:prSet presAssocID="{59678E3B-0BD7-4994-9AA7-4537641694BE}" presName="desTx" presStyleLbl="alignAccFollowNode1" presStyleIdx="2" presStyleCnt="3">
        <dgm:presLayoutVars>
          <dgm:bulletEnabled val="1"/>
        </dgm:presLayoutVars>
      </dgm:prSet>
      <dgm:spPr/>
      <dgm:t>
        <a:bodyPr/>
        <a:lstStyle/>
        <a:p>
          <a:endParaRPr lang="es-EC"/>
        </a:p>
      </dgm:t>
    </dgm:pt>
  </dgm:ptLst>
  <dgm:cxnLst>
    <dgm:cxn modelId="{178B261E-A25F-4117-93A0-82F15C03CD84}" type="presOf" srcId="{17B49A0F-2B65-4DC0-A36D-4463EB426E36}" destId="{E88A9CBA-67D4-4046-B866-6E732F69D094}" srcOrd="0" destOrd="0" presId="urn:microsoft.com/office/officeart/2005/8/layout/hList1"/>
    <dgm:cxn modelId="{521868D2-1E42-4D34-B464-7E9FBA7522B7}" type="presOf" srcId="{E8249C7D-6DB8-4708-930E-C2BA6F974F86}" destId="{8619186B-60D2-44C3-BD26-56F88AD75CBF}" srcOrd="0" destOrd="2" presId="urn:microsoft.com/office/officeart/2005/8/layout/hList1"/>
    <dgm:cxn modelId="{E3AFE1C7-FBF6-46D0-A1AF-4D4957B11CCC}" srcId="{20B3BF54-0970-4FB0-A57C-1F07AEDC1B17}" destId="{18E6E47C-A68A-4A46-B80F-A973AEA09EED}" srcOrd="0" destOrd="0" parTransId="{DA3EF44C-3050-424E-A857-8F576B9BE5FA}" sibTransId="{983E6C7B-4DBB-4037-82AC-CC3E1D56D4C2}"/>
    <dgm:cxn modelId="{0EB82A6E-EA15-4F16-B7CA-6633612A465F}" srcId="{20B3BF54-0970-4FB0-A57C-1F07AEDC1B17}" destId="{17B49A0F-2B65-4DC0-A36D-4463EB426E36}" srcOrd="1" destOrd="0" parTransId="{690ADC94-B68B-48F3-B6DC-894B3D97E578}" sibTransId="{696C4FFD-5B72-4951-9345-C7FCF687DE82}"/>
    <dgm:cxn modelId="{D0280251-B52C-4177-BA91-253A7A436A99}" type="presOf" srcId="{01BE9AB4-8385-42C3-A84E-EC3DC3BB5463}" destId="{CFACE831-C86F-417E-948A-04E4397F893B}" srcOrd="0" destOrd="1" presId="urn:microsoft.com/office/officeart/2005/8/layout/hList1"/>
    <dgm:cxn modelId="{8A4F3734-017C-4D72-A10D-4B06D29AE241}" srcId="{18E6E47C-A68A-4A46-B80F-A973AEA09EED}" destId="{2F65A02B-ECD5-404D-9686-1891C07A3B0C}" srcOrd="0" destOrd="0" parTransId="{7E965E80-AEF1-40BF-93C9-A91DA2CD646A}" sibTransId="{601957F3-8E8C-4D90-A574-6556FFF328C3}"/>
    <dgm:cxn modelId="{8DB0436B-161D-40DD-9108-691A7D1C7585}" type="presOf" srcId="{90F09EC8-78E1-4738-9844-15F5865B8F44}" destId="{8619186B-60D2-44C3-BD26-56F88AD75CBF}" srcOrd="0" destOrd="0" presId="urn:microsoft.com/office/officeart/2005/8/layout/hList1"/>
    <dgm:cxn modelId="{88FC70AF-8D3F-4E0B-9E2E-701A88EAE12A}" srcId="{17B49A0F-2B65-4DC0-A36D-4463EB426E36}" destId="{6417364F-847E-4BD9-BEBD-FB5C1C17CE4B}" srcOrd="3" destOrd="0" parTransId="{8273C2C7-0025-4589-8B52-DBB12E579951}" sibTransId="{02C1D972-D3E0-4425-82AF-E73FB9CED140}"/>
    <dgm:cxn modelId="{A3DA3F96-DDA5-47F4-B3B5-6E90BAF4D479}" srcId="{20B3BF54-0970-4FB0-A57C-1F07AEDC1B17}" destId="{59678E3B-0BD7-4994-9AA7-4537641694BE}" srcOrd="2" destOrd="0" parTransId="{79257EE4-7085-46CD-8443-8C6A95C514AB}" sibTransId="{F465EF04-2F7E-474E-9DED-CCF52AE698B3}"/>
    <dgm:cxn modelId="{E9A69CE1-C45B-4C6A-B3E6-6731FC3BC3EB}" type="presOf" srcId="{2F65A02B-ECD5-404D-9686-1891C07A3B0C}" destId="{EAB5193B-F45E-4358-95AB-27BE31B8CCB3}" srcOrd="0" destOrd="0" presId="urn:microsoft.com/office/officeart/2005/8/layout/hList1"/>
    <dgm:cxn modelId="{DA85CEE8-B08B-4506-8EA8-456F5128D495}" srcId="{17B49A0F-2B65-4DC0-A36D-4463EB426E36}" destId="{90F09EC8-78E1-4738-9844-15F5865B8F44}" srcOrd="0" destOrd="0" parTransId="{AD103B1C-9423-4A7A-8425-889BD63A43B8}" sibTransId="{A4AE5FEA-12F2-41F9-87D5-7D3202385D6F}"/>
    <dgm:cxn modelId="{D408B1CC-58F3-4909-A2FB-1C178CD0976C}" srcId="{17B49A0F-2B65-4DC0-A36D-4463EB426E36}" destId="{E8249C7D-6DB8-4708-930E-C2BA6F974F86}" srcOrd="2" destOrd="0" parTransId="{84777712-8580-47D7-8E60-FE4BEACE3853}" sibTransId="{53CCFD45-0A35-4E0D-8256-59AD42C19EFE}"/>
    <dgm:cxn modelId="{A102DEE4-ACC4-46A7-ADC1-5940F5D3517A}" type="presOf" srcId="{5DF7FBD4-9A42-40EE-9926-7DCBD168E45F}" destId="{EAB5193B-F45E-4358-95AB-27BE31B8CCB3}" srcOrd="0" destOrd="1" presId="urn:microsoft.com/office/officeart/2005/8/layout/hList1"/>
    <dgm:cxn modelId="{8F978A6D-9578-4299-B194-1B712BF2D696}" type="presOf" srcId="{4BB82C01-EF93-4B74-AB9C-9751572BA7F5}" destId="{EAB5193B-F45E-4358-95AB-27BE31B8CCB3}" srcOrd="0" destOrd="2" presId="urn:microsoft.com/office/officeart/2005/8/layout/hList1"/>
    <dgm:cxn modelId="{439B3988-30C7-4BC7-AAFA-49A650E25B1A}" srcId="{59678E3B-0BD7-4994-9AA7-4537641694BE}" destId="{01BE9AB4-8385-42C3-A84E-EC3DC3BB5463}" srcOrd="1" destOrd="0" parTransId="{637636C7-B9C8-4551-92D2-AE5AF158A3E5}" sibTransId="{A0AF8520-201E-4C1C-9C88-1665848A9305}"/>
    <dgm:cxn modelId="{2C492B1F-EDE3-4FB8-8AB5-5B1E5BF1736A}" type="presOf" srcId="{59678E3B-0BD7-4994-9AA7-4537641694BE}" destId="{E3C83253-DD28-48E0-9F7F-FA104C2B154F}" srcOrd="0" destOrd="0" presId="urn:microsoft.com/office/officeart/2005/8/layout/hList1"/>
    <dgm:cxn modelId="{FF208609-D248-4976-A8B1-8F7625039039}" srcId="{59678E3B-0BD7-4994-9AA7-4537641694BE}" destId="{86792985-0213-47D5-BD95-12E3238A6269}" srcOrd="2" destOrd="0" parTransId="{7A269776-7BC2-4DDC-8272-5AED631C635A}" sibTransId="{85BB71F0-1192-43C2-A293-A7E295F79BAD}"/>
    <dgm:cxn modelId="{8A6AB2E9-85A6-4609-8F78-28CF60EF1596}" type="presOf" srcId="{86792985-0213-47D5-BD95-12E3238A6269}" destId="{CFACE831-C86F-417E-948A-04E4397F893B}" srcOrd="0" destOrd="2" presId="urn:microsoft.com/office/officeart/2005/8/layout/hList1"/>
    <dgm:cxn modelId="{8A4E5B34-FAE3-40A5-BAA1-2C937AD72F07}" type="presOf" srcId="{41BC81F7-8A99-40E3-BC66-626D5BE70B6D}" destId="{8619186B-60D2-44C3-BD26-56F88AD75CBF}" srcOrd="0" destOrd="1" presId="urn:microsoft.com/office/officeart/2005/8/layout/hList1"/>
    <dgm:cxn modelId="{256B1F44-5CFE-4076-83B5-BC9D582321BB}" type="presOf" srcId="{6B7117F5-F106-4E40-B94D-A5E8377A4A84}" destId="{CFACE831-C86F-417E-948A-04E4397F893B}" srcOrd="0" destOrd="0" presId="urn:microsoft.com/office/officeart/2005/8/layout/hList1"/>
    <dgm:cxn modelId="{E7EF47D8-DB05-4CB0-A893-664976407B35}" srcId="{59678E3B-0BD7-4994-9AA7-4537641694BE}" destId="{6B7117F5-F106-4E40-B94D-A5E8377A4A84}" srcOrd="0" destOrd="0" parTransId="{F5FDE96B-34A4-4852-94BF-8DBCFE0562A8}" sibTransId="{46233500-E5C5-4C1E-B0A2-84E639BC56FF}"/>
    <dgm:cxn modelId="{2948868B-49AF-4863-A440-841C5E6B0D69}" srcId="{18E6E47C-A68A-4A46-B80F-A973AEA09EED}" destId="{0ED56996-FA3D-45DE-BBEC-1C089E83248F}" srcOrd="3" destOrd="0" parTransId="{F27DFC81-F2F6-48F7-A4BC-3923C4178C12}" sibTransId="{614AC63D-A201-4D8A-AA17-C8F5436FDBA3}"/>
    <dgm:cxn modelId="{B63596EF-B833-45EC-A82D-9E32E3A14136}" srcId="{59678E3B-0BD7-4994-9AA7-4537641694BE}" destId="{A4F68672-08DA-4EF5-AE30-EE1FE8BD07B8}" srcOrd="3" destOrd="0" parTransId="{3101A113-A658-4FD2-8884-563E3072F4CB}" sibTransId="{230393FF-F946-4CCF-AD91-46BC862D868C}"/>
    <dgm:cxn modelId="{917FB6CE-56AB-4B29-BAC3-13E769840C2E}" srcId="{18E6E47C-A68A-4A46-B80F-A973AEA09EED}" destId="{5DF7FBD4-9A42-40EE-9926-7DCBD168E45F}" srcOrd="1" destOrd="0" parTransId="{7C045706-3C9E-4E49-A2A8-C55A472F1B36}" sibTransId="{B0BD01C5-632A-466C-B8D4-874C9C098916}"/>
    <dgm:cxn modelId="{5592D591-79AC-430A-A8C4-8C9DF7BBB994}" type="presOf" srcId="{20B3BF54-0970-4FB0-A57C-1F07AEDC1B17}" destId="{A4D55C3D-4A25-4A61-A86A-2E773649A812}" srcOrd="0" destOrd="0" presId="urn:microsoft.com/office/officeart/2005/8/layout/hList1"/>
    <dgm:cxn modelId="{8D3EB094-6956-4FA6-8791-444092F09AC9}" type="presOf" srcId="{0ED56996-FA3D-45DE-BBEC-1C089E83248F}" destId="{EAB5193B-F45E-4358-95AB-27BE31B8CCB3}" srcOrd="0" destOrd="3" presId="urn:microsoft.com/office/officeart/2005/8/layout/hList1"/>
    <dgm:cxn modelId="{2D9B467F-C7E8-410E-9EE0-1898C1CC42A0}" type="presOf" srcId="{6417364F-847E-4BD9-BEBD-FB5C1C17CE4B}" destId="{8619186B-60D2-44C3-BD26-56F88AD75CBF}" srcOrd="0" destOrd="3" presId="urn:microsoft.com/office/officeart/2005/8/layout/hList1"/>
    <dgm:cxn modelId="{DB2638F7-2362-40CD-9751-238637872FDE}" srcId="{17B49A0F-2B65-4DC0-A36D-4463EB426E36}" destId="{41BC81F7-8A99-40E3-BC66-626D5BE70B6D}" srcOrd="1" destOrd="0" parTransId="{D4085EFF-5E5A-430D-8E67-5C1057101A7C}" sibTransId="{B3CD3909-EB39-4A79-A32E-67FBE0BEBDAD}"/>
    <dgm:cxn modelId="{32F045FB-8C4F-417D-8EFB-4EA0F6F8172E}" srcId="{18E6E47C-A68A-4A46-B80F-A973AEA09EED}" destId="{4BB82C01-EF93-4B74-AB9C-9751572BA7F5}" srcOrd="2" destOrd="0" parTransId="{0C90B886-3447-45C4-878A-CAAD02C0028E}" sibTransId="{1D5670E8-8D1E-4C95-8E75-C67DC0CCBA1B}"/>
    <dgm:cxn modelId="{E832EA38-DDA9-4DC6-ACAA-804798D4FA9D}" type="presOf" srcId="{18E6E47C-A68A-4A46-B80F-A973AEA09EED}" destId="{7DAA1ED6-086E-4B32-83A8-94B09477A9B8}" srcOrd="0" destOrd="0" presId="urn:microsoft.com/office/officeart/2005/8/layout/hList1"/>
    <dgm:cxn modelId="{3E189FE0-4F3E-4B9A-9DBF-04120C96DEAA}" type="presOf" srcId="{A4F68672-08DA-4EF5-AE30-EE1FE8BD07B8}" destId="{CFACE831-C86F-417E-948A-04E4397F893B}" srcOrd="0" destOrd="3" presId="urn:microsoft.com/office/officeart/2005/8/layout/hList1"/>
    <dgm:cxn modelId="{53AEE5BA-BA5B-4B57-A4AA-329B6F435B25}" type="presParOf" srcId="{A4D55C3D-4A25-4A61-A86A-2E773649A812}" destId="{7E1C74B6-D90C-47A9-94D0-DC083EAE216D}" srcOrd="0" destOrd="0" presId="urn:microsoft.com/office/officeart/2005/8/layout/hList1"/>
    <dgm:cxn modelId="{70947455-A039-4849-BABB-4A377E238763}" type="presParOf" srcId="{7E1C74B6-D90C-47A9-94D0-DC083EAE216D}" destId="{7DAA1ED6-086E-4B32-83A8-94B09477A9B8}" srcOrd="0" destOrd="0" presId="urn:microsoft.com/office/officeart/2005/8/layout/hList1"/>
    <dgm:cxn modelId="{C4137B27-220D-4F0C-9312-AC55F09BDBF3}" type="presParOf" srcId="{7E1C74B6-D90C-47A9-94D0-DC083EAE216D}" destId="{EAB5193B-F45E-4358-95AB-27BE31B8CCB3}" srcOrd="1" destOrd="0" presId="urn:microsoft.com/office/officeart/2005/8/layout/hList1"/>
    <dgm:cxn modelId="{7C99BA86-6087-42D6-9080-4523A36AD7FD}" type="presParOf" srcId="{A4D55C3D-4A25-4A61-A86A-2E773649A812}" destId="{03B51773-8E69-4375-8753-DDECC2B8D13D}" srcOrd="1" destOrd="0" presId="urn:microsoft.com/office/officeart/2005/8/layout/hList1"/>
    <dgm:cxn modelId="{6F451277-DA1D-4165-BEAE-BC97BFCD5ADA}" type="presParOf" srcId="{A4D55C3D-4A25-4A61-A86A-2E773649A812}" destId="{D7A22F15-CF5C-4B9F-B3E1-E30DC7BEC00F}" srcOrd="2" destOrd="0" presId="urn:microsoft.com/office/officeart/2005/8/layout/hList1"/>
    <dgm:cxn modelId="{02E641E0-65D4-4396-92A7-AA4184058942}" type="presParOf" srcId="{D7A22F15-CF5C-4B9F-B3E1-E30DC7BEC00F}" destId="{E88A9CBA-67D4-4046-B866-6E732F69D094}" srcOrd="0" destOrd="0" presId="urn:microsoft.com/office/officeart/2005/8/layout/hList1"/>
    <dgm:cxn modelId="{3811D617-C783-413D-B0E4-5171925EFD21}" type="presParOf" srcId="{D7A22F15-CF5C-4B9F-B3E1-E30DC7BEC00F}" destId="{8619186B-60D2-44C3-BD26-56F88AD75CBF}" srcOrd="1" destOrd="0" presId="urn:microsoft.com/office/officeart/2005/8/layout/hList1"/>
    <dgm:cxn modelId="{76B3D79A-F315-494A-BEE0-FAF06B55ABB0}" type="presParOf" srcId="{A4D55C3D-4A25-4A61-A86A-2E773649A812}" destId="{AD7E3452-E67E-4090-8406-5466A096352C}" srcOrd="3" destOrd="0" presId="urn:microsoft.com/office/officeart/2005/8/layout/hList1"/>
    <dgm:cxn modelId="{5F713819-4242-445D-BBDE-9F884F75E38C}" type="presParOf" srcId="{A4D55C3D-4A25-4A61-A86A-2E773649A812}" destId="{DA8116F8-0F0E-4869-B2E0-933F90CFF23C}" srcOrd="4" destOrd="0" presId="urn:microsoft.com/office/officeart/2005/8/layout/hList1"/>
    <dgm:cxn modelId="{6C5C91E9-C7DD-415F-B59E-83A27F0A3BE0}" type="presParOf" srcId="{DA8116F8-0F0E-4869-B2E0-933F90CFF23C}" destId="{E3C83253-DD28-48E0-9F7F-FA104C2B154F}" srcOrd="0" destOrd="0" presId="urn:microsoft.com/office/officeart/2005/8/layout/hList1"/>
    <dgm:cxn modelId="{8CDA2FCD-47D7-45C2-89DB-D8B881511A20}" type="presParOf" srcId="{DA8116F8-0F0E-4869-B2E0-933F90CFF23C}" destId="{CFACE831-C86F-417E-948A-04E4397F893B}" srcOrd="1" destOrd="0" presId="urn:microsoft.com/office/officeart/2005/8/layout/hList1"/>
  </dgm:cxnLst>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1D13576A-90BA-4828-AAF3-2026821B035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C"/>
        </a:p>
      </dgm:t>
    </dgm:pt>
    <dgm:pt modelId="{F39CBCA1-9265-4A5C-87B8-54C498C404F0}">
      <dgm:prSet phldrT="[Texto]"/>
      <dgm:spPr>
        <a:solidFill>
          <a:schemeClr val="tx2">
            <a:lumMod val="20000"/>
            <a:lumOff val="80000"/>
          </a:schemeClr>
        </a:solidFill>
        <a:scene3d>
          <a:camera prst="orthographicFront"/>
          <a:lightRig rig="threePt" dir="t"/>
        </a:scene3d>
        <a:sp3d>
          <a:bevelT/>
        </a:sp3d>
      </dgm:spPr>
      <dgm:t>
        <a:bodyPr/>
        <a:lstStyle/>
        <a:p>
          <a:r>
            <a:rPr lang="es-EC" dirty="0" smtClean="0">
              <a:solidFill>
                <a:srgbClr val="000000"/>
              </a:solidFill>
              <a:cs typeface="Times New Roman" pitchFamily="18" charset="0"/>
            </a:rPr>
            <a:t>Voltaje nominal [f-n]=254[V]</a:t>
          </a:r>
          <a:endParaRPr lang="es-EC" dirty="0"/>
        </a:p>
      </dgm:t>
    </dgm:pt>
    <dgm:pt modelId="{EFA5EF6E-68C9-4E5F-9C37-F2E8CCFCC548}" type="parTrans" cxnId="{B2DBCE9A-0AAB-4D51-8A1B-4BD3C2422928}">
      <dgm:prSet/>
      <dgm:spPr/>
      <dgm:t>
        <a:bodyPr/>
        <a:lstStyle/>
        <a:p>
          <a:endParaRPr lang="es-EC"/>
        </a:p>
      </dgm:t>
    </dgm:pt>
    <dgm:pt modelId="{C6C1FC1E-C04C-4C12-886D-15B88D4F43E4}" type="sibTrans" cxnId="{B2DBCE9A-0AAB-4D51-8A1B-4BD3C2422928}">
      <dgm:prSet/>
      <dgm:spPr/>
      <dgm:t>
        <a:bodyPr/>
        <a:lstStyle/>
        <a:p>
          <a:endParaRPr lang="es-EC"/>
        </a:p>
      </dgm:t>
    </dgm:pt>
    <dgm:pt modelId="{E1B6698A-83E2-4F7C-A7A7-9E96BA6149CE}">
      <dgm:prSet phldrT="[Texto]"/>
      <dgm:spPr>
        <a:scene3d>
          <a:camera prst="orthographicFront"/>
          <a:lightRig rig="threePt" dir="t"/>
        </a:scene3d>
        <a:sp3d>
          <a:bevelT/>
        </a:sp3d>
      </dgm:spPr>
      <dgm:t>
        <a:bodyPr/>
        <a:lstStyle/>
        <a:p>
          <a:pPr algn="ctr"/>
          <a:r>
            <a:rPr lang="es-EC" dirty="0" smtClean="0">
              <a:solidFill>
                <a:srgbClr val="000000"/>
              </a:solidFill>
              <a:cs typeface="Times New Roman" pitchFamily="18" charset="0"/>
            </a:rPr>
            <a:t>V [</a:t>
          </a:r>
          <a:r>
            <a:rPr lang="es-EC" dirty="0" err="1" smtClean="0">
              <a:solidFill>
                <a:srgbClr val="000000"/>
              </a:solidFill>
              <a:cs typeface="Times New Roman" pitchFamily="18" charset="0"/>
            </a:rPr>
            <a:t>p.u</a:t>
          </a:r>
          <a:r>
            <a:rPr lang="es-EC" dirty="0" smtClean="0">
              <a:solidFill>
                <a:srgbClr val="000000"/>
              </a:solidFill>
              <a:cs typeface="Times New Roman" pitchFamily="18" charset="0"/>
            </a:rPr>
            <a:t>]=1p.u	</a:t>
          </a:r>
          <a:endParaRPr lang="es-EC" dirty="0"/>
        </a:p>
      </dgm:t>
    </dgm:pt>
    <dgm:pt modelId="{5FD23BC9-A061-4B42-B5B7-CD6E5508D23D}" type="parTrans" cxnId="{B834F6FC-CD8A-43C6-A89F-74D2C15336E8}">
      <dgm:prSet/>
      <dgm:spPr/>
      <dgm:t>
        <a:bodyPr/>
        <a:lstStyle/>
        <a:p>
          <a:endParaRPr lang="es-EC"/>
        </a:p>
      </dgm:t>
    </dgm:pt>
    <dgm:pt modelId="{95E7E36A-F3AF-4AE3-9677-2299AA29F3D1}" type="sibTrans" cxnId="{B834F6FC-CD8A-43C6-A89F-74D2C15336E8}">
      <dgm:prSet/>
      <dgm:spPr/>
      <dgm:t>
        <a:bodyPr/>
        <a:lstStyle/>
        <a:p>
          <a:endParaRPr lang="es-EC"/>
        </a:p>
      </dgm:t>
    </dgm:pt>
    <dgm:pt modelId="{B57BDDB8-4BDA-4478-A6BF-9170D5C2C932}">
      <dgm:prSet phldrT="[Texto]"/>
      <dgm:spPr>
        <a:solidFill>
          <a:schemeClr val="tx2">
            <a:lumMod val="20000"/>
            <a:lumOff val="80000"/>
          </a:schemeClr>
        </a:solidFill>
        <a:scene3d>
          <a:camera prst="orthographicFront"/>
          <a:lightRig rig="threePt" dir="t"/>
        </a:scene3d>
        <a:sp3d>
          <a:bevelT/>
        </a:sp3d>
      </dgm:spPr>
      <dgm:t>
        <a:bodyPr/>
        <a:lstStyle/>
        <a:p>
          <a:r>
            <a:rPr lang="es-EC" dirty="0" smtClean="0">
              <a:solidFill>
                <a:srgbClr val="000000"/>
              </a:solidFill>
              <a:cs typeface="Times New Roman" pitchFamily="18" charset="0"/>
            </a:rPr>
            <a:t>Voltaje nominal [f-n]=280[V]</a:t>
          </a:r>
          <a:endParaRPr lang="es-EC" dirty="0"/>
        </a:p>
      </dgm:t>
    </dgm:pt>
    <dgm:pt modelId="{CBBAFA4C-3F36-4708-984E-A126067AAD20}" type="parTrans" cxnId="{18959244-31D6-41F6-B2CC-801399541C85}">
      <dgm:prSet/>
      <dgm:spPr/>
      <dgm:t>
        <a:bodyPr/>
        <a:lstStyle/>
        <a:p>
          <a:endParaRPr lang="es-EC"/>
        </a:p>
      </dgm:t>
    </dgm:pt>
    <dgm:pt modelId="{985A868C-775B-402E-9299-56B192401839}" type="sibTrans" cxnId="{18959244-31D6-41F6-B2CC-801399541C85}">
      <dgm:prSet/>
      <dgm:spPr/>
      <dgm:t>
        <a:bodyPr/>
        <a:lstStyle/>
        <a:p>
          <a:endParaRPr lang="es-EC"/>
        </a:p>
      </dgm:t>
    </dgm:pt>
    <dgm:pt modelId="{1FF199C0-6FC0-499F-A908-C4A9631ED1E3}">
      <dgm:prSet phldrT="[Texto]"/>
      <dgm:spPr>
        <a:scene3d>
          <a:camera prst="orthographicFront"/>
          <a:lightRig rig="threePt" dir="t"/>
        </a:scene3d>
        <a:sp3d>
          <a:bevelT/>
        </a:sp3d>
      </dgm:spPr>
      <dgm:t>
        <a:bodyPr/>
        <a:lstStyle/>
        <a:p>
          <a:pPr algn="ctr"/>
          <a:r>
            <a:rPr lang="es-EC" dirty="0" smtClean="0">
              <a:solidFill>
                <a:srgbClr val="000000"/>
              </a:solidFill>
              <a:cs typeface="Times New Roman" pitchFamily="18" charset="0"/>
            </a:rPr>
            <a:t>V [</a:t>
          </a:r>
          <a:r>
            <a:rPr lang="es-EC" dirty="0" err="1" smtClean="0">
              <a:solidFill>
                <a:srgbClr val="000000"/>
              </a:solidFill>
              <a:cs typeface="Times New Roman" pitchFamily="18" charset="0"/>
            </a:rPr>
            <a:t>p.u</a:t>
          </a:r>
          <a:r>
            <a:rPr lang="es-EC" dirty="0" smtClean="0">
              <a:solidFill>
                <a:srgbClr val="000000"/>
              </a:solidFill>
              <a:cs typeface="Times New Roman" pitchFamily="18" charset="0"/>
            </a:rPr>
            <a:t>]=1.1 </a:t>
          </a:r>
          <a:r>
            <a:rPr lang="es-EC" dirty="0" err="1" smtClean="0">
              <a:solidFill>
                <a:srgbClr val="000000"/>
              </a:solidFill>
              <a:cs typeface="Times New Roman" pitchFamily="18" charset="0"/>
            </a:rPr>
            <a:t>p.u</a:t>
          </a:r>
          <a:endParaRPr lang="es-EC" dirty="0"/>
        </a:p>
      </dgm:t>
    </dgm:pt>
    <dgm:pt modelId="{FD11BABF-3C59-4163-8778-F513411871F7}" type="parTrans" cxnId="{62F6420B-B35F-4ED8-8BFB-9AEB09854DE2}">
      <dgm:prSet/>
      <dgm:spPr/>
      <dgm:t>
        <a:bodyPr/>
        <a:lstStyle/>
        <a:p>
          <a:endParaRPr lang="es-EC"/>
        </a:p>
      </dgm:t>
    </dgm:pt>
    <dgm:pt modelId="{0C314FAB-E6E8-4411-B0B8-7BCD62783F2A}" type="sibTrans" cxnId="{62F6420B-B35F-4ED8-8BFB-9AEB09854DE2}">
      <dgm:prSet/>
      <dgm:spPr/>
      <dgm:t>
        <a:bodyPr/>
        <a:lstStyle/>
        <a:p>
          <a:endParaRPr lang="es-EC"/>
        </a:p>
      </dgm:t>
    </dgm:pt>
    <dgm:pt modelId="{A4A91C46-FD95-49C4-88AD-B5DFD9D903F7}" type="pres">
      <dgm:prSet presAssocID="{1D13576A-90BA-4828-AAF3-2026821B0350}" presName="linear" presStyleCnt="0">
        <dgm:presLayoutVars>
          <dgm:animLvl val="lvl"/>
          <dgm:resizeHandles val="exact"/>
        </dgm:presLayoutVars>
      </dgm:prSet>
      <dgm:spPr/>
      <dgm:t>
        <a:bodyPr/>
        <a:lstStyle/>
        <a:p>
          <a:endParaRPr lang="es-EC"/>
        </a:p>
      </dgm:t>
    </dgm:pt>
    <dgm:pt modelId="{58F72389-FC6A-4D6C-AFC8-3BE7603CEF70}" type="pres">
      <dgm:prSet presAssocID="{F39CBCA1-9265-4A5C-87B8-54C498C404F0}" presName="parentText" presStyleLbl="node1" presStyleIdx="0" presStyleCnt="2" custScaleX="85714">
        <dgm:presLayoutVars>
          <dgm:chMax val="0"/>
          <dgm:bulletEnabled val="1"/>
        </dgm:presLayoutVars>
      </dgm:prSet>
      <dgm:spPr/>
      <dgm:t>
        <a:bodyPr/>
        <a:lstStyle/>
        <a:p>
          <a:endParaRPr lang="es-EC"/>
        </a:p>
      </dgm:t>
    </dgm:pt>
    <dgm:pt modelId="{814826E1-87BE-4269-A8E8-41DD6E47ECF4}" type="pres">
      <dgm:prSet presAssocID="{F39CBCA1-9265-4A5C-87B8-54C498C404F0}" presName="childText" presStyleLbl="revTx" presStyleIdx="0" presStyleCnt="2">
        <dgm:presLayoutVars>
          <dgm:bulletEnabled val="1"/>
        </dgm:presLayoutVars>
      </dgm:prSet>
      <dgm:spPr/>
      <dgm:t>
        <a:bodyPr/>
        <a:lstStyle/>
        <a:p>
          <a:endParaRPr lang="es-EC"/>
        </a:p>
      </dgm:t>
    </dgm:pt>
    <dgm:pt modelId="{EB857B2E-C68A-409E-B2FF-B21E51C985FD}" type="pres">
      <dgm:prSet presAssocID="{B57BDDB8-4BDA-4478-A6BF-9170D5C2C932}" presName="parentText" presStyleLbl="node1" presStyleIdx="1" presStyleCnt="2" custScaleX="87500">
        <dgm:presLayoutVars>
          <dgm:chMax val="0"/>
          <dgm:bulletEnabled val="1"/>
        </dgm:presLayoutVars>
      </dgm:prSet>
      <dgm:spPr/>
      <dgm:t>
        <a:bodyPr/>
        <a:lstStyle/>
        <a:p>
          <a:endParaRPr lang="es-EC"/>
        </a:p>
      </dgm:t>
    </dgm:pt>
    <dgm:pt modelId="{378582DE-AD72-49D3-A8DF-66A2505338C8}" type="pres">
      <dgm:prSet presAssocID="{B57BDDB8-4BDA-4478-A6BF-9170D5C2C932}" presName="childText" presStyleLbl="revTx" presStyleIdx="1" presStyleCnt="2">
        <dgm:presLayoutVars>
          <dgm:bulletEnabled val="1"/>
        </dgm:presLayoutVars>
      </dgm:prSet>
      <dgm:spPr/>
      <dgm:t>
        <a:bodyPr/>
        <a:lstStyle/>
        <a:p>
          <a:endParaRPr lang="es-EC"/>
        </a:p>
      </dgm:t>
    </dgm:pt>
  </dgm:ptLst>
  <dgm:cxnLst>
    <dgm:cxn modelId="{060A2B53-1DB8-4AA3-95B3-1CF8EFB35458}" type="presOf" srcId="{1D13576A-90BA-4828-AAF3-2026821B0350}" destId="{A4A91C46-FD95-49C4-88AD-B5DFD9D903F7}" srcOrd="0" destOrd="0" presId="urn:microsoft.com/office/officeart/2005/8/layout/vList2"/>
    <dgm:cxn modelId="{B2DBCE9A-0AAB-4D51-8A1B-4BD3C2422928}" srcId="{1D13576A-90BA-4828-AAF3-2026821B0350}" destId="{F39CBCA1-9265-4A5C-87B8-54C498C404F0}" srcOrd="0" destOrd="0" parTransId="{EFA5EF6E-68C9-4E5F-9C37-F2E8CCFCC548}" sibTransId="{C6C1FC1E-C04C-4C12-886D-15B88D4F43E4}"/>
    <dgm:cxn modelId="{62F6420B-B35F-4ED8-8BFB-9AEB09854DE2}" srcId="{B57BDDB8-4BDA-4478-A6BF-9170D5C2C932}" destId="{1FF199C0-6FC0-499F-A908-C4A9631ED1E3}" srcOrd="0" destOrd="0" parTransId="{FD11BABF-3C59-4163-8778-F513411871F7}" sibTransId="{0C314FAB-E6E8-4411-B0B8-7BCD62783F2A}"/>
    <dgm:cxn modelId="{B834F6FC-CD8A-43C6-A89F-74D2C15336E8}" srcId="{F39CBCA1-9265-4A5C-87B8-54C498C404F0}" destId="{E1B6698A-83E2-4F7C-A7A7-9E96BA6149CE}" srcOrd="0" destOrd="0" parTransId="{5FD23BC9-A061-4B42-B5B7-CD6E5508D23D}" sibTransId="{95E7E36A-F3AF-4AE3-9677-2299AA29F3D1}"/>
    <dgm:cxn modelId="{FF6E1F74-025B-4517-A0A3-ABB9FC3C3EAD}" type="presOf" srcId="{B57BDDB8-4BDA-4478-A6BF-9170D5C2C932}" destId="{EB857B2E-C68A-409E-B2FF-B21E51C985FD}" srcOrd="0" destOrd="0" presId="urn:microsoft.com/office/officeart/2005/8/layout/vList2"/>
    <dgm:cxn modelId="{18959244-31D6-41F6-B2CC-801399541C85}" srcId="{1D13576A-90BA-4828-AAF3-2026821B0350}" destId="{B57BDDB8-4BDA-4478-A6BF-9170D5C2C932}" srcOrd="1" destOrd="0" parTransId="{CBBAFA4C-3F36-4708-984E-A126067AAD20}" sibTransId="{985A868C-775B-402E-9299-56B192401839}"/>
    <dgm:cxn modelId="{AEA0A958-8912-417B-A040-35FA3DEC6D9C}" type="presOf" srcId="{F39CBCA1-9265-4A5C-87B8-54C498C404F0}" destId="{58F72389-FC6A-4D6C-AFC8-3BE7603CEF70}" srcOrd="0" destOrd="0" presId="urn:microsoft.com/office/officeart/2005/8/layout/vList2"/>
    <dgm:cxn modelId="{AC2EAE60-3B0D-4D5C-ABAB-D63853671D6C}" type="presOf" srcId="{1FF199C0-6FC0-499F-A908-C4A9631ED1E3}" destId="{378582DE-AD72-49D3-A8DF-66A2505338C8}" srcOrd="0" destOrd="0" presId="urn:microsoft.com/office/officeart/2005/8/layout/vList2"/>
    <dgm:cxn modelId="{EEDAF34E-659B-4875-980E-C3AD5FD1F97C}" type="presOf" srcId="{E1B6698A-83E2-4F7C-A7A7-9E96BA6149CE}" destId="{814826E1-87BE-4269-A8E8-41DD6E47ECF4}" srcOrd="0" destOrd="0" presId="urn:microsoft.com/office/officeart/2005/8/layout/vList2"/>
    <dgm:cxn modelId="{B521CAFE-0488-4505-8DAE-0E62EFC6D586}" type="presParOf" srcId="{A4A91C46-FD95-49C4-88AD-B5DFD9D903F7}" destId="{58F72389-FC6A-4D6C-AFC8-3BE7603CEF70}" srcOrd="0" destOrd="0" presId="urn:microsoft.com/office/officeart/2005/8/layout/vList2"/>
    <dgm:cxn modelId="{D7995589-CB9A-4308-9540-F312E1A6AA21}" type="presParOf" srcId="{A4A91C46-FD95-49C4-88AD-B5DFD9D903F7}" destId="{814826E1-87BE-4269-A8E8-41DD6E47ECF4}" srcOrd="1" destOrd="0" presId="urn:microsoft.com/office/officeart/2005/8/layout/vList2"/>
    <dgm:cxn modelId="{42C38677-B270-4637-B597-3A4DD8006865}" type="presParOf" srcId="{A4A91C46-FD95-49C4-88AD-B5DFD9D903F7}" destId="{EB857B2E-C68A-409E-B2FF-B21E51C985FD}" srcOrd="2" destOrd="0" presId="urn:microsoft.com/office/officeart/2005/8/layout/vList2"/>
    <dgm:cxn modelId="{C3DF475F-487F-4F53-BBC9-EEC93324BC34}" type="presParOf" srcId="{A4A91C46-FD95-49C4-88AD-B5DFD9D903F7}" destId="{378582DE-AD72-49D3-A8DF-66A2505338C8}" srcOrd="3" destOrd="0" presId="urn:microsoft.com/office/officeart/2005/8/layout/vList2"/>
  </dgm:cxnLst>
  <dgm:bg/>
  <dgm:whole/>
  <dgm:extLst>
    <a:ext uri="http://schemas.microsoft.com/office/drawing/2008/diagram"/>
  </dgm:extLst>
</dgm:dataModel>
</file>

<file path=ppt/diagrams/data6.xml><?xml version="1.0" encoding="utf-8"?>
<dgm:dataModel xmlns:dgm="http://schemas.openxmlformats.org/drawingml/2006/diagram" xmlns:a="http://schemas.openxmlformats.org/drawingml/2006/main">
  <dgm:ptLst>
    <dgm:pt modelId="{20B3BF54-0970-4FB0-A57C-1F07AEDC1B17}" type="doc">
      <dgm:prSet loTypeId="urn:microsoft.com/office/officeart/2005/8/layout/hList1" loCatId="list" qsTypeId="urn:microsoft.com/office/officeart/2005/8/quickstyle/simple1" qsCatId="simple" csTypeId="urn:microsoft.com/office/officeart/2005/8/colors/accent1_2" csCatId="accent1" phldr="1"/>
      <dgm:spPr>
        <a:scene3d>
          <a:camera prst="orthographicFront">
            <a:rot lat="0" lon="0" rev="0"/>
          </a:camera>
          <a:lightRig rig="balanced" dir="t">
            <a:rot lat="0" lon="0" rev="8700000"/>
          </a:lightRig>
        </a:scene3d>
      </dgm:spPr>
      <dgm:t>
        <a:bodyPr/>
        <a:lstStyle/>
        <a:p>
          <a:endParaRPr lang="es-EC"/>
        </a:p>
      </dgm:t>
    </dgm:pt>
    <dgm:pt modelId="{18E6E47C-A68A-4A46-B80F-A973AEA09EED}">
      <dgm:prSet phldrT="[Texto]"/>
      <dgm:spPr>
        <a:solidFill>
          <a:schemeClr val="accent6">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smtClean="0"/>
            <a:t>Diciembre 2008</a:t>
          </a:r>
          <a:endParaRPr lang="es-EC" dirty="0"/>
        </a:p>
      </dgm:t>
    </dgm:pt>
    <dgm:pt modelId="{DA3EF44C-3050-424E-A857-8F576B9BE5FA}" type="parTrans" cxnId="{E3AFE1C7-FBF6-46D0-A1AF-4D4957B11CCC}">
      <dgm:prSet/>
      <dgm:spPr/>
      <dgm:t>
        <a:bodyPr/>
        <a:lstStyle/>
        <a:p>
          <a:endParaRPr lang="es-EC"/>
        </a:p>
      </dgm:t>
    </dgm:pt>
    <dgm:pt modelId="{983E6C7B-4DBB-4037-82AC-CC3E1D56D4C2}" type="sibTrans" cxnId="{E3AFE1C7-FBF6-46D0-A1AF-4D4957B11CCC}">
      <dgm:prSet/>
      <dgm:spPr/>
      <dgm:t>
        <a:bodyPr/>
        <a:lstStyle/>
        <a:p>
          <a:endParaRPr lang="es-EC"/>
        </a:p>
      </dgm:t>
    </dgm:pt>
    <dgm:pt modelId="{2F65A02B-ECD5-404D-9686-1891C07A3B0C}">
      <dgm:prSet phldrT="[Texto]"/>
      <dgm:spPr>
        <a:solidFill>
          <a:schemeClr val="accent6">
            <a:lumMod val="20000"/>
            <a:lumOff val="80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err="1" smtClean="0"/>
            <a:t>Vmax</a:t>
          </a:r>
          <a:r>
            <a:rPr lang="es-EC" dirty="0" smtClean="0"/>
            <a:t>=280.7[V]</a:t>
          </a:r>
          <a:endParaRPr lang="es-EC" dirty="0"/>
        </a:p>
      </dgm:t>
    </dgm:pt>
    <dgm:pt modelId="{7E965E80-AEF1-40BF-93C9-A91DA2CD646A}" type="parTrans" cxnId="{8A4F3734-017C-4D72-A10D-4B06D29AE241}">
      <dgm:prSet/>
      <dgm:spPr/>
      <dgm:t>
        <a:bodyPr/>
        <a:lstStyle/>
        <a:p>
          <a:endParaRPr lang="es-EC"/>
        </a:p>
      </dgm:t>
    </dgm:pt>
    <dgm:pt modelId="{601957F3-8E8C-4D90-A574-6556FFF328C3}" type="sibTrans" cxnId="{8A4F3734-017C-4D72-A10D-4B06D29AE241}">
      <dgm:prSet/>
      <dgm:spPr/>
      <dgm:t>
        <a:bodyPr/>
        <a:lstStyle/>
        <a:p>
          <a:endParaRPr lang="es-EC"/>
        </a:p>
      </dgm:t>
    </dgm:pt>
    <dgm:pt modelId="{4BB82C01-EF93-4B74-AB9C-9751572BA7F5}">
      <dgm:prSet phldrT="[Texto]"/>
      <dgm:spPr>
        <a:solidFill>
          <a:schemeClr val="accent6">
            <a:lumMod val="20000"/>
            <a:lumOff val="80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smtClean="0"/>
            <a:t>Topas 1000</a:t>
          </a:r>
          <a:endParaRPr lang="es-EC" dirty="0"/>
        </a:p>
      </dgm:t>
    </dgm:pt>
    <dgm:pt modelId="{0C90B886-3447-45C4-878A-CAAD02C0028E}" type="parTrans" cxnId="{32F045FB-8C4F-417D-8EFB-4EA0F6F8172E}">
      <dgm:prSet/>
      <dgm:spPr/>
      <dgm:t>
        <a:bodyPr/>
        <a:lstStyle/>
        <a:p>
          <a:endParaRPr lang="es-EC"/>
        </a:p>
      </dgm:t>
    </dgm:pt>
    <dgm:pt modelId="{1D5670E8-8D1E-4C95-8E75-C67DC0CCBA1B}" type="sibTrans" cxnId="{32F045FB-8C4F-417D-8EFB-4EA0F6F8172E}">
      <dgm:prSet/>
      <dgm:spPr/>
      <dgm:t>
        <a:bodyPr/>
        <a:lstStyle/>
        <a:p>
          <a:endParaRPr lang="es-EC"/>
        </a:p>
      </dgm:t>
    </dgm:pt>
    <dgm:pt modelId="{17B49A0F-2B65-4DC0-A36D-4463EB426E36}">
      <dgm:prSet phldrT="[Texto]"/>
      <dgm:spPr>
        <a:solidFill>
          <a:schemeClr val="accent6">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smtClean="0"/>
            <a:t>Abril 2009</a:t>
          </a:r>
          <a:endParaRPr lang="es-EC" dirty="0"/>
        </a:p>
      </dgm:t>
    </dgm:pt>
    <dgm:pt modelId="{690ADC94-B68B-48F3-B6DC-894B3D97E578}" type="parTrans" cxnId="{0EB82A6E-EA15-4F16-B7CA-6633612A465F}">
      <dgm:prSet/>
      <dgm:spPr/>
      <dgm:t>
        <a:bodyPr/>
        <a:lstStyle/>
        <a:p>
          <a:endParaRPr lang="es-EC"/>
        </a:p>
      </dgm:t>
    </dgm:pt>
    <dgm:pt modelId="{696C4FFD-5B72-4951-9345-C7FCF687DE82}" type="sibTrans" cxnId="{0EB82A6E-EA15-4F16-B7CA-6633612A465F}">
      <dgm:prSet/>
      <dgm:spPr/>
      <dgm:t>
        <a:bodyPr/>
        <a:lstStyle/>
        <a:p>
          <a:endParaRPr lang="es-EC"/>
        </a:p>
      </dgm:t>
    </dgm:pt>
    <dgm:pt modelId="{90F09EC8-78E1-4738-9844-15F5865B8F44}">
      <dgm:prSet phldrT="[Texto]"/>
      <dgm:spPr>
        <a:solidFill>
          <a:schemeClr val="accent6">
            <a:lumMod val="20000"/>
            <a:lumOff val="80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err="1" smtClean="0"/>
            <a:t>Vmax</a:t>
          </a:r>
          <a:r>
            <a:rPr lang="es-EC" dirty="0" smtClean="0"/>
            <a:t>=275.5[V]</a:t>
          </a:r>
          <a:endParaRPr lang="es-EC" dirty="0"/>
        </a:p>
      </dgm:t>
    </dgm:pt>
    <dgm:pt modelId="{AD103B1C-9423-4A7A-8425-889BD63A43B8}" type="parTrans" cxnId="{DA85CEE8-B08B-4506-8EA8-456F5128D495}">
      <dgm:prSet/>
      <dgm:spPr/>
      <dgm:t>
        <a:bodyPr/>
        <a:lstStyle/>
        <a:p>
          <a:endParaRPr lang="es-EC"/>
        </a:p>
      </dgm:t>
    </dgm:pt>
    <dgm:pt modelId="{A4AE5FEA-12F2-41F9-87D5-7D3202385D6F}" type="sibTrans" cxnId="{DA85CEE8-B08B-4506-8EA8-456F5128D495}">
      <dgm:prSet/>
      <dgm:spPr/>
      <dgm:t>
        <a:bodyPr/>
        <a:lstStyle/>
        <a:p>
          <a:endParaRPr lang="es-EC"/>
        </a:p>
      </dgm:t>
    </dgm:pt>
    <dgm:pt modelId="{E8249C7D-6DB8-4708-930E-C2BA6F974F86}">
      <dgm:prSet phldrT="[Texto]"/>
      <dgm:spPr>
        <a:solidFill>
          <a:schemeClr val="accent6">
            <a:lumMod val="20000"/>
            <a:lumOff val="80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smtClean="0"/>
            <a:t>Fluke 1760</a:t>
          </a:r>
          <a:endParaRPr lang="es-EC" dirty="0"/>
        </a:p>
      </dgm:t>
    </dgm:pt>
    <dgm:pt modelId="{84777712-8580-47D7-8E60-FE4BEACE3853}" type="parTrans" cxnId="{D408B1CC-58F3-4909-A2FB-1C178CD0976C}">
      <dgm:prSet/>
      <dgm:spPr/>
      <dgm:t>
        <a:bodyPr/>
        <a:lstStyle/>
        <a:p>
          <a:endParaRPr lang="es-EC"/>
        </a:p>
      </dgm:t>
    </dgm:pt>
    <dgm:pt modelId="{53CCFD45-0A35-4E0D-8256-59AD42C19EFE}" type="sibTrans" cxnId="{D408B1CC-58F3-4909-A2FB-1C178CD0976C}">
      <dgm:prSet/>
      <dgm:spPr/>
      <dgm:t>
        <a:bodyPr/>
        <a:lstStyle/>
        <a:p>
          <a:endParaRPr lang="es-EC"/>
        </a:p>
      </dgm:t>
    </dgm:pt>
    <dgm:pt modelId="{59678E3B-0BD7-4994-9AA7-4537641694BE}">
      <dgm:prSet phldrT="[Texto]"/>
      <dgm:spPr>
        <a:solidFill>
          <a:schemeClr val="accent6">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smtClean="0"/>
            <a:t>Enero 2010</a:t>
          </a:r>
          <a:endParaRPr lang="es-EC" dirty="0"/>
        </a:p>
      </dgm:t>
    </dgm:pt>
    <dgm:pt modelId="{79257EE4-7085-46CD-8443-8C6A95C514AB}" type="parTrans" cxnId="{A3DA3F96-DDA5-47F4-B3B5-6E90BAF4D479}">
      <dgm:prSet/>
      <dgm:spPr/>
      <dgm:t>
        <a:bodyPr/>
        <a:lstStyle/>
        <a:p>
          <a:endParaRPr lang="es-EC"/>
        </a:p>
      </dgm:t>
    </dgm:pt>
    <dgm:pt modelId="{F465EF04-2F7E-474E-9DED-CCF52AE698B3}" type="sibTrans" cxnId="{A3DA3F96-DDA5-47F4-B3B5-6E90BAF4D479}">
      <dgm:prSet/>
      <dgm:spPr/>
      <dgm:t>
        <a:bodyPr/>
        <a:lstStyle/>
        <a:p>
          <a:endParaRPr lang="es-EC"/>
        </a:p>
      </dgm:t>
    </dgm:pt>
    <dgm:pt modelId="{6B7117F5-F106-4E40-B94D-A5E8377A4A84}">
      <dgm:prSet phldrT="[Texto]"/>
      <dgm:spPr>
        <a:solidFill>
          <a:schemeClr val="accent6">
            <a:lumMod val="20000"/>
            <a:lumOff val="80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err="1" smtClean="0"/>
            <a:t>Vmax</a:t>
          </a:r>
          <a:r>
            <a:rPr lang="es-EC" dirty="0" smtClean="0"/>
            <a:t>=266.5[V]</a:t>
          </a:r>
          <a:endParaRPr lang="es-EC" dirty="0"/>
        </a:p>
      </dgm:t>
    </dgm:pt>
    <dgm:pt modelId="{F5FDE96B-34A4-4852-94BF-8DBCFE0562A8}" type="parTrans" cxnId="{E7EF47D8-DB05-4CB0-A893-664976407B35}">
      <dgm:prSet/>
      <dgm:spPr/>
      <dgm:t>
        <a:bodyPr/>
        <a:lstStyle/>
        <a:p>
          <a:endParaRPr lang="es-EC"/>
        </a:p>
      </dgm:t>
    </dgm:pt>
    <dgm:pt modelId="{46233500-E5C5-4C1E-B0A2-84E639BC56FF}" type="sibTrans" cxnId="{E7EF47D8-DB05-4CB0-A893-664976407B35}">
      <dgm:prSet/>
      <dgm:spPr/>
      <dgm:t>
        <a:bodyPr/>
        <a:lstStyle/>
        <a:p>
          <a:endParaRPr lang="es-EC"/>
        </a:p>
      </dgm:t>
    </dgm:pt>
    <dgm:pt modelId="{86792985-0213-47D5-BD95-12E3238A6269}">
      <dgm:prSet phldrT="[Texto]"/>
      <dgm:spPr>
        <a:solidFill>
          <a:schemeClr val="accent6">
            <a:lumMod val="20000"/>
            <a:lumOff val="80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smtClean="0"/>
            <a:t>Fluke 1760</a:t>
          </a:r>
          <a:endParaRPr lang="es-EC" dirty="0"/>
        </a:p>
      </dgm:t>
    </dgm:pt>
    <dgm:pt modelId="{7A269776-7BC2-4DDC-8272-5AED631C635A}" type="parTrans" cxnId="{FF208609-D248-4976-A8B1-8F7625039039}">
      <dgm:prSet/>
      <dgm:spPr/>
      <dgm:t>
        <a:bodyPr/>
        <a:lstStyle/>
        <a:p>
          <a:endParaRPr lang="es-EC"/>
        </a:p>
      </dgm:t>
    </dgm:pt>
    <dgm:pt modelId="{85BB71F0-1192-43C2-A293-A7E295F79BAD}" type="sibTrans" cxnId="{FF208609-D248-4976-A8B1-8F7625039039}">
      <dgm:prSet/>
      <dgm:spPr/>
      <dgm:t>
        <a:bodyPr/>
        <a:lstStyle/>
        <a:p>
          <a:endParaRPr lang="es-EC"/>
        </a:p>
      </dgm:t>
    </dgm:pt>
    <dgm:pt modelId="{0ED56996-FA3D-45DE-BBEC-1C089E83248F}">
      <dgm:prSet phldrT="[Texto]"/>
      <dgm:spPr>
        <a:solidFill>
          <a:schemeClr val="accent6">
            <a:lumMod val="20000"/>
            <a:lumOff val="80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smtClean="0"/>
            <a:t>Solo 3 mediciones fueron mayores a 280, por tanto no existe impacto de salto de tensión</a:t>
          </a:r>
          <a:endParaRPr lang="es-EC" dirty="0"/>
        </a:p>
      </dgm:t>
    </dgm:pt>
    <dgm:pt modelId="{F27DFC81-F2F6-48F7-A4BC-3923C4178C12}" type="parTrans" cxnId="{2948868B-49AF-4863-A440-841C5E6B0D69}">
      <dgm:prSet/>
      <dgm:spPr/>
      <dgm:t>
        <a:bodyPr/>
        <a:lstStyle/>
        <a:p>
          <a:endParaRPr lang="es-EC"/>
        </a:p>
      </dgm:t>
    </dgm:pt>
    <dgm:pt modelId="{614AC63D-A201-4D8A-AA17-C8F5436FDBA3}" type="sibTrans" cxnId="{2948868B-49AF-4863-A440-841C5E6B0D69}">
      <dgm:prSet/>
      <dgm:spPr/>
      <dgm:t>
        <a:bodyPr/>
        <a:lstStyle/>
        <a:p>
          <a:endParaRPr lang="es-EC"/>
        </a:p>
      </dgm:t>
    </dgm:pt>
    <dgm:pt modelId="{6417364F-847E-4BD9-BEBD-FB5C1C17CE4B}">
      <dgm:prSet phldrT="[Texto]"/>
      <dgm:spPr>
        <a:solidFill>
          <a:schemeClr val="accent6">
            <a:lumMod val="20000"/>
            <a:lumOff val="80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smtClean="0"/>
            <a:t>No existen saltos de tensión</a:t>
          </a:r>
          <a:endParaRPr lang="es-EC" dirty="0"/>
        </a:p>
      </dgm:t>
    </dgm:pt>
    <dgm:pt modelId="{8273C2C7-0025-4589-8B52-DBB12E579951}" type="parTrans" cxnId="{88FC70AF-8D3F-4E0B-9E2E-701A88EAE12A}">
      <dgm:prSet/>
      <dgm:spPr/>
      <dgm:t>
        <a:bodyPr/>
        <a:lstStyle/>
        <a:p>
          <a:endParaRPr lang="es-EC"/>
        </a:p>
      </dgm:t>
    </dgm:pt>
    <dgm:pt modelId="{02C1D972-D3E0-4425-82AF-E73FB9CED140}" type="sibTrans" cxnId="{88FC70AF-8D3F-4E0B-9E2E-701A88EAE12A}">
      <dgm:prSet/>
      <dgm:spPr/>
      <dgm:t>
        <a:bodyPr/>
        <a:lstStyle/>
        <a:p>
          <a:endParaRPr lang="es-EC"/>
        </a:p>
      </dgm:t>
    </dgm:pt>
    <dgm:pt modelId="{A4F68672-08DA-4EF5-AE30-EE1FE8BD07B8}">
      <dgm:prSet phldrT="[Texto]"/>
      <dgm:spPr>
        <a:solidFill>
          <a:schemeClr val="accent6">
            <a:lumMod val="20000"/>
            <a:lumOff val="80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C" dirty="0" smtClean="0"/>
            <a:t>No existen saltos de tensión</a:t>
          </a:r>
          <a:endParaRPr lang="es-EC" dirty="0"/>
        </a:p>
      </dgm:t>
    </dgm:pt>
    <dgm:pt modelId="{3101A113-A658-4FD2-8884-563E3072F4CB}" type="parTrans" cxnId="{B63596EF-B833-45EC-A82D-9E32E3A14136}">
      <dgm:prSet/>
      <dgm:spPr/>
      <dgm:t>
        <a:bodyPr/>
        <a:lstStyle/>
        <a:p>
          <a:endParaRPr lang="es-EC"/>
        </a:p>
      </dgm:t>
    </dgm:pt>
    <dgm:pt modelId="{230393FF-F946-4CCF-AD91-46BC862D868C}" type="sibTrans" cxnId="{B63596EF-B833-45EC-A82D-9E32E3A14136}">
      <dgm:prSet/>
      <dgm:spPr/>
      <dgm:t>
        <a:bodyPr/>
        <a:lstStyle/>
        <a:p>
          <a:endParaRPr lang="es-EC"/>
        </a:p>
      </dgm:t>
    </dgm:pt>
    <dgm:pt modelId="{A4D55C3D-4A25-4A61-A86A-2E773649A812}" type="pres">
      <dgm:prSet presAssocID="{20B3BF54-0970-4FB0-A57C-1F07AEDC1B17}" presName="Name0" presStyleCnt="0">
        <dgm:presLayoutVars>
          <dgm:dir/>
          <dgm:animLvl val="lvl"/>
          <dgm:resizeHandles val="exact"/>
        </dgm:presLayoutVars>
      </dgm:prSet>
      <dgm:spPr/>
      <dgm:t>
        <a:bodyPr/>
        <a:lstStyle/>
        <a:p>
          <a:endParaRPr lang="es-EC"/>
        </a:p>
      </dgm:t>
    </dgm:pt>
    <dgm:pt modelId="{7E1C74B6-D90C-47A9-94D0-DC083EAE216D}" type="pres">
      <dgm:prSet presAssocID="{18E6E47C-A68A-4A46-B80F-A973AEA09EED}" presName="composite"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s-EC"/>
        </a:p>
      </dgm:t>
    </dgm:pt>
    <dgm:pt modelId="{7DAA1ED6-086E-4B32-83A8-94B09477A9B8}" type="pres">
      <dgm:prSet presAssocID="{18E6E47C-A68A-4A46-B80F-A973AEA09EED}" presName="parTx" presStyleLbl="alignNode1" presStyleIdx="0" presStyleCnt="3">
        <dgm:presLayoutVars>
          <dgm:chMax val="0"/>
          <dgm:chPref val="0"/>
          <dgm:bulletEnabled val="1"/>
        </dgm:presLayoutVars>
      </dgm:prSet>
      <dgm:spPr/>
      <dgm:t>
        <a:bodyPr/>
        <a:lstStyle/>
        <a:p>
          <a:endParaRPr lang="es-EC"/>
        </a:p>
      </dgm:t>
    </dgm:pt>
    <dgm:pt modelId="{EAB5193B-F45E-4358-95AB-27BE31B8CCB3}" type="pres">
      <dgm:prSet presAssocID="{18E6E47C-A68A-4A46-B80F-A973AEA09EED}" presName="desTx" presStyleLbl="alignAccFollowNode1" presStyleIdx="0" presStyleCnt="3">
        <dgm:presLayoutVars>
          <dgm:bulletEnabled val="1"/>
        </dgm:presLayoutVars>
      </dgm:prSet>
      <dgm:spPr/>
      <dgm:t>
        <a:bodyPr/>
        <a:lstStyle/>
        <a:p>
          <a:endParaRPr lang="es-EC"/>
        </a:p>
      </dgm:t>
    </dgm:pt>
    <dgm:pt modelId="{03B51773-8E69-4375-8753-DDECC2B8D13D}" type="pres">
      <dgm:prSet presAssocID="{983E6C7B-4DBB-4037-82AC-CC3E1D56D4C2}" presName="space"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s-EC"/>
        </a:p>
      </dgm:t>
    </dgm:pt>
    <dgm:pt modelId="{D7A22F15-CF5C-4B9F-B3E1-E30DC7BEC00F}" type="pres">
      <dgm:prSet presAssocID="{17B49A0F-2B65-4DC0-A36D-4463EB426E36}" presName="composite"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s-EC"/>
        </a:p>
      </dgm:t>
    </dgm:pt>
    <dgm:pt modelId="{E88A9CBA-67D4-4046-B866-6E732F69D094}" type="pres">
      <dgm:prSet presAssocID="{17B49A0F-2B65-4DC0-A36D-4463EB426E36}" presName="parTx" presStyleLbl="alignNode1" presStyleIdx="1" presStyleCnt="3">
        <dgm:presLayoutVars>
          <dgm:chMax val="0"/>
          <dgm:chPref val="0"/>
          <dgm:bulletEnabled val="1"/>
        </dgm:presLayoutVars>
      </dgm:prSet>
      <dgm:spPr/>
      <dgm:t>
        <a:bodyPr/>
        <a:lstStyle/>
        <a:p>
          <a:endParaRPr lang="es-EC"/>
        </a:p>
      </dgm:t>
    </dgm:pt>
    <dgm:pt modelId="{8619186B-60D2-44C3-BD26-56F88AD75CBF}" type="pres">
      <dgm:prSet presAssocID="{17B49A0F-2B65-4DC0-A36D-4463EB426E36}" presName="desTx" presStyleLbl="alignAccFollowNode1" presStyleIdx="1" presStyleCnt="3">
        <dgm:presLayoutVars>
          <dgm:bulletEnabled val="1"/>
        </dgm:presLayoutVars>
      </dgm:prSet>
      <dgm:spPr/>
      <dgm:t>
        <a:bodyPr/>
        <a:lstStyle/>
        <a:p>
          <a:endParaRPr lang="es-EC"/>
        </a:p>
      </dgm:t>
    </dgm:pt>
    <dgm:pt modelId="{AD7E3452-E67E-4090-8406-5466A096352C}" type="pres">
      <dgm:prSet presAssocID="{696C4FFD-5B72-4951-9345-C7FCF687DE82}" presName="space"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s-EC"/>
        </a:p>
      </dgm:t>
    </dgm:pt>
    <dgm:pt modelId="{DA8116F8-0F0E-4869-B2E0-933F90CFF23C}" type="pres">
      <dgm:prSet presAssocID="{59678E3B-0BD7-4994-9AA7-4537641694BE}" presName="composite"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s-EC"/>
        </a:p>
      </dgm:t>
    </dgm:pt>
    <dgm:pt modelId="{E3C83253-DD28-48E0-9F7F-FA104C2B154F}" type="pres">
      <dgm:prSet presAssocID="{59678E3B-0BD7-4994-9AA7-4537641694BE}" presName="parTx" presStyleLbl="alignNode1" presStyleIdx="2" presStyleCnt="3">
        <dgm:presLayoutVars>
          <dgm:chMax val="0"/>
          <dgm:chPref val="0"/>
          <dgm:bulletEnabled val="1"/>
        </dgm:presLayoutVars>
      </dgm:prSet>
      <dgm:spPr/>
      <dgm:t>
        <a:bodyPr/>
        <a:lstStyle/>
        <a:p>
          <a:endParaRPr lang="es-EC"/>
        </a:p>
      </dgm:t>
    </dgm:pt>
    <dgm:pt modelId="{CFACE831-C86F-417E-948A-04E4397F893B}" type="pres">
      <dgm:prSet presAssocID="{59678E3B-0BD7-4994-9AA7-4537641694BE}" presName="desTx" presStyleLbl="alignAccFollowNode1" presStyleIdx="2" presStyleCnt="3">
        <dgm:presLayoutVars>
          <dgm:bulletEnabled val="1"/>
        </dgm:presLayoutVars>
      </dgm:prSet>
      <dgm:spPr/>
      <dgm:t>
        <a:bodyPr/>
        <a:lstStyle/>
        <a:p>
          <a:endParaRPr lang="es-EC"/>
        </a:p>
      </dgm:t>
    </dgm:pt>
  </dgm:ptLst>
  <dgm:cxnLst>
    <dgm:cxn modelId="{C34A7808-A640-4243-8145-F7B195185543}" type="presOf" srcId="{6B7117F5-F106-4E40-B94D-A5E8377A4A84}" destId="{CFACE831-C86F-417E-948A-04E4397F893B}" srcOrd="0" destOrd="0" presId="urn:microsoft.com/office/officeart/2005/8/layout/hList1"/>
    <dgm:cxn modelId="{3E81386B-9C10-4558-8219-337EBEAE98D6}" type="presOf" srcId="{A4F68672-08DA-4EF5-AE30-EE1FE8BD07B8}" destId="{CFACE831-C86F-417E-948A-04E4397F893B}" srcOrd="0" destOrd="2" presId="urn:microsoft.com/office/officeart/2005/8/layout/hList1"/>
    <dgm:cxn modelId="{E3AFE1C7-FBF6-46D0-A1AF-4D4957B11CCC}" srcId="{20B3BF54-0970-4FB0-A57C-1F07AEDC1B17}" destId="{18E6E47C-A68A-4A46-B80F-A973AEA09EED}" srcOrd="0" destOrd="0" parTransId="{DA3EF44C-3050-424E-A857-8F576B9BE5FA}" sibTransId="{983E6C7B-4DBB-4037-82AC-CC3E1D56D4C2}"/>
    <dgm:cxn modelId="{0EB82A6E-EA15-4F16-B7CA-6633612A465F}" srcId="{20B3BF54-0970-4FB0-A57C-1F07AEDC1B17}" destId="{17B49A0F-2B65-4DC0-A36D-4463EB426E36}" srcOrd="1" destOrd="0" parTransId="{690ADC94-B68B-48F3-B6DC-894B3D97E578}" sibTransId="{696C4FFD-5B72-4951-9345-C7FCF687DE82}"/>
    <dgm:cxn modelId="{8A4F3734-017C-4D72-A10D-4B06D29AE241}" srcId="{18E6E47C-A68A-4A46-B80F-A973AEA09EED}" destId="{2F65A02B-ECD5-404D-9686-1891C07A3B0C}" srcOrd="0" destOrd="0" parTransId="{7E965E80-AEF1-40BF-93C9-A91DA2CD646A}" sibTransId="{601957F3-8E8C-4D90-A574-6556FFF328C3}"/>
    <dgm:cxn modelId="{88FC70AF-8D3F-4E0B-9E2E-701A88EAE12A}" srcId="{17B49A0F-2B65-4DC0-A36D-4463EB426E36}" destId="{6417364F-847E-4BD9-BEBD-FB5C1C17CE4B}" srcOrd="2" destOrd="0" parTransId="{8273C2C7-0025-4589-8B52-DBB12E579951}" sibTransId="{02C1D972-D3E0-4425-82AF-E73FB9CED140}"/>
    <dgm:cxn modelId="{99C205AD-80CD-4B8C-A343-F28786E9CF78}" type="presOf" srcId="{E8249C7D-6DB8-4708-930E-C2BA6F974F86}" destId="{8619186B-60D2-44C3-BD26-56F88AD75CBF}" srcOrd="0" destOrd="1" presId="urn:microsoft.com/office/officeart/2005/8/layout/hList1"/>
    <dgm:cxn modelId="{A3DA3F96-DDA5-47F4-B3B5-6E90BAF4D479}" srcId="{20B3BF54-0970-4FB0-A57C-1F07AEDC1B17}" destId="{59678E3B-0BD7-4994-9AA7-4537641694BE}" srcOrd="2" destOrd="0" parTransId="{79257EE4-7085-46CD-8443-8C6A95C514AB}" sibTransId="{F465EF04-2F7E-474E-9DED-CCF52AE698B3}"/>
    <dgm:cxn modelId="{E0DE083F-DF70-4F4D-840A-CFA939142C7A}" type="presOf" srcId="{20B3BF54-0970-4FB0-A57C-1F07AEDC1B17}" destId="{A4D55C3D-4A25-4A61-A86A-2E773649A812}" srcOrd="0" destOrd="0" presId="urn:microsoft.com/office/officeart/2005/8/layout/hList1"/>
    <dgm:cxn modelId="{DA85CEE8-B08B-4506-8EA8-456F5128D495}" srcId="{17B49A0F-2B65-4DC0-A36D-4463EB426E36}" destId="{90F09EC8-78E1-4738-9844-15F5865B8F44}" srcOrd="0" destOrd="0" parTransId="{AD103B1C-9423-4A7A-8425-889BD63A43B8}" sibTransId="{A4AE5FEA-12F2-41F9-87D5-7D3202385D6F}"/>
    <dgm:cxn modelId="{D408B1CC-58F3-4909-A2FB-1C178CD0976C}" srcId="{17B49A0F-2B65-4DC0-A36D-4463EB426E36}" destId="{E8249C7D-6DB8-4708-930E-C2BA6F974F86}" srcOrd="1" destOrd="0" parTransId="{84777712-8580-47D7-8E60-FE4BEACE3853}" sibTransId="{53CCFD45-0A35-4E0D-8256-59AD42C19EFE}"/>
    <dgm:cxn modelId="{B750B213-CE6F-4A4C-8E26-E38F2C092AD1}" type="presOf" srcId="{0ED56996-FA3D-45DE-BBEC-1C089E83248F}" destId="{EAB5193B-F45E-4358-95AB-27BE31B8CCB3}" srcOrd="0" destOrd="2" presId="urn:microsoft.com/office/officeart/2005/8/layout/hList1"/>
    <dgm:cxn modelId="{09FAA8D6-D4B5-46B0-A33C-A4729B815B7F}" type="presOf" srcId="{6417364F-847E-4BD9-BEBD-FB5C1C17CE4B}" destId="{8619186B-60D2-44C3-BD26-56F88AD75CBF}" srcOrd="0" destOrd="2" presId="urn:microsoft.com/office/officeart/2005/8/layout/hList1"/>
    <dgm:cxn modelId="{FF208609-D248-4976-A8B1-8F7625039039}" srcId="{59678E3B-0BD7-4994-9AA7-4537641694BE}" destId="{86792985-0213-47D5-BD95-12E3238A6269}" srcOrd="1" destOrd="0" parTransId="{7A269776-7BC2-4DDC-8272-5AED631C635A}" sibTransId="{85BB71F0-1192-43C2-A293-A7E295F79BAD}"/>
    <dgm:cxn modelId="{8914B95C-7E39-4C37-9171-D43B919BE5DF}" type="presOf" srcId="{4BB82C01-EF93-4B74-AB9C-9751572BA7F5}" destId="{EAB5193B-F45E-4358-95AB-27BE31B8CCB3}" srcOrd="0" destOrd="1" presId="urn:microsoft.com/office/officeart/2005/8/layout/hList1"/>
    <dgm:cxn modelId="{E7EF47D8-DB05-4CB0-A893-664976407B35}" srcId="{59678E3B-0BD7-4994-9AA7-4537641694BE}" destId="{6B7117F5-F106-4E40-B94D-A5E8377A4A84}" srcOrd="0" destOrd="0" parTransId="{F5FDE96B-34A4-4852-94BF-8DBCFE0562A8}" sibTransId="{46233500-E5C5-4C1E-B0A2-84E639BC56FF}"/>
    <dgm:cxn modelId="{AD707BF5-BF2A-47C6-B3D1-675B97BF38A5}" type="presOf" srcId="{18E6E47C-A68A-4A46-B80F-A973AEA09EED}" destId="{7DAA1ED6-086E-4B32-83A8-94B09477A9B8}" srcOrd="0" destOrd="0" presId="urn:microsoft.com/office/officeart/2005/8/layout/hList1"/>
    <dgm:cxn modelId="{5C14837D-BD59-4B72-A01F-B3D9B6D25752}" type="presOf" srcId="{59678E3B-0BD7-4994-9AA7-4537641694BE}" destId="{E3C83253-DD28-48E0-9F7F-FA104C2B154F}" srcOrd="0" destOrd="0" presId="urn:microsoft.com/office/officeart/2005/8/layout/hList1"/>
    <dgm:cxn modelId="{2948868B-49AF-4863-A440-841C5E6B0D69}" srcId="{18E6E47C-A68A-4A46-B80F-A973AEA09EED}" destId="{0ED56996-FA3D-45DE-BBEC-1C089E83248F}" srcOrd="2" destOrd="0" parTransId="{F27DFC81-F2F6-48F7-A4BC-3923C4178C12}" sibTransId="{614AC63D-A201-4D8A-AA17-C8F5436FDBA3}"/>
    <dgm:cxn modelId="{8562144D-7A61-4642-9FC5-22A7E5391B26}" type="presOf" srcId="{86792985-0213-47D5-BD95-12E3238A6269}" destId="{CFACE831-C86F-417E-948A-04E4397F893B}" srcOrd="0" destOrd="1" presId="urn:microsoft.com/office/officeart/2005/8/layout/hList1"/>
    <dgm:cxn modelId="{B63596EF-B833-45EC-A82D-9E32E3A14136}" srcId="{59678E3B-0BD7-4994-9AA7-4537641694BE}" destId="{A4F68672-08DA-4EF5-AE30-EE1FE8BD07B8}" srcOrd="2" destOrd="0" parTransId="{3101A113-A658-4FD2-8884-563E3072F4CB}" sibTransId="{230393FF-F946-4CCF-AD91-46BC862D868C}"/>
    <dgm:cxn modelId="{169AB41D-A549-4576-A540-EDD6488FFFF3}" type="presOf" srcId="{2F65A02B-ECD5-404D-9686-1891C07A3B0C}" destId="{EAB5193B-F45E-4358-95AB-27BE31B8CCB3}" srcOrd="0" destOrd="0" presId="urn:microsoft.com/office/officeart/2005/8/layout/hList1"/>
    <dgm:cxn modelId="{32F045FB-8C4F-417D-8EFB-4EA0F6F8172E}" srcId="{18E6E47C-A68A-4A46-B80F-A973AEA09EED}" destId="{4BB82C01-EF93-4B74-AB9C-9751572BA7F5}" srcOrd="1" destOrd="0" parTransId="{0C90B886-3447-45C4-878A-CAAD02C0028E}" sibTransId="{1D5670E8-8D1E-4C95-8E75-C67DC0CCBA1B}"/>
    <dgm:cxn modelId="{DB91617F-4285-4644-B857-FBB6DAA92823}" type="presOf" srcId="{17B49A0F-2B65-4DC0-A36D-4463EB426E36}" destId="{E88A9CBA-67D4-4046-B866-6E732F69D094}" srcOrd="0" destOrd="0" presId="urn:microsoft.com/office/officeart/2005/8/layout/hList1"/>
    <dgm:cxn modelId="{4ACA8809-14CC-4B34-8580-6E0C9DC3AA4A}" type="presOf" srcId="{90F09EC8-78E1-4738-9844-15F5865B8F44}" destId="{8619186B-60D2-44C3-BD26-56F88AD75CBF}" srcOrd="0" destOrd="0" presId="urn:microsoft.com/office/officeart/2005/8/layout/hList1"/>
    <dgm:cxn modelId="{873123B6-E811-431B-9012-26C88B7CBFD1}" type="presParOf" srcId="{A4D55C3D-4A25-4A61-A86A-2E773649A812}" destId="{7E1C74B6-D90C-47A9-94D0-DC083EAE216D}" srcOrd="0" destOrd="0" presId="urn:microsoft.com/office/officeart/2005/8/layout/hList1"/>
    <dgm:cxn modelId="{FCE98C6F-8C12-43C7-8CD1-FBAA8CDC18EC}" type="presParOf" srcId="{7E1C74B6-D90C-47A9-94D0-DC083EAE216D}" destId="{7DAA1ED6-086E-4B32-83A8-94B09477A9B8}" srcOrd="0" destOrd="0" presId="urn:microsoft.com/office/officeart/2005/8/layout/hList1"/>
    <dgm:cxn modelId="{AD961366-0BE6-439E-ABBD-3B04779B8C4F}" type="presParOf" srcId="{7E1C74B6-D90C-47A9-94D0-DC083EAE216D}" destId="{EAB5193B-F45E-4358-95AB-27BE31B8CCB3}" srcOrd="1" destOrd="0" presId="urn:microsoft.com/office/officeart/2005/8/layout/hList1"/>
    <dgm:cxn modelId="{0D094BFB-0EFC-4233-BB11-25908B04123F}" type="presParOf" srcId="{A4D55C3D-4A25-4A61-A86A-2E773649A812}" destId="{03B51773-8E69-4375-8753-DDECC2B8D13D}" srcOrd="1" destOrd="0" presId="urn:microsoft.com/office/officeart/2005/8/layout/hList1"/>
    <dgm:cxn modelId="{C170FD38-5802-40C1-8BBE-1842E3A9D761}" type="presParOf" srcId="{A4D55C3D-4A25-4A61-A86A-2E773649A812}" destId="{D7A22F15-CF5C-4B9F-B3E1-E30DC7BEC00F}" srcOrd="2" destOrd="0" presId="urn:microsoft.com/office/officeart/2005/8/layout/hList1"/>
    <dgm:cxn modelId="{77EBAF6F-4583-4D88-B34E-5A233E470FCB}" type="presParOf" srcId="{D7A22F15-CF5C-4B9F-B3E1-E30DC7BEC00F}" destId="{E88A9CBA-67D4-4046-B866-6E732F69D094}" srcOrd="0" destOrd="0" presId="urn:microsoft.com/office/officeart/2005/8/layout/hList1"/>
    <dgm:cxn modelId="{ACA13D4A-0FE3-4CA4-9D19-B714AF042AB0}" type="presParOf" srcId="{D7A22F15-CF5C-4B9F-B3E1-E30DC7BEC00F}" destId="{8619186B-60D2-44C3-BD26-56F88AD75CBF}" srcOrd="1" destOrd="0" presId="urn:microsoft.com/office/officeart/2005/8/layout/hList1"/>
    <dgm:cxn modelId="{2DDD4974-3AD2-4E3F-A0D7-0934B1141C49}" type="presParOf" srcId="{A4D55C3D-4A25-4A61-A86A-2E773649A812}" destId="{AD7E3452-E67E-4090-8406-5466A096352C}" srcOrd="3" destOrd="0" presId="urn:microsoft.com/office/officeart/2005/8/layout/hList1"/>
    <dgm:cxn modelId="{0361EFB2-DFFB-400E-975D-2E6183D857B8}" type="presParOf" srcId="{A4D55C3D-4A25-4A61-A86A-2E773649A812}" destId="{DA8116F8-0F0E-4869-B2E0-933F90CFF23C}" srcOrd="4" destOrd="0" presId="urn:microsoft.com/office/officeart/2005/8/layout/hList1"/>
    <dgm:cxn modelId="{6C4E3308-8FC7-4554-BE6A-C301E852ADEB}" type="presParOf" srcId="{DA8116F8-0F0E-4869-B2E0-933F90CFF23C}" destId="{E3C83253-DD28-48E0-9F7F-FA104C2B154F}" srcOrd="0" destOrd="0" presId="urn:microsoft.com/office/officeart/2005/8/layout/hList1"/>
    <dgm:cxn modelId="{7C5DFE7D-F0C4-4FDE-A029-473076237C8E}" type="presParOf" srcId="{DA8116F8-0F0E-4869-B2E0-933F90CFF23C}" destId="{CFACE831-C86F-417E-948A-04E4397F893B}" srcOrd="1" destOrd="0" presId="urn:microsoft.com/office/officeart/2005/8/layout/hList1"/>
  </dgm:cxnLst>
  <dgm:bg/>
  <dgm:whole/>
  <dgm:extLst>
    <a:ext uri="http://schemas.microsoft.com/office/drawing/2008/diagram"/>
  </dgm:extLst>
</dgm:dataModel>
</file>

<file path=ppt/diagrams/data7.xml><?xml version="1.0" encoding="utf-8"?>
<dgm:dataModel xmlns:dgm="http://schemas.openxmlformats.org/drawingml/2006/diagram" xmlns:a="http://schemas.openxmlformats.org/drawingml/2006/main">
  <dgm:ptLst>
    <dgm:pt modelId="{20B3BF54-0970-4FB0-A57C-1F07AEDC1B1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EC"/>
        </a:p>
      </dgm:t>
    </dgm:pt>
    <dgm:pt modelId="{18E6E47C-A68A-4A46-B80F-A973AEA09EED}">
      <dgm:prSet phldrT="[Texto]"/>
      <dgm:spPr>
        <a:solidFill>
          <a:schemeClr val="tx1">
            <a:lumMod val="65000"/>
            <a:lumOff val="35000"/>
          </a:schemeClr>
        </a:solidFill>
        <a:scene3d>
          <a:camera prst="orthographicFront"/>
          <a:lightRig rig="threePt" dir="t"/>
        </a:scene3d>
        <a:sp3d>
          <a:bevelT prst="relaxedInset"/>
        </a:sp3d>
      </dgm:spPr>
      <dgm:t>
        <a:bodyPr/>
        <a:lstStyle/>
        <a:p>
          <a:r>
            <a:rPr lang="es-EC" dirty="0" smtClean="0"/>
            <a:t>Diciembre 2008</a:t>
          </a:r>
          <a:endParaRPr lang="es-EC" dirty="0"/>
        </a:p>
      </dgm:t>
    </dgm:pt>
    <dgm:pt modelId="{DA3EF44C-3050-424E-A857-8F576B9BE5FA}" type="parTrans" cxnId="{E3AFE1C7-FBF6-46D0-A1AF-4D4957B11CCC}">
      <dgm:prSet/>
      <dgm:spPr/>
      <dgm:t>
        <a:bodyPr/>
        <a:lstStyle/>
        <a:p>
          <a:endParaRPr lang="es-EC"/>
        </a:p>
      </dgm:t>
    </dgm:pt>
    <dgm:pt modelId="{983E6C7B-4DBB-4037-82AC-CC3E1D56D4C2}" type="sibTrans" cxnId="{E3AFE1C7-FBF6-46D0-A1AF-4D4957B11CCC}">
      <dgm:prSet/>
      <dgm:spPr/>
      <dgm:t>
        <a:bodyPr/>
        <a:lstStyle/>
        <a:p>
          <a:endParaRPr lang="es-EC"/>
        </a:p>
      </dgm:t>
    </dgm:pt>
    <dgm:pt modelId="{2F65A02B-ECD5-404D-9686-1891C07A3B0C}">
      <dgm:prSet phldrT="[Texto]"/>
      <dgm:spPr>
        <a:solidFill>
          <a:schemeClr val="bg1">
            <a:lumMod val="85000"/>
            <a:alpha val="90000"/>
          </a:schemeClr>
        </a:solidFill>
        <a:scene3d>
          <a:camera prst="orthographicFront"/>
          <a:lightRig rig="threePt" dir="t"/>
        </a:scene3d>
        <a:sp3d>
          <a:bevelT prst="relaxedInset"/>
        </a:sp3d>
      </dgm:spPr>
      <dgm:t>
        <a:bodyPr/>
        <a:lstStyle/>
        <a:p>
          <a:r>
            <a:rPr lang="es-EC" dirty="0" smtClean="0"/>
            <a:t>=0.482%</a:t>
          </a:r>
          <a:endParaRPr lang="es-EC" dirty="0"/>
        </a:p>
      </dgm:t>
    </dgm:pt>
    <dgm:pt modelId="{7E965E80-AEF1-40BF-93C9-A91DA2CD646A}" type="parTrans" cxnId="{8A4F3734-017C-4D72-A10D-4B06D29AE241}">
      <dgm:prSet/>
      <dgm:spPr/>
      <dgm:t>
        <a:bodyPr/>
        <a:lstStyle/>
        <a:p>
          <a:endParaRPr lang="es-EC"/>
        </a:p>
      </dgm:t>
    </dgm:pt>
    <dgm:pt modelId="{601957F3-8E8C-4D90-A574-6556FFF328C3}" type="sibTrans" cxnId="{8A4F3734-017C-4D72-A10D-4B06D29AE241}">
      <dgm:prSet/>
      <dgm:spPr/>
      <dgm:t>
        <a:bodyPr/>
        <a:lstStyle/>
        <a:p>
          <a:endParaRPr lang="es-EC"/>
        </a:p>
      </dgm:t>
    </dgm:pt>
    <dgm:pt modelId="{4BB82C01-EF93-4B74-AB9C-9751572BA7F5}">
      <dgm:prSet phldrT="[Texto]"/>
      <dgm:spPr>
        <a:solidFill>
          <a:schemeClr val="bg1">
            <a:lumMod val="85000"/>
            <a:alpha val="90000"/>
          </a:schemeClr>
        </a:solidFill>
        <a:scene3d>
          <a:camera prst="orthographicFront"/>
          <a:lightRig rig="threePt" dir="t"/>
        </a:scene3d>
        <a:sp3d>
          <a:bevelT prst="relaxedInset"/>
        </a:sp3d>
      </dgm:spPr>
      <dgm:t>
        <a:bodyPr/>
        <a:lstStyle/>
        <a:p>
          <a:r>
            <a:rPr lang="es-EC" dirty="0" smtClean="0"/>
            <a:t>Topas 1000</a:t>
          </a:r>
          <a:endParaRPr lang="es-EC" dirty="0"/>
        </a:p>
      </dgm:t>
    </dgm:pt>
    <dgm:pt modelId="{0C90B886-3447-45C4-878A-CAAD02C0028E}" type="parTrans" cxnId="{32F045FB-8C4F-417D-8EFB-4EA0F6F8172E}">
      <dgm:prSet/>
      <dgm:spPr/>
      <dgm:t>
        <a:bodyPr/>
        <a:lstStyle/>
        <a:p>
          <a:endParaRPr lang="es-EC"/>
        </a:p>
      </dgm:t>
    </dgm:pt>
    <dgm:pt modelId="{1D5670E8-8D1E-4C95-8E75-C67DC0CCBA1B}" type="sibTrans" cxnId="{32F045FB-8C4F-417D-8EFB-4EA0F6F8172E}">
      <dgm:prSet/>
      <dgm:spPr/>
      <dgm:t>
        <a:bodyPr/>
        <a:lstStyle/>
        <a:p>
          <a:endParaRPr lang="es-EC"/>
        </a:p>
      </dgm:t>
    </dgm:pt>
    <dgm:pt modelId="{17B49A0F-2B65-4DC0-A36D-4463EB426E36}">
      <dgm:prSet phldrT="[Texto]"/>
      <dgm:spPr>
        <a:solidFill>
          <a:schemeClr val="tx1">
            <a:lumMod val="65000"/>
            <a:lumOff val="35000"/>
          </a:schemeClr>
        </a:solidFill>
        <a:scene3d>
          <a:camera prst="orthographicFront"/>
          <a:lightRig rig="threePt" dir="t"/>
        </a:scene3d>
        <a:sp3d>
          <a:bevelT prst="relaxedInset"/>
        </a:sp3d>
      </dgm:spPr>
      <dgm:t>
        <a:bodyPr/>
        <a:lstStyle/>
        <a:p>
          <a:r>
            <a:rPr lang="es-EC" dirty="0" smtClean="0"/>
            <a:t>Abril 2009</a:t>
          </a:r>
          <a:endParaRPr lang="es-EC" dirty="0"/>
        </a:p>
      </dgm:t>
    </dgm:pt>
    <dgm:pt modelId="{690ADC94-B68B-48F3-B6DC-894B3D97E578}" type="parTrans" cxnId="{0EB82A6E-EA15-4F16-B7CA-6633612A465F}">
      <dgm:prSet/>
      <dgm:spPr/>
      <dgm:t>
        <a:bodyPr/>
        <a:lstStyle/>
        <a:p>
          <a:endParaRPr lang="es-EC"/>
        </a:p>
      </dgm:t>
    </dgm:pt>
    <dgm:pt modelId="{696C4FFD-5B72-4951-9345-C7FCF687DE82}" type="sibTrans" cxnId="{0EB82A6E-EA15-4F16-B7CA-6633612A465F}">
      <dgm:prSet/>
      <dgm:spPr/>
      <dgm:t>
        <a:bodyPr/>
        <a:lstStyle/>
        <a:p>
          <a:endParaRPr lang="es-EC"/>
        </a:p>
      </dgm:t>
    </dgm:pt>
    <dgm:pt modelId="{90F09EC8-78E1-4738-9844-15F5865B8F44}">
      <dgm:prSet phldrT="[Texto]"/>
      <dgm:spPr>
        <a:solidFill>
          <a:schemeClr val="bg1">
            <a:lumMod val="85000"/>
            <a:alpha val="90000"/>
          </a:schemeClr>
        </a:solidFill>
        <a:scene3d>
          <a:camera prst="orthographicFront"/>
          <a:lightRig rig="threePt" dir="t"/>
        </a:scene3d>
        <a:sp3d>
          <a:bevelT prst="relaxedInset"/>
        </a:sp3d>
      </dgm:spPr>
      <dgm:t>
        <a:bodyPr/>
        <a:lstStyle/>
        <a:p>
          <a:r>
            <a:rPr lang="es-EC" dirty="0" smtClean="0"/>
            <a:t>=0.386%</a:t>
          </a:r>
          <a:endParaRPr lang="es-EC" dirty="0"/>
        </a:p>
      </dgm:t>
    </dgm:pt>
    <dgm:pt modelId="{AD103B1C-9423-4A7A-8425-889BD63A43B8}" type="parTrans" cxnId="{DA85CEE8-B08B-4506-8EA8-456F5128D495}">
      <dgm:prSet/>
      <dgm:spPr/>
      <dgm:t>
        <a:bodyPr/>
        <a:lstStyle/>
        <a:p>
          <a:endParaRPr lang="es-EC"/>
        </a:p>
      </dgm:t>
    </dgm:pt>
    <dgm:pt modelId="{A4AE5FEA-12F2-41F9-87D5-7D3202385D6F}" type="sibTrans" cxnId="{DA85CEE8-B08B-4506-8EA8-456F5128D495}">
      <dgm:prSet/>
      <dgm:spPr/>
      <dgm:t>
        <a:bodyPr/>
        <a:lstStyle/>
        <a:p>
          <a:endParaRPr lang="es-EC"/>
        </a:p>
      </dgm:t>
    </dgm:pt>
    <dgm:pt modelId="{E8249C7D-6DB8-4708-930E-C2BA6F974F86}">
      <dgm:prSet phldrT="[Texto]"/>
      <dgm:spPr>
        <a:solidFill>
          <a:schemeClr val="bg1">
            <a:lumMod val="85000"/>
            <a:alpha val="90000"/>
          </a:schemeClr>
        </a:solidFill>
        <a:scene3d>
          <a:camera prst="orthographicFront"/>
          <a:lightRig rig="threePt" dir="t"/>
        </a:scene3d>
        <a:sp3d>
          <a:bevelT prst="relaxedInset"/>
        </a:sp3d>
      </dgm:spPr>
      <dgm:t>
        <a:bodyPr/>
        <a:lstStyle/>
        <a:p>
          <a:r>
            <a:rPr lang="es-EC" dirty="0" smtClean="0"/>
            <a:t>Fluke 1760</a:t>
          </a:r>
          <a:endParaRPr lang="es-EC" dirty="0"/>
        </a:p>
      </dgm:t>
    </dgm:pt>
    <dgm:pt modelId="{84777712-8580-47D7-8E60-FE4BEACE3853}" type="parTrans" cxnId="{D408B1CC-58F3-4909-A2FB-1C178CD0976C}">
      <dgm:prSet/>
      <dgm:spPr/>
      <dgm:t>
        <a:bodyPr/>
        <a:lstStyle/>
        <a:p>
          <a:endParaRPr lang="es-EC"/>
        </a:p>
      </dgm:t>
    </dgm:pt>
    <dgm:pt modelId="{53CCFD45-0A35-4E0D-8256-59AD42C19EFE}" type="sibTrans" cxnId="{D408B1CC-58F3-4909-A2FB-1C178CD0976C}">
      <dgm:prSet/>
      <dgm:spPr/>
      <dgm:t>
        <a:bodyPr/>
        <a:lstStyle/>
        <a:p>
          <a:endParaRPr lang="es-EC"/>
        </a:p>
      </dgm:t>
    </dgm:pt>
    <dgm:pt modelId="{59678E3B-0BD7-4994-9AA7-4537641694BE}">
      <dgm:prSet phldrT="[Texto]"/>
      <dgm:spPr>
        <a:solidFill>
          <a:schemeClr val="tx1">
            <a:lumMod val="65000"/>
            <a:lumOff val="35000"/>
          </a:schemeClr>
        </a:solidFill>
        <a:scene3d>
          <a:camera prst="orthographicFront"/>
          <a:lightRig rig="threePt" dir="t"/>
        </a:scene3d>
        <a:sp3d>
          <a:bevelT prst="relaxedInset"/>
        </a:sp3d>
      </dgm:spPr>
      <dgm:t>
        <a:bodyPr/>
        <a:lstStyle/>
        <a:p>
          <a:r>
            <a:rPr lang="es-EC" dirty="0" smtClean="0"/>
            <a:t>Enero 2010</a:t>
          </a:r>
          <a:endParaRPr lang="es-EC" dirty="0"/>
        </a:p>
      </dgm:t>
    </dgm:pt>
    <dgm:pt modelId="{79257EE4-7085-46CD-8443-8C6A95C514AB}" type="parTrans" cxnId="{A3DA3F96-DDA5-47F4-B3B5-6E90BAF4D479}">
      <dgm:prSet/>
      <dgm:spPr/>
      <dgm:t>
        <a:bodyPr/>
        <a:lstStyle/>
        <a:p>
          <a:endParaRPr lang="es-EC"/>
        </a:p>
      </dgm:t>
    </dgm:pt>
    <dgm:pt modelId="{F465EF04-2F7E-474E-9DED-CCF52AE698B3}" type="sibTrans" cxnId="{A3DA3F96-DDA5-47F4-B3B5-6E90BAF4D479}">
      <dgm:prSet/>
      <dgm:spPr/>
      <dgm:t>
        <a:bodyPr/>
        <a:lstStyle/>
        <a:p>
          <a:endParaRPr lang="es-EC"/>
        </a:p>
      </dgm:t>
    </dgm:pt>
    <dgm:pt modelId="{6B7117F5-F106-4E40-B94D-A5E8377A4A84}">
      <dgm:prSet phldrT="[Texto]"/>
      <dgm:spPr>
        <a:solidFill>
          <a:schemeClr val="bg1">
            <a:lumMod val="85000"/>
            <a:alpha val="90000"/>
          </a:schemeClr>
        </a:solidFill>
        <a:scene3d>
          <a:camera prst="orthographicFront"/>
          <a:lightRig rig="threePt" dir="t"/>
        </a:scene3d>
        <a:sp3d>
          <a:bevelT prst="relaxedInset"/>
        </a:sp3d>
      </dgm:spPr>
      <dgm:t>
        <a:bodyPr/>
        <a:lstStyle/>
        <a:p>
          <a:r>
            <a:rPr lang="es-EC" dirty="0" smtClean="0"/>
            <a:t>=0.225%</a:t>
          </a:r>
          <a:endParaRPr lang="es-EC" dirty="0"/>
        </a:p>
      </dgm:t>
    </dgm:pt>
    <dgm:pt modelId="{F5FDE96B-34A4-4852-94BF-8DBCFE0562A8}" type="parTrans" cxnId="{E7EF47D8-DB05-4CB0-A893-664976407B35}">
      <dgm:prSet/>
      <dgm:spPr/>
      <dgm:t>
        <a:bodyPr/>
        <a:lstStyle/>
        <a:p>
          <a:endParaRPr lang="es-EC"/>
        </a:p>
      </dgm:t>
    </dgm:pt>
    <dgm:pt modelId="{46233500-E5C5-4C1E-B0A2-84E639BC56FF}" type="sibTrans" cxnId="{E7EF47D8-DB05-4CB0-A893-664976407B35}">
      <dgm:prSet/>
      <dgm:spPr/>
      <dgm:t>
        <a:bodyPr/>
        <a:lstStyle/>
        <a:p>
          <a:endParaRPr lang="es-EC"/>
        </a:p>
      </dgm:t>
    </dgm:pt>
    <dgm:pt modelId="{86792985-0213-47D5-BD95-12E3238A6269}">
      <dgm:prSet phldrT="[Texto]"/>
      <dgm:spPr>
        <a:solidFill>
          <a:schemeClr val="bg1">
            <a:lumMod val="85000"/>
            <a:alpha val="90000"/>
          </a:schemeClr>
        </a:solidFill>
        <a:scene3d>
          <a:camera prst="orthographicFront"/>
          <a:lightRig rig="threePt" dir="t"/>
        </a:scene3d>
        <a:sp3d>
          <a:bevelT prst="relaxedInset"/>
        </a:sp3d>
      </dgm:spPr>
      <dgm:t>
        <a:bodyPr/>
        <a:lstStyle/>
        <a:p>
          <a:r>
            <a:rPr lang="es-EC" dirty="0" smtClean="0"/>
            <a:t>Fluke 1760</a:t>
          </a:r>
          <a:endParaRPr lang="es-EC" dirty="0"/>
        </a:p>
      </dgm:t>
    </dgm:pt>
    <dgm:pt modelId="{7A269776-7BC2-4DDC-8272-5AED631C635A}" type="parTrans" cxnId="{FF208609-D248-4976-A8B1-8F7625039039}">
      <dgm:prSet/>
      <dgm:spPr/>
      <dgm:t>
        <a:bodyPr/>
        <a:lstStyle/>
        <a:p>
          <a:endParaRPr lang="es-EC"/>
        </a:p>
      </dgm:t>
    </dgm:pt>
    <dgm:pt modelId="{85BB71F0-1192-43C2-A293-A7E295F79BAD}" type="sibTrans" cxnId="{FF208609-D248-4976-A8B1-8F7625039039}">
      <dgm:prSet/>
      <dgm:spPr/>
      <dgm:t>
        <a:bodyPr/>
        <a:lstStyle/>
        <a:p>
          <a:endParaRPr lang="es-EC"/>
        </a:p>
      </dgm:t>
    </dgm:pt>
    <dgm:pt modelId="{0ED56996-FA3D-45DE-BBEC-1C089E83248F}">
      <dgm:prSet phldrT="[Texto]"/>
      <dgm:spPr>
        <a:solidFill>
          <a:schemeClr val="bg1">
            <a:lumMod val="85000"/>
            <a:alpha val="90000"/>
          </a:schemeClr>
        </a:solidFill>
        <a:scene3d>
          <a:camera prst="orthographicFront"/>
          <a:lightRig rig="threePt" dir="t"/>
        </a:scene3d>
        <a:sp3d>
          <a:bevelT prst="relaxedInset"/>
        </a:sp3d>
      </dgm:spPr>
      <dgm:t>
        <a:bodyPr/>
        <a:lstStyle/>
        <a:p>
          <a:endParaRPr lang="es-EC" dirty="0"/>
        </a:p>
      </dgm:t>
    </dgm:pt>
    <dgm:pt modelId="{F27DFC81-F2F6-48F7-A4BC-3923C4178C12}" type="parTrans" cxnId="{2948868B-49AF-4863-A440-841C5E6B0D69}">
      <dgm:prSet/>
      <dgm:spPr/>
      <dgm:t>
        <a:bodyPr/>
        <a:lstStyle/>
        <a:p>
          <a:endParaRPr lang="es-EC"/>
        </a:p>
      </dgm:t>
    </dgm:pt>
    <dgm:pt modelId="{614AC63D-A201-4D8A-AA17-C8F5436FDBA3}" type="sibTrans" cxnId="{2948868B-49AF-4863-A440-841C5E6B0D69}">
      <dgm:prSet/>
      <dgm:spPr/>
      <dgm:t>
        <a:bodyPr/>
        <a:lstStyle/>
        <a:p>
          <a:endParaRPr lang="es-EC"/>
        </a:p>
      </dgm:t>
    </dgm:pt>
    <dgm:pt modelId="{6417364F-847E-4BD9-BEBD-FB5C1C17CE4B}">
      <dgm:prSet phldrT="[Texto]"/>
      <dgm:spPr>
        <a:solidFill>
          <a:schemeClr val="bg1">
            <a:lumMod val="85000"/>
            <a:alpha val="90000"/>
          </a:schemeClr>
        </a:solidFill>
        <a:scene3d>
          <a:camera prst="orthographicFront"/>
          <a:lightRig rig="threePt" dir="t"/>
        </a:scene3d>
        <a:sp3d>
          <a:bevelT prst="relaxedInset"/>
        </a:sp3d>
      </dgm:spPr>
      <dgm:t>
        <a:bodyPr/>
        <a:lstStyle/>
        <a:p>
          <a:r>
            <a:rPr lang="es-EC" dirty="0" smtClean="0"/>
            <a:t>No existe impacto por desequilibrios de tensión</a:t>
          </a:r>
          <a:endParaRPr lang="es-EC" dirty="0"/>
        </a:p>
      </dgm:t>
    </dgm:pt>
    <dgm:pt modelId="{8273C2C7-0025-4589-8B52-DBB12E579951}" type="parTrans" cxnId="{88FC70AF-8D3F-4E0B-9E2E-701A88EAE12A}">
      <dgm:prSet/>
      <dgm:spPr/>
      <dgm:t>
        <a:bodyPr/>
        <a:lstStyle/>
        <a:p>
          <a:endParaRPr lang="es-EC"/>
        </a:p>
      </dgm:t>
    </dgm:pt>
    <dgm:pt modelId="{02C1D972-D3E0-4425-82AF-E73FB9CED140}" type="sibTrans" cxnId="{88FC70AF-8D3F-4E0B-9E2E-701A88EAE12A}">
      <dgm:prSet/>
      <dgm:spPr/>
      <dgm:t>
        <a:bodyPr/>
        <a:lstStyle/>
        <a:p>
          <a:endParaRPr lang="es-EC"/>
        </a:p>
      </dgm:t>
    </dgm:pt>
    <dgm:pt modelId="{A4F68672-08DA-4EF5-AE30-EE1FE8BD07B8}">
      <dgm:prSet phldrT="[Texto]"/>
      <dgm:spPr>
        <a:solidFill>
          <a:schemeClr val="bg1">
            <a:lumMod val="85000"/>
            <a:alpha val="90000"/>
          </a:schemeClr>
        </a:solidFill>
        <a:scene3d>
          <a:camera prst="orthographicFront"/>
          <a:lightRig rig="threePt" dir="t"/>
        </a:scene3d>
        <a:sp3d>
          <a:bevelT prst="relaxedInset"/>
        </a:sp3d>
      </dgm:spPr>
      <dgm:t>
        <a:bodyPr/>
        <a:lstStyle/>
        <a:p>
          <a:r>
            <a:rPr lang="es-EC" dirty="0" smtClean="0"/>
            <a:t>No existe impacto por desequilibrios de tensión</a:t>
          </a:r>
          <a:endParaRPr lang="es-EC" dirty="0"/>
        </a:p>
      </dgm:t>
    </dgm:pt>
    <dgm:pt modelId="{3101A113-A658-4FD2-8884-563E3072F4CB}" type="parTrans" cxnId="{B63596EF-B833-45EC-A82D-9E32E3A14136}">
      <dgm:prSet/>
      <dgm:spPr/>
      <dgm:t>
        <a:bodyPr/>
        <a:lstStyle/>
        <a:p>
          <a:endParaRPr lang="es-EC"/>
        </a:p>
      </dgm:t>
    </dgm:pt>
    <dgm:pt modelId="{230393FF-F946-4CCF-AD91-46BC862D868C}" type="sibTrans" cxnId="{B63596EF-B833-45EC-A82D-9E32E3A14136}">
      <dgm:prSet/>
      <dgm:spPr/>
      <dgm:t>
        <a:bodyPr/>
        <a:lstStyle/>
        <a:p>
          <a:endParaRPr lang="es-EC"/>
        </a:p>
      </dgm:t>
    </dgm:pt>
    <dgm:pt modelId="{2BC28F58-44A1-4888-8975-42E8BC11015D}">
      <dgm:prSet phldrT="[Texto]"/>
      <dgm:spPr>
        <a:solidFill>
          <a:schemeClr val="bg1">
            <a:lumMod val="85000"/>
            <a:alpha val="90000"/>
          </a:schemeClr>
        </a:solidFill>
        <a:scene3d>
          <a:camera prst="orthographicFront"/>
          <a:lightRig rig="threePt" dir="t"/>
        </a:scene3d>
        <a:sp3d>
          <a:bevelT prst="relaxedInset"/>
        </a:sp3d>
      </dgm:spPr>
      <dgm:t>
        <a:bodyPr/>
        <a:lstStyle/>
        <a:p>
          <a:r>
            <a:rPr lang="es-EC" dirty="0" smtClean="0"/>
            <a:t>Existe impacto y fue por falla en un paso del banco de capacitor</a:t>
          </a:r>
          <a:endParaRPr lang="es-EC" dirty="0"/>
        </a:p>
      </dgm:t>
    </dgm:pt>
    <dgm:pt modelId="{75F61CC4-3894-430B-9E84-44682C217C85}" type="parTrans" cxnId="{3AE56C4B-9DAB-4BEC-9D50-CC0A0A9A777A}">
      <dgm:prSet/>
      <dgm:spPr/>
      <dgm:t>
        <a:bodyPr/>
        <a:lstStyle/>
        <a:p>
          <a:endParaRPr lang="es-EC"/>
        </a:p>
      </dgm:t>
    </dgm:pt>
    <dgm:pt modelId="{AE8A5A94-683D-4304-963F-5D79787D3025}" type="sibTrans" cxnId="{3AE56C4B-9DAB-4BEC-9D50-CC0A0A9A777A}">
      <dgm:prSet/>
      <dgm:spPr/>
      <dgm:t>
        <a:bodyPr/>
        <a:lstStyle/>
        <a:p>
          <a:endParaRPr lang="es-EC"/>
        </a:p>
      </dgm:t>
    </dgm:pt>
    <dgm:pt modelId="{A4D55C3D-4A25-4A61-A86A-2E773649A812}" type="pres">
      <dgm:prSet presAssocID="{20B3BF54-0970-4FB0-A57C-1F07AEDC1B17}" presName="Name0" presStyleCnt="0">
        <dgm:presLayoutVars>
          <dgm:dir/>
          <dgm:animLvl val="lvl"/>
          <dgm:resizeHandles val="exact"/>
        </dgm:presLayoutVars>
      </dgm:prSet>
      <dgm:spPr/>
      <dgm:t>
        <a:bodyPr/>
        <a:lstStyle/>
        <a:p>
          <a:endParaRPr lang="es-EC"/>
        </a:p>
      </dgm:t>
    </dgm:pt>
    <dgm:pt modelId="{7E1C74B6-D90C-47A9-94D0-DC083EAE216D}" type="pres">
      <dgm:prSet presAssocID="{18E6E47C-A68A-4A46-B80F-A973AEA09EED}" presName="composite" presStyleCnt="0"/>
      <dgm:spPr>
        <a:scene3d>
          <a:camera prst="orthographicFront"/>
          <a:lightRig rig="threePt" dir="t"/>
        </a:scene3d>
        <a:sp3d>
          <a:bevelT prst="relaxedInset"/>
        </a:sp3d>
      </dgm:spPr>
      <dgm:t>
        <a:bodyPr/>
        <a:lstStyle/>
        <a:p>
          <a:endParaRPr lang="es-EC"/>
        </a:p>
      </dgm:t>
    </dgm:pt>
    <dgm:pt modelId="{7DAA1ED6-086E-4B32-83A8-94B09477A9B8}" type="pres">
      <dgm:prSet presAssocID="{18E6E47C-A68A-4A46-B80F-A973AEA09EED}" presName="parTx" presStyleLbl="alignNode1" presStyleIdx="0" presStyleCnt="3">
        <dgm:presLayoutVars>
          <dgm:chMax val="0"/>
          <dgm:chPref val="0"/>
          <dgm:bulletEnabled val="1"/>
        </dgm:presLayoutVars>
      </dgm:prSet>
      <dgm:spPr/>
      <dgm:t>
        <a:bodyPr/>
        <a:lstStyle/>
        <a:p>
          <a:endParaRPr lang="es-EC"/>
        </a:p>
      </dgm:t>
    </dgm:pt>
    <dgm:pt modelId="{EAB5193B-F45E-4358-95AB-27BE31B8CCB3}" type="pres">
      <dgm:prSet presAssocID="{18E6E47C-A68A-4A46-B80F-A973AEA09EED}" presName="desTx" presStyleLbl="alignAccFollowNode1" presStyleIdx="0" presStyleCnt="3">
        <dgm:presLayoutVars>
          <dgm:bulletEnabled val="1"/>
        </dgm:presLayoutVars>
      </dgm:prSet>
      <dgm:spPr/>
      <dgm:t>
        <a:bodyPr/>
        <a:lstStyle/>
        <a:p>
          <a:endParaRPr lang="es-EC"/>
        </a:p>
      </dgm:t>
    </dgm:pt>
    <dgm:pt modelId="{03B51773-8E69-4375-8753-DDECC2B8D13D}" type="pres">
      <dgm:prSet presAssocID="{983E6C7B-4DBB-4037-82AC-CC3E1D56D4C2}" presName="space" presStyleCnt="0"/>
      <dgm:spPr>
        <a:scene3d>
          <a:camera prst="orthographicFront"/>
          <a:lightRig rig="threePt" dir="t"/>
        </a:scene3d>
        <a:sp3d>
          <a:bevelT prst="relaxedInset"/>
        </a:sp3d>
      </dgm:spPr>
      <dgm:t>
        <a:bodyPr/>
        <a:lstStyle/>
        <a:p>
          <a:endParaRPr lang="es-EC"/>
        </a:p>
      </dgm:t>
    </dgm:pt>
    <dgm:pt modelId="{D7A22F15-CF5C-4B9F-B3E1-E30DC7BEC00F}" type="pres">
      <dgm:prSet presAssocID="{17B49A0F-2B65-4DC0-A36D-4463EB426E36}" presName="composite" presStyleCnt="0"/>
      <dgm:spPr>
        <a:scene3d>
          <a:camera prst="orthographicFront"/>
          <a:lightRig rig="threePt" dir="t"/>
        </a:scene3d>
        <a:sp3d>
          <a:bevelT prst="relaxedInset"/>
        </a:sp3d>
      </dgm:spPr>
      <dgm:t>
        <a:bodyPr/>
        <a:lstStyle/>
        <a:p>
          <a:endParaRPr lang="es-EC"/>
        </a:p>
      </dgm:t>
    </dgm:pt>
    <dgm:pt modelId="{E88A9CBA-67D4-4046-B866-6E732F69D094}" type="pres">
      <dgm:prSet presAssocID="{17B49A0F-2B65-4DC0-A36D-4463EB426E36}" presName="parTx" presStyleLbl="alignNode1" presStyleIdx="1" presStyleCnt="3">
        <dgm:presLayoutVars>
          <dgm:chMax val="0"/>
          <dgm:chPref val="0"/>
          <dgm:bulletEnabled val="1"/>
        </dgm:presLayoutVars>
      </dgm:prSet>
      <dgm:spPr/>
      <dgm:t>
        <a:bodyPr/>
        <a:lstStyle/>
        <a:p>
          <a:endParaRPr lang="es-EC"/>
        </a:p>
      </dgm:t>
    </dgm:pt>
    <dgm:pt modelId="{8619186B-60D2-44C3-BD26-56F88AD75CBF}" type="pres">
      <dgm:prSet presAssocID="{17B49A0F-2B65-4DC0-A36D-4463EB426E36}" presName="desTx" presStyleLbl="alignAccFollowNode1" presStyleIdx="1" presStyleCnt="3">
        <dgm:presLayoutVars>
          <dgm:bulletEnabled val="1"/>
        </dgm:presLayoutVars>
      </dgm:prSet>
      <dgm:spPr/>
      <dgm:t>
        <a:bodyPr/>
        <a:lstStyle/>
        <a:p>
          <a:endParaRPr lang="es-EC"/>
        </a:p>
      </dgm:t>
    </dgm:pt>
    <dgm:pt modelId="{AD7E3452-E67E-4090-8406-5466A096352C}" type="pres">
      <dgm:prSet presAssocID="{696C4FFD-5B72-4951-9345-C7FCF687DE82}" presName="space" presStyleCnt="0"/>
      <dgm:spPr>
        <a:scene3d>
          <a:camera prst="orthographicFront"/>
          <a:lightRig rig="threePt" dir="t"/>
        </a:scene3d>
        <a:sp3d>
          <a:bevelT prst="relaxedInset"/>
        </a:sp3d>
      </dgm:spPr>
      <dgm:t>
        <a:bodyPr/>
        <a:lstStyle/>
        <a:p>
          <a:endParaRPr lang="es-EC"/>
        </a:p>
      </dgm:t>
    </dgm:pt>
    <dgm:pt modelId="{DA8116F8-0F0E-4869-B2E0-933F90CFF23C}" type="pres">
      <dgm:prSet presAssocID="{59678E3B-0BD7-4994-9AA7-4537641694BE}" presName="composite" presStyleCnt="0"/>
      <dgm:spPr>
        <a:scene3d>
          <a:camera prst="orthographicFront"/>
          <a:lightRig rig="threePt" dir="t"/>
        </a:scene3d>
        <a:sp3d>
          <a:bevelT prst="relaxedInset"/>
        </a:sp3d>
      </dgm:spPr>
      <dgm:t>
        <a:bodyPr/>
        <a:lstStyle/>
        <a:p>
          <a:endParaRPr lang="es-EC"/>
        </a:p>
      </dgm:t>
    </dgm:pt>
    <dgm:pt modelId="{E3C83253-DD28-48E0-9F7F-FA104C2B154F}" type="pres">
      <dgm:prSet presAssocID="{59678E3B-0BD7-4994-9AA7-4537641694BE}" presName="parTx" presStyleLbl="alignNode1" presStyleIdx="2" presStyleCnt="3">
        <dgm:presLayoutVars>
          <dgm:chMax val="0"/>
          <dgm:chPref val="0"/>
          <dgm:bulletEnabled val="1"/>
        </dgm:presLayoutVars>
      </dgm:prSet>
      <dgm:spPr/>
      <dgm:t>
        <a:bodyPr/>
        <a:lstStyle/>
        <a:p>
          <a:endParaRPr lang="es-EC"/>
        </a:p>
      </dgm:t>
    </dgm:pt>
    <dgm:pt modelId="{CFACE831-C86F-417E-948A-04E4397F893B}" type="pres">
      <dgm:prSet presAssocID="{59678E3B-0BD7-4994-9AA7-4537641694BE}" presName="desTx" presStyleLbl="alignAccFollowNode1" presStyleIdx="2" presStyleCnt="3">
        <dgm:presLayoutVars>
          <dgm:bulletEnabled val="1"/>
        </dgm:presLayoutVars>
      </dgm:prSet>
      <dgm:spPr/>
      <dgm:t>
        <a:bodyPr/>
        <a:lstStyle/>
        <a:p>
          <a:endParaRPr lang="es-EC"/>
        </a:p>
      </dgm:t>
    </dgm:pt>
  </dgm:ptLst>
  <dgm:cxnLst>
    <dgm:cxn modelId="{E3AFE1C7-FBF6-46D0-A1AF-4D4957B11CCC}" srcId="{20B3BF54-0970-4FB0-A57C-1F07AEDC1B17}" destId="{18E6E47C-A68A-4A46-B80F-A973AEA09EED}" srcOrd="0" destOrd="0" parTransId="{DA3EF44C-3050-424E-A857-8F576B9BE5FA}" sibTransId="{983E6C7B-4DBB-4037-82AC-CC3E1D56D4C2}"/>
    <dgm:cxn modelId="{0EB82A6E-EA15-4F16-B7CA-6633612A465F}" srcId="{20B3BF54-0970-4FB0-A57C-1F07AEDC1B17}" destId="{17B49A0F-2B65-4DC0-A36D-4463EB426E36}" srcOrd="1" destOrd="0" parTransId="{690ADC94-B68B-48F3-B6DC-894B3D97E578}" sibTransId="{696C4FFD-5B72-4951-9345-C7FCF687DE82}"/>
    <dgm:cxn modelId="{FD800E74-BD4F-4689-8772-C986EC29DD44}" type="presOf" srcId="{6417364F-847E-4BD9-BEBD-FB5C1C17CE4B}" destId="{8619186B-60D2-44C3-BD26-56F88AD75CBF}" srcOrd="0" destOrd="2" presId="urn:microsoft.com/office/officeart/2005/8/layout/hList1"/>
    <dgm:cxn modelId="{8A4F3734-017C-4D72-A10D-4B06D29AE241}" srcId="{18E6E47C-A68A-4A46-B80F-A973AEA09EED}" destId="{2F65A02B-ECD5-404D-9686-1891C07A3B0C}" srcOrd="0" destOrd="0" parTransId="{7E965E80-AEF1-40BF-93C9-A91DA2CD646A}" sibTransId="{601957F3-8E8C-4D90-A574-6556FFF328C3}"/>
    <dgm:cxn modelId="{01B1D4E0-76ED-48E4-B383-FB6C7F1AB421}" type="presOf" srcId="{E8249C7D-6DB8-4708-930E-C2BA6F974F86}" destId="{8619186B-60D2-44C3-BD26-56F88AD75CBF}" srcOrd="0" destOrd="1" presId="urn:microsoft.com/office/officeart/2005/8/layout/hList1"/>
    <dgm:cxn modelId="{88FC70AF-8D3F-4E0B-9E2E-701A88EAE12A}" srcId="{17B49A0F-2B65-4DC0-A36D-4463EB426E36}" destId="{6417364F-847E-4BD9-BEBD-FB5C1C17CE4B}" srcOrd="2" destOrd="0" parTransId="{8273C2C7-0025-4589-8B52-DBB12E579951}" sibTransId="{02C1D972-D3E0-4425-82AF-E73FB9CED140}"/>
    <dgm:cxn modelId="{3AE56C4B-9DAB-4BEC-9D50-CC0A0A9A777A}" srcId="{18E6E47C-A68A-4A46-B80F-A973AEA09EED}" destId="{2BC28F58-44A1-4888-8975-42E8BC11015D}" srcOrd="2" destOrd="0" parTransId="{75F61CC4-3894-430B-9E84-44682C217C85}" sibTransId="{AE8A5A94-683D-4304-963F-5D79787D3025}"/>
    <dgm:cxn modelId="{A3DA3F96-DDA5-47F4-B3B5-6E90BAF4D479}" srcId="{20B3BF54-0970-4FB0-A57C-1F07AEDC1B17}" destId="{59678E3B-0BD7-4994-9AA7-4537641694BE}" srcOrd="2" destOrd="0" parTransId="{79257EE4-7085-46CD-8443-8C6A95C514AB}" sibTransId="{F465EF04-2F7E-474E-9DED-CCF52AE698B3}"/>
    <dgm:cxn modelId="{DA85CEE8-B08B-4506-8EA8-456F5128D495}" srcId="{17B49A0F-2B65-4DC0-A36D-4463EB426E36}" destId="{90F09EC8-78E1-4738-9844-15F5865B8F44}" srcOrd="0" destOrd="0" parTransId="{AD103B1C-9423-4A7A-8425-889BD63A43B8}" sibTransId="{A4AE5FEA-12F2-41F9-87D5-7D3202385D6F}"/>
    <dgm:cxn modelId="{D408B1CC-58F3-4909-A2FB-1C178CD0976C}" srcId="{17B49A0F-2B65-4DC0-A36D-4463EB426E36}" destId="{E8249C7D-6DB8-4708-930E-C2BA6F974F86}" srcOrd="1" destOrd="0" parTransId="{84777712-8580-47D7-8E60-FE4BEACE3853}" sibTransId="{53CCFD45-0A35-4E0D-8256-59AD42C19EFE}"/>
    <dgm:cxn modelId="{0BCEAB28-CA29-498D-A40A-3BD93F77B03C}" type="presOf" srcId="{2BC28F58-44A1-4888-8975-42E8BC11015D}" destId="{EAB5193B-F45E-4358-95AB-27BE31B8CCB3}" srcOrd="0" destOrd="2" presId="urn:microsoft.com/office/officeart/2005/8/layout/hList1"/>
    <dgm:cxn modelId="{C5A691B0-02BC-423B-8F32-02F93CE78669}" type="presOf" srcId="{0ED56996-FA3D-45DE-BBEC-1C089E83248F}" destId="{EAB5193B-F45E-4358-95AB-27BE31B8CCB3}" srcOrd="0" destOrd="3" presId="urn:microsoft.com/office/officeart/2005/8/layout/hList1"/>
    <dgm:cxn modelId="{1DC1A2F1-8193-4970-9957-A543478FE70C}" type="presOf" srcId="{A4F68672-08DA-4EF5-AE30-EE1FE8BD07B8}" destId="{CFACE831-C86F-417E-948A-04E4397F893B}" srcOrd="0" destOrd="2" presId="urn:microsoft.com/office/officeart/2005/8/layout/hList1"/>
    <dgm:cxn modelId="{FF208609-D248-4976-A8B1-8F7625039039}" srcId="{59678E3B-0BD7-4994-9AA7-4537641694BE}" destId="{86792985-0213-47D5-BD95-12E3238A6269}" srcOrd="1" destOrd="0" parTransId="{7A269776-7BC2-4DDC-8272-5AED631C635A}" sibTransId="{85BB71F0-1192-43C2-A293-A7E295F79BAD}"/>
    <dgm:cxn modelId="{49477372-85CA-4BC5-AE2C-51B38342E092}" type="presOf" srcId="{90F09EC8-78E1-4738-9844-15F5865B8F44}" destId="{8619186B-60D2-44C3-BD26-56F88AD75CBF}" srcOrd="0" destOrd="0" presId="urn:microsoft.com/office/officeart/2005/8/layout/hList1"/>
    <dgm:cxn modelId="{B8F09CB0-3FFD-4BAD-B68A-9C8095D600D4}" type="presOf" srcId="{6B7117F5-F106-4E40-B94D-A5E8377A4A84}" destId="{CFACE831-C86F-417E-948A-04E4397F893B}" srcOrd="0" destOrd="0" presId="urn:microsoft.com/office/officeart/2005/8/layout/hList1"/>
    <dgm:cxn modelId="{CA51B033-1C1D-42E2-9232-64F7313524BC}" type="presOf" srcId="{17B49A0F-2B65-4DC0-A36D-4463EB426E36}" destId="{E88A9CBA-67D4-4046-B866-6E732F69D094}" srcOrd="0" destOrd="0" presId="urn:microsoft.com/office/officeart/2005/8/layout/hList1"/>
    <dgm:cxn modelId="{5EC0E7DB-1067-4F27-8DC7-C7BA5E6BF35B}" type="presOf" srcId="{18E6E47C-A68A-4A46-B80F-A973AEA09EED}" destId="{7DAA1ED6-086E-4B32-83A8-94B09477A9B8}" srcOrd="0" destOrd="0" presId="urn:microsoft.com/office/officeart/2005/8/layout/hList1"/>
    <dgm:cxn modelId="{0E0D162E-6AAD-4D29-8FF0-3E732992DD00}" type="presOf" srcId="{2F65A02B-ECD5-404D-9686-1891C07A3B0C}" destId="{EAB5193B-F45E-4358-95AB-27BE31B8CCB3}" srcOrd="0" destOrd="0" presId="urn:microsoft.com/office/officeart/2005/8/layout/hList1"/>
    <dgm:cxn modelId="{E7EF47D8-DB05-4CB0-A893-664976407B35}" srcId="{59678E3B-0BD7-4994-9AA7-4537641694BE}" destId="{6B7117F5-F106-4E40-B94D-A5E8377A4A84}" srcOrd="0" destOrd="0" parTransId="{F5FDE96B-34A4-4852-94BF-8DBCFE0562A8}" sibTransId="{46233500-E5C5-4C1E-B0A2-84E639BC56FF}"/>
    <dgm:cxn modelId="{C479300E-88AD-4352-BF9A-6CD8F657D3E8}" type="presOf" srcId="{86792985-0213-47D5-BD95-12E3238A6269}" destId="{CFACE831-C86F-417E-948A-04E4397F893B}" srcOrd="0" destOrd="1" presId="urn:microsoft.com/office/officeart/2005/8/layout/hList1"/>
    <dgm:cxn modelId="{2948868B-49AF-4863-A440-841C5E6B0D69}" srcId="{18E6E47C-A68A-4A46-B80F-A973AEA09EED}" destId="{0ED56996-FA3D-45DE-BBEC-1C089E83248F}" srcOrd="3" destOrd="0" parTransId="{F27DFC81-F2F6-48F7-A4BC-3923C4178C12}" sibTransId="{614AC63D-A201-4D8A-AA17-C8F5436FDBA3}"/>
    <dgm:cxn modelId="{B63596EF-B833-45EC-A82D-9E32E3A14136}" srcId="{59678E3B-0BD7-4994-9AA7-4537641694BE}" destId="{A4F68672-08DA-4EF5-AE30-EE1FE8BD07B8}" srcOrd="2" destOrd="0" parTransId="{3101A113-A658-4FD2-8884-563E3072F4CB}" sibTransId="{230393FF-F946-4CCF-AD91-46BC862D868C}"/>
    <dgm:cxn modelId="{726C1025-0643-4E07-AA9A-260A2AA9F141}" type="presOf" srcId="{59678E3B-0BD7-4994-9AA7-4537641694BE}" destId="{E3C83253-DD28-48E0-9F7F-FA104C2B154F}" srcOrd="0" destOrd="0" presId="urn:microsoft.com/office/officeart/2005/8/layout/hList1"/>
    <dgm:cxn modelId="{E3D3E44F-AF16-4807-A43A-487EAE7A2C68}" type="presOf" srcId="{20B3BF54-0970-4FB0-A57C-1F07AEDC1B17}" destId="{A4D55C3D-4A25-4A61-A86A-2E773649A812}" srcOrd="0" destOrd="0" presId="urn:microsoft.com/office/officeart/2005/8/layout/hList1"/>
    <dgm:cxn modelId="{32F045FB-8C4F-417D-8EFB-4EA0F6F8172E}" srcId="{18E6E47C-A68A-4A46-B80F-A973AEA09EED}" destId="{4BB82C01-EF93-4B74-AB9C-9751572BA7F5}" srcOrd="1" destOrd="0" parTransId="{0C90B886-3447-45C4-878A-CAAD02C0028E}" sibTransId="{1D5670E8-8D1E-4C95-8E75-C67DC0CCBA1B}"/>
    <dgm:cxn modelId="{020FEEE0-5C2B-4C72-B4AF-EDB29F7677BF}" type="presOf" srcId="{4BB82C01-EF93-4B74-AB9C-9751572BA7F5}" destId="{EAB5193B-F45E-4358-95AB-27BE31B8CCB3}" srcOrd="0" destOrd="1" presId="urn:microsoft.com/office/officeart/2005/8/layout/hList1"/>
    <dgm:cxn modelId="{7D20909F-1D4E-417F-8E74-B03588228DDF}" type="presParOf" srcId="{A4D55C3D-4A25-4A61-A86A-2E773649A812}" destId="{7E1C74B6-D90C-47A9-94D0-DC083EAE216D}" srcOrd="0" destOrd="0" presId="urn:microsoft.com/office/officeart/2005/8/layout/hList1"/>
    <dgm:cxn modelId="{F2F7465B-21F0-4FDC-BAB9-D857702E22F1}" type="presParOf" srcId="{7E1C74B6-D90C-47A9-94D0-DC083EAE216D}" destId="{7DAA1ED6-086E-4B32-83A8-94B09477A9B8}" srcOrd="0" destOrd="0" presId="urn:microsoft.com/office/officeart/2005/8/layout/hList1"/>
    <dgm:cxn modelId="{E980CCDE-C717-4DD9-B6AC-98D01E2DAF93}" type="presParOf" srcId="{7E1C74B6-D90C-47A9-94D0-DC083EAE216D}" destId="{EAB5193B-F45E-4358-95AB-27BE31B8CCB3}" srcOrd="1" destOrd="0" presId="urn:microsoft.com/office/officeart/2005/8/layout/hList1"/>
    <dgm:cxn modelId="{88D57E2B-0CF0-41E8-9EE4-CEDD066B608B}" type="presParOf" srcId="{A4D55C3D-4A25-4A61-A86A-2E773649A812}" destId="{03B51773-8E69-4375-8753-DDECC2B8D13D}" srcOrd="1" destOrd="0" presId="urn:microsoft.com/office/officeart/2005/8/layout/hList1"/>
    <dgm:cxn modelId="{1E5B70A3-9695-4279-BEFE-15960F231EE5}" type="presParOf" srcId="{A4D55C3D-4A25-4A61-A86A-2E773649A812}" destId="{D7A22F15-CF5C-4B9F-B3E1-E30DC7BEC00F}" srcOrd="2" destOrd="0" presId="urn:microsoft.com/office/officeart/2005/8/layout/hList1"/>
    <dgm:cxn modelId="{2C4795D7-4369-41B5-966C-F284E5E3A6FA}" type="presParOf" srcId="{D7A22F15-CF5C-4B9F-B3E1-E30DC7BEC00F}" destId="{E88A9CBA-67D4-4046-B866-6E732F69D094}" srcOrd="0" destOrd="0" presId="urn:microsoft.com/office/officeart/2005/8/layout/hList1"/>
    <dgm:cxn modelId="{C8F8F10C-9B43-405A-AE2B-9D984B2E949B}" type="presParOf" srcId="{D7A22F15-CF5C-4B9F-B3E1-E30DC7BEC00F}" destId="{8619186B-60D2-44C3-BD26-56F88AD75CBF}" srcOrd="1" destOrd="0" presId="urn:microsoft.com/office/officeart/2005/8/layout/hList1"/>
    <dgm:cxn modelId="{52A278C3-C6D2-4C6C-BE27-574DC7508BE2}" type="presParOf" srcId="{A4D55C3D-4A25-4A61-A86A-2E773649A812}" destId="{AD7E3452-E67E-4090-8406-5466A096352C}" srcOrd="3" destOrd="0" presId="urn:microsoft.com/office/officeart/2005/8/layout/hList1"/>
    <dgm:cxn modelId="{23224658-7ECF-406C-873B-231A4F167A8D}" type="presParOf" srcId="{A4D55C3D-4A25-4A61-A86A-2E773649A812}" destId="{DA8116F8-0F0E-4869-B2E0-933F90CFF23C}" srcOrd="4" destOrd="0" presId="urn:microsoft.com/office/officeart/2005/8/layout/hList1"/>
    <dgm:cxn modelId="{1043FD12-E950-41F3-914E-85E768DE430A}" type="presParOf" srcId="{DA8116F8-0F0E-4869-B2E0-933F90CFF23C}" destId="{E3C83253-DD28-48E0-9F7F-FA104C2B154F}" srcOrd="0" destOrd="0" presId="urn:microsoft.com/office/officeart/2005/8/layout/hList1"/>
    <dgm:cxn modelId="{8790E0F8-26D0-4348-A695-1FBB1B70CB4E}" type="presParOf" srcId="{DA8116F8-0F0E-4869-B2E0-933F90CFF23C}" destId="{CFACE831-C86F-417E-948A-04E4397F893B}" srcOrd="1" destOrd="0" presId="urn:microsoft.com/office/officeart/2005/8/layout/hList1"/>
  </dgm:cxnLst>
  <dgm:bg/>
  <dgm:whole/>
  <dgm:extLst>
    <a:ext uri="http://schemas.microsoft.com/office/drawing/2008/diagram"/>
  </dgm:extLst>
</dgm:dataModel>
</file>

<file path=ppt/diagrams/data8.xml><?xml version="1.0" encoding="utf-8"?>
<dgm:dataModel xmlns:dgm="http://schemas.openxmlformats.org/drawingml/2006/diagram" xmlns:a="http://schemas.openxmlformats.org/drawingml/2006/main">
  <dgm:ptLst>
    <dgm:pt modelId="{20B3BF54-0970-4FB0-A57C-1F07AEDC1B1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EC"/>
        </a:p>
      </dgm:t>
    </dgm:pt>
    <dgm:pt modelId="{18E6E47C-A68A-4A46-B80F-A973AEA09EED}">
      <dgm:prSet phldrT="[Texto]"/>
      <dgm:spPr>
        <a:solidFill>
          <a:schemeClr val="accent4">
            <a:lumMod val="50000"/>
          </a:schemeClr>
        </a:solidFill>
      </dgm:spPr>
      <dgm:t>
        <a:bodyPr/>
        <a:lstStyle/>
        <a:p>
          <a:r>
            <a:rPr lang="es-EC" dirty="0" smtClean="0"/>
            <a:t>Diciembre 2008</a:t>
          </a:r>
          <a:endParaRPr lang="es-EC" dirty="0"/>
        </a:p>
      </dgm:t>
    </dgm:pt>
    <dgm:pt modelId="{DA3EF44C-3050-424E-A857-8F576B9BE5FA}" type="parTrans" cxnId="{E3AFE1C7-FBF6-46D0-A1AF-4D4957B11CCC}">
      <dgm:prSet/>
      <dgm:spPr/>
      <dgm:t>
        <a:bodyPr/>
        <a:lstStyle/>
        <a:p>
          <a:endParaRPr lang="es-EC"/>
        </a:p>
      </dgm:t>
    </dgm:pt>
    <dgm:pt modelId="{983E6C7B-4DBB-4037-82AC-CC3E1D56D4C2}" type="sibTrans" cxnId="{E3AFE1C7-FBF6-46D0-A1AF-4D4957B11CCC}">
      <dgm:prSet/>
      <dgm:spPr/>
      <dgm:t>
        <a:bodyPr/>
        <a:lstStyle/>
        <a:p>
          <a:endParaRPr lang="es-EC"/>
        </a:p>
      </dgm:t>
    </dgm:pt>
    <dgm:pt modelId="{2F65A02B-ECD5-404D-9686-1891C07A3B0C}">
      <dgm:prSet phldrT="[Texto]"/>
      <dgm:spPr>
        <a:solidFill>
          <a:schemeClr val="accent4">
            <a:lumMod val="40000"/>
            <a:lumOff val="60000"/>
            <a:alpha val="90000"/>
          </a:schemeClr>
        </a:solidFill>
      </dgm:spPr>
      <dgm:t>
        <a:bodyPr/>
        <a:lstStyle/>
        <a:p>
          <a:r>
            <a:rPr lang="es-EC" dirty="0" err="1" smtClean="0"/>
            <a:t>THDmax</a:t>
          </a:r>
          <a:r>
            <a:rPr lang="es-EC" dirty="0" smtClean="0"/>
            <a:t>=5.75%</a:t>
          </a:r>
          <a:endParaRPr lang="es-EC" dirty="0"/>
        </a:p>
      </dgm:t>
    </dgm:pt>
    <dgm:pt modelId="{7E965E80-AEF1-40BF-93C9-A91DA2CD646A}" type="parTrans" cxnId="{8A4F3734-017C-4D72-A10D-4B06D29AE241}">
      <dgm:prSet/>
      <dgm:spPr/>
      <dgm:t>
        <a:bodyPr/>
        <a:lstStyle/>
        <a:p>
          <a:endParaRPr lang="es-EC"/>
        </a:p>
      </dgm:t>
    </dgm:pt>
    <dgm:pt modelId="{601957F3-8E8C-4D90-A574-6556FFF328C3}" type="sibTrans" cxnId="{8A4F3734-017C-4D72-A10D-4B06D29AE241}">
      <dgm:prSet/>
      <dgm:spPr/>
      <dgm:t>
        <a:bodyPr/>
        <a:lstStyle/>
        <a:p>
          <a:endParaRPr lang="es-EC"/>
        </a:p>
      </dgm:t>
    </dgm:pt>
    <dgm:pt modelId="{4BB82C01-EF93-4B74-AB9C-9751572BA7F5}">
      <dgm:prSet phldrT="[Texto]"/>
      <dgm:spPr>
        <a:solidFill>
          <a:schemeClr val="accent4">
            <a:lumMod val="40000"/>
            <a:lumOff val="60000"/>
            <a:alpha val="90000"/>
          </a:schemeClr>
        </a:solidFill>
      </dgm:spPr>
      <dgm:t>
        <a:bodyPr/>
        <a:lstStyle/>
        <a:p>
          <a:r>
            <a:rPr lang="es-EC" dirty="0" smtClean="0"/>
            <a:t>Topas 1000</a:t>
          </a:r>
          <a:endParaRPr lang="es-EC" dirty="0"/>
        </a:p>
      </dgm:t>
    </dgm:pt>
    <dgm:pt modelId="{0C90B886-3447-45C4-878A-CAAD02C0028E}" type="parTrans" cxnId="{32F045FB-8C4F-417D-8EFB-4EA0F6F8172E}">
      <dgm:prSet/>
      <dgm:spPr/>
      <dgm:t>
        <a:bodyPr/>
        <a:lstStyle/>
        <a:p>
          <a:endParaRPr lang="es-EC"/>
        </a:p>
      </dgm:t>
    </dgm:pt>
    <dgm:pt modelId="{1D5670E8-8D1E-4C95-8E75-C67DC0CCBA1B}" type="sibTrans" cxnId="{32F045FB-8C4F-417D-8EFB-4EA0F6F8172E}">
      <dgm:prSet/>
      <dgm:spPr/>
      <dgm:t>
        <a:bodyPr/>
        <a:lstStyle/>
        <a:p>
          <a:endParaRPr lang="es-EC"/>
        </a:p>
      </dgm:t>
    </dgm:pt>
    <dgm:pt modelId="{17B49A0F-2B65-4DC0-A36D-4463EB426E36}">
      <dgm:prSet phldrT="[Texto]"/>
      <dgm:spPr>
        <a:solidFill>
          <a:schemeClr val="accent4">
            <a:lumMod val="50000"/>
          </a:schemeClr>
        </a:solidFill>
      </dgm:spPr>
      <dgm:t>
        <a:bodyPr/>
        <a:lstStyle/>
        <a:p>
          <a:r>
            <a:rPr lang="es-EC" dirty="0" smtClean="0"/>
            <a:t>Abril 2009</a:t>
          </a:r>
          <a:endParaRPr lang="es-EC" dirty="0"/>
        </a:p>
      </dgm:t>
    </dgm:pt>
    <dgm:pt modelId="{690ADC94-B68B-48F3-B6DC-894B3D97E578}" type="parTrans" cxnId="{0EB82A6E-EA15-4F16-B7CA-6633612A465F}">
      <dgm:prSet/>
      <dgm:spPr/>
      <dgm:t>
        <a:bodyPr/>
        <a:lstStyle/>
        <a:p>
          <a:endParaRPr lang="es-EC"/>
        </a:p>
      </dgm:t>
    </dgm:pt>
    <dgm:pt modelId="{696C4FFD-5B72-4951-9345-C7FCF687DE82}" type="sibTrans" cxnId="{0EB82A6E-EA15-4F16-B7CA-6633612A465F}">
      <dgm:prSet/>
      <dgm:spPr/>
      <dgm:t>
        <a:bodyPr/>
        <a:lstStyle/>
        <a:p>
          <a:endParaRPr lang="es-EC"/>
        </a:p>
      </dgm:t>
    </dgm:pt>
    <dgm:pt modelId="{90F09EC8-78E1-4738-9844-15F5865B8F44}">
      <dgm:prSet phldrT="[Texto]"/>
      <dgm:spPr>
        <a:solidFill>
          <a:schemeClr val="accent4">
            <a:lumMod val="40000"/>
            <a:lumOff val="60000"/>
            <a:alpha val="90000"/>
          </a:schemeClr>
        </a:solidFill>
      </dgm:spPr>
      <dgm:t>
        <a:bodyPr/>
        <a:lstStyle/>
        <a:p>
          <a:r>
            <a:rPr lang="es-EC" dirty="0" err="1" smtClean="0"/>
            <a:t>THDmax</a:t>
          </a:r>
          <a:r>
            <a:rPr lang="es-EC" dirty="0" smtClean="0"/>
            <a:t>=5.1%</a:t>
          </a:r>
          <a:endParaRPr lang="es-EC" dirty="0"/>
        </a:p>
      </dgm:t>
    </dgm:pt>
    <dgm:pt modelId="{AD103B1C-9423-4A7A-8425-889BD63A43B8}" type="parTrans" cxnId="{DA85CEE8-B08B-4506-8EA8-456F5128D495}">
      <dgm:prSet/>
      <dgm:spPr/>
      <dgm:t>
        <a:bodyPr/>
        <a:lstStyle/>
        <a:p>
          <a:endParaRPr lang="es-EC"/>
        </a:p>
      </dgm:t>
    </dgm:pt>
    <dgm:pt modelId="{A4AE5FEA-12F2-41F9-87D5-7D3202385D6F}" type="sibTrans" cxnId="{DA85CEE8-B08B-4506-8EA8-456F5128D495}">
      <dgm:prSet/>
      <dgm:spPr/>
      <dgm:t>
        <a:bodyPr/>
        <a:lstStyle/>
        <a:p>
          <a:endParaRPr lang="es-EC"/>
        </a:p>
      </dgm:t>
    </dgm:pt>
    <dgm:pt modelId="{E8249C7D-6DB8-4708-930E-C2BA6F974F86}">
      <dgm:prSet phldrT="[Texto]"/>
      <dgm:spPr>
        <a:solidFill>
          <a:schemeClr val="accent4">
            <a:lumMod val="40000"/>
            <a:lumOff val="60000"/>
            <a:alpha val="90000"/>
          </a:schemeClr>
        </a:solidFill>
      </dgm:spPr>
      <dgm:t>
        <a:bodyPr/>
        <a:lstStyle/>
        <a:p>
          <a:r>
            <a:rPr lang="es-EC" dirty="0" smtClean="0"/>
            <a:t>Fluke 1760</a:t>
          </a:r>
          <a:endParaRPr lang="es-EC" dirty="0"/>
        </a:p>
      </dgm:t>
    </dgm:pt>
    <dgm:pt modelId="{84777712-8580-47D7-8E60-FE4BEACE3853}" type="parTrans" cxnId="{D408B1CC-58F3-4909-A2FB-1C178CD0976C}">
      <dgm:prSet/>
      <dgm:spPr/>
      <dgm:t>
        <a:bodyPr/>
        <a:lstStyle/>
        <a:p>
          <a:endParaRPr lang="es-EC"/>
        </a:p>
      </dgm:t>
    </dgm:pt>
    <dgm:pt modelId="{53CCFD45-0A35-4E0D-8256-59AD42C19EFE}" type="sibTrans" cxnId="{D408B1CC-58F3-4909-A2FB-1C178CD0976C}">
      <dgm:prSet/>
      <dgm:spPr/>
      <dgm:t>
        <a:bodyPr/>
        <a:lstStyle/>
        <a:p>
          <a:endParaRPr lang="es-EC"/>
        </a:p>
      </dgm:t>
    </dgm:pt>
    <dgm:pt modelId="{59678E3B-0BD7-4994-9AA7-4537641694BE}">
      <dgm:prSet phldrT="[Texto]"/>
      <dgm:spPr>
        <a:solidFill>
          <a:schemeClr val="accent4">
            <a:lumMod val="50000"/>
          </a:schemeClr>
        </a:solidFill>
      </dgm:spPr>
      <dgm:t>
        <a:bodyPr/>
        <a:lstStyle/>
        <a:p>
          <a:r>
            <a:rPr lang="es-EC" dirty="0" smtClean="0"/>
            <a:t>Enero 2010</a:t>
          </a:r>
          <a:endParaRPr lang="es-EC" dirty="0"/>
        </a:p>
      </dgm:t>
    </dgm:pt>
    <dgm:pt modelId="{79257EE4-7085-46CD-8443-8C6A95C514AB}" type="parTrans" cxnId="{A3DA3F96-DDA5-47F4-B3B5-6E90BAF4D479}">
      <dgm:prSet/>
      <dgm:spPr/>
      <dgm:t>
        <a:bodyPr/>
        <a:lstStyle/>
        <a:p>
          <a:endParaRPr lang="es-EC"/>
        </a:p>
      </dgm:t>
    </dgm:pt>
    <dgm:pt modelId="{F465EF04-2F7E-474E-9DED-CCF52AE698B3}" type="sibTrans" cxnId="{A3DA3F96-DDA5-47F4-B3B5-6E90BAF4D479}">
      <dgm:prSet/>
      <dgm:spPr/>
      <dgm:t>
        <a:bodyPr/>
        <a:lstStyle/>
        <a:p>
          <a:endParaRPr lang="es-EC"/>
        </a:p>
      </dgm:t>
    </dgm:pt>
    <dgm:pt modelId="{6B7117F5-F106-4E40-B94D-A5E8377A4A84}">
      <dgm:prSet phldrT="[Texto]"/>
      <dgm:spPr>
        <a:solidFill>
          <a:schemeClr val="accent4">
            <a:lumMod val="40000"/>
            <a:lumOff val="60000"/>
            <a:alpha val="90000"/>
          </a:schemeClr>
        </a:solidFill>
      </dgm:spPr>
      <dgm:t>
        <a:bodyPr/>
        <a:lstStyle/>
        <a:p>
          <a:r>
            <a:rPr lang="es-EC" dirty="0" err="1" smtClean="0"/>
            <a:t>THDmax</a:t>
          </a:r>
          <a:r>
            <a:rPr lang="es-EC" dirty="0" smtClean="0"/>
            <a:t>=3.5% </a:t>
          </a:r>
          <a:endParaRPr lang="es-EC" dirty="0"/>
        </a:p>
      </dgm:t>
    </dgm:pt>
    <dgm:pt modelId="{F5FDE96B-34A4-4852-94BF-8DBCFE0562A8}" type="parTrans" cxnId="{E7EF47D8-DB05-4CB0-A893-664976407B35}">
      <dgm:prSet/>
      <dgm:spPr/>
      <dgm:t>
        <a:bodyPr/>
        <a:lstStyle/>
        <a:p>
          <a:endParaRPr lang="es-EC"/>
        </a:p>
      </dgm:t>
    </dgm:pt>
    <dgm:pt modelId="{46233500-E5C5-4C1E-B0A2-84E639BC56FF}" type="sibTrans" cxnId="{E7EF47D8-DB05-4CB0-A893-664976407B35}">
      <dgm:prSet/>
      <dgm:spPr/>
      <dgm:t>
        <a:bodyPr/>
        <a:lstStyle/>
        <a:p>
          <a:endParaRPr lang="es-EC"/>
        </a:p>
      </dgm:t>
    </dgm:pt>
    <dgm:pt modelId="{86792985-0213-47D5-BD95-12E3238A6269}">
      <dgm:prSet phldrT="[Texto]"/>
      <dgm:spPr>
        <a:solidFill>
          <a:schemeClr val="accent4">
            <a:lumMod val="40000"/>
            <a:lumOff val="60000"/>
            <a:alpha val="90000"/>
          </a:schemeClr>
        </a:solidFill>
      </dgm:spPr>
      <dgm:t>
        <a:bodyPr/>
        <a:lstStyle/>
        <a:p>
          <a:r>
            <a:rPr lang="es-EC" dirty="0" smtClean="0"/>
            <a:t>Fluke 1760</a:t>
          </a:r>
          <a:endParaRPr lang="es-EC" dirty="0"/>
        </a:p>
      </dgm:t>
    </dgm:pt>
    <dgm:pt modelId="{7A269776-7BC2-4DDC-8272-5AED631C635A}" type="parTrans" cxnId="{FF208609-D248-4976-A8B1-8F7625039039}">
      <dgm:prSet/>
      <dgm:spPr/>
      <dgm:t>
        <a:bodyPr/>
        <a:lstStyle/>
        <a:p>
          <a:endParaRPr lang="es-EC"/>
        </a:p>
      </dgm:t>
    </dgm:pt>
    <dgm:pt modelId="{85BB71F0-1192-43C2-A293-A7E295F79BAD}" type="sibTrans" cxnId="{FF208609-D248-4976-A8B1-8F7625039039}">
      <dgm:prSet/>
      <dgm:spPr/>
      <dgm:t>
        <a:bodyPr/>
        <a:lstStyle/>
        <a:p>
          <a:endParaRPr lang="es-EC"/>
        </a:p>
      </dgm:t>
    </dgm:pt>
    <dgm:pt modelId="{0ED56996-FA3D-45DE-BBEC-1C089E83248F}">
      <dgm:prSet phldrT="[Texto]"/>
      <dgm:spPr>
        <a:solidFill>
          <a:schemeClr val="accent4">
            <a:lumMod val="40000"/>
            <a:lumOff val="60000"/>
            <a:alpha val="90000"/>
          </a:schemeClr>
        </a:solidFill>
      </dgm:spPr>
      <dgm:t>
        <a:bodyPr/>
        <a:lstStyle/>
        <a:p>
          <a:endParaRPr lang="es-EC" dirty="0"/>
        </a:p>
      </dgm:t>
    </dgm:pt>
    <dgm:pt modelId="{F27DFC81-F2F6-48F7-A4BC-3923C4178C12}" type="parTrans" cxnId="{2948868B-49AF-4863-A440-841C5E6B0D69}">
      <dgm:prSet/>
      <dgm:spPr/>
      <dgm:t>
        <a:bodyPr/>
        <a:lstStyle/>
        <a:p>
          <a:endParaRPr lang="es-EC"/>
        </a:p>
      </dgm:t>
    </dgm:pt>
    <dgm:pt modelId="{614AC63D-A201-4D8A-AA17-C8F5436FDBA3}" type="sibTrans" cxnId="{2948868B-49AF-4863-A440-841C5E6B0D69}">
      <dgm:prSet/>
      <dgm:spPr/>
      <dgm:t>
        <a:bodyPr/>
        <a:lstStyle/>
        <a:p>
          <a:endParaRPr lang="es-EC"/>
        </a:p>
      </dgm:t>
    </dgm:pt>
    <dgm:pt modelId="{A4F68672-08DA-4EF5-AE30-EE1FE8BD07B8}">
      <dgm:prSet phldrT="[Texto]"/>
      <dgm:spPr>
        <a:solidFill>
          <a:schemeClr val="accent4">
            <a:lumMod val="40000"/>
            <a:lumOff val="60000"/>
            <a:alpha val="90000"/>
          </a:schemeClr>
        </a:solidFill>
      </dgm:spPr>
      <dgm:t>
        <a:bodyPr/>
        <a:lstStyle/>
        <a:p>
          <a:r>
            <a:rPr lang="es-EC" dirty="0" smtClean="0"/>
            <a:t>No existen problemas de armónicos</a:t>
          </a:r>
          <a:endParaRPr lang="es-EC" dirty="0"/>
        </a:p>
      </dgm:t>
    </dgm:pt>
    <dgm:pt modelId="{3101A113-A658-4FD2-8884-563E3072F4CB}" type="parTrans" cxnId="{B63596EF-B833-45EC-A82D-9E32E3A14136}">
      <dgm:prSet/>
      <dgm:spPr/>
      <dgm:t>
        <a:bodyPr/>
        <a:lstStyle/>
        <a:p>
          <a:endParaRPr lang="es-EC"/>
        </a:p>
      </dgm:t>
    </dgm:pt>
    <dgm:pt modelId="{230393FF-F946-4CCF-AD91-46BC862D868C}" type="sibTrans" cxnId="{B63596EF-B833-45EC-A82D-9E32E3A14136}">
      <dgm:prSet/>
      <dgm:spPr/>
      <dgm:t>
        <a:bodyPr/>
        <a:lstStyle/>
        <a:p>
          <a:endParaRPr lang="es-EC"/>
        </a:p>
      </dgm:t>
    </dgm:pt>
    <dgm:pt modelId="{2BC28F58-44A1-4888-8975-42E8BC11015D}">
      <dgm:prSet phldrT="[Texto]"/>
      <dgm:spPr>
        <a:solidFill>
          <a:schemeClr val="accent4">
            <a:lumMod val="40000"/>
            <a:lumOff val="60000"/>
            <a:alpha val="90000"/>
          </a:schemeClr>
        </a:solidFill>
      </dgm:spPr>
      <dgm:t>
        <a:bodyPr/>
        <a:lstStyle/>
        <a:p>
          <a:r>
            <a:rPr lang="es-EC" dirty="0" smtClean="0"/>
            <a:t>No existe problemas de armónicos</a:t>
          </a:r>
          <a:endParaRPr lang="es-EC" dirty="0"/>
        </a:p>
      </dgm:t>
    </dgm:pt>
    <dgm:pt modelId="{75F61CC4-3894-430B-9E84-44682C217C85}" type="parTrans" cxnId="{3AE56C4B-9DAB-4BEC-9D50-CC0A0A9A777A}">
      <dgm:prSet/>
      <dgm:spPr/>
      <dgm:t>
        <a:bodyPr/>
        <a:lstStyle/>
        <a:p>
          <a:endParaRPr lang="es-EC"/>
        </a:p>
      </dgm:t>
    </dgm:pt>
    <dgm:pt modelId="{AE8A5A94-683D-4304-963F-5D79787D3025}" type="sibTrans" cxnId="{3AE56C4B-9DAB-4BEC-9D50-CC0A0A9A777A}">
      <dgm:prSet/>
      <dgm:spPr/>
      <dgm:t>
        <a:bodyPr/>
        <a:lstStyle/>
        <a:p>
          <a:endParaRPr lang="es-EC"/>
        </a:p>
      </dgm:t>
    </dgm:pt>
    <dgm:pt modelId="{06F62C33-55CA-4BFD-B9BB-8DFDE406DD4D}">
      <dgm:prSet phldrT="[Texto]"/>
      <dgm:spPr>
        <a:solidFill>
          <a:schemeClr val="accent4">
            <a:lumMod val="40000"/>
            <a:lumOff val="60000"/>
            <a:alpha val="90000"/>
          </a:schemeClr>
        </a:solidFill>
      </dgm:spPr>
      <dgm:t>
        <a:bodyPr/>
        <a:lstStyle/>
        <a:p>
          <a:r>
            <a:rPr lang="es-EC" dirty="0" smtClean="0"/>
            <a:t>No existen problemas de armónicos</a:t>
          </a:r>
          <a:endParaRPr lang="es-EC" dirty="0"/>
        </a:p>
      </dgm:t>
    </dgm:pt>
    <dgm:pt modelId="{305362CA-12AB-41EA-A77B-11AFCADB5699}" type="parTrans" cxnId="{86FC4E1F-A272-4D66-BAE5-F9561E0A7765}">
      <dgm:prSet/>
      <dgm:spPr/>
      <dgm:t>
        <a:bodyPr/>
        <a:lstStyle/>
        <a:p>
          <a:endParaRPr lang="es-EC"/>
        </a:p>
      </dgm:t>
    </dgm:pt>
    <dgm:pt modelId="{03081B50-2E66-40A8-90DB-682B58EEDD96}" type="sibTrans" cxnId="{86FC4E1F-A272-4D66-BAE5-F9561E0A7765}">
      <dgm:prSet/>
      <dgm:spPr/>
      <dgm:t>
        <a:bodyPr/>
        <a:lstStyle/>
        <a:p>
          <a:endParaRPr lang="es-EC"/>
        </a:p>
      </dgm:t>
    </dgm:pt>
    <dgm:pt modelId="{A4D55C3D-4A25-4A61-A86A-2E773649A812}" type="pres">
      <dgm:prSet presAssocID="{20B3BF54-0970-4FB0-A57C-1F07AEDC1B17}" presName="Name0" presStyleCnt="0">
        <dgm:presLayoutVars>
          <dgm:dir/>
          <dgm:animLvl val="lvl"/>
          <dgm:resizeHandles val="exact"/>
        </dgm:presLayoutVars>
      </dgm:prSet>
      <dgm:spPr/>
      <dgm:t>
        <a:bodyPr/>
        <a:lstStyle/>
        <a:p>
          <a:endParaRPr lang="es-EC"/>
        </a:p>
      </dgm:t>
    </dgm:pt>
    <dgm:pt modelId="{7E1C74B6-D90C-47A9-94D0-DC083EAE216D}" type="pres">
      <dgm:prSet presAssocID="{18E6E47C-A68A-4A46-B80F-A973AEA09EED}" presName="composite" presStyleCnt="0"/>
      <dgm:spPr/>
    </dgm:pt>
    <dgm:pt modelId="{7DAA1ED6-086E-4B32-83A8-94B09477A9B8}" type="pres">
      <dgm:prSet presAssocID="{18E6E47C-A68A-4A46-B80F-A973AEA09EED}" presName="parTx" presStyleLbl="alignNode1" presStyleIdx="0" presStyleCnt="3" custLinFactNeighborX="-103" custLinFactNeighborY="4615">
        <dgm:presLayoutVars>
          <dgm:chMax val="0"/>
          <dgm:chPref val="0"/>
          <dgm:bulletEnabled val="1"/>
        </dgm:presLayoutVars>
      </dgm:prSet>
      <dgm:spPr/>
      <dgm:t>
        <a:bodyPr/>
        <a:lstStyle/>
        <a:p>
          <a:endParaRPr lang="es-EC"/>
        </a:p>
      </dgm:t>
    </dgm:pt>
    <dgm:pt modelId="{EAB5193B-F45E-4358-95AB-27BE31B8CCB3}" type="pres">
      <dgm:prSet presAssocID="{18E6E47C-A68A-4A46-B80F-A973AEA09EED}" presName="desTx" presStyleLbl="alignAccFollowNode1" presStyleIdx="0" presStyleCnt="3">
        <dgm:presLayoutVars>
          <dgm:bulletEnabled val="1"/>
        </dgm:presLayoutVars>
      </dgm:prSet>
      <dgm:spPr/>
      <dgm:t>
        <a:bodyPr/>
        <a:lstStyle/>
        <a:p>
          <a:endParaRPr lang="es-EC"/>
        </a:p>
      </dgm:t>
    </dgm:pt>
    <dgm:pt modelId="{03B51773-8E69-4375-8753-DDECC2B8D13D}" type="pres">
      <dgm:prSet presAssocID="{983E6C7B-4DBB-4037-82AC-CC3E1D56D4C2}" presName="space" presStyleCnt="0"/>
      <dgm:spPr/>
    </dgm:pt>
    <dgm:pt modelId="{D7A22F15-CF5C-4B9F-B3E1-E30DC7BEC00F}" type="pres">
      <dgm:prSet presAssocID="{17B49A0F-2B65-4DC0-A36D-4463EB426E36}" presName="composite" presStyleCnt="0"/>
      <dgm:spPr/>
    </dgm:pt>
    <dgm:pt modelId="{E88A9CBA-67D4-4046-B866-6E732F69D094}" type="pres">
      <dgm:prSet presAssocID="{17B49A0F-2B65-4DC0-A36D-4463EB426E36}" presName="parTx" presStyleLbl="alignNode1" presStyleIdx="1" presStyleCnt="3">
        <dgm:presLayoutVars>
          <dgm:chMax val="0"/>
          <dgm:chPref val="0"/>
          <dgm:bulletEnabled val="1"/>
        </dgm:presLayoutVars>
      </dgm:prSet>
      <dgm:spPr/>
      <dgm:t>
        <a:bodyPr/>
        <a:lstStyle/>
        <a:p>
          <a:endParaRPr lang="es-EC"/>
        </a:p>
      </dgm:t>
    </dgm:pt>
    <dgm:pt modelId="{8619186B-60D2-44C3-BD26-56F88AD75CBF}" type="pres">
      <dgm:prSet presAssocID="{17B49A0F-2B65-4DC0-A36D-4463EB426E36}" presName="desTx" presStyleLbl="alignAccFollowNode1" presStyleIdx="1" presStyleCnt="3">
        <dgm:presLayoutVars>
          <dgm:bulletEnabled val="1"/>
        </dgm:presLayoutVars>
      </dgm:prSet>
      <dgm:spPr/>
      <dgm:t>
        <a:bodyPr/>
        <a:lstStyle/>
        <a:p>
          <a:endParaRPr lang="es-EC"/>
        </a:p>
      </dgm:t>
    </dgm:pt>
    <dgm:pt modelId="{AD7E3452-E67E-4090-8406-5466A096352C}" type="pres">
      <dgm:prSet presAssocID="{696C4FFD-5B72-4951-9345-C7FCF687DE82}" presName="space" presStyleCnt="0"/>
      <dgm:spPr/>
    </dgm:pt>
    <dgm:pt modelId="{DA8116F8-0F0E-4869-B2E0-933F90CFF23C}" type="pres">
      <dgm:prSet presAssocID="{59678E3B-0BD7-4994-9AA7-4537641694BE}" presName="composite" presStyleCnt="0"/>
      <dgm:spPr/>
    </dgm:pt>
    <dgm:pt modelId="{E3C83253-DD28-48E0-9F7F-FA104C2B154F}" type="pres">
      <dgm:prSet presAssocID="{59678E3B-0BD7-4994-9AA7-4537641694BE}" presName="parTx" presStyleLbl="alignNode1" presStyleIdx="2" presStyleCnt="3">
        <dgm:presLayoutVars>
          <dgm:chMax val="0"/>
          <dgm:chPref val="0"/>
          <dgm:bulletEnabled val="1"/>
        </dgm:presLayoutVars>
      </dgm:prSet>
      <dgm:spPr/>
      <dgm:t>
        <a:bodyPr/>
        <a:lstStyle/>
        <a:p>
          <a:endParaRPr lang="es-EC"/>
        </a:p>
      </dgm:t>
    </dgm:pt>
    <dgm:pt modelId="{CFACE831-C86F-417E-948A-04E4397F893B}" type="pres">
      <dgm:prSet presAssocID="{59678E3B-0BD7-4994-9AA7-4537641694BE}" presName="desTx" presStyleLbl="alignAccFollowNode1" presStyleIdx="2" presStyleCnt="3">
        <dgm:presLayoutVars>
          <dgm:bulletEnabled val="1"/>
        </dgm:presLayoutVars>
      </dgm:prSet>
      <dgm:spPr/>
      <dgm:t>
        <a:bodyPr/>
        <a:lstStyle/>
        <a:p>
          <a:endParaRPr lang="es-EC"/>
        </a:p>
      </dgm:t>
    </dgm:pt>
  </dgm:ptLst>
  <dgm:cxnLst>
    <dgm:cxn modelId="{FDF4AD52-0B08-45DD-91BE-F965EDD22A6D}" type="presOf" srcId="{90F09EC8-78E1-4738-9844-15F5865B8F44}" destId="{8619186B-60D2-44C3-BD26-56F88AD75CBF}" srcOrd="0" destOrd="0" presId="urn:microsoft.com/office/officeart/2005/8/layout/hList1"/>
    <dgm:cxn modelId="{E3AFE1C7-FBF6-46D0-A1AF-4D4957B11CCC}" srcId="{20B3BF54-0970-4FB0-A57C-1F07AEDC1B17}" destId="{18E6E47C-A68A-4A46-B80F-A973AEA09EED}" srcOrd="0" destOrd="0" parTransId="{DA3EF44C-3050-424E-A857-8F576B9BE5FA}" sibTransId="{983E6C7B-4DBB-4037-82AC-CC3E1D56D4C2}"/>
    <dgm:cxn modelId="{0EB82A6E-EA15-4F16-B7CA-6633612A465F}" srcId="{20B3BF54-0970-4FB0-A57C-1F07AEDC1B17}" destId="{17B49A0F-2B65-4DC0-A36D-4463EB426E36}" srcOrd="1" destOrd="0" parTransId="{690ADC94-B68B-48F3-B6DC-894B3D97E578}" sibTransId="{696C4FFD-5B72-4951-9345-C7FCF687DE82}"/>
    <dgm:cxn modelId="{8A4F3734-017C-4D72-A10D-4B06D29AE241}" srcId="{18E6E47C-A68A-4A46-B80F-A973AEA09EED}" destId="{2F65A02B-ECD5-404D-9686-1891C07A3B0C}" srcOrd="0" destOrd="0" parTransId="{7E965E80-AEF1-40BF-93C9-A91DA2CD646A}" sibTransId="{601957F3-8E8C-4D90-A574-6556FFF328C3}"/>
    <dgm:cxn modelId="{A65F4951-65F9-42E6-BAFD-5FCCA79DF9E2}" type="presOf" srcId="{2BC28F58-44A1-4888-8975-42E8BC11015D}" destId="{EAB5193B-F45E-4358-95AB-27BE31B8CCB3}" srcOrd="0" destOrd="2" presId="urn:microsoft.com/office/officeart/2005/8/layout/hList1"/>
    <dgm:cxn modelId="{F28656F7-63B8-442D-908E-724F044F3AC3}" type="presOf" srcId="{6B7117F5-F106-4E40-B94D-A5E8377A4A84}" destId="{CFACE831-C86F-417E-948A-04E4397F893B}" srcOrd="0" destOrd="0" presId="urn:microsoft.com/office/officeart/2005/8/layout/hList1"/>
    <dgm:cxn modelId="{3AE56C4B-9DAB-4BEC-9D50-CC0A0A9A777A}" srcId="{18E6E47C-A68A-4A46-B80F-A973AEA09EED}" destId="{2BC28F58-44A1-4888-8975-42E8BC11015D}" srcOrd="2" destOrd="0" parTransId="{75F61CC4-3894-430B-9E84-44682C217C85}" sibTransId="{AE8A5A94-683D-4304-963F-5D79787D3025}"/>
    <dgm:cxn modelId="{A3DA3F96-DDA5-47F4-B3B5-6E90BAF4D479}" srcId="{20B3BF54-0970-4FB0-A57C-1F07AEDC1B17}" destId="{59678E3B-0BD7-4994-9AA7-4537641694BE}" srcOrd="2" destOrd="0" parTransId="{79257EE4-7085-46CD-8443-8C6A95C514AB}" sibTransId="{F465EF04-2F7E-474E-9DED-CCF52AE698B3}"/>
    <dgm:cxn modelId="{8847EB49-1E61-4AAC-AD0F-D55C7156F1B4}" type="presOf" srcId="{86792985-0213-47D5-BD95-12E3238A6269}" destId="{CFACE831-C86F-417E-948A-04E4397F893B}" srcOrd="0" destOrd="1" presId="urn:microsoft.com/office/officeart/2005/8/layout/hList1"/>
    <dgm:cxn modelId="{D32DD39C-A162-4F01-B0CC-81929B5EBA47}" type="presOf" srcId="{4BB82C01-EF93-4B74-AB9C-9751572BA7F5}" destId="{EAB5193B-F45E-4358-95AB-27BE31B8CCB3}" srcOrd="0" destOrd="1" presId="urn:microsoft.com/office/officeart/2005/8/layout/hList1"/>
    <dgm:cxn modelId="{DA85CEE8-B08B-4506-8EA8-456F5128D495}" srcId="{17B49A0F-2B65-4DC0-A36D-4463EB426E36}" destId="{90F09EC8-78E1-4738-9844-15F5865B8F44}" srcOrd="0" destOrd="0" parTransId="{AD103B1C-9423-4A7A-8425-889BD63A43B8}" sibTransId="{A4AE5FEA-12F2-41F9-87D5-7D3202385D6F}"/>
    <dgm:cxn modelId="{D408B1CC-58F3-4909-A2FB-1C178CD0976C}" srcId="{17B49A0F-2B65-4DC0-A36D-4463EB426E36}" destId="{E8249C7D-6DB8-4708-930E-C2BA6F974F86}" srcOrd="1" destOrd="0" parTransId="{84777712-8580-47D7-8E60-FE4BEACE3853}" sibTransId="{53CCFD45-0A35-4E0D-8256-59AD42C19EFE}"/>
    <dgm:cxn modelId="{F3D33837-B85D-4BB4-AF89-AF7195BA5BEE}" type="presOf" srcId="{0ED56996-FA3D-45DE-BBEC-1C089E83248F}" destId="{EAB5193B-F45E-4358-95AB-27BE31B8CCB3}" srcOrd="0" destOrd="3" presId="urn:microsoft.com/office/officeart/2005/8/layout/hList1"/>
    <dgm:cxn modelId="{FF208609-D248-4976-A8B1-8F7625039039}" srcId="{59678E3B-0BD7-4994-9AA7-4537641694BE}" destId="{86792985-0213-47D5-BD95-12E3238A6269}" srcOrd="1" destOrd="0" parTransId="{7A269776-7BC2-4DDC-8272-5AED631C635A}" sibTransId="{85BB71F0-1192-43C2-A293-A7E295F79BAD}"/>
    <dgm:cxn modelId="{DC094F11-67F4-4D0C-AE96-38DFE03CB7FD}" type="presOf" srcId="{E8249C7D-6DB8-4708-930E-C2BA6F974F86}" destId="{8619186B-60D2-44C3-BD26-56F88AD75CBF}" srcOrd="0" destOrd="1" presId="urn:microsoft.com/office/officeart/2005/8/layout/hList1"/>
    <dgm:cxn modelId="{2C81AC9A-CD78-4A15-B5E0-D8F9442EB134}" type="presOf" srcId="{59678E3B-0BD7-4994-9AA7-4537641694BE}" destId="{E3C83253-DD28-48E0-9F7F-FA104C2B154F}" srcOrd="0" destOrd="0" presId="urn:microsoft.com/office/officeart/2005/8/layout/hList1"/>
    <dgm:cxn modelId="{43011978-D05A-40A7-90AF-EE428D3010BC}" type="presOf" srcId="{2F65A02B-ECD5-404D-9686-1891C07A3B0C}" destId="{EAB5193B-F45E-4358-95AB-27BE31B8CCB3}" srcOrd="0" destOrd="0" presId="urn:microsoft.com/office/officeart/2005/8/layout/hList1"/>
    <dgm:cxn modelId="{E7EF47D8-DB05-4CB0-A893-664976407B35}" srcId="{59678E3B-0BD7-4994-9AA7-4537641694BE}" destId="{6B7117F5-F106-4E40-B94D-A5E8377A4A84}" srcOrd="0" destOrd="0" parTransId="{F5FDE96B-34A4-4852-94BF-8DBCFE0562A8}" sibTransId="{46233500-E5C5-4C1E-B0A2-84E639BC56FF}"/>
    <dgm:cxn modelId="{CBB61AAC-3D84-4EB3-995B-F1C4225C0619}" type="presOf" srcId="{20B3BF54-0970-4FB0-A57C-1F07AEDC1B17}" destId="{A4D55C3D-4A25-4A61-A86A-2E773649A812}" srcOrd="0" destOrd="0" presId="urn:microsoft.com/office/officeart/2005/8/layout/hList1"/>
    <dgm:cxn modelId="{2948868B-49AF-4863-A440-841C5E6B0D69}" srcId="{18E6E47C-A68A-4A46-B80F-A973AEA09EED}" destId="{0ED56996-FA3D-45DE-BBEC-1C089E83248F}" srcOrd="3" destOrd="0" parTransId="{F27DFC81-F2F6-48F7-A4BC-3923C4178C12}" sibTransId="{614AC63D-A201-4D8A-AA17-C8F5436FDBA3}"/>
    <dgm:cxn modelId="{B63596EF-B833-45EC-A82D-9E32E3A14136}" srcId="{59678E3B-0BD7-4994-9AA7-4537641694BE}" destId="{A4F68672-08DA-4EF5-AE30-EE1FE8BD07B8}" srcOrd="2" destOrd="0" parTransId="{3101A113-A658-4FD2-8884-563E3072F4CB}" sibTransId="{230393FF-F946-4CCF-AD91-46BC862D868C}"/>
    <dgm:cxn modelId="{86FC4E1F-A272-4D66-BAE5-F9561E0A7765}" srcId="{17B49A0F-2B65-4DC0-A36D-4463EB426E36}" destId="{06F62C33-55CA-4BFD-B9BB-8DFDE406DD4D}" srcOrd="2" destOrd="0" parTransId="{305362CA-12AB-41EA-A77B-11AFCADB5699}" sibTransId="{03081B50-2E66-40A8-90DB-682B58EEDD96}"/>
    <dgm:cxn modelId="{3693C5D1-C4E3-4893-8284-F6E6145ABE30}" type="presOf" srcId="{18E6E47C-A68A-4A46-B80F-A973AEA09EED}" destId="{7DAA1ED6-086E-4B32-83A8-94B09477A9B8}" srcOrd="0" destOrd="0" presId="urn:microsoft.com/office/officeart/2005/8/layout/hList1"/>
    <dgm:cxn modelId="{E70424D1-5F44-4392-9B3A-682893D0A813}" type="presOf" srcId="{A4F68672-08DA-4EF5-AE30-EE1FE8BD07B8}" destId="{CFACE831-C86F-417E-948A-04E4397F893B}" srcOrd="0" destOrd="2" presId="urn:microsoft.com/office/officeart/2005/8/layout/hList1"/>
    <dgm:cxn modelId="{32F045FB-8C4F-417D-8EFB-4EA0F6F8172E}" srcId="{18E6E47C-A68A-4A46-B80F-A973AEA09EED}" destId="{4BB82C01-EF93-4B74-AB9C-9751572BA7F5}" srcOrd="1" destOrd="0" parTransId="{0C90B886-3447-45C4-878A-CAAD02C0028E}" sibTransId="{1D5670E8-8D1E-4C95-8E75-C67DC0CCBA1B}"/>
    <dgm:cxn modelId="{E41EEDA3-7C08-4B3C-89CE-2DAE52845443}" type="presOf" srcId="{17B49A0F-2B65-4DC0-A36D-4463EB426E36}" destId="{E88A9CBA-67D4-4046-B866-6E732F69D094}" srcOrd="0" destOrd="0" presId="urn:microsoft.com/office/officeart/2005/8/layout/hList1"/>
    <dgm:cxn modelId="{A8D20126-D02F-4E7A-8595-AA8843C09265}" type="presOf" srcId="{06F62C33-55CA-4BFD-B9BB-8DFDE406DD4D}" destId="{8619186B-60D2-44C3-BD26-56F88AD75CBF}" srcOrd="0" destOrd="2" presId="urn:microsoft.com/office/officeart/2005/8/layout/hList1"/>
    <dgm:cxn modelId="{21D7F3E2-046A-427F-BE2D-7E9CAEF1AB7E}" type="presParOf" srcId="{A4D55C3D-4A25-4A61-A86A-2E773649A812}" destId="{7E1C74B6-D90C-47A9-94D0-DC083EAE216D}" srcOrd="0" destOrd="0" presId="urn:microsoft.com/office/officeart/2005/8/layout/hList1"/>
    <dgm:cxn modelId="{FFCAB437-E3B6-48AE-B08B-73A418F5BAA5}" type="presParOf" srcId="{7E1C74B6-D90C-47A9-94D0-DC083EAE216D}" destId="{7DAA1ED6-086E-4B32-83A8-94B09477A9B8}" srcOrd="0" destOrd="0" presId="urn:microsoft.com/office/officeart/2005/8/layout/hList1"/>
    <dgm:cxn modelId="{D9B64C59-AB82-4059-9732-2E6A81C37E21}" type="presParOf" srcId="{7E1C74B6-D90C-47A9-94D0-DC083EAE216D}" destId="{EAB5193B-F45E-4358-95AB-27BE31B8CCB3}" srcOrd="1" destOrd="0" presId="urn:microsoft.com/office/officeart/2005/8/layout/hList1"/>
    <dgm:cxn modelId="{D4A921BD-D98F-45F7-8B7B-C4B8F66D265D}" type="presParOf" srcId="{A4D55C3D-4A25-4A61-A86A-2E773649A812}" destId="{03B51773-8E69-4375-8753-DDECC2B8D13D}" srcOrd="1" destOrd="0" presId="urn:microsoft.com/office/officeart/2005/8/layout/hList1"/>
    <dgm:cxn modelId="{997FEA68-7DDE-4F2F-BE5B-7C50FC5BEF00}" type="presParOf" srcId="{A4D55C3D-4A25-4A61-A86A-2E773649A812}" destId="{D7A22F15-CF5C-4B9F-B3E1-E30DC7BEC00F}" srcOrd="2" destOrd="0" presId="urn:microsoft.com/office/officeart/2005/8/layout/hList1"/>
    <dgm:cxn modelId="{884B5CFD-E5A2-4B8E-A333-28800B7F1ACA}" type="presParOf" srcId="{D7A22F15-CF5C-4B9F-B3E1-E30DC7BEC00F}" destId="{E88A9CBA-67D4-4046-B866-6E732F69D094}" srcOrd="0" destOrd="0" presId="urn:microsoft.com/office/officeart/2005/8/layout/hList1"/>
    <dgm:cxn modelId="{8891AF43-79DE-4B8D-AFD2-4784E83CC6DA}" type="presParOf" srcId="{D7A22F15-CF5C-4B9F-B3E1-E30DC7BEC00F}" destId="{8619186B-60D2-44C3-BD26-56F88AD75CBF}" srcOrd="1" destOrd="0" presId="urn:microsoft.com/office/officeart/2005/8/layout/hList1"/>
    <dgm:cxn modelId="{4A07416C-06F8-4884-8ADB-14FD8C00E446}" type="presParOf" srcId="{A4D55C3D-4A25-4A61-A86A-2E773649A812}" destId="{AD7E3452-E67E-4090-8406-5466A096352C}" srcOrd="3" destOrd="0" presId="urn:microsoft.com/office/officeart/2005/8/layout/hList1"/>
    <dgm:cxn modelId="{666BC5AA-A451-4767-80BE-6397EEC43989}" type="presParOf" srcId="{A4D55C3D-4A25-4A61-A86A-2E773649A812}" destId="{DA8116F8-0F0E-4869-B2E0-933F90CFF23C}" srcOrd="4" destOrd="0" presId="urn:microsoft.com/office/officeart/2005/8/layout/hList1"/>
    <dgm:cxn modelId="{45ECE696-C9CB-43CF-BAE2-26A928AA6DE0}" type="presParOf" srcId="{DA8116F8-0F0E-4869-B2E0-933F90CFF23C}" destId="{E3C83253-DD28-48E0-9F7F-FA104C2B154F}" srcOrd="0" destOrd="0" presId="urn:microsoft.com/office/officeart/2005/8/layout/hList1"/>
    <dgm:cxn modelId="{B23C1940-C8A9-4028-9E2B-B330C98E7923}" type="presParOf" srcId="{DA8116F8-0F0E-4869-B2E0-933F90CFF23C}" destId="{CFACE831-C86F-417E-948A-04E4397F893B}" srcOrd="1" destOrd="0" presId="urn:microsoft.com/office/officeart/2005/8/layout/hList1"/>
  </dgm:cxnLst>
  <dgm:bg/>
  <dgm:whole/>
  <dgm:extLst>
    <a:ext uri="http://schemas.microsoft.com/office/drawing/2008/diagram"/>
  </dgm:extLst>
</dgm:dataModel>
</file>

<file path=ppt/diagrams/data9.xml><?xml version="1.0" encoding="utf-8"?>
<dgm:dataModel xmlns:dgm="http://schemas.openxmlformats.org/drawingml/2006/diagram" xmlns:a="http://schemas.openxmlformats.org/drawingml/2006/main">
  <dgm:ptLst>
    <dgm:pt modelId="{20B3BF54-0970-4FB0-A57C-1F07AEDC1B1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EC"/>
        </a:p>
      </dgm:t>
    </dgm:pt>
    <dgm:pt modelId="{18E6E47C-A68A-4A46-B80F-A973AEA09EED}">
      <dgm:prSet phldrT="[Texto]"/>
      <dgm:spPr>
        <a:solidFill>
          <a:srgbClr val="328E5E"/>
        </a:solidFill>
      </dgm:spPr>
      <dgm:t>
        <a:bodyPr/>
        <a:lstStyle/>
        <a:p>
          <a:r>
            <a:rPr lang="es-EC" dirty="0" smtClean="0"/>
            <a:t>Diciembre 2008</a:t>
          </a:r>
          <a:endParaRPr lang="es-EC" dirty="0"/>
        </a:p>
      </dgm:t>
    </dgm:pt>
    <dgm:pt modelId="{DA3EF44C-3050-424E-A857-8F576B9BE5FA}" type="parTrans" cxnId="{E3AFE1C7-FBF6-46D0-A1AF-4D4957B11CCC}">
      <dgm:prSet/>
      <dgm:spPr/>
      <dgm:t>
        <a:bodyPr/>
        <a:lstStyle/>
        <a:p>
          <a:endParaRPr lang="es-EC"/>
        </a:p>
      </dgm:t>
    </dgm:pt>
    <dgm:pt modelId="{983E6C7B-4DBB-4037-82AC-CC3E1D56D4C2}" type="sibTrans" cxnId="{E3AFE1C7-FBF6-46D0-A1AF-4D4957B11CCC}">
      <dgm:prSet/>
      <dgm:spPr/>
      <dgm:t>
        <a:bodyPr/>
        <a:lstStyle/>
        <a:p>
          <a:endParaRPr lang="es-EC"/>
        </a:p>
      </dgm:t>
    </dgm:pt>
    <dgm:pt modelId="{2F65A02B-ECD5-404D-9686-1891C07A3B0C}">
      <dgm:prSet phldrT="[Texto]"/>
      <dgm:spPr>
        <a:solidFill>
          <a:srgbClr val="B6ECD0">
            <a:alpha val="89804"/>
          </a:srgbClr>
        </a:solidFill>
      </dgm:spPr>
      <dgm:t>
        <a:bodyPr/>
        <a:lstStyle/>
        <a:p>
          <a:r>
            <a:rPr lang="es-EC" dirty="0" smtClean="0"/>
            <a:t>THD(I2)=3.58%</a:t>
          </a:r>
          <a:endParaRPr lang="es-EC" dirty="0"/>
        </a:p>
      </dgm:t>
    </dgm:pt>
    <dgm:pt modelId="{7E965E80-AEF1-40BF-93C9-A91DA2CD646A}" type="parTrans" cxnId="{8A4F3734-017C-4D72-A10D-4B06D29AE241}">
      <dgm:prSet/>
      <dgm:spPr/>
      <dgm:t>
        <a:bodyPr/>
        <a:lstStyle/>
        <a:p>
          <a:endParaRPr lang="es-EC"/>
        </a:p>
      </dgm:t>
    </dgm:pt>
    <dgm:pt modelId="{601957F3-8E8C-4D90-A574-6556FFF328C3}" type="sibTrans" cxnId="{8A4F3734-017C-4D72-A10D-4B06D29AE241}">
      <dgm:prSet/>
      <dgm:spPr/>
      <dgm:t>
        <a:bodyPr/>
        <a:lstStyle/>
        <a:p>
          <a:endParaRPr lang="es-EC"/>
        </a:p>
      </dgm:t>
    </dgm:pt>
    <dgm:pt modelId="{4BB82C01-EF93-4B74-AB9C-9751572BA7F5}">
      <dgm:prSet phldrT="[Texto]"/>
      <dgm:spPr>
        <a:solidFill>
          <a:srgbClr val="B6ECD0">
            <a:alpha val="89804"/>
          </a:srgbClr>
        </a:solidFill>
      </dgm:spPr>
      <dgm:t>
        <a:bodyPr/>
        <a:lstStyle/>
        <a:p>
          <a:r>
            <a:rPr lang="es-EC" dirty="0" smtClean="0"/>
            <a:t>Topas 1000</a:t>
          </a:r>
          <a:endParaRPr lang="es-EC" dirty="0"/>
        </a:p>
      </dgm:t>
    </dgm:pt>
    <dgm:pt modelId="{0C90B886-3447-45C4-878A-CAAD02C0028E}" type="parTrans" cxnId="{32F045FB-8C4F-417D-8EFB-4EA0F6F8172E}">
      <dgm:prSet/>
      <dgm:spPr/>
      <dgm:t>
        <a:bodyPr/>
        <a:lstStyle/>
        <a:p>
          <a:endParaRPr lang="es-EC"/>
        </a:p>
      </dgm:t>
    </dgm:pt>
    <dgm:pt modelId="{1D5670E8-8D1E-4C95-8E75-C67DC0CCBA1B}" type="sibTrans" cxnId="{32F045FB-8C4F-417D-8EFB-4EA0F6F8172E}">
      <dgm:prSet/>
      <dgm:spPr/>
      <dgm:t>
        <a:bodyPr/>
        <a:lstStyle/>
        <a:p>
          <a:endParaRPr lang="es-EC"/>
        </a:p>
      </dgm:t>
    </dgm:pt>
    <dgm:pt modelId="{17B49A0F-2B65-4DC0-A36D-4463EB426E36}">
      <dgm:prSet phldrT="[Texto]"/>
      <dgm:spPr>
        <a:solidFill>
          <a:srgbClr val="328E5E"/>
        </a:solidFill>
      </dgm:spPr>
      <dgm:t>
        <a:bodyPr/>
        <a:lstStyle/>
        <a:p>
          <a:r>
            <a:rPr lang="es-EC" dirty="0" smtClean="0"/>
            <a:t>Abril 2009</a:t>
          </a:r>
          <a:endParaRPr lang="es-EC" dirty="0"/>
        </a:p>
      </dgm:t>
    </dgm:pt>
    <dgm:pt modelId="{690ADC94-B68B-48F3-B6DC-894B3D97E578}" type="parTrans" cxnId="{0EB82A6E-EA15-4F16-B7CA-6633612A465F}">
      <dgm:prSet/>
      <dgm:spPr/>
      <dgm:t>
        <a:bodyPr/>
        <a:lstStyle/>
        <a:p>
          <a:endParaRPr lang="es-EC"/>
        </a:p>
      </dgm:t>
    </dgm:pt>
    <dgm:pt modelId="{696C4FFD-5B72-4951-9345-C7FCF687DE82}" type="sibTrans" cxnId="{0EB82A6E-EA15-4F16-B7CA-6633612A465F}">
      <dgm:prSet/>
      <dgm:spPr/>
      <dgm:t>
        <a:bodyPr/>
        <a:lstStyle/>
        <a:p>
          <a:endParaRPr lang="es-EC"/>
        </a:p>
      </dgm:t>
    </dgm:pt>
    <dgm:pt modelId="{90F09EC8-78E1-4738-9844-15F5865B8F44}">
      <dgm:prSet phldrT="[Texto]"/>
      <dgm:spPr>
        <a:solidFill>
          <a:srgbClr val="B6ECD0">
            <a:alpha val="90000"/>
          </a:srgbClr>
        </a:solidFill>
      </dgm:spPr>
      <dgm:t>
        <a:bodyPr/>
        <a:lstStyle/>
        <a:p>
          <a:r>
            <a:rPr lang="es-EC" dirty="0" smtClean="0"/>
            <a:t>THD=0.0%</a:t>
          </a:r>
          <a:endParaRPr lang="es-EC" dirty="0"/>
        </a:p>
      </dgm:t>
    </dgm:pt>
    <dgm:pt modelId="{AD103B1C-9423-4A7A-8425-889BD63A43B8}" type="parTrans" cxnId="{DA85CEE8-B08B-4506-8EA8-456F5128D495}">
      <dgm:prSet/>
      <dgm:spPr/>
      <dgm:t>
        <a:bodyPr/>
        <a:lstStyle/>
        <a:p>
          <a:endParaRPr lang="es-EC"/>
        </a:p>
      </dgm:t>
    </dgm:pt>
    <dgm:pt modelId="{A4AE5FEA-12F2-41F9-87D5-7D3202385D6F}" type="sibTrans" cxnId="{DA85CEE8-B08B-4506-8EA8-456F5128D495}">
      <dgm:prSet/>
      <dgm:spPr/>
      <dgm:t>
        <a:bodyPr/>
        <a:lstStyle/>
        <a:p>
          <a:endParaRPr lang="es-EC"/>
        </a:p>
      </dgm:t>
    </dgm:pt>
    <dgm:pt modelId="{E8249C7D-6DB8-4708-930E-C2BA6F974F86}">
      <dgm:prSet phldrT="[Texto]"/>
      <dgm:spPr>
        <a:solidFill>
          <a:srgbClr val="B6ECD0">
            <a:alpha val="90000"/>
          </a:srgbClr>
        </a:solidFill>
      </dgm:spPr>
      <dgm:t>
        <a:bodyPr/>
        <a:lstStyle/>
        <a:p>
          <a:r>
            <a:rPr lang="es-EC" dirty="0" smtClean="0"/>
            <a:t>Fluke 1760</a:t>
          </a:r>
          <a:endParaRPr lang="es-EC" dirty="0"/>
        </a:p>
      </dgm:t>
    </dgm:pt>
    <dgm:pt modelId="{84777712-8580-47D7-8E60-FE4BEACE3853}" type="parTrans" cxnId="{D408B1CC-58F3-4909-A2FB-1C178CD0976C}">
      <dgm:prSet/>
      <dgm:spPr/>
      <dgm:t>
        <a:bodyPr/>
        <a:lstStyle/>
        <a:p>
          <a:endParaRPr lang="es-EC"/>
        </a:p>
      </dgm:t>
    </dgm:pt>
    <dgm:pt modelId="{53CCFD45-0A35-4E0D-8256-59AD42C19EFE}" type="sibTrans" cxnId="{D408B1CC-58F3-4909-A2FB-1C178CD0976C}">
      <dgm:prSet/>
      <dgm:spPr/>
      <dgm:t>
        <a:bodyPr/>
        <a:lstStyle/>
        <a:p>
          <a:endParaRPr lang="es-EC"/>
        </a:p>
      </dgm:t>
    </dgm:pt>
    <dgm:pt modelId="{59678E3B-0BD7-4994-9AA7-4537641694BE}">
      <dgm:prSet phldrT="[Texto]"/>
      <dgm:spPr>
        <a:solidFill>
          <a:srgbClr val="328E5E"/>
        </a:solidFill>
      </dgm:spPr>
      <dgm:t>
        <a:bodyPr/>
        <a:lstStyle/>
        <a:p>
          <a:r>
            <a:rPr lang="es-EC" dirty="0" smtClean="0"/>
            <a:t>Enero 2010</a:t>
          </a:r>
          <a:endParaRPr lang="es-EC" dirty="0"/>
        </a:p>
      </dgm:t>
    </dgm:pt>
    <dgm:pt modelId="{79257EE4-7085-46CD-8443-8C6A95C514AB}" type="parTrans" cxnId="{A3DA3F96-DDA5-47F4-B3B5-6E90BAF4D479}">
      <dgm:prSet/>
      <dgm:spPr/>
      <dgm:t>
        <a:bodyPr/>
        <a:lstStyle/>
        <a:p>
          <a:endParaRPr lang="es-EC"/>
        </a:p>
      </dgm:t>
    </dgm:pt>
    <dgm:pt modelId="{F465EF04-2F7E-474E-9DED-CCF52AE698B3}" type="sibTrans" cxnId="{A3DA3F96-DDA5-47F4-B3B5-6E90BAF4D479}">
      <dgm:prSet/>
      <dgm:spPr/>
      <dgm:t>
        <a:bodyPr/>
        <a:lstStyle/>
        <a:p>
          <a:endParaRPr lang="es-EC"/>
        </a:p>
      </dgm:t>
    </dgm:pt>
    <dgm:pt modelId="{6B7117F5-F106-4E40-B94D-A5E8377A4A84}">
      <dgm:prSet phldrT="[Texto]"/>
      <dgm:spPr>
        <a:solidFill>
          <a:srgbClr val="B6ECD0">
            <a:alpha val="90000"/>
          </a:srgbClr>
        </a:solidFill>
      </dgm:spPr>
      <dgm:t>
        <a:bodyPr/>
        <a:lstStyle/>
        <a:p>
          <a:r>
            <a:rPr lang="es-EC" dirty="0" smtClean="0"/>
            <a:t>THD(I2)=0.20% </a:t>
          </a:r>
          <a:endParaRPr lang="es-EC" dirty="0"/>
        </a:p>
      </dgm:t>
    </dgm:pt>
    <dgm:pt modelId="{F5FDE96B-34A4-4852-94BF-8DBCFE0562A8}" type="parTrans" cxnId="{E7EF47D8-DB05-4CB0-A893-664976407B35}">
      <dgm:prSet/>
      <dgm:spPr/>
      <dgm:t>
        <a:bodyPr/>
        <a:lstStyle/>
        <a:p>
          <a:endParaRPr lang="es-EC"/>
        </a:p>
      </dgm:t>
    </dgm:pt>
    <dgm:pt modelId="{46233500-E5C5-4C1E-B0A2-84E639BC56FF}" type="sibTrans" cxnId="{E7EF47D8-DB05-4CB0-A893-664976407B35}">
      <dgm:prSet/>
      <dgm:spPr/>
      <dgm:t>
        <a:bodyPr/>
        <a:lstStyle/>
        <a:p>
          <a:endParaRPr lang="es-EC"/>
        </a:p>
      </dgm:t>
    </dgm:pt>
    <dgm:pt modelId="{86792985-0213-47D5-BD95-12E3238A6269}">
      <dgm:prSet phldrT="[Texto]"/>
      <dgm:spPr>
        <a:solidFill>
          <a:srgbClr val="B6ECD0">
            <a:alpha val="90000"/>
          </a:srgbClr>
        </a:solidFill>
      </dgm:spPr>
      <dgm:t>
        <a:bodyPr/>
        <a:lstStyle/>
        <a:p>
          <a:r>
            <a:rPr lang="es-EC" dirty="0" smtClean="0"/>
            <a:t>Fluke 1760</a:t>
          </a:r>
          <a:endParaRPr lang="es-EC" dirty="0"/>
        </a:p>
      </dgm:t>
    </dgm:pt>
    <dgm:pt modelId="{7A269776-7BC2-4DDC-8272-5AED631C635A}" type="parTrans" cxnId="{FF208609-D248-4976-A8B1-8F7625039039}">
      <dgm:prSet/>
      <dgm:spPr/>
      <dgm:t>
        <a:bodyPr/>
        <a:lstStyle/>
        <a:p>
          <a:endParaRPr lang="es-EC"/>
        </a:p>
      </dgm:t>
    </dgm:pt>
    <dgm:pt modelId="{85BB71F0-1192-43C2-A293-A7E295F79BAD}" type="sibTrans" cxnId="{FF208609-D248-4976-A8B1-8F7625039039}">
      <dgm:prSet/>
      <dgm:spPr/>
      <dgm:t>
        <a:bodyPr/>
        <a:lstStyle/>
        <a:p>
          <a:endParaRPr lang="es-EC"/>
        </a:p>
      </dgm:t>
    </dgm:pt>
    <dgm:pt modelId="{0ED56996-FA3D-45DE-BBEC-1C089E83248F}">
      <dgm:prSet phldrT="[Texto]"/>
      <dgm:spPr>
        <a:solidFill>
          <a:srgbClr val="B6ECD0">
            <a:alpha val="89804"/>
          </a:srgbClr>
        </a:solidFill>
      </dgm:spPr>
      <dgm:t>
        <a:bodyPr/>
        <a:lstStyle/>
        <a:p>
          <a:endParaRPr lang="es-EC" dirty="0"/>
        </a:p>
      </dgm:t>
    </dgm:pt>
    <dgm:pt modelId="{F27DFC81-F2F6-48F7-A4BC-3923C4178C12}" type="parTrans" cxnId="{2948868B-49AF-4863-A440-841C5E6B0D69}">
      <dgm:prSet/>
      <dgm:spPr/>
      <dgm:t>
        <a:bodyPr/>
        <a:lstStyle/>
        <a:p>
          <a:endParaRPr lang="es-EC"/>
        </a:p>
      </dgm:t>
    </dgm:pt>
    <dgm:pt modelId="{614AC63D-A201-4D8A-AA17-C8F5436FDBA3}" type="sibTrans" cxnId="{2948868B-49AF-4863-A440-841C5E6B0D69}">
      <dgm:prSet/>
      <dgm:spPr/>
      <dgm:t>
        <a:bodyPr/>
        <a:lstStyle/>
        <a:p>
          <a:endParaRPr lang="es-EC"/>
        </a:p>
      </dgm:t>
    </dgm:pt>
    <dgm:pt modelId="{A4F68672-08DA-4EF5-AE30-EE1FE8BD07B8}">
      <dgm:prSet phldrT="[Texto]"/>
      <dgm:spPr>
        <a:solidFill>
          <a:srgbClr val="B6ECD0">
            <a:alpha val="90000"/>
          </a:srgbClr>
        </a:solidFill>
      </dgm:spPr>
      <dgm:t>
        <a:bodyPr/>
        <a:lstStyle/>
        <a:p>
          <a:r>
            <a:rPr lang="es-EC" dirty="0" smtClean="0"/>
            <a:t>No existen problemas de armónicos</a:t>
          </a:r>
          <a:endParaRPr lang="es-EC" dirty="0"/>
        </a:p>
      </dgm:t>
    </dgm:pt>
    <dgm:pt modelId="{3101A113-A658-4FD2-8884-563E3072F4CB}" type="parTrans" cxnId="{B63596EF-B833-45EC-A82D-9E32E3A14136}">
      <dgm:prSet/>
      <dgm:spPr/>
      <dgm:t>
        <a:bodyPr/>
        <a:lstStyle/>
        <a:p>
          <a:endParaRPr lang="es-EC"/>
        </a:p>
      </dgm:t>
    </dgm:pt>
    <dgm:pt modelId="{230393FF-F946-4CCF-AD91-46BC862D868C}" type="sibTrans" cxnId="{B63596EF-B833-45EC-A82D-9E32E3A14136}">
      <dgm:prSet/>
      <dgm:spPr/>
      <dgm:t>
        <a:bodyPr/>
        <a:lstStyle/>
        <a:p>
          <a:endParaRPr lang="es-EC"/>
        </a:p>
      </dgm:t>
    </dgm:pt>
    <dgm:pt modelId="{2BC28F58-44A1-4888-8975-42E8BC11015D}">
      <dgm:prSet phldrT="[Texto]"/>
      <dgm:spPr>
        <a:solidFill>
          <a:srgbClr val="B6ECD0">
            <a:alpha val="89804"/>
          </a:srgbClr>
        </a:solidFill>
      </dgm:spPr>
      <dgm:t>
        <a:bodyPr/>
        <a:lstStyle/>
        <a:p>
          <a:r>
            <a:rPr lang="es-EC" dirty="0" smtClean="0"/>
            <a:t>No existe problemas de armónicos</a:t>
          </a:r>
          <a:endParaRPr lang="es-EC" dirty="0"/>
        </a:p>
      </dgm:t>
    </dgm:pt>
    <dgm:pt modelId="{75F61CC4-3894-430B-9E84-44682C217C85}" type="parTrans" cxnId="{3AE56C4B-9DAB-4BEC-9D50-CC0A0A9A777A}">
      <dgm:prSet/>
      <dgm:spPr/>
      <dgm:t>
        <a:bodyPr/>
        <a:lstStyle/>
        <a:p>
          <a:endParaRPr lang="es-EC"/>
        </a:p>
      </dgm:t>
    </dgm:pt>
    <dgm:pt modelId="{AE8A5A94-683D-4304-963F-5D79787D3025}" type="sibTrans" cxnId="{3AE56C4B-9DAB-4BEC-9D50-CC0A0A9A777A}">
      <dgm:prSet/>
      <dgm:spPr/>
      <dgm:t>
        <a:bodyPr/>
        <a:lstStyle/>
        <a:p>
          <a:endParaRPr lang="es-EC"/>
        </a:p>
      </dgm:t>
    </dgm:pt>
    <dgm:pt modelId="{06F62C33-55CA-4BFD-B9BB-8DFDE406DD4D}">
      <dgm:prSet phldrT="[Texto]"/>
      <dgm:spPr>
        <a:solidFill>
          <a:srgbClr val="B6ECD0">
            <a:alpha val="90000"/>
          </a:srgbClr>
        </a:solidFill>
      </dgm:spPr>
      <dgm:t>
        <a:bodyPr/>
        <a:lstStyle/>
        <a:p>
          <a:r>
            <a:rPr lang="es-EC" dirty="0" smtClean="0"/>
            <a:t>No existen problemas de armónicos</a:t>
          </a:r>
          <a:endParaRPr lang="es-EC" dirty="0"/>
        </a:p>
      </dgm:t>
    </dgm:pt>
    <dgm:pt modelId="{305362CA-12AB-41EA-A77B-11AFCADB5699}" type="parTrans" cxnId="{86FC4E1F-A272-4D66-BAE5-F9561E0A7765}">
      <dgm:prSet/>
      <dgm:spPr/>
      <dgm:t>
        <a:bodyPr/>
        <a:lstStyle/>
        <a:p>
          <a:endParaRPr lang="es-EC"/>
        </a:p>
      </dgm:t>
    </dgm:pt>
    <dgm:pt modelId="{03081B50-2E66-40A8-90DB-682B58EEDD96}" type="sibTrans" cxnId="{86FC4E1F-A272-4D66-BAE5-F9561E0A7765}">
      <dgm:prSet/>
      <dgm:spPr/>
      <dgm:t>
        <a:bodyPr/>
        <a:lstStyle/>
        <a:p>
          <a:endParaRPr lang="es-EC"/>
        </a:p>
      </dgm:t>
    </dgm:pt>
    <dgm:pt modelId="{A4D55C3D-4A25-4A61-A86A-2E773649A812}" type="pres">
      <dgm:prSet presAssocID="{20B3BF54-0970-4FB0-A57C-1F07AEDC1B17}" presName="Name0" presStyleCnt="0">
        <dgm:presLayoutVars>
          <dgm:dir/>
          <dgm:animLvl val="lvl"/>
          <dgm:resizeHandles val="exact"/>
        </dgm:presLayoutVars>
      </dgm:prSet>
      <dgm:spPr/>
      <dgm:t>
        <a:bodyPr/>
        <a:lstStyle/>
        <a:p>
          <a:endParaRPr lang="es-EC"/>
        </a:p>
      </dgm:t>
    </dgm:pt>
    <dgm:pt modelId="{7E1C74B6-D90C-47A9-94D0-DC083EAE216D}" type="pres">
      <dgm:prSet presAssocID="{18E6E47C-A68A-4A46-B80F-A973AEA09EED}" presName="composite" presStyleCnt="0"/>
      <dgm:spPr/>
    </dgm:pt>
    <dgm:pt modelId="{7DAA1ED6-086E-4B32-83A8-94B09477A9B8}" type="pres">
      <dgm:prSet presAssocID="{18E6E47C-A68A-4A46-B80F-A973AEA09EED}" presName="parTx" presStyleLbl="alignNode1" presStyleIdx="0" presStyleCnt="3">
        <dgm:presLayoutVars>
          <dgm:chMax val="0"/>
          <dgm:chPref val="0"/>
          <dgm:bulletEnabled val="1"/>
        </dgm:presLayoutVars>
      </dgm:prSet>
      <dgm:spPr/>
      <dgm:t>
        <a:bodyPr/>
        <a:lstStyle/>
        <a:p>
          <a:endParaRPr lang="es-EC"/>
        </a:p>
      </dgm:t>
    </dgm:pt>
    <dgm:pt modelId="{EAB5193B-F45E-4358-95AB-27BE31B8CCB3}" type="pres">
      <dgm:prSet presAssocID="{18E6E47C-A68A-4A46-B80F-A973AEA09EED}" presName="desTx" presStyleLbl="alignAccFollowNode1" presStyleIdx="0" presStyleCnt="3">
        <dgm:presLayoutVars>
          <dgm:bulletEnabled val="1"/>
        </dgm:presLayoutVars>
      </dgm:prSet>
      <dgm:spPr/>
      <dgm:t>
        <a:bodyPr/>
        <a:lstStyle/>
        <a:p>
          <a:endParaRPr lang="es-EC"/>
        </a:p>
      </dgm:t>
    </dgm:pt>
    <dgm:pt modelId="{03B51773-8E69-4375-8753-DDECC2B8D13D}" type="pres">
      <dgm:prSet presAssocID="{983E6C7B-4DBB-4037-82AC-CC3E1D56D4C2}" presName="space" presStyleCnt="0"/>
      <dgm:spPr/>
    </dgm:pt>
    <dgm:pt modelId="{D7A22F15-CF5C-4B9F-B3E1-E30DC7BEC00F}" type="pres">
      <dgm:prSet presAssocID="{17B49A0F-2B65-4DC0-A36D-4463EB426E36}" presName="composite" presStyleCnt="0"/>
      <dgm:spPr/>
    </dgm:pt>
    <dgm:pt modelId="{E88A9CBA-67D4-4046-B866-6E732F69D094}" type="pres">
      <dgm:prSet presAssocID="{17B49A0F-2B65-4DC0-A36D-4463EB426E36}" presName="parTx" presStyleLbl="alignNode1" presStyleIdx="1" presStyleCnt="3">
        <dgm:presLayoutVars>
          <dgm:chMax val="0"/>
          <dgm:chPref val="0"/>
          <dgm:bulletEnabled val="1"/>
        </dgm:presLayoutVars>
      </dgm:prSet>
      <dgm:spPr/>
      <dgm:t>
        <a:bodyPr/>
        <a:lstStyle/>
        <a:p>
          <a:endParaRPr lang="es-EC"/>
        </a:p>
      </dgm:t>
    </dgm:pt>
    <dgm:pt modelId="{8619186B-60D2-44C3-BD26-56F88AD75CBF}" type="pres">
      <dgm:prSet presAssocID="{17B49A0F-2B65-4DC0-A36D-4463EB426E36}" presName="desTx" presStyleLbl="alignAccFollowNode1" presStyleIdx="1" presStyleCnt="3">
        <dgm:presLayoutVars>
          <dgm:bulletEnabled val="1"/>
        </dgm:presLayoutVars>
      </dgm:prSet>
      <dgm:spPr/>
      <dgm:t>
        <a:bodyPr/>
        <a:lstStyle/>
        <a:p>
          <a:endParaRPr lang="es-EC"/>
        </a:p>
      </dgm:t>
    </dgm:pt>
    <dgm:pt modelId="{AD7E3452-E67E-4090-8406-5466A096352C}" type="pres">
      <dgm:prSet presAssocID="{696C4FFD-5B72-4951-9345-C7FCF687DE82}" presName="space" presStyleCnt="0"/>
      <dgm:spPr/>
    </dgm:pt>
    <dgm:pt modelId="{DA8116F8-0F0E-4869-B2E0-933F90CFF23C}" type="pres">
      <dgm:prSet presAssocID="{59678E3B-0BD7-4994-9AA7-4537641694BE}" presName="composite" presStyleCnt="0"/>
      <dgm:spPr/>
    </dgm:pt>
    <dgm:pt modelId="{E3C83253-DD28-48E0-9F7F-FA104C2B154F}" type="pres">
      <dgm:prSet presAssocID="{59678E3B-0BD7-4994-9AA7-4537641694BE}" presName="parTx" presStyleLbl="alignNode1" presStyleIdx="2" presStyleCnt="3">
        <dgm:presLayoutVars>
          <dgm:chMax val="0"/>
          <dgm:chPref val="0"/>
          <dgm:bulletEnabled val="1"/>
        </dgm:presLayoutVars>
      </dgm:prSet>
      <dgm:spPr/>
      <dgm:t>
        <a:bodyPr/>
        <a:lstStyle/>
        <a:p>
          <a:endParaRPr lang="es-EC"/>
        </a:p>
      </dgm:t>
    </dgm:pt>
    <dgm:pt modelId="{CFACE831-C86F-417E-948A-04E4397F893B}" type="pres">
      <dgm:prSet presAssocID="{59678E3B-0BD7-4994-9AA7-4537641694BE}" presName="desTx" presStyleLbl="alignAccFollowNode1" presStyleIdx="2" presStyleCnt="3">
        <dgm:presLayoutVars>
          <dgm:bulletEnabled val="1"/>
        </dgm:presLayoutVars>
      </dgm:prSet>
      <dgm:spPr/>
      <dgm:t>
        <a:bodyPr/>
        <a:lstStyle/>
        <a:p>
          <a:endParaRPr lang="es-EC"/>
        </a:p>
      </dgm:t>
    </dgm:pt>
  </dgm:ptLst>
  <dgm:cxnLst>
    <dgm:cxn modelId="{00C4F88E-0BF7-4949-8F6F-2CA0F7F87107}" type="presOf" srcId="{E8249C7D-6DB8-4708-930E-C2BA6F974F86}" destId="{8619186B-60D2-44C3-BD26-56F88AD75CBF}" srcOrd="0" destOrd="1" presId="urn:microsoft.com/office/officeart/2005/8/layout/hList1"/>
    <dgm:cxn modelId="{B3CF4208-948E-4E5A-893C-66E84379B49F}" type="presOf" srcId="{17B49A0F-2B65-4DC0-A36D-4463EB426E36}" destId="{E88A9CBA-67D4-4046-B866-6E732F69D094}" srcOrd="0" destOrd="0" presId="urn:microsoft.com/office/officeart/2005/8/layout/hList1"/>
    <dgm:cxn modelId="{E3AFE1C7-FBF6-46D0-A1AF-4D4957B11CCC}" srcId="{20B3BF54-0970-4FB0-A57C-1F07AEDC1B17}" destId="{18E6E47C-A68A-4A46-B80F-A973AEA09EED}" srcOrd="0" destOrd="0" parTransId="{DA3EF44C-3050-424E-A857-8F576B9BE5FA}" sibTransId="{983E6C7B-4DBB-4037-82AC-CC3E1D56D4C2}"/>
    <dgm:cxn modelId="{0EB82A6E-EA15-4F16-B7CA-6633612A465F}" srcId="{20B3BF54-0970-4FB0-A57C-1F07AEDC1B17}" destId="{17B49A0F-2B65-4DC0-A36D-4463EB426E36}" srcOrd="1" destOrd="0" parTransId="{690ADC94-B68B-48F3-B6DC-894B3D97E578}" sibTransId="{696C4FFD-5B72-4951-9345-C7FCF687DE82}"/>
    <dgm:cxn modelId="{C03D39E5-E576-44DD-8C75-D97EB3326B97}" type="presOf" srcId="{59678E3B-0BD7-4994-9AA7-4537641694BE}" destId="{E3C83253-DD28-48E0-9F7F-FA104C2B154F}" srcOrd="0" destOrd="0" presId="urn:microsoft.com/office/officeart/2005/8/layout/hList1"/>
    <dgm:cxn modelId="{8A4F3734-017C-4D72-A10D-4B06D29AE241}" srcId="{18E6E47C-A68A-4A46-B80F-A973AEA09EED}" destId="{2F65A02B-ECD5-404D-9686-1891C07A3B0C}" srcOrd="0" destOrd="0" parTransId="{7E965E80-AEF1-40BF-93C9-A91DA2CD646A}" sibTransId="{601957F3-8E8C-4D90-A574-6556FFF328C3}"/>
    <dgm:cxn modelId="{AA096374-552E-441F-9346-D14CED4D25F1}" type="presOf" srcId="{A4F68672-08DA-4EF5-AE30-EE1FE8BD07B8}" destId="{CFACE831-C86F-417E-948A-04E4397F893B}" srcOrd="0" destOrd="2" presId="urn:microsoft.com/office/officeart/2005/8/layout/hList1"/>
    <dgm:cxn modelId="{3FADCBFF-9D6F-491A-8DBD-679B28B96B9A}" type="presOf" srcId="{0ED56996-FA3D-45DE-BBEC-1C089E83248F}" destId="{EAB5193B-F45E-4358-95AB-27BE31B8CCB3}" srcOrd="0" destOrd="3" presId="urn:microsoft.com/office/officeart/2005/8/layout/hList1"/>
    <dgm:cxn modelId="{AE73E21F-C8C4-48B5-8B85-4D491B44F981}" type="presOf" srcId="{2BC28F58-44A1-4888-8975-42E8BC11015D}" destId="{EAB5193B-F45E-4358-95AB-27BE31B8CCB3}" srcOrd="0" destOrd="2" presId="urn:microsoft.com/office/officeart/2005/8/layout/hList1"/>
    <dgm:cxn modelId="{D8BC6DC9-7244-4FD3-92C0-A74AB5409C9B}" type="presOf" srcId="{18E6E47C-A68A-4A46-B80F-A973AEA09EED}" destId="{7DAA1ED6-086E-4B32-83A8-94B09477A9B8}" srcOrd="0" destOrd="0" presId="urn:microsoft.com/office/officeart/2005/8/layout/hList1"/>
    <dgm:cxn modelId="{3AE56C4B-9DAB-4BEC-9D50-CC0A0A9A777A}" srcId="{18E6E47C-A68A-4A46-B80F-A973AEA09EED}" destId="{2BC28F58-44A1-4888-8975-42E8BC11015D}" srcOrd="2" destOrd="0" parTransId="{75F61CC4-3894-430B-9E84-44682C217C85}" sibTransId="{AE8A5A94-683D-4304-963F-5D79787D3025}"/>
    <dgm:cxn modelId="{A3DA3F96-DDA5-47F4-B3B5-6E90BAF4D479}" srcId="{20B3BF54-0970-4FB0-A57C-1F07AEDC1B17}" destId="{59678E3B-0BD7-4994-9AA7-4537641694BE}" srcOrd="2" destOrd="0" parTransId="{79257EE4-7085-46CD-8443-8C6A95C514AB}" sibTransId="{F465EF04-2F7E-474E-9DED-CCF52AE698B3}"/>
    <dgm:cxn modelId="{DA85CEE8-B08B-4506-8EA8-456F5128D495}" srcId="{17B49A0F-2B65-4DC0-A36D-4463EB426E36}" destId="{90F09EC8-78E1-4738-9844-15F5865B8F44}" srcOrd="0" destOrd="0" parTransId="{AD103B1C-9423-4A7A-8425-889BD63A43B8}" sibTransId="{A4AE5FEA-12F2-41F9-87D5-7D3202385D6F}"/>
    <dgm:cxn modelId="{D408B1CC-58F3-4909-A2FB-1C178CD0976C}" srcId="{17B49A0F-2B65-4DC0-A36D-4463EB426E36}" destId="{E8249C7D-6DB8-4708-930E-C2BA6F974F86}" srcOrd="1" destOrd="0" parTransId="{84777712-8580-47D7-8E60-FE4BEACE3853}" sibTransId="{53CCFD45-0A35-4E0D-8256-59AD42C19EFE}"/>
    <dgm:cxn modelId="{FF208609-D248-4976-A8B1-8F7625039039}" srcId="{59678E3B-0BD7-4994-9AA7-4537641694BE}" destId="{86792985-0213-47D5-BD95-12E3238A6269}" srcOrd="1" destOrd="0" parTransId="{7A269776-7BC2-4DDC-8272-5AED631C635A}" sibTransId="{85BB71F0-1192-43C2-A293-A7E295F79BAD}"/>
    <dgm:cxn modelId="{E09C9A2A-EA00-40A5-B034-A1BD5418C270}" type="presOf" srcId="{6B7117F5-F106-4E40-B94D-A5E8377A4A84}" destId="{CFACE831-C86F-417E-948A-04E4397F893B}" srcOrd="0" destOrd="0" presId="urn:microsoft.com/office/officeart/2005/8/layout/hList1"/>
    <dgm:cxn modelId="{8C9C1E08-BF97-471A-9624-6369EBCB8FC2}" type="presOf" srcId="{06F62C33-55CA-4BFD-B9BB-8DFDE406DD4D}" destId="{8619186B-60D2-44C3-BD26-56F88AD75CBF}" srcOrd="0" destOrd="2" presId="urn:microsoft.com/office/officeart/2005/8/layout/hList1"/>
    <dgm:cxn modelId="{B0866BCE-3E1D-422E-B33A-C96B4B906DA1}" type="presOf" srcId="{90F09EC8-78E1-4738-9844-15F5865B8F44}" destId="{8619186B-60D2-44C3-BD26-56F88AD75CBF}" srcOrd="0" destOrd="0" presId="urn:microsoft.com/office/officeart/2005/8/layout/hList1"/>
    <dgm:cxn modelId="{E7EF47D8-DB05-4CB0-A893-664976407B35}" srcId="{59678E3B-0BD7-4994-9AA7-4537641694BE}" destId="{6B7117F5-F106-4E40-B94D-A5E8377A4A84}" srcOrd="0" destOrd="0" parTransId="{F5FDE96B-34A4-4852-94BF-8DBCFE0562A8}" sibTransId="{46233500-E5C5-4C1E-B0A2-84E639BC56FF}"/>
    <dgm:cxn modelId="{BA342DD9-7F05-4541-828A-B681533AE79F}" type="presOf" srcId="{86792985-0213-47D5-BD95-12E3238A6269}" destId="{CFACE831-C86F-417E-948A-04E4397F893B}" srcOrd="0" destOrd="1" presId="urn:microsoft.com/office/officeart/2005/8/layout/hList1"/>
    <dgm:cxn modelId="{2948868B-49AF-4863-A440-841C5E6B0D69}" srcId="{18E6E47C-A68A-4A46-B80F-A973AEA09EED}" destId="{0ED56996-FA3D-45DE-BBEC-1C089E83248F}" srcOrd="3" destOrd="0" parTransId="{F27DFC81-F2F6-48F7-A4BC-3923C4178C12}" sibTransId="{614AC63D-A201-4D8A-AA17-C8F5436FDBA3}"/>
    <dgm:cxn modelId="{B63596EF-B833-45EC-A82D-9E32E3A14136}" srcId="{59678E3B-0BD7-4994-9AA7-4537641694BE}" destId="{A4F68672-08DA-4EF5-AE30-EE1FE8BD07B8}" srcOrd="2" destOrd="0" parTransId="{3101A113-A658-4FD2-8884-563E3072F4CB}" sibTransId="{230393FF-F946-4CCF-AD91-46BC862D868C}"/>
    <dgm:cxn modelId="{86FC4E1F-A272-4D66-BAE5-F9561E0A7765}" srcId="{17B49A0F-2B65-4DC0-A36D-4463EB426E36}" destId="{06F62C33-55CA-4BFD-B9BB-8DFDE406DD4D}" srcOrd="2" destOrd="0" parTransId="{305362CA-12AB-41EA-A77B-11AFCADB5699}" sibTransId="{03081B50-2E66-40A8-90DB-682B58EEDD96}"/>
    <dgm:cxn modelId="{26FC59BC-4C84-4626-BB8E-05C246F0BFCF}" type="presOf" srcId="{4BB82C01-EF93-4B74-AB9C-9751572BA7F5}" destId="{EAB5193B-F45E-4358-95AB-27BE31B8CCB3}" srcOrd="0" destOrd="1" presId="urn:microsoft.com/office/officeart/2005/8/layout/hList1"/>
    <dgm:cxn modelId="{32F045FB-8C4F-417D-8EFB-4EA0F6F8172E}" srcId="{18E6E47C-A68A-4A46-B80F-A973AEA09EED}" destId="{4BB82C01-EF93-4B74-AB9C-9751572BA7F5}" srcOrd="1" destOrd="0" parTransId="{0C90B886-3447-45C4-878A-CAAD02C0028E}" sibTransId="{1D5670E8-8D1E-4C95-8E75-C67DC0CCBA1B}"/>
    <dgm:cxn modelId="{8D33D568-3B6F-40B7-8446-2943121868E5}" type="presOf" srcId="{2F65A02B-ECD5-404D-9686-1891C07A3B0C}" destId="{EAB5193B-F45E-4358-95AB-27BE31B8CCB3}" srcOrd="0" destOrd="0" presId="urn:microsoft.com/office/officeart/2005/8/layout/hList1"/>
    <dgm:cxn modelId="{41E4260A-AE5C-4FAB-B25D-5A5E2AD22ACE}" type="presOf" srcId="{20B3BF54-0970-4FB0-A57C-1F07AEDC1B17}" destId="{A4D55C3D-4A25-4A61-A86A-2E773649A812}" srcOrd="0" destOrd="0" presId="urn:microsoft.com/office/officeart/2005/8/layout/hList1"/>
    <dgm:cxn modelId="{522ABF9A-55FE-489C-ABFC-A4C6C44A559C}" type="presParOf" srcId="{A4D55C3D-4A25-4A61-A86A-2E773649A812}" destId="{7E1C74B6-D90C-47A9-94D0-DC083EAE216D}" srcOrd="0" destOrd="0" presId="urn:microsoft.com/office/officeart/2005/8/layout/hList1"/>
    <dgm:cxn modelId="{161AFF91-EF1A-4C0A-8828-AAD92EB6E654}" type="presParOf" srcId="{7E1C74B6-D90C-47A9-94D0-DC083EAE216D}" destId="{7DAA1ED6-086E-4B32-83A8-94B09477A9B8}" srcOrd="0" destOrd="0" presId="urn:microsoft.com/office/officeart/2005/8/layout/hList1"/>
    <dgm:cxn modelId="{72532073-172A-4FAC-BC2C-4BD40CA5A587}" type="presParOf" srcId="{7E1C74B6-D90C-47A9-94D0-DC083EAE216D}" destId="{EAB5193B-F45E-4358-95AB-27BE31B8CCB3}" srcOrd="1" destOrd="0" presId="urn:microsoft.com/office/officeart/2005/8/layout/hList1"/>
    <dgm:cxn modelId="{46A4FE6E-1AD5-4029-A68B-3C04CE119745}" type="presParOf" srcId="{A4D55C3D-4A25-4A61-A86A-2E773649A812}" destId="{03B51773-8E69-4375-8753-DDECC2B8D13D}" srcOrd="1" destOrd="0" presId="urn:microsoft.com/office/officeart/2005/8/layout/hList1"/>
    <dgm:cxn modelId="{A7DC5EDE-A380-4096-A2CB-5906E7D1A2FA}" type="presParOf" srcId="{A4D55C3D-4A25-4A61-A86A-2E773649A812}" destId="{D7A22F15-CF5C-4B9F-B3E1-E30DC7BEC00F}" srcOrd="2" destOrd="0" presId="urn:microsoft.com/office/officeart/2005/8/layout/hList1"/>
    <dgm:cxn modelId="{B930AE2D-E8C9-479D-B5D7-82FAABC97B1C}" type="presParOf" srcId="{D7A22F15-CF5C-4B9F-B3E1-E30DC7BEC00F}" destId="{E88A9CBA-67D4-4046-B866-6E732F69D094}" srcOrd="0" destOrd="0" presId="urn:microsoft.com/office/officeart/2005/8/layout/hList1"/>
    <dgm:cxn modelId="{A3F341F9-8E85-475B-8A41-89A3559FFBB5}" type="presParOf" srcId="{D7A22F15-CF5C-4B9F-B3E1-E30DC7BEC00F}" destId="{8619186B-60D2-44C3-BD26-56F88AD75CBF}" srcOrd="1" destOrd="0" presId="urn:microsoft.com/office/officeart/2005/8/layout/hList1"/>
    <dgm:cxn modelId="{2024F279-0520-457F-8043-98B38632F0B8}" type="presParOf" srcId="{A4D55C3D-4A25-4A61-A86A-2E773649A812}" destId="{AD7E3452-E67E-4090-8406-5466A096352C}" srcOrd="3" destOrd="0" presId="urn:microsoft.com/office/officeart/2005/8/layout/hList1"/>
    <dgm:cxn modelId="{649866AD-AD83-4237-AD8D-6DC177E1E4D8}" type="presParOf" srcId="{A4D55C3D-4A25-4A61-A86A-2E773649A812}" destId="{DA8116F8-0F0E-4869-B2E0-933F90CFF23C}" srcOrd="4" destOrd="0" presId="urn:microsoft.com/office/officeart/2005/8/layout/hList1"/>
    <dgm:cxn modelId="{0A3CBA99-4DCC-48AD-8AAE-AEB2E46CC1FE}" type="presParOf" srcId="{DA8116F8-0F0E-4869-B2E0-933F90CFF23C}" destId="{E3C83253-DD28-48E0-9F7F-FA104C2B154F}" srcOrd="0" destOrd="0" presId="urn:microsoft.com/office/officeart/2005/8/layout/hList1"/>
    <dgm:cxn modelId="{D4FAD1DC-EDEF-4CE4-A69D-8C3F3391E983}" type="presParOf" srcId="{DA8116F8-0F0E-4869-B2E0-933F90CFF23C}" destId="{CFACE831-C86F-417E-948A-04E4397F893B}" srcOrd="1" destOrd="0" presId="urn:microsoft.com/office/officeart/2005/8/layout/hList1"/>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1 Marcador de encabezado"/>
          <p:cNvSpPr txBox="1">
            <a:spLocks noGrp="1"/>
          </p:cNvSpPr>
          <p:nvPr>
            <p:ph type="hdr" sz="quarter"/>
          </p:nvPr>
        </p:nvSpPr>
        <p:spPr>
          <a:xfrm>
            <a:off x="0" y="0"/>
            <a:ext cx="2971800" cy="457200"/>
          </a:xfrm>
          <a:prstGeom prst="rect">
            <a:avLst/>
          </a:prstGeom>
          <a:noFill/>
          <a:ln>
            <a:noFill/>
          </a:ln>
        </p:spPr>
        <p:txBody>
          <a:bodyPr vert="horz" wrap="square" lIns="91440" tIns="45720" rIns="91440" bIns="45720" anchor="t" anchorCtr="0" compatLnSpc="1"/>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cs typeface="+mn-cs"/>
              </a:defRPr>
            </a:lvl1pPr>
          </a:lstStyle>
          <a:p>
            <a:pPr>
              <a:defRPr/>
            </a:pPr>
            <a:endParaRPr/>
          </a:p>
        </p:txBody>
      </p:sp>
      <p:sp>
        <p:nvSpPr>
          <p:cNvPr id="3" name="2 Marcador de fecha"/>
          <p:cNvSpPr txBox="1">
            <a:spLocks noGrp="1"/>
          </p:cNvSpPr>
          <p:nvPr>
            <p:ph type="dt" idx="1"/>
          </p:nvPr>
        </p:nvSpPr>
        <p:spPr>
          <a:xfrm>
            <a:off x="3884613" y="0"/>
            <a:ext cx="2971800" cy="457200"/>
          </a:xfrm>
          <a:prstGeom prst="rect">
            <a:avLst/>
          </a:prstGeom>
          <a:noFill/>
          <a:ln>
            <a:noFill/>
          </a:ln>
        </p:spPr>
        <p:txBody>
          <a:bodyPr vert="horz" wrap="square" lIns="91440" tIns="45720" rIns="91440" bIns="45720" anchor="t" anchorCtr="0" compatLnSpc="1"/>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cs typeface="+mn-cs"/>
              </a:defRPr>
            </a:lvl1pPr>
          </a:lstStyle>
          <a:p>
            <a:pPr>
              <a:defRPr/>
            </a:pPr>
            <a:fld id="{3FA775C1-2214-4D94-B90B-5E7FDAA6B943}" type="datetime1">
              <a:rPr/>
              <a:pPr>
                <a:defRPr/>
              </a:pPr>
              <a:t>02/07/2010</a:t>
            </a:fld>
            <a:endParaRPr/>
          </a:p>
        </p:txBody>
      </p:sp>
      <p:sp>
        <p:nvSpPr>
          <p:cNvPr id="95236" name="3 Marcador de imagen de diapositiva"/>
          <p:cNvSpPr>
            <a:spLocks noGrp="1" noRot="1" noChangeAspect="1"/>
          </p:cNvSpPr>
          <p:nvPr>
            <p:ph type="sldImg" idx="2"/>
          </p:nvPr>
        </p:nvSpPr>
        <p:spPr bwMode="auto">
          <a:xfrm>
            <a:off x="1143000" y="685800"/>
            <a:ext cx="4572000" cy="3429000"/>
          </a:xfrm>
          <a:prstGeom prst="rect">
            <a:avLst/>
          </a:prstGeom>
          <a:noFill/>
          <a:ln w="12701">
            <a:solidFill>
              <a:srgbClr val="000000"/>
            </a:solidFill>
            <a:miter lim="800000"/>
            <a:headEnd/>
            <a:tailEnd/>
          </a:ln>
        </p:spPr>
      </p:sp>
      <p:sp>
        <p:nvSpPr>
          <p:cNvPr id="5" name="4 Marcador de notas"/>
          <p:cNvSpPr txBox="1">
            <a:spLocks noGrp="1"/>
          </p:cNvSpPr>
          <p:nvPr>
            <p:ph type="body" sz="quarter" idx="3"/>
          </p:nvPr>
        </p:nvSpPr>
        <p:spPr>
          <a:xfrm>
            <a:off x="685800" y="4343400"/>
            <a:ext cx="5486400" cy="4114800"/>
          </a:xfrm>
          <a:prstGeom prst="rect">
            <a:avLst/>
          </a:prstGeom>
          <a:noFill/>
          <a:ln>
            <a:noFill/>
          </a:ln>
        </p:spPr>
        <p:txBody>
          <a:bodyPr vert="horz" wrap="square" lIns="91440" tIns="45720" rIns="91440" bIns="45720" anchor="t" anchorCtr="0" compatLnSpc="1"/>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txBox="1">
            <a:spLocks noGrp="1"/>
          </p:cNvSpPr>
          <p:nvPr>
            <p:ph type="ftr" sz="quarter" idx="4"/>
          </p:nvPr>
        </p:nvSpPr>
        <p:spPr>
          <a:xfrm>
            <a:off x="0" y="8685213"/>
            <a:ext cx="2971800" cy="457200"/>
          </a:xfrm>
          <a:prstGeom prst="rect">
            <a:avLst/>
          </a:prstGeom>
          <a:noFill/>
          <a:ln>
            <a:noFill/>
          </a:ln>
        </p:spPr>
        <p:txBody>
          <a:bodyPr vert="horz" wrap="square" lIns="91440" tIns="45720" rIns="91440" bIns="45720" anchor="b" anchorCtr="0" compatLnSpc="1"/>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cs typeface="+mn-cs"/>
              </a:defRPr>
            </a:lvl1pPr>
          </a:lstStyle>
          <a:p>
            <a:pPr>
              <a:defRPr/>
            </a:pPr>
            <a:endParaRPr/>
          </a:p>
        </p:txBody>
      </p:sp>
      <p:sp>
        <p:nvSpPr>
          <p:cNvPr id="7" name="6 Marcador de número de diapositiva"/>
          <p:cNvSpPr txBox="1">
            <a:spLocks noGrp="1"/>
          </p:cNvSpPr>
          <p:nvPr>
            <p:ph type="sldNum" sz="quarter" idx="5"/>
          </p:nvPr>
        </p:nvSpPr>
        <p:spPr>
          <a:xfrm>
            <a:off x="3884613" y="8685213"/>
            <a:ext cx="2971800" cy="457200"/>
          </a:xfrm>
          <a:prstGeom prst="rect">
            <a:avLst/>
          </a:prstGeom>
          <a:noFill/>
          <a:ln>
            <a:noFill/>
          </a:ln>
        </p:spPr>
        <p:txBody>
          <a:bodyPr vert="horz" wrap="square" lIns="91440" tIns="45720" rIns="91440" bIns="45720" anchor="b" anchorCtr="0" compatLnSpc="1"/>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cs typeface="+mn-cs"/>
              </a:defRPr>
            </a:lvl1pPr>
          </a:lstStyle>
          <a:p>
            <a:pPr>
              <a:defRPr/>
            </a:pPr>
            <a:fld id="{44693C8E-608F-404A-8C47-82803B65882F}" type="slidenum">
              <a:rPr/>
              <a:pPr>
                <a:defRPr/>
              </a:pPr>
              <a:t>‹Nº›</a:t>
            </a:fld>
            <a:endParaRPr/>
          </a:p>
        </p:txBody>
      </p:sp>
    </p:spTree>
  </p:cSld>
  <p:clrMap bg1="lt1" tx1="dk1" bg2="lt2" tx2="dk2" accent1="accent1" accent2="accent2" accent3="accent3" accent4="accent4" accent5="accent5" accent6="accent6" hlink="hlink" folHlink="folHlink"/>
  <p:notesStyle>
    <a:lvl1pPr algn="l" rtl="0" eaLnBrk="0" fontAlgn="base" hangingPunct="0">
      <a:spcBef>
        <a:spcPts val="400"/>
      </a:spcBef>
      <a:spcAft>
        <a:spcPct val="0"/>
      </a:spcAft>
      <a:defRPr lang="es-ES" sz="1200" kern="1200">
        <a:solidFill>
          <a:srgbClr val="000000"/>
        </a:solidFill>
        <a:latin typeface="Calibri"/>
      </a:defRPr>
    </a:lvl1pPr>
    <a:lvl2pPr marL="457200" lvl="1" algn="l" rtl="0" eaLnBrk="0" fontAlgn="base" hangingPunct="0">
      <a:spcBef>
        <a:spcPts val="400"/>
      </a:spcBef>
      <a:spcAft>
        <a:spcPct val="0"/>
      </a:spcAft>
      <a:defRPr lang="es-ES" sz="1200" kern="1200">
        <a:solidFill>
          <a:srgbClr val="000000"/>
        </a:solidFill>
        <a:latin typeface="Calibri"/>
      </a:defRPr>
    </a:lvl2pPr>
    <a:lvl3pPr marL="914400" lvl="2" algn="l" rtl="0" eaLnBrk="0" fontAlgn="base" hangingPunct="0">
      <a:spcBef>
        <a:spcPts val="400"/>
      </a:spcBef>
      <a:spcAft>
        <a:spcPct val="0"/>
      </a:spcAft>
      <a:defRPr lang="es-ES" sz="1200" kern="1200">
        <a:solidFill>
          <a:srgbClr val="000000"/>
        </a:solidFill>
        <a:latin typeface="Calibri"/>
      </a:defRPr>
    </a:lvl3pPr>
    <a:lvl4pPr marL="1371600" lvl="3" algn="l" rtl="0" eaLnBrk="0" fontAlgn="base" hangingPunct="0">
      <a:spcBef>
        <a:spcPts val="400"/>
      </a:spcBef>
      <a:spcAft>
        <a:spcPct val="0"/>
      </a:spcAft>
      <a:defRPr lang="es-ES" sz="1200" kern="1200">
        <a:solidFill>
          <a:srgbClr val="000000"/>
        </a:solidFill>
        <a:latin typeface="Calibri"/>
      </a:defRPr>
    </a:lvl4pPr>
    <a:lvl5pPr marL="1828800" lvl="4" algn="l" rtl="0" eaLnBrk="0" fontAlgn="base" hangingPunct="0">
      <a:spcBef>
        <a:spcPts val="400"/>
      </a:spcBef>
      <a:spcAft>
        <a:spcPct val="0"/>
      </a:spcAft>
      <a:defRPr lang="es-ES" sz="1200" kern="1200">
        <a:solidFill>
          <a:srgbClr val="000000"/>
        </a:solidFill>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Marcador de imagen de diapositiva"/>
          <p:cNvSpPr>
            <a:spLocks noGrp="1" noRot="1" noChangeAspect="1" noTextEdit="1"/>
          </p:cNvSpPr>
          <p:nvPr>
            <p:ph type="sldImg"/>
          </p:nvPr>
        </p:nvSpPr>
        <p:spPr>
          <a:ln/>
        </p:spPr>
      </p:sp>
      <p:sp>
        <p:nvSpPr>
          <p:cNvPr id="96259" name="2 Marcador de notas"/>
          <p:cNvSpPr txBox="1">
            <a:spLocks noGrp="1"/>
          </p:cNvSpPr>
          <p:nvPr>
            <p:ph type="body" sz="quarter" idx="1"/>
          </p:nvPr>
        </p:nvSpPr>
        <p:spPr bwMode="auto">
          <a:noFill/>
        </p:spPr>
        <p:txBody>
          <a:bodyPr numCol="1">
            <a:prstTxWarp prst="textNoShape">
              <a:avLst/>
            </a:prstTxWarp>
          </a:bodyPr>
          <a:lstStyle/>
          <a:p>
            <a:pPr eaLnBrk="1"/>
            <a:endParaRPr smtClean="0">
              <a:latin typeface="Calibri" pitchFamily="34" charset="0"/>
            </a:endParaRPr>
          </a:p>
        </p:txBody>
      </p:sp>
      <p:sp>
        <p:nvSpPr>
          <p:cNvPr id="96260" name="3 Marcador de número de diapositiva"/>
          <p:cNvSpPr txBox="1">
            <a:spLocks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4C601E2-D67D-4B40-8F07-528C629B010E}" type="slidenum">
              <a:rPr lang="es-ES" sz="1200">
                <a:solidFill>
                  <a:srgbClr val="000000"/>
                </a:solidFill>
                <a:latin typeface="Calibri" pitchFamily="34" charset="0"/>
              </a:rPr>
              <a:pPr algn="r"/>
              <a:t>6</a:t>
            </a:fld>
            <a:endParaRPr lang="es-ES" sz="1200">
              <a:solidFill>
                <a:srgbClr val="000000"/>
              </a:solidFill>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Marcador de imagen de diapositiva"/>
          <p:cNvSpPr>
            <a:spLocks noGrp="1" noRot="1" noChangeAspect="1" noTextEdit="1"/>
          </p:cNvSpPr>
          <p:nvPr>
            <p:ph type="sldImg"/>
          </p:nvPr>
        </p:nvSpPr>
        <p:spPr>
          <a:ln/>
        </p:spPr>
      </p:sp>
      <p:sp>
        <p:nvSpPr>
          <p:cNvPr id="97283" name="2 Marcador de notas"/>
          <p:cNvSpPr txBox="1">
            <a:spLocks noGrp="1"/>
          </p:cNvSpPr>
          <p:nvPr>
            <p:ph type="body" sz="quarter" idx="1"/>
          </p:nvPr>
        </p:nvSpPr>
        <p:spPr bwMode="auto">
          <a:noFill/>
        </p:spPr>
        <p:txBody>
          <a:bodyPr numCol="1">
            <a:prstTxWarp prst="textNoShape">
              <a:avLst/>
            </a:prstTxWarp>
          </a:bodyPr>
          <a:lstStyle/>
          <a:p>
            <a:pPr eaLnBrk="1"/>
            <a:endParaRPr smtClean="0">
              <a:latin typeface="Calibri" pitchFamily="34" charset="0"/>
            </a:endParaRPr>
          </a:p>
        </p:txBody>
      </p:sp>
      <p:sp>
        <p:nvSpPr>
          <p:cNvPr id="97284" name="3 Marcador de número de diapositiva"/>
          <p:cNvSpPr txBox="1">
            <a:spLocks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E21FC3F-F52C-44CB-8370-D2E1CAAF7102}" type="slidenum">
              <a:rPr lang="es-ES" sz="1200">
                <a:solidFill>
                  <a:srgbClr val="000000"/>
                </a:solidFill>
                <a:latin typeface="Calibri" pitchFamily="34" charset="0"/>
              </a:rPr>
              <a:pPr algn="r"/>
              <a:t>7</a:t>
            </a:fld>
            <a:endParaRPr lang="es-ES" sz="1200">
              <a:solidFill>
                <a:srgbClr val="000000"/>
              </a:solidFill>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a:ln/>
        </p:spPr>
      </p:sp>
      <p:sp>
        <p:nvSpPr>
          <p:cNvPr id="98307" name="2 Marcador de notas"/>
          <p:cNvSpPr txBox="1">
            <a:spLocks noGrp="1"/>
          </p:cNvSpPr>
          <p:nvPr>
            <p:ph type="body" idx="1"/>
          </p:nvPr>
        </p:nvSpPr>
        <p:spPr bwMode="auto">
          <a:noFill/>
        </p:spPr>
        <p:txBody>
          <a:bodyPr numCol="1">
            <a:prstTxWarp prst="textNoShape">
              <a:avLst/>
            </a:prstTxWarp>
          </a:bodyPr>
          <a:lstStyle/>
          <a:p>
            <a:endParaRPr smtClean="0">
              <a:latin typeface="Calibri" pitchFamily="34" charset="0"/>
            </a:endParaRPr>
          </a:p>
        </p:txBody>
      </p:sp>
      <p:sp>
        <p:nvSpPr>
          <p:cNvPr id="4" name="3 Marcador de número de diapositiva"/>
          <p:cNvSpPr>
            <a:spLocks noGrp="1"/>
          </p:cNvSpPr>
          <p:nvPr>
            <p:ph type="sldNum" sz="quarter" idx="5"/>
          </p:nvPr>
        </p:nvSpPr>
        <p:spPr/>
        <p:txBody>
          <a:bodyPr/>
          <a:lstStyle/>
          <a:p>
            <a:pPr>
              <a:defRPr/>
            </a:pPr>
            <a:fld id="{73056DA4-6EDF-46D1-9F15-EA1E0E896C4D}" type="slidenum">
              <a:rPr lang="es-EC" smtClean="0"/>
              <a:pPr>
                <a:defRPr/>
              </a:pPr>
              <a:t>43</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 name="Freeform 7"/>
          <p:cNvSpPr/>
          <p:nvPr/>
        </p:nvSpPr>
        <p:spPr>
          <a:xfrm>
            <a:off x="609600" y="1219200"/>
            <a:ext cx="7924800" cy="914400"/>
          </a:xfrm>
          <a:custGeom>
            <a:avLst/>
            <a:gdLst>
              <a:gd name="f0" fmla="val 10800000"/>
              <a:gd name="f1" fmla="val 5400000"/>
              <a:gd name="f2" fmla="val 180"/>
              <a:gd name="f3" fmla="val w"/>
              <a:gd name="f4" fmla="val h"/>
              <a:gd name="f5" fmla="val 0"/>
              <a:gd name="f6" fmla="val 1000"/>
              <a:gd name="f7" fmla="+- 0 0 -90"/>
              <a:gd name="f8" fmla="*/ f3 1 1000"/>
              <a:gd name="f9" fmla="*/ f4 1 1000"/>
              <a:gd name="f10" fmla="val f5"/>
              <a:gd name="f11" fmla="val f6"/>
              <a:gd name="f12" fmla="*/ f7 f0 1"/>
              <a:gd name="f13" fmla="+- f11 0 f10"/>
              <a:gd name="f14" fmla="*/ f12 1 f2"/>
              <a:gd name="f15" fmla="*/ f13 1 1000"/>
              <a:gd name="f16" fmla="+- f14 0 f1"/>
              <a:gd name="f17" fmla="*/ 0 1 f15"/>
              <a:gd name="f18" fmla="*/ 1000 1 f15"/>
              <a:gd name="f19" fmla="*/ f11 1 f15"/>
              <a:gd name="f20" fmla="*/ f17 f8 1"/>
              <a:gd name="f21" fmla="*/ f19 f8 1"/>
              <a:gd name="f22" fmla="*/ f19 f9 1"/>
              <a:gd name="f23" fmla="*/ f17 f9 1"/>
              <a:gd name="f24" fmla="*/ f18 f9 1"/>
              <a:gd name="f25" fmla="*/ f18 f8 1"/>
            </a:gdLst>
            <a:ahLst/>
            <a:cxnLst>
              <a:cxn ang="3cd4">
                <a:pos x="hc" y="t"/>
              </a:cxn>
              <a:cxn ang="0">
                <a:pos x="r" y="vc"/>
              </a:cxn>
              <a:cxn ang="cd4">
                <a:pos x="hc" y="b"/>
              </a:cxn>
              <a:cxn ang="cd2">
                <a:pos x="l" y="vc"/>
              </a:cxn>
              <a:cxn ang="f16">
                <a:pos x="f20" y="f24"/>
              </a:cxn>
              <a:cxn ang="f16">
                <a:pos x="f20" y="f23"/>
              </a:cxn>
              <a:cxn ang="f16">
                <a:pos x="f25" y="f23"/>
              </a:cxn>
            </a:cxnLst>
            <a:rect l="f20" t="f23" r="f21" b="f22"/>
            <a:pathLst>
              <a:path w="1000" h="1000">
                <a:moveTo>
                  <a:pt x="f5" y="f6"/>
                </a:moveTo>
                <a:lnTo>
                  <a:pt x="f5" y="f5"/>
                </a:lnTo>
                <a:lnTo>
                  <a:pt x="f6" y="f5"/>
                </a:lnTo>
              </a:path>
            </a:pathLst>
          </a:custGeom>
          <a:noFill/>
          <a:ln w="25402">
            <a:solidFill>
              <a:srgbClr val="CC9900"/>
            </a:solidFill>
            <a:prstDash val="solid"/>
            <a:miter/>
          </a:ln>
        </p:spPr>
        <p:txBody>
          <a:bodyPr/>
          <a:lstStyle/>
          <a:p>
            <a:pPr fontAlgn="auto">
              <a:spcBef>
                <a:spcPts val="0"/>
              </a:spcBef>
              <a:spcAft>
                <a:spcPts val="0"/>
              </a:spcAft>
              <a:defRPr sz="1800" b="0" i="0" u="none" strike="noStrike" kern="0" cap="none" spc="0" baseline="0">
                <a:solidFill>
                  <a:srgbClr val="000000"/>
                </a:solidFill>
                <a:uFillTx/>
              </a:defRPr>
            </a:pPr>
            <a:endParaRPr lang="es-ES" kern="0">
              <a:solidFill>
                <a:srgbClr val="000000"/>
              </a:solidFill>
              <a:latin typeface="Arial" pitchFamily="34"/>
              <a:cs typeface="+mn-cs"/>
            </a:endParaRPr>
          </a:p>
        </p:txBody>
      </p:sp>
      <p:sp>
        <p:nvSpPr>
          <p:cNvPr id="7" name="Line 8"/>
          <p:cNvSpPr/>
          <p:nvPr/>
        </p:nvSpPr>
        <p:spPr>
          <a:xfrm>
            <a:off x="1981200" y="3962400"/>
            <a:ext cx="6511925"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9046">
            <a:solidFill>
              <a:srgbClr val="CC9900"/>
            </a:solidFill>
            <a:prstDash val="solid"/>
            <a:round/>
          </a:ln>
        </p:spPr>
        <p:txBody>
          <a:bodyPr/>
          <a:lstStyle/>
          <a:p>
            <a:pPr fontAlgn="auto">
              <a:spcBef>
                <a:spcPts val="0"/>
              </a:spcBef>
              <a:spcAft>
                <a:spcPts val="0"/>
              </a:spcAft>
              <a:defRPr sz="1800" b="0" i="0" u="none" strike="noStrike" kern="0" cap="none" spc="0" baseline="0">
                <a:solidFill>
                  <a:srgbClr val="000000"/>
                </a:solidFill>
                <a:uFillTx/>
              </a:defRPr>
            </a:pPr>
            <a:endParaRPr lang="es-ES" kern="0">
              <a:solidFill>
                <a:srgbClr val="000000"/>
              </a:solidFill>
              <a:latin typeface="Arial" pitchFamily="34"/>
              <a:cs typeface="+mn-cs"/>
            </a:endParaRPr>
          </a:p>
        </p:txBody>
      </p:sp>
      <p:sp>
        <p:nvSpPr>
          <p:cNvPr id="4" name="Rectangle 2"/>
          <p:cNvSpPr txBox="1">
            <a:spLocks noGrp="1"/>
          </p:cNvSpPr>
          <p:nvPr>
            <p:ph type="ctrTitle"/>
          </p:nvPr>
        </p:nvSpPr>
        <p:spPr>
          <a:xfrm>
            <a:off x="914400" y="1524003"/>
            <a:ext cx="7623179" cy="1752603"/>
          </a:xfrm>
        </p:spPr>
        <p:txBody>
          <a:bodyPr/>
          <a:lstStyle>
            <a:lvl1pPr>
              <a:defRPr sz="5000"/>
            </a:lvl1pPr>
          </a:lstStyle>
          <a:p>
            <a:pPr lvl="0"/>
            <a:r>
              <a:rPr lang="es-ES"/>
              <a:t>Haga clic para cambiar el estilo de título	</a:t>
            </a:r>
          </a:p>
        </p:txBody>
      </p:sp>
      <p:sp>
        <p:nvSpPr>
          <p:cNvPr id="5" name="Rectangle 3"/>
          <p:cNvSpPr txBox="1">
            <a:spLocks noGrp="1"/>
          </p:cNvSpPr>
          <p:nvPr>
            <p:ph type="subTitle" idx="1"/>
          </p:nvPr>
        </p:nvSpPr>
        <p:spPr>
          <a:xfrm>
            <a:off x="1981203" y="3962396"/>
            <a:ext cx="6553203" cy="1752603"/>
          </a:xfrm>
        </p:spPr>
        <p:txBody>
          <a:bodyPr/>
          <a:lstStyle>
            <a:lvl1pPr marL="0" indent="0">
              <a:buNone/>
              <a:defRPr sz="2800"/>
            </a:lvl1pPr>
          </a:lstStyle>
          <a:p>
            <a:pPr lvl="0"/>
            <a:r>
              <a:rPr lang="es-ES"/>
              <a:t>Haga clic para modificar el estilo de subtítulo del patrón</a:t>
            </a:r>
          </a:p>
        </p:txBody>
      </p:sp>
      <p:sp>
        <p:nvSpPr>
          <p:cNvPr id="8" name="Rectangle 4"/>
          <p:cNvSpPr txBox="1">
            <a:spLocks noGrp="1"/>
          </p:cNvSpPr>
          <p:nvPr>
            <p:ph type="dt" sz="half" idx="10"/>
          </p:nvPr>
        </p:nvSpPr>
        <p:spPr/>
        <p:txBody>
          <a:bodyPr/>
          <a:lstStyle>
            <a:lvl1pPr>
              <a:defRPr/>
            </a:lvl1pPr>
          </a:lstStyle>
          <a:p>
            <a:pPr>
              <a:defRPr/>
            </a:pPr>
            <a:fld id="{42C75A5F-01F3-403A-A60E-EFAAE290233B}" type="datetime1">
              <a:rPr/>
              <a:pPr>
                <a:defRPr/>
              </a:pPr>
              <a:t>02/07/2010</a:t>
            </a:fld>
            <a:endParaRPr/>
          </a:p>
        </p:txBody>
      </p:sp>
      <p:sp>
        <p:nvSpPr>
          <p:cNvPr id="9" name="Rectangle 5"/>
          <p:cNvSpPr txBox="1">
            <a:spLocks noGrp="1"/>
          </p:cNvSpPr>
          <p:nvPr>
            <p:ph type="ftr" sz="quarter" idx="11"/>
          </p:nvPr>
        </p:nvSpPr>
        <p:spPr>
          <a:xfrm>
            <a:off x="3124200" y="6243638"/>
            <a:ext cx="2895600" cy="457200"/>
          </a:xfrm>
        </p:spPr>
        <p:txBody>
          <a:bodyPr/>
          <a:lstStyle>
            <a:lvl1pPr>
              <a:defRPr/>
            </a:lvl1pPr>
          </a:lstStyle>
          <a:p>
            <a:pPr>
              <a:defRPr/>
            </a:pPr>
            <a:endParaRPr/>
          </a:p>
        </p:txBody>
      </p:sp>
      <p:sp>
        <p:nvSpPr>
          <p:cNvPr id="10" name="Rectangle 6"/>
          <p:cNvSpPr txBox="1">
            <a:spLocks noGrp="1"/>
          </p:cNvSpPr>
          <p:nvPr>
            <p:ph type="sldNum" sz="quarter" idx="12"/>
          </p:nvPr>
        </p:nvSpPr>
        <p:spPr/>
        <p:txBody>
          <a:bodyPr/>
          <a:lstStyle>
            <a:lvl1pPr>
              <a:defRPr/>
            </a:lvl1pPr>
          </a:lstStyle>
          <a:p>
            <a:pPr>
              <a:defRPr/>
            </a:pPr>
            <a:fld id="{9B5679F8-6215-4DBC-A148-CB355FBC8D48}" type="slidenum">
              <a:rPr/>
              <a:pPr>
                <a:defRPr/>
              </a:pPr>
              <a:t>‹Nº›</a:t>
            </a:fld>
            <a:endParaRPr/>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endParaRPr lang="es-ES"/>
          </a:p>
        </p:txBody>
      </p:sp>
      <p:sp>
        <p:nvSpPr>
          <p:cNvPr id="3" name="Vertical Text Placeholder 2"/>
          <p:cNvSpPr txBox="1">
            <a:spLocks noGrp="1"/>
          </p:cNvSpPr>
          <p:nvPr>
            <p:ph type="body" orient="vert" idx="1"/>
          </p:nvPr>
        </p:nvSpPr>
        <p:spPr/>
        <p:txBody>
          <a:bodyPr vert="eaVert"/>
          <a:lstStyle>
            <a:lvl1pPr>
              <a:defRPr lang="en-US"/>
            </a:lvl1pPr>
            <a:lvl2pPr>
              <a:defRPr lang="en-US"/>
            </a:lvl2pPr>
            <a:lvl3pPr>
              <a:defRPr lang="en-US"/>
            </a:lvl3pPr>
            <a:lvl4pPr>
              <a:defRPr lang="en-US"/>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Rectangle 4"/>
          <p:cNvSpPr txBox="1">
            <a:spLocks noGrp="1"/>
          </p:cNvSpPr>
          <p:nvPr>
            <p:ph type="dt" sz="half" idx="10"/>
          </p:nvPr>
        </p:nvSpPr>
        <p:spPr>
          <a:ln/>
        </p:spPr>
        <p:txBody>
          <a:bodyPr/>
          <a:lstStyle>
            <a:lvl1pPr>
              <a:defRPr/>
            </a:lvl1pPr>
          </a:lstStyle>
          <a:p>
            <a:pPr>
              <a:defRPr/>
            </a:pPr>
            <a:fld id="{96E43762-07B4-401A-9BA4-C768D10C3C19}" type="datetime1">
              <a:rPr/>
              <a:pPr>
                <a:defRPr/>
              </a:pPr>
              <a:t>02/07/2010</a:t>
            </a:fld>
            <a:endParaRPr/>
          </a:p>
        </p:txBody>
      </p:sp>
      <p:sp>
        <p:nvSpPr>
          <p:cNvPr id="5" name="Rectangle 5"/>
          <p:cNvSpPr txBox="1">
            <a:spLocks noGrp="1"/>
          </p:cNvSpPr>
          <p:nvPr>
            <p:ph type="ftr" sz="quarter" idx="11"/>
          </p:nvPr>
        </p:nvSpPr>
        <p:spPr>
          <a:ln/>
        </p:spPr>
        <p:txBody>
          <a:bodyPr/>
          <a:lstStyle>
            <a:lvl1pPr>
              <a:defRPr/>
            </a:lvl1pPr>
          </a:lstStyle>
          <a:p>
            <a:pPr>
              <a:defRPr/>
            </a:pPr>
            <a:endParaRPr/>
          </a:p>
        </p:txBody>
      </p:sp>
      <p:sp>
        <p:nvSpPr>
          <p:cNvPr id="6" name="Rectangle 6"/>
          <p:cNvSpPr txBox="1">
            <a:spLocks noGrp="1"/>
          </p:cNvSpPr>
          <p:nvPr>
            <p:ph type="sldNum" sz="quarter" idx="12"/>
          </p:nvPr>
        </p:nvSpPr>
        <p:spPr>
          <a:ln/>
        </p:spPr>
        <p:txBody>
          <a:bodyPr/>
          <a:lstStyle>
            <a:lvl1pPr>
              <a:defRPr/>
            </a:lvl1pPr>
          </a:lstStyle>
          <a:p>
            <a:pPr>
              <a:defRPr/>
            </a:pPr>
            <a:fld id="{0200BB8F-925F-4B73-B0A6-33B9BD3B363C}" type="slidenum">
              <a:rPr/>
              <a:pPr>
                <a:defRPr/>
              </a:pPr>
              <a:t>‹Nº›</a:t>
            </a:fld>
            <a:endParaRPr/>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6629400" y="277813"/>
            <a:ext cx="2057400" cy="5853110"/>
          </a:xfrm>
        </p:spPr>
        <p:txBody>
          <a:bodyPr vert="eaVert"/>
          <a:lstStyle>
            <a:lvl1pPr>
              <a:defRPr lang="en-US"/>
            </a:lvl1pPr>
          </a:lstStyle>
          <a:p>
            <a:pPr lvl="0"/>
            <a:r>
              <a:rPr lang="en-US"/>
              <a:t>Click to edit Master title style</a:t>
            </a:r>
            <a:endParaRPr lang="es-ES"/>
          </a:p>
        </p:txBody>
      </p:sp>
      <p:sp>
        <p:nvSpPr>
          <p:cNvPr id="3" name="Vertical Text Placeholder 2"/>
          <p:cNvSpPr txBox="1">
            <a:spLocks noGrp="1"/>
          </p:cNvSpPr>
          <p:nvPr>
            <p:ph type="body" orient="vert" idx="1"/>
          </p:nvPr>
        </p:nvSpPr>
        <p:spPr>
          <a:xfrm>
            <a:off x="457200" y="277813"/>
            <a:ext cx="6019796" cy="5853110"/>
          </a:xfrm>
        </p:spPr>
        <p:txBody>
          <a:bodyPr vert="eaVert"/>
          <a:lstStyle>
            <a:lvl1pPr>
              <a:defRPr lang="en-US"/>
            </a:lvl1pPr>
            <a:lvl2pPr>
              <a:defRPr lang="en-US"/>
            </a:lvl2pPr>
            <a:lvl3pPr>
              <a:defRPr lang="en-US"/>
            </a:lvl3pPr>
            <a:lvl4pPr>
              <a:defRPr lang="en-US"/>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Rectangle 4"/>
          <p:cNvSpPr txBox="1">
            <a:spLocks noGrp="1"/>
          </p:cNvSpPr>
          <p:nvPr>
            <p:ph type="dt" sz="half" idx="10"/>
          </p:nvPr>
        </p:nvSpPr>
        <p:spPr>
          <a:ln/>
        </p:spPr>
        <p:txBody>
          <a:bodyPr/>
          <a:lstStyle>
            <a:lvl1pPr>
              <a:defRPr/>
            </a:lvl1pPr>
          </a:lstStyle>
          <a:p>
            <a:pPr>
              <a:defRPr/>
            </a:pPr>
            <a:fld id="{18722E2E-19F7-4C4D-A5C3-854479633FB4}" type="datetime1">
              <a:rPr/>
              <a:pPr>
                <a:defRPr/>
              </a:pPr>
              <a:t>02/07/2010</a:t>
            </a:fld>
            <a:endParaRPr/>
          </a:p>
        </p:txBody>
      </p:sp>
      <p:sp>
        <p:nvSpPr>
          <p:cNvPr id="5" name="Rectangle 5"/>
          <p:cNvSpPr txBox="1">
            <a:spLocks noGrp="1"/>
          </p:cNvSpPr>
          <p:nvPr>
            <p:ph type="ftr" sz="quarter" idx="11"/>
          </p:nvPr>
        </p:nvSpPr>
        <p:spPr>
          <a:ln/>
        </p:spPr>
        <p:txBody>
          <a:bodyPr/>
          <a:lstStyle>
            <a:lvl1pPr>
              <a:defRPr/>
            </a:lvl1pPr>
          </a:lstStyle>
          <a:p>
            <a:pPr>
              <a:defRPr/>
            </a:pPr>
            <a:endParaRPr/>
          </a:p>
        </p:txBody>
      </p:sp>
      <p:sp>
        <p:nvSpPr>
          <p:cNvPr id="6" name="Rectangle 6"/>
          <p:cNvSpPr txBox="1">
            <a:spLocks noGrp="1"/>
          </p:cNvSpPr>
          <p:nvPr>
            <p:ph type="sldNum" sz="quarter" idx="12"/>
          </p:nvPr>
        </p:nvSpPr>
        <p:spPr>
          <a:ln/>
        </p:spPr>
        <p:txBody>
          <a:bodyPr/>
          <a:lstStyle>
            <a:lvl1pPr>
              <a:defRPr/>
            </a:lvl1pPr>
          </a:lstStyle>
          <a:p>
            <a:pPr>
              <a:defRPr/>
            </a:pPr>
            <a:fld id="{78F2BC64-9C42-4A11-8CB9-9AB46E25C814}" type="slidenum">
              <a:rPr/>
              <a:pPr>
                <a:defRPr/>
              </a:pPr>
              <a:t>‹Nº›</a:t>
            </a:fld>
            <a:endParaRPr/>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endParaRPr lang="es-ES"/>
          </a:p>
        </p:txBody>
      </p:sp>
      <p:sp>
        <p:nvSpPr>
          <p:cNvPr id="3" name="Content Placeholder 2"/>
          <p:cNvSpPr txBox="1">
            <a:spLocks noGrp="1"/>
          </p:cNvSpPr>
          <p:nvPr>
            <p:ph idx="1"/>
          </p:nvPr>
        </p:nvSpPr>
        <p:spPr/>
        <p:txBody>
          <a:bodyPr/>
          <a:lstStyle>
            <a:lvl1pPr>
              <a:defRPr lang="en-US"/>
            </a:lvl1pPr>
            <a:lvl2pPr>
              <a:defRPr lang="en-US"/>
            </a:lvl2pPr>
            <a:lvl3pPr>
              <a:defRPr lang="en-US"/>
            </a:lvl3pPr>
            <a:lvl4pPr>
              <a:defRPr lang="en-US"/>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Rectangle 4"/>
          <p:cNvSpPr txBox="1">
            <a:spLocks noGrp="1"/>
          </p:cNvSpPr>
          <p:nvPr>
            <p:ph type="dt" sz="half" idx="10"/>
          </p:nvPr>
        </p:nvSpPr>
        <p:spPr>
          <a:ln/>
        </p:spPr>
        <p:txBody>
          <a:bodyPr/>
          <a:lstStyle>
            <a:lvl1pPr>
              <a:defRPr/>
            </a:lvl1pPr>
          </a:lstStyle>
          <a:p>
            <a:pPr>
              <a:defRPr/>
            </a:pPr>
            <a:fld id="{D00B872B-4423-4097-A8EB-BAD80EF1D144}" type="datetime1">
              <a:rPr/>
              <a:pPr>
                <a:defRPr/>
              </a:pPr>
              <a:t>02/07/2010</a:t>
            </a:fld>
            <a:endParaRPr/>
          </a:p>
        </p:txBody>
      </p:sp>
      <p:sp>
        <p:nvSpPr>
          <p:cNvPr id="5" name="Rectangle 5"/>
          <p:cNvSpPr txBox="1">
            <a:spLocks noGrp="1"/>
          </p:cNvSpPr>
          <p:nvPr>
            <p:ph type="ftr" sz="quarter" idx="11"/>
          </p:nvPr>
        </p:nvSpPr>
        <p:spPr>
          <a:ln/>
        </p:spPr>
        <p:txBody>
          <a:bodyPr/>
          <a:lstStyle>
            <a:lvl1pPr>
              <a:defRPr/>
            </a:lvl1pPr>
          </a:lstStyle>
          <a:p>
            <a:pPr>
              <a:defRPr/>
            </a:pPr>
            <a:endParaRPr/>
          </a:p>
        </p:txBody>
      </p:sp>
      <p:sp>
        <p:nvSpPr>
          <p:cNvPr id="6" name="Rectangle 6"/>
          <p:cNvSpPr txBox="1">
            <a:spLocks noGrp="1"/>
          </p:cNvSpPr>
          <p:nvPr>
            <p:ph type="sldNum" sz="quarter" idx="12"/>
          </p:nvPr>
        </p:nvSpPr>
        <p:spPr>
          <a:ln/>
        </p:spPr>
        <p:txBody>
          <a:bodyPr/>
          <a:lstStyle>
            <a:lvl1pPr>
              <a:defRPr/>
            </a:lvl1pPr>
          </a:lstStyle>
          <a:p>
            <a:pPr>
              <a:defRPr/>
            </a:pPr>
            <a:fld id="{DFC54566-7B0D-43F5-964D-9DA39DBA0DAC}" type="slidenum">
              <a:rPr/>
              <a:pPr>
                <a:defRPr/>
              </a:pPr>
              <a:t>‹Nº›</a:t>
            </a:fld>
            <a:endParaRPr/>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txBox="1">
            <a:spLocks noGrp="1"/>
          </p:cNvSpPr>
          <p:nvPr>
            <p:ph type="title"/>
          </p:nvPr>
        </p:nvSpPr>
        <p:spPr>
          <a:xfrm>
            <a:off x="722311" y="4406895"/>
            <a:ext cx="7772400" cy="1362071"/>
          </a:xfrm>
        </p:spPr>
        <p:txBody>
          <a:bodyPr/>
          <a:lstStyle>
            <a:lvl1pPr>
              <a:defRPr lang="en-US" sz="4000" b="1" cap="all"/>
            </a:lvl1pPr>
          </a:lstStyle>
          <a:p>
            <a:pPr lvl="0"/>
            <a:r>
              <a:rPr lang="en-US"/>
              <a:t>Click to edit Master title style</a:t>
            </a:r>
            <a:endParaRPr lang="es-ES"/>
          </a:p>
        </p:txBody>
      </p:sp>
      <p:sp>
        <p:nvSpPr>
          <p:cNvPr id="3" name="Text Placeholder 2"/>
          <p:cNvSpPr txBox="1">
            <a:spLocks noGrp="1"/>
          </p:cNvSpPr>
          <p:nvPr>
            <p:ph type="body" idx="1"/>
          </p:nvPr>
        </p:nvSpPr>
        <p:spPr>
          <a:xfrm>
            <a:off x="722311" y="2906713"/>
            <a:ext cx="7772400" cy="1500182"/>
          </a:xfrm>
        </p:spPr>
        <p:txBody>
          <a:bodyPr anchor="b"/>
          <a:lstStyle>
            <a:lvl1pPr marL="0" indent="0">
              <a:spcBef>
                <a:spcPts val="500"/>
              </a:spcBef>
              <a:buNone/>
              <a:defRPr lang="en-US" sz="2000"/>
            </a:lvl1pPr>
          </a:lstStyle>
          <a:p>
            <a:pPr lvl="0"/>
            <a:r>
              <a:rPr lang="en-US"/>
              <a:t>Click to edit Master text styles</a:t>
            </a:r>
          </a:p>
        </p:txBody>
      </p:sp>
      <p:sp>
        <p:nvSpPr>
          <p:cNvPr id="4" name="Rectangle 4"/>
          <p:cNvSpPr txBox="1">
            <a:spLocks noGrp="1"/>
          </p:cNvSpPr>
          <p:nvPr>
            <p:ph type="dt" sz="half" idx="10"/>
          </p:nvPr>
        </p:nvSpPr>
        <p:spPr>
          <a:ln/>
        </p:spPr>
        <p:txBody>
          <a:bodyPr/>
          <a:lstStyle>
            <a:lvl1pPr>
              <a:defRPr/>
            </a:lvl1pPr>
          </a:lstStyle>
          <a:p>
            <a:pPr>
              <a:defRPr/>
            </a:pPr>
            <a:fld id="{ABE2E923-E7BE-448A-88F5-B70AF60AC13A}" type="datetime1">
              <a:rPr/>
              <a:pPr>
                <a:defRPr/>
              </a:pPr>
              <a:t>02/07/2010</a:t>
            </a:fld>
            <a:endParaRPr/>
          </a:p>
        </p:txBody>
      </p:sp>
      <p:sp>
        <p:nvSpPr>
          <p:cNvPr id="5" name="Rectangle 5"/>
          <p:cNvSpPr txBox="1">
            <a:spLocks noGrp="1"/>
          </p:cNvSpPr>
          <p:nvPr>
            <p:ph type="ftr" sz="quarter" idx="11"/>
          </p:nvPr>
        </p:nvSpPr>
        <p:spPr>
          <a:ln/>
        </p:spPr>
        <p:txBody>
          <a:bodyPr/>
          <a:lstStyle>
            <a:lvl1pPr>
              <a:defRPr/>
            </a:lvl1pPr>
          </a:lstStyle>
          <a:p>
            <a:pPr>
              <a:defRPr/>
            </a:pPr>
            <a:endParaRPr/>
          </a:p>
        </p:txBody>
      </p:sp>
      <p:sp>
        <p:nvSpPr>
          <p:cNvPr id="6" name="Rectangle 6"/>
          <p:cNvSpPr txBox="1">
            <a:spLocks noGrp="1"/>
          </p:cNvSpPr>
          <p:nvPr>
            <p:ph type="sldNum" sz="quarter" idx="12"/>
          </p:nvPr>
        </p:nvSpPr>
        <p:spPr>
          <a:ln/>
        </p:spPr>
        <p:txBody>
          <a:bodyPr/>
          <a:lstStyle>
            <a:lvl1pPr>
              <a:defRPr/>
            </a:lvl1pPr>
          </a:lstStyle>
          <a:p>
            <a:pPr>
              <a:defRPr/>
            </a:pPr>
            <a:fld id="{02D155E5-4403-4B1C-A521-1D06ADCD0B5B}" type="slidenum">
              <a:rPr/>
              <a:pPr>
                <a:defRPr/>
              </a:pPr>
              <a:t>‹Nº›</a:t>
            </a:fld>
            <a:endParaRPr/>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endParaRPr lang="es-ES"/>
          </a:p>
        </p:txBody>
      </p:sp>
      <p:sp>
        <p:nvSpPr>
          <p:cNvPr id="3" name="Content Placeholder 2"/>
          <p:cNvSpPr txBox="1">
            <a:spLocks noGrp="1"/>
          </p:cNvSpPr>
          <p:nvPr>
            <p:ph idx="1"/>
          </p:nvPr>
        </p:nvSpPr>
        <p:spPr>
          <a:xfrm>
            <a:off x="457200" y="1600200"/>
            <a:ext cx="4038603" cy="4530723"/>
          </a:xfrm>
        </p:spPr>
        <p:txBody>
          <a:bodyPr/>
          <a:lstStyle>
            <a:lvl1pPr>
              <a:defRPr lang="en-US" sz="2800"/>
            </a:lvl1pPr>
            <a:lvl2pPr>
              <a:defRPr lang="en-US" sz="2400"/>
            </a:lvl2pPr>
            <a:lvl3pPr>
              <a:defRPr lang="en-US" sz="2000"/>
            </a:lvl3pPr>
            <a:lvl4pPr>
              <a:spcBef>
                <a:spcPts val="400"/>
              </a:spcBef>
              <a:defRPr lang="en-US" sz="1800"/>
            </a:lvl4pPr>
            <a:lvl5pPr>
              <a:spcBef>
                <a:spcPts val="400"/>
              </a:spcBef>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p:cNvSpPr txBox="1">
            <a:spLocks noGrp="1"/>
          </p:cNvSpPr>
          <p:nvPr>
            <p:ph idx="2"/>
          </p:nvPr>
        </p:nvSpPr>
        <p:spPr>
          <a:xfrm>
            <a:off x="4648196" y="1600200"/>
            <a:ext cx="4038603" cy="4530723"/>
          </a:xfrm>
        </p:spPr>
        <p:txBody>
          <a:bodyPr/>
          <a:lstStyle>
            <a:lvl1pPr>
              <a:defRPr lang="en-US" sz="2800"/>
            </a:lvl1pPr>
            <a:lvl2pPr>
              <a:defRPr lang="en-US" sz="2400"/>
            </a:lvl2pPr>
            <a:lvl3pPr>
              <a:defRPr lang="en-US" sz="2000"/>
            </a:lvl3pPr>
            <a:lvl4pPr>
              <a:spcBef>
                <a:spcPts val="400"/>
              </a:spcBef>
              <a:defRPr lang="en-US" sz="1800"/>
            </a:lvl4pPr>
            <a:lvl5pPr>
              <a:spcBef>
                <a:spcPts val="400"/>
              </a:spcBef>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Rectangle 4"/>
          <p:cNvSpPr txBox="1">
            <a:spLocks noGrp="1"/>
          </p:cNvSpPr>
          <p:nvPr>
            <p:ph type="dt" sz="half" idx="10"/>
          </p:nvPr>
        </p:nvSpPr>
        <p:spPr>
          <a:ln/>
        </p:spPr>
        <p:txBody>
          <a:bodyPr/>
          <a:lstStyle>
            <a:lvl1pPr>
              <a:defRPr/>
            </a:lvl1pPr>
          </a:lstStyle>
          <a:p>
            <a:pPr>
              <a:defRPr/>
            </a:pPr>
            <a:fld id="{1C0CA868-0B75-41F3-9C90-A37F4E443526}" type="datetime1">
              <a:rPr/>
              <a:pPr>
                <a:defRPr/>
              </a:pPr>
              <a:t>02/07/2010</a:t>
            </a:fld>
            <a:endParaRPr/>
          </a:p>
        </p:txBody>
      </p:sp>
      <p:sp>
        <p:nvSpPr>
          <p:cNvPr id="6" name="Rectangle 5"/>
          <p:cNvSpPr txBox="1">
            <a:spLocks noGrp="1"/>
          </p:cNvSpPr>
          <p:nvPr>
            <p:ph type="ftr" sz="quarter" idx="11"/>
          </p:nvPr>
        </p:nvSpPr>
        <p:spPr>
          <a:ln/>
        </p:spPr>
        <p:txBody>
          <a:bodyPr/>
          <a:lstStyle>
            <a:lvl1pPr>
              <a:defRPr/>
            </a:lvl1pPr>
          </a:lstStyle>
          <a:p>
            <a:pPr>
              <a:defRPr/>
            </a:pPr>
            <a:endParaRPr/>
          </a:p>
        </p:txBody>
      </p:sp>
      <p:sp>
        <p:nvSpPr>
          <p:cNvPr id="7" name="Rectangle 6"/>
          <p:cNvSpPr txBox="1">
            <a:spLocks noGrp="1"/>
          </p:cNvSpPr>
          <p:nvPr>
            <p:ph type="sldNum" sz="quarter" idx="12"/>
          </p:nvPr>
        </p:nvSpPr>
        <p:spPr>
          <a:ln/>
        </p:spPr>
        <p:txBody>
          <a:bodyPr/>
          <a:lstStyle>
            <a:lvl1pPr>
              <a:defRPr/>
            </a:lvl1pPr>
          </a:lstStyle>
          <a:p>
            <a:pPr>
              <a:defRPr/>
            </a:pPr>
            <a:fld id="{9A9E2DCB-3859-4358-B632-36DA8DC05B06}" type="slidenum">
              <a:rPr/>
              <a:pPr>
                <a:defRPr/>
              </a:pPr>
              <a:t>‹Nº›</a:t>
            </a:fld>
            <a:endParaRPr/>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txBox="1">
            <a:spLocks noGrp="1"/>
          </p:cNvSpPr>
          <p:nvPr>
            <p:ph type="title"/>
          </p:nvPr>
        </p:nvSpPr>
        <p:spPr>
          <a:xfrm>
            <a:off x="457200" y="274640"/>
            <a:ext cx="8229600" cy="1143000"/>
          </a:xfrm>
        </p:spPr>
        <p:txBody>
          <a:bodyPr/>
          <a:lstStyle>
            <a:lvl1pPr>
              <a:defRPr lang="en-US"/>
            </a:lvl1pPr>
          </a:lstStyle>
          <a:p>
            <a:pPr lvl="0"/>
            <a:r>
              <a:rPr lang="en-US"/>
              <a:t>Click to edit Master title style</a:t>
            </a:r>
            <a:endParaRPr lang="es-ES"/>
          </a:p>
        </p:txBody>
      </p:sp>
      <p:sp>
        <p:nvSpPr>
          <p:cNvPr id="3" name="Text Placeholder 2"/>
          <p:cNvSpPr txBox="1">
            <a:spLocks noGrp="1"/>
          </p:cNvSpPr>
          <p:nvPr>
            <p:ph type="body" idx="1"/>
          </p:nvPr>
        </p:nvSpPr>
        <p:spPr>
          <a:xfrm>
            <a:off x="457200" y="1535113"/>
            <a:ext cx="4040184" cy="639759"/>
          </a:xfrm>
        </p:spPr>
        <p:txBody>
          <a:bodyPr anchor="b"/>
          <a:lstStyle>
            <a:lvl1pPr marL="0" indent="0">
              <a:spcBef>
                <a:spcPts val="600"/>
              </a:spcBef>
              <a:buNone/>
              <a:defRPr lang="en-US" sz="2400" b="1"/>
            </a:lvl1pPr>
          </a:lstStyle>
          <a:p>
            <a:pPr lvl="0"/>
            <a:r>
              <a:rPr lang="en-US"/>
              <a:t>Click to edit Master text styles</a:t>
            </a:r>
          </a:p>
        </p:txBody>
      </p:sp>
      <p:sp>
        <p:nvSpPr>
          <p:cNvPr id="4" name="Content Placeholder 3"/>
          <p:cNvSpPr txBox="1">
            <a:spLocks noGrp="1"/>
          </p:cNvSpPr>
          <p:nvPr>
            <p:ph idx="2"/>
          </p:nvPr>
        </p:nvSpPr>
        <p:spPr>
          <a:xfrm>
            <a:off x="457200" y="2174872"/>
            <a:ext cx="4040184" cy="3951286"/>
          </a:xfrm>
        </p:spPr>
        <p:txBody>
          <a:bodyPr/>
          <a:lstStyle>
            <a:lvl1pPr>
              <a:spcBef>
                <a:spcPts val="600"/>
              </a:spcBef>
              <a:defRPr lang="en-US" sz="2400"/>
            </a:lvl1pPr>
            <a:lvl2pPr>
              <a:spcBef>
                <a:spcPts val="500"/>
              </a:spcBef>
              <a:defRPr lang="en-US" sz="2000"/>
            </a:lvl2pPr>
            <a:lvl3pPr>
              <a:spcBef>
                <a:spcPts val="400"/>
              </a:spcBef>
              <a:defRPr lang="en-US" sz="1800"/>
            </a:lvl3pPr>
            <a:lvl4pPr>
              <a:spcBef>
                <a:spcPts val="400"/>
              </a:spcBef>
              <a:defRPr lang="en-US" sz="1600"/>
            </a:lvl4pPr>
            <a:lvl5pPr>
              <a:spcBef>
                <a:spcPts val="400"/>
              </a:spcBef>
              <a:defRPr lang="en-US"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p:cNvSpPr txBox="1">
            <a:spLocks noGrp="1"/>
          </p:cNvSpPr>
          <p:nvPr>
            <p:ph type="body" idx="3"/>
          </p:nvPr>
        </p:nvSpPr>
        <p:spPr>
          <a:xfrm>
            <a:off x="4645023" y="1535113"/>
            <a:ext cx="4041776" cy="639759"/>
          </a:xfrm>
        </p:spPr>
        <p:txBody>
          <a:bodyPr anchor="b"/>
          <a:lstStyle>
            <a:lvl1pPr marL="0" indent="0">
              <a:spcBef>
                <a:spcPts val="600"/>
              </a:spcBef>
              <a:buNone/>
              <a:defRPr lang="en-US" sz="2400" b="1"/>
            </a:lvl1pPr>
          </a:lstStyle>
          <a:p>
            <a:pPr lvl="0"/>
            <a:r>
              <a:rPr lang="en-US"/>
              <a:t>Click to edit Master text styles</a:t>
            </a:r>
          </a:p>
        </p:txBody>
      </p:sp>
      <p:sp>
        <p:nvSpPr>
          <p:cNvPr id="6" name="Content Placeholder 5"/>
          <p:cNvSpPr txBox="1">
            <a:spLocks noGrp="1"/>
          </p:cNvSpPr>
          <p:nvPr>
            <p:ph idx="4"/>
          </p:nvPr>
        </p:nvSpPr>
        <p:spPr>
          <a:xfrm>
            <a:off x="4645023" y="2174872"/>
            <a:ext cx="4041776" cy="3951286"/>
          </a:xfrm>
        </p:spPr>
        <p:txBody>
          <a:bodyPr/>
          <a:lstStyle>
            <a:lvl1pPr>
              <a:spcBef>
                <a:spcPts val="600"/>
              </a:spcBef>
              <a:defRPr lang="en-US" sz="2400"/>
            </a:lvl1pPr>
            <a:lvl2pPr>
              <a:spcBef>
                <a:spcPts val="500"/>
              </a:spcBef>
              <a:defRPr lang="en-US" sz="2000"/>
            </a:lvl2pPr>
            <a:lvl3pPr>
              <a:spcBef>
                <a:spcPts val="400"/>
              </a:spcBef>
              <a:defRPr lang="en-US" sz="1800"/>
            </a:lvl3pPr>
            <a:lvl4pPr>
              <a:spcBef>
                <a:spcPts val="400"/>
              </a:spcBef>
              <a:defRPr lang="en-US" sz="1600"/>
            </a:lvl4pPr>
            <a:lvl5pPr>
              <a:spcBef>
                <a:spcPts val="400"/>
              </a:spcBef>
              <a:defRPr lang="en-US"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Rectangle 4"/>
          <p:cNvSpPr txBox="1">
            <a:spLocks noGrp="1"/>
          </p:cNvSpPr>
          <p:nvPr>
            <p:ph type="dt" sz="half" idx="10"/>
          </p:nvPr>
        </p:nvSpPr>
        <p:spPr>
          <a:ln/>
        </p:spPr>
        <p:txBody>
          <a:bodyPr/>
          <a:lstStyle>
            <a:lvl1pPr>
              <a:defRPr/>
            </a:lvl1pPr>
          </a:lstStyle>
          <a:p>
            <a:pPr>
              <a:defRPr/>
            </a:pPr>
            <a:fld id="{3D32D316-CD64-4333-B49C-020591815B13}" type="datetime1">
              <a:rPr/>
              <a:pPr>
                <a:defRPr/>
              </a:pPr>
              <a:t>02/07/2010</a:t>
            </a:fld>
            <a:endParaRPr/>
          </a:p>
        </p:txBody>
      </p:sp>
      <p:sp>
        <p:nvSpPr>
          <p:cNvPr id="8" name="Rectangle 5"/>
          <p:cNvSpPr txBox="1">
            <a:spLocks noGrp="1"/>
          </p:cNvSpPr>
          <p:nvPr>
            <p:ph type="ftr" sz="quarter" idx="11"/>
          </p:nvPr>
        </p:nvSpPr>
        <p:spPr>
          <a:ln/>
        </p:spPr>
        <p:txBody>
          <a:bodyPr/>
          <a:lstStyle>
            <a:lvl1pPr>
              <a:defRPr/>
            </a:lvl1pPr>
          </a:lstStyle>
          <a:p>
            <a:pPr>
              <a:defRPr/>
            </a:pPr>
            <a:endParaRPr/>
          </a:p>
        </p:txBody>
      </p:sp>
      <p:sp>
        <p:nvSpPr>
          <p:cNvPr id="9" name="Rectangle 6"/>
          <p:cNvSpPr txBox="1">
            <a:spLocks noGrp="1"/>
          </p:cNvSpPr>
          <p:nvPr>
            <p:ph type="sldNum" sz="quarter" idx="12"/>
          </p:nvPr>
        </p:nvSpPr>
        <p:spPr>
          <a:ln/>
        </p:spPr>
        <p:txBody>
          <a:bodyPr/>
          <a:lstStyle>
            <a:lvl1pPr>
              <a:defRPr/>
            </a:lvl1pPr>
          </a:lstStyle>
          <a:p>
            <a:pPr>
              <a:defRPr/>
            </a:pPr>
            <a:fld id="{F29CAF6B-4FC6-4E24-B29F-3D324E3D0077}" type="slidenum">
              <a:rPr/>
              <a:pPr>
                <a:defRPr/>
              </a:pPr>
              <a:t>‹Nº›</a:t>
            </a:fld>
            <a:endParaRPr/>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endParaRPr lang="es-ES"/>
          </a:p>
        </p:txBody>
      </p:sp>
      <p:sp>
        <p:nvSpPr>
          <p:cNvPr id="3" name="Rectangle 4"/>
          <p:cNvSpPr txBox="1">
            <a:spLocks noGrp="1"/>
          </p:cNvSpPr>
          <p:nvPr>
            <p:ph type="dt" sz="half" idx="10"/>
          </p:nvPr>
        </p:nvSpPr>
        <p:spPr>
          <a:ln/>
        </p:spPr>
        <p:txBody>
          <a:bodyPr/>
          <a:lstStyle>
            <a:lvl1pPr>
              <a:defRPr/>
            </a:lvl1pPr>
          </a:lstStyle>
          <a:p>
            <a:pPr>
              <a:defRPr/>
            </a:pPr>
            <a:fld id="{7ADB2297-7AAC-4BBF-891A-D2F1653DAFB7}" type="datetime1">
              <a:rPr/>
              <a:pPr>
                <a:defRPr/>
              </a:pPr>
              <a:t>02/07/2010</a:t>
            </a:fld>
            <a:endParaRPr/>
          </a:p>
        </p:txBody>
      </p:sp>
      <p:sp>
        <p:nvSpPr>
          <p:cNvPr id="4" name="Rectangle 5"/>
          <p:cNvSpPr txBox="1">
            <a:spLocks noGrp="1"/>
          </p:cNvSpPr>
          <p:nvPr>
            <p:ph type="ftr" sz="quarter" idx="11"/>
          </p:nvPr>
        </p:nvSpPr>
        <p:spPr>
          <a:ln/>
        </p:spPr>
        <p:txBody>
          <a:bodyPr/>
          <a:lstStyle>
            <a:lvl1pPr>
              <a:defRPr/>
            </a:lvl1pPr>
          </a:lstStyle>
          <a:p>
            <a:pPr>
              <a:defRPr/>
            </a:pPr>
            <a:endParaRPr/>
          </a:p>
        </p:txBody>
      </p:sp>
      <p:sp>
        <p:nvSpPr>
          <p:cNvPr id="5" name="Rectangle 6"/>
          <p:cNvSpPr txBox="1">
            <a:spLocks noGrp="1"/>
          </p:cNvSpPr>
          <p:nvPr>
            <p:ph type="sldNum" sz="quarter" idx="12"/>
          </p:nvPr>
        </p:nvSpPr>
        <p:spPr>
          <a:ln/>
        </p:spPr>
        <p:txBody>
          <a:bodyPr/>
          <a:lstStyle>
            <a:lvl1pPr>
              <a:defRPr/>
            </a:lvl1pPr>
          </a:lstStyle>
          <a:p>
            <a:pPr>
              <a:defRPr/>
            </a:pPr>
            <a:fld id="{ADB53FBD-DB3A-4055-B3ED-3B6B1FE9508E}" type="slidenum">
              <a:rPr/>
              <a:pPr>
                <a:defRPr/>
              </a:pPr>
              <a:t>‹Nº›</a:t>
            </a:fld>
            <a:endParaRPr/>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txBox="1">
            <a:spLocks noGrp="1"/>
          </p:cNvSpPr>
          <p:nvPr>
            <p:ph type="dt" sz="half" idx="10"/>
          </p:nvPr>
        </p:nvSpPr>
        <p:spPr>
          <a:ln/>
        </p:spPr>
        <p:txBody>
          <a:bodyPr/>
          <a:lstStyle>
            <a:lvl1pPr>
              <a:defRPr/>
            </a:lvl1pPr>
          </a:lstStyle>
          <a:p>
            <a:pPr>
              <a:defRPr/>
            </a:pPr>
            <a:fld id="{39C8ACF5-BCAD-400A-B7BD-925E286430A5}" type="datetime1">
              <a:rPr/>
              <a:pPr>
                <a:defRPr/>
              </a:pPr>
              <a:t>02/07/2010</a:t>
            </a:fld>
            <a:endParaRPr/>
          </a:p>
        </p:txBody>
      </p:sp>
      <p:sp>
        <p:nvSpPr>
          <p:cNvPr id="3" name="Rectangle 5"/>
          <p:cNvSpPr txBox="1">
            <a:spLocks noGrp="1"/>
          </p:cNvSpPr>
          <p:nvPr>
            <p:ph type="ftr" sz="quarter" idx="11"/>
          </p:nvPr>
        </p:nvSpPr>
        <p:spPr>
          <a:ln/>
        </p:spPr>
        <p:txBody>
          <a:bodyPr/>
          <a:lstStyle>
            <a:lvl1pPr>
              <a:defRPr/>
            </a:lvl1pPr>
          </a:lstStyle>
          <a:p>
            <a:pPr>
              <a:defRPr/>
            </a:pPr>
            <a:endParaRPr/>
          </a:p>
        </p:txBody>
      </p:sp>
      <p:sp>
        <p:nvSpPr>
          <p:cNvPr id="4" name="Rectangle 6"/>
          <p:cNvSpPr txBox="1">
            <a:spLocks noGrp="1"/>
          </p:cNvSpPr>
          <p:nvPr>
            <p:ph type="sldNum" sz="quarter" idx="12"/>
          </p:nvPr>
        </p:nvSpPr>
        <p:spPr>
          <a:ln/>
        </p:spPr>
        <p:txBody>
          <a:bodyPr/>
          <a:lstStyle>
            <a:lvl1pPr>
              <a:defRPr/>
            </a:lvl1pPr>
          </a:lstStyle>
          <a:p>
            <a:pPr>
              <a:defRPr/>
            </a:pPr>
            <a:fld id="{5EB54FBE-1328-42EA-B124-049446EE901C}" type="slidenum">
              <a:rPr/>
              <a:pPr>
                <a:defRPr/>
              </a:pPr>
              <a:t>‹Nº›</a:t>
            </a:fld>
            <a:endParaRPr/>
          </a:p>
        </p:txBody>
      </p:sp>
    </p:spTree>
  </p:cSld>
  <p:clrMapOvr>
    <a:masterClrMapping/>
  </p:clrMapOvr>
  <p:transition>
    <p:dissolve/>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457200" y="273048"/>
            <a:ext cx="3008311" cy="1162046"/>
          </a:xfrm>
        </p:spPr>
        <p:txBody>
          <a:bodyPr anchor="b"/>
          <a:lstStyle>
            <a:lvl1pPr>
              <a:defRPr lang="en-US" sz="2000" b="1"/>
            </a:lvl1pPr>
          </a:lstStyle>
          <a:p>
            <a:pPr lvl="0"/>
            <a:r>
              <a:rPr lang="en-US"/>
              <a:t>Click to edit Master title style</a:t>
            </a:r>
            <a:endParaRPr lang="es-ES"/>
          </a:p>
        </p:txBody>
      </p:sp>
      <p:sp>
        <p:nvSpPr>
          <p:cNvPr id="3" name="Content Placeholder 2"/>
          <p:cNvSpPr txBox="1">
            <a:spLocks noGrp="1"/>
          </p:cNvSpPr>
          <p:nvPr>
            <p:ph idx="1"/>
          </p:nvPr>
        </p:nvSpPr>
        <p:spPr>
          <a:xfrm>
            <a:off x="3575047" y="273048"/>
            <a:ext cx="5111752" cy="5853110"/>
          </a:xfrm>
        </p:spPr>
        <p:txBody>
          <a:bodyPr/>
          <a:lstStyle>
            <a:lvl1pPr>
              <a:spcBef>
                <a:spcPts val="800"/>
              </a:spcBef>
              <a:defRPr lang="en-US" sz="3200"/>
            </a:lvl1pPr>
            <a:lvl2pPr>
              <a:spcBef>
                <a:spcPts val="700"/>
              </a:spcBef>
              <a:defRPr lang="en-US" sz="2800"/>
            </a:lvl2pPr>
            <a:lvl3pPr>
              <a:spcBef>
                <a:spcPts val="600"/>
              </a:spcBef>
              <a:defRPr lang="en-US" sz="2400"/>
            </a:lvl3pPr>
            <a:lvl4pPr>
              <a:defRPr lang="en-US"/>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p:cNvSpPr txBox="1">
            <a:spLocks noGrp="1"/>
          </p:cNvSpPr>
          <p:nvPr>
            <p:ph type="body" idx="2"/>
          </p:nvPr>
        </p:nvSpPr>
        <p:spPr>
          <a:xfrm>
            <a:off x="457200" y="1435095"/>
            <a:ext cx="3008311" cy="4691064"/>
          </a:xfrm>
        </p:spPr>
        <p:txBody>
          <a:bodyPr/>
          <a:lstStyle>
            <a:lvl1pPr marL="0" indent="0">
              <a:spcBef>
                <a:spcPts val="300"/>
              </a:spcBef>
              <a:buNone/>
              <a:defRPr lang="en-US" sz="1400"/>
            </a:lvl1pPr>
          </a:lstStyle>
          <a:p>
            <a:pPr lvl="0"/>
            <a:r>
              <a:rPr lang="en-US"/>
              <a:t>Click to edit Master text styles</a:t>
            </a:r>
          </a:p>
        </p:txBody>
      </p:sp>
      <p:sp>
        <p:nvSpPr>
          <p:cNvPr id="5" name="Rectangle 4"/>
          <p:cNvSpPr txBox="1">
            <a:spLocks noGrp="1"/>
          </p:cNvSpPr>
          <p:nvPr>
            <p:ph type="dt" sz="half" idx="10"/>
          </p:nvPr>
        </p:nvSpPr>
        <p:spPr>
          <a:ln/>
        </p:spPr>
        <p:txBody>
          <a:bodyPr/>
          <a:lstStyle>
            <a:lvl1pPr>
              <a:defRPr/>
            </a:lvl1pPr>
          </a:lstStyle>
          <a:p>
            <a:pPr>
              <a:defRPr/>
            </a:pPr>
            <a:fld id="{802D07C9-EF1E-41A0-A725-C69B73CF0A44}" type="datetime1">
              <a:rPr/>
              <a:pPr>
                <a:defRPr/>
              </a:pPr>
              <a:t>02/07/2010</a:t>
            </a:fld>
            <a:endParaRPr/>
          </a:p>
        </p:txBody>
      </p:sp>
      <p:sp>
        <p:nvSpPr>
          <p:cNvPr id="6" name="Rectangle 5"/>
          <p:cNvSpPr txBox="1">
            <a:spLocks noGrp="1"/>
          </p:cNvSpPr>
          <p:nvPr>
            <p:ph type="ftr" sz="quarter" idx="11"/>
          </p:nvPr>
        </p:nvSpPr>
        <p:spPr>
          <a:ln/>
        </p:spPr>
        <p:txBody>
          <a:bodyPr/>
          <a:lstStyle>
            <a:lvl1pPr>
              <a:defRPr/>
            </a:lvl1pPr>
          </a:lstStyle>
          <a:p>
            <a:pPr>
              <a:defRPr/>
            </a:pPr>
            <a:endParaRPr/>
          </a:p>
        </p:txBody>
      </p:sp>
      <p:sp>
        <p:nvSpPr>
          <p:cNvPr id="7" name="Rectangle 6"/>
          <p:cNvSpPr txBox="1">
            <a:spLocks noGrp="1"/>
          </p:cNvSpPr>
          <p:nvPr>
            <p:ph type="sldNum" sz="quarter" idx="12"/>
          </p:nvPr>
        </p:nvSpPr>
        <p:spPr>
          <a:ln/>
        </p:spPr>
        <p:txBody>
          <a:bodyPr/>
          <a:lstStyle>
            <a:lvl1pPr>
              <a:defRPr/>
            </a:lvl1pPr>
          </a:lstStyle>
          <a:p>
            <a:pPr>
              <a:defRPr/>
            </a:pPr>
            <a:fld id="{26D75995-874B-4794-A860-CE75A4879E50}" type="slidenum">
              <a:rPr/>
              <a:pPr>
                <a:defRPr/>
              </a:pPr>
              <a:t>‹Nº›</a:t>
            </a:fld>
            <a:endParaRPr/>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1792288" y="4800600"/>
            <a:ext cx="5486400" cy="566735"/>
          </a:xfrm>
        </p:spPr>
        <p:txBody>
          <a:bodyPr anchor="b"/>
          <a:lstStyle>
            <a:lvl1pPr>
              <a:defRPr lang="en-US" sz="2000" b="1"/>
            </a:lvl1pPr>
          </a:lstStyle>
          <a:p>
            <a:pPr lvl="0"/>
            <a:r>
              <a:rPr lang="en-US"/>
              <a:t>Click to edit Master title style</a:t>
            </a:r>
            <a:endParaRPr lang="es-ES"/>
          </a:p>
        </p:txBody>
      </p:sp>
      <p:sp>
        <p:nvSpPr>
          <p:cNvPr id="3" name="Picture Placeholder 2"/>
          <p:cNvSpPr txBox="1">
            <a:spLocks noGrp="1"/>
          </p:cNvSpPr>
          <p:nvPr>
            <p:ph type="pic" idx="1"/>
          </p:nvPr>
        </p:nvSpPr>
        <p:spPr>
          <a:xfrm>
            <a:off x="1792288" y="612776"/>
            <a:ext cx="5486400" cy="4114800"/>
          </a:xfrm>
        </p:spPr>
        <p:txBody>
          <a:bodyPr/>
          <a:lstStyle>
            <a:lvl1pPr marL="0" indent="0">
              <a:spcBef>
                <a:spcPts val="800"/>
              </a:spcBef>
              <a:buNone/>
              <a:defRPr sz="3200"/>
            </a:lvl1pPr>
          </a:lstStyle>
          <a:p>
            <a:pPr lvl="0"/>
            <a:endParaRPr lang="es-ES" noProof="0" smtClean="0"/>
          </a:p>
        </p:txBody>
      </p:sp>
      <p:sp>
        <p:nvSpPr>
          <p:cNvPr id="4" name="Text Placeholder 3"/>
          <p:cNvSpPr txBox="1">
            <a:spLocks noGrp="1"/>
          </p:cNvSpPr>
          <p:nvPr>
            <p:ph type="body" idx="2"/>
          </p:nvPr>
        </p:nvSpPr>
        <p:spPr>
          <a:xfrm>
            <a:off x="1792288" y="5367335"/>
            <a:ext cx="5486400" cy="804864"/>
          </a:xfrm>
        </p:spPr>
        <p:txBody>
          <a:bodyPr/>
          <a:lstStyle>
            <a:lvl1pPr marL="0" indent="0">
              <a:spcBef>
                <a:spcPts val="300"/>
              </a:spcBef>
              <a:buNone/>
              <a:defRPr lang="en-US" sz="1400"/>
            </a:lvl1pPr>
          </a:lstStyle>
          <a:p>
            <a:pPr lvl="0"/>
            <a:r>
              <a:rPr lang="en-US"/>
              <a:t>Click to edit Master text styles</a:t>
            </a:r>
          </a:p>
        </p:txBody>
      </p:sp>
      <p:sp>
        <p:nvSpPr>
          <p:cNvPr id="5" name="Rectangle 4"/>
          <p:cNvSpPr txBox="1">
            <a:spLocks noGrp="1"/>
          </p:cNvSpPr>
          <p:nvPr>
            <p:ph type="dt" sz="half" idx="10"/>
          </p:nvPr>
        </p:nvSpPr>
        <p:spPr>
          <a:ln/>
        </p:spPr>
        <p:txBody>
          <a:bodyPr/>
          <a:lstStyle>
            <a:lvl1pPr>
              <a:defRPr/>
            </a:lvl1pPr>
          </a:lstStyle>
          <a:p>
            <a:pPr>
              <a:defRPr/>
            </a:pPr>
            <a:fld id="{11AE8AB3-618D-4087-BFB4-DC0E4435A6B0}" type="datetime1">
              <a:rPr/>
              <a:pPr>
                <a:defRPr/>
              </a:pPr>
              <a:t>02/07/2010</a:t>
            </a:fld>
            <a:endParaRPr/>
          </a:p>
        </p:txBody>
      </p:sp>
      <p:sp>
        <p:nvSpPr>
          <p:cNvPr id="6" name="Rectangle 5"/>
          <p:cNvSpPr txBox="1">
            <a:spLocks noGrp="1"/>
          </p:cNvSpPr>
          <p:nvPr>
            <p:ph type="ftr" sz="quarter" idx="11"/>
          </p:nvPr>
        </p:nvSpPr>
        <p:spPr>
          <a:ln/>
        </p:spPr>
        <p:txBody>
          <a:bodyPr/>
          <a:lstStyle>
            <a:lvl1pPr>
              <a:defRPr/>
            </a:lvl1pPr>
          </a:lstStyle>
          <a:p>
            <a:pPr>
              <a:defRPr/>
            </a:pPr>
            <a:endParaRPr/>
          </a:p>
        </p:txBody>
      </p:sp>
      <p:sp>
        <p:nvSpPr>
          <p:cNvPr id="7" name="Rectangle 6"/>
          <p:cNvSpPr txBox="1">
            <a:spLocks noGrp="1"/>
          </p:cNvSpPr>
          <p:nvPr>
            <p:ph type="sldNum" sz="quarter" idx="12"/>
          </p:nvPr>
        </p:nvSpPr>
        <p:spPr>
          <a:ln/>
        </p:spPr>
        <p:txBody>
          <a:bodyPr/>
          <a:lstStyle>
            <a:lvl1pPr>
              <a:defRPr/>
            </a:lvl1pPr>
          </a:lstStyle>
          <a:p>
            <a:pPr>
              <a:defRPr/>
            </a:pPr>
            <a:fld id="{2D1FAF3A-A0D1-45E7-A2FE-EBEA0657995F}" type="slidenum">
              <a:rPr/>
              <a:pPr>
                <a:defRPr/>
              </a:pPr>
              <a:t>‹Nº›</a:t>
            </a:fld>
            <a:endParaRPr/>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1026" name="Rectangle 2"/>
          <p:cNvSpPr txBox="1">
            <a:spLocks noGrp="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cambiar el estilo de título	</a:t>
            </a:r>
          </a:p>
        </p:txBody>
      </p:sp>
      <p:sp>
        <p:nvSpPr>
          <p:cNvPr id="1027" name="Rectangle 3"/>
          <p:cNvSpPr txBox="1">
            <a:spLocks noGrp="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Rectangle 4"/>
          <p:cNvSpPr txBox="1">
            <a:spLocks noGrp="1"/>
          </p:cNvSpPr>
          <p:nvPr>
            <p:ph type="dt" sz="half" idx="2"/>
          </p:nvPr>
        </p:nvSpPr>
        <p:spPr>
          <a:xfrm>
            <a:off x="457200" y="6243638"/>
            <a:ext cx="2133600" cy="457200"/>
          </a:xfrm>
          <a:prstGeom prst="rect">
            <a:avLst/>
          </a:prstGeom>
          <a:noFill/>
          <a:ln>
            <a:noFill/>
          </a:ln>
        </p:spPr>
        <p:txBody>
          <a:bodyPr vert="horz" wrap="square" lIns="91440" tIns="45720" rIns="91440" bIns="45720" anchor="b" anchorCtr="0" compatLnSpc="1"/>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Garamond"/>
                <a:cs typeface="+mn-cs"/>
              </a:defRPr>
            </a:lvl1pPr>
          </a:lstStyle>
          <a:p>
            <a:pPr>
              <a:defRPr/>
            </a:pPr>
            <a:fld id="{F27B29CC-CCCA-4428-AE59-EE47302F2044}" type="datetime1">
              <a:rPr/>
              <a:pPr>
                <a:defRPr/>
              </a:pPr>
              <a:t>02/07/2010</a:t>
            </a:fld>
            <a:endParaRPr/>
          </a:p>
        </p:txBody>
      </p:sp>
      <p:sp>
        <p:nvSpPr>
          <p:cNvPr id="5" name="Rectangle 5"/>
          <p:cNvSpPr txBox="1">
            <a:spLocks noGrp="1"/>
          </p:cNvSpPr>
          <p:nvPr>
            <p:ph type="ftr" sz="quarter" idx="3"/>
          </p:nvPr>
        </p:nvSpPr>
        <p:spPr>
          <a:xfrm>
            <a:off x="3124200" y="6248400"/>
            <a:ext cx="2895600" cy="457200"/>
          </a:xfrm>
          <a:prstGeom prst="rect">
            <a:avLst/>
          </a:prstGeom>
          <a:noFill/>
          <a:ln>
            <a:noFill/>
          </a:ln>
        </p:spPr>
        <p:txBody>
          <a:bodyPr vert="horz" wrap="square" lIns="91440" tIns="45720" rIns="91440" bIns="45720" anchor="b" anchorCtr="1" compatLnSpc="1"/>
          <a:lstStyle>
            <a:lvl1pPr marL="0" marR="0" lvl="0" indent="0" algn="ct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Garamond"/>
                <a:cs typeface="+mn-cs"/>
              </a:defRPr>
            </a:lvl1pPr>
          </a:lstStyle>
          <a:p>
            <a:pPr>
              <a:defRPr/>
            </a:pPr>
            <a:endParaRPr/>
          </a:p>
        </p:txBody>
      </p:sp>
      <p:sp>
        <p:nvSpPr>
          <p:cNvPr id="6" name="Rectangle 6"/>
          <p:cNvSpPr txBox="1">
            <a:spLocks noGrp="1"/>
          </p:cNvSpPr>
          <p:nvPr>
            <p:ph type="sldNum" sz="quarter" idx="4"/>
          </p:nvPr>
        </p:nvSpPr>
        <p:spPr>
          <a:xfrm>
            <a:off x="6553200" y="6243638"/>
            <a:ext cx="2133600" cy="457200"/>
          </a:xfrm>
          <a:prstGeom prst="rect">
            <a:avLst/>
          </a:prstGeom>
          <a:noFill/>
          <a:ln>
            <a:noFill/>
          </a:ln>
        </p:spPr>
        <p:txBody>
          <a:bodyPr vert="horz" wrap="square" lIns="91440" tIns="45720" rIns="91440" bIns="45720" anchor="b" anchorCtr="0" compatLnSpc="1"/>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Garamond"/>
                <a:cs typeface="+mn-cs"/>
              </a:defRPr>
            </a:lvl1pPr>
          </a:lstStyle>
          <a:p>
            <a:pPr>
              <a:defRPr/>
            </a:pPr>
            <a:fld id="{D7FA7A47-2333-4470-ACE7-F767E8EB1AAB}" type="slidenum">
              <a:rPr/>
              <a:pPr>
                <a:defRPr/>
              </a:pPr>
              <a:t>‹Nº›</a:t>
            </a:fld>
            <a:endParaRPr/>
          </a:p>
        </p:txBody>
      </p:sp>
      <p:sp>
        <p:nvSpPr>
          <p:cNvPr id="7" name="Freeform 7"/>
          <p:cNvSpPr/>
          <p:nvPr/>
        </p:nvSpPr>
        <p:spPr>
          <a:xfrm>
            <a:off x="381000" y="228600"/>
            <a:ext cx="8229600" cy="609600"/>
          </a:xfrm>
          <a:custGeom>
            <a:avLst/>
            <a:gdLst>
              <a:gd name="f0" fmla="val 10800000"/>
              <a:gd name="f1" fmla="val 5400000"/>
              <a:gd name="f2" fmla="val 180"/>
              <a:gd name="f3" fmla="val w"/>
              <a:gd name="f4" fmla="val h"/>
              <a:gd name="f5" fmla="val 0"/>
              <a:gd name="f6" fmla="val 1000"/>
              <a:gd name="f7" fmla="+- 0 0 -90"/>
              <a:gd name="f8" fmla="*/ f3 1 1000"/>
              <a:gd name="f9" fmla="*/ f4 1 1000"/>
              <a:gd name="f10" fmla="val f5"/>
              <a:gd name="f11" fmla="val f6"/>
              <a:gd name="f12" fmla="*/ f7 f0 1"/>
              <a:gd name="f13" fmla="+- f11 0 f10"/>
              <a:gd name="f14" fmla="*/ f12 1 f2"/>
              <a:gd name="f15" fmla="*/ f13 1 1000"/>
              <a:gd name="f16" fmla="+- f14 0 f1"/>
              <a:gd name="f17" fmla="*/ 0 1 f15"/>
              <a:gd name="f18" fmla="*/ 1000 1 f15"/>
              <a:gd name="f19" fmla="*/ f11 1 f15"/>
              <a:gd name="f20" fmla="*/ f17 f8 1"/>
              <a:gd name="f21" fmla="*/ f19 f8 1"/>
              <a:gd name="f22" fmla="*/ f19 f9 1"/>
              <a:gd name="f23" fmla="*/ f17 f9 1"/>
              <a:gd name="f24" fmla="*/ f18 f9 1"/>
              <a:gd name="f25" fmla="*/ f18 f8 1"/>
            </a:gdLst>
            <a:ahLst/>
            <a:cxnLst>
              <a:cxn ang="3cd4">
                <a:pos x="hc" y="t"/>
              </a:cxn>
              <a:cxn ang="0">
                <a:pos x="r" y="vc"/>
              </a:cxn>
              <a:cxn ang="cd4">
                <a:pos x="hc" y="b"/>
              </a:cxn>
              <a:cxn ang="cd2">
                <a:pos x="l" y="vc"/>
              </a:cxn>
              <a:cxn ang="f16">
                <a:pos x="f20" y="f24"/>
              </a:cxn>
              <a:cxn ang="f16">
                <a:pos x="f20" y="f23"/>
              </a:cxn>
              <a:cxn ang="f16">
                <a:pos x="f25" y="f23"/>
              </a:cxn>
            </a:cxnLst>
            <a:rect l="f20" t="f23" r="f21" b="f22"/>
            <a:pathLst>
              <a:path w="1000" h="1000">
                <a:moveTo>
                  <a:pt x="f5" y="f6"/>
                </a:moveTo>
                <a:lnTo>
                  <a:pt x="f5" y="f5"/>
                </a:lnTo>
                <a:lnTo>
                  <a:pt x="f6" y="f5"/>
                </a:lnTo>
              </a:path>
            </a:pathLst>
          </a:custGeom>
          <a:noFill/>
          <a:ln w="19046">
            <a:solidFill>
              <a:srgbClr val="CC9900"/>
            </a:solidFill>
            <a:prstDash val="solid"/>
            <a:miter/>
          </a:ln>
        </p:spPr>
        <p:txBody>
          <a:bodyPr/>
          <a:lstStyle/>
          <a:p>
            <a:pPr fontAlgn="auto">
              <a:spcBef>
                <a:spcPts val="0"/>
              </a:spcBef>
              <a:spcAft>
                <a:spcPts val="0"/>
              </a:spcAft>
              <a:defRPr sz="1800" b="0" i="0" u="none" strike="noStrike" kern="0" cap="none" spc="0" baseline="0">
                <a:solidFill>
                  <a:srgbClr val="000000"/>
                </a:solidFill>
                <a:uFillTx/>
              </a:defRPr>
            </a:pPr>
            <a:endParaRPr lang="es-ES" kern="0">
              <a:solidFill>
                <a:srgbClr val="000000"/>
              </a:solidFill>
              <a:latin typeface="Arial" pitchFamily="34"/>
              <a:cs typeface="+mn-cs"/>
            </a:endParaRPr>
          </a:p>
        </p:txBody>
      </p:sp>
      <p:sp>
        <p:nvSpPr>
          <p:cNvPr id="8" name="Line 8"/>
          <p:cNvSpPr/>
          <p:nvPr/>
        </p:nvSpPr>
        <p:spPr>
          <a:xfrm>
            <a:off x="457200" y="6172200"/>
            <a:ext cx="8229600"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9046">
            <a:solidFill>
              <a:srgbClr val="CC9900"/>
            </a:solidFill>
            <a:prstDash val="solid"/>
            <a:round/>
          </a:ln>
        </p:spPr>
        <p:txBody>
          <a:bodyPr/>
          <a:lstStyle/>
          <a:p>
            <a:pPr fontAlgn="auto">
              <a:spcBef>
                <a:spcPts val="0"/>
              </a:spcBef>
              <a:spcAft>
                <a:spcPts val="0"/>
              </a:spcAft>
              <a:defRPr sz="1800" b="0" i="0" u="none" strike="noStrike" kern="0" cap="none" spc="0" baseline="0">
                <a:solidFill>
                  <a:srgbClr val="000000"/>
                </a:solidFill>
                <a:uFillTx/>
              </a:defRPr>
            </a:pPr>
            <a:endParaRPr lang="es-ES" kern="0">
              <a:solidFill>
                <a:srgbClr val="000000"/>
              </a:solidFill>
              <a:latin typeface="Arial" pitchFamily="34"/>
              <a:cs typeface="+mn-cs"/>
            </a:endParaRPr>
          </a:p>
        </p:txBody>
      </p:sp>
    </p:spTree>
  </p:cSld>
  <p:clrMap bg1="lt1" tx1="dk1" bg2="lt2" tx2="dk2" accent1="accent1" accent2="accent2" accent3="accent3" accent4="accent4" accent5="accent5" accent6="accent6" hlink="hlink" folHlink="folHlink"/>
  <p:sldLayoutIdLst>
    <p:sldLayoutId id="2147483959"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transition>
    <p:dissolve/>
  </p:transition>
  <p:txStyles>
    <p:titleStyle>
      <a:lvl1pPr algn="l" rtl="0" eaLnBrk="0" fontAlgn="base" hangingPunct="0">
        <a:spcBef>
          <a:spcPct val="0"/>
        </a:spcBef>
        <a:spcAft>
          <a:spcPct val="0"/>
        </a:spcAft>
        <a:defRPr lang="es-ES" sz="4200">
          <a:solidFill>
            <a:srgbClr val="006633"/>
          </a:solidFill>
          <a:latin typeface="Garamond"/>
        </a:defRPr>
      </a:lvl1pPr>
      <a:lvl2pPr algn="l" rtl="0" eaLnBrk="0" fontAlgn="base" hangingPunct="0">
        <a:spcBef>
          <a:spcPct val="0"/>
        </a:spcBef>
        <a:spcAft>
          <a:spcPct val="0"/>
        </a:spcAft>
        <a:defRPr sz="4200">
          <a:solidFill>
            <a:srgbClr val="006633"/>
          </a:solidFill>
          <a:latin typeface="Garamond" pitchFamily="18" charset="0"/>
        </a:defRPr>
      </a:lvl2pPr>
      <a:lvl3pPr algn="l" rtl="0" eaLnBrk="0" fontAlgn="base" hangingPunct="0">
        <a:spcBef>
          <a:spcPct val="0"/>
        </a:spcBef>
        <a:spcAft>
          <a:spcPct val="0"/>
        </a:spcAft>
        <a:defRPr sz="4200">
          <a:solidFill>
            <a:srgbClr val="006633"/>
          </a:solidFill>
          <a:latin typeface="Garamond" pitchFamily="18" charset="0"/>
        </a:defRPr>
      </a:lvl3pPr>
      <a:lvl4pPr algn="l" rtl="0" eaLnBrk="0" fontAlgn="base" hangingPunct="0">
        <a:spcBef>
          <a:spcPct val="0"/>
        </a:spcBef>
        <a:spcAft>
          <a:spcPct val="0"/>
        </a:spcAft>
        <a:defRPr sz="4200">
          <a:solidFill>
            <a:srgbClr val="006633"/>
          </a:solidFill>
          <a:latin typeface="Garamond" pitchFamily="18" charset="0"/>
        </a:defRPr>
      </a:lvl4pPr>
      <a:lvl5pPr algn="l" rtl="0" eaLnBrk="0" fontAlgn="base" hangingPunct="0">
        <a:spcBef>
          <a:spcPct val="0"/>
        </a:spcBef>
        <a:spcAft>
          <a:spcPct val="0"/>
        </a:spcAft>
        <a:defRPr sz="4200">
          <a:solidFill>
            <a:srgbClr val="006633"/>
          </a:solidFill>
          <a:latin typeface="Garamond" pitchFamily="18" charset="0"/>
        </a:defRPr>
      </a:lvl5pPr>
      <a:lvl6pPr marL="457200" algn="l" rtl="0" eaLnBrk="0" fontAlgn="base" hangingPunct="0">
        <a:spcBef>
          <a:spcPct val="0"/>
        </a:spcBef>
        <a:spcAft>
          <a:spcPct val="0"/>
        </a:spcAft>
        <a:defRPr sz="4200">
          <a:solidFill>
            <a:srgbClr val="006633"/>
          </a:solidFill>
          <a:latin typeface="Garamond" pitchFamily="18" charset="0"/>
        </a:defRPr>
      </a:lvl6pPr>
      <a:lvl7pPr marL="914400" algn="l" rtl="0" eaLnBrk="0" fontAlgn="base" hangingPunct="0">
        <a:spcBef>
          <a:spcPct val="0"/>
        </a:spcBef>
        <a:spcAft>
          <a:spcPct val="0"/>
        </a:spcAft>
        <a:defRPr sz="4200">
          <a:solidFill>
            <a:srgbClr val="006633"/>
          </a:solidFill>
          <a:latin typeface="Garamond" pitchFamily="18" charset="0"/>
        </a:defRPr>
      </a:lvl7pPr>
      <a:lvl8pPr marL="1371600" algn="l" rtl="0" eaLnBrk="0" fontAlgn="base" hangingPunct="0">
        <a:spcBef>
          <a:spcPct val="0"/>
        </a:spcBef>
        <a:spcAft>
          <a:spcPct val="0"/>
        </a:spcAft>
        <a:defRPr sz="4200">
          <a:solidFill>
            <a:srgbClr val="006633"/>
          </a:solidFill>
          <a:latin typeface="Garamond" pitchFamily="18" charset="0"/>
        </a:defRPr>
      </a:lvl8pPr>
      <a:lvl9pPr marL="1828800" algn="l" rtl="0" eaLnBrk="0" fontAlgn="base" hangingPunct="0">
        <a:spcBef>
          <a:spcPct val="0"/>
        </a:spcBef>
        <a:spcAft>
          <a:spcPct val="0"/>
        </a:spcAft>
        <a:defRPr sz="4200">
          <a:solidFill>
            <a:srgbClr val="006633"/>
          </a:solidFill>
          <a:latin typeface="Garamond" pitchFamily="18" charset="0"/>
        </a:defRPr>
      </a:lvl9pPr>
    </p:titleStyle>
    <p:bodyStyle>
      <a:lvl1pPr marL="342900" indent="-342900" algn="l" rtl="0" eaLnBrk="0" fontAlgn="base" hangingPunct="0">
        <a:spcBef>
          <a:spcPts val="700"/>
        </a:spcBef>
        <a:spcAft>
          <a:spcPct val="0"/>
        </a:spcAft>
        <a:buClr>
          <a:srgbClr val="CC9900"/>
        </a:buClr>
        <a:buSzPct val="65000"/>
        <a:buFont typeface="Wingdings" pitchFamily="2" charset="2"/>
        <a:buChar char="n"/>
        <a:defRPr lang="es-ES" sz="3000">
          <a:solidFill>
            <a:srgbClr val="000000"/>
          </a:solidFill>
          <a:latin typeface="Arial"/>
        </a:defRPr>
      </a:lvl1pPr>
      <a:lvl2pPr marL="669925" lvl="1" indent="-323850" algn="l" rtl="0" eaLnBrk="0" fontAlgn="base" hangingPunct="0">
        <a:spcBef>
          <a:spcPts val="600"/>
        </a:spcBef>
        <a:spcAft>
          <a:spcPct val="0"/>
        </a:spcAft>
        <a:buClr>
          <a:srgbClr val="3B812F"/>
        </a:buClr>
        <a:buSzPct val="60000"/>
        <a:buFont typeface="Wingdings" pitchFamily="2" charset="2"/>
        <a:buChar char="q"/>
        <a:defRPr lang="es-ES" sz="2600">
          <a:solidFill>
            <a:srgbClr val="000000"/>
          </a:solidFill>
          <a:latin typeface="Arial"/>
        </a:defRPr>
      </a:lvl2pPr>
      <a:lvl3pPr marL="1022350" lvl="2" indent="-349250" algn="l" rtl="0" eaLnBrk="0" fontAlgn="base" hangingPunct="0">
        <a:spcBef>
          <a:spcPts val="500"/>
        </a:spcBef>
        <a:spcAft>
          <a:spcPct val="0"/>
        </a:spcAft>
        <a:buClr>
          <a:srgbClr val="CC9900"/>
        </a:buClr>
        <a:buSzPct val="65000"/>
        <a:buFont typeface="Wingdings" pitchFamily="2" charset="2"/>
        <a:buChar char="n"/>
        <a:defRPr lang="es-ES" sz="2200">
          <a:solidFill>
            <a:srgbClr val="000000"/>
          </a:solidFill>
          <a:latin typeface="Arial"/>
        </a:defRPr>
      </a:lvl3pPr>
      <a:lvl4pPr marL="1339850" lvl="3" indent="-315913" algn="l" rtl="0" eaLnBrk="0" fontAlgn="base" hangingPunct="0">
        <a:spcBef>
          <a:spcPts val="500"/>
        </a:spcBef>
        <a:spcAft>
          <a:spcPct val="0"/>
        </a:spcAft>
        <a:buClr>
          <a:srgbClr val="3B812F"/>
        </a:buClr>
        <a:buSzPct val="70000"/>
        <a:buFont typeface="Wingdings" pitchFamily="2" charset="2"/>
        <a:buChar char="q"/>
        <a:defRPr lang="es-ES" sz="2000">
          <a:solidFill>
            <a:srgbClr val="000000"/>
          </a:solidFill>
          <a:latin typeface="Arial"/>
        </a:defRPr>
      </a:lvl4pPr>
      <a:lvl5pPr marL="1679575" lvl="4" indent="-339725" algn="l" rtl="0" eaLnBrk="0" fontAlgn="base" hangingPunct="0">
        <a:spcBef>
          <a:spcPts val="500"/>
        </a:spcBef>
        <a:spcAft>
          <a:spcPct val="0"/>
        </a:spcAft>
        <a:buClr>
          <a:srgbClr val="CC9900"/>
        </a:buClr>
        <a:buSzPct val="75000"/>
        <a:buFont typeface="Wingdings" pitchFamily="2" charset="2"/>
        <a:buChar char="§"/>
        <a:defRPr lang="es-ES" sz="2000">
          <a:solidFill>
            <a:srgbClr val="000000"/>
          </a:solidFill>
          <a:latin typeface="Arial"/>
        </a:defRPr>
      </a:lvl5pPr>
      <a:lvl6pPr marL="2136775" indent="-339725" algn="l" rtl="0" eaLnBrk="0" fontAlgn="base" hangingPunct="0">
        <a:spcBef>
          <a:spcPts val="500"/>
        </a:spcBef>
        <a:spcAft>
          <a:spcPct val="0"/>
        </a:spcAft>
        <a:buClr>
          <a:srgbClr val="CC9900"/>
        </a:buClr>
        <a:buSzPct val="75000"/>
        <a:buFont typeface="Wingdings" pitchFamily="2" charset="2"/>
        <a:buChar char="§"/>
        <a:defRPr lang="es-ES" sz="2000">
          <a:solidFill>
            <a:srgbClr val="000000"/>
          </a:solidFill>
          <a:latin typeface="Arial"/>
        </a:defRPr>
      </a:lvl6pPr>
      <a:lvl7pPr marL="2593975" indent="-339725" algn="l" rtl="0" eaLnBrk="0" fontAlgn="base" hangingPunct="0">
        <a:spcBef>
          <a:spcPts val="500"/>
        </a:spcBef>
        <a:spcAft>
          <a:spcPct val="0"/>
        </a:spcAft>
        <a:buClr>
          <a:srgbClr val="CC9900"/>
        </a:buClr>
        <a:buSzPct val="75000"/>
        <a:buFont typeface="Wingdings" pitchFamily="2" charset="2"/>
        <a:buChar char="§"/>
        <a:defRPr lang="es-ES" sz="2000">
          <a:solidFill>
            <a:srgbClr val="000000"/>
          </a:solidFill>
          <a:latin typeface="Arial"/>
        </a:defRPr>
      </a:lvl7pPr>
      <a:lvl8pPr marL="3051175" indent="-339725" algn="l" rtl="0" eaLnBrk="0" fontAlgn="base" hangingPunct="0">
        <a:spcBef>
          <a:spcPts val="500"/>
        </a:spcBef>
        <a:spcAft>
          <a:spcPct val="0"/>
        </a:spcAft>
        <a:buClr>
          <a:srgbClr val="CC9900"/>
        </a:buClr>
        <a:buSzPct val="75000"/>
        <a:buFont typeface="Wingdings" pitchFamily="2" charset="2"/>
        <a:buChar char="§"/>
        <a:defRPr lang="es-ES" sz="2000">
          <a:solidFill>
            <a:srgbClr val="000000"/>
          </a:solidFill>
          <a:latin typeface="Arial"/>
        </a:defRPr>
      </a:lvl8pPr>
      <a:lvl9pPr marL="3508375" indent="-339725" algn="l" rtl="0" eaLnBrk="0" fontAlgn="base" hangingPunct="0">
        <a:spcBef>
          <a:spcPts val="500"/>
        </a:spcBef>
        <a:spcAft>
          <a:spcPct val="0"/>
        </a:spcAft>
        <a:buClr>
          <a:srgbClr val="CC9900"/>
        </a:buClr>
        <a:buSzPct val="75000"/>
        <a:buFont typeface="Wingdings" pitchFamily="2" charset="2"/>
        <a:buChar char="§"/>
        <a:defRPr lang="es-ES" sz="2000">
          <a:solidFill>
            <a:srgbClr val="000000"/>
          </a:solidFill>
          <a:latin typeface="Arial"/>
        </a:defRPr>
      </a:lvl9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slide" Target="slide45.xml"/></Relationships>
</file>

<file path=ppt/slides/_rels/slide27.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 TargetMode="External"/><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3" Type="http://schemas.openxmlformats.org/officeDocument/2006/relationships/image" Target="media/image8.jpeg"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7.png" TargetMode="External"/></Relationships>
</file>

<file path=ppt/slides/_rels/slide4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slide" Target="slide26.xml"/><Relationship Id="rId1" Type="http://schemas.openxmlformats.org/officeDocument/2006/relationships/slideLayout" Target="../slideLayouts/slideLayout7.xml"/><Relationship Id="rId4" Type="http://schemas.openxmlformats.org/officeDocument/2006/relationships/slide" Target="slide2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slide" Target="slide75.xml"/><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7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15.png" TargetMode="External"/><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8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r:link="rId3"/>
          <a:srcRect/>
          <a:tile tx="0" ty="0" sx="100000" sy="100000" flip="none" algn="tl"/>
        </a:blipFill>
        <a:effectLst/>
      </p:bgPr>
    </p:bg>
    <p:spTree>
      <p:nvGrpSpPr>
        <p:cNvPr id="1" name=""/>
        <p:cNvGrpSpPr/>
        <p:nvPr/>
      </p:nvGrpSpPr>
      <p:grpSpPr>
        <a:xfrm>
          <a:off x="0" y="0"/>
          <a:ext cx="0" cy="0"/>
          <a:chOff x="0" y="0"/>
          <a:chExt cx="0" cy="0"/>
        </a:xfrm>
      </p:grpSpPr>
      <p:sp>
        <p:nvSpPr>
          <p:cNvPr id="2" name="2 Subtítulo"/>
          <p:cNvSpPr txBox="1">
            <a:spLocks noGrp="1"/>
          </p:cNvSpPr>
          <p:nvPr>
            <p:ph type="subTitle" idx="4294967295"/>
          </p:nvPr>
        </p:nvSpPr>
        <p:spPr>
          <a:xfrm>
            <a:off x="4429125" y="285750"/>
            <a:ext cx="4246563" cy="428625"/>
          </a:xfrm>
        </p:spPr>
        <p:txBody>
          <a:bodyPr tIns="0" rIns="45720" bIns="0" anchor="b"/>
          <a:lstStyle/>
          <a:p>
            <a:pPr marL="0" indent="0" algn="r" eaLnBrk="1" hangingPunct="1">
              <a:spcBef>
                <a:spcPts val="500"/>
              </a:spcBef>
              <a:buFont typeface="Wingdings" pitchFamily="2" charset="2"/>
              <a:buNone/>
            </a:pPr>
            <a:r>
              <a:rPr sz="1900" smtClean="0">
                <a:solidFill>
                  <a:srgbClr val="006633"/>
                </a:solidFill>
                <a:latin typeface="Arial" charset="0"/>
              </a:rPr>
              <a:t>PROYECTO DE GRADUACIÓN</a:t>
            </a:r>
          </a:p>
        </p:txBody>
      </p:sp>
      <p:sp>
        <p:nvSpPr>
          <p:cNvPr id="3" name="WordArt 5"/>
          <p:cNvSpPr>
            <a:spLocks noChangeArrowheads="1" noChangeShapeType="1" noTextEdit="1"/>
          </p:cNvSpPr>
          <p:nvPr/>
        </p:nvSpPr>
        <p:spPr bwMode="auto">
          <a:xfrm>
            <a:off x="428625" y="1000125"/>
            <a:ext cx="8215313" cy="3357563"/>
          </a:xfrm>
          <a:prstGeom prst="rect">
            <a:avLst/>
          </a:prstGeom>
        </p:spPr>
        <p:txBody>
          <a:bodyPr wrap="none" fromWordArt="1">
            <a:prstTxWarp prst="textPlain">
              <a:avLst>
                <a:gd name="adj" fmla="val 50000"/>
              </a:avLst>
            </a:prstTxWarp>
          </a:bodyPr>
          <a:lstStyle/>
          <a:p>
            <a:pPr algn="ctr"/>
            <a:r>
              <a:rPr lang="es-ES" sz="3600" kern="10">
                <a:ln w="12701">
                  <a:solidFill>
                    <a:srgbClr val="3333CC"/>
                  </a:solidFill>
                  <a:round/>
                  <a:headEnd/>
                  <a:tailEnd/>
                </a:ln>
                <a:solidFill>
                  <a:srgbClr val="B2B2B2">
                    <a:alpha val="50195"/>
                  </a:srgbClr>
                </a:solidFill>
                <a:effectLst>
                  <a:outerShdw dist="45794" dir="2021404" algn="tl" rotWithShape="0">
                    <a:srgbClr val="9999FF"/>
                  </a:outerShdw>
                </a:effectLst>
                <a:latin typeface="Arial Black"/>
              </a:rPr>
              <a:t>Diagnóstico de la Calidad de la Energía</a:t>
            </a:r>
          </a:p>
          <a:p>
            <a:pPr algn="ctr"/>
            <a:r>
              <a:rPr lang="es-ES" sz="3600" kern="10">
                <a:ln w="12701">
                  <a:solidFill>
                    <a:srgbClr val="3333CC"/>
                  </a:solidFill>
                  <a:round/>
                  <a:headEnd/>
                  <a:tailEnd/>
                </a:ln>
                <a:solidFill>
                  <a:srgbClr val="B2B2B2">
                    <a:alpha val="50195"/>
                  </a:srgbClr>
                </a:solidFill>
                <a:effectLst>
                  <a:outerShdw dist="45794" dir="2021404" algn="tl" rotWithShape="0">
                    <a:srgbClr val="9999FF"/>
                  </a:outerShdw>
                </a:effectLst>
                <a:latin typeface="Arial Black"/>
              </a:rPr>
              <a:t>Mediante monitoreo en la red </a:t>
            </a:r>
          </a:p>
          <a:p>
            <a:pPr algn="ctr"/>
            <a:r>
              <a:rPr lang="es-ES" sz="3600" kern="10">
                <a:ln w="12701">
                  <a:solidFill>
                    <a:srgbClr val="3333CC"/>
                  </a:solidFill>
                  <a:round/>
                  <a:headEnd/>
                  <a:tailEnd/>
                </a:ln>
                <a:solidFill>
                  <a:srgbClr val="B2B2B2">
                    <a:alpha val="50195"/>
                  </a:srgbClr>
                </a:solidFill>
                <a:effectLst>
                  <a:outerShdw dist="45794" dir="2021404" algn="tl" rotWithShape="0">
                    <a:srgbClr val="9999FF"/>
                  </a:outerShdw>
                </a:effectLst>
                <a:latin typeface="Arial Black"/>
              </a:rPr>
              <a:t>de distribución interna en la planta BLOQCIM</a:t>
            </a:r>
          </a:p>
          <a:p>
            <a:pPr algn="ctr"/>
            <a:r>
              <a:rPr lang="es-ES" sz="3600" kern="10">
                <a:ln w="12701">
                  <a:solidFill>
                    <a:srgbClr val="3333CC"/>
                  </a:solidFill>
                  <a:round/>
                  <a:headEnd/>
                  <a:tailEnd/>
                </a:ln>
                <a:solidFill>
                  <a:srgbClr val="B2B2B2">
                    <a:alpha val="50195"/>
                  </a:srgbClr>
                </a:solidFill>
                <a:effectLst>
                  <a:outerShdw dist="45794" dir="2021404" algn="tl" rotWithShape="0">
                    <a:srgbClr val="9999FF"/>
                  </a:outerShdw>
                </a:effectLst>
                <a:latin typeface="Arial Black"/>
              </a:rPr>
              <a:t>tomando como referencia la regulación  conelec 004/01 </a:t>
            </a:r>
          </a:p>
        </p:txBody>
      </p:sp>
      <p:sp>
        <p:nvSpPr>
          <p:cNvPr id="4" name="Text Box 6"/>
          <p:cNvSpPr txBox="1">
            <a:spLocks noChangeArrowheads="1"/>
          </p:cNvSpPr>
          <p:nvPr/>
        </p:nvSpPr>
        <p:spPr bwMode="auto">
          <a:xfrm>
            <a:off x="468313" y="4989513"/>
            <a:ext cx="5472112" cy="1225550"/>
          </a:xfrm>
          <a:prstGeom prst="rect">
            <a:avLst/>
          </a:prstGeom>
          <a:noFill/>
          <a:ln w="9525">
            <a:noFill/>
            <a:miter lim="800000"/>
            <a:headEnd/>
            <a:tailEnd/>
          </a:ln>
        </p:spPr>
        <p:txBody>
          <a:bodyPr>
            <a:spAutoFit/>
          </a:bodyPr>
          <a:lstStyle/>
          <a:p>
            <a:pPr>
              <a:spcBef>
                <a:spcPts val="100"/>
              </a:spcBef>
            </a:pPr>
            <a:r>
              <a:rPr lang="es-ES">
                <a:solidFill>
                  <a:srgbClr val="000000"/>
                </a:solidFill>
              </a:rPr>
              <a:t>REALIZADO POR:</a:t>
            </a:r>
          </a:p>
          <a:p>
            <a:pPr>
              <a:spcBef>
                <a:spcPts val="100"/>
              </a:spcBef>
            </a:pPr>
            <a:r>
              <a:rPr lang="es-ES">
                <a:solidFill>
                  <a:srgbClr val="000000"/>
                </a:solidFill>
              </a:rPr>
              <a:t>		GUIANELLA C. IBARRA R.  		MIGUEL  A. TORRES R.</a:t>
            </a:r>
          </a:p>
          <a:p>
            <a:pPr>
              <a:spcBef>
                <a:spcPts val="100"/>
              </a:spcBef>
            </a:pPr>
            <a:r>
              <a:rPr lang="es-ES">
                <a:solidFill>
                  <a:srgbClr val="000000"/>
                </a:solidFill>
              </a:rPr>
              <a:t>		ELIAS J. BUSTOS P.</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1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55"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strVal val="#ppt_w*0.70"/>
                                          </p:val>
                                        </p:tav>
                                        <p:tav tm="100000">
                                          <p:val>
                                            <p:strVal val="#ppt_w"/>
                                          </p:val>
                                        </p:tav>
                                      </p:tavLst>
                                    </p:anim>
                                    <p:anim calcmode="lin" valueType="num">
                                      <p:cBhvr>
                                        <p:cTn id="17" dur="1000" fill="hold"/>
                                        <p:tgtEl>
                                          <p:spTgt spid="4"/>
                                        </p:tgtEl>
                                        <p:attrNameLst>
                                          <p:attrName>ppt_h</p:attrName>
                                        </p:attrNameLst>
                                      </p:cBhvr>
                                      <p:tavLst>
                                        <p:tav tm="0">
                                          <p:val>
                                            <p:strVal val="#ppt_h"/>
                                          </p:val>
                                        </p:tav>
                                        <p:tav tm="100000">
                                          <p:val>
                                            <p:strVal val="#ppt_h"/>
                                          </p:val>
                                        </p:tav>
                                      </p:tavLst>
                                    </p:anim>
                                    <p:animEffect transition="in" filter="fade">
                                      <p:cBhvr>
                                        <p:cTn id="1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animBg="1"/>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14338" name="1 Rectángulo"/>
          <p:cNvSpPr>
            <a:spLocks noChangeArrowheads="1"/>
          </p:cNvSpPr>
          <p:nvPr/>
        </p:nvSpPr>
        <p:spPr bwMode="auto">
          <a:xfrm>
            <a:off x="357188" y="187325"/>
            <a:ext cx="8286750" cy="577850"/>
          </a:xfrm>
          <a:prstGeom prst="rect">
            <a:avLst/>
          </a:prstGeom>
          <a:noFill/>
          <a:ln w="9525">
            <a:noFill/>
            <a:miter lim="800000"/>
            <a:headEnd/>
            <a:tailEnd/>
          </a:ln>
        </p:spPr>
        <p:txBody>
          <a:bodyPr>
            <a:spAutoFit/>
          </a:bodyPr>
          <a:lstStyle/>
          <a:p>
            <a:pPr algn="ctr" eaLnBrk="0" hangingPunct="0">
              <a:lnSpc>
                <a:spcPct val="150000"/>
              </a:lnSpc>
            </a:pPr>
            <a:r>
              <a:rPr lang="es-EC" sz="2400" b="1" u="sng">
                <a:solidFill>
                  <a:srgbClr val="006633"/>
                </a:solidFill>
              </a:rPr>
              <a:t>Topas 1000 – Fluke 1760</a:t>
            </a:r>
          </a:p>
        </p:txBody>
      </p:sp>
      <p:sp>
        <p:nvSpPr>
          <p:cNvPr id="14339" name="Rectangle 3"/>
          <p:cNvSpPr>
            <a:spLocks noChangeArrowheads="1"/>
          </p:cNvSpPr>
          <p:nvPr/>
        </p:nvSpPr>
        <p:spPr bwMode="auto">
          <a:xfrm>
            <a:off x="357188" y="571500"/>
            <a:ext cx="8215312" cy="2062163"/>
          </a:xfrm>
          <a:prstGeom prst="rect">
            <a:avLst/>
          </a:prstGeom>
          <a:noFill/>
          <a:ln w="9525">
            <a:noFill/>
            <a:miter lim="800000"/>
            <a:headEnd/>
            <a:tailEnd/>
          </a:ln>
        </p:spPr>
        <p:txBody>
          <a:bodyPr anchor="ctr">
            <a:spAutoFit/>
          </a:bodyPr>
          <a:lstStyle/>
          <a:p>
            <a:pPr algn="just" eaLnBrk="0" hangingPunct="0">
              <a:lnSpc>
                <a:spcPct val="200000"/>
              </a:lnSpc>
              <a:tabLst>
                <a:tab pos="809625" algn="l"/>
                <a:tab pos="1169988" algn="l"/>
                <a:tab pos="1530350" algn="l"/>
                <a:tab pos="1890713" algn="l"/>
                <a:tab pos="2430463" algn="l"/>
              </a:tabLst>
            </a:pPr>
            <a:r>
              <a:rPr lang="es-ES_tradnl" sz="1600">
                <a:solidFill>
                  <a:srgbClr val="000000"/>
                </a:solidFill>
                <a:cs typeface="Times New Roman" pitchFamily="18" charset="0"/>
              </a:rPr>
              <a:t>Ambos equipos están construido con una capa rugosa extremadamente impermeable ideal para trabajar bajo condiciones ásperas y/o húmedas.  Los analizadores miden y registran variables relacionadas de manera simultánea en bajo voltaje (hasta 1000 Voltios).</a:t>
            </a:r>
          </a:p>
        </p:txBody>
      </p:sp>
      <p:grpSp>
        <p:nvGrpSpPr>
          <p:cNvPr id="2" name="Group 4"/>
          <p:cNvGrpSpPr>
            <a:grpSpLocks/>
          </p:cNvGrpSpPr>
          <p:nvPr/>
        </p:nvGrpSpPr>
        <p:grpSpPr bwMode="auto">
          <a:xfrm>
            <a:off x="1500188" y="2286000"/>
            <a:ext cx="6572250" cy="3643313"/>
            <a:chOff x="1668" y="5868"/>
            <a:chExt cx="9356" cy="4140"/>
          </a:xfrm>
        </p:grpSpPr>
        <p:pic>
          <p:nvPicPr>
            <p:cNvPr id="12293" name="Picture 5"/>
            <p:cNvPicPr>
              <a:picLocks noChangeAspect="1" noChangeArrowheads="1"/>
            </p:cNvPicPr>
            <p:nvPr/>
          </p:nvPicPr>
          <p:blipFill>
            <a:blip r:embed="rId2"/>
            <a:srcRect/>
            <a:stretch>
              <a:fillRect/>
            </a:stretch>
          </p:blipFill>
          <p:spPr bwMode="auto">
            <a:xfrm>
              <a:off x="1788" y="5916"/>
              <a:ext cx="9236" cy="4092"/>
            </a:xfrm>
            <a:prstGeom prst="rect">
              <a:avLst/>
            </a:prstGeom>
            <a:noFill/>
            <a:ln w="9525">
              <a:noFill/>
              <a:miter lim="800000"/>
              <a:headEnd/>
              <a:tailEnd/>
            </a:ln>
          </p:spPr>
        </p:pic>
        <p:sp>
          <p:nvSpPr>
            <p:cNvPr id="12294" name="Text Box 6"/>
            <p:cNvSpPr txBox="1">
              <a:spLocks noChangeArrowheads="1"/>
            </p:cNvSpPr>
            <p:nvPr/>
          </p:nvSpPr>
          <p:spPr bwMode="auto">
            <a:xfrm>
              <a:off x="8268" y="5868"/>
              <a:ext cx="2400" cy="720"/>
            </a:xfrm>
            <a:prstGeom prst="rect">
              <a:avLst/>
            </a:prstGeom>
            <a:solidFill>
              <a:srgbClr val="FFFFFF"/>
            </a:solidFill>
            <a:ln w="9525">
              <a:noFill/>
              <a:miter lim="800000"/>
              <a:headEnd/>
              <a:tailEnd/>
            </a:ln>
          </p:spPr>
          <p:txBody>
            <a:bodyPr/>
            <a:lstStyle/>
            <a:p>
              <a:pPr>
                <a:spcAft>
                  <a:spcPts val="1000"/>
                </a:spcAft>
              </a:pPr>
              <a:r>
                <a:rPr lang="es-ES" sz="1100">
                  <a:latin typeface="Calibri" pitchFamily="34" charset="0"/>
                </a:rPr>
                <a:t>Botón Encendido/Apagado</a:t>
              </a:r>
              <a:endParaRPr lang="es-EC"/>
            </a:p>
          </p:txBody>
        </p:sp>
        <p:sp>
          <p:nvSpPr>
            <p:cNvPr id="12295" name="Text Box 7"/>
            <p:cNvSpPr txBox="1">
              <a:spLocks noChangeArrowheads="1"/>
            </p:cNvSpPr>
            <p:nvPr/>
          </p:nvSpPr>
          <p:spPr bwMode="auto">
            <a:xfrm>
              <a:off x="8268" y="6768"/>
              <a:ext cx="2640" cy="720"/>
            </a:xfrm>
            <a:prstGeom prst="rect">
              <a:avLst/>
            </a:prstGeom>
            <a:solidFill>
              <a:srgbClr val="FFFFFF"/>
            </a:solidFill>
            <a:ln w="9525">
              <a:noFill/>
              <a:miter lim="800000"/>
              <a:headEnd/>
              <a:tailEnd/>
            </a:ln>
          </p:spPr>
          <p:txBody>
            <a:bodyPr/>
            <a:lstStyle/>
            <a:p>
              <a:pPr>
                <a:spcAft>
                  <a:spcPts val="1000"/>
                </a:spcAft>
              </a:pPr>
              <a:r>
                <a:rPr lang="es-ES" sz="1100">
                  <a:latin typeface="Calibri" pitchFamily="34" charset="0"/>
                </a:rPr>
                <a:t>Entrada de cable de poder</a:t>
              </a:r>
              <a:endParaRPr lang="es-EC"/>
            </a:p>
          </p:txBody>
        </p:sp>
        <p:sp>
          <p:nvSpPr>
            <p:cNvPr id="12296" name="Text Box 8"/>
            <p:cNvSpPr txBox="1">
              <a:spLocks noChangeArrowheads="1"/>
            </p:cNvSpPr>
            <p:nvPr/>
          </p:nvSpPr>
          <p:spPr bwMode="auto">
            <a:xfrm>
              <a:off x="8268" y="8028"/>
              <a:ext cx="2640" cy="720"/>
            </a:xfrm>
            <a:prstGeom prst="rect">
              <a:avLst/>
            </a:prstGeom>
            <a:solidFill>
              <a:srgbClr val="FFFFFF"/>
            </a:solidFill>
            <a:ln w="9525">
              <a:noFill/>
              <a:miter lim="800000"/>
              <a:headEnd/>
              <a:tailEnd/>
            </a:ln>
          </p:spPr>
          <p:txBody>
            <a:bodyPr/>
            <a:lstStyle/>
            <a:p>
              <a:pPr>
                <a:spcAft>
                  <a:spcPts val="1000"/>
                </a:spcAft>
              </a:pPr>
              <a:r>
                <a:rPr lang="es-ES" sz="1100">
                  <a:latin typeface="Calibri" pitchFamily="34" charset="0"/>
                </a:rPr>
                <a:t>LED indicador de </a:t>
              </a:r>
            </a:p>
            <a:p>
              <a:pPr>
                <a:spcAft>
                  <a:spcPts val="1000"/>
                </a:spcAft>
              </a:pPr>
              <a:r>
                <a:rPr lang="es-ES" sz="1100">
                  <a:latin typeface="Calibri" pitchFamily="34" charset="0"/>
                </a:rPr>
                <a:t>Poder</a:t>
              </a:r>
              <a:endParaRPr lang="es-EC"/>
            </a:p>
          </p:txBody>
        </p:sp>
        <p:sp>
          <p:nvSpPr>
            <p:cNvPr id="12297" name="Text Box 9"/>
            <p:cNvSpPr txBox="1">
              <a:spLocks noChangeArrowheads="1"/>
            </p:cNvSpPr>
            <p:nvPr/>
          </p:nvSpPr>
          <p:spPr bwMode="auto">
            <a:xfrm>
              <a:off x="8268" y="8928"/>
              <a:ext cx="2640" cy="1080"/>
            </a:xfrm>
            <a:prstGeom prst="rect">
              <a:avLst/>
            </a:prstGeom>
            <a:solidFill>
              <a:srgbClr val="FFFFFF"/>
            </a:solidFill>
            <a:ln w="9525">
              <a:noFill/>
              <a:miter lim="800000"/>
              <a:headEnd/>
              <a:tailEnd/>
            </a:ln>
          </p:spPr>
          <p:txBody>
            <a:bodyPr/>
            <a:lstStyle/>
            <a:p>
              <a:pPr>
                <a:spcAft>
                  <a:spcPts val="1000"/>
                </a:spcAft>
              </a:pPr>
              <a:endParaRPr lang="es-ES" sz="1100">
                <a:latin typeface="Times New Roman" pitchFamily="18" charset="0"/>
              </a:endParaRPr>
            </a:p>
            <a:p>
              <a:pPr>
                <a:spcAft>
                  <a:spcPts val="1000"/>
                </a:spcAft>
              </a:pPr>
              <a:r>
                <a:rPr lang="es-ES" sz="1100">
                  <a:latin typeface="Calibri" pitchFamily="34" charset="0"/>
                </a:rPr>
                <a:t>LED indicador de Canales</a:t>
              </a:r>
              <a:endParaRPr lang="es-EC"/>
            </a:p>
          </p:txBody>
        </p:sp>
        <p:sp>
          <p:nvSpPr>
            <p:cNvPr id="12298" name="Text Box 10"/>
            <p:cNvSpPr txBox="1">
              <a:spLocks noChangeArrowheads="1"/>
            </p:cNvSpPr>
            <p:nvPr/>
          </p:nvSpPr>
          <p:spPr bwMode="auto">
            <a:xfrm>
              <a:off x="1788" y="6048"/>
              <a:ext cx="2640" cy="720"/>
            </a:xfrm>
            <a:prstGeom prst="rect">
              <a:avLst/>
            </a:prstGeom>
            <a:solidFill>
              <a:srgbClr val="FFFFFF"/>
            </a:solidFill>
            <a:ln w="9525">
              <a:noFill/>
              <a:miter lim="800000"/>
              <a:headEnd/>
              <a:tailEnd/>
            </a:ln>
          </p:spPr>
          <p:txBody>
            <a:bodyPr/>
            <a:lstStyle/>
            <a:p>
              <a:pPr>
                <a:spcAft>
                  <a:spcPts val="1000"/>
                </a:spcAft>
              </a:pPr>
              <a:r>
                <a:rPr lang="es-ES" sz="1100">
                  <a:latin typeface="Calibri" pitchFamily="34" charset="0"/>
                </a:rPr>
                <a:t>       Conexión Ethernet</a:t>
              </a:r>
              <a:endParaRPr lang="es-EC"/>
            </a:p>
          </p:txBody>
        </p:sp>
        <p:sp>
          <p:nvSpPr>
            <p:cNvPr id="12299" name="Text Box 11"/>
            <p:cNvSpPr txBox="1">
              <a:spLocks noChangeArrowheads="1"/>
            </p:cNvSpPr>
            <p:nvPr/>
          </p:nvSpPr>
          <p:spPr bwMode="auto">
            <a:xfrm>
              <a:off x="1788" y="6768"/>
              <a:ext cx="2640" cy="720"/>
            </a:xfrm>
            <a:prstGeom prst="rect">
              <a:avLst/>
            </a:prstGeom>
            <a:solidFill>
              <a:srgbClr val="FFFFFF"/>
            </a:solidFill>
            <a:ln w="9525">
              <a:noFill/>
              <a:miter lim="800000"/>
              <a:headEnd/>
              <a:tailEnd/>
            </a:ln>
          </p:spPr>
          <p:txBody>
            <a:bodyPr/>
            <a:lstStyle/>
            <a:p>
              <a:pPr>
                <a:spcAft>
                  <a:spcPts val="1000"/>
                </a:spcAft>
              </a:pPr>
              <a:r>
                <a:rPr lang="es-ES" sz="1100">
                  <a:latin typeface="Calibri" pitchFamily="34" charset="0"/>
                </a:rPr>
                <a:t>       Puerto Serial</a:t>
              </a:r>
              <a:endParaRPr lang="es-EC"/>
            </a:p>
          </p:txBody>
        </p:sp>
        <p:sp>
          <p:nvSpPr>
            <p:cNvPr id="12300" name="Text Box 12"/>
            <p:cNvSpPr txBox="1">
              <a:spLocks noChangeArrowheads="1"/>
            </p:cNvSpPr>
            <p:nvPr/>
          </p:nvSpPr>
          <p:spPr bwMode="auto">
            <a:xfrm>
              <a:off x="2028" y="7668"/>
              <a:ext cx="2400" cy="1260"/>
            </a:xfrm>
            <a:prstGeom prst="rect">
              <a:avLst/>
            </a:prstGeom>
            <a:solidFill>
              <a:srgbClr val="FFFFFF"/>
            </a:solidFill>
            <a:ln w="9525">
              <a:noFill/>
              <a:miter lim="800000"/>
              <a:headEnd/>
              <a:tailEnd/>
            </a:ln>
          </p:spPr>
          <p:txBody>
            <a:bodyPr/>
            <a:lstStyle/>
            <a:p>
              <a:pPr>
                <a:spcAft>
                  <a:spcPts val="1000"/>
                </a:spcAft>
              </a:pPr>
              <a:endParaRPr lang="es-ES" sz="1100">
                <a:latin typeface="Times New Roman" pitchFamily="18" charset="0"/>
              </a:endParaRPr>
            </a:p>
            <a:p>
              <a:pPr>
                <a:spcAft>
                  <a:spcPts val="1000"/>
                </a:spcAft>
              </a:pPr>
              <a:r>
                <a:rPr lang="es-ES" sz="1100">
                  <a:latin typeface="Calibri" pitchFamily="34" charset="0"/>
                </a:rPr>
                <a:t> 8 canales de entrada        separados</a:t>
              </a:r>
              <a:endParaRPr lang="es-EC"/>
            </a:p>
          </p:txBody>
        </p:sp>
        <p:sp>
          <p:nvSpPr>
            <p:cNvPr id="12301" name="Rectangle 13"/>
            <p:cNvSpPr>
              <a:spLocks noChangeArrowheads="1"/>
            </p:cNvSpPr>
            <p:nvPr/>
          </p:nvSpPr>
          <p:spPr bwMode="auto">
            <a:xfrm>
              <a:off x="1668" y="7848"/>
              <a:ext cx="480" cy="1080"/>
            </a:xfrm>
            <a:prstGeom prst="rect">
              <a:avLst/>
            </a:prstGeom>
            <a:solidFill>
              <a:srgbClr val="FFFFFF"/>
            </a:solidFill>
            <a:ln w="9525">
              <a:noFill/>
              <a:miter lim="800000"/>
              <a:headEnd/>
              <a:tailEnd/>
            </a:ln>
          </p:spPr>
          <p:txBody>
            <a:bodyPr/>
            <a:lstStyle/>
            <a:p>
              <a:endParaRPr lang="es-ES"/>
            </a:p>
          </p:txBody>
        </p:sp>
      </p:gr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wheel(4)">
                                      <p:cBhvr>
                                        <p:cTn id="7" dur="1000"/>
                                        <p:tgtEl>
                                          <p:spTgt spid="14338"/>
                                        </p:tgtEl>
                                      </p:cBhvr>
                                    </p:animEffect>
                                  </p:childTnLst>
                                </p:cTn>
                              </p:par>
                            </p:childTnLst>
                          </p:cTn>
                        </p:par>
                        <p:par>
                          <p:cTn id="8" fill="hold">
                            <p:stCondLst>
                              <p:cond delay="1000"/>
                            </p:stCondLst>
                            <p:childTnLst>
                              <p:par>
                                <p:cTn id="9" presetID="21" presetClass="entr" presetSubtype="4" fill="hold" grpId="0" nodeType="afterEffect">
                                  <p:stCondLst>
                                    <p:cond delay="0"/>
                                  </p:stCondLst>
                                  <p:childTnLst>
                                    <p:set>
                                      <p:cBhvr>
                                        <p:cTn id="10" dur="1" fill="hold">
                                          <p:stCondLst>
                                            <p:cond delay="0"/>
                                          </p:stCondLst>
                                        </p:cTn>
                                        <p:tgtEl>
                                          <p:spTgt spid="14339"/>
                                        </p:tgtEl>
                                        <p:attrNameLst>
                                          <p:attrName>style.visibility</p:attrName>
                                        </p:attrNameLst>
                                      </p:cBhvr>
                                      <p:to>
                                        <p:strVal val="visible"/>
                                      </p:to>
                                    </p:set>
                                    <p:animEffect transition="in" filter="wheel(4)">
                                      <p:cBhvr>
                                        <p:cTn id="11" dur="1000"/>
                                        <p:tgtEl>
                                          <p:spTgt spid="14339"/>
                                        </p:tgtEl>
                                      </p:cBhvr>
                                    </p:animEffect>
                                  </p:childTnLst>
                                </p:cTn>
                              </p:par>
                            </p:childTnLst>
                          </p:cTn>
                        </p:par>
                        <p:par>
                          <p:cTn id="12" fill="hold">
                            <p:stCondLst>
                              <p:cond delay="2000"/>
                            </p:stCondLst>
                            <p:childTnLst>
                              <p:par>
                                <p:cTn id="13" presetID="21"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4)">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Rectángulo"/>
          <p:cNvSpPr>
            <a:spLocks noChangeArrowheads="1"/>
          </p:cNvSpPr>
          <p:nvPr/>
        </p:nvSpPr>
        <p:spPr bwMode="auto">
          <a:xfrm>
            <a:off x="357188" y="187325"/>
            <a:ext cx="8286750" cy="1200150"/>
          </a:xfrm>
          <a:prstGeom prst="rect">
            <a:avLst/>
          </a:prstGeom>
          <a:noFill/>
          <a:ln w="9525">
            <a:noFill/>
            <a:miter lim="800000"/>
            <a:headEnd/>
            <a:tailEnd/>
          </a:ln>
        </p:spPr>
        <p:txBody>
          <a:bodyPr>
            <a:spAutoFit/>
          </a:bodyPr>
          <a:lstStyle/>
          <a:p>
            <a:pPr algn="ctr" eaLnBrk="0" hangingPunct="0">
              <a:lnSpc>
                <a:spcPct val="150000"/>
              </a:lnSpc>
            </a:pPr>
            <a:r>
              <a:rPr lang="es-EC" sz="2400" b="1" u="sng">
                <a:solidFill>
                  <a:srgbClr val="006633"/>
                </a:solidFill>
              </a:rPr>
              <a:t>Topas 1000 – Fluke 1760 realizan mediciones de los siguientes parámetros</a:t>
            </a:r>
          </a:p>
        </p:txBody>
      </p:sp>
      <p:sp>
        <p:nvSpPr>
          <p:cNvPr id="113665" name="Rectangle 1"/>
          <p:cNvSpPr>
            <a:spLocks noChangeArrowheads="1"/>
          </p:cNvSpPr>
          <p:nvPr/>
        </p:nvSpPr>
        <p:spPr bwMode="auto">
          <a:xfrm>
            <a:off x="285720" y="1273574"/>
            <a:ext cx="8501122" cy="4524315"/>
          </a:xfrm>
          <a:prstGeom prst="rect">
            <a:avLst/>
          </a:prstGeom>
          <a:noFill/>
          <a:ln w="9525">
            <a:noFill/>
            <a:miter lim="800000"/>
            <a:headEnd/>
            <a:tailEnd/>
          </a:ln>
          <a:effectLst/>
        </p:spPr>
        <p:txBody>
          <a:bodyPr numCol="2" spcCol="360000" anchor="ctr">
            <a:spAutoFit/>
          </a:bodyPr>
          <a:lstStyle/>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a:solidFill>
                  <a:srgbClr val="000000"/>
                </a:solidFill>
                <a:cs typeface="Times New Roman" pitchFamily="18" charset="0"/>
              </a:rPr>
              <a:t>Armónicos</a:t>
            </a:r>
            <a:endParaRPr lang="es-EC" sz="1600" dirty="0">
              <a:solidFill>
                <a:srgbClr val="000000"/>
              </a:solidFill>
              <a:cs typeface="Times New Roman" pitchFamily="18" charset="0"/>
            </a:endParaRPr>
          </a:p>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a:solidFill>
                  <a:srgbClr val="000000"/>
                </a:solidFill>
                <a:cs typeface="Times New Roman" pitchFamily="18" charset="0"/>
              </a:rPr>
              <a:t>Desbalance y Frecuencia</a:t>
            </a:r>
            <a:endParaRPr lang="es-EC" sz="1600" dirty="0">
              <a:solidFill>
                <a:srgbClr val="000000"/>
              </a:solidFill>
              <a:cs typeface="Times New Roman" pitchFamily="18" charset="0"/>
            </a:endParaRPr>
          </a:p>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a:solidFill>
                  <a:srgbClr val="000000"/>
                </a:solidFill>
                <a:cs typeface="Times New Roman" pitchFamily="18" charset="0"/>
              </a:rPr>
              <a:t>Variaciones de Voltaje</a:t>
            </a:r>
          </a:p>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a:solidFill>
                  <a:srgbClr val="000000"/>
                </a:solidFill>
                <a:cs typeface="Times New Roman" pitchFamily="18" charset="0"/>
              </a:rPr>
              <a:t>Energía</a:t>
            </a:r>
            <a:endParaRPr lang="es-EC" sz="1600" dirty="0">
              <a:solidFill>
                <a:srgbClr val="000000"/>
              </a:solidFill>
              <a:cs typeface="Times New Roman" pitchFamily="18" charset="0"/>
            </a:endParaRPr>
          </a:p>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a:solidFill>
                  <a:srgbClr val="000000"/>
                </a:solidFill>
                <a:cs typeface="Times New Roman" pitchFamily="18" charset="0"/>
              </a:rPr>
              <a:t>Potencia Activa Reactiva y Aparente</a:t>
            </a:r>
            <a:endParaRPr lang="es-EC" sz="1600" dirty="0">
              <a:solidFill>
                <a:srgbClr val="000000"/>
              </a:solidFill>
              <a:cs typeface="Times New Roman" pitchFamily="18" charset="0"/>
            </a:endParaRPr>
          </a:p>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a:solidFill>
                  <a:srgbClr val="000000"/>
                </a:solidFill>
                <a:cs typeface="Times New Roman" pitchFamily="18" charset="0"/>
              </a:rPr>
              <a:t>Disturbios</a:t>
            </a:r>
          </a:p>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err="1">
                <a:solidFill>
                  <a:srgbClr val="000000"/>
                </a:solidFill>
                <a:cs typeface="Times New Roman" pitchFamily="18" charset="0"/>
              </a:rPr>
              <a:t>Flickers</a:t>
            </a:r>
            <a:endParaRPr lang="es-EC" sz="1600" dirty="0">
              <a:solidFill>
                <a:srgbClr val="000000"/>
              </a:solidFill>
              <a:cs typeface="Times New Roman" pitchFamily="18" charset="0"/>
            </a:endParaRPr>
          </a:p>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a:solidFill>
                  <a:srgbClr val="000000"/>
                </a:solidFill>
                <a:cs typeface="Times New Roman" pitchFamily="18" charset="0"/>
              </a:rPr>
              <a:t>Voltaje y Corrientes de Fase y Línea a Neutro. </a:t>
            </a:r>
          </a:p>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a:solidFill>
                  <a:srgbClr val="000000"/>
                </a:solidFill>
                <a:cs typeface="Times New Roman" pitchFamily="18" charset="0"/>
              </a:rPr>
              <a:t>Determina reserva de capacidad en los transformadores o sus salidas. </a:t>
            </a:r>
          </a:p>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a:solidFill>
                  <a:srgbClr val="000000"/>
                </a:solidFill>
                <a:cs typeface="Times New Roman" pitchFamily="18" charset="0"/>
              </a:rPr>
              <a:t>Factor de Potencia</a:t>
            </a:r>
            <a:endParaRPr lang="es-EC" sz="1600" dirty="0">
              <a:solidFill>
                <a:srgbClr val="000000"/>
              </a:solidFill>
              <a:cs typeface="Times New Roman" pitchFamily="18" charset="0"/>
            </a:endParaRPr>
          </a:p>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a:solidFill>
                  <a:srgbClr val="000000"/>
                </a:solidFill>
                <a:cs typeface="Times New Roman" pitchFamily="18" charset="0"/>
              </a:rPr>
              <a:t>Monitorea calidad de voltaje de acuerdo con la norma EN50160</a:t>
            </a:r>
            <a:endParaRPr lang="es-EC" sz="1600" dirty="0">
              <a:solidFill>
                <a:srgbClr val="000000"/>
              </a:solidFill>
              <a:cs typeface="Times New Roman" pitchFamily="18" charset="0"/>
            </a:endParaRPr>
          </a:p>
          <a:p>
            <a:pPr algn="just" eaLnBrk="0" hangingPunct="0">
              <a:lnSpc>
                <a:spcPct val="200000"/>
              </a:lnSpc>
              <a:buFont typeface="Wingdings" pitchFamily="2" charset="2"/>
              <a:buChar char="q"/>
              <a:tabLst>
                <a:tab pos="809625" algn="l"/>
                <a:tab pos="1169988" algn="l"/>
                <a:tab pos="1530350" algn="l"/>
                <a:tab pos="1890713" algn="l"/>
                <a:tab pos="2430463" algn="l"/>
              </a:tabLst>
              <a:defRPr/>
            </a:pPr>
            <a:r>
              <a:rPr lang="es-ES" sz="1600" dirty="0">
                <a:solidFill>
                  <a:srgbClr val="000000"/>
                </a:solidFill>
                <a:cs typeface="Times New Roman" pitchFamily="18" charset="0"/>
              </a:rPr>
              <a:t>Obtiene valores de límites diarios y crea informes fácilmente.</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slide(fromBottom)">
                                      <p:cBhvr>
                                        <p:cTn id="7" dur="500"/>
                                        <p:tgtEl>
                                          <p:spTgt spid="15362"/>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13665"/>
                                        </p:tgtEl>
                                        <p:attrNameLst>
                                          <p:attrName>style.visibility</p:attrName>
                                        </p:attrNameLst>
                                      </p:cBhvr>
                                      <p:to>
                                        <p:strVal val="visible"/>
                                      </p:to>
                                    </p:set>
                                    <p:animEffect transition="in" filter="slide(fromBottom)">
                                      <p:cBhvr>
                                        <p:cTn id="11" dur="500"/>
                                        <p:tgtEl>
                                          <p:spTgt spid="1136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11000">
              <a:schemeClr val="accent1">
                <a:tint val="44500"/>
                <a:satMod val="160000"/>
                <a:alpha val="56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6386" name="1 Rectángulo"/>
          <p:cNvSpPr>
            <a:spLocks noChangeArrowheads="1"/>
          </p:cNvSpPr>
          <p:nvPr/>
        </p:nvSpPr>
        <p:spPr bwMode="auto">
          <a:xfrm>
            <a:off x="357188" y="187325"/>
            <a:ext cx="8286750" cy="639763"/>
          </a:xfrm>
          <a:prstGeom prst="rect">
            <a:avLst/>
          </a:prstGeom>
          <a:noFill/>
          <a:ln w="9525">
            <a:noFill/>
            <a:miter lim="800000"/>
            <a:headEnd/>
            <a:tailEnd/>
          </a:ln>
        </p:spPr>
        <p:txBody>
          <a:bodyPr>
            <a:spAutoFit/>
          </a:bodyPr>
          <a:lstStyle/>
          <a:p>
            <a:pPr algn="ctr" eaLnBrk="0" hangingPunct="0">
              <a:lnSpc>
                <a:spcPct val="150000"/>
              </a:lnSpc>
            </a:pPr>
            <a:r>
              <a:rPr lang="es-EC" sz="2400" b="1" u="sng">
                <a:solidFill>
                  <a:srgbClr val="006633"/>
                </a:solidFill>
              </a:rPr>
              <a:t>Topas 1000 vs. Fluke 1760 </a:t>
            </a:r>
          </a:p>
        </p:txBody>
      </p:sp>
      <p:graphicFrame>
        <p:nvGraphicFramePr>
          <p:cNvPr id="4" name="3 Diagrama"/>
          <p:cNvGraphicFramePr/>
          <p:nvPr/>
        </p:nvGraphicFramePr>
        <p:xfrm>
          <a:off x="428596" y="857232"/>
          <a:ext cx="8143932"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500" fill="hold"/>
                                        <p:tgtEl>
                                          <p:spTgt spid="16386"/>
                                        </p:tgtEl>
                                        <p:attrNameLst>
                                          <p:attrName>ppt_x</p:attrName>
                                        </p:attrNameLst>
                                      </p:cBhvr>
                                      <p:tavLst>
                                        <p:tav tm="0">
                                          <p:val>
                                            <p:strVal val="#ppt_x-#ppt_w/2"/>
                                          </p:val>
                                        </p:tav>
                                        <p:tav tm="100000">
                                          <p:val>
                                            <p:strVal val="#ppt_x"/>
                                          </p:val>
                                        </p:tav>
                                      </p:tavLst>
                                    </p:anim>
                                    <p:anim calcmode="lin" valueType="num">
                                      <p:cBhvr>
                                        <p:cTn id="8" dur="500" fill="hold"/>
                                        <p:tgtEl>
                                          <p:spTgt spid="16386"/>
                                        </p:tgtEl>
                                        <p:attrNameLst>
                                          <p:attrName>ppt_y</p:attrName>
                                        </p:attrNameLst>
                                      </p:cBhvr>
                                      <p:tavLst>
                                        <p:tav tm="0">
                                          <p:val>
                                            <p:strVal val="#ppt_y"/>
                                          </p:val>
                                        </p:tav>
                                        <p:tav tm="100000">
                                          <p:val>
                                            <p:strVal val="#ppt_y"/>
                                          </p:val>
                                        </p:tav>
                                      </p:tavLst>
                                    </p:anim>
                                    <p:anim calcmode="lin" valueType="num">
                                      <p:cBhvr>
                                        <p:cTn id="9" dur="500" fill="hold"/>
                                        <p:tgtEl>
                                          <p:spTgt spid="16386"/>
                                        </p:tgtEl>
                                        <p:attrNameLst>
                                          <p:attrName>ppt_w</p:attrName>
                                        </p:attrNameLst>
                                      </p:cBhvr>
                                      <p:tavLst>
                                        <p:tav tm="0">
                                          <p:val>
                                            <p:fltVal val="0"/>
                                          </p:val>
                                        </p:tav>
                                        <p:tav tm="100000">
                                          <p:val>
                                            <p:strVal val="#ppt_w"/>
                                          </p:val>
                                        </p:tav>
                                      </p:tavLst>
                                    </p:anim>
                                    <p:anim calcmode="lin" valueType="num">
                                      <p:cBhvr>
                                        <p:cTn id="10" dur="500" fill="hold"/>
                                        <p:tgtEl>
                                          <p:spTgt spid="16386"/>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7"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ppt_x-#ppt_w/2"/>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Graphic spid="4"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1 Rectángulo"/>
          <p:cNvSpPr/>
          <p:nvPr/>
        </p:nvSpPr>
        <p:spPr>
          <a:xfrm>
            <a:off x="48878" y="1214422"/>
            <a:ext cx="9046259" cy="4247317"/>
          </a:xfrm>
          <a:prstGeom prst="rect">
            <a:avLst/>
          </a:prstGeom>
          <a:noFill/>
          <a:ln>
            <a:noFill/>
          </a:ln>
          <a:effectLst>
            <a:outerShdw blurRad="127000" dist="38100" dir="2700000" algn="ctr">
              <a:srgbClr val="000000">
                <a:alpha val="45000"/>
              </a:srgbClr>
            </a:outerShdw>
          </a:effectLst>
          <a:scene3d>
            <a:camera prst="isometricOffAxis2Left"/>
            <a:lightRig rig="soft" dir="t">
              <a:rot lat="0" lon="0" rev="0"/>
            </a:lightRig>
          </a:scene3d>
          <a:sp3d prstMaterial="translucentPowder">
            <a:bevelT w="203200" h="50800" prst="softRound"/>
          </a:sp3d>
        </p:spPr>
        <p:txBody>
          <a:bodyPr wrap="none">
            <a:spAutoFit/>
          </a:bodyPr>
          <a:lstStyle/>
          <a:p>
            <a:pPr algn="ctr">
              <a:defRPr/>
            </a:pPr>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DESCRIPCIÓN DE</a:t>
            </a:r>
          </a:p>
          <a:p>
            <a:pPr algn="ctr">
              <a:defRPr/>
            </a:pPr>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p>
          <a:p>
            <a:pPr algn="ctr">
              <a:defRPr/>
            </a:pPr>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LA SITUACIÓN ACTUAL </a:t>
            </a:r>
          </a:p>
          <a:p>
            <a:pPr algn="ctr">
              <a:defRPr/>
            </a:pPr>
            <a:endPar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pPr algn="ctr">
              <a:defRPr/>
            </a:pPr>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 BLOQCIM S.A</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fill="hold" grpId="0" nodeType="afterEffect">
                                  <p:stCondLst>
                                    <p:cond delay="0"/>
                                  </p:stCondLst>
                                  <p:childTnLst>
                                    <p:animClr clrSpc="hsl">
                                      <p:cBhvr override="childStyle">
                                        <p:cTn id="6" dur="2000" fill="hold"/>
                                        <p:tgtEl>
                                          <p:spTgt spid="2"/>
                                        </p:tgtEl>
                                        <p:attrNameLst>
                                          <p:attrName>style.color</p:attrName>
                                        </p:attrNameLst>
                                      </p:cBhvr>
                                      <p:by>
                                        <p:hsl h="10842353" s="0" l="0"/>
                                      </p:by>
                                    </p:animClr>
                                    <p:animClr clrSpc="hsl">
                                      <p:cBhvr>
                                        <p:cTn id="7" dur="2000" fill="hold"/>
                                        <p:tgtEl>
                                          <p:spTgt spid="2"/>
                                        </p:tgtEl>
                                        <p:attrNameLst>
                                          <p:attrName>fillcolor</p:attrName>
                                        </p:attrNameLst>
                                      </p:cBhvr>
                                      <p:by>
                                        <p:hsl h="10842353" s="0" l="0"/>
                                      </p:by>
                                    </p:animClr>
                                    <p:animClr clrSpc="hsl">
                                      <p:cBhvr>
                                        <p:cTn id="8" dur="2000" fill="hold"/>
                                        <p:tgtEl>
                                          <p:spTgt spid="2"/>
                                        </p:tgtEl>
                                        <p:attrNameLst>
                                          <p:attrName>stroke.color</p:attrName>
                                        </p:attrNameLst>
                                      </p:cBhvr>
                                      <p:by>
                                        <p:hsl h="10842353" s="0" l="0"/>
                                      </p:by>
                                    </p:animClr>
                                    <p:set>
                                      <p:cBhvr>
                                        <p:cTn id="9" dur="20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18434" name="Rectangle 1"/>
          <p:cNvSpPr>
            <a:spLocks noChangeArrowheads="1"/>
          </p:cNvSpPr>
          <p:nvPr/>
        </p:nvSpPr>
        <p:spPr bwMode="auto">
          <a:xfrm>
            <a:off x="357188" y="428625"/>
            <a:ext cx="8286750" cy="5078413"/>
          </a:xfrm>
          <a:prstGeom prst="rect">
            <a:avLst/>
          </a:prstGeom>
          <a:noFill/>
          <a:ln w="9525">
            <a:noFill/>
            <a:miter lim="800000"/>
            <a:headEnd/>
            <a:tailEnd/>
          </a:ln>
        </p:spPr>
        <p:txBody>
          <a:bodyPr anchor="ctr">
            <a:spAutoFit/>
          </a:bodyPr>
          <a:lstStyle/>
          <a:p>
            <a:pPr algn="just" eaLnBrk="0" hangingPunct="0">
              <a:lnSpc>
                <a:spcPct val="200000"/>
              </a:lnSpc>
              <a:tabLst>
                <a:tab pos="809625" algn="l"/>
                <a:tab pos="1169988" algn="l"/>
                <a:tab pos="1530350" algn="l"/>
                <a:tab pos="1890713" algn="l"/>
                <a:tab pos="2430463" algn="l"/>
              </a:tabLst>
            </a:pPr>
            <a:r>
              <a:rPr lang="es-EC">
                <a:solidFill>
                  <a:srgbClr val="000000"/>
                </a:solidFill>
                <a:cs typeface="Times New Roman" pitchFamily="18" charset="0"/>
              </a:rPr>
              <a:t>La misión de la empresa es ser los mejores en producir, desarrollar y abastecer productos de hormigón obtenidos con materias primas de óptima calidad que provean soluciones económicas al mercado de la construcción a nivel nacional, con la utilización de equipos de alta tecnología y de un recurso humano capacitado y motivado capaz de brindar bienestar, preservar el medio ambiente y lograr una rentabilidad adecuada.</a:t>
            </a:r>
          </a:p>
          <a:p>
            <a:pPr algn="just" eaLnBrk="0" hangingPunct="0">
              <a:lnSpc>
                <a:spcPct val="200000"/>
              </a:lnSpc>
              <a:tabLst>
                <a:tab pos="809625" algn="l"/>
                <a:tab pos="1169988" algn="l"/>
                <a:tab pos="1530350" algn="l"/>
                <a:tab pos="1890713" algn="l"/>
                <a:tab pos="2430463" algn="l"/>
              </a:tabLst>
            </a:pPr>
            <a:endParaRPr lang="es-EC">
              <a:solidFill>
                <a:srgbClr val="000000"/>
              </a:solidFill>
              <a:cs typeface="Times New Roman" pitchFamily="18" charset="0"/>
            </a:endParaRPr>
          </a:p>
          <a:p>
            <a:pPr algn="just" eaLnBrk="0" hangingPunct="0">
              <a:lnSpc>
                <a:spcPct val="200000"/>
              </a:lnSpc>
              <a:tabLst>
                <a:tab pos="809625" algn="l"/>
                <a:tab pos="1169988" algn="l"/>
                <a:tab pos="1530350" algn="l"/>
                <a:tab pos="1890713" algn="l"/>
                <a:tab pos="2430463" algn="l"/>
              </a:tabLst>
            </a:pPr>
            <a:r>
              <a:rPr lang="es-EC">
                <a:solidFill>
                  <a:srgbClr val="000000"/>
                </a:solidFill>
                <a:cs typeface="Times New Roman" pitchFamily="18" charset="0"/>
              </a:rPr>
              <a:t>BLOQCIM S.A. se conformó en el año 2004 para adquirir y continuar la operación que abandonaba Productos Rocafuerte C.A. (PRCA). </a:t>
            </a:r>
          </a:p>
        </p:txBody>
      </p:sp>
      <p:sp>
        <p:nvSpPr>
          <p:cNvPr id="18435" name="1 Rectángulo"/>
          <p:cNvSpPr>
            <a:spLocks noChangeArrowheads="1"/>
          </p:cNvSpPr>
          <p:nvPr/>
        </p:nvSpPr>
        <p:spPr bwMode="auto">
          <a:xfrm>
            <a:off x="357188" y="71438"/>
            <a:ext cx="8286750" cy="639762"/>
          </a:xfrm>
          <a:prstGeom prst="rect">
            <a:avLst/>
          </a:prstGeom>
          <a:noFill/>
          <a:ln w="9525">
            <a:noFill/>
            <a:miter lim="800000"/>
            <a:headEnd/>
            <a:tailEnd/>
          </a:ln>
        </p:spPr>
        <p:txBody>
          <a:bodyPr>
            <a:spAutoFit/>
          </a:bodyPr>
          <a:lstStyle/>
          <a:p>
            <a:pPr algn="ctr" eaLnBrk="0" hangingPunct="0">
              <a:lnSpc>
                <a:spcPct val="150000"/>
              </a:lnSpc>
            </a:pPr>
            <a:r>
              <a:rPr lang="es-EC" sz="2400" b="1" u="sng">
                <a:solidFill>
                  <a:srgbClr val="006633"/>
                </a:solidFill>
              </a:rPr>
              <a:t>Bloqcim S.A</a:t>
            </a:r>
          </a:p>
        </p:txBody>
      </p:sp>
      <p:sp>
        <p:nvSpPr>
          <p:cNvPr id="8" name="7 CuadroTexto"/>
          <p:cNvSpPr txBox="1"/>
          <p:nvPr/>
        </p:nvSpPr>
        <p:spPr>
          <a:xfrm>
            <a:off x="755650" y="5429250"/>
            <a:ext cx="3571875" cy="647700"/>
          </a:xfrm>
          <a:prstGeom prst="rect">
            <a:avLst/>
          </a:prstGeom>
          <a:ln/>
        </p:spPr>
        <p:style>
          <a:lnRef idx="3">
            <a:schemeClr val="lt1"/>
          </a:lnRef>
          <a:fillRef idx="1">
            <a:schemeClr val="accent4"/>
          </a:fillRef>
          <a:effectRef idx="1">
            <a:schemeClr val="accent4"/>
          </a:effectRef>
          <a:fontRef idx="minor">
            <a:schemeClr val="lt1"/>
          </a:fontRef>
        </p:style>
        <p:txBody>
          <a:bodyPr tIns="216000" bIns="72000">
            <a:spAutoFit/>
          </a:bodyPr>
          <a:lstStyle/>
          <a:p>
            <a:pPr algn="ctr">
              <a:defRPr/>
            </a:pPr>
            <a:r>
              <a:rPr lang="es-EC" b="1" dirty="0"/>
              <a:t>LEVANTAMIENTO ELÉCTRICO</a:t>
            </a:r>
          </a:p>
        </p:txBody>
      </p:sp>
      <p:sp>
        <p:nvSpPr>
          <p:cNvPr id="9" name="8 CuadroTexto"/>
          <p:cNvSpPr txBox="1"/>
          <p:nvPr/>
        </p:nvSpPr>
        <p:spPr>
          <a:xfrm>
            <a:off x="4859338" y="5413375"/>
            <a:ext cx="3571875" cy="679450"/>
          </a:xfrm>
          <a:prstGeom prst="rect">
            <a:avLst/>
          </a:prstGeom>
          <a:ln/>
        </p:spPr>
        <p:style>
          <a:lnRef idx="3">
            <a:schemeClr val="lt1"/>
          </a:lnRef>
          <a:fillRef idx="1">
            <a:schemeClr val="accent4"/>
          </a:fillRef>
          <a:effectRef idx="1">
            <a:schemeClr val="accent4"/>
          </a:effectRef>
          <a:fontRef idx="minor">
            <a:schemeClr val="lt1"/>
          </a:fontRef>
        </p:style>
        <p:txBody>
          <a:bodyPr>
            <a:spAutoFit/>
          </a:bodyPr>
          <a:lstStyle/>
          <a:p>
            <a:pPr algn="ctr">
              <a:defRPr/>
            </a:pPr>
            <a:r>
              <a:rPr lang="es-EC" b="1" dirty="0"/>
              <a:t>CONDICIONES DE CARGA DEL SISTEMA</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500" fill="hold"/>
                                        <p:tgtEl>
                                          <p:spTgt spid="18435"/>
                                        </p:tgtEl>
                                        <p:attrNameLst>
                                          <p:attrName>ppt_w</p:attrName>
                                        </p:attrNameLst>
                                      </p:cBhvr>
                                      <p:tavLst>
                                        <p:tav tm="0">
                                          <p:val>
                                            <p:fltVal val="0"/>
                                          </p:val>
                                        </p:tav>
                                        <p:tav tm="100000">
                                          <p:val>
                                            <p:strVal val="#ppt_w"/>
                                          </p:val>
                                        </p:tav>
                                      </p:tavLst>
                                    </p:anim>
                                    <p:anim calcmode="lin" valueType="num">
                                      <p:cBhvr>
                                        <p:cTn id="8" dur="500" fill="hold"/>
                                        <p:tgtEl>
                                          <p:spTgt spid="18435"/>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18434"/>
                                        </p:tgtEl>
                                        <p:attrNameLst>
                                          <p:attrName>style.visibility</p:attrName>
                                        </p:attrNameLst>
                                      </p:cBhvr>
                                      <p:to>
                                        <p:strVal val="visible"/>
                                      </p:to>
                                    </p:set>
                                    <p:anim calcmode="lin" valueType="num">
                                      <p:cBhvr>
                                        <p:cTn id="12" dur="500" fill="hold"/>
                                        <p:tgtEl>
                                          <p:spTgt spid="18434"/>
                                        </p:tgtEl>
                                        <p:attrNameLst>
                                          <p:attrName>ppt_w</p:attrName>
                                        </p:attrNameLst>
                                      </p:cBhvr>
                                      <p:tavLst>
                                        <p:tav tm="0">
                                          <p:val>
                                            <p:fltVal val="0"/>
                                          </p:val>
                                        </p:tav>
                                        <p:tav tm="100000">
                                          <p:val>
                                            <p:strVal val="#ppt_w"/>
                                          </p:val>
                                        </p:tav>
                                      </p:tavLst>
                                    </p:anim>
                                    <p:anim calcmode="lin" valueType="num">
                                      <p:cBhvr>
                                        <p:cTn id="13" dur="500" fill="hold"/>
                                        <p:tgtEl>
                                          <p:spTgt spid="18434"/>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5" grpId="0"/>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a:spLocks noChangeArrowheads="1"/>
          </p:cNvSpPr>
          <p:nvPr/>
        </p:nvSpPr>
        <p:spPr bwMode="auto">
          <a:xfrm>
            <a:off x="357188" y="71438"/>
            <a:ext cx="8286750" cy="577850"/>
          </a:xfrm>
          <a:prstGeom prst="rect">
            <a:avLst/>
          </a:prstGeom>
          <a:noFill/>
          <a:ln w="9525">
            <a:noFill/>
            <a:miter lim="800000"/>
            <a:headEnd/>
            <a:tailEnd/>
          </a:ln>
        </p:spPr>
        <p:txBody>
          <a:bodyPr>
            <a:spAutoFit/>
          </a:bodyPr>
          <a:lstStyle/>
          <a:p>
            <a:pPr algn="ctr" eaLnBrk="0" hangingPunct="0">
              <a:lnSpc>
                <a:spcPct val="150000"/>
              </a:lnSpc>
            </a:pPr>
            <a:r>
              <a:rPr lang="es-EC" sz="2400" b="1" u="sng">
                <a:solidFill>
                  <a:srgbClr val="006633"/>
                </a:solidFill>
              </a:rPr>
              <a:t>Levantamiento Eléctrico de Bloqcim S.A</a:t>
            </a:r>
          </a:p>
        </p:txBody>
      </p:sp>
      <p:sp>
        <p:nvSpPr>
          <p:cNvPr id="3" name="Rectangle 1"/>
          <p:cNvSpPr>
            <a:spLocks noChangeArrowheads="1"/>
          </p:cNvSpPr>
          <p:nvPr/>
        </p:nvSpPr>
        <p:spPr bwMode="auto">
          <a:xfrm>
            <a:off x="357188" y="1025525"/>
            <a:ext cx="8286750" cy="3884613"/>
          </a:xfrm>
          <a:prstGeom prst="rect">
            <a:avLst/>
          </a:prstGeom>
          <a:noFill/>
          <a:ln w="9525">
            <a:noFill/>
            <a:miter lim="800000"/>
            <a:headEnd/>
            <a:tailEnd/>
          </a:ln>
        </p:spPr>
        <p:txBody>
          <a:bodyPr anchor="ctr">
            <a:spAutoFit/>
          </a:bodyPr>
          <a:lstStyle/>
          <a:p>
            <a:pPr algn="just" eaLnBrk="0" hangingPunct="0">
              <a:lnSpc>
                <a:spcPct val="200000"/>
              </a:lnSpc>
              <a:tabLst>
                <a:tab pos="809625" algn="l"/>
                <a:tab pos="1169988" algn="l"/>
                <a:tab pos="1530350" algn="l"/>
                <a:tab pos="1890713" algn="l"/>
                <a:tab pos="2430463" algn="l"/>
              </a:tabLst>
            </a:pPr>
            <a:r>
              <a:rPr lang="es-EC">
                <a:solidFill>
                  <a:srgbClr val="000000"/>
                </a:solidFill>
                <a:cs typeface="Times New Roman" pitchFamily="18" charset="0"/>
              </a:rPr>
              <a:t>El sistema de alimentación a la industria es 13.8 KV, voltaje que es transformado para la alimentación de los circuitos internos mediante un transformador de 750 KVA estrella aterrizado – delta de 14160 V/480 V. </a:t>
            </a:r>
          </a:p>
          <a:p>
            <a:pPr algn="just" eaLnBrk="0" hangingPunct="0">
              <a:lnSpc>
                <a:spcPct val="200000"/>
              </a:lnSpc>
              <a:tabLst>
                <a:tab pos="809625" algn="l"/>
                <a:tab pos="1169988" algn="l"/>
                <a:tab pos="1530350" algn="l"/>
                <a:tab pos="1890713" algn="l"/>
                <a:tab pos="2430463" algn="l"/>
              </a:tabLst>
            </a:pPr>
            <a:r>
              <a:rPr lang="es-EC">
                <a:solidFill>
                  <a:srgbClr val="000000"/>
                </a:solidFill>
                <a:cs typeface="Times New Roman" pitchFamily="18" charset="0"/>
              </a:rPr>
              <a:t> </a:t>
            </a:r>
          </a:p>
          <a:p>
            <a:pPr algn="just" eaLnBrk="0" hangingPunct="0">
              <a:lnSpc>
                <a:spcPct val="200000"/>
              </a:lnSpc>
              <a:tabLst>
                <a:tab pos="809625" algn="l"/>
                <a:tab pos="1169988" algn="l"/>
                <a:tab pos="1530350" algn="l"/>
                <a:tab pos="1890713" algn="l"/>
                <a:tab pos="2430463" algn="l"/>
              </a:tabLst>
            </a:pPr>
            <a:r>
              <a:rPr lang="es-EC">
                <a:solidFill>
                  <a:srgbClr val="000000"/>
                </a:solidFill>
                <a:cs typeface="Times New Roman" pitchFamily="18" charset="0"/>
              </a:rPr>
              <a:t>La protección del transformador es de un breaker principal, el cual permite el paso del flujo de potencia hacia dos barras principales con protección mediante breaker de 500 A cada una.</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a:spLocks noChangeArrowheads="1"/>
          </p:cNvSpPr>
          <p:nvPr/>
        </p:nvSpPr>
        <p:spPr bwMode="auto">
          <a:xfrm>
            <a:off x="357188" y="639763"/>
            <a:ext cx="8286750" cy="646112"/>
          </a:xfrm>
          <a:prstGeom prst="rect">
            <a:avLst/>
          </a:prstGeom>
          <a:noFill/>
          <a:ln w="9525">
            <a:noFill/>
            <a:miter lim="800000"/>
            <a:headEnd/>
            <a:tailEnd/>
          </a:ln>
        </p:spPr>
        <p:txBody>
          <a:bodyPr>
            <a:spAutoFit/>
          </a:bodyPr>
          <a:lstStyle/>
          <a:p>
            <a:pPr algn="ctr" eaLnBrk="0" hangingPunct="0">
              <a:lnSpc>
                <a:spcPct val="150000"/>
              </a:lnSpc>
            </a:pPr>
            <a:r>
              <a:rPr lang="es-EC" sz="2400" b="1" u="sng">
                <a:solidFill>
                  <a:srgbClr val="006633"/>
                </a:solidFill>
              </a:rPr>
              <a:t>Condiciones de Carga del Sistema Bloqcim S.A</a:t>
            </a:r>
          </a:p>
        </p:txBody>
      </p:sp>
      <p:sp>
        <p:nvSpPr>
          <p:cNvPr id="3" name="Rectangle 1"/>
          <p:cNvSpPr>
            <a:spLocks noChangeArrowheads="1"/>
          </p:cNvSpPr>
          <p:nvPr/>
        </p:nvSpPr>
        <p:spPr bwMode="auto">
          <a:xfrm>
            <a:off x="357188" y="2133600"/>
            <a:ext cx="8286750" cy="1668463"/>
          </a:xfrm>
          <a:prstGeom prst="rect">
            <a:avLst/>
          </a:prstGeom>
          <a:noFill/>
          <a:ln w="9525">
            <a:noFill/>
            <a:miter lim="800000"/>
            <a:headEnd/>
            <a:tailEnd/>
          </a:ln>
        </p:spPr>
        <p:txBody>
          <a:bodyPr anchor="ctr">
            <a:spAutoFit/>
          </a:bodyPr>
          <a:lstStyle/>
          <a:p>
            <a:pPr algn="just" eaLnBrk="0" hangingPunct="0">
              <a:lnSpc>
                <a:spcPct val="200000"/>
              </a:lnSpc>
              <a:tabLst>
                <a:tab pos="809625" algn="l"/>
                <a:tab pos="1169988" algn="l"/>
                <a:tab pos="1530350" algn="l"/>
                <a:tab pos="1890713" algn="l"/>
                <a:tab pos="2430463" algn="l"/>
              </a:tabLst>
            </a:pPr>
            <a:r>
              <a:rPr lang="es-ES_tradnl"/>
              <a:t>BLOQCIM S.A. presenta las condiciones de carga en su sistema eléctrico interno detallado por sector del proceso de la elaboración de bloques y adoquines. (Anexo 2).</a:t>
            </a:r>
            <a:endParaRPr lang="es-EC">
              <a:solidFill>
                <a:srgbClr val="000000"/>
              </a:solidFill>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1 Rectángulo"/>
          <p:cNvSpPr/>
          <p:nvPr/>
        </p:nvSpPr>
        <p:spPr>
          <a:xfrm>
            <a:off x="920998" y="1928802"/>
            <a:ext cx="7301999" cy="2585323"/>
          </a:xfrm>
          <a:prstGeom prst="rect">
            <a:avLst/>
          </a:prstGeom>
          <a:noFill/>
          <a:ln>
            <a:noFill/>
          </a:ln>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Desarrollo </a:t>
            </a:r>
          </a:p>
          <a:p>
            <a:pPr algn="ctr">
              <a:defRPr/>
            </a:pPr>
            <a:endPar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 las mediciones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1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1 Rectángulo"/>
          <p:cNvSpPr>
            <a:spLocks noChangeArrowheads="1"/>
          </p:cNvSpPr>
          <p:nvPr/>
        </p:nvSpPr>
        <p:spPr bwMode="auto">
          <a:xfrm>
            <a:off x="571500" y="285750"/>
            <a:ext cx="8001000" cy="457200"/>
          </a:xfrm>
          <a:prstGeom prst="rect">
            <a:avLst/>
          </a:prstGeom>
          <a:noFill/>
          <a:ln w="9525">
            <a:noFill/>
            <a:miter lim="800000"/>
            <a:headEnd/>
            <a:tailEnd/>
          </a:ln>
        </p:spPr>
        <p:txBody>
          <a:bodyPr>
            <a:spAutoFit/>
          </a:bodyPr>
          <a:lstStyle/>
          <a:p>
            <a:pPr algn="ctr" eaLnBrk="0" hangingPunct="0">
              <a:tabLst>
                <a:tab pos="457200" algn="l"/>
              </a:tabLst>
            </a:pPr>
            <a:r>
              <a:rPr lang="es-ES" sz="2400" b="1" u="sng">
                <a:solidFill>
                  <a:srgbClr val="006633"/>
                </a:solidFill>
              </a:rPr>
              <a:t>Puntos de medición</a:t>
            </a:r>
            <a:endParaRPr lang="es-EC" sz="2800" b="1" u="sng">
              <a:solidFill>
                <a:srgbClr val="006633"/>
              </a:solidFill>
            </a:endParaRPr>
          </a:p>
        </p:txBody>
      </p:sp>
      <p:sp>
        <p:nvSpPr>
          <p:cNvPr id="20483" name="Rectangle 1"/>
          <p:cNvSpPr>
            <a:spLocks noChangeArrowheads="1"/>
          </p:cNvSpPr>
          <p:nvPr/>
        </p:nvSpPr>
        <p:spPr bwMode="auto">
          <a:xfrm>
            <a:off x="357188" y="571500"/>
            <a:ext cx="8286750" cy="5859463"/>
          </a:xfrm>
          <a:prstGeom prst="rect">
            <a:avLst/>
          </a:prstGeom>
          <a:noFill/>
          <a:ln w="9525">
            <a:noFill/>
            <a:miter lim="800000"/>
            <a:headEnd/>
            <a:tailEnd/>
          </a:ln>
        </p:spPr>
        <p:txBody>
          <a:bodyPr anchor="ctr">
            <a:spAutoFit/>
          </a:bodyPr>
          <a:lstStyle/>
          <a:p>
            <a:pPr algn="just" eaLnBrk="0" hangingPunct="0">
              <a:lnSpc>
                <a:spcPct val="200000"/>
              </a:lnSpc>
              <a:tabLst>
                <a:tab pos="1274763" algn="l"/>
              </a:tabLst>
            </a:pPr>
            <a:r>
              <a:rPr lang="es-ES_tradnl">
                <a:solidFill>
                  <a:srgbClr val="000000"/>
                </a:solidFill>
                <a:cs typeface="Times New Roman" pitchFamily="18" charset="0"/>
              </a:rPr>
              <a:t>En la planta BLOQCIM S.A. se dispone de las siguientes condiciones o elementos en el sistema de distribución eléctrica interna:</a:t>
            </a:r>
            <a:endParaRPr lang="es-EC">
              <a:solidFill>
                <a:srgbClr val="000000"/>
              </a:solidFill>
              <a:cs typeface="Times New Roman" pitchFamily="18" charset="0"/>
            </a:endParaRPr>
          </a:p>
          <a:p>
            <a:pPr lvl="1" algn="just" eaLnBrk="0" hangingPunct="0">
              <a:lnSpc>
                <a:spcPct val="200000"/>
              </a:lnSpc>
              <a:buFont typeface="Wingdings" pitchFamily="2" charset="2"/>
              <a:buChar char="q"/>
              <a:tabLst>
                <a:tab pos="1274763" algn="l"/>
              </a:tabLst>
            </a:pPr>
            <a:r>
              <a:rPr lang="es-ES_tradnl">
                <a:solidFill>
                  <a:srgbClr val="000000"/>
                </a:solidFill>
                <a:cs typeface="Times New Roman" pitchFamily="18" charset="0"/>
              </a:rPr>
              <a:t>1 Transformador</a:t>
            </a:r>
            <a:endParaRPr lang="es-EC">
              <a:solidFill>
                <a:srgbClr val="000000"/>
              </a:solidFill>
              <a:cs typeface="Times New Roman" pitchFamily="18" charset="0"/>
            </a:endParaRPr>
          </a:p>
          <a:p>
            <a:pPr lvl="1" algn="just" eaLnBrk="0" hangingPunct="0">
              <a:lnSpc>
                <a:spcPct val="200000"/>
              </a:lnSpc>
              <a:buFont typeface="Wingdings" pitchFamily="2" charset="2"/>
              <a:buChar char="q"/>
              <a:tabLst>
                <a:tab pos="1274763" algn="l"/>
              </a:tabLst>
            </a:pPr>
            <a:r>
              <a:rPr lang="es-ES_tradnl">
                <a:solidFill>
                  <a:srgbClr val="000000"/>
                </a:solidFill>
                <a:cs typeface="Times New Roman" pitchFamily="18" charset="0"/>
              </a:rPr>
              <a:t>1 Barra a la salida del transformador (Barra Principal)</a:t>
            </a:r>
            <a:endParaRPr lang="es-EC">
              <a:solidFill>
                <a:srgbClr val="000000"/>
              </a:solidFill>
              <a:cs typeface="Times New Roman" pitchFamily="18" charset="0"/>
            </a:endParaRPr>
          </a:p>
          <a:p>
            <a:pPr lvl="1" algn="just" eaLnBrk="0" hangingPunct="0">
              <a:lnSpc>
                <a:spcPct val="200000"/>
              </a:lnSpc>
              <a:buFont typeface="Wingdings" pitchFamily="2" charset="2"/>
              <a:buChar char="q"/>
              <a:tabLst>
                <a:tab pos="1274763" algn="l"/>
              </a:tabLst>
            </a:pPr>
            <a:r>
              <a:rPr lang="es-ES_tradnl">
                <a:solidFill>
                  <a:srgbClr val="000000"/>
                </a:solidFill>
                <a:cs typeface="Times New Roman" pitchFamily="18" charset="0"/>
              </a:rPr>
              <a:t>Barras en el cuarto de paneles (Barra 1 y Barra 2)</a:t>
            </a:r>
          </a:p>
          <a:p>
            <a:pPr algn="just" eaLnBrk="0" hangingPunct="0">
              <a:lnSpc>
                <a:spcPct val="200000"/>
              </a:lnSpc>
              <a:tabLst>
                <a:tab pos="1274763" algn="l"/>
              </a:tabLst>
            </a:pPr>
            <a:r>
              <a:rPr lang="es-ES_tradnl">
                <a:solidFill>
                  <a:srgbClr val="000000"/>
                </a:solidFill>
                <a:cs typeface="Times New Roman" pitchFamily="18" charset="0"/>
              </a:rPr>
              <a:t>Las mediciones en estos 3 puntos fueron realizadas en tres fechas diferentes del año en:</a:t>
            </a:r>
            <a:endParaRPr lang="es-EC">
              <a:solidFill>
                <a:srgbClr val="000000"/>
              </a:solidFill>
              <a:cs typeface="Times New Roman" pitchFamily="18" charset="0"/>
            </a:endParaRPr>
          </a:p>
          <a:p>
            <a:pPr lvl="1" algn="just" eaLnBrk="0" hangingPunct="0">
              <a:lnSpc>
                <a:spcPct val="200000"/>
              </a:lnSpc>
              <a:buFont typeface="Wingdings" pitchFamily="2" charset="2"/>
              <a:buChar char="q"/>
              <a:tabLst>
                <a:tab pos="1274763" algn="l"/>
              </a:tabLst>
            </a:pPr>
            <a:r>
              <a:rPr lang="es-ES_tradnl">
                <a:solidFill>
                  <a:srgbClr val="000000"/>
                </a:solidFill>
                <a:cs typeface="Times New Roman" pitchFamily="18" charset="0"/>
              </a:rPr>
              <a:t>Barra 1 (Diciembre 2008)</a:t>
            </a:r>
            <a:endParaRPr lang="es-EC">
              <a:solidFill>
                <a:srgbClr val="000000"/>
              </a:solidFill>
              <a:cs typeface="Times New Roman" pitchFamily="18" charset="0"/>
            </a:endParaRPr>
          </a:p>
          <a:p>
            <a:pPr lvl="1" algn="just" eaLnBrk="0" hangingPunct="0">
              <a:lnSpc>
                <a:spcPct val="200000"/>
              </a:lnSpc>
              <a:buFont typeface="Wingdings" pitchFamily="2" charset="2"/>
              <a:buChar char="q"/>
              <a:tabLst>
                <a:tab pos="1274763" algn="l"/>
              </a:tabLst>
            </a:pPr>
            <a:r>
              <a:rPr lang="es-ES_tradnl">
                <a:solidFill>
                  <a:srgbClr val="000000"/>
                </a:solidFill>
                <a:cs typeface="Times New Roman" pitchFamily="18" charset="0"/>
              </a:rPr>
              <a:t>Barra 2 (Abril 2009)</a:t>
            </a:r>
            <a:endParaRPr lang="es-EC">
              <a:solidFill>
                <a:srgbClr val="000000"/>
              </a:solidFill>
              <a:cs typeface="Times New Roman" pitchFamily="18" charset="0"/>
            </a:endParaRPr>
          </a:p>
          <a:p>
            <a:pPr lvl="1" algn="just" eaLnBrk="0" hangingPunct="0">
              <a:lnSpc>
                <a:spcPct val="200000"/>
              </a:lnSpc>
              <a:buFont typeface="Wingdings" pitchFamily="2" charset="2"/>
              <a:buChar char="q"/>
              <a:tabLst>
                <a:tab pos="1274763" algn="l"/>
              </a:tabLst>
            </a:pPr>
            <a:r>
              <a:rPr lang="es-ES_tradnl">
                <a:solidFill>
                  <a:srgbClr val="000000"/>
                </a:solidFill>
                <a:cs typeface="Times New Roman" pitchFamily="18" charset="0"/>
              </a:rPr>
              <a:t>Barra Principal (Enero 2010)</a:t>
            </a:r>
            <a:endParaRPr lang="es-EC">
              <a:solidFill>
                <a:srgbClr val="000000"/>
              </a:solidFill>
              <a:cs typeface="Times New Roman" pitchFamily="18" charset="0"/>
            </a:endParaRPr>
          </a:p>
          <a:p>
            <a:pPr algn="just" eaLnBrk="0" hangingPunct="0">
              <a:tabLst>
                <a:tab pos="1274763" algn="l"/>
              </a:tabLst>
            </a:pPr>
            <a:endParaRPr lang="es-ES_tradnl"/>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0483"/>
                                        </p:tgtEl>
                                        <p:attrNameLst>
                                          <p:attrName>style.visibility</p:attrName>
                                        </p:attrNameLst>
                                      </p:cBhvr>
                                      <p:to>
                                        <p:strVal val="visible"/>
                                      </p:to>
                                    </p:set>
                                    <p:anim calcmode="lin" valueType="num">
                                      <p:cBhvr additive="base">
                                        <p:cTn id="12" dur="500" fill="hold"/>
                                        <p:tgtEl>
                                          <p:spTgt spid="20483"/>
                                        </p:tgtEl>
                                        <p:attrNameLst>
                                          <p:attrName>ppt_x</p:attrName>
                                        </p:attrNameLst>
                                      </p:cBhvr>
                                      <p:tavLst>
                                        <p:tav tm="0">
                                          <p:val>
                                            <p:strVal val="#ppt_x"/>
                                          </p:val>
                                        </p:tav>
                                        <p:tav tm="100000">
                                          <p:val>
                                            <p:strVal val="#ppt_x"/>
                                          </p:val>
                                        </p:tav>
                                      </p:tavLst>
                                    </p:anim>
                                    <p:anim calcmode="lin" valueType="num">
                                      <p:cBhvr additive="base">
                                        <p:cTn id="13" dur="500" fill="hold"/>
                                        <p:tgtEl>
                                          <p:spTgt spid="204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48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1 Rectángulo"/>
          <p:cNvSpPr/>
          <p:nvPr/>
        </p:nvSpPr>
        <p:spPr>
          <a:xfrm>
            <a:off x="571500" y="428625"/>
            <a:ext cx="8001000" cy="461963"/>
          </a:xfrm>
          <a:prstGeom prst="rect">
            <a:avLst/>
          </a:prstGeom>
        </p:spPr>
        <p:txBody>
          <a:bodyPr>
            <a:spAutoFit/>
          </a:bodyPr>
          <a:lstStyle/>
          <a:p>
            <a:pPr algn="ctr" eaLnBrk="0" hangingPunct="0">
              <a:tabLst>
                <a:tab pos="457200" algn="l"/>
              </a:tabLst>
              <a:defRPr/>
            </a:pPr>
            <a:r>
              <a:rPr lang="es-ES" sz="2400" b="1" u="sng" kern="0" dirty="0">
                <a:solidFill>
                  <a:srgbClr val="006633"/>
                </a:solidFill>
              </a:rPr>
              <a:t>Conexiones en los puntos de medición (</a:t>
            </a:r>
            <a:r>
              <a:rPr lang="es-ES" sz="2400" b="1" u="sng" kern="0" dirty="0" err="1">
                <a:solidFill>
                  <a:srgbClr val="006633"/>
                </a:solidFill>
              </a:rPr>
              <a:t>Dic</a:t>
            </a:r>
            <a:r>
              <a:rPr lang="es-ES" sz="2400" b="1" u="sng" kern="0" dirty="0">
                <a:solidFill>
                  <a:srgbClr val="006633"/>
                </a:solidFill>
              </a:rPr>
              <a:t>/2008)</a:t>
            </a:r>
            <a:endParaRPr lang="es-EC" sz="2800" b="1" u="sng" kern="0" dirty="0">
              <a:solidFill>
                <a:srgbClr val="006633"/>
              </a:solidFill>
            </a:endParaRPr>
          </a:p>
        </p:txBody>
      </p:sp>
      <p:grpSp>
        <p:nvGrpSpPr>
          <p:cNvPr id="3" name="Group 2"/>
          <p:cNvGrpSpPr>
            <a:grpSpLocks/>
          </p:cNvGrpSpPr>
          <p:nvPr/>
        </p:nvGrpSpPr>
        <p:grpSpPr bwMode="auto">
          <a:xfrm>
            <a:off x="571500" y="928688"/>
            <a:ext cx="7767639" cy="4929187"/>
            <a:chOff x="4068" y="11843"/>
            <a:chExt cx="6120" cy="1808"/>
          </a:xfrm>
          <a:scene3d>
            <a:camera prst="orthographicFront">
              <a:rot lat="0" lon="0" rev="0"/>
            </a:camera>
            <a:lightRig rig="balanced" dir="t">
              <a:rot lat="0" lon="0" rev="8700000"/>
            </a:lightRig>
          </a:scene3d>
        </p:grpSpPr>
        <p:pic>
          <p:nvPicPr>
            <p:cNvPr id="21508" name="Picture 3"/>
            <p:cNvPicPr>
              <a:picLocks noChangeAspect="1" noChangeArrowheads="1"/>
            </p:cNvPicPr>
            <p:nvPr/>
          </p:nvPicPr>
          <p:blipFill>
            <a:blip r:embed="rId3" cstate="print"/>
            <a:srcRect/>
            <a:stretch>
              <a:fillRect/>
            </a:stretch>
          </p:blipFill>
          <p:spPr bwMode="auto">
            <a:xfrm>
              <a:off x="4068" y="11843"/>
              <a:ext cx="6120" cy="1808"/>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pic>
        <p:sp>
          <p:nvSpPr>
            <p:cNvPr id="21509" name="Text Box 4"/>
            <p:cNvSpPr txBox="1">
              <a:spLocks noChangeArrowheads="1"/>
            </p:cNvSpPr>
            <p:nvPr/>
          </p:nvSpPr>
          <p:spPr bwMode="auto">
            <a:xfrm>
              <a:off x="9415" y="12498"/>
              <a:ext cx="735" cy="540"/>
            </a:xfrm>
            <a:prstGeom prst="rect">
              <a:avLst/>
            </a:prstGeom>
            <a:solidFill>
              <a:srgbClr val="FFFFFF"/>
            </a:solidFill>
            <a:ln w="9525">
              <a:noFill/>
              <a:miter lim="800000"/>
              <a:headEnd/>
              <a:tailEnd/>
            </a:ln>
            <a:effectLst>
              <a:outerShdw blurRad="44450" dist="27940" dir="5400000" algn="ctr">
                <a:srgbClr val="000000">
                  <a:alpha val="32000"/>
                </a:srgbClr>
              </a:outerShdw>
            </a:effectLst>
            <a:sp3d>
              <a:bevelT w="190500" h="38100"/>
            </a:sp3d>
          </p:spPr>
          <p:txBody>
            <a:bodyPr/>
            <a:lstStyle/>
            <a:p>
              <a:pPr>
                <a:spcAft>
                  <a:spcPts val="1000"/>
                </a:spcAft>
                <a:defRPr/>
              </a:pPr>
              <a:r>
                <a:rPr lang="es-ES" sz="1100" dirty="0">
                  <a:latin typeface="Calibri" pitchFamily="34" charset="0"/>
                </a:rPr>
                <a:t>Carga</a:t>
              </a:r>
              <a:endParaRPr lang="es-EC" dirty="0"/>
            </a:p>
          </p:txBody>
        </p:sp>
      </p:gr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2"/>
                                        </p:tgtEl>
                                        <p:attrNameLst>
                                          <p:attrName>r</p:attrName>
                                        </p:attrNameLst>
                                      </p:cBhvr>
                                    </p:animRot>
                                  </p:childTnLst>
                                </p:cTn>
                              </p:par>
                            </p:childTnLst>
                          </p:cTn>
                        </p:par>
                        <p:par>
                          <p:cTn id="7" fill="hold">
                            <p:stCondLst>
                              <p:cond delay="2000"/>
                            </p:stCondLst>
                            <p:childTnLst>
                              <p:par>
                                <p:cTn id="8" presetID="8" presetClass="emph" presetSubtype="0" fill="hold" nodeType="afterEffect">
                                  <p:stCondLst>
                                    <p:cond delay="0"/>
                                  </p:stCondLst>
                                  <p:childTnLst>
                                    <p:animRot by="21600000">
                                      <p:cBhvr>
                                        <p:cTn id="9"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r:link="rId3"/>
          <a:srcRect/>
          <a:tile tx="0" ty="0" sx="100000" sy="100000" flip="none" algn="tl"/>
        </a:blipFill>
        <a:effectLst/>
      </p:bgPr>
    </p:bg>
    <p:spTree>
      <p:nvGrpSpPr>
        <p:cNvPr id="1" name=""/>
        <p:cNvGrpSpPr/>
        <p:nvPr/>
      </p:nvGrpSpPr>
      <p:grpSpPr>
        <a:xfrm>
          <a:off x="0" y="0"/>
          <a:ext cx="0" cy="0"/>
          <a:chOff x="0" y="0"/>
          <a:chExt cx="0" cy="0"/>
        </a:xfrm>
      </p:grpSpPr>
      <p:sp>
        <p:nvSpPr>
          <p:cNvPr id="2" name="Rectangle 6"/>
          <p:cNvSpPr>
            <a:spLocks noChangeArrowheads="1"/>
          </p:cNvSpPr>
          <p:nvPr/>
        </p:nvSpPr>
        <p:spPr bwMode="auto">
          <a:xfrm>
            <a:off x="428625" y="1036638"/>
            <a:ext cx="8215313" cy="6134100"/>
          </a:xfrm>
          <a:prstGeom prst="rect">
            <a:avLst/>
          </a:prstGeom>
          <a:noFill/>
          <a:ln w="9525">
            <a:noFill/>
            <a:miter lim="800000"/>
            <a:headEnd/>
            <a:tailEnd/>
          </a:ln>
        </p:spPr>
        <p:txBody>
          <a:bodyPr>
            <a:spAutoFit/>
          </a:bodyPr>
          <a:lstStyle/>
          <a:p>
            <a:pPr algn="just">
              <a:lnSpc>
                <a:spcPct val="200000"/>
              </a:lnSpc>
            </a:pPr>
            <a:r>
              <a:rPr lang="es-ES">
                <a:cs typeface="Times New Roman" pitchFamily="18" charset="0"/>
              </a:rPr>
              <a:t>El presente trabajo analiza la Calidad de Energía en la red de distribución interna de la planta BLOQCIM S.A., en donde se realizó un monitoreo que permitió identificar los problemas que afectan la calidad de energía de la planta, a través del estudio de los principales parámetros eléctricos dentro de la misma.</a:t>
            </a:r>
          </a:p>
          <a:p>
            <a:pPr algn="just">
              <a:lnSpc>
                <a:spcPct val="200000"/>
              </a:lnSpc>
            </a:pPr>
            <a:endParaRPr lang="es-ES"/>
          </a:p>
          <a:p>
            <a:pPr algn="just">
              <a:lnSpc>
                <a:spcPct val="200000"/>
              </a:lnSpc>
            </a:pPr>
            <a:r>
              <a:rPr lang="es-ES"/>
              <a:t>El estudio se verá enfocado principalmente en la Regulación No. CONELEC 004/01; siendo también de importante apoyo las normas Europeas a presentarse. </a:t>
            </a:r>
            <a:endParaRPr lang="es-EC"/>
          </a:p>
          <a:p>
            <a:pPr algn="just">
              <a:lnSpc>
                <a:spcPct val="200000"/>
              </a:lnSpc>
            </a:pPr>
            <a:endParaRPr lang="es-EC"/>
          </a:p>
          <a:p>
            <a:pPr algn="just">
              <a:lnSpc>
                <a:spcPct val="200000"/>
              </a:lnSpc>
            </a:pPr>
            <a:endParaRPr lang="es-EC">
              <a:latin typeface="Times New Roman" pitchFamily="18" charset="0"/>
              <a:cs typeface="Times New Roman" pitchFamily="18" charset="0"/>
            </a:endParaRPr>
          </a:p>
        </p:txBody>
      </p:sp>
      <p:sp>
        <p:nvSpPr>
          <p:cNvPr id="3" name="Rectangle 7"/>
          <p:cNvSpPr>
            <a:spLocks noChangeArrowheads="1"/>
          </p:cNvSpPr>
          <p:nvPr/>
        </p:nvSpPr>
        <p:spPr bwMode="auto">
          <a:xfrm>
            <a:off x="395288" y="323850"/>
            <a:ext cx="8208962" cy="461963"/>
          </a:xfrm>
          <a:prstGeom prst="rect">
            <a:avLst/>
          </a:prstGeom>
          <a:noFill/>
          <a:ln w="9525">
            <a:noFill/>
            <a:miter lim="800000"/>
            <a:headEnd/>
            <a:tailEnd/>
          </a:ln>
        </p:spPr>
        <p:txBody>
          <a:bodyPr>
            <a:spAutoFit/>
          </a:bodyPr>
          <a:lstStyle/>
          <a:p>
            <a:pPr algn="ctr"/>
            <a:r>
              <a:rPr lang="es-EC" sz="2400" b="1" u="sng">
                <a:solidFill>
                  <a:srgbClr val="006633"/>
                </a:solidFill>
              </a:rPr>
              <a:t>INTRODUCCIÓN</a:t>
            </a:r>
            <a:r>
              <a:rPr lang="es-EC" sz="2400"/>
              <a:t>	</a:t>
            </a:r>
            <a:endParaRPr lang="es-ES" sz="2400" b="1" u="sng">
              <a:solidFill>
                <a:srgbClr val="006633"/>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5" presetClass="entr" presetSubtype="0" fill="hold"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p:cTn id="12" dur="1000" fill="hold"/>
                                        <p:tgtEl>
                                          <p:spTgt spid="2">
                                            <p:txEl>
                                              <p:pRg st="0" end="0"/>
                                            </p:txEl>
                                          </p:spTgt>
                                        </p:tgtEl>
                                        <p:attrNameLst>
                                          <p:attrName>ppt_w</p:attrName>
                                        </p:attrNameLst>
                                      </p:cBhvr>
                                      <p:tavLst>
                                        <p:tav tm="0">
                                          <p:val>
                                            <p:strVal val="0"/>
                                          </p:val>
                                        </p:tav>
                                        <p:tav tm="100000">
                                          <p:val>
                                            <p:strVal val="#ppt_w"/>
                                          </p:val>
                                        </p:tav>
                                      </p:tavLst>
                                    </p:anim>
                                    <p:anim calcmode="lin" valueType="num">
                                      <p:cBhvr>
                                        <p:cTn id="13" dur="1000" fill="hold"/>
                                        <p:tgtEl>
                                          <p:spTgt spid="2">
                                            <p:txEl>
                                              <p:pRg st="0" end="0"/>
                                            </p:txEl>
                                          </p:spTgt>
                                        </p:tgtEl>
                                        <p:attrNameLst>
                                          <p:attrName>ppt_h</p:attrName>
                                        </p:attrNameLst>
                                      </p:cBhvr>
                                      <p:tavLst>
                                        <p:tav tm="0">
                                          <p:val>
                                            <p:strVal val="0"/>
                                          </p:val>
                                        </p:tav>
                                        <p:tav tm="100000">
                                          <p:val>
                                            <p:strVal val="#ppt_h"/>
                                          </p:val>
                                        </p:tav>
                                      </p:tavLst>
                                    </p:anim>
                                    <p:anim calcmode="lin" valueType="num">
                                      <p:cBhvr>
                                        <p:cTn id="14" dur="1000" fill="hold"/>
                                        <p:tgtEl>
                                          <p:spTgt spid="2">
                                            <p:txEl>
                                              <p:pRg st="0" end="0"/>
                                            </p:txEl>
                                          </p:spTgt>
                                        </p:tgtEl>
                                        <p:attrNameLst>
                                          <p:attrName>ppt_x</p:attrName>
                                        </p:attrNameLst>
                                      </p:cBhvr>
                                      <p:tavLst>
                                        <p:tav tm="0" fmla="#ppt_x+(cos(-2*pi*(1-$))*-#ppt_x-sin(-2*pi*(1-$))*(1-#ppt_y))*(1-$)">
                                          <p:val>
                                            <p:strVal val="0"/>
                                          </p:val>
                                        </p:tav>
                                        <p:tav tm="100000">
                                          <p:val>
                                            <p:strVal val="1"/>
                                          </p:val>
                                        </p:tav>
                                      </p:tavLst>
                                    </p:anim>
                                    <p:anim calcmode="lin" valueType="num">
                                      <p:cBhvr>
                                        <p:cTn id="15" dur="1000" fill="hold"/>
                                        <p:tgtEl>
                                          <p:spTgt spid="2">
                                            <p:txEl>
                                              <p:pRg st="0" end="0"/>
                                            </p:txEl>
                                          </p:spTgt>
                                        </p:tgtEl>
                                        <p:attrNameLst>
                                          <p:attrName>ppt_y</p:attrName>
                                        </p:attrNameLst>
                                      </p:cBhvr>
                                      <p:tavLst>
                                        <p:tav tm="0" fmla="#ppt_y+(sin(-2*pi*(1-$))*-#ppt_x+cos(-2*pi*(1-$))*(1-#ppt_y))*(1-$)">
                                          <p:val>
                                            <p:strVal val="0"/>
                                          </p:val>
                                        </p:tav>
                                        <p:tav tm="100000">
                                          <p:val>
                                            <p:strVal val="1"/>
                                          </p:val>
                                        </p:tav>
                                      </p:tavLst>
                                    </p:anim>
                                  </p:childTnLst>
                                </p:cTn>
                              </p:par>
                            </p:childTnLst>
                          </p:cTn>
                        </p:par>
                        <p:par>
                          <p:cTn id="16" fill="hold">
                            <p:stCondLst>
                              <p:cond delay="1500"/>
                            </p:stCondLst>
                            <p:childTnLst>
                              <p:par>
                                <p:cTn id="17" presetID="15" presetClass="entr" presetSubtype="0" fill="hold"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1000" fill="hold"/>
                                        <p:tgtEl>
                                          <p:spTgt spid="2">
                                            <p:txEl>
                                              <p:pRg st="2" end="2"/>
                                            </p:txEl>
                                          </p:spTgt>
                                        </p:tgtEl>
                                        <p:attrNameLst>
                                          <p:attrName>ppt_w</p:attrName>
                                        </p:attrNameLst>
                                      </p:cBhvr>
                                      <p:tavLst>
                                        <p:tav tm="0">
                                          <p:val>
                                            <p:strVal val="0"/>
                                          </p:val>
                                        </p:tav>
                                        <p:tav tm="100000">
                                          <p:val>
                                            <p:strVal val="#ppt_w"/>
                                          </p:val>
                                        </p:tav>
                                      </p:tavLst>
                                    </p:anim>
                                    <p:anim calcmode="lin" valueType="num">
                                      <p:cBhvr>
                                        <p:cTn id="20" dur="1000" fill="hold"/>
                                        <p:tgtEl>
                                          <p:spTgt spid="2">
                                            <p:txEl>
                                              <p:pRg st="2" end="2"/>
                                            </p:txEl>
                                          </p:spTgt>
                                        </p:tgtEl>
                                        <p:attrNameLst>
                                          <p:attrName>ppt_h</p:attrName>
                                        </p:attrNameLst>
                                      </p:cBhvr>
                                      <p:tavLst>
                                        <p:tav tm="0">
                                          <p:val>
                                            <p:strVal val="0"/>
                                          </p:val>
                                        </p:tav>
                                        <p:tav tm="100000">
                                          <p:val>
                                            <p:strVal val="#ppt_h"/>
                                          </p:val>
                                        </p:tav>
                                      </p:tavLst>
                                    </p:anim>
                                    <p:anim calcmode="lin" valueType="num">
                                      <p:cBhvr>
                                        <p:cTn id="21" dur="1000" fill="hold"/>
                                        <p:tgtEl>
                                          <p:spTgt spid="2">
                                            <p:txEl>
                                              <p:pRg st="2" end="2"/>
                                            </p:txEl>
                                          </p:spTgt>
                                        </p:tgtEl>
                                        <p:attrNameLst>
                                          <p:attrName>ppt_x</p:attrName>
                                        </p:attrNameLst>
                                      </p:cBhvr>
                                      <p:tavLst>
                                        <p:tav tm="0" fmla="#ppt_x+(cos(-2*pi*(1-$))*-#ppt_x-sin(-2*pi*(1-$))*(1-#ppt_y))*(1-$)">
                                          <p:val>
                                            <p:strVal val="0"/>
                                          </p:val>
                                        </p:tav>
                                        <p:tav tm="100000">
                                          <p:val>
                                            <p:strVal val="1"/>
                                          </p:val>
                                        </p:tav>
                                      </p:tavLst>
                                    </p:anim>
                                    <p:anim calcmode="lin" valueType="num">
                                      <p:cBhvr>
                                        <p:cTn id="22" dur="1000" fill="hold"/>
                                        <p:tgtEl>
                                          <p:spTgt spid="2">
                                            <p:txEl>
                                              <p:pRg st="2" end="2"/>
                                            </p:txEl>
                                          </p:spTgt>
                                        </p:tgtEl>
                                        <p:attrNameLst>
                                          <p:attrName>ppt_y</p:attrName>
                                        </p:attrNameLst>
                                      </p:cBhvr>
                                      <p:tavLst>
                                        <p:tav tm="0" fmla="#ppt_y+(sin(-2*pi*(1-$))*-#ppt_x+cos(-2*pi*(1-$))*(1-#ppt_y))*(1-$)">
                                          <p:val>
                                            <p:strVal val="0"/>
                                          </p:val>
                                        </p:tav>
                                        <p:tav tm="100000">
                                          <p:val>
                                            <p:str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pic>
        <p:nvPicPr>
          <p:cNvPr id="22530" name="Picture 3"/>
          <p:cNvPicPr>
            <a:picLocks noChangeAspect="1" noChangeArrowheads="1"/>
          </p:cNvPicPr>
          <p:nvPr/>
        </p:nvPicPr>
        <p:blipFill>
          <a:blip r:embed="rId3" cstate="print"/>
          <a:srcRect/>
          <a:stretch>
            <a:fillRect/>
          </a:stretch>
        </p:blipFill>
        <p:spPr bwMode="auto">
          <a:xfrm>
            <a:off x="554038" y="1071563"/>
            <a:ext cx="8018462" cy="4929187"/>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 name="2 Rectángulo"/>
          <p:cNvSpPr/>
          <p:nvPr/>
        </p:nvSpPr>
        <p:spPr>
          <a:xfrm>
            <a:off x="571500" y="428625"/>
            <a:ext cx="8001000" cy="461963"/>
          </a:xfrm>
          <a:prstGeom prst="rect">
            <a:avLst/>
          </a:prstGeom>
        </p:spPr>
        <p:txBody>
          <a:bodyPr>
            <a:spAutoFit/>
          </a:bodyPr>
          <a:lstStyle/>
          <a:p>
            <a:pPr algn="ctr" eaLnBrk="0" hangingPunct="0">
              <a:tabLst>
                <a:tab pos="457200" algn="l"/>
              </a:tabLst>
              <a:defRPr/>
            </a:pPr>
            <a:r>
              <a:rPr lang="es-ES" sz="2400" b="1" u="sng" kern="0" dirty="0">
                <a:solidFill>
                  <a:srgbClr val="006633"/>
                </a:solidFill>
              </a:rPr>
              <a:t>Conexiones en los puntos de medición (Abr09-Ene10)</a:t>
            </a:r>
            <a:endParaRPr lang="es-EC" sz="2800" b="1" u="sng" kern="0" dirty="0">
              <a:solidFill>
                <a:srgbClr val="006633"/>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22530"/>
                                        </p:tgtEl>
                                        <p:attrNameLst>
                                          <p:attrName>style.visibility</p:attrName>
                                        </p:attrNameLst>
                                      </p:cBhvr>
                                      <p:to>
                                        <p:strVal val="visible"/>
                                      </p:to>
                                    </p:set>
                                    <p:anim calcmode="lin" valueType="num">
                                      <p:cBhvr>
                                        <p:cTn id="12" dur="500" fill="hold"/>
                                        <p:tgtEl>
                                          <p:spTgt spid="22530"/>
                                        </p:tgtEl>
                                        <p:attrNameLst>
                                          <p:attrName>ppt_w</p:attrName>
                                        </p:attrNameLst>
                                      </p:cBhvr>
                                      <p:tavLst>
                                        <p:tav tm="0">
                                          <p:val>
                                            <p:fltVal val="0"/>
                                          </p:val>
                                        </p:tav>
                                        <p:tav tm="100000">
                                          <p:val>
                                            <p:strVal val="#ppt_w"/>
                                          </p:val>
                                        </p:tav>
                                      </p:tavLst>
                                    </p:anim>
                                    <p:anim calcmode="lin" valueType="num">
                                      <p:cBhvr>
                                        <p:cTn id="13" dur="500" fill="hold"/>
                                        <p:tgtEl>
                                          <p:spTgt spid="225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28625" y="71438"/>
            <a:ext cx="8215313" cy="6462712"/>
          </a:xfrm>
          <a:prstGeom prst="rect">
            <a:avLst/>
          </a:prstGeom>
          <a:noFill/>
          <a:ln w="9525">
            <a:noFill/>
            <a:miter lim="800000"/>
            <a:headEnd/>
            <a:tailEnd/>
          </a:ln>
        </p:spPr>
        <p:txBody>
          <a:bodyPr anchor="ctr">
            <a:spAutoFit/>
          </a:bodyPr>
          <a:lstStyle/>
          <a:p>
            <a:pPr algn="just" eaLnBrk="0" hangingPunct="0">
              <a:lnSpc>
                <a:spcPct val="200000"/>
              </a:lnSpc>
            </a:pPr>
            <a:r>
              <a:rPr lang="es-EC">
                <a:solidFill>
                  <a:srgbClr val="000000"/>
                </a:solidFill>
                <a:cs typeface="Times New Roman" pitchFamily="18" charset="0"/>
              </a:rPr>
              <a:t>Cabe indicar que la ubicación de los puntos de medición para cumplir con lo sugerido por el departamento de Control de Calidad y Estadísticas de la Unidad de Generación, Distribución y Comercialización de Energía Eléctrica de Guayaquil – Eléctrica de Guayaquil referente al estudio de calidad de producto, fueron realizados en cada una de las barras disponibles del sistema por analizar.</a:t>
            </a:r>
          </a:p>
          <a:p>
            <a:pPr algn="just" eaLnBrk="0" hangingPunct="0">
              <a:lnSpc>
                <a:spcPct val="200000"/>
              </a:lnSpc>
            </a:pPr>
            <a:endParaRPr lang="es-EC">
              <a:solidFill>
                <a:srgbClr val="000000"/>
              </a:solidFill>
              <a:cs typeface="Times New Roman" pitchFamily="18" charset="0"/>
            </a:endParaRPr>
          </a:p>
          <a:p>
            <a:pPr algn="just" eaLnBrk="0" hangingPunct="0">
              <a:lnSpc>
                <a:spcPct val="200000"/>
              </a:lnSpc>
            </a:pPr>
            <a:r>
              <a:rPr lang="es-ES_tradnl"/>
              <a:t>El siguiente estudio cumple con los requerimientos para un estudio de Calidad de Energía del Servicio Eléctrico acerca de la Calidad del Producto dentro de BLOQCIM S.A., conociendo que se realizaron todas las mediciones estipuladas.</a:t>
            </a:r>
            <a:endParaRPr lang="es-EC">
              <a:solidFill>
                <a:srgbClr val="000000"/>
              </a:solidFill>
              <a:cs typeface="Times New Roman" pitchFamily="18" charset="0"/>
            </a:endParaRPr>
          </a:p>
          <a:p>
            <a:pPr algn="just" eaLnBrk="0" hangingPunct="0"/>
            <a:endParaRPr lang="es-ES_tradnl"/>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20998" y="1915247"/>
            <a:ext cx="7301999" cy="2585323"/>
          </a:xfrm>
          <a:prstGeom prst="rect">
            <a:avLst/>
          </a:prstGeom>
          <a:noFill/>
          <a:ln>
            <a:noFill/>
          </a:ln>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Análisis </a:t>
            </a:r>
          </a:p>
          <a:p>
            <a:pPr algn="ctr">
              <a:defRPr/>
            </a:pPr>
            <a:endPar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 las mediciones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1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500063" y="887413"/>
            <a:ext cx="8072437" cy="4486275"/>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_tradnl">
                <a:solidFill>
                  <a:srgbClr val="000000"/>
                </a:solidFill>
                <a:cs typeface="Times New Roman" pitchFamily="18" charset="0"/>
              </a:rPr>
              <a:t>Las variaciones de tensión momentánea o de corta duración se originan en la mayoría de los casos por fallas en los sistemas eléctricos, por la salida o entrada de grandes bloques de carga del sistema. </a:t>
            </a:r>
          </a:p>
          <a:p>
            <a:pPr algn="just" eaLnBrk="0" hangingPunct="0">
              <a:lnSpc>
                <a:spcPct val="200000"/>
              </a:lnSpc>
              <a:tabLst>
                <a:tab pos="457200" algn="l"/>
              </a:tabLst>
            </a:pPr>
            <a:r>
              <a:rPr lang="es-ES_tradnl">
                <a:solidFill>
                  <a:srgbClr val="000000"/>
                </a:solidFill>
                <a:cs typeface="Times New Roman" pitchFamily="18" charset="0"/>
              </a:rPr>
              <a:t>La ubicación de la falla y las condiciones en las que opera el sistema, puede dar como resultado:</a:t>
            </a:r>
          </a:p>
          <a:p>
            <a:pPr algn="just" eaLnBrk="0" hangingPunct="0">
              <a:lnSpc>
                <a:spcPct val="200000"/>
              </a:lnSpc>
              <a:tabLst>
                <a:tab pos="457200" algn="l"/>
              </a:tabLst>
            </a:pPr>
            <a:r>
              <a:rPr lang="es-ES_tradnl">
                <a:solidFill>
                  <a:srgbClr val="000000"/>
                </a:solidFill>
                <a:cs typeface="Times New Roman" pitchFamily="18" charset="0"/>
              </a:rPr>
              <a:t>	Una elevación de la tensión, </a:t>
            </a:r>
          </a:p>
          <a:p>
            <a:pPr algn="just" eaLnBrk="0" hangingPunct="0">
              <a:lnSpc>
                <a:spcPct val="200000"/>
              </a:lnSpc>
              <a:tabLst>
                <a:tab pos="457200" algn="l"/>
              </a:tabLst>
            </a:pPr>
            <a:r>
              <a:rPr lang="es-ES_tradnl">
                <a:solidFill>
                  <a:srgbClr val="000000"/>
                </a:solidFill>
                <a:cs typeface="Times New Roman" pitchFamily="18" charset="0"/>
              </a:rPr>
              <a:t>	Una caída en la tensión, </a:t>
            </a:r>
          </a:p>
          <a:p>
            <a:pPr algn="just" eaLnBrk="0" hangingPunct="0">
              <a:lnSpc>
                <a:spcPct val="200000"/>
              </a:lnSpc>
              <a:tabLst>
                <a:tab pos="457200" algn="l"/>
              </a:tabLst>
            </a:pPr>
            <a:r>
              <a:rPr lang="es-ES_tradnl">
                <a:solidFill>
                  <a:srgbClr val="000000"/>
                </a:solidFill>
                <a:cs typeface="Times New Roman" pitchFamily="18" charset="0"/>
              </a:rPr>
              <a:t>	Una interrupción de energía.</a:t>
            </a:r>
          </a:p>
        </p:txBody>
      </p:sp>
      <p:sp>
        <p:nvSpPr>
          <p:cNvPr id="3" name="2 Rectángulo"/>
          <p:cNvSpPr/>
          <p:nvPr/>
        </p:nvSpPr>
        <p:spPr>
          <a:xfrm>
            <a:off x="571500" y="428625"/>
            <a:ext cx="8001000" cy="461963"/>
          </a:xfrm>
          <a:prstGeom prst="rect">
            <a:avLst/>
          </a:prstGeom>
        </p:spPr>
        <p:txBody>
          <a:bodyPr>
            <a:spAutoFit/>
          </a:bodyPr>
          <a:lstStyle/>
          <a:p>
            <a:pPr algn="ctr" eaLnBrk="0" hangingPunct="0">
              <a:tabLst>
                <a:tab pos="457200" algn="l"/>
              </a:tabLst>
              <a:defRPr/>
            </a:pPr>
            <a:r>
              <a:rPr lang="es-ES" sz="2400" b="1" u="sng" kern="0" dirty="0">
                <a:solidFill>
                  <a:srgbClr val="006633"/>
                </a:solidFill>
              </a:rPr>
              <a:t>Variaciones de corta duración</a:t>
            </a:r>
            <a:endParaRPr lang="es-EC" sz="2800" b="1" u="sng" kern="0" dirty="0">
              <a:solidFill>
                <a:srgbClr val="006633"/>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2770"/>
                                        </p:tgtEl>
                                        <p:attrNameLst>
                                          <p:attrName>style.visibility</p:attrName>
                                        </p:attrNameLst>
                                      </p:cBhvr>
                                      <p:to>
                                        <p:strVal val="visible"/>
                                      </p:to>
                                    </p:set>
                                    <p:animEffect transition="in" filter="blinds(horizontal)">
                                      <p:cBhvr>
                                        <p:cTn id="11" dur="500"/>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2 Rectángulo"/>
          <p:cNvSpPr/>
          <p:nvPr/>
        </p:nvSpPr>
        <p:spPr>
          <a:xfrm>
            <a:off x="428625" y="285750"/>
            <a:ext cx="8286750" cy="461963"/>
          </a:xfrm>
          <a:prstGeom prst="rect">
            <a:avLst/>
          </a:prstGeom>
        </p:spPr>
        <p:txBody>
          <a:bodyPr>
            <a:spAutoFit/>
          </a:bodyPr>
          <a:lstStyle/>
          <a:p>
            <a:pPr algn="ctr" eaLnBrk="0" hangingPunct="0">
              <a:defRPr/>
            </a:pPr>
            <a:r>
              <a:rPr lang="es-EC" sz="2400" b="1" u="sng" kern="0" dirty="0">
                <a:solidFill>
                  <a:srgbClr val="006633"/>
                </a:solidFill>
              </a:rPr>
              <a:t>Interrupciones</a:t>
            </a:r>
          </a:p>
        </p:txBody>
      </p:sp>
      <p:sp>
        <p:nvSpPr>
          <p:cNvPr id="33796" name="4 Rectángulo"/>
          <p:cNvSpPr>
            <a:spLocks noChangeArrowheads="1"/>
          </p:cNvSpPr>
          <p:nvPr/>
        </p:nvSpPr>
        <p:spPr bwMode="auto">
          <a:xfrm>
            <a:off x="428625" y="765175"/>
            <a:ext cx="8215313" cy="1739900"/>
          </a:xfrm>
          <a:prstGeom prst="rect">
            <a:avLst/>
          </a:prstGeom>
          <a:noFill/>
          <a:ln w="9525">
            <a:noFill/>
            <a:miter lim="800000"/>
            <a:headEnd/>
            <a:tailEnd/>
          </a:ln>
        </p:spPr>
        <p:txBody>
          <a:bodyPr>
            <a:spAutoFit/>
          </a:bodyPr>
          <a:lstStyle/>
          <a:p>
            <a:pPr algn="just" eaLnBrk="0" hangingPunct="0">
              <a:lnSpc>
                <a:spcPct val="200000"/>
              </a:lnSpc>
              <a:tabLst>
                <a:tab pos="457200" algn="l"/>
              </a:tabLst>
            </a:pPr>
            <a:r>
              <a:rPr lang="es-EC">
                <a:solidFill>
                  <a:srgbClr val="000000"/>
                </a:solidFill>
                <a:cs typeface="Times New Roman" pitchFamily="18" charset="0"/>
              </a:rPr>
              <a:t>Las interrupciones son pérdidas de tensión menores que 0,1 [p.u.], con una duración desde 0.5 ciclos hasta 1 minuto. Usualmente son causados por fallas en la operación de breakers o fusibles. </a:t>
            </a:r>
          </a:p>
        </p:txBody>
      </p:sp>
      <p:pic>
        <p:nvPicPr>
          <p:cNvPr id="33797" name="Picture 5"/>
          <p:cNvPicPr>
            <a:picLocks noChangeAspect="1" noChangeArrowheads="1"/>
          </p:cNvPicPr>
          <p:nvPr/>
        </p:nvPicPr>
        <p:blipFill>
          <a:blip r:embed="rId3"/>
          <a:srcRect/>
          <a:stretch>
            <a:fillRect/>
          </a:stretch>
        </p:blipFill>
        <p:spPr bwMode="auto">
          <a:xfrm>
            <a:off x="642938" y="2663825"/>
            <a:ext cx="7786687" cy="30384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33796"/>
                                        </p:tgtEl>
                                        <p:attrNameLst>
                                          <p:attrName>style.visibility</p:attrName>
                                        </p:attrNameLst>
                                      </p:cBhvr>
                                      <p:to>
                                        <p:strVal val="visible"/>
                                      </p:to>
                                    </p:set>
                                    <p:anim calcmode="lin" valueType="num">
                                      <p:cBhvr>
                                        <p:cTn id="12" dur="500" fill="hold"/>
                                        <p:tgtEl>
                                          <p:spTgt spid="33796"/>
                                        </p:tgtEl>
                                        <p:attrNameLst>
                                          <p:attrName>ppt_w</p:attrName>
                                        </p:attrNameLst>
                                      </p:cBhvr>
                                      <p:tavLst>
                                        <p:tav tm="0">
                                          <p:val>
                                            <p:fltVal val="0"/>
                                          </p:val>
                                        </p:tav>
                                        <p:tav tm="100000">
                                          <p:val>
                                            <p:strVal val="#ppt_w"/>
                                          </p:val>
                                        </p:tav>
                                      </p:tavLst>
                                    </p:anim>
                                    <p:anim calcmode="lin" valueType="num">
                                      <p:cBhvr>
                                        <p:cTn id="13" dur="500" fill="hold"/>
                                        <p:tgtEl>
                                          <p:spTgt spid="33796"/>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nodeType="afterEffect">
                                  <p:stCondLst>
                                    <p:cond delay="0"/>
                                  </p:stCondLst>
                                  <p:childTnLst>
                                    <p:set>
                                      <p:cBhvr>
                                        <p:cTn id="16" dur="1" fill="hold">
                                          <p:stCondLst>
                                            <p:cond delay="0"/>
                                          </p:stCondLst>
                                        </p:cTn>
                                        <p:tgtEl>
                                          <p:spTgt spid="33797"/>
                                        </p:tgtEl>
                                        <p:attrNameLst>
                                          <p:attrName>style.visibility</p:attrName>
                                        </p:attrNameLst>
                                      </p:cBhvr>
                                      <p:to>
                                        <p:strVal val="visible"/>
                                      </p:to>
                                    </p:set>
                                    <p:anim calcmode="lin" valueType="num">
                                      <p:cBhvr>
                                        <p:cTn id="17" dur="500" fill="hold"/>
                                        <p:tgtEl>
                                          <p:spTgt spid="33797"/>
                                        </p:tgtEl>
                                        <p:attrNameLst>
                                          <p:attrName>ppt_w</p:attrName>
                                        </p:attrNameLst>
                                      </p:cBhvr>
                                      <p:tavLst>
                                        <p:tav tm="0">
                                          <p:val>
                                            <p:fltVal val="0"/>
                                          </p:val>
                                        </p:tav>
                                        <p:tav tm="100000">
                                          <p:val>
                                            <p:strVal val="#ppt_w"/>
                                          </p:val>
                                        </p:tav>
                                      </p:tavLst>
                                    </p:anim>
                                    <p:anim calcmode="lin" valueType="num">
                                      <p:cBhvr>
                                        <p:cTn id="18" dur="500" fill="hold"/>
                                        <p:tgtEl>
                                          <p:spTgt spid="3379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796"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1 Rectángulo"/>
          <p:cNvSpPr/>
          <p:nvPr/>
        </p:nvSpPr>
        <p:spPr>
          <a:xfrm>
            <a:off x="428625" y="285750"/>
            <a:ext cx="8286750" cy="461963"/>
          </a:xfrm>
          <a:prstGeom prst="rect">
            <a:avLst/>
          </a:prstGeom>
        </p:spPr>
        <p:txBody>
          <a:bodyPr>
            <a:spAutoFit/>
          </a:bodyPr>
          <a:lstStyle/>
          <a:p>
            <a:pPr algn="ctr" eaLnBrk="0" hangingPunct="0">
              <a:defRPr/>
            </a:pPr>
            <a:r>
              <a:rPr lang="es-EC" sz="2400" b="1" u="sng" kern="0" dirty="0">
                <a:solidFill>
                  <a:srgbClr val="006633"/>
                </a:solidFill>
              </a:rPr>
              <a:t>Interrupciones - datos</a:t>
            </a:r>
          </a:p>
        </p:txBody>
      </p:sp>
      <p:graphicFrame>
        <p:nvGraphicFramePr>
          <p:cNvPr id="4" name="3 Diagrama"/>
          <p:cNvGraphicFramePr/>
          <p:nvPr/>
        </p:nvGraphicFramePr>
        <p:xfrm>
          <a:off x="571472" y="928670"/>
          <a:ext cx="8001056"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500"/>
                                        <p:tgtEl>
                                          <p:spTgt spid="2"/>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4)">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1 Rectángulo"/>
          <p:cNvSpPr/>
          <p:nvPr/>
        </p:nvSpPr>
        <p:spPr>
          <a:xfrm>
            <a:off x="428625" y="285750"/>
            <a:ext cx="8286750" cy="461963"/>
          </a:xfrm>
          <a:prstGeom prst="rect">
            <a:avLst/>
          </a:prstGeom>
        </p:spPr>
        <p:txBody>
          <a:bodyPr>
            <a:spAutoFit/>
          </a:bodyPr>
          <a:lstStyle/>
          <a:p>
            <a:pPr algn="ctr" eaLnBrk="0" hangingPunct="0">
              <a:defRPr/>
            </a:pPr>
            <a:r>
              <a:rPr lang="es-EC" sz="2400" b="1" u="sng" kern="0" dirty="0">
                <a:solidFill>
                  <a:srgbClr val="006633"/>
                </a:solidFill>
              </a:rPr>
              <a:t>Interrupciones</a:t>
            </a:r>
          </a:p>
        </p:txBody>
      </p:sp>
      <p:pic>
        <p:nvPicPr>
          <p:cNvPr id="35843" name="Picture 1"/>
          <p:cNvPicPr>
            <a:picLocks noChangeAspect="1" noChangeArrowheads="1"/>
          </p:cNvPicPr>
          <p:nvPr/>
        </p:nvPicPr>
        <p:blipFill>
          <a:blip r:embed="rId3" cstate="print"/>
          <a:srcRect/>
          <a:stretch>
            <a:fillRect/>
          </a:stretch>
        </p:blipFill>
        <p:spPr bwMode="auto">
          <a:xfrm>
            <a:off x="428625" y="857250"/>
            <a:ext cx="8286750" cy="5227638"/>
          </a:xfrm>
          <a:prstGeom prst="rect">
            <a:avLst/>
          </a:prstGeom>
          <a:no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5844" name="3 CuadroTexto"/>
          <p:cNvSpPr txBox="1">
            <a:spLocks noChangeArrowheads="1"/>
          </p:cNvSpPr>
          <p:nvPr/>
        </p:nvSpPr>
        <p:spPr bwMode="auto">
          <a:xfrm>
            <a:off x="5214938" y="6215063"/>
            <a:ext cx="3429000" cy="338137"/>
          </a:xfrm>
          <a:prstGeom prst="rect">
            <a:avLst/>
          </a:prstGeom>
          <a:noFill/>
          <a:ln w="9525">
            <a:noFill/>
            <a:miter lim="800000"/>
            <a:headEnd/>
            <a:tailEnd/>
          </a:ln>
        </p:spPr>
        <p:txBody>
          <a:bodyPr>
            <a:spAutoFit/>
          </a:bodyPr>
          <a:lstStyle/>
          <a:p>
            <a:pPr algn="just"/>
            <a:r>
              <a:rPr lang="es-EC" sz="1600" b="1"/>
              <a:t>DICIEMBRE 2008 BLOQCIM S.A</a:t>
            </a:r>
          </a:p>
        </p:txBody>
      </p:sp>
      <p:sp>
        <p:nvSpPr>
          <p:cNvPr id="5" name="4 Botón de acción: Final">
            <a:hlinkClick r:id="rId4" action="ppaction://hlinksldjump" highlightClick="1"/>
          </p:cNvPr>
          <p:cNvSpPr/>
          <p:nvPr/>
        </p:nvSpPr>
        <p:spPr>
          <a:xfrm>
            <a:off x="214313" y="6357938"/>
            <a:ext cx="714375" cy="214312"/>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Left)">
                                      <p:cBhvr>
                                        <p:cTn id="7" dur="500"/>
                                        <p:tgtEl>
                                          <p:spTgt spid="2"/>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35843"/>
                                        </p:tgtEl>
                                        <p:attrNameLst>
                                          <p:attrName>style.visibility</p:attrName>
                                        </p:attrNameLst>
                                      </p:cBhvr>
                                      <p:to>
                                        <p:strVal val="visible"/>
                                      </p:to>
                                    </p:set>
                                    <p:animEffect transition="in" filter="slide(fromLeft)">
                                      <p:cBhvr>
                                        <p:cTn id="11" dur="500"/>
                                        <p:tgtEl>
                                          <p:spTgt spid="35843"/>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5844"/>
                                        </p:tgtEl>
                                        <p:attrNameLst>
                                          <p:attrName>style.visibility</p:attrName>
                                        </p:attrNameLst>
                                      </p:cBhvr>
                                      <p:to>
                                        <p:strVal val="visible"/>
                                      </p:to>
                                    </p:set>
                                    <p:anim calcmode="lin" valueType="num">
                                      <p:cBhvr additive="base">
                                        <p:cTn id="15" dur="500" fill="hold"/>
                                        <p:tgtEl>
                                          <p:spTgt spid="35844"/>
                                        </p:tgtEl>
                                        <p:attrNameLst>
                                          <p:attrName>ppt_x</p:attrName>
                                        </p:attrNameLst>
                                      </p:cBhvr>
                                      <p:tavLst>
                                        <p:tav tm="0">
                                          <p:val>
                                            <p:strVal val="#ppt_x"/>
                                          </p:val>
                                        </p:tav>
                                        <p:tav tm="100000">
                                          <p:val>
                                            <p:strVal val="#ppt_x"/>
                                          </p:val>
                                        </p:tav>
                                      </p:tavLst>
                                    </p:anim>
                                    <p:anim calcmode="lin" valueType="num">
                                      <p:cBhvr additive="base">
                                        <p:cTn id="16" dur="500" fill="hold"/>
                                        <p:tgtEl>
                                          <p:spTgt spid="358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584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28625" y="285750"/>
            <a:ext cx="8286750" cy="461963"/>
          </a:xfrm>
          <a:prstGeom prst="rect">
            <a:avLst/>
          </a:prstGeom>
        </p:spPr>
        <p:txBody>
          <a:bodyPr>
            <a:spAutoFit/>
          </a:bodyPr>
          <a:lstStyle/>
          <a:p>
            <a:pPr algn="ctr" eaLnBrk="0" hangingPunct="0">
              <a:defRPr/>
            </a:pPr>
            <a:r>
              <a:rPr lang="es-EC" sz="2400" b="1" u="sng" kern="0" dirty="0">
                <a:solidFill>
                  <a:srgbClr val="006633"/>
                </a:solidFill>
              </a:rPr>
              <a:t>Interrupciones</a:t>
            </a:r>
          </a:p>
        </p:txBody>
      </p:sp>
      <p:sp>
        <p:nvSpPr>
          <p:cNvPr id="36867" name="3 CuadroTexto"/>
          <p:cNvSpPr txBox="1">
            <a:spLocks noChangeArrowheads="1"/>
          </p:cNvSpPr>
          <p:nvPr/>
        </p:nvSpPr>
        <p:spPr bwMode="auto">
          <a:xfrm>
            <a:off x="5715000" y="6215063"/>
            <a:ext cx="2928938" cy="338137"/>
          </a:xfrm>
          <a:prstGeom prst="rect">
            <a:avLst/>
          </a:prstGeom>
          <a:noFill/>
          <a:ln w="9525">
            <a:noFill/>
            <a:miter lim="800000"/>
            <a:headEnd/>
            <a:tailEnd/>
          </a:ln>
        </p:spPr>
        <p:txBody>
          <a:bodyPr>
            <a:spAutoFit/>
          </a:bodyPr>
          <a:lstStyle/>
          <a:p>
            <a:pPr algn="just"/>
            <a:r>
              <a:rPr lang="es-EC" sz="1600" b="1"/>
              <a:t>ABRIL 2009 BLOQCIM S.A</a:t>
            </a:r>
          </a:p>
        </p:txBody>
      </p:sp>
      <p:pic>
        <p:nvPicPr>
          <p:cNvPr id="36868" name="Picture 2"/>
          <p:cNvPicPr>
            <a:picLocks noChangeAspect="1" noChangeArrowheads="1"/>
          </p:cNvPicPr>
          <p:nvPr/>
        </p:nvPicPr>
        <p:blipFill>
          <a:blip r:embed="rId2" cstate="print"/>
          <a:srcRect/>
          <a:stretch>
            <a:fillRect/>
          </a:stretch>
        </p:blipFill>
        <p:spPr bwMode="auto">
          <a:xfrm>
            <a:off x="428625" y="857250"/>
            <a:ext cx="8286750" cy="5214938"/>
          </a:xfrm>
          <a:prstGeom prst="rect">
            <a:avLst/>
          </a:prstGeom>
          <a:no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5" name="4 Botón de acción: Final">
            <a:hlinkClick r:id="rId3" action="ppaction://hlinksldjump" highlightClick="1"/>
          </p:cNvPr>
          <p:cNvSpPr/>
          <p:nvPr/>
        </p:nvSpPr>
        <p:spPr>
          <a:xfrm>
            <a:off x="214313" y="6357938"/>
            <a:ext cx="714375" cy="214312"/>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36868"/>
                                        </p:tgtEl>
                                        <p:attrNameLst>
                                          <p:attrName>style.visibility</p:attrName>
                                        </p:attrNameLst>
                                      </p:cBhvr>
                                      <p:to>
                                        <p:strVal val="visible"/>
                                      </p:to>
                                    </p:set>
                                    <p:animEffect transition="in" filter="wedge">
                                      <p:cBhvr>
                                        <p:cTn id="11" dur="2000"/>
                                        <p:tgtEl>
                                          <p:spTgt spid="36868"/>
                                        </p:tgtEl>
                                      </p:cBhvr>
                                    </p:animEffect>
                                  </p:childTnLst>
                                </p:cTn>
                              </p:par>
                            </p:childTnLst>
                          </p:cTn>
                        </p:par>
                        <p:par>
                          <p:cTn id="12" fill="hold">
                            <p:stCondLst>
                              <p:cond delay="4000"/>
                            </p:stCondLst>
                            <p:childTnLst>
                              <p:par>
                                <p:cTn id="13" presetID="20" presetClass="entr" presetSubtype="0" fill="hold" grpId="0" nodeType="afterEffect">
                                  <p:stCondLst>
                                    <p:cond delay="0"/>
                                  </p:stCondLst>
                                  <p:childTnLst>
                                    <p:set>
                                      <p:cBhvr>
                                        <p:cTn id="14" dur="1" fill="hold">
                                          <p:stCondLst>
                                            <p:cond delay="0"/>
                                          </p:stCondLst>
                                        </p:cTn>
                                        <p:tgtEl>
                                          <p:spTgt spid="36867"/>
                                        </p:tgtEl>
                                        <p:attrNameLst>
                                          <p:attrName>style.visibility</p:attrName>
                                        </p:attrNameLst>
                                      </p:cBhvr>
                                      <p:to>
                                        <p:strVal val="visible"/>
                                      </p:to>
                                    </p:set>
                                    <p:animEffect transition="in" filter="wedge">
                                      <p:cBhvr>
                                        <p:cTn id="15" dur="2000"/>
                                        <p:tgtEl>
                                          <p:spTgt spid="36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867"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428625" y="285750"/>
            <a:ext cx="8286750" cy="461963"/>
          </a:xfrm>
          <a:prstGeom prst="rect">
            <a:avLst/>
          </a:prstGeom>
        </p:spPr>
        <p:txBody>
          <a:bodyPr>
            <a:spAutoFit/>
          </a:bodyPr>
          <a:lstStyle/>
          <a:p>
            <a:pPr algn="ctr" eaLnBrk="0" hangingPunct="0">
              <a:defRPr/>
            </a:pPr>
            <a:r>
              <a:rPr lang="es-EC" sz="2400" b="1" u="sng" kern="0" dirty="0">
                <a:solidFill>
                  <a:srgbClr val="006633"/>
                </a:solidFill>
              </a:rPr>
              <a:t>Interrupciones</a:t>
            </a:r>
          </a:p>
        </p:txBody>
      </p:sp>
      <p:sp>
        <p:nvSpPr>
          <p:cNvPr id="37891" name="3 CuadroTexto"/>
          <p:cNvSpPr txBox="1">
            <a:spLocks noChangeArrowheads="1"/>
          </p:cNvSpPr>
          <p:nvPr/>
        </p:nvSpPr>
        <p:spPr bwMode="auto">
          <a:xfrm>
            <a:off x="5715000" y="6215063"/>
            <a:ext cx="2928938" cy="338137"/>
          </a:xfrm>
          <a:prstGeom prst="rect">
            <a:avLst/>
          </a:prstGeom>
          <a:noFill/>
          <a:ln w="9525">
            <a:noFill/>
            <a:miter lim="800000"/>
            <a:headEnd/>
            <a:tailEnd/>
          </a:ln>
        </p:spPr>
        <p:txBody>
          <a:bodyPr>
            <a:spAutoFit/>
          </a:bodyPr>
          <a:lstStyle/>
          <a:p>
            <a:pPr algn="just"/>
            <a:r>
              <a:rPr lang="es-EC" sz="1600" b="1"/>
              <a:t>ENERO 2010 BLOQCIM S.A</a:t>
            </a:r>
          </a:p>
        </p:txBody>
      </p:sp>
      <p:pic>
        <p:nvPicPr>
          <p:cNvPr id="37892" name="Picture 2"/>
          <p:cNvPicPr>
            <a:picLocks noChangeAspect="1" noChangeArrowheads="1"/>
          </p:cNvPicPr>
          <p:nvPr/>
        </p:nvPicPr>
        <p:blipFill>
          <a:blip r:embed="rId2" cstate="print"/>
          <a:srcRect/>
          <a:stretch>
            <a:fillRect/>
          </a:stretch>
        </p:blipFill>
        <p:spPr bwMode="auto">
          <a:xfrm>
            <a:off x="438150" y="857250"/>
            <a:ext cx="8205788" cy="5214938"/>
          </a:xfrm>
          <a:prstGeom prst="rect">
            <a:avLst/>
          </a:prstGeom>
          <a:noFill/>
          <a:ln w="28575">
            <a:noFill/>
            <a:miter lim="800000"/>
            <a:headEnd/>
            <a:tailEnd/>
          </a:ln>
          <a:effectLst/>
          <a:scene3d>
            <a:camera prst="orthographicFront">
              <a:rot lat="0" lon="0" rev="0"/>
            </a:camera>
            <a:lightRig rig="glow" dir="t">
              <a:rot lat="0" lon="0" rev="14100000"/>
            </a:lightRig>
          </a:scene3d>
          <a:sp3d prstMaterial="softEdge">
            <a:bevelT w="127000" prst="artDeco"/>
          </a:sp3d>
        </p:spPr>
      </p:pic>
      <p:sp>
        <p:nvSpPr>
          <p:cNvPr id="5" name="4 Botón de acción: Final">
            <a:hlinkClick r:id="rId3" action="ppaction://hlinksldjump" highlightClick="1"/>
          </p:cNvPr>
          <p:cNvSpPr/>
          <p:nvPr/>
        </p:nvSpPr>
        <p:spPr>
          <a:xfrm>
            <a:off x="214313" y="6357938"/>
            <a:ext cx="714375" cy="214312"/>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Right)">
                                      <p:cBhvr>
                                        <p:cTn id="7" dur="500"/>
                                        <p:tgtEl>
                                          <p:spTgt spid="2"/>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7892"/>
                                        </p:tgtEl>
                                        <p:attrNameLst>
                                          <p:attrName>style.visibility</p:attrName>
                                        </p:attrNameLst>
                                      </p:cBhvr>
                                      <p:to>
                                        <p:strVal val="visible"/>
                                      </p:to>
                                    </p:set>
                                    <p:animEffect transition="in" filter="slide(fromRight)">
                                      <p:cBhvr>
                                        <p:cTn id="11" dur="500"/>
                                        <p:tgtEl>
                                          <p:spTgt spid="37892"/>
                                        </p:tgtEl>
                                      </p:cBhvr>
                                    </p:animEffect>
                                  </p:childTnLst>
                                </p:cTn>
                              </p:par>
                            </p:childTnLst>
                          </p:cTn>
                        </p:par>
                        <p:par>
                          <p:cTn id="12" fill="hold">
                            <p:stCondLst>
                              <p:cond delay="1000"/>
                            </p:stCondLst>
                            <p:childTnLst>
                              <p:par>
                                <p:cTn id="13" presetID="12" presetClass="entr" presetSubtype="2" fill="hold" grpId="0" nodeType="afterEffect">
                                  <p:stCondLst>
                                    <p:cond delay="0"/>
                                  </p:stCondLst>
                                  <p:childTnLst>
                                    <p:set>
                                      <p:cBhvr>
                                        <p:cTn id="14" dur="1" fill="hold">
                                          <p:stCondLst>
                                            <p:cond delay="0"/>
                                          </p:stCondLst>
                                        </p:cTn>
                                        <p:tgtEl>
                                          <p:spTgt spid="37891"/>
                                        </p:tgtEl>
                                        <p:attrNameLst>
                                          <p:attrName>style.visibility</p:attrName>
                                        </p:attrNameLst>
                                      </p:cBhvr>
                                      <p:to>
                                        <p:strVal val="visible"/>
                                      </p:to>
                                    </p:set>
                                    <p:animEffect transition="in" filter="slide(fromRight)">
                                      <p:cBhvr>
                                        <p:cTn id="15" dur="5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7891"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graphicFrame>
        <p:nvGraphicFramePr>
          <p:cNvPr id="2" name="1 Diagrama"/>
          <p:cNvGraphicFramePr/>
          <p:nvPr/>
        </p:nvGraphicFramePr>
        <p:xfrm>
          <a:off x="500034" y="1142984"/>
          <a:ext cx="8001056"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428625" y="323850"/>
            <a:ext cx="8286750" cy="461963"/>
          </a:xfrm>
          <a:prstGeom prst="rect">
            <a:avLst/>
          </a:prstGeom>
        </p:spPr>
        <p:txBody>
          <a:bodyPr>
            <a:spAutoFit/>
          </a:bodyPr>
          <a:lstStyle/>
          <a:p>
            <a:pPr algn="ctr" eaLnBrk="0" hangingPunct="0">
              <a:defRPr/>
            </a:pPr>
            <a:r>
              <a:rPr lang="es-EC" sz="2400" b="1" u="sng" kern="0" dirty="0">
                <a:solidFill>
                  <a:srgbClr val="006633"/>
                </a:solidFill>
              </a:rPr>
              <a:t>Interrupciones - conclusiones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amond(in)">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AE7F6"/>
        </a:solidFill>
        <a:effectLst/>
      </p:bgPr>
    </p:bg>
    <p:spTree>
      <p:nvGrpSpPr>
        <p:cNvPr id="1" name=""/>
        <p:cNvGrpSpPr/>
        <p:nvPr/>
      </p:nvGrpSpPr>
      <p:grpSpPr>
        <a:xfrm>
          <a:off x="0" y="0"/>
          <a:ext cx="0" cy="0"/>
          <a:chOff x="0" y="0"/>
          <a:chExt cx="0" cy="0"/>
        </a:xfrm>
      </p:grpSpPr>
      <p:sp>
        <p:nvSpPr>
          <p:cNvPr id="6146" name="1 Rectángulo"/>
          <p:cNvSpPr>
            <a:spLocks noChangeArrowheads="1"/>
          </p:cNvSpPr>
          <p:nvPr/>
        </p:nvSpPr>
        <p:spPr bwMode="auto">
          <a:xfrm>
            <a:off x="428625" y="285750"/>
            <a:ext cx="8143875" cy="461963"/>
          </a:xfrm>
          <a:prstGeom prst="rect">
            <a:avLst/>
          </a:prstGeom>
          <a:noFill/>
          <a:ln w="9525">
            <a:noFill/>
            <a:miter lim="800000"/>
            <a:headEnd/>
            <a:tailEnd/>
          </a:ln>
        </p:spPr>
        <p:txBody>
          <a:bodyPr>
            <a:spAutoFit/>
          </a:bodyPr>
          <a:lstStyle/>
          <a:p>
            <a:pPr algn="ctr"/>
            <a:r>
              <a:rPr lang="es-ES" sz="2400" b="1" u="sng">
                <a:solidFill>
                  <a:srgbClr val="006633"/>
                </a:solidFill>
              </a:rPr>
              <a:t>La evolución de la carga </a:t>
            </a:r>
            <a:endParaRPr lang="es-EC" sz="2400" b="1" u="sng">
              <a:solidFill>
                <a:srgbClr val="006633"/>
              </a:solidFill>
            </a:endParaRPr>
          </a:p>
        </p:txBody>
      </p:sp>
      <p:sp>
        <p:nvSpPr>
          <p:cNvPr id="6147" name="Rectangle 1"/>
          <p:cNvSpPr>
            <a:spLocks noChangeArrowheads="1"/>
          </p:cNvSpPr>
          <p:nvPr/>
        </p:nvSpPr>
        <p:spPr bwMode="auto">
          <a:xfrm>
            <a:off x="428625" y="1050925"/>
            <a:ext cx="8429625" cy="5310188"/>
          </a:xfrm>
          <a:prstGeom prst="rect">
            <a:avLst/>
          </a:prstGeom>
          <a:noFill/>
          <a:ln w="9525">
            <a:noFill/>
            <a:miter lim="800000"/>
            <a:headEnd/>
            <a:tailEnd/>
          </a:ln>
        </p:spPr>
        <p:txBody>
          <a:bodyPr anchor="ctr">
            <a:spAutoFit/>
          </a:bodyPr>
          <a:lstStyle/>
          <a:p>
            <a:pPr algn="just">
              <a:lnSpc>
                <a:spcPct val="200000"/>
              </a:lnSpc>
            </a:pPr>
            <a:r>
              <a:rPr lang="es-ES">
                <a:solidFill>
                  <a:srgbClr val="000000"/>
                </a:solidFill>
                <a:cs typeface="Times New Roman" pitchFamily="18" charset="0"/>
              </a:rPr>
              <a:t>La calidad del producto energía eléctrica se ha convertido en un factor determinante para el desarrollo sustentable de los sectores industriales y de servicios, debido al significativo aumento de la sensibilidad de los equipos asociados a sus procesos. </a:t>
            </a:r>
          </a:p>
          <a:p>
            <a:pPr algn="just">
              <a:lnSpc>
                <a:spcPct val="200000"/>
              </a:lnSpc>
            </a:pPr>
            <a:endParaRPr lang="es-ES">
              <a:solidFill>
                <a:srgbClr val="000000"/>
              </a:solidFill>
              <a:cs typeface="Times New Roman" pitchFamily="18" charset="0"/>
            </a:endParaRPr>
          </a:p>
          <a:p>
            <a:pPr algn="just">
              <a:lnSpc>
                <a:spcPct val="200000"/>
              </a:lnSpc>
            </a:pPr>
            <a:r>
              <a:rPr lang="es-ES">
                <a:solidFill>
                  <a:srgbClr val="000000"/>
                </a:solidFill>
                <a:cs typeface="Times New Roman" pitchFamily="18" charset="0"/>
              </a:rPr>
              <a:t>Las carencias en esta calidad generan un creciente número de problemas, que se traducen en pérdidas económicas significativas a los propietarios de bienes de producción. Esto implica un aumento de los costos operacionales y por ende en una pérdida de competitividad para el país.</a:t>
            </a:r>
            <a:endParaRPr lang="es-EC">
              <a:solidFill>
                <a:srgbClr val="000000"/>
              </a:solidFill>
              <a:cs typeface="Times New Roman" pitchFamily="18" charset="0"/>
            </a:endParaRPr>
          </a:p>
          <a:p>
            <a:endParaRPr lang="es-EC"/>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heel(4)">
                                      <p:cBhvr>
                                        <p:cTn id="7" dur="2000"/>
                                        <p:tgtEl>
                                          <p:spTgt spid="6146"/>
                                        </p:tgtEl>
                                      </p:cBhvr>
                                    </p:animEffect>
                                  </p:childTnLst>
                                </p:cTn>
                              </p:par>
                            </p:childTnLst>
                          </p:cTn>
                        </p:par>
                        <p:par>
                          <p:cTn id="8" fill="hold">
                            <p:stCondLst>
                              <p:cond delay="2000"/>
                            </p:stCondLst>
                            <p:childTnLst>
                              <p:par>
                                <p:cTn id="9" presetID="21" presetClass="entr" presetSubtype="4" fill="hold" grpId="0" nodeType="afterEffect">
                                  <p:stCondLst>
                                    <p:cond delay="0"/>
                                  </p:stCondLst>
                                  <p:childTnLst>
                                    <p:set>
                                      <p:cBhvr>
                                        <p:cTn id="10" dur="1" fill="hold">
                                          <p:stCondLst>
                                            <p:cond delay="0"/>
                                          </p:stCondLst>
                                        </p:cTn>
                                        <p:tgtEl>
                                          <p:spTgt spid="6147"/>
                                        </p:tgtEl>
                                        <p:attrNameLst>
                                          <p:attrName>style.visibility</p:attrName>
                                        </p:attrNameLst>
                                      </p:cBhvr>
                                      <p:to>
                                        <p:strVal val="visible"/>
                                      </p:to>
                                    </p:set>
                                    <p:animEffect transition="in" filter="wheel(4)">
                                      <p:cBhvr>
                                        <p:cTn id="11" dur="2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r:link="rId3"/>
          <a:srcRect/>
          <a:tile tx="0" ty="0" sx="100000" sy="100000" flip="none" algn="tl"/>
        </a:blipFill>
        <a:effectLst/>
      </p:bgPr>
    </p:bg>
    <p:spTree>
      <p:nvGrpSpPr>
        <p:cNvPr id="1" name=""/>
        <p:cNvGrpSpPr/>
        <p:nvPr/>
      </p:nvGrpSpPr>
      <p:grpSpPr>
        <a:xfrm>
          <a:off x="0" y="0"/>
          <a:ext cx="0" cy="0"/>
          <a:chOff x="0" y="0"/>
          <a:chExt cx="0" cy="0"/>
        </a:xfrm>
      </p:grpSpPr>
      <p:sp>
        <p:nvSpPr>
          <p:cNvPr id="2" name="1 Título"/>
          <p:cNvSpPr txBox="1">
            <a:spLocks noChangeArrowheads="1"/>
          </p:cNvSpPr>
          <p:nvPr/>
        </p:nvSpPr>
        <p:spPr bwMode="auto">
          <a:xfrm>
            <a:off x="457200" y="71438"/>
            <a:ext cx="8229600" cy="803275"/>
          </a:xfrm>
          <a:prstGeom prst="rect">
            <a:avLst/>
          </a:prstGeom>
          <a:noFill/>
          <a:ln w="9525">
            <a:noFill/>
            <a:miter lim="800000"/>
            <a:headEnd/>
            <a:tailEnd/>
          </a:ln>
        </p:spPr>
        <p:txBody>
          <a:bodyPr lIns="45720" rIns="45720" anchor="ctr"/>
          <a:lstStyle/>
          <a:p>
            <a:pPr algn="ctr"/>
            <a:r>
              <a:rPr lang="es-ES" sz="2400" b="1" u="sng">
                <a:solidFill>
                  <a:srgbClr val="006633"/>
                </a:solidFill>
              </a:rPr>
              <a:t>Depresión de tensión (sag)</a:t>
            </a:r>
            <a:endParaRPr lang="es-ES" sz="2800" b="1" u="sng">
              <a:solidFill>
                <a:srgbClr val="006633"/>
              </a:solidFill>
            </a:endParaRPr>
          </a:p>
        </p:txBody>
      </p:sp>
      <p:sp>
        <p:nvSpPr>
          <p:cNvPr id="39939" name="Rectangle 4"/>
          <p:cNvSpPr>
            <a:spLocks noChangeArrowheads="1"/>
          </p:cNvSpPr>
          <p:nvPr/>
        </p:nvSpPr>
        <p:spPr bwMode="auto">
          <a:xfrm>
            <a:off x="357188" y="1409700"/>
            <a:ext cx="8215312" cy="3387725"/>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C">
                <a:solidFill>
                  <a:srgbClr val="000000"/>
                </a:solidFill>
                <a:cs typeface="Times New Roman" pitchFamily="18" charset="0"/>
              </a:rPr>
              <a:t>Las depresiones de tensión son disminuciones de corta duración en la tensión de estado estable y algunas veces duran muchos segundos (0.5 a 30 ciclos y más). Pueden tener efectos muy pequeños sobre cargas sensibles si la caída en la tensión no es mayor del 10%, o pueden tener un mayor efecto (similar a una salida o corte de energía) si la disminución en la tensión es más grande (por ejemplo el 50%).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39939"/>
                                        </p:tgtEl>
                                        <p:attrNameLst>
                                          <p:attrName>style.visibility</p:attrName>
                                        </p:attrNameLst>
                                      </p:cBhvr>
                                      <p:to>
                                        <p:strVal val="visible"/>
                                      </p:to>
                                    </p:set>
                                    <p:animEffect transition="in" filter="wedge">
                                      <p:cBhvr>
                                        <p:cTn id="11" dur="10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9939"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3794" name="3 CuadroTexto"/>
          <p:cNvSpPr txBox="1">
            <a:spLocks noChangeArrowheads="1"/>
          </p:cNvSpPr>
          <p:nvPr/>
        </p:nvSpPr>
        <p:spPr bwMode="auto">
          <a:xfrm>
            <a:off x="5214938" y="6215063"/>
            <a:ext cx="3429000" cy="338137"/>
          </a:xfrm>
          <a:prstGeom prst="rect">
            <a:avLst/>
          </a:prstGeom>
          <a:noFill/>
          <a:ln w="9525">
            <a:noFill/>
            <a:miter lim="800000"/>
            <a:headEnd/>
            <a:tailEnd/>
          </a:ln>
        </p:spPr>
        <p:txBody>
          <a:bodyPr>
            <a:spAutoFit/>
          </a:bodyPr>
          <a:lstStyle/>
          <a:p>
            <a:pPr algn="just"/>
            <a:r>
              <a:rPr lang="es-EC" sz="1600" b="1"/>
              <a:t>DICIEMBRE 2008 BLOQCIM S.A</a:t>
            </a:r>
          </a:p>
        </p:txBody>
      </p:sp>
      <p:sp>
        <p:nvSpPr>
          <p:cNvPr id="5" name="1 Título"/>
          <p:cNvSpPr txBox="1">
            <a:spLocks noChangeArrowheads="1"/>
          </p:cNvSpPr>
          <p:nvPr/>
        </p:nvSpPr>
        <p:spPr bwMode="auto">
          <a:xfrm>
            <a:off x="457200" y="71438"/>
            <a:ext cx="8229600" cy="803275"/>
          </a:xfrm>
          <a:prstGeom prst="rect">
            <a:avLst/>
          </a:prstGeom>
          <a:noFill/>
          <a:ln w="9525">
            <a:noFill/>
            <a:miter lim="800000"/>
            <a:headEnd/>
            <a:tailEnd/>
          </a:ln>
        </p:spPr>
        <p:txBody>
          <a:bodyPr lIns="45720" rIns="45720" anchor="ctr"/>
          <a:lstStyle/>
          <a:p>
            <a:pPr algn="ctr"/>
            <a:r>
              <a:rPr lang="es-ES" sz="2400" b="1" u="sng">
                <a:solidFill>
                  <a:srgbClr val="006633"/>
                </a:solidFill>
              </a:rPr>
              <a:t>Depresión de tensión (sag)</a:t>
            </a:r>
            <a:endParaRPr lang="es-ES" sz="2800" b="1" u="sng">
              <a:solidFill>
                <a:srgbClr val="006633"/>
              </a:solidFill>
            </a:endParaRPr>
          </a:p>
        </p:txBody>
      </p:sp>
      <p:pic>
        <p:nvPicPr>
          <p:cNvPr id="33796" name="Picture 2"/>
          <p:cNvPicPr>
            <a:picLocks noChangeAspect="1" noChangeArrowheads="1"/>
          </p:cNvPicPr>
          <p:nvPr/>
        </p:nvPicPr>
        <p:blipFill>
          <a:blip r:embed="rId2"/>
          <a:srcRect/>
          <a:stretch>
            <a:fillRect/>
          </a:stretch>
        </p:blipFill>
        <p:spPr bwMode="auto">
          <a:xfrm>
            <a:off x="428625" y="857250"/>
            <a:ext cx="8175625" cy="5189538"/>
          </a:xfrm>
          <a:prstGeom prst="rect">
            <a:avLst/>
          </a:prstGeom>
          <a:noFill/>
          <a:ln w="28575">
            <a:solidFill>
              <a:srgbClr val="000000"/>
            </a:solid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41986" name="3 CuadroTexto"/>
          <p:cNvSpPr txBox="1">
            <a:spLocks noChangeArrowheads="1"/>
          </p:cNvSpPr>
          <p:nvPr/>
        </p:nvSpPr>
        <p:spPr bwMode="auto">
          <a:xfrm>
            <a:off x="5715000" y="6215063"/>
            <a:ext cx="3429000" cy="338137"/>
          </a:xfrm>
          <a:prstGeom prst="rect">
            <a:avLst/>
          </a:prstGeom>
          <a:noFill/>
          <a:ln w="9525">
            <a:noFill/>
            <a:miter lim="800000"/>
            <a:headEnd/>
            <a:tailEnd/>
          </a:ln>
        </p:spPr>
        <p:txBody>
          <a:bodyPr>
            <a:spAutoFit/>
          </a:bodyPr>
          <a:lstStyle/>
          <a:p>
            <a:pPr algn="just"/>
            <a:r>
              <a:rPr lang="es-EC" sz="1600" b="1"/>
              <a:t>ABRIL 2009 BLOQCIM S.A</a:t>
            </a:r>
          </a:p>
        </p:txBody>
      </p:sp>
      <p:sp>
        <p:nvSpPr>
          <p:cNvPr id="5" name="1 Título"/>
          <p:cNvSpPr txBox="1">
            <a:spLocks noChangeArrowheads="1"/>
          </p:cNvSpPr>
          <p:nvPr/>
        </p:nvSpPr>
        <p:spPr bwMode="auto">
          <a:xfrm>
            <a:off x="457200" y="71438"/>
            <a:ext cx="8229600" cy="803275"/>
          </a:xfrm>
          <a:prstGeom prst="rect">
            <a:avLst/>
          </a:prstGeom>
          <a:noFill/>
          <a:ln w="9525">
            <a:noFill/>
            <a:miter lim="800000"/>
            <a:headEnd/>
            <a:tailEnd/>
          </a:ln>
        </p:spPr>
        <p:txBody>
          <a:bodyPr lIns="45720" rIns="45720" anchor="ctr"/>
          <a:lstStyle/>
          <a:p>
            <a:pPr algn="ctr"/>
            <a:r>
              <a:rPr lang="es-ES" sz="2400" b="1" u="sng">
                <a:solidFill>
                  <a:srgbClr val="006633"/>
                </a:solidFill>
              </a:rPr>
              <a:t>Depresión de tensión (sag)</a:t>
            </a:r>
            <a:endParaRPr lang="es-ES" sz="2800" b="1" u="sng">
              <a:solidFill>
                <a:srgbClr val="006633"/>
              </a:solidFill>
            </a:endParaRPr>
          </a:p>
        </p:txBody>
      </p:sp>
      <p:pic>
        <p:nvPicPr>
          <p:cNvPr id="41988" name="Picture 2"/>
          <p:cNvPicPr>
            <a:picLocks noChangeAspect="1" noChangeArrowheads="1"/>
          </p:cNvPicPr>
          <p:nvPr/>
        </p:nvPicPr>
        <p:blipFill>
          <a:blip r:embed="rId2" cstate="print"/>
          <a:srcRect/>
          <a:stretch>
            <a:fillRect/>
          </a:stretch>
        </p:blipFill>
        <p:spPr bwMode="auto">
          <a:xfrm>
            <a:off x="428625" y="857250"/>
            <a:ext cx="8286750" cy="5214938"/>
          </a:xfrm>
          <a:prstGeom prst="rect">
            <a:avLst/>
          </a:prstGeom>
          <a:no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500" fill="hold"/>
                                        <p:tgtEl>
                                          <p:spTgt spid="41988"/>
                                        </p:tgtEl>
                                        <p:attrNameLst>
                                          <p:attrName>r</p:attrName>
                                        </p:attrNameLst>
                                      </p:cBhvr>
                                    </p:animRot>
                                  </p:childTnLst>
                                </p:cTn>
                              </p:par>
                            </p:childTnLst>
                          </p:cTn>
                        </p:par>
                        <p:par>
                          <p:cTn id="11" fill="hold">
                            <p:stCondLst>
                              <p:cond delay="1000"/>
                            </p:stCondLst>
                            <p:childTnLst>
                              <p:par>
                                <p:cTn id="12" presetID="8" presetClass="emph" presetSubtype="0" fill="hold" grpId="0" nodeType="afterEffect">
                                  <p:stCondLst>
                                    <p:cond delay="0"/>
                                  </p:stCondLst>
                                  <p:childTnLst>
                                    <p:animRot by="21600000">
                                      <p:cBhvr>
                                        <p:cTn id="13" dur="500" fill="hold"/>
                                        <p:tgtEl>
                                          <p:spTgt spid="4198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5"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3 CuadroTexto"/>
          <p:cNvSpPr txBox="1">
            <a:spLocks noChangeArrowheads="1"/>
          </p:cNvSpPr>
          <p:nvPr/>
        </p:nvSpPr>
        <p:spPr bwMode="auto">
          <a:xfrm>
            <a:off x="5715000" y="6215063"/>
            <a:ext cx="3429000" cy="338137"/>
          </a:xfrm>
          <a:prstGeom prst="rect">
            <a:avLst/>
          </a:prstGeom>
          <a:noFill/>
          <a:ln w="9525">
            <a:noFill/>
            <a:miter lim="800000"/>
            <a:headEnd/>
            <a:tailEnd/>
          </a:ln>
        </p:spPr>
        <p:txBody>
          <a:bodyPr>
            <a:spAutoFit/>
          </a:bodyPr>
          <a:lstStyle/>
          <a:p>
            <a:pPr algn="just"/>
            <a:r>
              <a:rPr lang="es-EC" sz="1600" b="1"/>
              <a:t>ABRIL 2009 BLOQCIM S.A</a:t>
            </a:r>
          </a:p>
        </p:txBody>
      </p:sp>
      <p:sp>
        <p:nvSpPr>
          <p:cNvPr id="5" name="1 Título"/>
          <p:cNvSpPr txBox="1"/>
          <p:nvPr/>
        </p:nvSpPr>
        <p:spPr>
          <a:xfrm>
            <a:off x="457200" y="71438"/>
            <a:ext cx="8229600" cy="803275"/>
          </a:xfrm>
          <a:prstGeom prst="rect">
            <a:avLst/>
          </a:prstGeom>
          <a:noFill/>
          <a:ln>
            <a:noFill/>
          </a:ln>
        </p:spPr>
        <p:txBody>
          <a:bodyPr lIns="45720" rIns="45720" anchor="ctr"/>
          <a:lstStyle/>
          <a:p>
            <a:pPr algn="ctr">
              <a:defRPr sz="1800" b="0" i="0" u="none" strike="noStrike" kern="0" cap="none" spc="0" baseline="0">
                <a:solidFill>
                  <a:srgbClr val="000000"/>
                </a:solidFill>
                <a:uFillTx/>
              </a:defRPr>
            </a:pPr>
            <a:r>
              <a:rPr lang="es-ES" sz="2400" b="1" u="sng" kern="0" dirty="0">
                <a:solidFill>
                  <a:srgbClr val="006633"/>
                </a:solidFill>
              </a:rPr>
              <a:t>Depresión de tensión (</a:t>
            </a:r>
            <a:r>
              <a:rPr lang="es-ES" sz="2400" b="1" u="sng" kern="0" dirty="0" err="1">
                <a:solidFill>
                  <a:srgbClr val="006633"/>
                </a:solidFill>
              </a:rPr>
              <a:t>sag</a:t>
            </a:r>
            <a:r>
              <a:rPr lang="es-ES" sz="2400" b="1" u="sng" kern="0" dirty="0">
                <a:solidFill>
                  <a:srgbClr val="006633"/>
                </a:solidFill>
              </a:rPr>
              <a:t>)</a:t>
            </a:r>
            <a:endParaRPr lang="es-ES" sz="2800" b="1" u="sng" kern="0" dirty="0">
              <a:solidFill>
                <a:srgbClr val="006633"/>
              </a:solidFill>
            </a:endParaRPr>
          </a:p>
        </p:txBody>
      </p:sp>
      <p:pic>
        <p:nvPicPr>
          <p:cNvPr id="43012" name="Picture 2"/>
          <p:cNvPicPr>
            <a:picLocks noChangeAspect="1" noChangeArrowheads="1"/>
          </p:cNvPicPr>
          <p:nvPr/>
        </p:nvPicPr>
        <p:blipFill>
          <a:blip r:embed="rId2" cstate="print"/>
          <a:srcRect/>
          <a:stretch>
            <a:fillRect/>
          </a:stretch>
        </p:blipFill>
        <p:spPr bwMode="auto">
          <a:xfrm>
            <a:off x="428625" y="928688"/>
            <a:ext cx="8215313" cy="5143500"/>
          </a:xfrm>
          <a:prstGeom prst="rect">
            <a:avLst/>
          </a:prstGeom>
          <a:no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43012"/>
                                        </p:tgtEl>
                                        <p:attrNameLst>
                                          <p:attrName>style.visibility</p:attrName>
                                        </p:attrNameLst>
                                      </p:cBhvr>
                                      <p:to>
                                        <p:strVal val="visible"/>
                                      </p:to>
                                    </p:set>
                                    <p:anim calcmode="lin" valueType="num">
                                      <p:cBhvr>
                                        <p:cTn id="11" dur="500" fill="hold"/>
                                        <p:tgtEl>
                                          <p:spTgt spid="43012"/>
                                        </p:tgtEl>
                                        <p:attrNameLst>
                                          <p:attrName>ppt_w</p:attrName>
                                        </p:attrNameLst>
                                      </p:cBhvr>
                                      <p:tavLst>
                                        <p:tav tm="0">
                                          <p:val>
                                            <p:fltVal val="0"/>
                                          </p:val>
                                        </p:tav>
                                        <p:tav tm="100000">
                                          <p:val>
                                            <p:strVal val="#ppt_w"/>
                                          </p:val>
                                        </p:tav>
                                      </p:tavLst>
                                    </p:anim>
                                    <p:anim calcmode="lin" valueType="num">
                                      <p:cBhvr>
                                        <p:cTn id="12" dur="500" fill="hold"/>
                                        <p:tgtEl>
                                          <p:spTgt spid="43012"/>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7" presetClass="entr" presetSubtype="10" fill="hold" grpId="0" nodeType="afterEffect">
                                  <p:stCondLst>
                                    <p:cond delay="0"/>
                                  </p:stCondLst>
                                  <p:childTnLst>
                                    <p:set>
                                      <p:cBhvr>
                                        <p:cTn id="15" dur="1" fill="hold">
                                          <p:stCondLst>
                                            <p:cond delay="0"/>
                                          </p:stCondLst>
                                        </p:cTn>
                                        <p:tgtEl>
                                          <p:spTgt spid="43010"/>
                                        </p:tgtEl>
                                        <p:attrNameLst>
                                          <p:attrName>style.visibility</p:attrName>
                                        </p:attrNameLst>
                                      </p:cBhvr>
                                      <p:to>
                                        <p:strVal val="visible"/>
                                      </p:to>
                                    </p:set>
                                    <p:anim calcmode="lin" valueType="num">
                                      <p:cBhvr>
                                        <p:cTn id="16" dur="500" fill="hold"/>
                                        <p:tgtEl>
                                          <p:spTgt spid="43010"/>
                                        </p:tgtEl>
                                        <p:attrNameLst>
                                          <p:attrName>ppt_w</p:attrName>
                                        </p:attrNameLst>
                                      </p:cBhvr>
                                      <p:tavLst>
                                        <p:tav tm="0">
                                          <p:val>
                                            <p:fltVal val="0"/>
                                          </p:val>
                                        </p:tav>
                                        <p:tav tm="100000">
                                          <p:val>
                                            <p:strVal val="#ppt_w"/>
                                          </p:val>
                                        </p:tav>
                                      </p:tavLst>
                                    </p:anim>
                                    <p:anim calcmode="lin" valueType="num">
                                      <p:cBhvr>
                                        <p:cTn id="17" dur="500" fill="hold"/>
                                        <p:tgtEl>
                                          <p:spTgt spid="430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5"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44034" name="3 CuadroTexto"/>
          <p:cNvSpPr txBox="1">
            <a:spLocks noChangeArrowheads="1"/>
          </p:cNvSpPr>
          <p:nvPr/>
        </p:nvSpPr>
        <p:spPr bwMode="auto">
          <a:xfrm>
            <a:off x="5715000" y="6215063"/>
            <a:ext cx="3429000" cy="338137"/>
          </a:xfrm>
          <a:prstGeom prst="rect">
            <a:avLst/>
          </a:prstGeom>
          <a:noFill/>
          <a:ln w="9525">
            <a:noFill/>
            <a:miter lim="800000"/>
            <a:headEnd/>
            <a:tailEnd/>
          </a:ln>
        </p:spPr>
        <p:txBody>
          <a:bodyPr>
            <a:spAutoFit/>
          </a:bodyPr>
          <a:lstStyle/>
          <a:p>
            <a:pPr algn="just"/>
            <a:r>
              <a:rPr lang="es-EC" sz="1600" b="1"/>
              <a:t>ENERO 2010 BLOQCIM S.A</a:t>
            </a:r>
          </a:p>
        </p:txBody>
      </p:sp>
      <p:sp>
        <p:nvSpPr>
          <p:cNvPr id="5" name="1 Título"/>
          <p:cNvSpPr txBox="1"/>
          <p:nvPr/>
        </p:nvSpPr>
        <p:spPr>
          <a:xfrm>
            <a:off x="457200" y="71438"/>
            <a:ext cx="8229600" cy="803275"/>
          </a:xfrm>
          <a:prstGeom prst="rect">
            <a:avLst/>
          </a:prstGeom>
          <a:noFill/>
          <a:ln>
            <a:noFill/>
          </a:ln>
        </p:spPr>
        <p:txBody>
          <a:bodyPr lIns="45720" rIns="45720" anchor="ctr"/>
          <a:lstStyle/>
          <a:p>
            <a:pPr algn="ctr">
              <a:defRPr sz="1800" b="0" i="0" u="none" strike="noStrike" kern="0" cap="none" spc="0" baseline="0">
                <a:solidFill>
                  <a:srgbClr val="000000"/>
                </a:solidFill>
                <a:uFillTx/>
              </a:defRPr>
            </a:pPr>
            <a:r>
              <a:rPr lang="es-ES" sz="2400" b="1" u="sng" kern="0" dirty="0">
                <a:solidFill>
                  <a:srgbClr val="006633"/>
                </a:solidFill>
              </a:rPr>
              <a:t>Depresión de tensión (</a:t>
            </a:r>
            <a:r>
              <a:rPr lang="es-ES" sz="2400" b="1" u="sng" kern="0" dirty="0" err="1">
                <a:solidFill>
                  <a:srgbClr val="006633"/>
                </a:solidFill>
              </a:rPr>
              <a:t>sag</a:t>
            </a:r>
            <a:r>
              <a:rPr lang="es-ES" sz="2400" b="1" u="sng" kern="0" dirty="0">
                <a:solidFill>
                  <a:srgbClr val="006633"/>
                </a:solidFill>
              </a:rPr>
              <a:t>)</a:t>
            </a:r>
            <a:endParaRPr lang="es-ES" sz="2800" b="1" u="sng" kern="0" dirty="0">
              <a:solidFill>
                <a:srgbClr val="006633"/>
              </a:solidFill>
            </a:endParaRPr>
          </a:p>
        </p:txBody>
      </p:sp>
      <p:pic>
        <p:nvPicPr>
          <p:cNvPr id="44036" name="Picture 2"/>
          <p:cNvPicPr>
            <a:picLocks noChangeAspect="1" noChangeArrowheads="1"/>
          </p:cNvPicPr>
          <p:nvPr/>
        </p:nvPicPr>
        <p:blipFill>
          <a:blip r:embed="rId3" cstate="print"/>
          <a:srcRect/>
          <a:stretch>
            <a:fillRect/>
          </a:stretch>
        </p:blipFill>
        <p:spPr bwMode="auto">
          <a:xfrm>
            <a:off x="428625" y="857250"/>
            <a:ext cx="8215313" cy="5214938"/>
          </a:xfrm>
          <a:prstGeom prst="rect">
            <a:avLst/>
          </a:prstGeom>
          <a:noFill/>
          <a:ln w="28575">
            <a:noFill/>
            <a:miter lim="800000"/>
            <a:headEnd/>
            <a:tailEnd/>
          </a:ln>
          <a:effectLst/>
          <a:scene3d>
            <a:camera prst="orthographicFront">
              <a:rot lat="0" lon="0" rev="0"/>
            </a:camera>
            <a:lightRig rig="glow" dir="t">
              <a:rot lat="0" lon="0" rev="14100000"/>
            </a:lightRig>
          </a:scene3d>
          <a:sp3d prstMaterial="softEdge">
            <a:bevelT w="127000" prst="artDeco"/>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4036"/>
                                        </p:tgtEl>
                                        <p:attrNameLst>
                                          <p:attrName>style.visibility</p:attrName>
                                        </p:attrNameLst>
                                      </p:cBhvr>
                                      <p:to>
                                        <p:strVal val="visible"/>
                                      </p:to>
                                    </p:set>
                                    <p:animEffect transition="in" filter="blinds(horizontal)">
                                      <p:cBhvr>
                                        <p:cTn id="11" dur="500"/>
                                        <p:tgtEl>
                                          <p:spTgt spid="44036"/>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44034"/>
                                        </p:tgtEl>
                                        <p:attrNameLst>
                                          <p:attrName>style.visibility</p:attrName>
                                        </p:attrNameLst>
                                      </p:cBhvr>
                                      <p:to>
                                        <p:strVal val="visible"/>
                                      </p:to>
                                    </p:set>
                                    <p:animEffect transition="in" filter="blinds(horizontal)">
                                      <p:cBhvr>
                                        <p:cTn id="15" dur="500"/>
                                        <p:tgtEl>
                                          <p:spTgt spid="44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P spid="5"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45058" name="3 CuadroTexto"/>
          <p:cNvSpPr txBox="1">
            <a:spLocks noChangeArrowheads="1"/>
          </p:cNvSpPr>
          <p:nvPr/>
        </p:nvSpPr>
        <p:spPr bwMode="auto">
          <a:xfrm>
            <a:off x="5715000" y="6215063"/>
            <a:ext cx="3429000" cy="338137"/>
          </a:xfrm>
          <a:prstGeom prst="rect">
            <a:avLst/>
          </a:prstGeom>
          <a:noFill/>
          <a:ln w="9525">
            <a:noFill/>
            <a:miter lim="800000"/>
            <a:headEnd/>
            <a:tailEnd/>
          </a:ln>
        </p:spPr>
        <p:txBody>
          <a:bodyPr>
            <a:spAutoFit/>
          </a:bodyPr>
          <a:lstStyle/>
          <a:p>
            <a:pPr algn="just"/>
            <a:r>
              <a:rPr lang="es-EC" sz="1600" b="1"/>
              <a:t>ENERO 2010 BLOQCIM S.A</a:t>
            </a:r>
          </a:p>
        </p:txBody>
      </p:sp>
      <p:sp>
        <p:nvSpPr>
          <p:cNvPr id="5" name="1 Título"/>
          <p:cNvSpPr txBox="1"/>
          <p:nvPr/>
        </p:nvSpPr>
        <p:spPr>
          <a:xfrm>
            <a:off x="457200" y="71438"/>
            <a:ext cx="8229600" cy="803275"/>
          </a:xfrm>
          <a:prstGeom prst="rect">
            <a:avLst/>
          </a:prstGeom>
          <a:noFill/>
          <a:ln>
            <a:noFill/>
          </a:ln>
        </p:spPr>
        <p:txBody>
          <a:bodyPr lIns="45720" rIns="45720" anchor="ctr"/>
          <a:lstStyle/>
          <a:p>
            <a:pPr algn="ctr">
              <a:defRPr sz="1800" b="0" i="0" u="none" strike="noStrike" kern="0" cap="none" spc="0" baseline="0">
                <a:solidFill>
                  <a:srgbClr val="000000"/>
                </a:solidFill>
                <a:uFillTx/>
              </a:defRPr>
            </a:pPr>
            <a:r>
              <a:rPr lang="es-ES" sz="2400" b="1" u="sng" kern="0" dirty="0">
                <a:solidFill>
                  <a:srgbClr val="006633"/>
                </a:solidFill>
              </a:rPr>
              <a:t>Depresión de tensión (</a:t>
            </a:r>
            <a:r>
              <a:rPr lang="es-ES" sz="2400" b="1" u="sng" kern="0" dirty="0" err="1">
                <a:solidFill>
                  <a:srgbClr val="006633"/>
                </a:solidFill>
              </a:rPr>
              <a:t>sag</a:t>
            </a:r>
            <a:r>
              <a:rPr lang="es-ES" sz="2400" b="1" u="sng" kern="0" dirty="0">
                <a:solidFill>
                  <a:srgbClr val="006633"/>
                </a:solidFill>
              </a:rPr>
              <a:t>)</a:t>
            </a:r>
            <a:endParaRPr lang="es-ES" sz="2800" b="1" u="sng" kern="0" dirty="0">
              <a:solidFill>
                <a:srgbClr val="006633"/>
              </a:solidFill>
            </a:endParaRPr>
          </a:p>
        </p:txBody>
      </p:sp>
      <p:pic>
        <p:nvPicPr>
          <p:cNvPr id="45060" name="Picture 2"/>
          <p:cNvPicPr>
            <a:picLocks noChangeAspect="1" noChangeArrowheads="1"/>
          </p:cNvPicPr>
          <p:nvPr/>
        </p:nvPicPr>
        <p:blipFill>
          <a:blip r:embed="rId3" cstate="print"/>
          <a:srcRect/>
          <a:stretch>
            <a:fillRect/>
          </a:stretch>
        </p:blipFill>
        <p:spPr bwMode="auto">
          <a:xfrm>
            <a:off x="428596" y="928670"/>
            <a:ext cx="8286750" cy="5214938"/>
          </a:xfrm>
          <a:prstGeom prst="rect">
            <a:avLst/>
          </a:prstGeom>
          <a:no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par>
                          <p:cTn id="8" fill="hold">
                            <p:stCondLst>
                              <p:cond delay="500"/>
                            </p:stCondLst>
                            <p:childTnLst>
                              <p:par>
                                <p:cTn id="9" presetID="43" presetClass="entr" presetSubtype="0" fill="hold" nodeType="afterEffect">
                                  <p:stCondLst>
                                    <p:cond delay="0"/>
                                  </p:stCondLst>
                                  <p:childTnLst>
                                    <p:set>
                                      <p:cBhvr>
                                        <p:cTn id="10" dur="1" fill="hold">
                                          <p:stCondLst>
                                            <p:cond delay="0"/>
                                          </p:stCondLst>
                                        </p:cTn>
                                        <p:tgtEl>
                                          <p:spTgt spid="45060"/>
                                        </p:tgtEl>
                                        <p:attrNameLst>
                                          <p:attrName>style.visibility</p:attrName>
                                        </p:attrNameLst>
                                      </p:cBhvr>
                                      <p:to>
                                        <p:strVal val="visible"/>
                                      </p:to>
                                    </p:set>
                                    <p:animEffect transition="in" filter="fade">
                                      <p:cBhvr>
                                        <p:cTn id="11" dur="50"/>
                                        <p:tgtEl>
                                          <p:spTgt spid="45060"/>
                                        </p:tgtEl>
                                      </p:cBhvr>
                                    </p:animEffect>
                                    <p:anim calcmode="lin" valueType="num">
                                      <p:cBhvr>
                                        <p:cTn id="12" dur="200" fill="hold"/>
                                        <p:tgtEl>
                                          <p:spTgt spid="45060"/>
                                        </p:tgtEl>
                                        <p:attrNameLst>
                                          <p:attrName>ppt_x</p:attrName>
                                        </p:attrNameLst>
                                      </p:cBhvr>
                                      <p:tavLst>
                                        <p:tav tm="0">
                                          <p:val>
                                            <p:strVal val="#ppt_x"/>
                                          </p:val>
                                        </p:tav>
                                        <p:tav tm="100000">
                                          <p:val>
                                            <p:strVal val="#ppt_x"/>
                                          </p:val>
                                        </p:tav>
                                      </p:tavLst>
                                    </p:anim>
                                    <p:anim calcmode="lin" valueType="num">
                                      <p:cBhvr>
                                        <p:cTn id="13" dur="200" fill="hold"/>
                                        <p:tgtEl>
                                          <p:spTgt spid="45060"/>
                                        </p:tgtEl>
                                        <p:attrNameLst>
                                          <p:attrName>ppt_y</p:attrName>
                                        </p:attrNameLst>
                                      </p:cBhvr>
                                      <p:tavLst>
                                        <p:tav tm="0">
                                          <p:val>
                                            <p:strVal val="#ppt_y+0.31"/>
                                          </p:val>
                                        </p:tav>
                                        <p:tav tm="100000">
                                          <p:val>
                                            <p:strVal val="#ppt_y+0.31"/>
                                          </p:val>
                                        </p:tav>
                                      </p:tavLst>
                                    </p:anim>
                                    <p:anim calcmode="lin" valueType="num">
                                      <p:cBhvr>
                                        <p:cTn id="14" dur="300" decel="50000" fill="hold">
                                          <p:stCondLst>
                                            <p:cond delay="200"/>
                                          </p:stCondLst>
                                        </p:cTn>
                                        <p:tgtEl>
                                          <p:spTgt spid="4506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5" dur="300" decel="50000" fill="hold">
                                          <p:stCondLst>
                                            <p:cond delay="200"/>
                                          </p:stCondLst>
                                        </p:cTn>
                                        <p:tgtEl>
                                          <p:spTgt spid="4506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6" fill="hold">
                            <p:stCondLst>
                              <p:cond delay="1000"/>
                            </p:stCondLst>
                            <p:childTnLst>
                              <p:par>
                                <p:cTn id="17" presetID="43" presetClass="entr" presetSubtype="0" fill="hold" grpId="0" nodeType="afterEffect">
                                  <p:stCondLst>
                                    <p:cond delay="0"/>
                                  </p:stCondLst>
                                  <p:childTnLst>
                                    <p:set>
                                      <p:cBhvr>
                                        <p:cTn id="18" dur="1" fill="hold">
                                          <p:stCondLst>
                                            <p:cond delay="0"/>
                                          </p:stCondLst>
                                        </p:cTn>
                                        <p:tgtEl>
                                          <p:spTgt spid="45058"/>
                                        </p:tgtEl>
                                        <p:attrNameLst>
                                          <p:attrName>style.visibility</p:attrName>
                                        </p:attrNameLst>
                                      </p:cBhvr>
                                      <p:to>
                                        <p:strVal val="visible"/>
                                      </p:to>
                                    </p:set>
                                    <p:animEffect transition="in" filter="fade">
                                      <p:cBhvr>
                                        <p:cTn id="19" dur="50"/>
                                        <p:tgtEl>
                                          <p:spTgt spid="45058"/>
                                        </p:tgtEl>
                                      </p:cBhvr>
                                    </p:animEffect>
                                    <p:anim calcmode="lin" valueType="num">
                                      <p:cBhvr>
                                        <p:cTn id="20" dur="200" fill="hold"/>
                                        <p:tgtEl>
                                          <p:spTgt spid="45058"/>
                                        </p:tgtEl>
                                        <p:attrNameLst>
                                          <p:attrName>ppt_x</p:attrName>
                                        </p:attrNameLst>
                                      </p:cBhvr>
                                      <p:tavLst>
                                        <p:tav tm="0">
                                          <p:val>
                                            <p:strVal val="#ppt_x"/>
                                          </p:val>
                                        </p:tav>
                                        <p:tav tm="100000">
                                          <p:val>
                                            <p:strVal val="#ppt_x"/>
                                          </p:val>
                                        </p:tav>
                                      </p:tavLst>
                                    </p:anim>
                                    <p:anim calcmode="lin" valueType="num">
                                      <p:cBhvr>
                                        <p:cTn id="21" dur="200" fill="hold"/>
                                        <p:tgtEl>
                                          <p:spTgt spid="45058"/>
                                        </p:tgtEl>
                                        <p:attrNameLst>
                                          <p:attrName>ppt_y</p:attrName>
                                        </p:attrNameLst>
                                      </p:cBhvr>
                                      <p:tavLst>
                                        <p:tav tm="0">
                                          <p:val>
                                            <p:strVal val="#ppt_y+0.31"/>
                                          </p:val>
                                        </p:tav>
                                        <p:tav tm="100000">
                                          <p:val>
                                            <p:strVal val="#ppt_y+0.31"/>
                                          </p:val>
                                        </p:tav>
                                      </p:tavLst>
                                    </p:anim>
                                    <p:anim calcmode="lin" valueType="num">
                                      <p:cBhvr>
                                        <p:cTn id="22" dur="300" decel="50000" fill="hold">
                                          <p:stCondLst>
                                            <p:cond delay="200"/>
                                          </p:stCondLst>
                                        </p:cTn>
                                        <p:tgtEl>
                                          <p:spTgt spid="4505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3" dur="300" decel="50000" fill="hold">
                                          <p:stCondLst>
                                            <p:cond delay="200"/>
                                          </p:stCondLst>
                                        </p:cTn>
                                        <p:tgtEl>
                                          <p:spTgt spid="4505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P spid="5"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500034" y="1142984"/>
          <a:ext cx="8001056"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428625" y="323850"/>
            <a:ext cx="8286750" cy="461963"/>
          </a:xfrm>
          <a:prstGeom prst="rect">
            <a:avLst/>
          </a:prstGeom>
        </p:spPr>
        <p:txBody>
          <a:bodyPr>
            <a:spAutoFit/>
          </a:bodyPr>
          <a:lstStyle/>
          <a:p>
            <a:pPr algn="ctr" eaLnBrk="0" hangingPunct="0">
              <a:defRPr/>
            </a:pPr>
            <a:r>
              <a:rPr lang="es-EC" sz="2400" b="1" u="sng" kern="0" dirty="0">
                <a:solidFill>
                  <a:srgbClr val="006633"/>
                </a:solidFill>
              </a:rPr>
              <a:t>Depresión de Tensión (</a:t>
            </a:r>
            <a:r>
              <a:rPr lang="es-EC" sz="2400" b="1" u="sng" kern="0" dirty="0" err="1">
                <a:solidFill>
                  <a:srgbClr val="006633"/>
                </a:solidFill>
              </a:rPr>
              <a:t>Sag</a:t>
            </a:r>
            <a:r>
              <a:rPr lang="es-EC" sz="2400" b="1" u="sng" kern="0" dirty="0">
                <a:solidFill>
                  <a:srgbClr val="006633"/>
                </a:solidFill>
              </a:rPr>
              <a:t>)- conclusiones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amond(in)">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r:link="rId3"/>
          <a:srcRect/>
          <a:tile tx="0" ty="0" sx="100000" sy="100000" flip="none" algn="tl"/>
        </a:blipFill>
        <a:effectLst/>
      </p:bgPr>
    </p:bg>
    <p:spTree>
      <p:nvGrpSpPr>
        <p:cNvPr id="1" name=""/>
        <p:cNvGrpSpPr/>
        <p:nvPr/>
      </p:nvGrpSpPr>
      <p:grpSpPr>
        <a:xfrm>
          <a:off x="0" y="0"/>
          <a:ext cx="0" cy="0"/>
          <a:chOff x="0" y="0"/>
          <a:chExt cx="0" cy="0"/>
        </a:xfrm>
      </p:grpSpPr>
      <p:sp>
        <p:nvSpPr>
          <p:cNvPr id="4" name="1 Título"/>
          <p:cNvSpPr txBox="1">
            <a:spLocks noChangeArrowheads="1"/>
          </p:cNvSpPr>
          <p:nvPr/>
        </p:nvSpPr>
        <p:spPr bwMode="auto">
          <a:xfrm>
            <a:off x="357188" y="142875"/>
            <a:ext cx="8229600" cy="803275"/>
          </a:xfrm>
          <a:prstGeom prst="rect">
            <a:avLst/>
          </a:prstGeom>
          <a:noFill/>
          <a:ln w="9525">
            <a:noFill/>
            <a:miter lim="800000"/>
            <a:headEnd/>
            <a:tailEnd/>
          </a:ln>
        </p:spPr>
        <p:txBody>
          <a:bodyPr lIns="45720" rIns="45720" anchor="ctr"/>
          <a:lstStyle/>
          <a:p>
            <a:pPr algn="ctr"/>
            <a:r>
              <a:rPr lang="es-ES" sz="2400" b="1" u="sng">
                <a:solidFill>
                  <a:srgbClr val="006633"/>
                </a:solidFill>
              </a:rPr>
              <a:t>Salto de tensión (swell)</a:t>
            </a:r>
          </a:p>
        </p:txBody>
      </p:sp>
      <p:sp>
        <p:nvSpPr>
          <p:cNvPr id="46084" name="Rectangle 5"/>
          <p:cNvSpPr>
            <a:spLocks noChangeArrowheads="1"/>
          </p:cNvSpPr>
          <p:nvPr/>
        </p:nvSpPr>
        <p:spPr bwMode="auto">
          <a:xfrm>
            <a:off x="357188" y="608013"/>
            <a:ext cx="8286750" cy="6134100"/>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C">
                <a:solidFill>
                  <a:srgbClr val="000000"/>
                </a:solidFill>
                <a:cs typeface="Times New Roman" pitchFamily="18" charset="0"/>
              </a:rPr>
              <a:t>El salto de tensión es el incremento de tensión puede ser aproximadamente del 30% para sistemas de 4 hilos multiaterrizado y sobre el 70% para sistemas de 3 hilos. La duración de esta sobretensión temporal depende de la protección del sistema y puede ir desde medio ciclo hasta minutos.</a:t>
            </a:r>
          </a:p>
          <a:p>
            <a:pPr algn="just" eaLnBrk="0" hangingPunct="0">
              <a:lnSpc>
                <a:spcPct val="200000"/>
              </a:lnSpc>
              <a:tabLst>
                <a:tab pos="457200" algn="l"/>
              </a:tabLst>
            </a:pPr>
            <a:r>
              <a:rPr lang="es-EC">
                <a:solidFill>
                  <a:srgbClr val="000000"/>
                </a:solidFill>
                <a:cs typeface="Times New Roman" pitchFamily="18" charset="0"/>
              </a:rPr>
              <a:t> </a:t>
            </a:r>
          </a:p>
          <a:p>
            <a:pPr algn="just" eaLnBrk="0" hangingPunct="0">
              <a:lnSpc>
                <a:spcPct val="200000"/>
              </a:lnSpc>
              <a:tabLst>
                <a:tab pos="457200" algn="l"/>
              </a:tabLst>
            </a:pPr>
            <a:r>
              <a:rPr lang="es-EC">
                <a:solidFill>
                  <a:srgbClr val="000000"/>
                </a:solidFill>
                <a:cs typeface="Times New Roman" pitchFamily="18" charset="0"/>
              </a:rPr>
              <a:t>La ocurrencia de fallas a tierra en sistemas trifásicos causa que las tensiones en las fases no falladas se eleven con respecto a tierra. La salida de grandes cargas y la conexión de bancos de capacitores son también una de las causas de los saltos de tensión, los cuales pueden afectar el aislamiento de equipos y destruir fuentes electrónicas, varistores y diodos zener. </a:t>
            </a:r>
          </a:p>
          <a:p>
            <a:pPr algn="just" eaLnBrk="0" hangingPunct="0">
              <a:lnSpc>
                <a:spcPct val="200000"/>
              </a:lnSpc>
              <a:tabLst>
                <a:tab pos="457200" algn="l"/>
              </a:tabLst>
            </a:pPr>
            <a:endParaRPr lang="es-EC">
              <a:solidFill>
                <a:srgbClr val="000000"/>
              </a:solidFill>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par>
                          <p:cTn id="8" fill="hold">
                            <p:stCondLst>
                              <p:cond delay="500"/>
                            </p:stCondLst>
                            <p:childTnLst>
                              <p:par>
                                <p:cTn id="9" presetID="43" presetClass="entr" presetSubtype="0" fill="hold" grpId="0" nodeType="afterEffect">
                                  <p:stCondLst>
                                    <p:cond delay="0"/>
                                  </p:stCondLst>
                                  <p:childTnLst>
                                    <p:set>
                                      <p:cBhvr>
                                        <p:cTn id="10" dur="1" fill="hold">
                                          <p:stCondLst>
                                            <p:cond delay="0"/>
                                          </p:stCondLst>
                                        </p:cTn>
                                        <p:tgtEl>
                                          <p:spTgt spid="46084"/>
                                        </p:tgtEl>
                                        <p:attrNameLst>
                                          <p:attrName>style.visibility</p:attrName>
                                        </p:attrNameLst>
                                      </p:cBhvr>
                                      <p:to>
                                        <p:strVal val="visible"/>
                                      </p:to>
                                    </p:set>
                                    <p:animEffect transition="in" filter="fade">
                                      <p:cBhvr>
                                        <p:cTn id="11" dur="100"/>
                                        <p:tgtEl>
                                          <p:spTgt spid="46084"/>
                                        </p:tgtEl>
                                      </p:cBhvr>
                                    </p:animEffect>
                                    <p:anim calcmode="lin" valueType="num">
                                      <p:cBhvr>
                                        <p:cTn id="12" dur="400" fill="hold"/>
                                        <p:tgtEl>
                                          <p:spTgt spid="46084"/>
                                        </p:tgtEl>
                                        <p:attrNameLst>
                                          <p:attrName>ppt_x</p:attrName>
                                        </p:attrNameLst>
                                      </p:cBhvr>
                                      <p:tavLst>
                                        <p:tav tm="0">
                                          <p:val>
                                            <p:strVal val="#ppt_x"/>
                                          </p:val>
                                        </p:tav>
                                        <p:tav tm="100000">
                                          <p:val>
                                            <p:strVal val="#ppt_x"/>
                                          </p:val>
                                        </p:tav>
                                      </p:tavLst>
                                    </p:anim>
                                    <p:anim calcmode="lin" valueType="num">
                                      <p:cBhvr>
                                        <p:cTn id="13" dur="400" fill="hold"/>
                                        <p:tgtEl>
                                          <p:spTgt spid="46084"/>
                                        </p:tgtEl>
                                        <p:attrNameLst>
                                          <p:attrName>ppt_y</p:attrName>
                                        </p:attrNameLst>
                                      </p:cBhvr>
                                      <p:tavLst>
                                        <p:tav tm="0">
                                          <p:val>
                                            <p:strVal val="#ppt_y+0.31"/>
                                          </p:val>
                                        </p:tav>
                                        <p:tav tm="100000">
                                          <p:val>
                                            <p:strVal val="#ppt_y+0.31"/>
                                          </p:val>
                                        </p:tav>
                                      </p:tavLst>
                                    </p:anim>
                                    <p:anim calcmode="lin" valueType="num">
                                      <p:cBhvr>
                                        <p:cTn id="14" dur="600" decel="50000" fill="hold">
                                          <p:stCondLst>
                                            <p:cond delay="400"/>
                                          </p:stCondLst>
                                        </p:cTn>
                                        <p:tgtEl>
                                          <p:spTgt spid="4608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5" dur="600" decel="50000" fill="hold">
                                          <p:stCondLst>
                                            <p:cond delay="400"/>
                                          </p:stCondLst>
                                        </p:cTn>
                                        <p:tgtEl>
                                          <p:spTgt spid="4608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46084"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40962" name="1 Rectángulo"/>
          <p:cNvSpPr>
            <a:spLocks noChangeArrowheads="1"/>
          </p:cNvSpPr>
          <p:nvPr/>
        </p:nvSpPr>
        <p:spPr bwMode="auto">
          <a:xfrm>
            <a:off x="428625" y="285750"/>
            <a:ext cx="8286750" cy="457200"/>
          </a:xfrm>
          <a:prstGeom prst="rect">
            <a:avLst/>
          </a:prstGeom>
          <a:noFill/>
          <a:ln w="9525">
            <a:noFill/>
            <a:miter lim="800000"/>
            <a:headEnd/>
            <a:tailEnd/>
          </a:ln>
        </p:spPr>
        <p:txBody>
          <a:bodyPr>
            <a:spAutoFit/>
          </a:bodyPr>
          <a:lstStyle/>
          <a:p>
            <a:pPr algn="ctr" eaLnBrk="0" hangingPunct="0"/>
            <a:r>
              <a:rPr lang="es-EC" sz="2400" b="1" u="sng">
                <a:solidFill>
                  <a:srgbClr val="006633"/>
                </a:solidFill>
              </a:rPr>
              <a:t>Salto de tensión - datos</a:t>
            </a:r>
          </a:p>
        </p:txBody>
      </p:sp>
      <p:graphicFrame>
        <p:nvGraphicFramePr>
          <p:cNvPr id="4" name="3 Diagrama"/>
          <p:cNvGraphicFramePr/>
          <p:nvPr/>
        </p:nvGraphicFramePr>
        <p:xfrm>
          <a:off x="571472" y="928670"/>
          <a:ext cx="8001056" cy="4714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48130" name="3 CuadroTexto"/>
          <p:cNvSpPr txBox="1">
            <a:spLocks noChangeArrowheads="1"/>
          </p:cNvSpPr>
          <p:nvPr/>
        </p:nvSpPr>
        <p:spPr bwMode="auto">
          <a:xfrm>
            <a:off x="5286375" y="6215063"/>
            <a:ext cx="3429000" cy="338137"/>
          </a:xfrm>
          <a:prstGeom prst="rect">
            <a:avLst/>
          </a:prstGeom>
          <a:noFill/>
          <a:ln w="9525">
            <a:noFill/>
            <a:miter lim="800000"/>
            <a:headEnd/>
            <a:tailEnd/>
          </a:ln>
        </p:spPr>
        <p:txBody>
          <a:bodyPr>
            <a:spAutoFit/>
          </a:bodyPr>
          <a:lstStyle/>
          <a:p>
            <a:pPr algn="just"/>
            <a:r>
              <a:rPr lang="es-EC" sz="1600" b="1"/>
              <a:t>DICIEMBRE 2008 BLOQCIM S.A</a:t>
            </a:r>
          </a:p>
        </p:txBody>
      </p:sp>
      <p:sp>
        <p:nvSpPr>
          <p:cNvPr id="6" name="1 Título"/>
          <p:cNvSpPr txBox="1"/>
          <p:nvPr/>
        </p:nvSpPr>
        <p:spPr>
          <a:xfrm>
            <a:off x="357188" y="142875"/>
            <a:ext cx="8229600" cy="803275"/>
          </a:xfrm>
          <a:prstGeom prst="rect">
            <a:avLst/>
          </a:prstGeom>
          <a:noFill/>
          <a:ln>
            <a:noFill/>
          </a:ln>
        </p:spPr>
        <p:txBody>
          <a:bodyPr lIns="45720" rIns="45720" anchor="ctr"/>
          <a:lstStyle/>
          <a:p>
            <a:pPr algn="ctr">
              <a:defRPr sz="1800" b="0" i="0" u="none" strike="noStrike" kern="0" cap="none" spc="0" baseline="0">
                <a:solidFill>
                  <a:srgbClr val="000000"/>
                </a:solidFill>
                <a:uFillTx/>
              </a:defRPr>
            </a:pPr>
            <a:r>
              <a:rPr lang="es-ES" sz="2400" b="1" u="sng" kern="0" dirty="0">
                <a:solidFill>
                  <a:srgbClr val="006633"/>
                </a:solidFill>
              </a:rPr>
              <a:t>Salto de tensión (</a:t>
            </a:r>
            <a:r>
              <a:rPr lang="es-ES" sz="2400" b="1" u="sng" kern="0" dirty="0" err="1">
                <a:solidFill>
                  <a:srgbClr val="006633"/>
                </a:solidFill>
              </a:rPr>
              <a:t>swell</a:t>
            </a:r>
            <a:r>
              <a:rPr lang="es-ES" sz="2400" b="1" u="sng" kern="0" dirty="0">
                <a:solidFill>
                  <a:srgbClr val="006633"/>
                </a:solidFill>
              </a:rPr>
              <a:t>)</a:t>
            </a:r>
          </a:p>
        </p:txBody>
      </p:sp>
      <p:pic>
        <p:nvPicPr>
          <p:cNvPr id="48132" name="Picture 2"/>
          <p:cNvPicPr>
            <a:picLocks noChangeAspect="1" noChangeArrowheads="1"/>
          </p:cNvPicPr>
          <p:nvPr/>
        </p:nvPicPr>
        <p:blipFill>
          <a:blip r:embed="rId3" cstate="print"/>
          <a:srcRect/>
          <a:stretch>
            <a:fillRect/>
          </a:stretch>
        </p:blipFill>
        <p:spPr bwMode="auto">
          <a:xfrm>
            <a:off x="428625" y="857250"/>
            <a:ext cx="8143875" cy="5214938"/>
          </a:xfrm>
          <a:prstGeom prst="rect">
            <a:avLst/>
          </a:prstGeom>
          <a:no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48132"/>
                                        </p:tgtEl>
                                        <p:attrNameLst>
                                          <p:attrName>style.visibility</p:attrName>
                                        </p:attrNameLst>
                                      </p:cBhvr>
                                      <p:to>
                                        <p:strVal val="visible"/>
                                      </p:to>
                                    </p:set>
                                    <p:animEffect transition="in" filter="wedge">
                                      <p:cBhvr>
                                        <p:cTn id="11" dur="500"/>
                                        <p:tgtEl>
                                          <p:spTgt spid="48132"/>
                                        </p:tgtEl>
                                      </p:cBhvr>
                                    </p:animEffect>
                                  </p:childTnLst>
                                </p:cTn>
                              </p:par>
                            </p:childTnLst>
                          </p:cTn>
                        </p:par>
                        <p:par>
                          <p:cTn id="12" fill="hold">
                            <p:stCondLst>
                              <p:cond delay="1000"/>
                            </p:stCondLst>
                            <p:childTnLst>
                              <p:par>
                                <p:cTn id="13" presetID="20" presetClass="entr" presetSubtype="0" fill="hold" grpId="0" nodeType="afterEffect">
                                  <p:stCondLst>
                                    <p:cond delay="0"/>
                                  </p:stCondLst>
                                  <p:childTnLst>
                                    <p:set>
                                      <p:cBhvr>
                                        <p:cTn id="14" dur="1" fill="hold">
                                          <p:stCondLst>
                                            <p:cond delay="0"/>
                                          </p:stCondLst>
                                        </p:cTn>
                                        <p:tgtEl>
                                          <p:spTgt spid="48130"/>
                                        </p:tgtEl>
                                        <p:attrNameLst>
                                          <p:attrName>style.visibility</p:attrName>
                                        </p:attrNameLst>
                                      </p:cBhvr>
                                      <p:to>
                                        <p:strVal val="visible"/>
                                      </p:to>
                                    </p:set>
                                    <p:animEffect transition="in" filter="wedge">
                                      <p:cBhvr>
                                        <p:cTn id="15" dur="500"/>
                                        <p:tgtEl>
                                          <p:spTgt spid="48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6"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DEADA">
                <a:alpha val="36861"/>
              </a:srgbClr>
            </a:gs>
            <a:gs pos="100000">
              <a:srgbClr val="FEF0E4"/>
            </a:gs>
          </a:gsLst>
          <a:lin ang="5400000" scaled="1"/>
        </a:gradFill>
        <a:effectLst/>
      </p:bgPr>
    </p:bg>
    <p:spTree>
      <p:nvGrpSpPr>
        <p:cNvPr id="1" name=""/>
        <p:cNvGrpSpPr/>
        <p:nvPr/>
      </p:nvGrpSpPr>
      <p:grpSpPr>
        <a:xfrm>
          <a:off x="0" y="0"/>
          <a:ext cx="0" cy="0"/>
          <a:chOff x="0" y="0"/>
          <a:chExt cx="0" cy="0"/>
        </a:xfrm>
      </p:grpSpPr>
      <p:sp>
        <p:nvSpPr>
          <p:cNvPr id="7170" name="1 Rectángulo"/>
          <p:cNvSpPr>
            <a:spLocks noChangeArrowheads="1"/>
          </p:cNvSpPr>
          <p:nvPr/>
        </p:nvSpPr>
        <p:spPr bwMode="auto">
          <a:xfrm>
            <a:off x="357188" y="187325"/>
            <a:ext cx="8286750" cy="577850"/>
          </a:xfrm>
          <a:prstGeom prst="rect">
            <a:avLst/>
          </a:prstGeom>
          <a:noFill/>
          <a:ln w="9525">
            <a:noFill/>
            <a:miter lim="800000"/>
            <a:headEnd/>
            <a:tailEnd/>
          </a:ln>
        </p:spPr>
        <p:txBody>
          <a:bodyPr>
            <a:spAutoFit/>
          </a:bodyPr>
          <a:lstStyle/>
          <a:p>
            <a:pPr algn="ctr" eaLnBrk="0" hangingPunct="0">
              <a:lnSpc>
                <a:spcPct val="150000"/>
              </a:lnSpc>
            </a:pPr>
            <a:r>
              <a:rPr lang="es-EC" sz="2400" b="1" u="sng">
                <a:solidFill>
                  <a:srgbClr val="006633"/>
                </a:solidFill>
              </a:rPr>
              <a:t>Proyecto integral de energía</a:t>
            </a:r>
          </a:p>
        </p:txBody>
      </p:sp>
      <p:sp>
        <p:nvSpPr>
          <p:cNvPr id="7171" name="Rectangle 1"/>
          <p:cNvSpPr>
            <a:spLocks noChangeArrowheads="1"/>
          </p:cNvSpPr>
          <p:nvPr/>
        </p:nvSpPr>
        <p:spPr bwMode="auto">
          <a:xfrm>
            <a:off x="571500" y="976313"/>
            <a:ext cx="8001000" cy="5524500"/>
          </a:xfrm>
          <a:prstGeom prst="rect">
            <a:avLst/>
          </a:prstGeom>
          <a:noFill/>
          <a:ln w="9525">
            <a:noFill/>
            <a:miter lim="800000"/>
            <a:headEnd/>
            <a:tailEnd/>
          </a:ln>
        </p:spPr>
        <p:txBody>
          <a:bodyPr anchor="ctr">
            <a:spAutoFit/>
          </a:bodyPr>
          <a:lstStyle/>
          <a:p>
            <a:pPr algn="just">
              <a:lnSpc>
                <a:spcPct val="200000"/>
              </a:lnSpc>
            </a:pPr>
            <a:r>
              <a:rPr lang="es-EC">
                <a:solidFill>
                  <a:srgbClr val="000000"/>
                </a:solidFill>
                <a:cs typeface="Times New Roman" pitchFamily="18" charset="0"/>
              </a:rPr>
              <a:t>Todo proyecto integral de energía con miras al siglo 21 debe ser concebido bajo el ambiente de Calidad de Energía, con lo cual se asegura un suministro de tensión con altos niveles de calidad y confiabilidad para el correcto funcionamiento de los equipos electrónicos, los cuales están manejando procesos críticos y de gran importancia.</a:t>
            </a:r>
          </a:p>
          <a:p>
            <a:pPr algn="just">
              <a:lnSpc>
                <a:spcPct val="200000"/>
              </a:lnSpc>
            </a:pPr>
            <a:r>
              <a:rPr lang="es-EC">
                <a:solidFill>
                  <a:srgbClr val="000000"/>
                </a:solidFill>
                <a:cs typeface="Times New Roman" pitchFamily="18" charset="0"/>
              </a:rPr>
              <a:t> </a:t>
            </a:r>
          </a:p>
          <a:p>
            <a:pPr algn="just">
              <a:lnSpc>
                <a:spcPct val="200000"/>
              </a:lnSpc>
            </a:pPr>
            <a:r>
              <a:rPr lang="es-EC">
                <a:solidFill>
                  <a:srgbClr val="000000"/>
                </a:solidFill>
                <a:cs typeface="Times New Roman" pitchFamily="18" charset="0"/>
              </a:rPr>
              <a:t>Es por ello que la presentación de un proyecto debe realizarse con base en los lineamientos dados por las normas internacionales de instalaciones eléctricas y equipos para cargas sensibles.</a:t>
            </a:r>
          </a:p>
          <a:p>
            <a:pPr algn="just">
              <a:lnSpc>
                <a:spcPct val="200000"/>
              </a:lnSpc>
            </a:pPr>
            <a:r>
              <a:rPr lang="es-EC" sz="1600">
                <a:solidFill>
                  <a:srgbClr val="000000"/>
                </a:solidFill>
                <a:cs typeface="Times New Roman" pitchFamily="18" charset="0"/>
              </a:rPr>
              <a:t>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vertical)">
                                      <p:cBhvr>
                                        <p:cTn id="7" dur="500"/>
                                        <p:tgtEl>
                                          <p:spTgt spid="7170"/>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171"/>
                                        </p:tgtEl>
                                        <p:attrNameLst>
                                          <p:attrName>style.visibility</p:attrName>
                                        </p:attrNameLst>
                                      </p:cBhvr>
                                      <p:to>
                                        <p:strVal val="visible"/>
                                      </p:to>
                                    </p:set>
                                    <p:animEffect transition="in" filter="blinds(horizontal)">
                                      <p:cBhvr>
                                        <p:cTn id="11"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49154" name="3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ABRIL 2009 BLOQCIM S.A</a:t>
            </a:r>
          </a:p>
        </p:txBody>
      </p:sp>
      <p:sp>
        <p:nvSpPr>
          <p:cNvPr id="6" name="1 Título"/>
          <p:cNvSpPr txBox="1"/>
          <p:nvPr/>
        </p:nvSpPr>
        <p:spPr>
          <a:xfrm>
            <a:off x="357188" y="142875"/>
            <a:ext cx="8229600" cy="803275"/>
          </a:xfrm>
          <a:prstGeom prst="rect">
            <a:avLst/>
          </a:prstGeom>
          <a:noFill/>
          <a:ln>
            <a:noFill/>
          </a:ln>
        </p:spPr>
        <p:txBody>
          <a:bodyPr lIns="45720" rIns="45720" anchor="ctr"/>
          <a:lstStyle/>
          <a:p>
            <a:pPr algn="ctr">
              <a:defRPr sz="1800" b="0" i="0" u="none" strike="noStrike" kern="0" cap="none" spc="0" baseline="0">
                <a:solidFill>
                  <a:srgbClr val="000000"/>
                </a:solidFill>
                <a:uFillTx/>
              </a:defRPr>
            </a:pPr>
            <a:r>
              <a:rPr lang="es-ES" sz="2400" b="1" u="sng" kern="0" dirty="0">
                <a:solidFill>
                  <a:srgbClr val="006633"/>
                </a:solidFill>
              </a:rPr>
              <a:t>Salto de tensión (</a:t>
            </a:r>
            <a:r>
              <a:rPr lang="es-ES" sz="2400" b="1" u="sng" kern="0" dirty="0" err="1">
                <a:solidFill>
                  <a:srgbClr val="006633"/>
                </a:solidFill>
              </a:rPr>
              <a:t>swell</a:t>
            </a:r>
            <a:r>
              <a:rPr lang="es-ES" sz="2400" b="1" u="sng" kern="0" dirty="0">
                <a:solidFill>
                  <a:srgbClr val="006633"/>
                </a:solidFill>
              </a:rPr>
              <a:t>)</a:t>
            </a:r>
          </a:p>
        </p:txBody>
      </p:sp>
      <p:pic>
        <p:nvPicPr>
          <p:cNvPr id="49156" name="Picture 2"/>
          <p:cNvPicPr>
            <a:picLocks noChangeAspect="1" noChangeArrowheads="1"/>
          </p:cNvPicPr>
          <p:nvPr/>
        </p:nvPicPr>
        <p:blipFill>
          <a:blip r:embed="rId3" cstate="print"/>
          <a:srcRect/>
          <a:stretch>
            <a:fillRect/>
          </a:stretch>
        </p:blipFill>
        <p:spPr bwMode="auto">
          <a:xfrm>
            <a:off x="428625" y="928688"/>
            <a:ext cx="8215313" cy="5143500"/>
          </a:xfrm>
          <a:prstGeom prst="rect">
            <a:avLst/>
          </a:prstGeom>
          <a:noFill/>
          <a:ln w="2857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49156"/>
                                        </p:tgtEl>
                                        <p:attrNameLst>
                                          <p:attrName>style.visibility</p:attrName>
                                        </p:attrNameLst>
                                      </p:cBhvr>
                                      <p:to>
                                        <p:strVal val="visible"/>
                                      </p:to>
                                    </p:set>
                                    <p:animEffect transition="in" filter="diamond(in)">
                                      <p:cBhvr>
                                        <p:cTn id="11" dur="1000"/>
                                        <p:tgtEl>
                                          <p:spTgt spid="49156"/>
                                        </p:tgtEl>
                                      </p:cBhvr>
                                    </p:animEffect>
                                  </p:childTnLst>
                                </p:cTn>
                              </p:par>
                            </p:childTnLst>
                          </p:cTn>
                        </p:par>
                        <p:par>
                          <p:cTn id="12" fill="hold">
                            <p:stCondLst>
                              <p:cond delay="1500"/>
                            </p:stCondLst>
                            <p:childTnLst>
                              <p:par>
                                <p:cTn id="13" presetID="8" presetClass="entr" presetSubtype="16" fill="hold" grpId="0" nodeType="afterEffect">
                                  <p:stCondLst>
                                    <p:cond delay="0"/>
                                  </p:stCondLst>
                                  <p:childTnLst>
                                    <p:set>
                                      <p:cBhvr>
                                        <p:cTn id="14" dur="1" fill="hold">
                                          <p:stCondLst>
                                            <p:cond delay="0"/>
                                          </p:stCondLst>
                                        </p:cTn>
                                        <p:tgtEl>
                                          <p:spTgt spid="49154"/>
                                        </p:tgtEl>
                                        <p:attrNameLst>
                                          <p:attrName>style.visibility</p:attrName>
                                        </p:attrNameLst>
                                      </p:cBhvr>
                                      <p:to>
                                        <p:strVal val="visible"/>
                                      </p:to>
                                    </p:set>
                                    <p:animEffect transition="in" filter="diamond(in)">
                                      <p:cBhvr>
                                        <p:cTn id="15" dur="1000"/>
                                        <p:tgtEl>
                                          <p:spTgt spid="49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6"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0178" name="3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ENERO 2010 BLOQCIM S.A</a:t>
            </a:r>
          </a:p>
        </p:txBody>
      </p:sp>
      <p:sp>
        <p:nvSpPr>
          <p:cNvPr id="6" name="1 Título"/>
          <p:cNvSpPr txBox="1"/>
          <p:nvPr/>
        </p:nvSpPr>
        <p:spPr>
          <a:xfrm>
            <a:off x="357188" y="142875"/>
            <a:ext cx="8229600" cy="803275"/>
          </a:xfrm>
          <a:prstGeom prst="rect">
            <a:avLst/>
          </a:prstGeom>
          <a:noFill/>
          <a:ln>
            <a:noFill/>
          </a:ln>
        </p:spPr>
        <p:txBody>
          <a:bodyPr lIns="45720" rIns="45720" anchor="ctr"/>
          <a:lstStyle/>
          <a:p>
            <a:pPr algn="ctr">
              <a:defRPr sz="1800" b="0" i="0" u="none" strike="noStrike" kern="0" cap="none" spc="0" baseline="0">
                <a:solidFill>
                  <a:srgbClr val="000000"/>
                </a:solidFill>
                <a:uFillTx/>
              </a:defRPr>
            </a:pPr>
            <a:r>
              <a:rPr lang="es-ES" sz="2400" b="1" u="sng" kern="0" dirty="0">
                <a:solidFill>
                  <a:srgbClr val="006633"/>
                </a:solidFill>
              </a:rPr>
              <a:t>Salto de tensión (</a:t>
            </a:r>
            <a:r>
              <a:rPr lang="es-ES" sz="2400" b="1" u="sng" kern="0" dirty="0" err="1">
                <a:solidFill>
                  <a:srgbClr val="006633"/>
                </a:solidFill>
              </a:rPr>
              <a:t>swell</a:t>
            </a:r>
            <a:r>
              <a:rPr lang="es-ES" sz="2400" b="1" u="sng" kern="0" dirty="0">
                <a:solidFill>
                  <a:srgbClr val="006633"/>
                </a:solidFill>
              </a:rPr>
              <a:t>)</a:t>
            </a:r>
          </a:p>
        </p:txBody>
      </p:sp>
      <p:pic>
        <p:nvPicPr>
          <p:cNvPr id="50180" name="Picture 2"/>
          <p:cNvPicPr>
            <a:picLocks noChangeAspect="1" noChangeArrowheads="1"/>
          </p:cNvPicPr>
          <p:nvPr/>
        </p:nvPicPr>
        <p:blipFill>
          <a:blip r:embed="rId3" cstate="print"/>
          <a:srcRect/>
          <a:stretch>
            <a:fillRect/>
          </a:stretch>
        </p:blipFill>
        <p:spPr bwMode="auto">
          <a:xfrm>
            <a:off x="425450" y="857250"/>
            <a:ext cx="8361363" cy="5214938"/>
          </a:xfrm>
          <a:prstGeom prst="rect">
            <a:avLst/>
          </a:prstGeom>
          <a:noFill/>
          <a:ln w="28575">
            <a:noFill/>
            <a:miter lim="800000"/>
            <a:headEnd/>
            <a:tailEnd/>
          </a:ln>
          <a:effectLst/>
          <a:scene3d>
            <a:camera prst="orthographicFront">
              <a:rot lat="0" lon="0" rev="0"/>
            </a:camera>
            <a:lightRig rig="glow" dir="t">
              <a:rot lat="0" lon="0" rev="14100000"/>
            </a:lightRig>
          </a:scene3d>
          <a:sp3d prstMaterial="softEdge">
            <a:bevelT w="127000" prst="artDeco"/>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50180"/>
                                        </p:tgtEl>
                                        <p:attrNameLst>
                                          <p:attrName>style.visibility</p:attrName>
                                        </p:attrNameLst>
                                      </p:cBhvr>
                                      <p:to>
                                        <p:strVal val="visible"/>
                                      </p:to>
                                    </p:set>
                                    <p:anim calcmode="lin" valueType="num">
                                      <p:cBhvr>
                                        <p:cTn id="11" dur="500" fill="hold"/>
                                        <p:tgtEl>
                                          <p:spTgt spid="50180"/>
                                        </p:tgtEl>
                                        <p:attrNameLst>
                                          <p:attrName>ppt_w</p:attrName>
                                        </p:attrNameLst>
                                      </p:cBhvr>
                                      <p:tavLst>
                                        <p:tav tm="0">
                                          <p:val>
                                            <p:fltVal val="0"/>
                                          </p:val>
                                        </p:tav>
                                        <p:tav tm="100000">
                                          <p:val>
                                            <p:strVal val="#ppt_w"/>
                                          </p:val>
                                        </p:tav>
                                      </p:tavLst>
                                    </p:anim>
                                    <p:anim calcmode="lin" valueType="num">
                                      <p:cBhvr>
                                        <p:cTn id="12" dur="500" fill="hold"/>
                                        <p:tgtEl>
                                          <p:spTgt spid="50180"/>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6" presetClass="entr" presetSubtype="26" fill="hold" nodeType="afterEffect">
                                  <p:stCondLst>
                                    <p:cond delay="0"/>
                                  </p:stCondLst>
                                  <p:childTnLst>
                                    <p:set>
                                      <p:cBhvr>
                                        <p:cTn id="15" dur="1" fill="hold">
                                          <p:stCondLst>
                                            <p:cond delay="0"/>
                                          </p:stCondLst>
                                        </p:cTn>
                                        <p:tgtEl>
                                          <p:spTgt spid="50180"/>
                                        </p:tgtEl>
                                        <p:attrNameLst>
                                          <p:attrName>style.visibility</p:attrName>
                                        </p:attrNameLst>
                                      </p:cBhvr>
                                      <p:to>
                                        <p:strVal val="visible"/>
                                      </p:to>
                                    </p:set>
                                    <p:animEffect transition="in" filter="barn(inHorizontal)">
                                      <p:cBhvr>
                                        <p:cTn id="16" dur="500"/>
                                        <p:tgtEl>
                                          <p:spTgt spid="50180"/>
                                        </p:tgtEl>
                                      </p:cBhvr>
                                    </p:animEffect>
                                  </p:childTnLst>
                                </p:cTn>
                              </p:par>
                            </p:childTnLst>
                          </p:cTn>
                        </p:par>
                        <p:par>
                          <p:cTn id="17" fill="hold">
                            <p:stCondLst>
                              <p:cond delay="1500"/>
                            </p:stCondLst>
                            <p:childTnLst>
                              <p:par>
                                <p:cTn id="18" presetID="17" presetClass="entr" presetSubtype="10" fill="hold" grpId="0" nodeType="afterEffect">
                                  <p:stCondLst>
                                    <p:cond delay="0"/>
                                  </p:stCondLst>
                                  <p:childTnLst>
                                    <p:set>
                                      <p:cBhvr>
                                        <p:cTn id="19" dur="1" fill="hold">
                                          <p:stCondLst>
                                            <p:cond delay="0"/>
                                          </p:stCondLst>
                                        </p:cTn>
                                        <p:tgtEl>
                                          <p:spTgt spid="50178"/>
                                        </p:tgtEl>
                                        <p:attrNameLst>
                                          <p:attrName>style.visibility</p:attrName>
                                        </p:attrNameLst>
                                      </p:cBhvr>
                                      <p:to>
                                        <p:strVal val="visible"/>
                                      </p:to>
                                    </p:set>
                                    <p:anim calcmode="lin" valueType="num">
                                      <p:cBhvr>
                                        <p:cTn id="20" dur="500" fill="hold"/>
                                        <p:tgtEl>
                                          <p:spTgt spid="50178"/>
                                        </p:tgtEl>
                                        <p:attrNameLst>
                                          <p:attrName>ppt_w</p:attrName>
                                        </p:attrNameLst>
                                      </p:cBhvr>
                                      <p:tavLst>
                                        <p:tav tm="0">
                                          <p:val>
                                            <p:fltVal val="0"/>
                                          </p:val>
                                        </p:tav>
                                        <p:tav tm="100000">
                                          <p:val>
                                            <p:strVal val="#ppt_w"/>
                                          </p:val>
                                        </p:tav>
                                      </p:tavLst>
                                    </p:anim>
                                    <p:anim calcmode="lin" valueType="num">
                                      <p:cBhvr>
                                        <p:cTn id="21" dur="500" fill="hold"/>
                                        <p:tgtEl>
                                          <p:spTgt spid="5017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6"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graphicFrame>
        <p:nvGraphicFramePr>
          <p:cNvPr id="2" name="1 Diagrama"/>
          <p:cNvGraphicFramePr/>
          <p:nvPr/>
        </p:nvGraphicFramePr>
        <p:xfrm>
          <a:off x="500034" y="1142984"/>
          <a:ext cx="8001056"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a:spLocks noChangeArrowheads="1"/>
          </p:cNvSpPr>
          <p:nvPr/>
        </p:nvSpPr>
        <p:spPr bwMode="auto">
          <a:xfrm>
            <a:off x="428625" y="323850"/>
            <a:ext cx="8286750" cy="457200"/>
          </a:xfrm>
          <a:prstGeom prst="rect">
            <a:avLst/>
          </a:prstGeom>
          <a:noFill/>
          <a:ln w="9525">
            <a:noFill/>
            <a:miter lim="800000"/>
            <a:headEnd/>
            <a:tailEnd/>
          </a:ln>
        </p:spPr>
        <p:txBody>
          <a:bodyPr>
            <a:spAutoFit/>
          </a:bodyPr>
          <a:lstStyle/>
          <a:p>
            <a:pPr algn="ctr" eaLnBrk="0" hangingPunct="0"/>
            <a:r>
              <a:rPr lang="es-EC" sz="2400" b="1" u="sng">
                <a:solidFill>
                  <a:srgbClr val="006633"/>
                </a:solidFill>
              </a:rPr>
              <a:t>Saltos de tensión - conclusiones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2" fill="hold">
                            <p:stCondLst>
                              <p:cond delay="1000"/>
                            </p:stCondLst>
                            <p:childTnLst>
                              <p:par>
                                <p:cTn id="13" presetID="43"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
                                        <p:tgtEl>
                                          <p:spTgt spid="3"/>
                                        </p:tgtEl>
                                      </p:cBhvr>
                                    </p:animEffect>
                                    <p:anim calcmode="lin" valueType="num">
                                      <p:cBhvr>
                                        <p:cTn id="16" dur="400" fill="hold"/>
                                        <p:tgtEl>
                                          <p:spTgt spid="3"/>
                                        </p:tgtEl>
                                        <p:attrNameLst>
                                          <p:attrName>ppt_x</p:attrName>
                                        </p:attrNameLst>
                                      </p:cBhvr>
                                      <p:tavLst>
                                        <p:tav tm="0">
                                          <p:val>
                                            <p:strVal val="#ppt_x"/>
                                          </p:val>
                                        </p:tav>
                                        <p:tav tm="100000">
                                          <p:val>
                                            <p:strVal val="#ppt_x"/>
                                          </p:val>
                                        </p:tav>
                                      </p:tavLst>
                                    </p:anim>
                                    <p:anim calcmode="lin" valueType="num">
                                      <p:cBhvr>
                                        <p:cTn id="17" dur="400" fill="hold"/>
                                        <p:tgtEl>
                                          <p:spTgt spid="3"/>
                                        </p:tgtEl>
                                        <p:attrNameLst>
                                          <p:attrName>ppt_y</p:attrName>
                                        </p:attrNameLst>
                                      </p:cBhvr>
                                      <p:tavLst>
                                        <p:tav tm="0">
                                          <p:val>
                                            <p:strVal val="#ppt_y+0.31"/>
                                          </p:val>
                                        </p:tav>
                                        <p:tav tm="100000">
                                          <p:val>
                                            <p:strVal val="#ppt_y+0.31"/>
                                          </p:val>
                                        </p:tav>
                                      </p:tavLst>
                                    </p:anim>
                                    <p:anim calcmode="lin" valueType="num">
                                      <p:cBhvr>
                                        <p:cTn id="18" dur="600" decel="50000" fill="hold">
                                          <p:stCondLst>
                                            <p:cond delay="400"/>
                                          </p:stCondLst>
                                        </p:cTn>
                                        <p:tgtEl>
                                          <p:spTgt spid="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9" dur="600" decel="50000" fill="hold">
                                          <p:stCondLst>
                                            <p:cond delay="400"/>
                                          </p:stCondLst>
                                        </p:cTn>
                                        <p:tgtEl>
                                          <p:spTgt spid="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3" r:link="rId4"/>
          <a:srcRect/>
          <a:tile tx="0" ty="0" sx="100000" sy="100000" flip="none" algn="tl"/>
        </a:blipFill>
        <a:effectLst/>
      </p:bgPr>
    </p:bg>
    <p:spTree>
      <p:nvGrpSpPr>
        <p:cNvPr id="1" name=""/>
        <p:cNvGrpSpPr/>
        <p:nvPr/>
      </p:nvGrpSpPr>
      <p:grpSpPr>
        <a:xfrm>
          <a:off x="0" y="0"/>
          <a:ext cx="0" cy="0"/>
          <a:chOff x="0" y="0"/>
          <a:chExt cx="0" cy="0"/>
        </a:xfrm>
      </p:grpSpPr>
      <p:sp>
        <p:nvSpPr>
          <p:cNvPr id="3" name="1 Título"/>
          <p:cNvSpPr txBox="1">
            <a:spLocks noChangeArrowheads="1"/>
          </p:cNvSpPr>
          <p:nvPr/>
        </p:nvSpPr>
        <p:spPr bwMode="auto">
          <a:xfrm>
            <a:off x="457200" y="71438"/>
            <a:ext cx="8229600" cy="803275"/>
          </a:xfrm>
          <a:prstGeom prst="rect">
            <a:avLst/>
          </a:prstGeom>
          <a:noFill/>
          <a:ln w="9525">
            <a:noFill/>
            <a:miter lim="800000"/>
            <a:headEnd/>
            <a:tailEnd/>
          </a:ln>
        </p:spPr>
        <p:txBody>
          <a:bodyPr lIns="45720" rIns="45720" anchor="ctr"/>
          <a:lstStyle/>
          <a:p>
            <a:pPr algn="ctr"/>
            <a:r>
              <a:rPr lang="es-EC" sz="2400" b="1" u="sng">
                <a:solidFill>
                  <a:srgbClr val="006633"/>
                </a:solidFill>
              </a:rPr>
              <a:t>Variaciones de larga duración</a:t>
            </a:r>
          </a:p>
        </p:txBody>
      </p:sp>
      <p:sp>
        <p:nvSpPr>
          <p:cNvPr id="52227" name="Rectangle 4"/>
          <p:cNvSpPr>
            <a:spLocks noChangeArrowheads="1"/>
          </p:cNvSpPr>
          <p:nvPr/>
        </p:nvSpPr>
        <p:spPr bwMode="auto">
          <a:xfrm>
            <a:off x="428625" y="665163"/>
            <a:ext cx="8358188" cy="5584825"/>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_tradnl">
                <a:solidFill>
                  <a:srgbClr val="000000"/>
                </a:solidFill>
                <a:cs typeface="Times New Roman" pitchFamily="18" charset="0"/>
              </a:rPr>
              <a:t>Las variaciones de larga duración tienen que ver con variaciones del valor eficaz de la tensión durante tiempos mayores a 1 minuto, es por esto que se las considera disturbios de régimen permanente.</a:t>
            </a:r>
          </a:p>
          <a:p>
            <a:pPr algn="just" eaLnBrk="0" hangingPunct="0">
              <a:lnSpc>
                <a:spcPct val="200000"/>
              </a:lnSpc>
              <a:tabLst>
                <a:tab pos="457200" algn="l"/>
              </a:tabLst>
            </a:pPr>
            <a:endParaRPr lang="es-ES_tradnl">
              <a:solidFill>
                <a:srgbClr val="000000"/>
              </a:solidFill>
              <a:cs typeface="Times New Roman" pitchFamily="18" charset="0"/>
            </a:endParaRPr>
          </a:p>
          <a:p>
            <a:pPr algn="just" eaLnBrk="0" hangingPunct="0">
              <a:lnSpc>
                <a:spcPct val="200000"/>
              </a:lnSpc>
              <a:tabLst>
                <a:tab pos="457200" algn="l"/>
              </a:tabLst>
            </a:pPr>
            <a:r>
              <a:rPr lang="es-EC">
                <a:solidFill>
                  <a:srgbClr val="000000"/>
                </a:solidFill>
                <a:cs typeface="Times New Roman" pitchFamily="18" charset="0"/>
              </a:rPr>
              <a:t>Es normal que durante la operación del sistema de potencia se presenten desviaciones de la tensión RMS nominal debidas fundamentalmente a: </a:t>
            </a:r>
          </a:p>
          <a:p>
            <a:pPr lvl="1" algn="just" eaLnBrk="0" hangingPunct="0">
              <a:lnSpc>
                <a:spcPct val="200000"/>
              </a:lnSpc>
              <a:buFont typeface="Wingdings" pitchFamily="2" charset="2"/>
              <a:buChar char="q"/>
              <a:tabLst>
                <a:tab pos="457200" algn="l"/>
              </a:tabLst>
            </a:pPr>
            <a:r>
              <a:rPr lang="es-EC">
                <a:solidFill>
                  <a:srgbClr val="000000"/>
                </a:solidFill>
                <a:cs typeface="Times New Roman" pitchFamily="18" charset="0"/>
              </a:rPr>
              <a:t>Caídas de tensión en transformadores y alimentadores. </a:t>
            </a:r>
          </a:p>
          <a:p>
            <a:pPr lvl="1" algn="just" eaLnBrk="0" hangingPunct="0">
              <a:lnSpc>
                <a:spcPct val="200000"/>
              </a:lnSpc>
              <a:buFont typeface="Wingdings" pitchFamily="2" charset="2"/>
              <a:buChar char="q"/>
              <a:tabLst>
                <a:tab pos="457200" algn="l"/>
              </a:tabLst>
            </a:pPr>
            <a:r>
              <a:rPr lang="es-EC">
                <a:solidFill>
                  <a:srgbClr val="000000"/>
                </a:solidFill>
                <a:cs typeface="Times New Roman" pitchFamily="18" charset="0"/>
              </a:rPr>
              <a:t>Compensación reactiva. </a:t>
            </a:r>
          </a:p>
          <a:p>
            <a:pPr lvl="1" algn="just" eaLnBrk="0" hangingPunct="0">
              <a:lnSpc>
                <a:spcPct val="200000"/>
              </a:lnSpc>
              <a:buFont typeface="Wingdings" pitchFamily="2" charset="2"/>
              <a:buChar char="q"/>
              <a:tabLst>
                <a:tab pos="457200" algn="l"/>
              </a:tabLst>
            </a:pPr>
            <a:r>
              <a:rPr lang="es-EC">
                <a:solidFill>
                  <a:srgbClr val="000000"/>
                </a:solidFill>
                <a:cs typeface="Times New Roman" pitchFamily="18" charset="0"/>
              </a:rPr>
              <a:t>Cambios de generación y carga. </a:t>
            </a:r>
          </a:p>
          <a:p>
            <a:pPr lvl="1" algn="just" eaLnBrk="0" hangingPunct="0">
              <a:lnSpc>
                <a:spcPct val="200000"/>
              </a:lnSpc>
              <a:buFont typeface="Wingdings" pitchFamily="2" charset="2"/>
              <a:buChar char="q"/>
              <a:tabLst>
                <a:tab pos="457200" algn="l"/>
              </a:tabLst>
            </a:pPr>
            <a:r>
              <a:rPr lang="es-EC">
                <a:solidFill>
                  <a:srgbClr val="000000"/>
                </a:solidFill>
                <a:cs typeface="Times New Roman" pitchFamily="18" charset="0"/>
              </a:rPr>
              <a:t>Cortocircuitos remotos, etc.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52227"/>
                                        </p:tgtEl>
                                        <p:attrNameLst>
                                          <p:attrName>style.visibility</p:attrName>
                                        </p:attrNameLst>
                                      </p:cBhvr>
                                      <p:to>
                                        <p:strVal val="visible"/>
                                      </p:to>
                                    </p:set>
                                    <p:animEffect transition="in" filter="wedge">
                                      <p:cBhvr>
                                        <p:cTn id="11" dur="2000"/>
                                        <p:tgtEl>
                                          <p:spTgt spid="52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52227"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3" name="2 Rectángulo"/>
          <p:cNvSpPr>
            <a:spLocks noChangeArrowheads="1"/>
          </p:cNvSpPr>
          <p:nvPr/>
        </p:nvSpPr>
        <p:spPr bwMode="auto">
          <a:xfrm>
            <a:off x="500063" y="357188"/>
            <a:ext cx="8072437" cy="457200"/>
          </a:xfrm>
          <a:prstGeom prst="rect">
            <a:avLst/>
          </a:prstGeom>
          <a:noFill/>
          <a:ln w="9525">
            <a:noFill/>
            <a:miter lim="800000"/>
            <a:headEnd/>
            <a:tailEnd/>
          </a:ln>
        </p:spPr>
        <p:txBody>
          <a:bodyPr>
            <a:spAutoFit/>
          </a:bodyPr>
          <a:lstStyle/>
          <a:p>
            <a:pPr algn="ctr"/>
            <a:r>
              <a:rPr lang="es-EC" sz="2400" b="1" u="sng">
                <a:solidFill>
                  <a:srgbClr val="006633"/>
                </a:solidFill>
              </a:rPr>
              <a:t>Interrupción sostenida</a:t>
            </a:r>
          </a:p>
        </p:txBody>
      </p:sp>
      <p:sp>
        <p:nvSpPr>
          <p:cNvPr id="53251" name="3 Rectángulo"/>
          <p:cNvSpPr>
            <a:spLocks noChangeArrowheads="1"/>
          </p:cNvSpPr>
          <p:nvPr/>
        </p:nvSpPr>
        <p:spPr bwMode="auto">
          <a:xfrm>
            <a:off x="428625" y="1071563"/>
            <a:ext cx="8215313" cy="1069975"/>
          </a:xfrm>
          <a:prstGeom prst="rect">
            <a:avLst/>
          </a:prstGeom>
          <a:noFill/>
          <a:ln w="9525">
            <a:noFill/>
            <a:miter lim="800000"/>
            <a:headEnd/>
            <a:tailEnd/>
          </a:ln>
        </p:spPr>
        <p:txBody>
          <a:bodyPr>
            <a:spAutoFit/>
          </a:bodyPr>
          <a:lstStyle/>
          <a:p>
            <a:pPr algn="just" eaLnBrk="0" hangingPunct="0">
              <a:lnSpc>
                <a:spcPct val="200000"/>
              </a:lnSpc>
              <a:tabLst>
                <a:tab pos="457200" algn="l"/>
              </a:tabLst>
            </a:pPr>
            <a:r>
              <a:rPr lang="es-ES_tradnl" sz="1600">
                <a:solidFill>
                  <a:srgbClr val="000000"/>
                </a:solidFill>
                <a:cs typeface="Times New Roman" pitchFamily="18" charset="0"/>
              </a:rPr>
              <a:t>La interrupción sostenida se considera a la pérdida completa de voltaje por un período de tiempo mayor a un minuto. </a:t>
            </a:r>
            <a:endParaRPr lang="es-EC" sz="1600">
              <a:solidFill>
                <a:srgbClr val="000000"/>
              </a:solidFill>
              <a:cs typeface="Times New Roman" pitchFamily="18" charset="0"/>
            </a:endParaRPr>
          </a:p>
        </p:txBody>
      </p:sp>
      <p:pic>
        <p:nvPicPr>
          <p:cNvPr id="53252" name="Picture 4"/>
          <p:cNvPicPr>
            <a:picLocks noChangeAspect="1" noChangeArrowheads="1"/>
          </p:cNvPicPr>
          <p:nvPr/>
        </p:nvPicPr>
        <p:blipFill>
          <a:blip r:embed="rId2"/>
          <a:srcRect l="51244" t="30093" r="14366" b="30127"/>
          <a:stretch>
            <a:fillRect/>
          </a:stretch>
        </p:blipFill>
        <p:spPr bwMode="auto">
          <a:xfrm>
            <a:off x="1571625" y="2359025"/>
            <a:ext cx="6000750" cy="3302000"/>
          </a:xfrm>
          <a:prstGeom prst="rect">
            <a:avLst/>
          </a:prstGeom>
          <a:noFill/>
          <a:ln w="28575">
            <a:solidFill>
              <a:srgbClr val="000000"/>
            </a:solid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3251"/>
                                        </p:tgtEl>
                                        <p:attrNameLst>
                                          <p:attrName>style.visibility</p:attrName>
                                        </p:attrNameLst>
                                      </p:cBhvr>
                                      <p:to>
                                        <p:strVal val="visible"/>
                                      </p:to>
                                    </p:set>
                                    <p:anim calcmode="lin" valueType="num">
                                      <p:cBhvr additive="base">
                                        <p:cTn id="12" dur="500" fill="hold"/>
                                        <p:tgtEl>
                                          <p:spTgt spid="53251"/>
                                        </p:tgtEl>
                                        <p:attrNameLst>
                                          <p:attrName>ppt_x</p:attrName>
                                        </p:attrNameLst>
                                      </p:cBhvr>
                                      <p:tavLst>
                                        <p:tav tm="0">
                                          <p:val>
                                            <p:strVal val="#ppt_x"/>
                                          </p:val>
                                        </p:tav>
                                        <p:tav tm="100000">
                                          <p:val>
                                            <p:strVal val="#ppt_x"/>
                                          </p:val>
                                        </p:tav>
                                      </p:tavLst>
                                    </p:anim>
                                    <p:anim calcmode="lin" valueType="num">
                                      <p:cBhvr additive="base">
                                        <p:cTn id="13" dur="500" fill="hold"/>
                                        <p:tgtEl>
                                          <p:spTgt spid="5325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3252"/>
                                        </p:tgtEl>
                                        <p:attrNameLst>
                                          <p:attrName>style.visibility</p:attrName>
                                        </p:attrNameLst>
                                      </p:cBhvr>
                                      <p:to>
                                        <p:strVal val="visible"/>
                                      </p:to>
                                    </p:set>
                                    <p:anim calcmode="lin" valueType="num">
                                      <p:cBhvr additive="base">
                                        <p:cTn id="17" dur="500" fill="hold"/>
                                        <p:tgtEl>
                                          <p:spTgt spid="53252"/>
                                        </p:tgtEl>
                                        <p:attrNameLst>
                                          <p:attrName>ppt_x</p:attrName>
                                        </p:attrNameLst>
                                      </p:cBhvr>
                                      <p:tavLst>
                                        <p:tav tm="0">
                                          <p:val>
                                            <p:strVal val="#ppt_x"/>
                                          </p:val>
                                        </p:tav>
                                        <p:tav tm="100000">
                                          <p:val>
                                            <p:strVal val="#ppt_x"/>
                                          </p:val>
                                        </p:tav>
                                      </p:tavLst>
                                    </p:anim>
                                    <p:anim calcmode="lin" valueType="num">
                                      <p:cBhvr additive="base">
                                        <p:cTn id="18" dur="500" fill="hold"/>
                                        <p:tgtEl>
                                          <p:spTgt spid="532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3251"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500063" y="1493838"/>
            <a:ext cx="8001000" cy="1077912"/>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 sz="1600">
                <a:solidFill>
                  <a:srgbClr val="000000"/>
                </a:solidFill>
                <a:cs typeface="Times New Roman" pitchFamily="18" charset="0"/>
              </a:rPr>
              <a:t>Como se puedo observar en las figuras de mínimos voltajes,  este parámetro no afecta a la planta BLOQCIM S.A en todas las mediciones realizadas.</a:t>
            </a:r>
          </a:p>
        </p:txBody>
      </p:sp>
      <p:sp>
        <p:nvSpPr>
          <p:cNvPr id="3" name="2 Rectángulo"/>
          <p:cNvSpPr/>
          <p:nvPr/>
        </p:nvSpPr>
        <p:spPr>
          <a:xfrm>
            <a:off x="500063" y="357188"/>
            <a:ext cx="8072437" cy="461962"/>
          </a:xfrm>
          <a:prstGeom prst="rect">
            <a:avLst/>
          </a:prstGeom>
        </p:spPr>
        <p:txBody>
          <a:bodyPr>
            <a:spAutoFit/>
          </a:bodyPr>
          <a:lstStyle/>
          <a:p>
            <a:pPr algn="ctr">
              <a:defRPr/>
            </a:pPr>
            <a:r>
              <a:rPr lang="es-EC" sz="2400" b="1" u="sng" kern="0" dirty="0">
                <a:solidFill>
                  <a:srgbClr val="006633"/>
                </a:solidFill>
              </a:rPr>
              <a:t>Interrupción sostenida - conclusiones</a:t>
            </a:r>
          </a:p>
        </p:txBody>
      </p:sp>
      <p:sp>
        <p:nvSpPr>
          <p:cNvPr id="4" name="3 Botón de acción: Comienzo">
            <a:hlinkClick r:id="rId2" action="ppaction://hlinksldjump" highlightClick="1"/>
          </p:cNvPr>
          <p:cNvSpPr/>
          <p:nvPr/>
        </p:nvSpPr>
        <p:spPr>
          <a:xfrm>
            <a:off x="1000125" y="3643313"/>
            <a:ext cx="1857375" cy="785812"/>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sp>
        <p:nvSpPr>
          <p:cNvPr id="5" name="4 Botón de acción: Comienzo">
            <a:hlinkClick r:id="rId3" action="ppaction://hlinksldjump" highlightClick="1"/>
          </p:cNvPr>
          <p:cNvSpPr/>
          <p:nvPr/>
        </p:nvSpPr>
        <p:spPr>
          <a:xfrm>
            <a:off x="3429000" y="3643313"/>
            <a:ext cx="1857375" cy="785812"/>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sp>
        <p:nvSpPr>
          <p:cNvPr id="6" name="5 Botón de acción: Comienzo">
            <a:hlinkClick r:id="rId4" action="ppaction://hlinksldjump" highlightClick="1"/>
          </p:cNvPr>
          <p:cNvSpPr/>
          <p:nvPr/>
        </p:nvSpPr>
        <p:spPr>
          <a:xfrm>
            <a:off x="5715000" y="3643313"/>
            <a:ext cx="1857375" cy="785812"/>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sp>
        <p:nvSpPr>
          <p:cNvPr id="7" name="6 Rectángulo"/>
          <p:cNvSpPr/>
          <p:nvPr/>
        </p:nvSpPr>
        <p:spPr>
          <a:xfrm>
            <a:off x="1000125" y="4500563"/>
            <a:ext cx="1857375" cy="461962"/>
          </a:xfrm>
          <a:prstGeom prst="rect">
            <a:avLst/>
          </a:prstGeom>
        </p:spPr>
        <p:txBody>
          <a:bodyPr>
            <a:spAutoFit/>
          </a:bodyPr>
          <a:lstStyle/>
          <a:p>
            <a:pPr algn="ctr">
              <a:defRPr/>
            </a:pPr>
            <a:r>
              <a:rPr lang="es-EC" sz="2400" b="1" u="sng" kern="0" dirty="0">
                <a:solidFill>
                  <a:srgbClr val="006633"/>
                </a:solidFill>
              </a:rPr>
              <a:t>Dic-08</a:t>
            </a:r>
          </a:p>
        </p:txBody>
      </p:sp>
      <p:sp>
        <p:nvSpPr>
          <p:cNvPr id="8" name="7 Rectángulo"/>
          <p:cNvSpPr/>
          <p:nvPr/>
        </p:nvSpPr>
        <p:spPr>
          <a:xfrm>
            <a:off x="3429000" y="4500563"/>
            <a:ext cx="1857375" cy="461962"/>
          </a:xfrm>
          <a:prstGeom prst="rect">
            <a:avLst/>
          </a:prstGeom>
        </p:spPr>
        <p:txBody>
          <a:bodyPr>
            <a:spAutoFit/>
          </a:bodyPr>
          <a:lstStyle/>
          <a:p>
            <a:pPr algn="ctr">
              <a:defRPr/>
            </a:pPr>
            <a:r>
              <a:rPr lang="es-EC" sz="2400" b="1" u="sng" kern="0" dirty="0">
                <a:solidFill>
                  <a:srgbClr val="006633"/>
                </a:solidFill>
              </a:rPr>
              <a:t>Abr-09</a:t>
            </a:r>
          </a:p>
        </p:txBody>
      </p:sp>
      <p:sp>
        <p:nvSpPr>
          <p:cNvPr id="9" name="8 Rectángulo"/>
          <p:cNvSpPr/>
          <p:nvPr/>
        </p:nvSpPr>
        <p:spPr>
          <a:xfrm>
            <a:off x="5715000" y="4500563"/>
            <a:ext cx="1857375" cy="461962"/>
          </a:xfrm>
          <a:prstGeom prst="rect">
            <a:avLst/>
          </a:prstGeom>
        </p:spPr>
        <p:txBody>
          <a:bodyPr>
            <a:spAutoFit/>
          </a:bodyPr>
          <a:lstStyle/>
          <a:p>
            <a:pPr algn="ctr">
              <a:defRPr/>
            </a:pPr>
            <a:r>
              <a:rPr lang="es-EC" sz="2400" b="1" u="sng" kern="0" dirty="0">
                <a:solidFill>
                  <a:srgbClr val="006633"/>
                </a:solidFill>
              </a:rPr>
              <a:t>Ene-10</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Top)">
                                      <p:cBhvr>
                                        <p:cTn id="7" dur="500"/>
                                        <p:tgtEl>
                                          <p:spTgt spid="3"/>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54274"/>
                                        </p:tgtEl>
                                        <p:attrNameLst>
                                          <p:attrName>style.visibility</p:attrName>
                                        </p:attrNameLst>
                                      </p:cBhvr>
                                      <p:to>
                                        <p:strVal val="visible"/>
                                      </p:to>
                                    </p:set>
                                    <p:animEffect transition="in" filter="slide(fromTop)">
                                      <p:cBhvr>
                                        <p:cTn id="11" dur="500"/>
                                        <p:tgtEl>
                                          <p:spTgt spid="54274"/>
                                        </p:tgtEl>
                                      </p:cBhvr>
                                    </p:animEffect>
                                  </p:childTnLst>
                                </p:cTn>
                              </p:par>
                            </p:childTnLst>
                          </p:cTn>
                        </p:par>
                        <p:par>
                          <p:cTn id="12" fill="hold">
                            <p:stCondLst>
                              <p:cond delay="1000"/>
                            </p:stCondLst>
                            <p:childTnLst>
                              <p:par>
                                <p:cTn id="13" presetID="1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lide(fromTop)">
                                      <p:cBhvr>
                                        <p:cTn id="15" dur="500"/>
                                        <p:tgtEl>
                                          <p:spTgt spid="7"/>
                                        </p:tgtEl>
                                      </p:cBhvr>
                                    </p:animEffect>
                                  </p:childTnLst>
                                </p:cTn>
                              </p:par>
                            </p:childTnLst>
                          </p:cTn>
                        </p:par>
                        <p:par>
                          <p:cTn id="16" fill="hold">
                            <p:stCondLst>
                              <p:cond delay="15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slide(fromTop)">
                                      <p:cBhvr>
                                        <p:cTn id="19" dur="500"/>
                                        <p:tgtEl>
                                          <p:spTgt spid="8"/>
                                        </p:tgtEl>
                                      </p:cBhvr>
                                    </p:animEffect>
                                  </p:childTnLst>
                                </p:cTn>
                              </p:par>
                            </p:childTnLst>
                          </p:cTn>
                        </p:par>
                        <p:par>
                          <p:cTn id="20" fill="hold">
                            <p:stCondLst>
                              <p:cond delay="2000"/>
                            </p:stCondLst>
                            <p:childTnLst>
                              <p:par>
                                <p:cTn id="21" presetID="1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lide(fromTop)">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3" grpId="0"/>
      <p:bldP spid="7" grpId="0"/>
      <p:bldP spid="8" grpId="0"/>
      <p:bldP spid="9" grpId="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4 Rectángulo"/>
          <p:cNvSpPr/>
          <p:nvPr/>
        </p:nvSpPr>
        <p:spPr>
          <a:xfrm>
            <a:off x="500063" y="428625"/>
            <a:ext cx="8143875" cy="461963"/>
          </a:xfrm>
          <a:prstGeom prst="rect">
            <a:avLst/>
          </a:prstGeom>
        </p:spPr>
        <p:txBody>
          <a:bodyPr>
            <a:spAutoFit/>
          </a:bodyPr>
          <a:lstStyle/>
          <a:p>
            <a:pPr algn="ctr">
              <a:defRPr/>
            </a:pPr>
            <a:r>
              <a:rPr lang="es-EC" sz="2400" b="1" u="sng" kern="0" dirty="0">
                <a:solidFill>
                  <a:srgbClr val="006633"/>
                </a:solidFill>
              </a:rPr>
              <a:t>Subtensión</a:t>
            </a:r>
          </a:p>
        </p:txBody>
      </p:sp>
      <p:sp>
        <p:nvSpPr>
          <p:cNvPr id="55300" name="Rectangle 5"/>
          <p:cNvSpPr>
            <a:spLocks noChangeArrowheads="1"/>
          </p:cNvSpPr>
          <p:nvPr/>
        </p:nvSpPr>
        <p:spPr bwMode="auto">
          <a:xfrm>
            <a:off x="428625" y="1103313"/>
            <a:ext cx="8143875" cy="2536825"/>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_tradnl" sz="1600">
                <a:solidFill>
                  <a:srgbClr val="000000"/>
                </a:solidFill>
                <a:cs typeface="Times New Roman" pitchFamily="18" charset="0"/>
              </a:rPr>
              <a:t>Las subtensiones son definidas como una reducción del valor eficaz de la tensión de 0,8 a 0,9 [p.u.] por un período superior a 1 minuto. </a:t>
            </a:r>
          </a:p>
          <a:p>
            <a:pPr algn="just" eaLnBrk="0" hangingPunct="0">
              <a:lnSpc>
                <a:spcPct val="200000"/>
              </a:lnSpc>
              <a:tabLst>
                <a:tab pos="457200" algn="l"/>
              </a:tabLst>
            </a:pPr>
            <a:r>
              <a:rPr lang="es-ES_tradnl" sz="1600">
                <a:solidFill>
                  <a:srgbClr val="000000"/>
                </a:solidFill>
                <a:cs typeface="Times New Roman" pitchFamily="18" charset="0"/>
              </a:rPr>
              <a:t>Las subtensiones producen aumento en las pérdidas de los motores de inducción, parada de la operación de dispositivos electrónicos y mal funcionamiento de los sistemas de mando de motores.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5300"/>
                                        </p:tgtEl>
                                        <p:attrNameLst>
                                          <p:attrName>style.visibility</p:attrName>
                                        </p:attrNameLst>
                                      </p:cBhvr>
                                      <p:to>
                                        <p:strVal val="visible"/>
                                      </p:to>
                                    </p:set>
                                    <p:animEffect transition="in" filter="slide(fromLeft)">
                                      <p:cBhvr>
                                        <p:cTn id="7" dur="500"/>
                                        <p:tgtEl>
                                          <p:spTgt spid="55300"/>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slide(from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5300"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500063" y="1422400"/>
            <a:ext cx="8001000" cy="1077913"/>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 sz="1600">
                <a:solidFill>
                  <a:srgbClr val="000000"/>
                </a:solidFill>
                <a:cs typeface="Times New Roman" pitchFamily="18" charset="0"/>
              </a:rPr>
              <a:t>Como se puede observar en las figuras de mínimos voltajes,  este parámetro no afecta a la planta BLOQCIM S.A en todas las mediciones realizadas.</a:t>
            </a:r>
          </a:p>
        </p:txBody>
      </p:sp>
      <p:sp>
        <p:nvSpPr>
          <p:cNvPr id="3" name="2 Rectángulo"/>
          <p:cNvSpPr/>
          <p:nvPr/>
        </p:nvSpPr>
        <p:spPr>
          <a:xfrm>
            <a:off x="500063" y="357188"/>
            <a:ext cx="8072437" cy="461962"/>
          </a:xfrm>
          <a:prstGeom prst="rect">
            <a:avLst/>
          </a:prstGeom>
        </p:spPr>
        <p:txBody>
          <a:bodyPr>
            <a:spAutoFit/>
          </a:bodyPr>
          <a:lstStyle/>
          <a:p>
            <a:pPr algn="ctr">
              <a:defRPr/>
            </a:pPr>
            <a:r>
              <a:rPr lang="es-EC" sz="2400" b="1" u="sng" kern="0" dirty="0">
                <a:solidFill>
                  <a:srgbClr val="006633"/>
                </a:solidFill>
              </a:rPr>
              <a:t>Subtensión- conclusiones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Right)">
                                      <p:cBhvr>
                                        <p:cTn id="7" dur="500"/>
                                        <p:tgtEl>
                                          <p:spTgt spid="3"/>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56322"/>
                                        </p:tgtEl>
                                        <p:attrNameLst>
                                          <p:attrName>style.visibility</p:attrName>
                                        </p:attrNameLst>
                                      </p:cBhvr>
                                      <p:to>
                                        <p:strVal val="visible"/>
                                      </p:to>
                                    </p:set>
                                    <p:animEffect transition="in" filter="slide(fromRight)">
                                      <p:cBhvr>
                                        <p:cTn id="11" dur="500"/>
                                        <p:tgtEl>
                                          <p:spTgt spid="563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2 Rectángulo"/>
          <p:cNvSpPr/>
          <p:nvPr/>
        </p:nvSpPr>
        <p:spPr>
          <a:xfrm>
            <a:off x="357188" y="285750"/>
            <a:ext cx="8499475" cy="457200"/>
          </a:xfrm>
          <a:prstGeom prst="rect">
            <a:avLst/>
          </a:prstGeom>
        </p:spPr>
        <p:txBody>
          <a:bodyPr>
            <a:spAutoFit/>
          </a:bodyPr>
          <a:lstStyle/>
          <a:p>
            <a:pPr algn="ctr" eaLnBrk="0" hangingPunct="0">
              <a:tabLst>
                <a:tab pos="914400" algn="l"/>
              </a:tabLst>
              <a:defRPr sz="1800" b="0" i="0" u="none" strike="noStrike" kern="0" cap="none" spc="0" baseline="0">
                <a:solidFill>
                  <a:srgbClr val="000000"/>
                </a:solidFill>
                <a:uFillTx/>
              </a:defRPr>
            </a:pPr>
            <a:r>
              <a:rPr lang="es-EC" sz="2400" b="1" u="sng" kern="0" dirty="0">
                <a:solidFill>
                  <a:srgbClr val="006633"/>
                </a:solidFill>
              </a:rPr>
              <a:t>Sobretensión</a:t>
            </a:r>
          </a:p>
        </p:txBody>
      </p:sp>
      <p:sp>
        <p:nvSpPr>
          <p:cNvPr id="57347" name="Rectangle 5"/>
          <p:cNvSpPr>
            <a:spLocks noChangeArrowheads="1"/>
          </p:cNvSpPr>
          <p:nvPr/>
        </p:nvSpPr>
        <p:spPr bwMode="auto">
          <a:xfrm>
            <a:off x="428625" y="804863"/>
            <a:ext cx="8215313" cy="1069975"/>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_tradnl" sz="1600">
                <a:solidFill>
                  <a:srgbClr val="000000"/>
                </a:solidFill>
                <a:cs typeface="Times New Roman" pitchFamily="18" charset="0"/>
              </a:rPr>
              <a:t>Las sobretensiones son caracterizadas por el aumento del valor eficaz de la tensión de 1,1 a 1,2 [p.u.] durante un tiempo superior a 1 minuto.</a:t>
            </a:r>
          </a:p>
        </p:txBody>
      </p:sp>
      <p:pic>
        <p:nvPicPr>
          <p:cNvPr id="57348" name="Picture 6"/>
          <p:cNvPicPr>
            <a:picLocks noChangeAspect="1" noChangeArrowheads="1"/>
          </p:cNvPicPr>
          <p:nvPr/>
        </p:nvPicPr>
        <p:blipFill>
          <a:blip r:embed="rId2" cstate="print"/>
          <a:srcRect l="33499" t="33669" r="16574" b="19173"/>
          <a:stretch>
            <a:fillRect/>
          </a:stretch>
        </p:blipFill>
        <p:spPr bwMode="auto">
          <a:xfrm>
            <a:off x="857250" y="2286000"/>
            <a:ext cx="7429500" cy="342900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fade">
                                      <p:cBhvr>
                                        <p:cTn id="7" dur="100"/>
                                        <p:tgtEl>
                                          <p:spTgt spid="57347"/>
                                        </p:tgtEl>
                                      </p:cBhvr>
                                    </p:animEffect>
                                    <p:anim calcmode="lin" valueType="num">
                                      <p:cBhvr>
                                        <p:cTn id="8" dur="400" fill="hold"/>
                                        <p:tgtEl>
                                          <p:spTgt spid="57347"/>
                                        </p:tgtEl>
                                        <p:attrNameLst>
                                          <p:attrName>ppt_x</p:attrName>
                                        </p:attrNameLst>
                                      </p:cBhvr>
                                      <p:tavLst>
                                        <p:tav tm="0">
                                          <p:val>
                                            <p:strVal val="#ppt_x"/>
                                          </p:val>
                                        </p:tav>
                                        <p:tav tm="100000">
                                          <p:val>
                                            <p:strVal val="#ppt_x"/>
                                          </p:val>
                                        </p:tav>
                                      </p:tavLst>
                                    </p:anim>
                                    <p:anim calcmode="lin" valueType="num">
                                      <p:cBhvr>
                                        <p:cTn id="9" dur="400" fill="hold"/>
                                        <p:tgtEl>
                                          <p:spTgt spid="57347"/>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734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734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2" fill="hold">
                            <p:stCondLst>
                              <p:cond delay="1000"/>
                            </p:stCondLst>
                            <p:childTnLst>
                              <p:par>
                                <p:cTn id="13" presetID="43"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
                                        <p:tgtEl>
                                          <p:spTgt spid="3"/>
                                        </p:tgtEl>
                                      </p:cBhvr>
                                    </p:animEffect>
                                    <p:anim calcmode="lin" valueType="num">
                                      <p:cBhvr>
                                        <p:cTn id="16" dur="400" fill="hold"/>
                                        <p:tgtEl>
                                          <p:spTgt spid="3"/>
                                        </p:tgtEl>
                                        <p:attrNameLst>
                                          <p:attrName>ppt_x</p:attrName>
                                        </p:attrNameLst>
                                      </p:cBhvr>
                                      <p:tavLst>
                                        <p:tav tm="0">
                                          <p:val>
                                            <p:strVal val="#ppt_x"/>
                                          </p:val>
                                        </p:tav>
                                        <p:tav tm="100000">
                                          <p:val>
                                            <p:strVal val="#ppt_x"/>
                                          </p:val>
                                        </p:tav>
                                      </p:tavLst>
                                    </p:anim>
                                    <p:anim calcmode="lin" valueType="num">
                                      <p:cBhvr>
                                        <p:cTn id="17" dur="400" fill="hold"/>
                                        <p:tgtEl>
                                          <p:spTgt spid="3"/>
                                        </p:tgtEl>
                                        <p:attrNameLst>
                                          <p:attrName>ppt_y</p:attrName>
                                        </p:attrNameLst>
                                      </p:cBhvr>
                                      <p:tavLst>
                                        <p:tav tm="0">
                                          <p:val>
                                            <p:strVal val="#ppt_y+0.31"/>
                                          </p:val>
                                        </p:tav>
                                        <p:tav tm="100000">
                                          <p:val>
                                            <p:strVal val="#ppt_y+0.31"/>
                                          </p:val>
                                        </p:tav>
                                      </p:tavLst>
                                    </p:anim>
                                    <p:anim calcmode="lin" valueType="num">
                                      <p:cBhvr>
                                        <p:cTn id="18" dur="600" decel="50000" fill="hold">
                                          <p:stCondLst>
                                            <p:cond delay="400"/>
                                          </p:stCondLst>
                                        </p:cTn>
                                        <p:tgtEl>
                                          <p:spTgt spid="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9" dur="600" decel="50000" fill="hold">
                                          <p:stCondLst>
                                            <p:cond delay="400"/>
                                          </p:stCondLst>
                                        </p:cTn>
                                        <p:tgtEl>
                                          <p:spTgt spid="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20" fill="hold">
                            <p:stCondLst>
                              <p:cond delay="2000"/>
                            </p:stCondLst>
                            <p:childTnLst>
                              <p:par>
                                <p:cTn id="21" presetID="43" presetClass="entr" presetSubtype="0" fill="hold" nodeType="afterEffect">
                                  <p:stCondLst>
                                    <p:cond delay="0"/>
                                  </p:stCondLst>
                                  <p:childTnLst>
                                    <p:set>
                                      <p:cBhvr>
                                        <p:cTn id="22" dur="1" fill="hold">
                                          <p:stCondLst>
                                            <p:cond delay="0"/>
                                          </p:stCondLst>
                                        </p:cTn>
                                        <p:tgtEl>
                                          <p:spTgt spid="57348"/>
                                        </p:tgtEl>
                                        <p:attrNameLst>
                                          <p:attrName>style.visibility</p:attrName>
                                        </p:attrNameLst>
                                      </p:cBhvr>
                                      <p:to>
                                        <p:strVal val="visible"/>
                                      </p:to>
                                    </p:set>
                                    <p:animEffect transition="in" filter="fade">
                                      <p:cBhvr>
                                        <p:cTn id="23" dur="100"/>
                                        <p:tgtEl>
                                          <p:spTgt spid="57348"/>
                                        </p:tgtEl>
                                      </p:cBhvr>
                                    </p:animEffect>
                                    <p:anim calcmode="lin" valueType="num">
                                      <p:cBhvr>
                                        <p:cTn id="24" dur="400" fill="hold"/>
                                        <p:tgtEl>
                                          <p:spTgt spid="57348"/>
                                        </p:tgtEl>
                                        <p:attrNameLst>
                                          <p:attrName>ppt_x</p:attrName>
                                        </p:attrNameLst>
                                      </p:cBhvr>
                                      <p:tavLst>
                                        <p:tav tm="0">
                                          <p:val>
                                            <p:strVal val="#ppt_x"/>
                                          </p:val>
                                        </p:tav>
                                        <p:tav tm="100000">
                                          <p:val>
                                            <p:strVal val="#ppt_x"/>
                                          </p:val>
                                        </p:tav>
                                      </p:tavLst>
                                    </p:anim>
                                    <p:anim calcmode="lin" valueType="num">
                                      <p:cBhvr>
                                        <p:cTn id="25" dur="400" fill="hold"/>
                                        <p:tgtEl>
                                          <p:spTgt spid="57348"/>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5734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5734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7347"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500063" y="1427163"/>
            <a:ext cx="8001000" cy="1001712"/>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 sz="1600">
                <a:solidFill>
                  <a:srgbClr val="000000"/>
                </a:solidFill>
                <a:cs typeface="Times New Roman" pitchFamily="18" charset="0"/>
              </a:rPr>
              <a:t>Como se puedo observar en las figuras de máximos voltajes,  este parámetro no afecta a la planta BLOQCIM S.A en todas las mediciones realizadas.</a:t>
            </a:r>
          </a:p>
        </p:txBody>
      </p:sp>
      <p:sp>
        <p:nvSpPr>
          <p:cNvPr id="3" name="2 Rectángulo"/>
          <p:cNvSpPr/>
          <p:nvPr/>
        </p:nvSpPr>
        <p:spPr>
          <a:xfrm>
            <a:off x="500063" y="357188"/>
            <a:ext cx="8072437" cy="461962"/>
          </a:xfrm>
          <a:prstGeom prst="rect">
            <a:avLst/>
          </a:prstGeom>
        </p:spPr>
        <p:txBody>
          <a:bodyPr>
            <a:spAutoFit/>
          </a:bodyPr>
          <a:lstStyle/>
          <a:p>
            <a:pPr algn="ctr">
              <a:defRPr/>
            </a:pPr>
            <a:r>
              <a:rPr lang="es-EC" sz="2400" b="1" u="sng" kern="0" dirty="0">
                <a:solidFill>
                  <a:srgbClr val="006633"/>
                </a:solidFill>
              </a:rPr>
              <a:t>Sobretensión- conclusiones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500"/>
                                        <p:tgtEl>
                                          <p:spTgt spid="3"/>
                                        </p:tgtEl>
                                      </p:cBhvr>
                                    </p:animEffect>
                                  </p:childTnLst>
                                </p:cTn>
                              </p:par>
                            </p:childTnLst>
                          </p:cTn>
                        </p:par>
                        <p:par>
                          <p:cTn id="8" fill="hold">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58370"/>
                                        </p:tgtEl>
                                        <p:attrNameLst>
                                          <p:attrName>style.visibility</p:attrName>
                                        </p:attrNameLst>
                                      </p:cBhvr>
                                      <p:to>
                                        <p:strVal val="visible"/>
                                      </p:to>
                                    </p:set>
                                    <p:animEffect transition="in" filter="barn(inHorizontal)">
                                      <p:cBhvr>
                                        <p:cTn id="11" dur="500"/>
                                        <p:tgtEl>
                                          <p:spTgt spid="58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alpha val="61000"/>
          </a:schemeClr>
        </a:solidFill>
        <a:effectLst/>
      </p:bgPr>
    </p:bg>
    <p:spTree>
      <p:nvGrpSpPr>
        <p:cNvPr id="1" name=""/>
        <p:cNvGrpSpPr/>
        <p:nvPr/>
      </p:nvGrpSpPr>
      <p:grpSpPr>
        <a:xfrm>
          <a:off x="0" y="0"/>
          <a:ext cx="0" cy="0"/>
          <a:chOff x="0" y="0"/>
          <a:chExt cx="0" cy="0"/>
        </a:xfrm>
      </p:grpSpPr>
      <p:sp>
        <p:nvSpPr>
          <p:cNvPr id="8194" name="1 Rectángulo"/>
          <p:cNvSpPr>
            <a:spLocks noChangeArrowheads="1"/>
          </p:cNvSpPr>
          <p:nvPr/>
        </p:nvSpPr>
        <p:spPr bwMode="auto">
          <a:xfrm>
            <a:off x="571500" y="1143000"/>
            <a:ext cx="8001000" cy="5310188"/>
          </a:xfrm>
          <a:prstGeom prst="rect">
            <a:avLst/>
          </a:prstGeom>
          <a:noFill/>
          <a:ln w="9525">
            <a:noFill/>
            <a:miter lim="800000"/>
            <a:headEnd/>
            <a:tailEnd/>
          </a:ln>
        </p:spPr>
        <p:txBody>
          <a:bodyPr>
            <a:spAutoFit/>
          </a:bodyPr>
          <a:lstStyle/>
          <a:p>
            <a:pPr algn="just">
              <a:lnSpc>
                <a:spcPct val="200000"/>
              </a:lnSpc>
              <a:buFont typeface="Wingdings" pitchFamily="2" charset="2"/>
              <a:buChar char="Ø"/>
            </a:pPr>
            <a:r>
              <a:rPr lang="es-EC">
                <a:solidFill>
                  <a:srgbClr val="000000"/>
                </a:solidFill>
                <a:cs typeface="Times New Roman" pitchFamily="18" charset="0"/>
              </a:rPr>
              <a:t>NEC (National Electric Code)</a:t>
            </a:r>
          </a:p>
          <a:p>
            <a:pPr algn="just">
              <a:lnSpc>
                <a:spcPct val="200000"/>
              </a:lnSpc>
              <a:buFont typeface="Wingdings" pitchFamily="2" charset="2"/>
              <a:buNone/>
            </a:pPr>
            <a:endParaRPr lang="es-EC">
              <a:solidFill>
                <a:srgbClr val="000000"/>
              </a:solidFill>
              <a:cs typeface="Times New Roman" pitchFamily="18" charset="0"/>
            </a:endParaRPr>
          </a:p>
          <a:p>
            <a:pPr algn="just">
              <a:lnSpc>
                <a:spcPct val="200000"/>
              </a:lnSpc>
              <a:buFont typeface="Wingdings" pitchFamily="2" charset="2"/>
              <a:buChar char="Ø"/>
            </a:pPr>
            <a:r>
              <a:rPr lang="es-EC">
                <a:solidFill>
                  <a:srgbClr val="000000"/>
                </a:solidFill>
                <a:cs typeface="Times New Roman" pitchFamily="18" charset="0"/>
              </a:rPr>
              <a:t>UL (Underwriters Laboratories): especificaciones de seguridad para los equipos que sirven centros de cómputo y equipos electrónicos sencillos.</a:t>
            </a:r>
          </a:p>
          <a:p>
            <a:pPr algn="just">
              <a:lnSpc>
                <a:spcPct val="200000"/>
              </a:lnSpc>
              <a:buFont typeface="Wingdings" pitchFamily="2" charset="2"/>
              <a:buNone/>
            </a:pPr>
            <a:endParaRPr lang="es-EC">
              <a:solidFill>
                <a:srgbClr val="000000"/>
              </a:solidFill>
              <a:cs typeface="Times New Roman" pitchFamily="18" charset="0"/>
            </a:endParaRPr>
          </a:p>
          <a:p>
            <a:pPr algn="just">
              <a:lnSpc>
                <a:spcPct val="200000"/>
              </a:lnSpc>
              <a:buFont typeface="Wingdings" pitchFamily="2" charset="2"/>
              <a:buChar char="Ø"/>
            </a:pPr>
            <a:r>
              <a:rPr lang="es-EC">
                <a:solidFill>
                  <a:srgbClr val="000000"/>
                </a:solidFill>
                <a:cs typeface="Times New Roman" pitchFamily="18" charset="0"/>
              </a:rPr>
              <a:t>ANSI (American National Standart Institute): instituto que homologa y normaliza las recomendaciones del IEEE (Institute of Electrical and Electronics Engineers) para los diversos ambientes y equipos aplicados a las instalaciones eléctricas.</a:t>
            </a:r>
          </a:p>
          <a:p>
            <a:pPr eaLnBrk="0" hangingPunct="0"/>
            <a:endParaRPr lang="es-EC"/>
          </a:p>
        </p:txBody>
      </p:sp>
      <p:sp>
        <p:nvSpPr>
          <p:cNvPr id="8195" name="1 Rectángulo"/>
          <p:cNvSpPr>
            <a:spLocks noChangeArrowheads="1"/>
          </p:cNvSpPr>
          <p:nvPr/>
        </p:nvSpPr>
        <p:spPr bwMode="auto">
          <a:xfrm>
            <a:off x="357188" y="153988"/>
            <a:ext cx="8286750" cy="1131887"/>
          </a:xfrm>
          <a:prstGeom prst="rect">
            <a:avLst/>
          </a:prstGeom>
          <a:noFill/>
          <a:ln w="9525">
            <a:noFill/>
            <a:miter lim="800000"/>
            <a:headEnd/>
            <a:tailEnd/>
          </a:ln>
        </p:spPr>
        <p:txBody>
          <a:bodyPr>
            <a:spAutoFit/>
          </a:bodyPr>
          <a:lstStyle/>
          <a:p>
            <a:pPr algn="ctr" eaLnBrk="0" hangingPunct="0">
              <a:lnSpc>
                <a:spcPct val="150000"/>
              </a:lnSpc>
            </a:pPr>
            <a:r>
              <a:rPr lang="es-EC" sz="2400" b="1" u="sng">
                <a:solidFill>
                  <a:srgbClr val="006633"/>
                </a:solidFill>
              </a:rPr>
              <a:t>Normas internacionales de instalaciones eléctricas y equipos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checkerboard(across)">
                                      <p:cBhvr>
                                        <p:cTn id="7" dur="500"/>
                                        <p:tgtEl>
                                          <p:spTgt spid="8195"/>
                                        </p:tgtEl>
                                      </p:cBhvr>
                                    </p:animEffect>
                                  </p:childTnLst>
                                </p:cTn>
                              </p:par>
                            </p:childTnLst>
                          </p:cTn>
                        </p:par>
                        <p:par>
                          <p:cTn id="8" fill="hold">
                            <p:stCondLst>
                              <p:cond delay="500"/>
                            </p:stCondLst>
                            <p:childTnLst>
                              <p:par>
                                <p:cTn id="9" presetID="5" presetClass="entr" presetSubtype="5" fill="hold" grpId="0" nodeType="after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checkerboard(down)">
                                      <p:cBhvr>
                                        <p:cTn id="11"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3 Rectángulo"/>
          <p:cNvSpPr>
            <a:spLocks noChangeArrowheads="1"/>
          </p:cNvSpPr>
          <p:nvPr/>
        </p:nvSpPr>
        <p:spPr bwMode="auto">
          <a:xfrm>
            <a:off x="357188" y="282575"/>
            <a:ext cx="8143875" cy="457200"/>
          </a:xfrm>
          <a:prstGeom prst="rect">
            <a:avLst/>
          </a:prstGeom>
          <a:noFill/>
          <a:ln w="9525">
            <a:noFill/>
            <a:miter lim="800000"/>
            <a:headEnd/>
            <a:tailEnd/>
          </a:ln>
        </p:spPr>
        <p:txBody>
          <a:bodyPr>
            <a:spAutoFit/>
          </a:bodyPr>
          <a:lstStyle/>
          <a:p>
            <a:pPr algn="ctr" eaLnBrk="0" hangingPunct="0">
              <a:tabLst>
                <a:tab pos="914400" algn="l"/>
              </a:tabLst>
            </a:pPr>
            <a:r>
              <a:rPr lang="es-ES_tradnl" sz="2400" b="1" u="sng">
                <a:solidFill>
                  <a:srgbClr val="006633"/>
                </a:solidFill>
              </a:rPr>
              <a:t>Desequilibrio de tensión</a:t>
            </a:r>
            <a:endParaRPr lang="es-EC" sz="2400"/>
          </a:p>
        </p:txBody>
      </p:sp>
      <p:sp>
        <p:nvSpPr>
          <p:cNvPr id="59396" name="Rectangle 5"/>
          <p:cNvSpPr>
            <a:spLocks noChangeArrowheads="1"/>
          </p:cNvSpPr>
          <p:nvPr/>
        </p:nvSpPr>
        <p:spPr bwMode="auto">
          <a:xfrm>
            <a:off x="357188" y="549275"/>
            <a:ext cx="8286750" cy="5859463"/>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_tradnl">
                <a:solidFill>
                  <a:srgbClr val="000000"/>
                </a:solidFill>
                <a:cs typeface="Times New Roman" pitchFamily="18" charset="0"/>
              </a:rPr>
              <a:t>Es definido como la razón entre la componente de secuencia negativa y la componente de secuencia positiva. La tensión de secuencia negativa en los sistemas de potencia es el resultado del desequilibrio de carga lo cual causa un flujo de corriente de secuencia negativa. </a:t>
            </a:r>
          </a:p>
          <a:p>
            <a:pPr algn="just" eaLnBrk="0" hangingPunct="0">
              <a:lnSpc>
                <a:spcPct val="200000"/>
              </a:lnSpc>
              <a:tabLst>
                <a:tab pos="457200" algn="l"/>
              </a:tabLst>
            </a:pPr>
            <a:endParaRPr lang="es-ES_tradnl">
              <a:solidFill>
                <a:srgbClr val="000000"/>
              </a:solidFill>
              <a:cs typeface="Times New Roman" pitchFamily="18" charset="0"/>
            </a:endParaRPr>
          </a:p>
          <a:p>
            <a:pPr algn="just" eaLnBrk="0" hangingPunct="0">
              <a:lnSpc>
                <a:spcPct val="200000"/>
              </a:lnSpc>
              <a:tabLst>
                <a:tab pos="457200" algn="l"/>
              </a:tabLst>
            </a:pPr>
            <a:r>
              <a:rPr lang="es-ES_tradnl">
                <a:solidFill>
                  <a:srgbClr val="000000"/>
                </a:solidFill>
                <a:cs typeface="Times New Roman" pitchFamily="18" charset="0"/>
              </a:rPr>
              <a:t>Un desequilibrio de tensión puede ser estimado como el máximo desvío de la media de las tensiones de las tres fases dividido por la media de las tensiones, expresado en forma de porcentaje.  La principal fuente de desequilibrio de tensión es la conexión de cargas monofásicas en circuitos trifásicos; anomalías en bancos de capacitores.</a:t>
            </a:r>
            <a:endParaRPr lang="es-EC">
              <a:solidFill>
                <a:srgbClr val="000000"/>
              </a:solidFill>
              <a:cs typeface="Times New Roman" pitchFamily="18" charset="0"/>
            </a:endParaRPr>
          </a:p>
          <a:p>
            <a:pPr algn="just" eaLnBrk="0" hangingPunct="0">
              <a:tabLst>
                <a:tab pos="457200" algn="l"/>
              </a:tabLst>
            </a:pPr>
            <a:endParaRPr lang="es-ES_tradnl"/>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59396"/>
                                        </p:tgtEl>
                                        <p:attrNameLst>
                                          <p:attrName>style.visibility</p:attrName>
                                        </p:attrNameLst>
                                      </p:cBhvr>
                                      <p:to>
                                        <p:strVal val="visible"/>
                                      </p:to>
                                    </p:set>
                                    <p:anim calcmode="lin" valueType="num">
                                      <p:cBhvr>
                                        <p:cTn id="12" dur="500" fill="hold"/>
                                        <p:tgtEl>
                                          <p:spTgt spid="59396"/>
                                        </p:tgtEl>
                                        <p:attrNameLst>
                                          <p:attrName>ppt_w</p:attrName>
                                        </p:attrNameLst>
                                      </p:cBhvr>
                                      <p:tavLst>
                                        <p:tav tm="0">
                                          <p:val>
                                            <p:fltVal val="0"/>
                                          </p:val>
                                        </p:tav>
                                        <p:tav tm="100000">
                                          <p:val>
                                            <p:strVal val="#ppt_w"/>
                                          </p:val>
                                        </p:tav>
                                      </p:tavLst>
                                    </p:anim>
                                    <p:anim calcmode="lin" valueType="num">
                                      <p:cBhvr>
                                        <p:cTn id="13" dur="500" fill="hold"/>
                                        <p:tgtEl>
                                          <p:spTgt spid="5939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939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357188" y="1214438"/>
            <a:ext cx="8286750" cy="3970337"/>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C">
                <a:solidFill>
                  <a:srgbClr val="000000"/>
                </a:solidFill>
                <a:cs typeface="Times New Roman" pitchFamily="18" charset="0"/>
              </a:rPr>
              <a:t>Cabe destacar que solamente para las dos últimas mediciones el equipo puede realizar automáticamente este cálculo, para la primera medición se estimó el valor.</a:t>
            </a:r>
          </a:p>
          <a:p>
            <a:pPr algn="just" eaLnBrk="0" hangingPunct="0">
              <a:lnSpc>
                <a:spcPct val="200000"/>
              </a:lnSpc>
              <a:tabLst>
                <a:tab pos="457200" algn="l"/>
              </a:tabLst>
            </a:pPr>
            <a:r>
              <a:rPr lang="es-EC">
                <a:solidFill>
                  <a:srgbClr val="000000"/>
                </a:solidFill>
                <a:cs typeface="Times New Roman" pitchFamily="18" charset="0"/>
              </a:rPr>
              <a:t> </a:t>
            </a:r>
          </a:p>
          <a:p>
            <a:pPr>
              <a:tabLst>
                <a:tab pos="457200" algn="l"/>
              </a:tabLst>
            </a:pPr>
            <a:r>
              <a:rPr lang="es-ES"/>
              <a:t>Estos valores para cada una de las mediciones son:</a:t>
            </a:r>
            <a:endParaRPr lang="es-EC"/>
          </a:p>
          <a:p>
            <a:pPr>
              <a:tabLst>
                <a:tab pos="457200" algn="l"/>
              </a:tabLst>
            </a:pPr>
            <a:r>
              <a:rPr lang="es-ES"/>
              <a:t> </a:t>
            </a:r>
            <a:endParaRPr lang="es-EC"/>
          </a:p>
          <a:p>
            <a:pPr>
              <a:tabLst>
                <a:tab pos="457200" algn="l"/>
              </a:tabLst>
            </a:pPr>
            <a:r>
              <a:rPr lang="es-ES"/>
              <a:t>Diciembre 2008:				0.482%</a:t>
            </a:r>
            <a:endParaRPr lang="es-EC"/>
          </a:p>
          <a:p>
            <a:pPr>
              <a:tabLst>
                <a:tab pos="457200" algn="l"/>
              </a:tabLst>
            </a:pPr>
            <a:r>
              <a:rPr lang="es-ES"/>
              <a:t>Abril 2009:				0.386%</a:t>
            </a:r>
            <a:endParaRPr lang="es-EC"/>
          </a:p>
          <a:p>
            <a:pPr>
              <a:tabLst>
                <a:tab pos="457200" algn="l"/>
              </a:tabLst>
            </a:pPr>
            <a:r>
              <a:rPr lang="es-ES"/>
              <a:t>Enero 2010:				0.225%</a:t>
            </a:r>
            <a:endParaRPr lang="es-EC"/>
          </a:p>
          <a:p>
            <a:pPr algn="just" eaLnBrk="0" hangingPunct="0">
              <a:tabLst>
                <a:tab pos="457200" algn="l"/>
              </a:tabLst>
            </a:pPr>
            <a:endParaRPr lang="es-ES_tradnl"/>
          </a:p>
        </p:txBody>
      </p:sp>
      <p:sp>
        <p:nvSpPr>
          <p:cNvPr id="3" name="2 Rectángulo"/>
          <p:cNvSpPr>
            <a:spLocks noChangeArrowheads="1"/>
          </p:cNvSpPr>
          <p:nvPr/>
        </p:nvSpPr>
        <p:spPr bwMode="auto">
          <a:xfrm>
            <a:off x="357188" y="282575"/>
            <a:ext cx="8143875" cy="457200"/>
          </a:xfrm>
          <a:prstGeom prst="rect">
            <a:avLst/>
          </a:prstGeom>
          <a:noFill/>
          <a:ln w="9525">
            <a:noFill/>
            <a:miter lim="800000"/>
            <a:headEnd/>
            <a:tailEnd/>
          </a:ln>
        </p:spPr>
        <p:txBody>
          <a:bodyPr>
            <a:spAutoFit/>
          </a:bodyPr>
          <a:lstStyle/>
          <a:p>
            <a:pPr algn="ctr" eaLnBrk="0" hangingPunct="0">
              <a:tabLst>
                <a:tab pos="914400" algn="l"/>
              </a:tabLst>
            </a:pPr>
            <a:r>
              <a:rPr lang="es-ES_tradnl" sz="2400" b="1" u="sng">
                <a:solidFill>
                  <a:srgbClr val="006633"/>
                </a:solidFill>
              </a:rPr>
              <a:t>Desequilibrio de tensión</a:t>
            </a:r>
            <a:endParaRPr lang="es-EC" sz="240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61442" name="3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ABRIL 2009 BLOQCIM S.A</a:t>
            </a:r>
          </a:p>
        </p:txBody>
      </p:sp>
      <p:sp>
        <p:nvSpPr>
          <p:cNvPr id="5" name="4 Rectángulo"/>
          <p:cNvSpPr/>
          <p:nvPr/>
        </p:nvSpPr>
        <p:spPr>
          <a:xfrm>
            <a:off x="357188" y="282575"/>
            <a:ext cx="8143875" cy="461963"/>
          </a:xfrm>
          <a:prstGeom prst="rect">
            <a:avLst/>
          </a:prstGeom>
        </p:spPr>
        <p:txBody>
          <a:bodyPr>
            <a:spAutoFit/>
          </a:bodyPr>
          <a:lstStyle/>
          <a:p>
            <a:pPr algn="ctr" eaLnBrk="0" hangingPunct="0">
              <a:tabLst>
                <a:tab pos="914400" algn="l"/>
              </a:tabLst>
              <a:defRPr/>
            </a:pPr>
            <a:r>
              <a:rPr lang="es-ES_tradnl" sz="2400" b="1" u="sng" kern="0" dirty="0">
                <a:solidFill>
                  <a:srgbClr val="006633"/>
                </a:solidFill>
              </a:rPr>
              <a:t>Desequilibrio de tensión</a:t>
            </a:r>
            <a:endParaRPr lang="es-EC" sz="2400" dirty="0">
              <a:latin typeface="Arial" pitchFamily="34" charset="0"/>
              <a:cs typeface="Arial" pitchFamily="34" charset="0"/>
            </a:endParaRPr>
          </a:p>
        </p:txBody>
      </p:sp>
      <p:pic>
        <p:nvPicPr>
          <p:cNvPr id="61444" name="Picture 2"/>
          <p:cNvPicPr>
            <a:picLocks noChangeAspect="1" noChangeArrowheads="1"/>
          </p:cNvPicPr>
          <p:nvPr/>
        </p:nvPicPr>
        <p:blipFill>
          <a:blip r:embed="rId2" cstate="print"/>
          <a:srcRect/>
          <a:stretch>
            <a:fillRect/>
          </a:stretch>
        </p:blipFill>
        <p:spPr bwMode="auto">
          <a:xfrm>
            <a:off x="428625" y="928688"/>
            <a:ext cx="8358188" cy="5072062"/>
          </a:xfrm>
          <a:prstGeom prst="rect">
            <a:avLst/>
          </a:prstGeom>
          <a:no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500"/>
                                        <p:tgtEl>
                                          <p:spTgt spid="5"/>
                                        </p:tgtEl>
                                      </p:cBhvr>
                                    </p:animEffect>
                                  </p:childTnLst>
                                </p:cTn>
                              </p:par>
                            </p:childTnLst>
                          </p:cTn>
                        </p:par>
                        <p:par>
                          <p:cTn id="8" fill="hold">
                            <p:stCondLst>
                              <p:cond delay="500"/>
                            </p:stCondLst>
                            <p:childTnLst>
                              <p:par>
                                <p:cTn id="9" presetID="21" presetClass="entr" presetSubtype="4" fill="hold" nodeType="afterEffect">
                                  <p:stCondLst>
                                    <p:cond delay="0"/>
                                  </p:stCondLst>
                                  <p:childTnLst>
                                    <p:set>
                                      <p:cBhvr>
                                        <p:cTn id="10" dur="1" fill="hold">
                                          <p:stCondLst>
                                            <p:cond delay="0"/>
                                          </p:stCondLst>
                                        </p:cTn>
                                        <p:tgtEl>
                                          <p:spTgt spid="61444"/>
                                        </p:tgtEl>
                                        <p:attrNameLst>
                                          <p:attrName>style.visibility</p:attrName>
                                        </p:attrNameLst>
                                      </p:cBhvr>
                                      <p:to>
                                        <p:strVal val="visible"/>
                                      </p:to>
                                    </p:set>
                                    <p:animEffect transition="in" filter="wheel(4)">
                                      <p:cBhvr>
                                        <p:cTn id="11" dur="500"/>
                                        <p:tgtEl>
                                          <p:spTgt spid="61444"/>
                                        </p:tgtEl>
                                      </p:cBhvr>
                                    </p:animEffect>
                                  </p:childTnLst>
                                </p:cTn>
                              </p:par>
                            </p:childTnLst>
                          </p:cTn>
                        </p:par>
                        <p:par>
                          <p:cTn id="12" fill="hold">
                            <p:stCondLst>
                              <p:cond delay="1000"/>
                            </p:stCondLst>
                            <p:childTnLst>
                              <p:par>
                                <p:cTn id="13" presetID="21" presetClass="entr" presetSubtype="4" fill="hold" grpId="0" nodeType="afterEffect">
                                  <p:stCondLst>
                                    <p:cond delay="0"/>
                                  </p:stCondLst>
                                  <p:childTnLst>
                                    <p:set>
                                      <p:cBhvr>
                                        <p:cTn id="14" dur="1" fill="hold">
                                          <p:stCondLst>
                                            <p:cond delay="0"/>
                                          </p:stCondLst>
                                        </p:cTn>
                                        <p:tgtEl>
                                          <p:spTgt spid="61442"/>
                                        </p:tgtEl>
                                        <p:attrNameLst>
                                          <p:attrName>style.visibility</p:attrName>
                                        </p:attrNameLst>
                                      </p:cBhvr>
                                      <p:to>
                                        <p:strVal val="visible"/>
                                      </p:to>
                                    </p:set>
                                    <p:animEffect transition="in" filter="wheel(4)">
                                      <p:cBhvr>
                                        <p:cTn id="15" dur="500"/>
                                        <p:tgtEl>
                                          <p:spTgt spid="61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62466" name="3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ENERO 2010 BLOQCIM S.A</a:t>
            </a:r>
          </a:p>
        </p:txBody>
      </p:sp>
      <p:sp>
        <p:nvSpPr>
          <p:cNvPr id="5" name="4 Rectángulo"/>
          <p:cNvSpPr/>
          <p:nvPr/>
        </p:nvSpPr>
        <p:spPr>
          <a:xfrm>
            <a:off x="357188" y="282575"/>
            <a:ext cx="8143875" cy="461963"/>
          </a:xfrm>
          <a:prstGeom prst="rect">
            <a:avLst/>
          </a:prstGeom>
        </p:spPr>
        <p:txBody>
          <a:bodyPr>
            <a:spAutoFit/>
          </a:bodyPr>
          <a:lstStyle/>
          <a:p>
            <a:pPr algn="ctr" eaLnBrk="0" hangingPunct="0">
              <a:tabLst>
                <a:tab pos="914400" algn="l"/>
              </a:tabLst>
              <a:defRPr/>
            </a:pPr>
            <a:r>
              <a:rPr lang="es-ES_tradnl" sz="2400" b="1" u="sng" kern="0" dirty="0">
                <a:solidFill>
                  <a:srgbClr val="006633"/>
                </a:solidFill>
              </a:rPr>
              <a:t>Desequilibrio de tensión</a:t>
            </a:r>
            <a:endParaRPr lang="es-EC" sz="2400" dirty="0">
              <a:latin typeface="Arial" pitchFamily="34" charset="0"/>
              <a:cs typeface="Arial" pitchFamily="34" charset="0"/>
            </a:endParaRPr>
          </a:p>
        </p:txBody>
      </p:sp>
      <p:pic>
        <p:nvPicPr>
          <p:cNvPr id="62468" name="Picture 2"/>
          <p:cNvPicPr>
            <a:picLocks noChangeAspect="1" noChangeArrowheads="1"/>
          </p:cNvPicPr>
          <p:nvPr/>
        </p:nvPicPr>
        <p:blipFill>
          <a:blip r:embed="rId3" cstate="print"/>
          <a:srcRect/>
          <a:stretch>
            <a:fillRect/>
          </a:stretch>
        </p:blipFill>
        <p:spPr bwMode="auto">
          <a:xfrm>
            <a:off x="428625" y="857250"/>
            <a:ext cx="8286750" cy="5214938"/>
          </a:xfrm>
          <a:prstGeom prst="rect">
            <a:avLst/>
          </a:prstGeom>
          <a:no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62468"/>
                                        </p:tgtEl>
                                        <p:attrNameLst>
                                          <p:attrName>style.visibility</p:attrName>
                                        </p:attrNameLst>
                                      </p:cBhvr>
                                      <p:to>
                                        <p:strVal val="visible"/>
                                      </p:to>
                                    </p:set>
                                    <p:animEffect transition="in" filter="diamond(in)">
                                      <p:cBhvr>
                                        <p:cTn id="11" dur="2000"/>
                                        <p:tgtEl>
                                          <p:spTgt spid="62468"/>
                                        </p:tgtEl>
                                      </p:cBhvr>
                                    </p:animEffect>
                                  </p:childTnLst>
                                </p:cTn>
                              </p:par>
                            </p:childTnLst>
                          </p:cTn>
                        </p:par>
                        <p:par>
                          <p:cTn id="12" fill="hold">
                            <p:stCondLst>
                              <p:cond delay="4000"/>
                            </p:stCondLst>
                            <p:childTnLst>
                              <p:par>
                                <p:cTn id="13" presetID="8" presetClass="entr" presetSubtype="16" fill="hold" grpId="0" nodeType="afterEffect">
                                  <p:stCondLst>
                                    <p:cond delay="0"/>
                                  </p:stCondLst>
                                  <p:childTnLst>
                                    <p:set>
                                      <p:cBhvr>
                                        <p:cTn id="14" dur="1" fill="hold">
                                          <p:stCondLst>
                                            <p:cond delay="0"/>
                                          </p:stCondLst>
                                        </p:cTn>
                                        <p:tgtEl>
                                          <p:spTgt spid="62466"/>
                                        </p:tgtEl>
                                        <p:attrNameLst>
                                          <p:attrName>style.visibility</p:attrName>
                                        </p:attrNameLst>
                                      </p:cBhvr>
                                      <p:to>
                                        <p:strVal val="visible"/>
                                      </p:to>
                                    </p:set>
                                    <p:animEffect transition="in" filter="diamond(in)">
                                      <p:cBhvr>
                                        <p:cTn id="15" dur="2000"/>
                                        <p:tgtEl>
                                          <p:spTgt spid="62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1 Rectángulo"/>
          <p:cNvSpPr/>
          <p:nvPr/>
        </p:nvSpPr>
        <p:spPr>
          <a:xfrm>
            <a:off x="357188" y="282575"/>
            <a:ext cx="8143875" cy="461963"/>
          </a:xfrm>
          <a:prstGeom prst="rect">
            <a:avLst/>
          </a:prstGeom>
        </p:spPr>
        <p:txBody>
          <a:bodyPr>
            <a:spAutoFit/>
          </a:bodyPr>
          <a:lstStyle/>
          <a:p>
            <a:pPr algn="ctr" eaLnBrk="0" hangingPunct="0">
              <a:tabLst>
                <a:tab pos="914400" algn="l"/>
              </a:tabLst>
              <a:defRPr/>
            </a:pPr>
            <a:r>
              <a:rPr lang="es-ES_tradnl" sz="2400" b="1" u="sng" kern="0" dirty="0">
                <a:solidFill>
                  <a:srgbClr val="006633"/>
                </a:solidFill>
              </a:rPr>
              <a:t>Desequilibrio de tensión - conclusiones</a:t>
            </a:r>
            <a:endParaRPr lang="es-EC" sz="2400" dirty="0">
              <a:latin typeface="Arial" pitchFamily="34" charset="0"/>
              <a:cs typeface="Arial" pitchFamily="34" charset="0"/>
            </a:endParaRPr>
          </a:p>
        </p:txBody>
      </p:sp>
      <p:graphicFrame>
        <p:nvGraphicFramePr>
          <p:cNvPr id="3" name="2 Diagrama"/>
          <p:cNvGraphicFramePr/>
          <p:nvPr/>
        </p:nvGraphicFramePr>
        <p:xfrm>
          <a:off x="500034" y="1142984"/>
          <a:ext cx="8001056"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par>
                          <p:cTn id="8" fill="hold">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571500" y="260350"/>
            <a:ext cx="8001000" cy="457200"/>
          </a:xfrm>
          <a:prstGeom prst="rect">
            <a:avLst/>
          </a:prstGeom>
        </p:spPr>
        <p:txBody>
          <a:bodyPr>
            <a:spAutoFit/>
          </a:bodyPr>
          <a:lstStyle/>
          <a:p>
            <a:pPr algn="ctr" eaLnBrk="0" hangingPunct="0">
              <a:tabLst>
                <a:tab pos="457200" algn="l"/>
              </a:tabLst>
              <a:defRPr/>
            </a:pPr>
            <a:r>
              <a:rPr lang="es-ES" sz="2400" b="1" u="sng" kern="0" dirty="0">
                <a:solidFill>
                  <a:srgbClr val="006633"/>
                </a:solidFill>
              </a:rPr>
              <a:t>Transitorios</a:t>
            </a:r>
            <a:endParaRPr lang="es-EC" sz="2800" b="1" u="sng" kern="0" dirty="0">
              <a:solidFill>
                <a:srgbClr val="006633"/>
              </a:solidFill>
            </a:endParaRPr>
          </a:p>
        </p:txBody>
      </p:sp>
      <p:sp>
        <p:nvSpPr>
          <p:cNvPr id="23555" name="Rectangle 4"/>
          <p:cNvSpPr>
            <a:spLocks noChangeArrowheads="1"/>
          </p:cNvSpPr>
          <p:nvPr/>
        </p:nvSpPr>
        <p:spPr bwMode="auto">
          <a:xfrm>
            <a:off x="428625" y="549275"/>
            <a:ext cx="8215313" cy="5859463"/>
          </a:xfrm>
          <a:prstGeom prst="rect">
            <a:avLst/>
          </a:prstGeom>
          <a:noFill/>
          <a:ln w="9525">
            <a:noFill/>
            <a:miter lim="800000"/>
            <a:headEnd/>
            <a:tailEnd/>
          </a:ln>
        </p:spPr>
        <p:txBody>
          <a:bodyPr anchor="ctr">
            <a:spAutoFit/>
          </a:bodyPr>
          <a:lstStyle/>
          <a:p>
            <a:pPr algn="just" eaLnBrk="0" hangingPunct="0">
              <a:lnSpc>
                <a:spcPct val="200000"/>
              </a:lnSpc>
            </a:pPr>
            <a:r>
              <a:rPr lang="es-ES_tradnl">
                <a:solidFill>
                  <a:srgbClr val="000000"/>
                </a:solidFill>
                <a:cs typeface="Times New Roman" pitchFamily="18" charset="0"/>
              </a:rPr>
              <a:t>Los transitorios de tensión son eventos indeseados de naturaleza momentánea. Muchos de estos transitorios son generados por el mismo usuario, otros son el resultado de descargas atmosféricas en la red primaria y por maniobra de equipos. </a:t>
            </a:r>
          </a:p>
          <a:p>
            <a:pPr algn="just" eaLnBrk="0" hangingPunct="0">
              <a:lnSpc>
                <a:spcPct val="200000"/>
              </a:lnSpc>
            </a:pPr>
            <a:r>
              <a:rPr lang="es-ES_tradnl" b="1">
                <a:solidFill>
                  <a:srgbClr val="000000"/>
                </a:solidFill>
                <a:cs typeface="Times New Roman" pitchFamily="18" charset="0"/>
              </a:rPr>
              <a:t>TRANSITORIOS OSCILATORIOS</a:t>
            </a:r>
          </a:p>
          <a:p>
            <a:pPr algn="just" eaLnBrk="0" hangingPunct="0">
              <a:lnSpc>
                <a:spcPct val="200000"/>
              </a:lnSpc>
            </a:pPr>
            <a:r>
              <a:rPr lang="es-ES_tradnl">
                <a:solidFill>
                  <a:srgbClr val="000000"/>
                </a:solidFill>
                <a:cs typeface="Times New Roman" pitchFamily="18" charset="0"/>
              </a:rPr>
              <a:t>	Estos transitorios duran un ciclo (16.7ms) o más, y tiene frecuencias 	desde unos pocos cientos de ciclos hasta muchos Mhz.</a:t>
            </a:r>
          </a:p>
          <a:p>
            <a:pPr algn="just" eaLnBrk="0" hangingPunct="0">
              <a:lnSpc>
                <a:spcPct val="200000"/>
              </a:lnSpc>
            </a:pPr>
            <a:r>
              <a:rPr lang="es-ES_tradnl" b="1">
                <a:solidFill>
                  <a:srgbClr val="000000"/>
                </a:solidFill>
                <a:cs typeface="Times New Roman" pitchFamily="18" charset="0"/>
              </a:rPr>
              <a:t>TRANSITORIOS IMPULSIVOS</a:t>
            </a:r>
          </a:p>
          <a:p>
            <a:pPr algn="just" eaLnBrk="0" hangingPunct="0">
              <a:lnSpc>
                <a:spcPct val="200000"/>
              </a:lnSpc>
            </a:pPr>
            <a:r>
              <a:rPr lang="es-ES_tradnl">
                <a:solidFill>
                  <a:srgbClr val="000000"/>
                </a:solidFill>
                <a:cs typeface="Times New Roman" pitchFamily="18" charset="0"/>
              </a:rPr>
              <a:t>	Estos transitorios duran desde unos pocos microsegundos hasta 200 	microsegundos. </a:t>
            </a:r>
          </a:p>
          <a:p>
            <a:pPr algn="just" eaLnBrk="0" hangingPunct="0"/>
            <a:endParaRPr lang="es-ES_tradnl"/>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3555"/>
                                        </p:tgtEl>
                                        <p:attrNameLst>
                                          <p:attrName>style.visibility</p:attrName>
                                        </p:attrNameLst>
                                      </p:cBhvr>
                                      <p:to>
                                        <p:strVal val="visible"/>
                                      </p:to>
                                    </p:set>
                                    <p:animEffect transition="in" filter="blinds(horizontal)">
                                      <p:cBhvr>
                                        <p:cTn id="11" dur="5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355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71500" y="428625"/>
            <a:ext cx="8001000" cy="461963"/>
          </a:xfrm>
          <a:prstGeom prst="rect">
            <a:avLst/>
          </a:prstGeom>
        </p:spPr>
        <p:txBody>
          <a:bodyPr>
            <a:spAutoFit/>
          </a:bodyPr>
          <a:lstStyle/>
          <a:p>
            <a:pPr algn="ctr" eaLnBrk="0" hangingPunct="0">
              <a:tabLst>
                <a:tab pos="457200" algn="l"/>
              </a:tabLst>
              <a:defRPr/>
            </a:pPr>
            <a:r>
              <a:rPr lang="es-ES" sz="2400" b="1" u="sng" kern="0" dirty="0">
                <a:solidFill>
                  <a:srgbClr val="006633"/>
                </a:solidFill>
              </a:rPr>
              <a:t>TRANSITORIOS</a:t>
            </a:r>
            <a:endParaRPr lang="es-EC" sz="2800" b="1" u="sng" kern="0" dirty="0">
              <a:solidFill>
                <a:srgbClr val="006633"/>
              </a:solidFill>
            </a:endParaRPr>
          </a:p>
        </p:txBody>
      </p:sp>
      <p:pic>
        <p:nvPicPr>
          <p:cNvPr id="24579" name="Picture 1"/>
          <p:cNvPicPr>
            <a:picLocks noChangeAspect="1" noChangeArrowheads="1"/>
          </p:cNvPicPr>
          <p:nvPr/>
        </p:nvPicPr>
        <p:blipFill>
          <a:blip r:embed="rId2" cstate="print"/>
          <a:srcRect/>
          <a:stretch>
            <a:fillRect/>
          </a:stretch>
        </p:blipFill>
        <p:spPr bwMode="auto">
          <a:xfrm>
            <a:off x="866775" y="1143000"/>
            <a:ext cx="7705725" cy="467995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1" presetClass="entr" presetSubtype="4" fill="hold" nodeType="afterEffect">
                                  <p:stCondLst>
                                    <p:cond delay="0"/>
                                  </p:stCondLst>
                                  <p:childTnLst>
                                    <p:set>
                                      <p:cBhvr>
                                        <p:cTn id="10" dur="1" fill="hold">
                                          <p:stCondLst>
                                            <p:cond delay="0"/>
                                          </p:stCondLst>
                                        </p:cTn>
                                        <p:tgtEl>
                                          <p:spTgt spid="24579"/>
                                        </p:tgtEl>
                                        <p:attrNameLst>
                                          <p:attrName>style.visibility</p:attrName>
                                        </p:attrNameLst>
                                      </p:cBhvr>
                                      <p:to>
                                        <p:strVal val="visible"/>
                                      </p:to>
                                    </p:set>
                                    <p:animEffect transition="in" filter="wheel(4)">
                                      <p:cBhvr>
                                        <p:cTn id="11" dur="10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3 CuadroTexto"/>
          <p:cNvSpPr txBox="1">
            <a:spLocks noChangeArrowheads="1"/>
          </p:cNvSpPr>
          <p:nvPr/>
        </p:nvSpPr>
        <p:spPr bwMode="auto">
          <a:xfrm>
            <a:off x="5214938" y="6215063"/>
            <a:ext cx="3429000" cy="338137"/>
          </a:xfrm>
          <a:prstGeom prst="rect">
            <a:avLst/>
          </a:prstGeom>
          <a:noFill/>
          <a:ln w="9525">
            <a:noFill/>
            <a:miter lim="800000"/>
            <a:headEnd/>
            <a:tailEnd/>
          </a:ln>
        </p:spPr>
        <p:txBody>
          <a:bodyPr>
            <a:spAutoFit/>
          </a:bodyPr>
          <a:lstStyle/>
          <a:p>
            <a:pPr algn="just"/>
            <a:r>
              <a:rPr lang="es-EC" sz="1600" b="1"/>
              <a:t>DICIEMBRE 2008 BLOQCIM S.A</a:t>
            </a:r>
          </a:p>
        </p:txBody>
      </p:sp>
      <p:sp>
        <p:nvSpPr>
          <p:cNvPr id="5" name="4 Rectángulo"/>
          <p:cNvSpPr/>
          <p:nvPr/>
        </p:nvSpPr>
        <p:spPr>
          <a:xfrm>
            <a:off x="571500" y="428625"/>
            <a:ext cx="8001000" cy="461963"/>
          </a:xfrm>
          <a:prstGeom prst="rect">
            <a:avLst/>
          </a:prstGeom>
        </p:spPr>
        <p:txBody>
          <a:bodyPr>
            <a:spAutoFit/>
          </a:bodyPr>
          <a:lstStyle/>
          <a:p>
            <a:pPr algn="ctr" eaLnBrk="0" hangingPunct="0">
              <a:tabLst>
                <a:tab pos="457200" algn="l"/>
              </a:tabLst>
              <a:defRPr/>
            </a:pPr>
            <a:r>
              <a:rPr lang="es-ES" sz="2400" b="1" u="sng" kern="0" dirty="0">
                <a:solidFill>
                  <a:srgbClr val="006633"/>
                </a:solidFill>
              </a:rPr>
              <a:t>Transitorios oscilatorio [V]</a:t>
            </a:r>
            <a:endParaRPr lang="es-EC" sz="2800" b="1" u="sng" kern="0" dirty="0">
              <a:solidFill>
                <a:srgbClr val="006633"/>
              </a:solidFill>
            </a:endParaRPr>
          </a:p>
        </p:txBody>
      </p:sp>
      <p:pic>
        <p:nvPicPr>
          <p:cNvPr id="25604" name="Picture 4"/>
          <p:cNvPicPr>
            <a:picLocks noChangeAspect="1" noChangeArrowheads="1"/>
          </p:cNvPicPr>
          <p:nvPr/>
        </p:nvPicPr>
        <p:blipFill>
          <a:blip r:embed="rId2" cstate="print"/>
          <a:srcRect/>
          <a:stretch>
            <a:fillRect/>
          </a:stretch>
        </p:blipFill>
        <p:spPr bwMode="auto">
          <a:xfrm>
            <a:off x="428625" y="928688"/>
            <a:ext cx="8143875" cy="5072062"/>
          </a:xfrm>
          <a:prstGeom prst="rect">
            <a:avLst/>
          </a:prstGeom>
          <a:no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5 CuadroTexto">
            <a:hlinkClick r:id="rId3" action="ppaction://hlinksldjump"/>
          </p:cNvPr>
          <p:cNvSpPr txBox="1"/>
          <p:nvPr/>
        </p:nvSpPr>
        <p:spPr>
          <a:xfrm>
            <a:off x="285750" y="6286500"/>
            <a:ext cx="1046163" cy="404813"/>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lang="es-EC" dirty="0"/>
              <a:t>CORTE</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25604"/>
                                        </p:tgtEl>
                                        <p:attrNameLst>
                                          <p:attrName>style.visibility</p:attrName>
                                        </p:attrNameLst>
                                      </p:cBhvr>
                                      <p:to>
                                        <p:strVal val="visible"/>
                                      </p:to>
                                    </p:set>
                                    <p:animEffect transition="in" filter="wedge">
                                      <p:cBhvr>
                                        <p:cTn id="11" dur="2000"/>
                                        <p:tgtEl>
                                          <p:spTgt spid="25604"/>
                                        </p:tgtEl>
                                      </p:cBhvr>
                                    </p:animEffect>
                                  </p:childTnLst>
                                </p:cTn>
                              </p:par>
                            </p:childTnLst>
                          </p:cTn>
                        </p:par>
                        <p:par>
                          <p:cTn id="12" fill="hold">
                            <p:stCondLst>
                              <p:cond delay="4000"/>
                            </p:stCondLst>
                            <p:childTnLst>
                              <p:par>
                                <p:cTn id="13" presetID="20" presetClass="entr" presetSubtype="0" fill="hold" grpId="0" nodeType="afterEffect">
                                  <p:stCondLst>
                                    <p:cond delay="0"/>
                                  </p:stCondLst>
                                  <p:childTnLst>
                                    <p:set>
                                      <p:cBhvr>
                                        <p:cTn id="14" dur="1" fill="hold">
                                          <p:stCondLst>
                                            <p:cond delay="0"/>
                                          </p:stCondLst>
                                        </p:cTn>
                                        <p:tgtEl>
                                          <p:spTgt spid="25602"/>
                                        </p:tgtEl>
                                        <p:attrNameLst>
                                          <p:attrName>style.visibility</p:attrName>
                                        </p:attrNameLst>
                                      </p:cBhvr>
                                      <p:to>
                                        <p:strVal val="visible"/>
                                      </p:to>
                                    </p:set>
                                    <p:animEffect transition="in" filter="wedge">
                                      <p:cBhvr>
                                        <p:cTn id="15" dur="2000"/>
                                        <p:tgtEl>
                                          <p:spTgt spid="25602"/>
                                        </p:tgtEl>
                                      </p:cBhvr>
                                    </p:animEffect>
                                  </p:childTnLst>
                                </p:cTn>
                              </p:par>
                            </p:childTnLst>
                          </p:cTn>
                        </p:par>
                        <p:par>
                          <p:cTn id="16" fill="hold">
                            <p:stCondLst>
                              <p:cond delay="6000"/>
                            </p:stCondLst>
                            <p:childTnLst>
                              <p:par>
                                <p:cTn id="17" presetID="21"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4)">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5" grpId="0"/>
      <p:bldP spid="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3 CuadroTexto"/>
          <p:cNvSpPr txBox="1">
            <a:spLocks noChangeArrowheads="1"/>
          </p:cNvSpPr>
          <p:nvPr/>
        </p:nvSpPr>
        <p:spPr bwMode="auto">
          <a:xfrm>
            <a:off x="5214938" y="6215063"/>
            <a:ext cx="3429000" cy="338137"/>
          </a:xfrm>
          <a:prstGeom prst="rect">
            <a:avLst/>
          </a:prstGeom>
          <a:noFill/>
          <a:ln w="9525">
            <a:noFill/>
            <a:miter lim="800000"/>
            <a:headEnd/>
            <a:tailEnd/>
          </a:ln>
        </p:spPr>
        <p:txBody>
          <a:bodyPr>
            <a:spAutoFit/>
          </a:bodyPr>
          <a:lstStyle/>
          <a:p>
            <a:pPr algn="just"/>
            <a:r>
              <a:rPr lang="es-EC" sz="1600" b="1"/>
              <a:t>DICIEMBRE 2008 BLOQCIM S.A</a:t>
            </a:r>
          </a:p>
        </p:txBody>
      </p:sp>
      <p:sp>
        <p:nvSpPr>
          <p:cNvPr id="5" name="4 Rectángulo"/>
          <p:cNvSpPr/>
          <p:nvPr/>
        </p:nvSpPr>
        <p:spPr>
          <a:xfrm>
            <a:off x="571500" y="428625"/>
            <a:ext cx="8001000" cy="461963"/>
          </a:xfrm>
          <a:prstGeom prst="rect">
            <a:avLst/>
          </a:prstGeom>
        </p:spPr>
        <p:txBody>
          <a:bodyPr>
            <a:spAutoFit/>
          </a:bodyPr>
          <a:lstStyle/>
          <a:p>
            <a:pPr algn="ctr" eaLnBrk="0" hangingPunct="0">
              <a:tabLst>
                <a:tab pos="457200" algn="l"/>
              </a:tabLst>
              <a:defRPr/>
            </a:pPr>
            <a:r>
              <a:rPr lang="es-ES" sz="2400" b="1" u="sng" kern="0" dirty="0">
                <a:solidFill>
                  <a:srgbClr val="006633"/>
                </a:solidFill>
              </a:rPr>
              <a:t>Transitorios oscilatorio [I]</a:t>
            </a:r>
            <a:endParaRPr lang="es-EC" sz="2800" b="1" u="sng" kern="0" dirty="0">
              <a:solidFill>
                <a:srgbClr val="006633"/>
              </a:solidFill>
            </a:endParaRPr>
          </a:p>
        </p:txBody>
      </p:sp>
      <p:pic>
        <p:nvPicPr>
          <p:cNvPr id="26628" name="Picture 4"/>
          <p:cNvPicPr>
            <a:picLocks noChangeAspect="1" noChangeArrowheads="1"/>
          </p:cNvPicPr>
          <p:nvPr/>
        </p:nvPicPr>
        <p:blipFill>
          <a:blip r:embed="rId2" cstate="print"/>
          <a:srcRect/>
          <a:stretch>
            <a:fillRect/>
          </a:stretch>
        </p:blipFill>
        <p:spPr bwMode="auto">
          <a:xfrm>
            <a:off x="357188" y="928688"/>
            <a:ext cx="8286750" cy="5143500"/>
          </a:xfrm>
          <a:prstGeom prst="rect">
            <a:avLst/>
          </a:prstGeom>
          <a:noFill/>
          <a:ln w="28575">
            <a:noFill/>
            <a:miter lim="800000"/>
            <a:headEnd/>
            <a:tailEnd/>
          </a:ln>
          <a:effectLst/>
          <a:scene3d>
            <a:camera prst="orthographicFront">
              <a:rot lat="0" lon="0" rev="0"/>
            </a:camera>
            <a:lightRig rig="glow" dir="t">
              <a:rot lat="0" lon="0" rev="14100000"/>
            </a:lightRig>
          </a:scene3d>
          <a:sp3d prstMaterial="softEdge">
            <a:bevelT w="127000" prst="artDeco"/>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6628"/>
                                        </p:tgtEl>
                                        <p:attrNameLst>
                                          <p:attrName>style.visibility</p:attrName>
                                        </p:attrNameLst>
                                      </p:cBhvr>
                                      <p:to>
                                        <p:strVal val="visible"/>
                                      </p:to>
                                    </p:set>
                                    <p:animEffect transition="in" filter="slide(fromBottom)">
                                      <p:cBhvr>
                                        <p:cTn id="11" dur="500"/>
                                        <p:tgtEl>
                                          <p:spTgt spid="26628"/>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26626"/>
                                        </p:tgtEl>
                                        <p:attrNameLst>
                                          <p:attrName>style.visibility</p:attrName>
                                        </p:attrNameLst>
                                      </p:cBhvr>
                                      <p:to>
                                        <p:strVal val="visible"/>
                                      </p:to>
                                    </p:set>
                                    <p:animEffect transition="in" filter="slide(fromBottom)">
                                      <p:cBhvr>
                                        <p:cTn id="15" dur="5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3 CuadroTexto"/>
          <p:cNvSpPr txBox="1">
            <a:spLocks noChangeArrowheads="1"/>
          </p:cNvSpPr>
          <p:nvPr/>
        </p:nvSpPr>
        <p:spPr bwMode="auto">
          <a:xfrm>
            <a:off x="5929313" y="6215063"/>
            <a:ext cx="3429000" cy="338137"/>
          </a:xfrm>
          <a:prstGeom prst="rect">
            <a:avLst/>
          </a:prstGeom>
          <a:noFill/>
          <a:ln w="9525">
            <a:noFill/>
            <a:miter lim="800000"/>
            <a:headEnd/>
            <a:tailEnd/>
          </a:ln>
        </p:spPr>
        <p:txBody>
          <a:bodyPr>
            <a:spAutoFit/>
          </a:bodyPr>
          <a:lstStyle/>
          <a:p>
            <a:pPr algn="just"/>
            <a:r>
              <a:rPr lang="es-EC" sz="1600" b="1"/>
              <a:t>ABRIL 2009 BLOQCIM S.A</a:t>
            </a:r>
          </a:p>
        </p:txBody>
      </p:sp>
      <p:sp>
        <p:nvSpPr>
          <p:cNvPr id="5" name="4 Rectángulo"/>
          <p:cNvSpPr/>
          <p:nvPr/>
        </p:nvSpPr>
        <p:spPr>
          <a:xfrm>
            <a:off x="571500" y="428625"/>
            <a:ext cx="8001000" cy="461963"/>
          </a:xfrm>
          <a:prstGeom prst="rect">
            <a:avLst/>
          </a:prstGeom>
        </p:spPr>
        <p:txBody>
          <a:bodyPr>
            <a:spAutoFit/>
          </a:bodyPr>
          <a:lstStyle/>
          <a:p>
            <a:pPr algn="ctr" eaLnBrk="0" hangingPunct="0">
              <a:tabLst>
                <a:tab pos="457200" algn="l"/>
              </a:tabLst>
              <a:defRPr/>
            </a:pPr>
            <a:r>
              <a:rPr lang="es-ES" sz="2400" b="1" u="sng" kern="0" dirty="0">
                <a:solidFill>
                  <a:srgbClr val="006633"/>
                </a:solidFill>
              </a:rPr>
              <a:t>Transitorios oscilatorio [V]</a:t>
            </a:r>
            <a:endParaRPr lang="es-EC" sz="2800" b="1" u="sng" kern="0" dirty="0">
              <a:solidFill>
                <a:srgbClr val="006633"/>
              </a:solidFill>
            </a:endParaRPr>
          </a:p>
        </p:txBody>
      </p:sp>
      <p:pic>
        <p:nvPicPr>
          <p:cNvPr id="27652" name="Picture 4"/>
          <p:cNvPicPr>
            <a:picLocks noChangeAspect="1" noChangeArrowheads="1"/>
          </p:cNvPicPr>
          <p:nvPr/>
        </p:nvPicPr>
        <p:blipFill>
          <a:blip r:embed="rId2" cstate="print"/>
          <a:srcRect/>
          <a:stretch>
            <a:fillRect/>
          </a:stretch>
        </p:blipFill>
        <p:spPr bwMode="auto">
          <a:xfrm>
            <a:off x="428625" y="928706"/>
            <a:ext cx="8215313" cy="5143500"/>
          </a:xfrm>
          <a:prstGeom prst="rect">
            <a:avLst/>
          </a:prstGeom>
          <a:no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500" fill="hold"/>
                                        <p:tgtEl>
                                          <p:spTgt spid="27652"/>
                                        </p:tgtEl>
                                        <p:attrNameLst>
                                          <p:attrName>ppt_w</p:attrName>
                                        </p:attrNameLst>
                                      </p:cBhvr>
                                      <p:tavLst>
                                        <p:tav tm="0">
                                          <p:val>
                                            <p:fltVal val="0"/>
                                          </p:val>
                                        </p:tav>
                                        <p:tav tm="100000">
                                          <p:val>
                                            <p:strVal val="#ppt_w"/>
                                          </p:val>
                                        </p:tav>
                                      </p:tavLst>
                                    </p:anim>
                                    <p:anim calcmode="lin" valueType="num">
                                      <p:cBhvr>
                                        <p:cTn id="8" dur="500" fill="hold"/>
                                        <p:tgtEl>
                                          <p:spTgt spid="2765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grpId="0" nodeType="afterEffect">
                                  <p:stCondLst>
                                    <p:cond delay="0"/>
                                  </p:stCondLst>
                                  <p:childTnLst>
                                    <p:set>
                                      <p:cBhvr>
                                        <p:cTn id="16" dur="1" fill="hold">
                                          <p:stCondLst>
                                            <p:cond delay="0"/>
                                          </p:stCondLst>
                                        </p:cTn>
                                        <p:tgtEl>
                                          <p:spTgt spid="27650"/>
                                        </p:tgtEl>
                                        <p:attrNameLst>
                                          <p:attrName>style.visibility</p:attrName>
                                        </p:attrNameLst>
                                      </p:cBhvr>
                                      <p:to>
                                        <p:strVal val="visible"/>
                                      </p:to>
                                    </p:set>
                                    <p:anim calcmode="lin" valueType="num">
                                      <p:cBhvr>
                                        <p:cTn id="17" dur="500" fill="hold"/>
                                        <p:tgtEl>
                                          <p:spTgt spid="27650"/>
                                        </p:tgtEl>
                                        <p:attrNameLst>
                                          <p:attrName>ppt_w</p:attrName>
                                        </p:attrNameLst>
                                      </p:cBhvr>
                                      <p:tavLst>
                                        <p:tav tm="0">
                                          <p:val>
                                            <p:fltVal val="0"/>
                                          </p:val>
                                        </p:tav>
                                        <p:tav tm="100000">
                                          <p:val>
                                            <p:strVal val="#ppt_w"/>
                                          </p:val>
                                        </p:tav>
                                      </p:tavLst>
                                    </p:anim>
                                    <p:anim calcmode="lin" valueType="num">
                                      <p:cBhvr>
                                        <p:cTn id="18" dur="500" fill="hold"/>
                                        <p:tgtEl>
                                          <p:spTgt spid="276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noGrp="1"/>
          </p:cNvSpPr>
          <p:nvPr>
            <p:ph type="title" idx="4294967295"/>
          </p:nvPr>
        </p:nvSpPr>
        <p:spPr>
          <a:xfrm>
            <a:off x="357188" y="214313"/>
            <a:ext cx="8329612" cy="857250"/>
          </a:xfrm>
        </p:spPr>
        <p:txBody>
          <a:bodyPr lIns="45720" rIns="45720" anchor="ctr"/>
          <a:lstStyle/>
          <a:p>
            <a:pPr algn="ctr" eaLnBrk="1" hangingPunct="1">
              <a:defRPr/>
            </a:pPr>
            <a:r>
              <a:rPr sz="2400" b="1" u="sng" kern="1200" dirty="0" smtClean="0">
                <a:latin typeface="Arial" charset="0"/>
                <a:ea typeface="+mn-ea"/>
                <a:cs typeface="Arial" charset="0"/>
              </a:rPr>
              <a:t>La </a:t>
            </a:r>
            <a:r>
              <a:rPr sz="2400" b="1" u="sng" kern="1200" dirty="0" err="1" smtClean="0">
                <a:latin typeface="Arial" charset="0"/>
                <a:ea typeface="+mn-ea"/>
                <a:cs typeface="Arial" charset="0"/>
              </a:rPr>
              <a:t>importancia</a:t>
            </a:r>
            <a:r>
              <a:rPr sz="2400" b="1" u="sng" kern="1200" dirty="0" smtClean="0">
                <a:latin typeface="Arial" charset="0"/>
                <a:ea typeface="+mn-ea"/>
                <a:cs typeface="Arial" charset="0"/>
              </a:rPr>
              <a:t> de la </a:t>
            </a:r>
            <a:r>
              <a:rPr sz="2400" b="1" u="sng" kern="1200" dirty="0" err="1" smtClean="0">
                <a:latin typeface="Arial" charset="0"/>
                <a:ea typeface="+mn-ea"/>
                <a:cs typeface="Arial" charset="0"/>
              </a:rPr>
              <a:t>calidad</a:t>
            </a:r>
            <a:r>
              <a:rPr sz="2400" b="1" u="sng" kern="1200" dirty="0" smtClean="0">
                <a:latin typeface="Arial" charset="0"/>
                <a:ea typeface="+mn-ea"/>
                <a:cs typeface="Arial" charset="0"/>
              </a:rPr>
              <a:t> de la </a:t>
            </a:r>
            <a:r>
              <a:rPr sz="2400" b="1" u="sng" kern="1200" dirty="0" err="1" smtClean="0">
                <a:latin typeface="Arial" charset="0"/>
                <a:ea typeface="+mn-ea"/>
                <a:cs typeface="Arial" charset="0"/>
              </a:rPr>
              <a:t>energía</a:t>
            </a:r>
            <a:r>
              <a:rPr sz="2400" b="1" u="sng" kern="1200" dirty="0" smtClean="0">
                <a:latin typeface="Arial" charset="0"/>
                <a:ea typeface="+mn-ea"/>
                <a:cs typeface="Arial" charset="0"/>
              </a:rPr>
              <a:t> </a:t>
            </a:r>
            <a:r>
              <a:rPr sz="2400" b="1" u="sng" kern="1200" dirty="0" err="1" smtClean="0">
                <a:latin typeface="Arial" charset="0"/>
                <a:ea typeface="+mn-ea"/>
                <a:cs typeface="Arial" charset="0"/>
              </a:rPr>
              <a:t>eléctrica</a:t>
            </a:r>
            <a:endParaRPr sz="3000" u="sng" dirty="0" smtClean="0">
              <a:latin typeface="Arial" charset="0"/>
            </a:endParaRPr>
          </a:p>
        </p:txBody>
      </p:sp>
      <p:sp>
        <p:nvSpPr>
          <p:cNvPr id="8195" name="2 Marcador de contenido"/>
          <p:cNvSpPr txBox="1">
            <a:spLocks noGrp="1"/>
          </p:cNvSpPr>
          <p:nvPr>
            <p:ph type="body" idx="4294967295"/>
          </p:nvPr>
        </p:nvSpPr>
        <p:spPr>
          <a:xfrm>
            <a:off x="1042988" y="1125538"/>
            <a:ext cx="7643812" cy="2951162"/>
          </a:xfrm>
        </p:spPr>
        <p:txBody>
          <a:bodyPr/>
          <a:lstStyle/>
          <a:p>
            <a:pPr marL="633413" indent="-571500" algn="just" eaLnBrk="1">
              <a:spcBef>
                <a:spcPts val="1100"/>
              </a:spcBef>
              <a:spcAft>
                <a:spcPts val="800"/>
              </a:spcAft>
              <a:buFont typeface="Wingdings" pitchFamily="2" charset="2"/>
              <a:buNone/>
            </a:pPr>
            <a:r>
              <a:rPr sz="2000" smtClean="0">
                <a:latin typeface="Arial" charset="0"/>
              </a:rPr>
              <a:t>	</a:t>
            </a:r>
            <a:endParaRPr sz="2600" smtClean="0">
              <a:latin typeface="Arial" charset="0"/>
            </a:endParaRPr>
          </a:p>
          <a:p>
            <a:pPr marL="633413" indent="-571500" eaLnBrk="1" hangingPunct="1">
              <a:lnSpc>
                <a:spcPct val="80000"/>
              </a:lnSpc>
              <a:spcBef>
                <a:spcPts val="600"/>
              </a:spcBef>
            </a:pPr>
            <a:endParaRPr sz="2600" smtClean="0">
              <a:latin typeface="Arial" charset="0"/>
            </a:endParaRPr>
          </a:p>
        </p:txBody>
      </p:sp>
      <p:sp>
        <p:nvSpPr>
          <p:cNvPr id="4" name="3 Rectángulo"/>
          <p:cNvSpPr>
            <a:spLocks noChangeArrowheads="1"/>
          </p:cNvSpPr>
          <p:nvPr/>
        </p:nvSpPr>
        <p:spPr bwMode="auto">
          <a:xfrm>
            <a:off x="104775" y="1352550"/>
            <a:ext cx="8643938" cy="3876675"/>
          </a:xfrm>
          <a:prstGeom prst="rect">
            <a:avLst/>
          </a:prstGeom>
          <a:noFill/>
          <a:ln w="9525">
            <a:noFill/>
            <a:miter lim="800000"/>
            <a:headEnd/>
            <a:tailEnd/>
          </a:ln>
        </p:spPr>
        <p:txBody>
          <a:bodyPr>
            <a:spAutoFit/>
          </a:bodyPr>
          <a:lstStyle/>
          <a:p>
            <a:pPr marL="1143000" lvl="2" indent="-228600" algn="just" eaLnBrk="0" hangingPunct="0">
              <a:lnSpc>
                <a:spcPct val="200000"/>
              </a:lnSpc>
              <a:buFont typeface="Wingdings" pitchFamily="2" charset="2"/>
              <a:buChar char="q"/>
              <a:tabLst>
                <a:tab pos="914400" algn="l"/>
              </a:tabLst>
            </a:pPr>
            <a:r>
              <a:rPr lang="es-EC">
                <a:solidFill>
                  <a:srgbClr val="000000"/>
                </a:solidFill>
                <a:cs typeface="Times New Roman" pitchFamily="18" charset="0"/>
              </a:rPr>
              <a:t>La IEEE (Institute of Electrical and Electronic Engineers): </a:t>
            </a:r>
          </a:p>
          <a:p>
            <a:pPr indent="449263" algn="just" eaLnBrk="0" hangingPunct="0">
              <a:lnSpc>
                <a:spcPct val="200000"/>
              </a:lnSpc>
              <a:tabLst>
                <a:tab pos="914400" algn="l"/>
              </a:tabLst>
            </a:pPr>
            <a:r>
              <a:rPr lang="es-EC">
                <a:solidFill>
                  <a:srgbClr val="000000"/>
                </a:solidFill>
                <a:cs typeface="Times New Roman" pitchFamily="18" charset="0"/>
              </a:rPr>
              <a:t>	Un problema de calidad de potencia es debido a cualquier variación en el 	servicio de potencia eléctrica que dé lugar a funcionamiento defectuoso o 	fallo en el equipamiento del usuario, tales como: reducción de tensión, 	sobretensión, transitorios,  distorsión armónica y ruido eléctrico. </a:t>
            </a:r>
          </a:p>
          <a:p>
            <a:pPr indent="449263" algn="just" eaLnBrk="0" hangingPunct="0">
              <a:lnSpc>
                <a:spcPct val="200000"/>
              </a:lnSpc>
              <a:tabLst>
                <a:tab pos="914400" algn="l"/>
              </a:tabLst>
            </a:pPr>
            <a:endParaRPr lang="es-EC">
              <a:solidFill>
                <a:srgbClr val="000000"/>
              </a:solidFill>
              <a:cs typeface="Times New Roman" pitchFamily="18" charset="0"/>
            </a:endParaRPr>
          </a:p>
          <a:p>
            <a:pPr indent="449263" algn="just" eaLnBrk="0" hangingPunct="0">
              <a:lnSpc>
                <a:spcPct val="200000"/>
              </a:lnSpc>
              <a:tabLst>
                <a:tab pos="914400" algn="l"/>
              </a:tabLst>
            </a:pPr>
            <a:endParaRPr lang="es-EC" sz="1600">
              <a:solidFill>
                <a:srgbClr val="000000"/>
              </a:solidFill>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ppt_x</p:attrName>
                                        </p:attrNameLst>
                                      </p:cBhvr>
                                      <p:tavLst>
                                        <p:tav tm="0">
                                          <p:val>
                                            <p:strVal val="#ppt_x"/>
                                          </p:val>
                                        </p:tav>
                                        <p:tav tm="100000">
                                          <p:val>
                                            <p:strVal val="#ppt_x"/>
                                          </p:val>
                                        </p:tav>
                                      </p:tavLst>
                                    </p:anim>
                                    <p:anim calcmode="lin" valueType="num">
                                      <p:cBhvr>
                                        <p:cTn id="1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3 CuadroTexto"/>
          <p:cNvSpPr txBox="1">
            <a:spLocks noChangeArrowheads="1"/>
          </p:cNvSpPr>
          <p:nvPr/>
        </p:nvSpPr>
        <p:spPr bwMode="auto">
          <a:xfrm>
            <a:off x="5857875" y="6215063"/>
            <a:ext cx="3429000" cy="338137"/>
          </a:xfrm>
          <a:prstGeom prst="rect">
            <a:avLst/>
          </a:prstGeom>
          <a:noFill/>
          <a:ln w="9525">
            <a:noFill/>
            <a:miter lim="800000"/>
            <a:headEnd/>
            <a:tailEnd/>
          </a:ln>
        </p:spPr>
        <p:txBody>
          <a:bodyPr>
            <a:spAutoFit/>
          </a:bodyPr>
          <a:lstStyle/>
          <a:p>
            <a:pPr algn="just"/>
            <a:r>
              <a:rPr lang="es-EC" sz="1600" b="1"/>
              <a:t>ABRIL 2009 BLOQCIM S.A</a:t>
            </a:r>
          </a:p>
        </p:txBody>
      </p:sp>
      <p:sp>
        <p:nvSpPr>
          <p:cNvPr id="5" name="4 Rectángulo"/>
          <p:cNvSpPr/>
          <p:nvPr/>
        </p:nvSpPr>
        <p:spPr>
          <a:xfrm>
            <a:off x="571500" y="428625"/>
            <a:ext cx="8001000" cy="461963"/>
          </a:xfrm>
          <a:prstGeom prst="rect">
            <a:avLst/>
          </a:prstGeom>
        </p:spPr>
        <p:txBody>
          <a:bodyPr>
            <a:spAutoFit/>
          </a:bodyPr>
          <a:lstStyle/>
          <a:p>
            <a:pPr algn="ctr" eaLnBrk="0" hangingPunct="0">
              <a:tabLst>
                <a:tab pos="457200" algn="l"/>
              </a:tabLst>
              <a:defRPr/>
            </a:pPr>
            <a:r>
              <a:rPr lang="es-ES" sz="2400" b="1" u="sng" kern="0" dirty="0">
                <a:solidFill>
                  <a:srgbClr val="006633"/>
                </a:solidFill>
              </a:rPr>
              <a:t>Transitorios oscilatorio [I]</a:t>
            </a:r>
            <a:endParaRPr lang="es-EC" sz="2800" b="1" u="sng" kern="0" dirty="0">
              <a:solidFill>
                <a:srgbClr val="006633"/>
              </a:solidFill>
            </a:endParaRPr>
          </a:p>
        </p:txBody>
      </p:sp>
      <p:pic>
        <p:nvPicPr>
          <p:cNvPr id="28676" name="Picture 4"/>
          <p:cNvPicPr>
            <a:picLocks noChangeAspect="1" noChangeArrowheads="1"/>
          </p:cNvPicPr>
          <p:nvPr/>
        </p:nvPicPr>
        <p:blipFill>
          <a:blip r:embed="rId2" cstate="print"/>
          <a:srcRect/>
          <a:stretch>
            <a:fillRect/>
          </a:stretch>
        </p:blipFill>
        <p:spPr bwMode="auto">
          <a:xfrm>
            <a:off x="428625" y="874713"/>
            <a:ext cx="8215313" cy="5197475"/>
          </a:xfrm>
          <a:prstGeom prst="rect">
            <a:avLst/>
          </a:prstGeom>
          <a:no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500"/>
                                        <p:tgtEl>
                                          <p:spTgt spid="5"/>
                                        </p:tgtEl>
                                      </p:cBhvr>
                                    </p:animEffect>
                                  </p:childTnLst>
                                </p:cTn>
                              </p:par>
                            </p:childTnLst>
                          </p:cTn>
                        </p:par>
                        <p:par>
                          <p:cTn id="8" fill="hold">
                            <p:stCondLst>
                              <p:cond delay="500"/>
                            </p:stCondLst>
                            <p:childTnLst>
                              <p:par>
                                <p:cTn id="9" presetID="21" presetClass="entr" presetSubtype="4" fill="hold" nodeType="afterEffect">
                                  <p:stCondLst>
                                    <p:cond delay="0"/>
                                  </p:stCondLst>
                                  <p:childTnLst>
                                    <p:set>
                                      <p:cBhvr>
                                        <p:cTn id="10" dur="1" fill="hold">
                                          <p:stCondLst>
                                            <p:cond delay="0"/>
                                          </p:stCondLst>
                                        </p:cTn>
                                        <p:tgtEl>
                                          <p:spTgt spid="28676"/>
                                        </p:tgtEl>
                                        <p:attrNameLst>
                                          <p:attrName>style.visibility</p:attrName>
                                        </p:attrNameLst>
                                      </p:cBhvr>
                                      <p:to>
                                        <p:strVal val="visible"/>
                                      </p:to>
                                    </p:set>
                                    <p:animEffect transition="in" filter="wheel(4)">
                                      <p:cBhvr>
                                        <p:cTn id="11" dur="500"/>
                                        <p:tgtEl>
                                          <p:spTgt spid="28676"/>
                                        </p:tgtEl>
                                      </p:cBhvr>
                                    </p:animEffect>
                                  </p:childTnLst>
                                </p:cTn>
                              </p:par>
                            </p:childTnLst>
                          </p:cTn>
                        </p:par>
                        <p:par>
                          <p:cTn id="12" fill="hold">
                            <p:stCondLst>
                              <p:cond delay="1000"/>
                            </p:stCondLst>
                            <p:childTnLst>
                              <p:par>
                                <p:cTn id="13" presetID="21" presetClass="entr" presetSubtype="4" fill="hold" grpId="0" nodeType="afterEffect">
                                  <p:stCondLst>
                                    <p:cond delay="0"/>
                                  </p:stCondLst>
                                  <p:childTnLst>
                                    <p:set>
                                      <p:cBhvr>
                                        <p:cTn id="14" dur="1" fill="hold">
                                          <p:stCondLst>
                                            <p:cond delay="0"/>
                                          </p:stCondLst>
                                        </p:cTn>
                                        <p:tgtEl>
                                          <p:spTgt spid="28674"/>
                                        </p:tgtEl>
                                        <p:attrNameLst>
                                          <p:attrName>style.visibility</p:attrName>
                                        </p:attrNameLst>
                                      </p:cBhvr>
                                      <p:to>
                                        <p:strVal val="visible"/>
                                      </p:to>
                                    </p:set>
                                    <p:animEffect transition="in" filter="wheel(4)">
                                      <p:cBhvr>
                                        <p:cTn id="15"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3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ENERO 2010 BLOQCIM S.A</a:t>
            </a:r>
          </a:p>
        </p:txBody>
      </p:sp>
      <p:sp>
        <p:nvSpPr>
          <p:cNvPr id="5" name="4 Rectángulo"/>
          <p:cNvSpPr/>
          <p:nvPr/>
        </p:nvSpPr>
        <p:spPr>
          <a:xfrm>
            <a:off x="571500" y="428625"/>
            <a:ext cx="8001000" cy="461963"/>
          </a:xfrm>
          <a:prstGeom prst="rect">
            <a:avLst/>
          </a:prstGeom>
        </p:spPr>
        <p:txBody>
          <a:bodyPr>
            <a:spAutoFit/>
          </a:bodyPr>
          <a:lstStyle/>
          <a:p>
            <a:pPr algn="ctr" eaLnBrk="0" hangingPunct="0">
              <a:tabLst>
                <a:tab pos="457200" algn="l"/>
              </a:tabLst>
              <a:defRPr/>
            </a:pPr>
            <a:r>
              <a:rPr lang="es-ES" sz="2400" b="1" u="sng" kern="0" dirty="0">
                <a:solidFill>
                  <a:srgbClr val="006633"/>
                </a:solidFill>
              </a:rPr>
              <a:t>Transitorios oscilatorio [V]</a:t>
            </a:r>
            <a:endParaRPr lang="es-EC" sz="2800" b="1" u="sng" kern="0" dirty="0">
              <a:solidFill>
                <a:srgbClr val="006633"/>
              </a:solidFill>
            </a:endParaRPr>
          </a:p>
        </p:txBody>
      </p:sp>
      <p:pic>
        <p:nvPicPr>
          <p:cNvPr id="29700" name="Picture 4"/>
          <p:cNvPicPr>
            <a:picLocks noChangeAspect="1" noChangeArrowheads="1"/>
          </p:cNvPicPr>
          <p:nvPr/>
        </p:nvPicPr>
        <p:blipFill>
          <a:blip r:embed="rId2"/>
          <a:srcRect/>
          <a:stretch>
            <a:fillRect/>
          </a:stretch>
        </p:blipFill>
        <p:spPr bwMode="auto">
          <a:xfrm>
            <a:off x="428625" y="928688"/>
            <a:ext cx="8286750" cy="5143500"/>
          </a:xfrm>
          <a:prstGeom prst="rect">
            <a:avLst/>
          </a:prstGeom>
          <a:noFill/>
          <a:ln w="28575">
            <a:solidFill>
              <a:srgbClr val="000000"/>
            </a:solid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29700"/>
                                        </p:tgtEl>
                                        <p:attrNameLst>
                                          <p:attrName>style.visibility</p:attrName>
                                        </p:attrNameLst>
                                      </p:cBhvr>
                                      <p:to>
                                        <p:strVal val="visible"/>
                                      </p:to>
                                    </p:set>
                                    <p:animEffect transition="in" filter="wedge">
                                      <p:cBhvr>
                                        <p:cTn id="11" dur="2000"/>
                                        <p:tgtEl>
                                          <p:spTgt spid="29700"/>
                                        </p:tgtEl>
                                      </p:cBhvr>
                                    </p:animEffect>
                                  </p:childTnLst>
                                </p:cTn>
                              </p:par>
                            </p:childTnLst>
                          </p:cTn>
                        </p:par>
                        <p:par>
                          <p:cTn id="12" fill="hold">
                            <p:stCondLst>
                              <p:cond delay="4000"/>
                            </p:stCondLst>
                            <p:childTnLst>
                              <p:par>
                                <p:cTn id="13" presetID="20" presetClass="entr" presetSubtype="0" fill="hold" grpId="0" nodeType="afterEffect">
                                  <p:stCondLst>
                                    <p:cond delay="0"/>
                                  </p:stCondLst>
                                  <p:childTnLst>
                                    <p:set>
                                      <p:cBhvr>
                                        <p:cTn id="14" dur="1" fill="hold">
                                          <p:stCondLst>
                                            <p:cond delay="0"/>
                                          </p:stCondLst>
                                        </p:cTn>
                                        <p:tgtEl>
                                          <p:spTgt spid="29698"/>
                                        </p:tgtEl>
                                        <p:attrNameLst>
                                          <p:attrName>style.visibility</p:attrName>
                                        </p:attrNameLst>
                                      </p:cBhvr>
                                      <p:to>
                                        <p:strVal val="visible"/>
                                      </p:to>
                                    </p:set>
                                    <p:animEffect transition="in" filter="wedge">
                                      <p:cBhvr>
                                        <p:cTn id="15" dur="20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3 CuadroTexto"/>
          <p:cNvSpPr txBox="1">
            <a:spLocks noChangeArrowheads="1"/>
          </p:cNvSpPr>
          <p:nvPr/>
        </p:nvSpPr>
        <p:spPr bwMode="auto">
          <a:xfrm>
            <a:off x="6000750" y="6215063"/>
            <a:ext cx="3429000" cy="338137"/>
          </a:xfrm>
          <a:prstGeom prst="rect">
            <a:avLst/>
          </a:prstGeom>
          <a:noFill/>
          <a:ln w="9525">
            <a:noFill/>
            <a:miter lim="800000"/>
            <a:headEnd/>
            <a:tailEnd/>
          </a:ln>
        </p:spPr>
        <p:txBody>
          <a:bodyPr>
            <a:spAutoFit/>
          </a:bodyPr>
          <a:lstStyle/>
          <a:p>
            <a:pPr algn="just"/>
            <a:r>
              <a:rPr lang="es-EC" sz="1600" b="1"/>
              <a:t>Enero 2010 BLOQCIM S.A</a:t>
            </a:r>
          </a:p>
        </p:txBody>
      </p:sp>
      <p:sp>
        <p:nvSpPr>
          <p:cNvPr id="5" name="4 Rectángulo"/>
          <p:cNvSpPr/>
          <p:nvPr/>
        </p:nvSpPr>
        <p:spPr>
          <a:xfrm>
            <a:off x="571500" y="428625"/>
            <a:ext cx="8001000" cy="461963"/>
          </a:xfrm>
          <a:prstGeom prst="rect">
            <a:avLst/>
          </a:prstGeom>
        </p:spPr>
        <p:txBody>
          <a:bodyPr>
            <a:spAutoFit/>
          </a:bodyPr>
          <a:lstStyle/>
          <a:p>
            <a:pPr algn="ctr" eaLnBrk="0" hangingPunct="0">
              <a:tabLst>
                <a:tab pos="457200" algn="l"/>
              </a:tabLst>
              <a:defRPr/>
            </a:pPr>
            <a:r>
              <a:rPr lang="es-ES" sz="2400" b="1" u="sng" kern="0" dirty="0">
                <a:solidFill>
                  <a:srgbClr val="006633"/>
                </a:solidFill>
              </a:rPr>
              <a:t>Transitorios oscilatorio [I]</a:t>
            </a:r>
            <a:endParaRPr lang="es-EC" sz="2800" b="1" u="sng" kern="0" dirty="0">
              <a:solidFill>
                <a:srgbClr val="006633"/>
              </a:solidFill>
            </a:endParaRPr>
          </a:p>
        </p:txBody>
      </p:sp>
      <p:pic>
        <p:nvPicPr>
          <p:cNvPr id="65540" name="Picture 4"/>
          <p:cNvPicPr>
            <a:picLocks noChangeAspect="1" noChangeArrowheads="1"/>
          </p:cNvPicPr>
          <p:nvPr/>
        </p:nvPicPr>
        <p:blipFill>
          <a:blip r:embed="rId2"/>
          <a:srcRect/>
          <a:stretch>
            <a:fillRect/>
          </a:stretch>
        </p:blipFill>
        <p:spPr bwMode="auto">
          <a:xfrm>
            <a:off x="428625" y="928688"/>
            <a:ext cx="8286750" cy="5143500"/>
          </a:xfrm>
          <a:prstGeom prst="rect">
            <a:avLst/>
          </a:prstGeom>
          <a:noFill/>
          <a:ln w="28575">
            <a:solidFill>
              <a:srgbClr val="000000"/>
            </a:solidFill>
            <a:miter lim="800000"/>
            <a:headEnd/>
            <a:tailEnd/>
          </a:ln>
        </p:spPr>
      </p:pic>
    </p:spTree>
  </p:cSld>
  <p:clrMapOvr>
    <a:masterClrMapping/>
  </p:clrMapOvr>
  <p:transition>
    <p:dissolv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71500" y="428625"/>
            <a:ext cx="8001000" cy="461963"/>
          </a:xfrm>
          <a:prstGeom prst="rect">
            <a:avLst/>
          </a:prstGeom>
        </p:spPr>
        <p:txBody>
          <a:bodyPr>
            <a:spAutoFit/>
          </a:bodyPr>
          <a:lstStyle/>
          <a:p>
            <a:pPr algn="ctr" eaLnBrk="0" hangingPunct="0">
              <a:tabLst>
                <a:tab pos="457200" algn="l"/>
              </a:tabLst>
              <a:defRPr/>
            </a:pPr>
            <a:r>
              <a:rPr lang="es-ES" sz="2400" b="1" u="sng" kern="0" dirty="0">
                <a:solidFill>
                  <a:srgbClr val="006633"/>
                </a:solidFill>
              </a:rPr>
              <a:t>Transitorios - conclusiones</a:t>
            </a:r>
            <a:endParaRPr lang="es-EC" sz="2800" b="1" u="sng" kern="0" dirty="0">
              <a:solidFill>
                <a:srgbClr val="006633"/>
              </a:solidFill>
            </a:endParaRPr>
          </a:p>
        </p:txBody>
      </p:sp>
      <p:sp>
        <p:nvSpPr>
          <p:cNvPr id="3" name="Rectangle 2"/>
          <p:cNvSpPr>
            <a:spLocks noChangeArrowheads="1"/>
          </p:cNvSpPr>
          <p:nvPr/>
        </p:nvSpPr>
        <p:spPr bwMode="auto">
          <a:xfrm>
            <a:off x="500063" y="1624013"/>
            <a:ext cx="8072437" cy="2863850"/>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_tradnl">
                <a:solidFill>
                  <a:srgbClr val="000000"/>
                </a:solidFill>
                <a:cs typeface="Times New Roman" pitchFamily="18" charset="0"/>
              </a:rPr>
              <a:t>Como se pudo observar los valores siempre se mantiene de la misma polaridad, por lo que no existe transitorio oscilatorio en ninguna de las mediciones realizadas.</a:t>
            </a:r>
          </a:p>
          <a:p>
            <a:pPr algn="just" eaLnBrk="0" hangingPunct="0">
              <a:lnSpc>
                <a:spcPct val="200000"/>
              </a:lnSpc>
              <a:tabLst>
                <a:tab pos="457200" algn="l"/>
              </a:tabLst>
            </a:pPr>
            <a:r>
              <a:rPr lang="es-ES_tradnl">
                <a:solidFill>
                  <a:srgbClr val="000000"/>
                </a:solidFill>
                <a:cs typeface="Times New Roman" pitchFamily="18" charset="0"/>
              </a:rPr>
              <a:t>De igual forma se puede concluir que no existe transitorios impulsivos por lo que no hay impulsos relevantes en la tensión.</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2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Armónicos</a:t>
            </a:r>
          </a:p>
        </p:txBody>
      </p:sp>
      <p:sp>
        <p:nvSpPr>
          <p:cNvPr id="65539" name="Rectangle 4"/>
          <p:cNvSpPr>
            <a:spLocks noChangeArrowheads="1"/>
          </p:cNvSpPr>
          <p:nvPr/>
        </p:nvSpPr>
        <p:spPr bwMode="auto">
          <a:xfrm>
            <a:off x="357188" y="1168400"/>
            <a:ext cx="8215312" cy="3046413"/>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 sz="1600">
                <a:solidFill>
                  <a:srgbClr val="000000"/>
                </a:solidFill>
                <a:cs typeface="Times New Roman" pitchFamily="18" charset="0"/>
              </a:rPr>
              <a:t>Un armónico puede ser definido como “un componente sinusoidal de una onda periódica o cantidad que tiene una frecuencia que es un múltiplo entero de una frecuencia fundamental”. Es decir, un armónico se entiende como tensiones y/o corrientes presentes en un sistema eléctrico a un múltiplo de la frecuencia fundamental (180, 300, 420, 540, 600Hz, etc.). </a:t>
            </a:r>
            <a:endParaRPr lang="es-EC" sz="1600">
              <a:solidFill>
                <a:srgbClr val="000000"/>
              </a:solidFill>
              <a:cs typeface="Times New Roman" pitchFamily="18" charset="0"/>
            </a:endParaRPr>
          </a:p>
          <a:p>
            <a:pPr algn="just" eaLnBrk="0" hangingPunct="0">
              <a:lnSpc>
                <a:spcPct val="200000"/>
              </a:lnSpc>
              <a:tabLst>
                <a:tab pos="457200" algn="l"/>
              </a:tabLst>
            </a:pPr>
            <a:endParaRPr lang="es-ES" sz="1600">
              <a:solidFill>
                <a:srgbClr val="000000"/>
              </a:solidFill>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65539"/>
                                        </p:tgtEl>
                                        <p:attrNameLst>
                                          <p:attrName>style.visibility</p:attrName>
                                        </p:attrNameLst>
                                      </p:cBhvr>
                                      <p:to>
                                        <p:strVal val="visible"/>
                                      </p:to>
                                    </p:set>
                                    <p:animEffect transition="in" filter="diamond(in)">
                                      <p:cBhvr>
                                        <p:cTn id="12" dur="2000"/>
                                        <p:tgtEl>
                                          <p:spTgt spid="65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65539" grpId="0"/>
    </p:bld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1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Armónicos - datos</a:t>
            </a:r>
          </a:p>
        </p:txBody>
      </p:sp>
      <p:sp>
        <p:nvSpPr>
          <p:cNvPr id="66563" name="Rectangle 1"/>
          <p:cNvSpPr>
            <a:spLocks noChangeArrowheads="1"/>
          </p:cNvSpPr>
          <p:nvPr/>
        </p:nvSpPr>
        <p:spPr bwMode="auto">
          <a:xfrm>
            <a:off x="357188" y="579438"/>
            <a:ext cx="8286750" cy="4524375"/>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 sz="1600">
                <a:solidFill>
                  <a:srgbClr val="000000"/>
                </a:solidFill>
                <a:cs typeface="Times New Roman" pitchFamily="18" charset="0"/>
              </a:rPr>
              <a:t>Para el análisis de armónicos de corriente que permita realizar un control en cada una de las presentes mediciones en este estudio, se tomó en consideración la siguiente norma internacional:</a:t>
            </a:r>
            <a:endParaRPr lang="es-EC" sz="1600">
              <a:solidFill>
                <a:srgbClr val="000000"/>
              </a:solidFill>
              <a:cs typeface="Times New Roman" pitchFamily="18" charset="0"/>
            </a:endParaRPr>
          </a:p>
          <a:p>
            <a:pPr algn="just" eaLnBrk="0" hangingPunct="0">
              <a:lnSpc>
                <a:spcPct val="200000"/>
              </a:lnSpc>
              <a:tabLst>
                <a:tab pos="457200" algn="l"/>
              </a:tabLst>
            </a:pPr>
            <a:r>
              <a:rPr lang="es-ES" sz="1600">
                <a:solidFill>
                  <a:srgbClr val="000000"/>
                </a:solidFill>
                <a:cs typeface="Times New Roman" pitchFamily="18" charset="0"/>
              </a:rPr>
              <a:t>IEEE – Standard -519-1992: “Específica valores máximos del THD de corriente, este valor debe ser como máximo de 20% de la fundamental, para considerar afectado el sistema, el número de datos que sobrepasan el valor máximo (20%) deben superar el 5% de las mediciones tomadas.”</a:t>
            </a:r>
          </a:p>
          <a:p>
            <a:pPr algn="just" eaLnBrk="0" hangingPunct="0">
              <a:lnSpc>
                <a:spcPct val="200000"/>
              </a:lnSpc>
              <a:tabLst>
                <a:tab pos="457200" algn="l"/>
              </a:tabLst>
            </a:pPr>
            <a:r>
              <a:rPr lang="es-ES" sz="1600">
                <a:solidFill>
                  <a:srgbClr val="000000"/>
                </a:solidFill>
                <a:cs typeface="Times New Roman" pitchFamily="18" charset="0"/>
              </a:rPr>
              <a:t>Para el análisis de armónicos de voltaje el THD de voltaje límite debe ser de 8% de la fundamental. (CONELEC 004/01).</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6563"/>
                                        </p:tgtEl>
                                        <p:attrNameLst>
                                          <p:attrName>style.visibility</p:attrName>
                                        </p:attrNameLst>
                                      </p:cBhvr>
                                      <p:to>
                                        <p:strVal val="visible"/>
                                      </p:to>
                                    </p:set>
                                    <p:animEffect transition="in" filter="slide(fromBottom)">
                                      <p:cBhvr>
                                        <p:cTn id="12" dur="500"/>
                                        <p:tgtEl>
                                          <p:spTgt spid="66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66563" grpId="0"/>
    </p:bld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67586" name="3 CuadroTexto"/>
          <p:cNvSpPr txBox="1">
            <a:spLocks noChangeArrowheads="1"/>
          </p:cNvSpPr>
          <p:nvPr/>
        </p:nvSpPr>
        <p:spPr bwMode="auto">
          <a:xfrm>
            <a:off x="5429250" y="6215063"/>
            <a:ext cx="3429000" cy="338137"/>
          </a:xfrm>
          <a:prstGeom prst="rect">
            <a:avLst/>
          </a:prstGeom>
          <a:noFill/>
          <a:ln w="9525">
            <a:noFill/>
            <a:miter lim="800000"/>
            <a:headEnd/>
            <a:tailEnd/>
          </a:ln>
        </p:spPr>
        <p:txBody>
          <a:bodyPr>
            <a:spAutoFit/>
          </a:bodyPr>
          <a:lstStyle/>
          <a:p>
            <a:pPr algn="just"/>
            <a:r>
              <a:rPr lang="es-EC" sz="1600" b="1"/>
              <a:t>DICIEMBRE 2008 BLOQCIM S.A</a:t>
            </a:r>
          </a:p>
        </p:txBody>
      </p:sp>
      <p:sp>
        <p:nvSpPr>
          <p:cNvPr id="6" name="1 Título"/>
          <p:cNvSpPr txBox="1">
            <a:spLocks noChangeArrowheads="1"/>
          </p:cNvSpPr>
          <p:nvPr/>
        </p:nvSpPr>
        <p:spPr bwMode="auto">
          <a:xfrm>
            <a:off x="357188" y="142875"/>
            <a:ext cx="8229600" cy="803275"/>
          </a:xfrm>
          <a:prstGeom prst="rect">
            <a:avLst/>
          </a:prstGeom>
          <a:noFill/>
          <a:ln w="9525">
            <a:noFill/>
            <a:miter lim="800000"/>
            <a:headEnd/>
            <a:tailEnd/>
          </a:ln>
        </p:spPr>
        <p:txBody>
          <a:bodyPr lIns="45720" rIns="45720" anchor="ctr"/>
          <a:lstStyle/>
          <a:p>
            <a:pPr algn="ctr"/>
            <a:r>
              <a:rPr lang="es-ES" sz="2400" b="1" u="sng">
                <a:solidFill>
                  <a:srgbClr val="006633"/>
                </a:solidFill>
              </a:rPr>
              <a:t>Armónicos [V]</a:t>
            </a:r>
          </a:p>
        </p:txBody>
      </p:sp>
      <p:pic>
        <p:nvPicPr>
          <p:cNvPr id="67588" name="Picture 2"/>
          <p:cNvPicPr>
            <a:picLocks noChangeAspect="1" noChangeArrowheads="1"/>
          </p:cNvPicPr>
          <p:nvPr/>
        </p:nvPicPr>
        <p:blipFill>
          <a:blip r:embed="rId2" cstate="print"/>
          <a:srcRect/>
          <a:stretch>
            <a:fillRect/>
          </a:stretch>
        </p:blipFill>
        <p:spPr bwMode="auto">
          <a:xfrm>
            <a:off x="428625" y="857250"/>
            <a:ext cx="8215313" cy="5219700"/>
          </a:xfrm>
          <a:prstGeom prst="rect">
            <a:avLst/>
          </a:prstGeom>
          <a:noFill/>
          <a:ln w="28575">
            <a:solidFill>
              <a:srgbClr val="000000"/>
            </a:solidFill>
            <a:miter lim="800000"/>
            <a:headEnd/>
            <a:tailEnd/>
          </a:ln>
          <a:scene3d>
            <a:camera prst="orthographicFront"/>
            <a:lightRig rig="threePt" dir="t"/>
          </a:scene3d>
          <a:sp3d>
            <a:bevelT w="139700" prst="cross"/>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par>
                          <p:cTn id="8" fill="hold">
                            <p:stCondLst>
                              <p:cond delay="500"/>
                            </p:stCondLst>
                            <p:childTnLst>
                              <p:par>
                                <p:cTn id="9" presetID="43" presetClass="entr" presetSubtype="0" fill="hold" nodeType="afterEffect">
                                  <p:stCondLst>
                                    <p:cond delay="0"/>
                                  </p:stCondLst>
                                  <p:childTnLst>
                                    <p:set>
                                      <p:cBhvr>
                                        <p:cTn id="10" dur="1" fill="hold">
                                          <p:stCondLst>
                                            <p:cond delay="0"/>
                                          </p:stCondLst>
                                        </p:cTn>
                                        <p:tgtEl>
                                          <p:spTgt spid="67588"/>
                                        </p:tgtEl>
                                        <p:attrNameLst>
                                          <p:attrName>style.visibility</p:attrName>
                                        </p:attrNameLst>
                                      </p:cBhvr>
                                      <p:to>
                                        <p:strVal val="visible"/>
                                      </p:to>
                                    </p:set>
                                    <p:animEffect transition="in" filter="fade">
                                      <p:cBhvr>
                                        <p:cTn id="11" dur="100"/>
                                        <p:tgtEl>
                                          <p:spTgt spid="67588"/>
                                        </p:tgtEl>
                                      </p:cBhvr>
                                    </p:animEffect>
                                    <p:anim calcmode="lin" valueType="num">
                                      <p:cBhvr>
                                        <p:cTn id="12" dur="400" fill="hold"/>
                                        <p:tgtEl>
                                          <p:spTgt spid="67588"/>
                                        </p:tgtEl>
                                        <p:attrNameLst>
                                          <p:attrName>ppt_x</p:attrName>
                                        </p:attrNameLst>
                                      </p:cBhvr>
                                      <p:tavLst>
                                        <p:tav tm="0">
                                          <p:val>
                                            <p:strVal val="#ppt_x"/>
                                          </p:val>
                                        </p:tav>
                                        <p:tav tm="100000">
                                          <p:val>
                                            <p:strVal val="#ppt_x"/>
                                          </p:val>
                                        </p:tav>
                                      </p:tavLst>
                                    </p:anim>
                                    <p:anim calcmode="lin" valueType="num">
                                      <p:cBhvr>
                                        <p:cTn id="13" dur="400" fill="hold"/>
                                        <p:tgtEl>
                                          <p:spTgt spid="67588"/>
                                        </p:tgtEl>
                                        <p:attrNameLst>
                                          <p:attrName>ppt_y</p:attrName>
                                        </p:attrNameLst>
                                      </p:cBhvr>
                                      <p:tavLst>
                                        <p:tav tm="0">
                                          <p:val>
                                            <p:strVal val="#ppt_y+0.31"/>
                                          </p:val>
                                        </p:tav>
                                        <p:tav tm="100000">
                                          <p:val>
                                            <p:strVal val="#ppt_y+0.31"/>
                                          </p:val>
                                        </p:tav>
                                      </p:tavLst>
                                    </p:anim>
                                    <p:anim calcmode="lin" valueType="num">
                                      <p:cBhvr>
                                        <p:cTn id="14" dur="600" decel="50000" fill="hold">
                                          <p:stCondLst>
                                            <p:cond delay="400"/>
                                          </p:stCondLst>
                                        </p:cTn>
                                        <p:tgtEl>
                                          <p:spTgt spid="6758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5" dur="600" decel="50000" fill="hold">
                                          <p:stCondLst>
                                            <p:cond delay="400"/>
                                          </p:stCondLst>
                                        </p:cTn>
                                        <p:tgtEl>
                                          <p:spTgt spid="6758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6" fill="hold">
                            <p:stCondLst>
                              <p:cond delay="1500"/>
                            </p:stCondLst>
                            <p:childTnLst>
                              <p:par>
                                <p:cTn id="17" presetID="43" presetClass="entr" presetSubtype="0" fill="hold" grpId="0" nodeType="afterEffect">
                                  <p:stCondLst>
                                    <p:cond delay="0"/>
                                  </p:stCondLst>
                                  <p:childTnLst>
                                    <p:set>
                                      <p:cBhvr>
                                        <p:cTn id="18" dur="1" fill="hold">
                                          <p:stCondLst>
                                            <p:cond delay="0"/>
                                          </p:stCondLst>
                                        </p:cTn>
                                        <p:tgtEl>
                                          <p:spTgt spid="67586"/>
                                        </p:tgtEl>
                                        <p:attrNameLst>
                                          <p:attrName>style.visibility</p:attrName>
                                        </p:attrNameLst>
                                      </p:cBhvr>
                                      <p:to>
                                        <p:strVal val="visible"/>
                                      </p:to>
                                    </p:set>
                                    <p:animEffect transition="in" filter="fade">
                                      <p:cBhvr>
                                        <p:cTn id="19" dur="100"/>
                                        <p:tgtEl>
                                          <p:spTgt spid="67586"/>
                                        </p:tgtEl>
                                      </p:cBhvr>
                                    </p:animEffect>
                                    <p:anim calcmode="lin" valueType="num">
                                      <p:cBhvr>
                                        <p:cTn id="20" dur="400" fill="hold"/>
                                        <p:tgtEl>
                                          <p:spTgt spid="67586"/>
                                        </p:tgtEl>
                                        <p:attrNameLst>
                                          <p:attrName>ppt_x</p:attrName>
                                        </p:attrNameLst>
                                      </p:cBhvr>
                                      <p:tavLst>
                                        <p:tav tm="0">
                                          <p:val>
                                            <p:strVal val="#ppt_x"/>
                                          </p:val>
                                        </p:tav>
                                        <p:tav tm="100000">
                                          <p:val>
                                            <p:strVal val="#ppt_x"/>
                                          </p:val>
                                        </p:tav>
                                      </p:tavLst>
                                    </p:anim>
                                    <p:anim calcmode="lin" valueType="num">
                                      <p:cBhvr>
                                        <p:cTn id="21" dur="400" fill="hold"/>
                                        <p:tgtEl>
                                          <p:spTgt spid="67586"/>
                                        </p:tgtEl>
                                        <p:attrNameLst>
                                          <p:attrName>ppt_y</p:attrName>
                                        </p:attrNameLst>
                                      </p:cBhvr>
                                      <p:tavLst>
                                        <p:tav tm="0">
                                          <p:val>
                                            <p:strVal val="#ppt_y+0.31"/>
                                          </p:val>
                                        </p:tav>
                                        <p:tav tm="100000">
                                          <p:val>
                                            <p:strVal val="#ppt_y+0.31"/>
                                          </p:val>
                                        </p:tav>
                                      </p:tavLst>
                                    </p:anim>
                                    <p:anim calcmode="lin" valueType="num">
                                      <p:cBhvr>
                                        <p:cTn id="22" dur="600" decel="50000" fill="hold">
                                          <p:stCondLst>
                                            <p:cond delay="400"/>
                                          </p:stCondLst>
                                        </p:cTn>
                                        <p:tgtEl>
                                          <p:spTgt spid="6758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3" dur="600" decel="50000" fill="hold">
                                          <p:stCondLst>
                                            <p:cond delay="400"/>
                                          </p:stCondLst>
                                        </p:cTn>
                                        <p:tgtEl>
                                          <p:spTgt spid="6758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p:bldP spid="6" grpId="0"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3 CuadroTexto"/>
          <p:cNvSpPr txBox="1">
            <a:spLocks noChangeArrowheads="1"/>
          </p:cNvSpPr>
          <p:nvPr/>
        </p:nvSpPr>
        <p:spPr bwMode="auto">
          <a:xfrm>
            <a:off x="6000750" y="6215063"/>
            <a:ext cx="3429000" cy="338137"/>
          </a:xfrm>
          <a:prstGeom prst="rect">
            <a:avLst/>
          </a:prstGeom>
          <a:noFill/>
          <a:ln w="9525">
            <a:noFill/>
            <a:miter lim="800000"/>
            <a:headEnd/>
            <a:tailEnd/>
          </a:ln>
        </p:spPr>
        <p:txBody>
          <a:bodyPr>
            <a:spAutoFit/>
          </a:bodyPr>
          <a:lstStyle/>
          <a:p>
            <a:pPr algn="just"/>
            <a:r>
              <a:rPr lang="es-EC" sz="1600" b="1"/>
              <a:t>ABRIL 2009 BLOQCIM S.A</a:t>
            </a:r>
          </a:p>
        </p:txBody>
      </p:sp>
      <p:sp>
        <p:nvSpPr>
          <p:cNvPr id="6" name="1 Título"/>
          <p:cNvSpPr txBox="1"/>
          <p:nvPr/>
        </p:nvSpPr>
        <p:spPr>
          <a:xfrm>
            <a:off x="357188" y="142875"/>
            <a:ext cx="8229600" cy="803275"/>
          </a:xfrm>
          <a:prstGeom prst="rect">
            <a:avLst/>
          </a:prstGeom>
          <a:noFill/>
          <a:ln>
            <a:noFill/>
          </a:ln>
        </p:spPr>
        <p:txBody>
          <a:bodyPr lIns="45720" rIns="45720" anchor="ctr"/>
          <a:lstStyle/>
          <a:p>
            <a:pPr algn="ctr">
              <a:defRPr sz="1800" b="0" i="0" u="none" strike="noStrike" kern="0" cap="none" spc="0" baseline="0">
                <a:solidFill>
                  <a:srgbClr val="000000"/>
                </a:solidFill>
                <a:uFillTx/>
              </a:defRPr>
            </a:pPr>
            <a:r>
              <a:rPr lang="es-ES" sz="2400" b="1" u="sng" kern="0" dirty="0">
                <a:solidFill>
                  <a:srgbClr val="006633"/>
                </a:solidFill>
              </a:rPr>
              <a:t>Armónicos [V]</a:t>
            </a:r>
          </a:p>
        </p:txBody>
      </p:sp>
      <p:pic>
        <p:nvPicPr>
          <p:cNvPr id="68612" name="Picture 2"/>
          <p:cNvPicPr>
            <a:picLocks noChangeAspect="1" noChangeArrowheads="1"/>
          </p:cNvPicPr>
          <p:nvPr/>
        </p:nvPicPr>
        <p:blipFill>
          <a:blip r:embed="rId2" cstate="print"/>
          <a:srcRect/>
          <a:stretch>
            <a:fillRect/>
          </a:stretch>
        </p:blipFill>
        <p:spPr bwMode="auto">
          <a:xfrm>
            <a:off x="428625" y="857250"/>
            <a:ext cx="8215313" cy="5214938"/>
          </a:xfrm>
          <a:prstGeom prst="rect">
            <a:avLst/>
          </a:prstGeom>
          <a:noFill/>
          <a:ln w="28575">
            <a:noFill/>
            <a:miter lim="800000"/>
            <a:headEnd/>
            <a:tailEnd/>
          </a:ln>
          <a:effectLst/>
          <a:scene3d>
            <a:camera prst="orthographicFront">
              <a:rot lat="0" lon="0" rev="0"/>
            </a:camera>
            <a:lightRig rig="glow" dir="t">
              <a:rot lat="0" lon="0" rev="14100000"/>
            </a:lightRig>
          </a:scene3d>
          <a:sp3d prstMaterial="softEdge">
            <a:bevelT w="127000" prst="artDeco"/>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68612"/>
                                        </p:tgtEl>
                                        <p:attrNameLst>
                                          <p:attrName>style.visibility</p:attrName>
                                        </p:attrNameLst>
                                      </p:cBhvr>
                                      <p:to>
                                        <p:strVal val="visible"/>
                                      </p:to>
                                    </p:set>
                                    <p:animEffect transition="in" filter="wedge">
                                      <p:cBhvr>
                                        <p:cTn id="11" dur="2000"/>
                                        <p:tgtEl>
                                          <p:spTgt spid="68612"/>
                                        </p:tgtEl>
                                      </p:cBhvr>
                                    </p:animEffect>
                                  </p:childTnLst>
                                </p:cTn>
                              </p:par>
                            </p:childTnLst>
                          </p:cTn>
                        </p:par>
                        <p:par>
                          <p:cTn id="12" fill="hold">
                            <p:stCondLst>
                              <p:cond delay="2500"/>
                            </p:stCondLst>
                            <p:childTnLst>
                              <p:par>
                                <p:cTn id="13" presetID="20" presetClass="entr" presetSubtype="0" fill="hold" grpId="0" nodeType="afterEffect">
                                  <p:stCondLst>
                                    <p:cond delay="0"/>
                                  </p:stCondLst>
                                  <p:childTnLst>
                                    <p:set>
                                      <p:cBhvr>
                                        <p:cTn id="14" dur="1" fill="hold">
                                          <p:stCondLst>
                                            <p:cond delay="0"/>
                                          </p:stCondLst>
                                        </p:cTn>
                                        <p:tgtEl>
                                          <p:spTgt spid="68610"/>
                                        </p:tgtEl>
                                        <p:attrNameLst>
                                          <p:attrName>style.visibility</p:attrName>
                                        </p:attrNameLst>
                                      </p:cBhvr>
                                      <p:to>
                                        <p:strVal val="visible"/>
                                      </p:to>
                                    </p:set>
                                    <p:animEffect transition="in" filter="wedge">
                                      <p:cBhvr>
                                        <p:cTn id="15" dur="2000"/>
                                        <p:tgtEl>
                                          <p:spTgt spid="68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p:bldP spid="6"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69634" name="3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ENERO 2010 BLOQCIM S.A</a:t>
            </a:r>
          </a:p>
        </p:txBody>
      </p:sp>
      <p:sp>
        <p:nvSpPr>
          <p:cNvPr id="6" name="1 Título"/>
          <p:cNvSpPr txBox="1"/>
          <p:nvPr/>
        </p:nvSpPr>
        <p:spPr>
          <a:xfrm>
            <a:off x="357188" y="142875"/>
            <a:ext cx="8229600" cy="803275"/>
          </a:xfrm>
          <a:prstGeom prst="rect">
            <a:avLst/>
          </a:prstGeom>
          <a:noFill/>
          <a:ln>
            <a:noFill/>
          </a:ln>
        </p:spPr>
        <p:txBody>
          <a:bodyPr lIns="45720" rIns="45720" anchor="ctr"/>
          <a:lstStyle/>
          <a:p>
            <a:pPr algn="ctr">
              <a:defRPr sz="1800" b="0" i="0" u="none" strike="noStrike" kern="0" cap="none" spc="0" baseline="0">
                <a:solidFill>
                  <a:srgbClr val="000000"/>
                </a:solidFill>
                <a:uFillTx/>
              </a:defRPr>
            </a:pPr>
            <a:r>
              <a:rPr lang="es-ES" sz="2400" b="1" u="sng" kern="0" dirty="0">
                <a:solidFill>
                  <a:srgbClr val="006633"/>
                </a:solidFill>
              </a:rPr>
              <a:t>Armónicos [V]</a:t>
            </a:r>
          </a:p>
        </p:txBody>
      </p:sp>
      <p:pic>
        <p:nvPicPr>
          <p:cNvPr id="69636" name="Picture 2"/>
          <p:cNvPicPr>
            <a:picLocks noChangeAspect="1" noChangeArrowheads="1"/>
          </p:cNvPicPr>
          <p:nvPr/>
        </p:nvPicPr>
        <p:blipFill>
          <a:blip r:embed="rId2"/>
          <a:srcRect/>
          <a:stretch>
            <a:fillRect/>
          </a:stretch>
        </p:blipFill>
        <p:spPr bwMode="auto">
          <a:xfrm>
            <a:off x="428625" y="928688"/>
            <a:ext cx="8215313" cy="5214937"/>
          </a:xfrm>
          <a:prstGeom prst="rect">
            <a:avLst/>
          </a:prstGeom>
          <a:noFill/>
          <a:ln w="28575">
            <a:solidFill>
              <a:srgbClr val="000000"/>
            </a:solid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69636"/>
                                        </p:tgtEl>
                                        <p:attrNameLst>
                                          <p:attrName>style.visibility</p:attrName>
                                        </p:attrNameLst>
                                      </p:cBhvr>
                                      <p:to>
                                        <p:strVal val="visible"/>
                                      </p:to>
                                    </p:set>
                                    <p:animEffect transition="in" filter="barn(inHorizontal)">
                                      <p:cBhvr>
                                        <p:cTn id="11" dur="500"/>
                                        <p:tgtEl>
                                          <p:spTgt spid="69636"/>
                                        </p:tgtEl>
                                      </p:cBhvr>
                                    </p:animEffect>
                                  </p:childTnLst>
                                </p:cTn>
                              </p:par>
                            </p:childTnLst>
                          </p:cTn>
                        </p:par>
                        <p:par>
                          <p:cTn id="12" fill="hold">
                            <p:stCondLst>
                              <p:cond delay="1000"/>
                            </p:stCondLst>
                            <p:childTnLst>
                              <p:par>
                                <p:cTn id="13" presetID="16" presetClass="entr" presetSubtype="26" fill="hold" grpId="0" nodeType="afterEffect">
                                  <p:stCondLst>
                                    <p:cond delay="0"/>
                                  </p:stCondLst>
                                  <p:childTnLst>
                                    <p:set>
                                      <p:cBhvr>
                                        <p:cTn id="14" dur="1" fill="hold">
                                          <p:stCondLst>
                                            <p:cond delay="0"/>
                                          </p:stCondLst>
                                        </p:cTn>
                                        <p:tgtEl>
                                          <p:spTgt spid="69634"/>
                                        </p:tgtEl>
                                        <p:attrNameLst>
                                          <p:attrName>style.visibility</p:attrName>
                                        </p:attrNameLst>
                                      </p:cBhvr>
                                      <p:to>
                                        <p:strVal val="visible"/>
                                      </p:to>
                                    </p:set>
                                    <p:animEffect transition="in" filter="barn(inHorizontal)">
                                      <p:cBhvr>
                                        <p:cTn id="15" dur="500"/>
                                        <p:tgtEl>
                                          <p:spTgt spid="696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p:bldP spid="6" grpId="0"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1 Rectángulo"/>
          <p:cNvSpPr/>
          <p:nvPr/>
        </p:nvSpPr>
        <p:spPr>
          <a:xfrm>
            <a:off x="357188" y="282575"/>
            <a:ext cx="8143875" cy="461963"/>
          </a:xfrm>
          <a:prstGeom prst="rect">
            <a:avLst/>
          </a:prstGeom>
        </p:spPr>
        <p:txBody>
          <a:bodyPr>
            <a:spAutoFit/>
          </a:bodyPr>
          <a:lstStyle/>
          <a:p>
            <a:pPr algn="ctr" eaLnBrk="0" hangingPunct="0">
              <a:tabLst>
                <a:tab pos="914400" algn="l"/>
              </a:tabLst>
              <a:defRPr/>
            </a:pPr>
            <a:r>
              <a:rPr lang="es-ES_tradnl" sz="2400" b="1" u="sng" kern="0" dirty="0">
                <a:solidFill>
                  <a:srgbClr val="006633"/>
                </a:solidFill>
              </a:rPr>
              <a:t>Armónicos [V] - conclusiones</a:t>
            </a:r>
            <a:endParaRPr lang="es-EC" sz="2400" dirty="0">
              <a:latin typeface="Arial" pitchFamily="34" charset="0"/>
              <a:cs typeface="Arial" pitchFamily="34" charset="0"/>
            </a:endParaRPr>
          </a:p>
        </p:txBody>
      </p:sp>
      <p:graphicFrame>
        <p:nvGraphicFramePr>
          <p:cNvPr id="3" name="2 Diagrama"/>
          <p:cNvGraphicFramePr/>
          <p:nvPr/>
        </p:nvGraphicFramePr>
        <p:xfrm>
          <a:off x="500034" y="1142984"/>
          <a:ext cx="8001056"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1 Título"/>
          <p:cNvSpPr txBox="1">
            <a:spLocks noGrp="1"/>
          </p:cNvSpPr>
          <p:nvPr>
            <p:ph type="title" idx="4294967295"/>
          </p:nvPr>
        </p:nvSpPr>
        <p:spPr>
          <a:xfrm>
            <a:off x="357188" y="214313"/>
            <a:ext cx="8329612" cy="857250"/>
          </a:xfrm>
        </p:spPr>
        <p:txBody>
          <a:bodyPr lIns="45720" rIns="45720" anchor="ctr"/>
          <a:lstStyle/>
          <a:p>
            <a:pPr algn="ctr" eaLnBrk="1" hangingPunct="1"/>
            <a:r>
              <a:rPr lang="es-EC" sz="2400" b="1" u="sng" smtClean="0">
                <a:latin typeface="Arial" charset="0"/>
                <a:cs typeface="Arial" charset="0"/>
              </a:rPr>
              <a:t>Aspectos</a:t>
            </a:r>
            <a:r>
              <a:rPr sz="2400" b="1" u="sng" smtClean="0">
                <a:latin typeface="Arial" charset="0"/>
                <a:cs typeface="Arial" charset="0"/>
              </a:rPr>
              <a:t> generales</a:t>
            </a:r>
            <a:endParaRPr sz="3000" u="sng" smtClean="0">
              <a:latin typeface="Arial" charset="0"/>
            </a:endParaRPr>
          </a:p>
        </p:txBody>
      </p:sp>
      <p:sp>
        <p:nvSpPr>
          <p:cNvPr id="10244" name="Rectangle 5"/>
          <p:cNvSpPr>
            <a:spLocks noChangeArrowheads="1"/>
          </p:cNvSpPr>
          <p:nvPr/>
        </p:nvSpPr>
        <p:spPr bwMode="auto">
          <a:xfrm>
            <a:off x="500063" y="908050"/>
            <a:ext cx="8072437" cy="5035550"/>
          </a:xfrm>
          <a:prstGeom prst="rect">
            <a:avLst/>
          </a:prstGeom>
          <a:noFill/>
          <a:ln w="9525">
            <a:noFill/>
            <a:miter lim="800000"/>
            <a:headEnd/>
            <a:tailEnd/>
          </a:ln>
        </p:spPr>
        <p:txBody>
          <a:bodyPr anchor="ctr">
            <a:spAutoFit/>
          </a:bodyPr>
          <a:lstStyle/>
          <a:p>
            <a:pPr algn="just" eaLnBrk="0" hangingPunct="0">
              <a:lnSpc>
                <a:spcPct val="200000"/>
              </a:lnSpc>
              <a:tabLst>
                <a:tab pos="809625" algn="l"/>
                <a:tab pos="1169988" algn="l"/>
                <a:tab pos="1530350" algn="l"/>
                <a:tab pos="1890713" algn="l"/>
                <a:tab pos="2430463" algn="l"/>
              </a:tabLst>
            </a:pPr>
            <a:r>
              <a:rPr lang="es-EC">
                <a:solidFill>
                  <a:srgbClr val="000000"/>
                </a:solidFill>
                <a:cs typeface="Times New Roman" pitchFamily="18" charset="0"/>
              </a:rPr>
              <a:t>La calidad de la energía eléctrica depende en al menos una docena de características claves de las fuentes de electricidad, incluyendo la frecuencia, tensión, variaciones de tensión, los armónico y los transitorios.</a:t>
            </a:r>
          </a:p>
          <a:p>
            <a:pPr algn="just" eaLnBrk="0" hangingPunct="0">
              <a:lnSpc>
                <a:spcPct val="200000"/>
              </a:lnSpc>
              <a:tabLst>
                <a:tab pos="809625" algn="l"/>
                <a:tab pos="1169988" algn="l"/>
                <a:tab pos="1530350" algn="l"/>
                <a:tab pos="1890713" algn="l"/>
                <a:tab pos="2430463" algn="l"/>
              </a:tabLst>
            </a:pPr>
            <a:endParaRPr lang="es-EC">
              <a:solidFill>
                <a:srgbClr val="000000"/>
              </a:solidFill>
              <a:cs typeface="Times New Roman" pitchFamily="18" charset="0"/>
            </a:endParaRPr>
          </a:p>
          <a:p>
            <a:pPr algn="just" eaLnBrk="0" hangingPunct="0">
              <a:lnSpc>
                <a:spcPct val="200000"/>
              </a:lnSpc>
              <a:tabLst>
                <a:tab pos="809625" algn="l"/>
                <a:tab pos="1169988" algn="l"/>
                <a:tab pos="1530350" algn="l"/>
                <a:tab pos="1890713" algn="l"/>
                <a:tab pos="2430463" algn="l"/>
              </a:tabLst>
            </a:pPr>
            <a:r>
              <a:rPr lang="es-EC"/>
              <a:t>Instituciones como la IEEE (Institute of Electrical and Electronic Engineers), IEC (Internacional Electrotechnical Comisssion), CENELEC </a:t>
            </a:r>
            <a:r>
              <a:rPr lang="es-ES"/>
              <a:t>(Comité Européen de Normalisation Electrotechnique)</a:t>
            </a:r>
            <a:r>
              <a:rPr lang="es-EC"/>
              <a:t>, NEMA (The National Electrical Manufacturers Association), y otras, han establecidos métodos, regulaciones, leyes, penalizaciones, etc. </a:t>
            </a:r>
            <a:r>
              <a:rPr lang="es-EC">
                <a:solidFill>
                  <a:srgbClr val="000000"/>
                </a:solidFill>
                <a:cs typeface="Times New Roman" pitchFamily="18" charset="0"/>
              </a:rPr>
              <a:t>Tratando de regular el sector eléctrico.</a:t>
            </a:r>
            <a:endParaRPr lang="es-EC"/>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500"/>
                                        <p:tgtEl>
                                          <p:spTgt spid="2"/>
                                        </p:tgtEl>
                                      </p:cBhvr>
                                    </p:animEffect>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10244"/>
                                        </p:tgtEl>
                                        <p:attrNameLst>
                                          <p:attrName>style.visibility</p:attrName>
                                        </p:attrNameLst>
                                      </p:cBhvr>
                                      <p:to>
                                        <p:strVal val="visible"/>
                                      </p:to>
                                    </p:set>
                                    <p:animEffect transition="in" filter="wedge">
                                      <p:cBhvr>
                                        <p:cTn id="11" dur="20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10244" grpId="0"/>
    </p:bld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71682" name="3 CuadroTexto"/>
          <p:cNvSpPr txBox="1">
            <a:spLocks noChangeArrowheads="1"/>
          </p:cNvSpPr>
          <p:nvPr/>
        </p:nvSpPr>
        <p:spPr bwMode="auto">
          <a:xfrm>
            <a:off x="5357813" y="6215063"/>
            <a:ext cx="3429000" cy="338137"/>
          </a:xfrm>
          <a:prstGeom prst="rect">
            <a:avLst/>
          </a:prstGeom>
          <a:noFill/>
          <a:ln w="9525">
            <a:noFill/>
            <a:miter lim="800000"/>
            <a:headEnd/>
            <a:tailEnd/>
          </a:ln>
        </p:spPr>
        <p:txBody>
          <a:bodyPr>
            <a:spAutoFit/>
          </a:bodyPr>
          <a:lstStyle/>
          <a:p>
            <a:pPr algn="just"/>
            <a:r>
              <a:rPr lang="es-EC" sz="1600" b="1"/>
              <a:t>DICIEMBRE 2008 BLOQCIM S.A</a:t>
            </a:r>
          </a:p>
        </p:txBody>
      </p:sp>
      <p:sp>
        <p:nvSpPr>
          <p:cNvPr id="6" name="1 Título"/>
          <p:cNvSpPr txBox="1"/>
          <p:nvPr/>
        </p:nvSpPr>
        <p:spPr>
          <a:xfrm>
            <a:off x="357188" y="142875"/>
            <a:ext cx="8229600" cy="803275"/>
          </a:xfrm>
          <a:prstGeom prst="rect">
            <a:avLst/>
          </a:prstGeom>
          <a:noFill/>
          <a:ln>
            <a:noFill/>
          </a:ln>
        </p:spPr>
        <p:txBody>
          <a:bodyPr lIns="45720" rIns="45720" anchor="ctr"/>
          <a:lstStyle/>
          <a:p>
            <a:pPr algn="ctr">
              <a:defRPr sz="1800" b="0" i="0" u="none" strike="noStrike" kern="0" cap="none" spc="0" baseline="0">
                <a:solidFill>
                  <a:srgbClr val="000000"/>
                </a:solidFill>
                <a:uFillTx/>
              </a:defRPr>
            </a:pPr>
            <a:r>
              <a:rPr lang="es-ES" sz="2400" b="1" u="sng" kern="0" dirty="0">
                <a:solidFill>
                  <a:srgbClr val="006633"/>
                </a:solidFill>
              </a:rPr>
              <a:t>Armónicos [I]</a:t>
            </a:r>
          </a:p>
        </p:txBody>
      </p:sp>
      <p:pic>
        <p:nvPicPr>
          <p:cNvPr id="71684" name="Picture 2"/>
          <p:cNvPicPr>
            <a:picLocks noChangeAspect="1" noChangeArrowheads="1"/>
          </p:cNvPicPr>
          <p:nvPr/>
        </p:nvPicPr>
        <p:blipFill>
          <a:blip r:embed="rId2" cstate="print"/>
          <a:srcRect/>
          <a:stretch>
            <a:fillRect/>
          </a:stretch>
        </p:blipFill>
        <p:spPr bwMode="auto">
          <a:xfrm>
            <a:off x="428625" y="857250"/>
            <a:ext cx="8286750" cy="5214938"/>
          </a:xfrm>
          <a:prstGeom prst="rect">
            <a:avLst/>
          </a:prstGeom>
          <a:noFill/>
          <a:ln w="28575">
            <a:solidFill>
              <a:srgbClr val="000000"/>
            </a:solidFill>
            <a:miter lim="800000"/>
            <a:headEnd/>
            <a:tailEnd/>
          </a:ln>
          <a:scene3d>
            <a:camera prst="orthographicFront"/>
            <a:lightRig rig="threePt" dir="t"/>
          </a:scene3d>
          <a:sp3d>
            <a:bevelT w="139700" prst="cross"/>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71684"/>
                                        </p:tgtEl>
                                        <p:attrNameLst>
                                          <p:attrName>style.visibility</p:attrName>
                                        </p:attrNameLst>
                                      </p:cBhvr>
                                      <p:to>
                                        <p:strVal val="visible"/>
                                      </p:to>
                                    </p:set>
                                    <p:anim calcmode="lin" valueType="num">
                                      <p:cBhvr>
                                        <p:cTn id="11" dur="500" fill="hold"/>
                                        <p:tgtEl>
                                          <p:spTgt spid="71684"/>
                                        </p:tgtEl>
                                        <p:attrNameLst>
                                          <p:attrName>ppt_w</p:attrName>
                                        </p:attrNameLst>
                                      </p:cBhvr>
                                      <p:tavLst>
                                        <p:tav tm="0">
                                          <p:val>
                                            <p:fltVal val="0"/>
                                          </p:val>
                                        </p:tav>
                                        <p:tav tm="100000">
                                          <p:val>
                                            <p:strVal val="#ppt_w"/>
                                          </p:val>
                                        </p:tav>
                                      </p:tavLst>
                                    </p:anim>
                                    <p:anim calcmode="lin" valueType="num">
                                      <p:cBhvr>
                                        <p:cTn id="12" dur="500" fill="hold"/>
                                        <p:tgtEl>
                                          <p:spTgt spid="71684"/>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7" presetClass="entr" presetSubtype="10" fill="hold" grpId="0" nodeType="afterEffect">
                                  <p:stCondLst>
                                    <p:cond delay="0"/>
                                  </p:stCondLst>
                                  <p:childTnLst>
                                    <p:set>
                                      <p:cBhvr>
                                        <p:cTn id="15" dur="1" fill="hold">
                                          <p:stCondLst>
                                            <p:cond delay="0"/>
                                          </p:stCondLst>
                                        </p:cTn>
                                        <p:tgtEl>
                                          <p:spTgt spid="71682"/>
                                        </p:tgtEl>
                                        <p:attrNameLst>
                                          <p:attrName>style.visibility</p:attrName>
                                        </p:attrNameLst>
                                      </p:cBhvr>
                                      <p:to>
                                        <p:strVal val="visible"/>
                                      </p:to>
                                    </p:set>
                                    <p:anim calcmode="lin" valueType="num">
                                      <p:cBhvr>
                                        <p:cTn id="16" dur="500" fill="hold"/>
                                        <p:tgtEl>
                                          <p:spTgt spid="71682"/>
                                        </p:tgtEl>
                                        <p:attrNameLst>
                                          <p:attrName>ppt_w</p:attrName>
                                        </p:attrNameLst>
                                      </p:cBhvr>
                                      <p:tavLst>
                                        <p:tav tm="0">
                                          <p:val>
                                            <p:fltVal val="0"/>
                                          </p:val>
                                        </p:tav>
                                        <p:tav tm="100000">
                                          <p:val>
                                            <p:strVal val="#ppt_w"/>
                                          </p:val>
                                        </p:tav>
                                      </p:tavLst>
                                    </p:anim>
                                    <p:anim calcmode="lin" valueType="num">
                                      <p:cBhvr>
                                        <p:cTn id="17" dur="500" fill="hold"/>
                                        <p:tgtEl>
                                          <p:spTgt spid="7168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6" grpId="0"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3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ABRIL 2009 BLOQCIM S.A</a:t>
            </a:r>
          </a:p>
        </p:txBody>
      </p:sp>
      <p:sp>
        <p:nvSpPr>
          <p:cNvPr id="6" name="1 Título"/>
          <p:cNvSpPr txBox="1"/>
          <p:nvPr/>
        </p:nvSpPr>
        <p:spPr>
          <a:xfrm>
            <a:off x="357188" y="142875"/>
            <a:ext cx="8229600" cy="803275"/>
          </a:xfrm>
          <a:prstGeom prst="rect">
            <a:avLst/>
          </a:prstGeom>
          <a:noFill/>
          <a:ln>
            <a:noFill/>
          </a:ln>
        </p:spPr>
        <p:txBody>
          <a:bodyPr lIns="45720" rIns="45720" anchor="ctr"/>
          <a:lstStyle/>
          <a:p>
            <a:pPr algn="ctr">
              <a:defRPr sz="1800" b="0" i="0" u="none" strike="noStrike" kern="0" cap="none" spc="0" baseline="0">
                <a:solidFill>
                  <a:srgbClr val="000000"/>
                </a:solidFill>
                <a:uFillTx/>
              </a:defRPr>
            </a:pPr>
            <a:r>
              <a:rPr lang="es-ES" sz="2400" b="1" u="sng" kern="0" dirty="0">
                <a:solidFill>
                  <a:srgbClr val="006633"/>
                </a:solidFill>
              </a:rPr>
              <a:t>Armónicos [I]</a:t>
            </a:r>
          </a:p>
        </p:txBody>
      </p:sp>
      <p:pic>
        <p:nvPicPr>
          <p:cNvPr id="72708" name="Picture 2"/>
          <p:cNvPicPr>
            <a:picLocks noChangeAspect="1" noChangeArrowheads="1"/>
          </p:cNvPicPr>
          <p:nvPr/>
        </p:nvPicPr>
        <p:blipFill>
          <a:blip r:embed="rId2" cstate="print"/>
          <a:srcRect/>
          <a:stretch>
            <a:fillRect/>
          </a:stretch>
        </p:blipFill>
        <p:spPr bwMode="auto">
          <a:xfrm>
            <a:off x="428625" y="857250"/>
            <a:ext cx="8286750" cy="5214938"/>
          </a:xfrm>
          <a:prstGeom prst="rect">
            <a:avLst/>
          </a:prstGeom>
          <a:no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72708"/>
                                        </p:tgtEl>
                                        <p:attrNameLst>
                                          <p:attrName>style.visibility</p:attrName>
                                        </p:attrNameLst>
                                      </p:cBhvr>
                                      <p:to>
                                        <p:strVal val="visible"/>
                                      </p:to>
                                    </p:set>
                                    <p:animEffect transition="in" filter="diamond(in)">
                                      <p:cBhvr>
                                        <p:cTn id="11" dur="2000"/>
                                        <p:tgtEl>
                                          <p:spTgt spid="72708"/>
                                        </p:tgtEl>
                                      </p:cBhvr>
                                    </p:animEffect>
                                  </p:childTnLst>
                                </p:cTn>
                              </p:par>
                            </p:childTnLst>
                          </p:cTn>
                        </p:par>
                        <p:par>
                          <p:cTn id="12" fill="hold">
                            <p:stCondLst>
                              <p:cond delay="2500"/>
                            </p:stCondLst>
                            <p:childTnLst>
                              <p:par>
                                <p:cTn id="13" presetID="8" presetClass="entr" presetSubtype="16" fill="hold" grpId="0" nodeType="afterEffect">
                                  <p:stCondLst>
                                    <p:cond delay="0"/>
                                  </p:stCondLst>
                                  <p:childTnLst>
                                    <p:set>
                                      <p:cBhvr>
                                        <p:cTn id="14" dur="1" fill="hold">
                                          <p:stCondLst>
                                            <p:cond delay="0"/>
                                          </p:stCondLst>
                                        </p:cTn>
                                        <p:tgtEl>
                                          <p:spTgt spid="72706"/>
                                        </p:tgtEl>
                                        <p:attrNameLst>
                                          <p:attrName>style.visibility</p:attrName>
                                        </p:attrNameLst>
                                      </p:cBhvr>
                                      <p:to>
                                        <p:strVal val="visible"/>
                                      </p:to>
                                    </p:set>
                                    <p:animEffect transition="in" filter="diamond(in)">
                                      <p:cBhvr>
                                        <p:cTn id="15" dur="2000"/>
                                        <p:tgtEl>
                                          <p:spTgt spid="72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6"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3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ENERO 2010 BLOQCIM S.A</a:t>
            </a:r>
          </a:p>
        </p:txBody>
      </p:sp>
      <p:sp>
        <p:nvSpPr>
          <p:cNvPr id="6" name="1 Título"/>
          <p:cNvSpPr txBox="1"/>
          <p:nvPr/>
        </p:nvSpPr>
        <p:spPr>
          <a:xfrm>
            <a:off x="357188" y="142875"/>
            <a:ext cx="8229600" cy="803275"/>
          </a:xfrm>
          <a:prstGeom prst="rect">
            <a:avLst/>
          </a:prstGeom>
          <a:noFill/>
          <a:ln>
            <a:noFill/>
          </a:ln>
        </p:spPr>
        <p:txBody>
          <a:bodyPr lIns="45720" rIns="45720" anchor="ctr"/>
          <a:lstStyle/>
          <a:p>
            <a:pPr algn="ctr">
              <a:defRPr sz="1800" b="0" i="0" u="none" strike="noStrike" kern="0" cap="none" spc="0" baseline="0">
                <a:solidFill>
                  <a:srgbClr val="000000"/>
                </a:solidFill>
                <a:uFillTx/>
              </a:defRPr>
            </a:pPr>
            <a:r>
              <a:rPr lang="es-ES" sz="2400" b="1" u="sng" kern="0" dirty="0">
                <a:solidFill>
                  <a:srgbClr val="006633"/>
                </a:solidFill>
              </a:rPr>
              <a:t>Armónicos [I]</a:t>
            </a:r>
          </a:p>
        </p:txBody>
      </p:sp>
      <p:pic>
        <p:nvPicPr>
          <p:cNvPr id="73732" name="Picture 2"/>
          <p:cNvPicPr>
            <a:picLocks noChangeAspect="1" noChangeArrowheads="1"/>
          </p:cNvPicPr>
          <p:nvPr/>
        </p:nvPicPr>
        <p:blipFill>
          <a:blip r:embed="rId2" cstate="print"/>
          <a:srcRect/>
          <a:stretch>
            <a:fillRect/>
          </a:stretch>
        </p:blipFill>
        <p:spPr bwMode="auto">
          <a:xfrm>
            <a:off x="500034" y="857232"/>
            <a:ext cx="8251825" cy="5214938"/>
          </a:xfrm>
          <a:prstGeom prst="rect">
            <a:avLst/>
          </a:prstGeom>
          <a:noFill/>
          <a:ln w="28575">
            <a:noFill/>
            <a:miter lim="800000"/>
            <a:headEnd/>
            <a:tailEnd/>
          </a:ln>
          <a:effectLst/>
          <a:scene3d>
            <a:camera prst="orthographicFront">
              <a:rot lat="0" lon="0" rev="0"/>
            </a:camera>
            <a:lightRig rig="glow" dir="t">
              <a:rot lat="0" lon="0" rev="14100000"/>
            </a:lightRig>
          </a:scene3d>
          <a:sp3d prstMaterial="softEdge">
            <a:bevelT w="127000" prst="artDeco"/>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par>
                          <p:cTn id="8" fill="hold">
                            <p:stCondLst>
                              <p:cond delay="500"/>
                            </p:stCondLst>
                            <p:childTnLst>
                              <p:par>
                                <p:cTn id="9" presetID="3" presetClass="entr" presetSubtype="5" fill="hold" nodeType="afterEffect">
                                  <p:stCondLst>
                                    <p:cond delay="0"/>
                                  </p:stCondLst>
                                  <p:childTnLst>
                                    <p:set>
                                      <p:cBhvr>
                                        <p:cTn id="10" dur="1" fill="hold">
                                          <p:stCondLst>
                                            <p:cond delay="0"/>
                                          </p:stCondLst>
                                        </p:cTn>
                                        <p:tgtEl>
                                          <p:spTgt spid="73732"/>
                                        </p:tgtEl>
                                        <p:attrNameLst>
                                          <p:attrName>style.visibility</p:attrName>
                                        </p:attrNameLst>
                                      </p:cBhvr>
                                      <p:to>
                                        <p:strVal val="visible"/>
                                      </p:to>
                                    </p:set>
                                    <p:animEffect transition="in" filter="blinds(vertical)">
                                      <p:cBhvr>
                                        <p:cTn id="11" dur="500"/>
                                        <p:tgtEl>
                                          <p:spTgt spid="73732"/>
                                        </p:tgtEl>
                                      </p:cBhvr>
                                    </p:animEffect>
                                  </p:childTnLst>
                                </p:cTn>
                              </p:par>
                            </p:childTnLst>
                          </p:cTn>
                        </p:par>
                        <p:par>
                          <p:cTn id="12" fill="hold">
                            <p:stCondLst>
                              <p:cond delay="1000"/>
                            </p:stCondLst>
                            <p:childTnLst>
                              <p:par>
                                <p:cTn id="13" presetID="3" presetClass="entr" presetSubtype="5" fill="hold" grpId="0" nodeType="afterEffect">
                                  <p:stCondLst>
                                    <p:cond delay="0"/>
                                  </p:stCondLst>
                                  <p:childTnLst>
                                    <p:set>
                                      <p:cBhvr>
                                        <p:cTn id="14" dur="1" fill="hold">
                                          <p:stCondLst>
                                            <p:cond delay="0"/>
                                          </p:stCondLst>
                                        </p:cTn>
                                        <p:tgtEl>
                                          <p:spTgt spid="73730"/>
                                        </p:tgtEl>
                                        <p:attrNameLst>
                                          <p:attrName>style.visibility</p:attrName>
                                        </p:attrNameLst>
                                      </p:cBhvr>
                                      <p:to>
                                        <p:strVal val="visible"/>
                                      </p:to>
                                    </p:set>
                                    <p:animEffect transition="in" filter="blinds(vertical)">
                                      <p:cBhvr>
                                        <p:cTn id="15" dur="500"/>
                                        <p:tgtEl>
                                          <p:spTgt spid="73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p:bldP spid="6" grpId="0"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49BF81"/>
        </a:solidFill>
        <a:effectLst/>
      </p:bgPr>
    </p:bg>
    <p:spTree>
      <p:nvGrpSpPr>
        <p:cNvPr id="1" name=""/>
        <p:cNvGrpSpPr/>
        <p:nvPr/>
      </p:nvGrpSpPr>
      <p:grpSpPr>
        <a:xfrm>
          <a:off x="0" y="0"/>
          <a:ext cx="0" cy="0"/>
          <a:chOff x="0" y="0"/>
          <a:chExt cx="0" cy="0"/>
        </a:xfrm>
      </p:grpSpPr>
      <p:sp>
        <p:nvSpPr>
          <p:cNvPr id="2" name="1 Rectángulo"/>
          <p:cNvSpPr/>
          <p:nvPr/>
        </p:nvSpPr>
        <p:spPr>
          <a:xfrm>
            <a:off x="357188" y="282575"/>
            <a:ext cx="8143875" cy="461963"/>
          </a:xfrm>
          <a:prstGeom prst="rect">
            <a:avLst/>
          </a:prstGeom>
        </p:spPr>
        <p:txBody>
          <a:bodyPr>
            <a:spAutoFit/>
          </a:bodyPr>
          <a:lstStyle/>
          <a:p>
            <a:pPr algn="ctr" eaLnBrk="0" hangingPunct="0">
              <a:tabLst>
                <a:tab pos="914400" algn="l"/>
              </a:tabLst>
              <a:defRPr/>
            </a:pPr>
            <a:r>
              <a:rPr lang="es-ES_tradnl" sz="2400" b="1" u="sng" kern="0" dirty="0">
                <a:solidFill>
                  <a:srgbClr val="006633"/>
                </a:solidFill>
              </a:rPr>
              <a:t>Armónicos [I] - conclusiones</a:t>
            </a:r>
            <a:endParaRPr lang="es-EC" sz="2400" dirty="0">
              <a:latin typeface="Arial" pitchFamily="34" charset="0"/>
              <a:cs typeface="Arial" pitchFamily="34" charset="0"/>
            </a:endParaRPr>
          </a:p>
        </p:txBody>
      </p:sp>
      <p:graphicFrame>
        <p:nvGraphicFramePr>
          <p:cNvPr id="5" name="4 Diagrama"/>
          <p:cNvGraphicFramePr/>
          <p:nvPr/>
        </p:nvGraphicFramePr>
        <p:xfrm>
          <a:off x="500034" y="1142984"/>
          <a:ext cx="8001056"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3" name="2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Corte</a:t>
            </a:r>
          </a:p>
        </p:txBody>
      </p:sp>
      <p:sp>
        <p:nvSpPr>
          <p:cNvPr id="75779" name="Rectangle 1"/>
          <p:cNvSpPr>
            <a:spLocks noChangeArrowheads="1"/>
          </p:cNvSpPr>
          <p:nvPr/>
        </p:nvSpPr>
        <p:spPr bwMode="auto">
          <a:xfrm>
            <a:off x="357188" y="1081088"/>
            <a:ext cx="8215312" cy="2062162"/>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 sz="1600">
                <a:solidFill>
                  <a:srgbClr val="000000"/>
                </a:solidFill>
                <a:cs typeface="Times New Roman" pitchFamily="18" charset="0"/>
              </a:rPr>
              <a:t>Un corte es una conmutación u otro disturbio en la forma de onda de voltaje del sistema con duración menor a medio ciclo la cual es inicialmente opuesta en polaridad a la forma de onda normal, siendo por lo tanto substractiva en términos de la amplitud. Incluye la pérdida completa de voltaje por medio ciclo.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3" presetClass="entr" presetSubtype="0" fill="hold" grpId="0" nodeType="afterEffect">
                                  <p:stCondLst>
                                    <p:cond delay="0"/>
                                  </p:stCondLst>
                                  <p:childTnLst>
                                    <p:set>
                                      <p:cBhvr>
                                        <p:cTn id="11" dur="1" fill="hold">
                                          <p:stCondLst>
                                            <p:cond delay="0"/>
                                          </p:stCondLst>
                                        </p:cTn>
                                        <p:tgtEl>
                                          <p:spTgt spid="75779"/>
                                        </p:tgtEl>
                                        <p:attrNameLst>
                                          <p:attrName>style.visibility</p:attrName>
                                        </p:attrNameLst>
                                      </p:cBhvr>
                                      <p:to>
                                        <p:strVal val="visible"/>
                                      </p:to>
                                    </p:set>
                                    <p:animEffect transition="in" filter="fade">
                                      <p:cBhvr>
                                        <p:cTn id="12" dur="100"/>
                                        <p:tgtEl>
                                          <p:spTgt spid="75779"/>
                                        </p:tgtEl>
                                      </p:cBhvr>
                                    </p:animEffect>
                                    <p:anim calcmode="lin" valueType="num">
                                      <p:cBhvr>
                                        <p:cTn id="13" dur="400" fill="hold"/>
                                        <p:tgtEl>
                                          <p:spTgt spid="75779"/>
                                        </p:tgtEl>
                                        <p:attrNameLst>
                                          <p:attrName>ppt_x</p:attrName>
                                        </p:attrNameLst>
                                      </p:cBhvr>
                                      <p:tavLst>
                                        <p:tav tm="0">
                                          <p:val>
                                            <p:strVal val="#ppt_x"/>
                                          </p:val>
                                        </p:tav>
                                        <p:tav tm="100000">
                                          <p:val>
                                            <p:strVal val="#ppt_x"/>
                                          </p:val>
                                        </p:tav>
                                      </p:tavLst>
                                    </p:anim>
                                    <p:anim calcmode="lin" valueType="num">
                                      <p:cBhvr>
                                        <p:cTn id="14" dur="400" fill="hold"/>
                                        <p:tgtEl>
                                          <p:spTgt spid="75779"/>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7577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7577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75779" grpId="0"/>
    </p:bld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Corte - conclusiones</a:t>
            </a:r>
          </a:p>
        </p:txBody>
      </p:sp>
      <p:sp>
        <p:nvSpPr>
          <p:cNvPr id="3" name="Rectangle 1"/>
          <p:cNvSpPr>
            <a:spLocks noChangeArrowheads="1"/>
          </p:cNvSpPr>
          <p:nvPr/>
        </p:nvSpPr>
        <p:spPr bwMode="auto">
          <a:xfrm>
            <a:off x="357188" y="1327150"/>
            <a:ext cx="8215312" cy="1570038"/>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 sz="1600">
                <a:solidFill>
                  <a:srgbClr val="000000"/>
                </a:solidFill>
                <a:cs typeface="Times New Roman" pitchFamily="18" charset="0"/>
              </a:rPr>
              <a:t>Como no existe un disturbio o corte periódico de tensión nominal de los equipos, cuando la corriente es conmutada de una fase a otra se puede determinar que no existen corte de tensión en BLOQCIM S.A</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3"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
                                        <p:tgtEl>
                                          <p:spTgt spid="3"/>
                                        </p:tgtEl>
                                      </p:cBhvr>
                                    </p:animEffect>
                                    <p:anim calcmode="lin" valueType="num">
                                      <p:cBhvr>
                                        <p:cTn id="13" dur="400" fill="hold"/>
                                        <p:tgtEl>
                                          <p:spTgt spid="3"/>
                                        </p:tgtEl>
                                        <p:attrNameLst>
                                          <p:attrName>ppt_x</p:attrName>
                                        </p:attrNameLst>
                                      </p:cBhvr>
                                      <p:tavLst>
                                        <p:tav tm="0">
                                          <p:val>
                                            <p:strVal val="#ppt_x"/>
                                          </p:val>
                                        </p:tav>
                                        <p:tav tm="100000">
                                          <p:val>
                                            <p:strVal val="#ppt_x"/>
                                          </p:val>
                                        </p:tav>
                                      </p:tavLst>
                                    </p:anim>
                                    <p:anim calcmode="lin" valueType="num">
                                      <p:cBhvr>
                                        <p:cTn id="14" dur="400" fill="hold"/>
                                        <p:tgtEl>
                                          <p:spTgt spid="3"/>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p:bldLst>
  </p:timing>
</p:sld>
</file>

<file path=ppt/slides/slide7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3" name="2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Ruido</a:t>
            </a:r>
          </a:p>
        </p:txBody>
      </p:sp>
      <p:sp>
        <p:nvSpPr>
          <p:cNvPr id="76803" name="Rectangle 1"/>
          <p:cNvSpPr>
            <a:spLocks noChangeArrowheads="1"/>
          </p:cNvSpPr>
          <p:nvPr/>
        </p:nvSpPr>
        <p:spPr bwMode="auto">
          <a:xfrm>
            <a:off x="357188" y="1423988"/>
            <a:ext cx="8215312" cy="1076325"/>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 sz="1600">
                <a:solidFill>
                  <a:srgbClr val="000000"/>
                </a:solidFill>
                <a:cs typeface="Times New Roman" pitchFamily="18" charset="0"/>
              </a:rPr>
              <a:t>El ruido es la distorsión (no necesariamente periódica) de la forma senoidal del voltaje. Este es debido a maniobra, transmisores de radio y equipo industrial de arco eléctrico.</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76803"/>
                                        </p:tgtEl>
                                        <p:attrNameLst>
                                          <p:attrName>style.visibility</p:attrName>
                                        </p:attrNameLst>
                                      </p:cBhvr>
                                      <p:to>
                                        <p:strVal val="visible"/>
                                      </p:to>
                                    </p:set>
                                    <p:animEffect transition="in" filter="slide(fromBottom)">
                                      <p:cBhvr>
                                        <p:cTn id="12" dur="500"/>
                                        <p:tgtEl>
                                          <p:spTgt spid="768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76803"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Ruido</a:t>
            </a:r>
          </a:p>
        </p:txBody>
      </p:sp>
      <p:sp>
        <p:nvSpPr>
          <p:cNvPr id="80899" name="3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 2010 BLOQCIM S.A</a:t>
            </a:r>
          </a:p>
        </p:txBody>
      </p:sp>
      <p:pic>
        <p:nvPicPr>
          <p:cNvPr id="80900" name="Picture 5"/>
          <p:cNvPicPr>
            <a:picLocks noChangeAspect="1" noChangeArrowheads="1"/>
          </p:cNvPicPr>
          <p:nvPr/>
        </p:nvPicPr>
        <p:blipFill>
          <a:blip r:embed="rId2"/>
          <a:srcRect/>
          <a:stretch>
            <a:fillRect/>
          </a:stretch>
        </p:blipFill>
        <p:spPr bwMode="auto">
          <a:xfrm>
            <a:off x="314325" y="1071563"/>
            <a:ext cx="8329613" cy="4795837"/>
          </a:xfrm>
          <a:prstGeom prst="rect">
            <a:avLst/>
          </a:prstGeom>
          <a:noFill/>
          <a:ln w="28575">
            <a:solidFill>
              <a:srgbClr val="000000"/>
            </a:solid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Ruido</a:t>
            </a:r>
          </a:p>
        </p:txBody>
      </p:sp>
      <p:sp>
        <p:nvSpPr>
          <p:cNvPr id="81923" name="3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ENERO 2010 BLOQCIM S.A</a:t>
            </a:r>
          </a:p>
        </p:txBody>
      </p:sp>
      <p:pic>
        <p:nvPicPr>
          <p:cNvPr id="81924" name="Picture 6"/>
          <p:cNvPicPr>
            <a:picLocks noChangeAspect="1" noChangeArrowheads="1"/>
          </p:cNvPicPr>
          <p:nvPr/>
        </p:nvPicPr>
        <p:blipFill>
          <a:blip r:embed="rId2"/>
          <a:srcRect l="28711" t="26250" r="22656" b="32500"/>
          <a:stretch>
            <a:fillRect/>
          </a:stretch>
        </p:blipFill>
        <p:spPr bwMode="auto">
          <a:xfrm>
            <a:off x="357188" y="928688"/>
            <a:ext cx="8143875" cy="51435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Ruido - conclusiones</a:t>
            </a:r>
          </a:p>
        </p:txBody>
      </p:sp>
      <p:sp>
        <p:nvSpPr>
          <p:cNvPr id="3" name="Rectangle 1"/>
          <p:cNvSpPr>
            <a:spLocks noChangeArrowheads="1"/>
          </p:cNvSpPr>
          <p:nvPr/>
        </p:nvSpPr>
        <p:spPr bwMode="auto">
          <a:xfrm>
            <a:off x="357188" y="1081088"/>
            <a:ext cx="8215312" cy="2062162"/>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 sz="1600">
                <a:solidFill>
                  <a:srgbClr val="000000"/>
                </a:solidFill>
                <a:cs typeface="Times New Roman" pitchFamily="18" charset="0"/>
              </a:rPr>
              <a:t>A  pesar de existir presencia de voltaje y corriente en el conductor de neutro se puede determinar que no existen ruido en BLOQCIM S.A., ya que el contenido del mismo no influye en el proceso de la planta. Lo que se sugiere a BLOQCIM es revisar su sistema de puesta a Tierra.</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3"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
                                        <p:tgtEl>
                                          <p:spTgt spid="3"/>
                                        </p:tgtEl>
                                      </p:cBhvr>
                                    </p:animEffect>
                                    <p:anim calcmode="lin" valueType="num">
                                      <p:cBhvr>
                                        <p:cTn id="13" dur="400" fill="hold"/>
                                        <p:tgtEl>
                                          <p:spTgt spid="3"/>
                                        </p:tgtEl>
                                        <p:attrNameLst>
                                          <p:attrName>ppt_x</p:attrName>
                                        </p:attrNameLst>
                                      </p:cBhvr>
                                      <p:tavLst>
                                        <p:tav tm="0">
                                          <p:val>
                                            <p:strVal val="#ppt_x"/>
                                          </p:val>
                                        </p:tav>
                                        <p:tav tm="100000">
                                          <p:val>
                                            <p:strVal val="#ppt_x"/>
                                          </p:val>
                                        </p:tav>
                                      </p:tavLst>
                                    </p:anim>
                                    <p:anim calcmode="lin" valueType="num">
                                      <p:cBhvr>
                                        <p:cTn id="14" dur="400" fill="hold"/>
                                        <p:tgtEl>
                                          <p:spTgt spid="3"/>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r:link="rId3"/>
          <a:srcRect/>
          <a:tile tx="0" ty="0" sx="100000" sy="100000" flip="none" algn="tl"/>
        </a:blipFill>
        <a:effectLst/>
      </p:bgPr>
    </p:bg>
    <p:spTree>
      <p:nvGrpSpPr>
        <p:cNvPr id="1" name=""/>
        <p:cNvGrpSpPr/>
        <p:nvPr/>
      </p:nvGrpSpPr>
      <p:grpSpPr>
        <a:xfrm>
          <a:off x="0" y="0"/>
          <a:ext cx="0" cy="0"/>
          <a:chOff x="0" y="0"/>
          <a:chExt cx="0" cy="0"/>
        </a:xfrm>
      </p:grpSpPr>
      <p:sp>
        <p:nvSpPr>
          <p:cNvPr id="2" name="1 Título"/>
          <p:cNvSpPr txBox="1">
            <a:spLocks noGrp="1"/>
          </p:cNvSpPr>
          <p:nvPr>
            <p:ph type="title" idx="4294967295"/>
          </p:nvPr>
        </p:nvSpPr>
        <p:spPr>
          <a:xfrm>
            <a:off x="457200" y="196850"/>
            <a:ext cx="8229600" cy="803275"/>
          </a:xfrm>
        </p:spPr>
        <p:txBody>
          <a:bodyPr lIns="45720" rIns="45720" anchor="ctr"/>
          <a:lstStyle/>
          <a:p>
            <a:pPr algn="ctr" eaLnBrk="1" hangingPunct="1"/>
            <a:r>
              <a:rPr sz="2400" b="1" u="sng" smtClean="0">
                <a:latin typeface="Arial" charset="0"/>
                <a:cs typeface="Arial" charset="0"/>
              </a:rPr>
              <a:t>Perturbaciones en los sistemas eléctricos de potencia</a:t>
            </a:r>
            <a:endParaRPr sz="2400" u="sng" smtClean="0">
              <a:latin typeface="Garamond" pitchFamily="18" charset="0"/>
            </a:endParaRPr>
          </a:p>
        </p:txBody>
      </p:sp>
      <p:sp>
        <p:nvSpPr>
          <p:cNvPr id="3" name="2 Marcador de contenido"/>
          <p:cNvSpPr txBox="1">
            <a:spLocks noGrp="1"/>
          </p:cNvSpPr>
          <p:nvPr>
            <p:ph type="body" idx="4294967295"/>
          </p:nvPr>
        </p:nvSpPr>
        <p:spPr>
          <a:xfrm>
            <a:off x="571500" y="1189038"/>
            <a:ext cx="8001000" cy="5597525"/>
          </a:xfrm>
        </p:spPr>
        <p:txBody>
          <a:bodyPr/>
          <a:lstStyle/>
          <a:p>
            <a:pPr marL="0" indent="0" algn="just">
              <a:lnSpc>
                <a:spcPct val="150000"/>
              </a:lnSpc>
              <a:spcBef>
                <a:spcPct val="0"/>
              </a:spcBef>
              <a:buClrTx/>
              <a:buSzTx/>
              <a:buFont typeface="Wingdings" pitchFamily="2" charset="2"/>
              <a:buNone/>
            </a:pPr>
            <a:r>
              <a:rPr sz="1800" smtClean="0">
                <a:solidFill>
                  <a:schemeClr val="tx1"/>
                </a:solidFill>
                <a:latin typeface="Bell MT" pitchFamily="18" charset="0"/>
                <a:ea typeface="Times New Roman" pitchFamily="18" charset="0"/>
                <a:cs typeface="AngsanaUPC" pitchFamily="18" charset="-34"/>
              </a:rPr>
              <a:t>Transitorios</a:t>
            </a:r>
          </a:p>
          <a:p>
            <a:pPr marL="0" indent="0" algn="just">
              <a:lnSpc>
                <a:spcPct val="150000"/>
              </a:lnSpc>
              <a:spcBef>
                <a:spcPct val="0"/>
              </a:spcBef>
              <a:buClrTx/>
              <a:buSzTx/>
              <a:buFont typeface="Wingdings" pitchFamily="2" charset="2"/>
              <a:buNone/>
            </a:pPr>
            <a:r>
              <a:rPr sz="1800" smtClean="0">
                <a:solidFill>
                  <a:schemeClr val="tx1"/>
                </a:solidFill>
                <a:latin typeface="Bell MT" pitchFamily="18" charset="0"/>
                <a:ea typeface="Times New Roman" pitchFamily="18" charset="0"/>
                <a:cs typeface="AngsanaUPC" pitchFamily="18" charset="-34"/>
              </a:rPr>
              <a:t>	Transitorios oscilatorio</a:t>
            </a:r>
          </a:p>
          <a:p>
            <a:pPr marL="0" indent="0" algn="just">
              <a:lnSpc>
                <a:spcPct val="150000"/>
              </a:lnSpc>
              <a:spcBef>
                <a:spcPct val="0"/>
              </a:spcBef>
              <a:buClrTx/>
              <a:buSzTx/>
              <a:buFont typeface="Wingdings" pitchFamily="2" charset="2"/>
              <a:buNone/>
            </a:pPr>
            <a:r>
              <a:rPr sz="1800" smtClean="0">
                <a:solidFill>
                  <a:schemeClr val="tx1"/>
                </a:solidFill>
                <a:latin typeface="Bell MT" pitchFamily="18" charset="0"/>
                <a:ea typeface="Times New Roman" pitchFamily="18" charset="0"/>
                <a:cs typeface="AngsanaUPC" pitchFamily="18" charset="-34"/>
              </a:rPr>
              <a:t>	Transitorios impulsivos</a:t>
            </a:r>
          </a:p>
          <a:p>
            <a:pPr marL="0" indent="0" algn="just">
              <a:lnSpc>
                <a:spcPct val="150000"/>
              </a:lnSpc>
              <a:spcBef>
                <a:spcPct val="0"/>
              </a:spcBef>
              <a:buClrTx/>
              <a:buSzTx/>
              <a:buFont typeface="Wingdings" pitchFamily="2" charset="2"/>
              <a:buNone/>
            </a:pPr>
            <a:r>
              <a:rPr sz="1800" smtClean="0">
                <a:solidFill>
                  <a:schemeClr val="tx1"/>
                </a:solidFill>
                <a:latin typeface="Bell MT" pitchFamily="18" charset="0"/>
                <a:ea typeface="Times New Roman" pitchFamily="18" charset="0"/>
                <a:cs typeface="AngsanaUPC" pitchFamily="18" charset="-34"/>
              </a:rPr>
              <a:t>Variaciones de corta duración</a:t>
            </a:r>
          </a:p>
          <a:p>
            <a:pPr marL="0" indent="0" algn="just">
              <a:lnSpc>
                <a:spcPct val="150000"/>
              </a:lnSpc>
              <a:spcBef>
                <a:spcPct val="0"/>
              </a:spcBef>
              <a:buClrTx/>
              <a:buSzTx/>
              <a:buFont typeface="Wingdings" pitchFamily="2" charset="2"/>
              <a:buNone/>
            </a:pPr>
            <a:r>
              <a:rPr sz="1800" smtClean="0">
                <a:solidFill>
                  <a:schemeClr val="tx1"/>
                </a:solidFill>
                <a:latin typeface="Bell MT" pitchFamily="18" charset="0"/>
                <a:ea typeface="Times New Roman" pitchFamily="18" charset="0"/>
                <a:cs typeface="AngsanaUPC" pitchFamily="18" charset="-34"/>
              </a:rPr>
              <a:t>	Interrupciones</a:t>
            </a:r>
          </a:p>
          <a:p>
            <a:pPr marL="0" indent="0" algn="just">
              <a:lnSpc>
                <a:spcPct val="150000"/>
              </a:lnSpc>
              <a:spcBef>
                <a:spcPct val="0"/>
              </a:spcBef>
              <a:buClrTx/>
              <a:buSzTx/>
              <a:buFont typeface="Wingdings" pitchFamily="2" charset="2"/>
              <a:buNone/>
            </a:pPr>
            <a:r>
              <a:rPr sz="1800" smtClean="0">
                <a:solidFill>
                  <a:schemeClr val="tx1"/>
                </a:solidFill>
                <a:latin typeface="Bell MT" pitchFamily="18" charset="0"/>
                <a:ea typeface="Times New Roman" pitchFamily="18" charset="0"/>
                <a:cs typeface="AngsanaUPC" pitchFamily="18" charset="-34"/>
              </a:rPr>
              <a:t>	Depresión de tensión (sag)</a:t>
            </a:r>
          </a:p>
          <a:p>
            <a:pPr marL="0" indent="0" algn="just">
              <a:lnSpc>
                <a:spcPct val="150000"/>
              </a:lnSpc>
              <a:spcBef>
                <a:spcPct val="0"/>
              </a:spcBef>
              <a:buClrTx/>
              <a:buSzTx/>
              <a:buFont typeface="Wingdings" pitchFamily="2" charset="2"/>
              <a:buNone/>
            </a:pPr>
            <a:r>
              <a:rPr sz="1800" smtClean="0">
                <a:solidFill>
                  <a:schemeClr val="tx1"/>
                </a:solidFill>
                <a:latin typeface="Bell MT" pitchFamily="18" charset="0"/>
                <a:ea typeface="Times New Roman" pitchFamily="18" charset="0"/>
                <a:cs typeface="AngsanaUPC" pitchFamily="18" charset="-34"/>
              </a:rPr>
              <a:t>	Salto de tensión (swell)</a:t>
            </a:r>
          </a:p>
          <a:p>
            <a:pPr marL="0" indent="0" algn="just">
              <a:lnSpc>
                <a:spcPct val="150000"/>
              </a:lnSpc>
              <a:spcBef>
                <a:spcPct val="0"/>
              </a:spcBef>
              <a:buClrTx/>
              <a:buSzTx/>
              <a:buFont typeface="Wingdings" pitchFamily="2" charset="2"/>
              <a:buNone/>
            </a:pPr>
            <a:r>
              <a:rPr sz="1800" smtClean="0">
                <a:solidFill>
                  <a:schemeClr val="tx1"/>
                </a:solidFill>
                <a:latin typeface="Bell MT" pitchFamily="18" charset="0"/>
                <a:ea typeface="Times New Roman" pitchFamily="18" charset="0"/>
                <a:cs typeface="AngsanaUPC" pitchFamily="18" charset="-34"/>
              </a:rPr>
              <a:t>Variaciones de larga duración</a:t>
            </a:r>
          </a:p>
          <a:p>
            <a:pPr marL="0" indent="0" algn="just">
              <a:lnSpc>
                <a:spcPct val="150000"/>
              </a:lnSpc>
              <a:spcBef>
                <a:spcPct val="0"/>
              </a:spcBef>
              <a:buClrTx/>
              <a:buSzTx/>
              <a:buFont typeface="Wingdings" pitchFamily="2" charset="2"/>
              <a:buNone/>
            </a:pPr>
            <a:r>
              <a:rPr sz="1800" smtClean="0">
                <a:solidFill>
                  <a:schemeClr val="tx1"/>
                </a:solidFill>
                <a:latin typeface="Bell MT" pitchFamily="18" charset="0"/>
                <a:ea typeface="Times New Roman" pitchFamily="18" charset="0"/>
                <a:cs typeface="AngsanaUPC" pitchFamily="18" charset="-34"/>
              </a:rPr>
              <a:t>	Interrupción sostenida</a:t>
            </a:r>
          </a:p>
          <a:p>
            <a:pPr marL="0" indent="0" algn="just">
              <a:lnSpc>
                <a:spcPct val="150000"/>
              </a:lnSpc>
              <a:spcBef>
                <a:spcPct val="0"/>
              </a:spcBef>
              <a:buClrTx/>
              <a:buSzTx/>
              <a:buFont typeface="Wingdings" pitchFamily="2" charset="2"/>
              <a:buNone/>
            </a:pPr>
            <a:r>
              <a:rPr sz="1800" smtClean="0">
                <a:solidFill>
                  <a:schemeClr val="tx1"/>
                </a:solidFill>
                <a:latin typeface="Bell MT" pitchFamily="18" charset="0"/>
                <a:ea typeface="Times New Roman" pitchFamily="18" charset="0"/>
                <a:cs typeface="AngsanaUPC" pitchFamily="18" charset="-34"/>
              </a:rPr>
              <a:t>	Subtensión</a:t>
            </a:r>
          </a:p>
          <a:p>
            <a:pPr marL="0" indent="0" algn="just">
              <a:lnSpc>
                <a:spcPct val="150000"/>
              </a:lnSpc>
              <a:spcBef>
                <a:spcPct val="0"/>
              </a:spcBef>
              <a:buClrTx/>
              <a:buSzTx/>
              <a:buFont typeface="Wingdings" pitchFamily="2" charset="2"/>
              <a:buNone/>
            </a:pPr>
            <a:r>
              <a:rPr sz="1800" smtClean="0">
                <a:solidFill>
                  <a:schemeClr val="tx1"/>
                </a:solidFill>
                <a:latin typeface="Bell MT" pitchFamily="18" charset="0"/>
                <a:ea typeface="Times New Roman" pitchFamily="18" charset="0"/>
                <a:cs typeface="AngsanaUPC" pitchFamily="18" charset="-34"/>
              </a:rPr>
              <a:t>	Sobretensión</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p:cBhvr>
                                        <p:cTn id="7" dur="1" fill="hold"/>
                                        <p:tgtEl>
                                          <p:spTgt spid="2"/>
                                        </p:tgtEl>
                                      </p:cBhvr>
                                    </p:anim>
                                  </p:childTnLst>
                                </p:cTn>
                              </p:par>
                            </p:childTnLst>
                          </p:cTn>
                        </p:par>
                        <p:par>
                          <p:cTn id="8" fill="hold">
                            <p:stCondLst>
                              <p:cond delay="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2000"/>
                                        <p:tgtEl>
                                          <p:spTgt spid="3">
                                            <p:txEl>
                                              <p:pRg st="3" end="3"/>
                                            </p:txEl>
                                          </p:spTgt>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2000"/>
                                        <p:tgtEl>
                                          <p:spTgt spid="3">
                                            <p:txEl>
                                              <p:pRg st="5" end="5"/>
                                            </p:txEl>
                                          </p:spTgt>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2000"/>
                                        <p:tgtEl>
                                          <p:spTgt spid="3">
                                            <p:txEl>
                                              <p:pRg st="6" end="6"/>
                                            </p:txEl>
                                          </p:spTgt>
                                        </p:tgtEl>
                                      </p:cBhvr>
                                    </p:animEffect>
                                  </p:childTnLst>
                                </p:cTn>
                              </p:par>
                            </p:childTnLst>
                          </p:cTn>
                        </p:par>
                        <p:par>
                          <p:cTn id="36" fill="hold">
                            <p:stCondLst>
                              <p:cond delay="14000"/>
                            </p:stCondLst>
                            <p:childTnLst>
                              <p:par>
                                <p:cTn id="37" presetID="10" presetClass="entr" presetSubtype="0" fill="hold" grpId="0"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2000"/>
                                        <p:tgtEl>
                                          <p:spTgt spid="3">
                                            <p:txEl>
                                              <p:pRg st="7" end="7"/>
                                            </p:txEl>
                                          </p:spTgt>
                                        </p:tgtEl>
                                      </p:cBhvr>
                                    </p:animEffect>
                                  </p:childTnLst>
                                </p:cTn>
                              </p:par>
                            </p:childTnLst>
                          </p:cTn>
                        </p:par>
                        <p:par>
                          <p:cTn id="40" fill="hold">
                            <p:stCondLst>
                              <p:cond delay="16000"/>
                            </p:stCondLst>
                            <p:childTnLst>
                              <p:par>
                                <p:cTn id="41" presetID="10" presetClass="entr" presetSubtype="0" fill="hold" grpId="0"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fade">
                                      <p:cBhvr>
                                        <p:cTn id="43" dur="2000"/>
                                        <p:tgtEl>
                                          <p:spTgt spid="3">
                                            <p:txEl>
                                              <p:pRg st="8" end="8"/>
                                            </p:txEl>
                                          </p:spTgt>
                                        </p:tgtEl>
                                      </p:cBhvr>
                                    </p:animEffect>
                                  </p:childTnLst>
                                </p:cTn>
                              </p:par>
                            </p:childTnLst>
                          </p:cTn>
                        </p:par>
                        <p:par>
                          <p:cTn id="44" fill="hold">
                            <p:stCondLst>
                              <p:cond delay="18000"/>
                            </p:stCondLst>
                            <p:childTnLst>
                              <p:par>
                                <p:cTn id="45" presetID="10" presetClass="entr" presetSubtype="0" fill="hold" grpId="0"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2000"/>
                                        <p:tgtEl>
                                          <p:spTgt spid="3">
                                            <p:txEl>
                                              <p:pRg st="9" end="9"/>
                                            </p:txEl>
                                          </p:spTgt>
                                        </p:tgtEl>
                                      </p:cBhvr>
                                    </p:animEffect>
                                  </p:childTnLst>
                                </p:cTn>
                              </p:par>
                            </p:childTnLst>
                          </p:cTn>
                        </p:par>
                        <p:par>
                          <p:cTn id="48" fill="hold">
                            <p:stCondLst>
                              <p:cond delay="20000"/>
                            </p:stCondLst>
                            <p:childTnLst>
                              <p:par>
                                <p:cTn id="49" presetID="10" presetClass="entr" presetSubtype="0" fill="hold" grpId="0" nodeType="after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fade">
                                      <p:cBhvr>
                                        <p:cTn id="51"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bg>
      <p:bgPr>
        <a:blipFill dpi="0" rotWithShape="1">
          <a:blip r:embed="rId2" r:link="rId3"/>
          <a:srcRect/>
          <a:tile tx="0" ty="0" sx="100000" sy="100000" flip="none" algn="tl"/>
        </a:blipFill>
        <a:effectLst/>
      </p:bgPr>
    </p:bg>
    <p:spTree>
      <p:nvGrpSpPr>
        <p:cNvPr id="1" name=""/>
        <p:cNvGrpSpPr/>
        <p:nvPr/>
      </p:nvGrpSpPr>
      <p:grpSpPr>
        <a:xfrm>
          <a:off x="0" y="0"/>
          <a:ext cx="0" cy="0"/>
          <a:chOff x="0" y="0"/>
          <a:chExt cx="0" cy="0"/>
        </a:xfrm>
      </p:grpSpPr>
      <p:sp>
        <p:nvSpPr>
          <p:cNvPr id="3" name="2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Fluctuaciones de tensión (Flickers)</a:t>
            </a:r>
          </a:p>
        </p:txBody>
      </p:sp>
      <p:sp>
        <p:nvSpPr>
          <p:cNvPr id="79875" name="Rectangle 3"/>
          <p:cNvSpPr>
            <a:spLocks noChangeArrowheads="1"/>
          </p:cNvSpPr>
          <p:nvPr/>
        </p:nvSpPr>
        <p:spPr bwMode="auto">
          <a:xfrm>
            <a:off x="357188" y="960438"/>
            <a:ext cx="8215312" cy="3540125"/>
          </a:xfrm>
          <a:prstGeom prst="rect">
            <a:avLst/>
          </a:prstGeom>
          <a:noFill/>
          <a:ln w="9525">
            <a:noFill/>
            <a:miter lim="800000"/>
            <a:headEnd/>
            <a:tailEnd/>
          </a:ln>
        </p:spPr>
        <p:txBody>
          <a:bodyPr anchor="ctr">
            <a:spAutoFit/>
          </a:bodyPr>
          <a:lstStyle/>
          <a:p>
            <a:pPr algn="just" eaLnBrk="0" hangingPunct="0">
              <a:lnSpc>
                <a:spcPct val="200000"/>
              </a:lnSpc>
              <a:tabLst>
                <a:tab pos="457200" algn="l"/>
              </a:tabLst>
            </a:pPr>
            <a:r>
              <a:rPr lang="es-ES" sz="1600">
                <a:solidFill>
                  <a:srgbClr val="000000"/>
                </a:solidFill>
                <a:cs typeface="Times New Roman" pitchFamily="18" charset="0"/>
              </a:rPr>
              <a:t>Las fluctuaciones de tensión son debidas principalmente al consumo variable de potencia reactiva, la severidad de estas fluctuaciones es mayor entre más débil sea la red; la fortaleza del sistema se mide en términos de su capacidad de corto circuito en el punto de acople común con la red. </a:t>
            </a:r>
          </a:p>
          <a:p>
            <a:pPr algn="just" eaLnBrk="0" hangingPunct="0">
              <a:lnSpc>
                <a:spcPct val="200000"/>
              </a:lnSpc>
              <a:tabLst>
                <a:tab pos="457200" algn="l"/>
              </a:tabLst>
            </a:pPr>
            <a:r>
              <a:rPr lang="es-ES" sz="1600">
                <a:solidFill>
                  <a:srgbClr val="000000"/>
                </a:solidFill>
                <a:cs typeface="Times New Roman" pitchFamily="18" charset="0"/>
              </a:rPr>
              <a:t>Se considera el limite Pst=1 como el tope de irritabilidad asociado a la fluctuación máxima de luminancia que puede soportar el ojo humano.</a:t>
            </a:r>
          </a:p>
          <a:p>
            <a:pPr algn="just" eaLnBrk="0" hangingPunct="0">
              <a:lnSpc>
                <a:spcPct val="200000"/>
              </a:lnSpc>
              <a:tabLst>
                <a:tab pos="457200" algn="l"/>
              </a:tabLst>
            </a:pPr>
            <a:endParaRPr lang="es-ES" sz="1600">
              <a:solidFill>
                <a:srgbClr val="000000"/>
              </a:solidFill>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0" presetClass="entr" presetSubtype="0" fill="hold" grpId="0" nodeType="afterEffect">
                                  <p:stCondLst>
                                    <p:cond delay="0"/>
                                  </p:stCondLst>
                                  <p:childTnLst>
                                    <p:set>
                                      <p:cBhvr>
                                        <p:cTn id="11" dur="1" fill="hold">
                                          <p:stCondLst>
                                            <p:cond delay="0"/>
                                          </p:stCondLst>
                                        </p:cTn>
                                        <p:tgtEl>
                                          <p:spTgt spid="79875"/>
                                        </p:tgtEl>
                                        <p:attrNameLst>
                                          <p:attrName>style.visibility</p:attrName>
                                        </p:attrNameLst>
                                      </p:cBhvr>
                                      <p:to>
                                        <p:strVal val="visible"/>
                                      </p:to>
                                    </p:set>
                                    <p:animEffect transition="in" filter="wedge">
                                      <p:cBhvr>
                                        <p:cTn id="12" dur="2000"/>
                                        <p:tgtEl>
                                          <p:spTgt spid="79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79875" grpId="0"/>
    </p:bld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80898" name="1 CuadroTexto"/>
          <p:cNvSpPr txBox="1">
            <a:spLocks noChangeArrowheads="1"/>
          </p:cNvSpPr>
          <p:nvPr/>
        </p:nvSpPr>
        <p:spPr bwMode="auto">
          <a:xfrm>
            <a:off x="5429250" y="6215063"/>
            <a:ext cx="3429000" cy="338137"/>
          </a:xfrm>
          <a:prstGeom prst="rect">
            <a:avLst/>
          </a:prstGeom>
          <a:noFill/>
          <a:ln w="9525">
            <a:noFill/>
            <a:miter lim="800000"/>
            <a:headEnd/>
            <a:tailEnd/>
          </a:ln>
        </p:spPr>
        <p:txBody>
          <a:bodyPr>
            <a:spAutoFit/>
          </a:bodyPr>
          <a:lstStyle/>
          <a:p>
            <a:pPr algn="just"/>
            <a:r>
              <a:rPr lang="es-EC" sz="1600" b="1"/>
              <a:t>DICIEMBRE 2008 BLOQCIM S.A</a:t>
            </a:r>
          </a:p>
        </p:txBody>
      </p:sp>
      <p:sp>
        <p:nvSpPr>
          <p:cNvPr id="3" name="2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 Flickers</a:t>
            </a:r>
          </a:p>
        </p:txBody>
      </p:sp>
      <p:pic>
        <p:nvPicPr>
          <p:cNvPr id="80900" name="Picture 1"/>
          <p:cNvPicPr>
            <a:picLocks noChangeAspect="1" noChangeArrowheads="1"/>
          </p:cNvPicPr>
          <p:nvPr/>
        </p:nvPicPr>
        <p:blipFill>
          <a:blip r:embed="rId2"/>
          <a:srcRect/>
          <a:stretch>
            <a:fillRect/>
          </a:stretch>
        </p:blipFill>
        <p:spPr bwMode="auto">
          <a:xfrm>
            <a:off x="466725" y="857250"/>
            <a:ext cx="8105775" cy="5143500"/>
          </a:xfrm>
          <a:prstGeom prst="rect">
            <a:avLst/>
          </a:prstGeom>
          <a:ln>
            <a:headEnd/>
            <a:tailEnd/>
          </a:ln>
        </p:spPr>
        <p:style>
          <a:lnRef idx="3">
            <a:schemeClr val="lt1"/>
          </a:lnRef>
          <a:fillRef idx="1">
            <a:schemeClr val="accent2"/>
          </a:fillRef>
          <a:effectRef idx="1">
            <a:schemeClr val="accent2"/>
          </a:effectRef>
          <a:fontRef idx="minor">
            <a:schemeClr val="lt1"/>
          </a:fontRef>
        </p:style>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ntr" presetSubtype="16" fill="hold" nodeType="afterEffect">
                                  <p:stCondLst>
                                    <p:cond delay="0"/>
                                  </p:stCondLst>
                                  <p:childTnLst>
                                    <p:set>
                                      <p:cBhvr>
                                        <p:cTn id="11" dur="1" fill="hold">
                                          <p:stCondLst>
                                            <p:cond delay="0"/>
                                          </p:stCondLst>
                                        </p:cTn>
                                        <p:tgtEl>
                                          <p:spTgt spid="80900"/>
                                        </p:tgtEl>
                                        <p:attrNameLst>
                                          <p:attrName>style.visibility</p:attrName>
                                        </p:attrNameLst>
                                      </p:cBhvr>
                                      <p:to>
                                        <p:strVal val="visible"/>
                                      </p:to>
                                    </p:set>
                                    <p:animEffect transition="in" filter="diamond(in)">
                                      <p:cBhvr>
                                        <p:cTn id="12" dur="2000"/>
                                        <p:tgtEl>
                                          <p:spTgt spid="80900"/>
                                        </p:tgtEl>
                                      </p:cBhvr>
                                    </p:animEffect>
                                  </p:childTnLst>
                                </p:cTn>
                              </p:par>
                            </p:childTnLst>
                          </p:cTn>
                        </p:par>
                        <p:par>
                          <p:cTn id="13" fill="hold">
                            <p:stCondLst>
                              <p:cond delay="2500"/>
                            </p:stCondLst>
                            <p:childTnLst>
                              <p:par>
                                <p:cTn id="14" presetID="8" presetClass="entr" presetSubtype="16" fill="hold" grpId="0" nodeType="afterEffect">
                                  <p:stCondLst>
                                    <p:cond delay="0"/>
                                  </p:stCondLst>
                                  <p:childTnLst>
                                    <p:set>
                                      <p:cBhvr>
                                        <p:cTn id="15" dur="1" fill="hold">
                                          <p:stCondLst>
                                            <p:cond delay="0"/>
                                          </p:stCondLst>
                                        </p:cTn>
                                        <p:tgtEl>
                                          <p:spTgt spid="80898"/>
                                        </p:tgtEl>
                                        <p:attrNameLst>
                                          <p:attrName>style.visibility</p:attrName>
                                        </p:attrNameLst>
                                      </p:cBhvr>
                                      <p:to>
                                        <p:strVal val="visible"/>
                                      </p:to>
                                    </p:set>
                                    <p:animEffect transition="in" filter="diamond(in)">
                                      <p:cBhvr>
                                        <p:cTn id="16" dur="2000"/>
                                        <p:tgtEl>
                                          <p:spTgt spid="80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3" grpId="0"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81922" name="1 CuadroTexto"/>
          <p:cNvSpPr txBox="1">
            <a:spLocks noChangeArrowheads="1"/>
          </p:cNvSpPr>
          <p:nvPr/>
        </p:nvSpPr>
        <p:spPr bwMode="auto">
          <a:xfrm>
            <a:off x="5929313" y="6215063"/>
            <a:ext cx="3429000" cy="338137"/>
          </a:xfrm>
          <a:prstGeom prst="rect">
            <a:avLst/>
          </a:prstGeom>
          <a:noFill/>
          <a:ln w="9525">
            <a:noFill/>
            <a:miter lim="800000"/>
            <a:headEnd/>
            <a:tailEnd/>
          </a:ln>
        </p:spPr>
        <p:txBody>
          <a:bodyPr>
            <a:spAutoFit/>
          </a:bodyPr>
          <a:lstStyle/>
          <a:p>
            <a:pPr algn="just"/>
            <a:r>
              <a:rPr lang="es-EC" sz="1600" b="1"/>
              <a:t>ABRIL 2009 BLOQCIM S.A</a:t>
            </a:r>
          </a:p>
        </p:txBody>
      </p:sp>
      <p:sp>
        <p:nvSpPr>
          <p:cNvPr id="3" name="2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 Flickers</a:t>
            </a:r>
          </a:p>
        </p:txBody>
      </p:sp>
      <p:pic>
        <p:nvPicPr>
          <p:cNvPr id="81924" name="Picture 2"/>
          <p:cNvPicPr>
            <a:picLocks noChangeAspect="1" noChangeArrowheads="1"/>
          </p:cNvPicPr>
          <p:nvPr/>
        </p:nvPicPr>
        <p:blipFill>
          <a:blip r:embed="rId2" cstate="print"/>
          <a:srcRect/>
          <a:stretch>
            <a:fillRect/>
          </a:stretch>
        </p:blipFill>
        <p:spPr bwMode="auto">
          <a:xfrm>
            <a:off x="428625" y="857250"/>
            <a:ext cx="8215313" cy="5143500"/>
          </a:xfrm>
          <a:prstGeom prst="rect">
            <a:avLst/>
          </a:prstGeom>
          <a:no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81924"/>
                                        </p:tgtEl>
                                        <p:attrNameLst>
                                          <p:attrName>style.visibility</p:attrName>
                                        </p:attrNameLst>
                                      </p:cBhvr>
                                      <p:to>
                                        <p:strVal val="visible"/>
                                      </p:to>
                                    </p:set>
                                    <p:animEffect transition="in" filter="slide(fromBottom)">
                                      <p:cBhvr>
                                        <p:cTn id="12" dur="500"/>
                                        <p:tgtEl>
                                          <p:spTgt spid="81924"/>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81922"/>
                                        </p:tgtEl>
                                        <p:attrNameLst>
                                          <p:attrName>style.visibility</p:attrName>
                                        </p:attrNameLst>
                                      </p:cBhvr>
                                      <p:to>
                                        <p:strVal val="visible"/>
                                      </p:to>
                                    </p:set>
                                    <p:animEffect transition="in" filter="slide(fromBottom)">
                                      <p:cBhvr>
                                        <p:cTn id="16" dur="500"/>
                                        <p:tgtEl>
                                          <p:spTgt spid="81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p:bldP spid="3" grpId="0"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82946" name="1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ENERO 2010 BLOQCIM S.A</a:t>
            </a:r>
          </a:p>
        </p:txBody>
      </p:sp>
      <p:sp>
        <p:nvSpPr>
          <p:cNvPr id="3" name="2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 Flickers</a:t>
            </a:r>
          </a:p>
        </p:txBody>
      </p:sp>
      <p:pic>
        <p:nvPicPr>
          <p:cNvPr id="82948" name="Picture 2"/>
          <p:cNvPicPr>
            <a:picLocks noChangeAspect="1" noChangeArrowheads="1"/>
          </p:cNvPicPr>
          <p:nvPr/>
        </p:nvPicPr>
        <p:blipFill>
          <a:blip r:embed="rId2" cstate="print"/>
          <a:srcRect/>
          <a:stretch>
            <a:fillRect/>
          </a:stretch>
        </p:blipFill>
        <p:spPr bwMode="auto">
          <a:xfrm>
            <a:off x="466725" y="857250"/>
            <a:ext cx="8105775" cy="5143500"/>
          </a:xfrm>
          <a:prstGeom prst="rect">
            <a:avLst/>
          </a:prstGeom>
          <a:no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ntr" presetSubtype="16" fill="hold" nodeType="afterEffect">
                                  <p:stCondLst>
                                    <p:cond delay="0"/>
                                  </p:stCondLst>
                                  <p:childTnLst>
                                    <p:set>
                                      <p:cBhvr>
                                        <p:cTn id="11" dur="1" fill="hold">
                                          <p:stCondLst>
                                            <p:cond delay="0"/>
                                          </p:stCondLst>
                                        </p:cTn>
                                        <p:tgtEl>
                                          <p:spTgt spid="82948"/>
                                        </p:tgtEl>
                                        <p:attrNameLst>
                                          <p:attrName>style.visibility</p:attrName>
                                        </p:attrNameLst>
                                      </p:cBhvr>
                                      <p:to>
                                        <p:strVal val="visible"/>
                                      </p:to>
                                    </p:set>
                                    <p:animEffect transition="in" filter="diamond(in)">
                                      <p:cBhvr>
                                        <p:cTn id="12" dur="2000"/>
                                        <p:tgtEl>
                                          <p:spTgt spid="82948"/>
                                        </p:tgtEl>
                                      </p:cBhvr>
                                    </p:animEffect>
                                  </p:childTnLst>
                                </p:cTn>
                              </p:par>
                            </p:childTnLst>
                          </p:cTn>
                        </p:par>
                        <p:par>
                          <p:cTn id="13" fill="hold">
                            <p:stCondLst>
                              <p:cond delay="2500"/>
                            </p:stCondLst>
                            <p:childTnLst>
                              <p:par>
                                <p:cTn id="14" presetID="8" presetClass="entr" presetSubtype="16" fill="hold" grpId="0" nodeType="afterEffect">
                                  <p:stCondLst>
                                    <p:cond delay="0"/>
                                  </p:stCondLst>
                                  <p:childTnLst>
                                    <p:set>
                                      <p:cBhvr>
                                        <p:cTn id="15" dur="1" fill="hold">
                                          <p:stCondLst>
                                            <p:cond delay="0"/>
                                          </p:stCondLst>
                                        </p:cTn>
                                        <p:tgtEl>
                                          <p:spTgt spid="82946"/>
                                        </p:tgtEl>
                                        <p:attrNameLst>
                                          <p:attrName>style.visibility</p:attrName>
                                        </p:attrNameLst>
                                      </p:cBhvr>
                                      <p:to>
                                        <p:strVal val="visible"/>
                                      </p:to>
                                    </p:set>
                                    <p:animEffect transition="in" filter="diamond(in)">
                                      <p:cBhvr>
                                        <p:cTn id="16" dur="2000"/>
                                        <p:tgtEl>
                                          <p:spTgt spid="829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3" grpId="0"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 Flickers - conclusiones</a:t>
            </a:r>
          </a:p>
        </p:txBody>
      </p:sp>
      <p:graphicFrame>
        <p:nvGraphicFramePr>
          <p:cNvPr id="10" name="9 Diagrama"/>
          <p:cNvGraphicFramePr/>
          <p:nvPr/>
        </p:nvGraphicFramePr>
        <p:xfrm>
          <a:off x="500034" y="1000108"/>
          <a:ext cx="8072494"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1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 Factor de potencia</a:t>
            </a:r>
          </a:p>
        </p:txBody>
      </p:sp>
      <p:sp>
        <p:nvSpPr>
          <p:cNvPr id="84995" name="2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DICIEMBRE 2008 BLOQCIM S.A</a:t>
            </a:r>
          </a:p>
        </p:txBody>
      </p:sp>
      <p:pic>
        <p:nvPicPr>
          <p:cNvPr id="84996" name="Picture 1"/>
          <p:cNvPicPr>
            <a:picLocks noChangeAspect="1" noChangeArrowheads="1"/>
          </p:cNvPicPr>
          <p:nvPr/>
        </p:nvPicPr>
        <p:blipFill>
          <a:blip r:embed="rId2"/>
          <a:srcRect/>
          <a:stretch>
            <a:fillRect/>
          </a:stretch>
        </p:blipFill>
        <p:spPr bwMode="auto">
          <a:xfrm>
            <a:off x="477838" y="857250"/>
            <a:ext cx="8166100" cy="5214938"/>
          </a:xfrm>
          <a:prstGeom prst="rect">
            <a:avLst/>
          </a:prstGeom>
          <a:noFill/>
          <a:ln w="28575">
            <a:solidFill>
              <a:srgbClr val="000000"/>
            </a:solid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84996"/>
                                        </p:tgtEl>
                                        <p:attrNameLst>
                                          <p:attrName>style.visibility</p:attrName>
                                        </p:attrNameLst>
                                      </p:cBhvr>
                                      <p:to>
                                        <p:strVal val="visible"/>
                                      </p:to>
                                    </p:set>
                                    <p:animEffect transition="in" filter="blinds(horizontal)">
                                      <p:cBhvr>
                                        <p:cTn id="12" dur="500"/>
                                        <p:tgtEl>
                                          <p:spTgt spid="84996"/>
                                        </p:tgtEl>
                                      </p:cBhvr>
                                    </p:animEffect>
                                  </p:childTnLst>
                                </p:cTn>
                              </p:par>
                            </p:childTnLst>
                          </p:cTn>
                        </p:par>
                        <p:par>
                          <p:cTn id="13" fill="hold">
                            <p:stCondLst>
                              <p:cond delay="1000"/>
                            </p:stCondLst>
                            <p:childTnLst>
                              <p:par>
                                <p:cTn id="14" presetID="3" presetClass="entr" presetSubtype="10" fill="hold" grpId="0" nodeType="afterEffect">
                                  <p:stCondLst>
                                    <p:cond delay="0"/>
                                  </p:stCondLst>
                                  <p:childTnLst>
                                    <p:set>
                                      <p:cBhvr>
                                        <p:cTn id="15" dur="1" fill="hold">
                                          <p:stCondLst>
                                            <p:cond delay="0"/>
                                          </p:stCondLst>
                                        </p:cTn>
                                        <p:tgtEl>
                                          <p:spTgt spid="84995"/>
                                        </p:tgtEl>
                                        <p:attrNameLst>
                                          <p:attrName>style.visibility</p:attrName>
                                        </p:attrNameLst>
                                      </p:cBhvr>
                                      <p:to>
                                        <p:strVal val="visible"/>
                                      </p:to>
                                    </p:set>
                                    <p:animEffect transition="in" filter="blinds(horizontal)">
                                      <p:cBhvr>
                                        <p:cTn id="16" dur="500"/>
                                        <p:tgtEl>
                                          <p:spTgt spid="849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84995" grpId="0"/>
    </p:bld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 Factor de potencia</a:t>
            </a:r>
          </a:p>
        </p:txBody>
      </p:sp>
      <p:sp>
        <p:nvSpPr>
          <p:cNvPr id="86019" name="2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ABRIL 2009 BLOQCIM S.A</a:t>
            </a:r>
          </a:p>
        </p:txBody>
      </p:sp>
      <p:pic>
        <p:nvPicPr>
          <p:cNvPr id="86020" name="Picture 2"/>
          <p:cNvPicPr>
            <a:picLocks noChangeAspect="1" noChangeArrowheads="1"/>
          </p:cNvPicPr>
          <p:nvPr/>
        </p:nvPicPr>
        <p:blipFill>
          <a:blip r:embed="rId2"/>
          <a:srcRect/>
          <a:stretch>
            <a:fillRect/>
          </a:stretch>
        </p:blipFill>
        <p:spPr bwMode="auto">
          <a:xfrm>
            <a:off x="428625" y="857250"/>
            <a:ext cx="8215313" cy="5214938"/>
          </a:xfrm>
          <a:prstGeom prst="rect">
            <a:avLst/>
          </a:prstGeom>
          <a:noFill/>
          <a:ln w="28575">
            <a:solidFill>
              <a:srgbClr val="000000"/>
            </a:solid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4" fill="hold" nodeType="afterEffect">
                                  <p:stCondLst>
                                    <p:cond delay="0"/>
                                  </p:stCondLst>
                                  <p:childTnLst>
                                    <p:set>
                                      <p:cBhvr>
                                        <p:cTn id="11" dur="1" fill="hold">
                                          <p:stCondLst>
                                            <p:cond delay="0"/>
                                          </p:stCondLst>
                                        </p:cTn>
                                        <p:tgtEl>
                                          <p:spTgt spid="86020"/>
                                        </p:tgtEl>
                                        <p:attrNameLst>
                                          <p:attrName>style.visibility</p:attrName>
                                        </p:attrNameLst>
                                      </p:cBhvr>
                                      <p:to>
                                        <p:strVal val="visible"/>
                                      </p:to>
                                    </p:set>
                                    <p:animEffect transition="in" filter="wheel(4)">
                                      <p:cBhvr>
                                        <p:cTn id="12" dur="2000"/>
                                        <p:tgtEl>
                                          <p:spTgt spid="86020"/>
                                        </p:tgtEl>
                                      </p:cBhvr>
                                    </p:animEffect>
                                  </p:childTnLst>
                                </p:cTn>
                              </p:par>
                            </p:childTnLst>
                          </p:cTn>
                        </p:par>
                        <p:par>
                          <p:cTn id="13" fill="hold">
                            <p:stCondLst>
                              <p:cond delay="2500"/>
                            </p:stCondLst>
                            <p:childTnLst>
                              <p:par>
                                <p:cTn id="14" presetID="21" presetClass="entr" presetSubtype="4" fill="hold" grpId="0" nodeType="afterEffect">
                                  <p:stCondLst>
                                    <p:cond delay="0"/>
                                  </p:stCondLst>
                                  <p:childTnLst>
                                    <p:set>
                                      <p:cBhvr>
                                        <p:cTn id="15" dur="1" fill="hold">
                                          <p:stCondLst>
                                            <p:cond delay="0"/>
                                          </p:stCondLst>
                                        </p:cTn>
                                        <p:tgtEl>
                                          <p:spTgt spid="86019"/>
                                        </p:tgtEl>
                                        <p:attrNameLst>
                                          <p:attrName>style.visibility</p:attrName>
                                        </p:attrNameLst>
                                      </p:cBhvr>
                                      <p:to>
                                        <p:strVal val="visible"/>
                                      </p:to>
                                    </p:set>
                                    <p:animEffect transition="in" filter="wheel(4)">
                                      <p:cBhvr>
                                        <p:cTn id="16" dur="2000"/>
                                        <p:tgtEl>
                                          <p:spTgt spid="86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86019" grpId="0"/>
    </p:bldLst>
  </p:timing>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1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 Factor de potencia</a:t>
            </a:r>
          </a:p>
        </p:txBody>
      </p:sp>
      <p:sp>
        <p:nvSpPr>
          <p:cNvPr id="87043" name="2 CuadroTexto"/>
          <p:cNvSpPr txBox="1">
            <a:spLocks noChangeArrowheads="1"/>
          </p:cNvSpPr>
          <p:nvPr/>
        </p:nvSpPr>
        <p:spPr bwMode="auto">
          <a:xfrm>
            <a:off x="5786438" y="6215063"/>
            <a:ext cx="3429000" cy="338137"/>
          </a:xfrm>
          <a:prstGeom prst="rect">
            <a:avLst/>
          </a:prstGeom>
          <a:noFill/>
          <a:ln w="9525">
            <a:noFill/>
            <a:miter lim="800000"/>
            <a:headEnd/>
            <a:tailEnd/>
          </a:ln>
        </p:spPr>
        <p:txBody>
          <a:bodyPr>
            <a:spAutoFit/>
          </a:bodyPr>
          <a:lstStyle/>
          <a:p>
            <a:pPr algn="just"/>
            <a:r>
              <a:rPr lang="es-EC" sz="1600" b="1"/>
              <a:t>ENERO 2010 BLOQCIM S.A</a:t>
            </a:r>
          </a:p>
        </p:txBody>
      </p:sp>
      <p:pic>
        <p:nvPicPr>
          <p:cNvPr id="87044" name="Picture 2"/>
          <p:cNvPicPr>
            <a:picLocks noChangeAspect="1" noChangeArrowheads="1"/>
          </p:cNvPicPr>
          <p:nvPr/>
        </p:nvPicPr>
        <p:blipFill>
          <a:blip r:embed="rId2"/>
          <a:srcRect/>
          <a:stretch>
            <a:fillRect/>
          </a:stretch>
        </p:blipFill>
        <p:spPr bwMode="auto">
          <a:xfrm>
            <a:off x="428625" y="857250"/>
            <a:ext cx="8291513" cy="5143500"/>
          </a:xfrm>
          <a:prstGeom prst="rect">
            <a:avLst/>
          </a:prstGeom>
          <a:noFill/>
          <a:ln w="28575">
            <a:solidFill>
              <a:srgbClr val="000000"/>
            </a:solid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6" fill="hold" grpId="0" nodeType="afterEffect">
                                  <p:stCondLst>
                                    <p:cond delay="0"/>
                                  </p:stCondLst>
                                  <p:childTnLst>
                                    <p:set>
                                      <p:cBhvr>
                                        <p:cTn id="11" dur="1" fill="hold">
                                          <p:stCondLst>
                                            <p:cond delay="0"/>
                                          </p:stCondLst>
                                        </p:cTn>
                                        <p:tgtEl>
                                          <p:spTgt spid="87043"/>
                                        </p:tgtEl>
                                        <p:attrNameLst>
                                          <p:attrName>style.visibility</p:attrName>
                                        </p:attrNameLst>
                                      </p:cBhvr>
                                      <p:to>
                                        <p:strVal val="visible"/>
                                      </p:to>
                                    </p:set>
                                    <p:animEffect transition="in" filter="barn(inHorizontal)">
                                      <p:cBhvr>
                                        <p:cTn id="12" dur="500"/>
                                        <p:tgtEl>
                                          <p:spTgt spid="87043"/>
                                        </p:tgtEl>
                                      </p:cBhvr>
                                    </p:animEffect>
                                  </p:childTnLst>
                                </p:cTn>
                              </p:par>
                            </p:childTnLst>
                          </p:cTn>
                        </p:par>
                        <p:par>
                          <p:cTn id="13" fill="hold">
                            <p:stCondLst>
                              <p:cond delay="1000"/>
                            </p:stCondLst>
                            <p:childTnLst>
                              <p:par>
                                <p:cTn id="14" presetID="16" presetClass="entr" presetSubtype="26" fill="hold" nodeType="afterEffect">
                                  <p:stCondLst>
                                    <p:cond delay="0"/>
                                  </p:stCondLst>
                                  <p:childTnLst>
                                    <p:set>
                                      <p:cBhvr>
                                        <p:cTn id="15" dur="1" fill="hold">
                                          <p:stCondLst>
                                            <p:cond delay="0"/>
                                          </p:stCondLst>
                                        </p:cTn>
                                        <p:tgtEl>
                                          <p:spTgt spid="87044"/>
                                        </p:tgtEl>
                                        <p:attrNameLst>
                                          <p:attrName>style.visibility</p:attrName>
                                        </p:attrNameLst>
                                      </p:cBhvr>
                                      <p:to>
                                        <p:strVal val="visible"/>
                                      </p:to>
                                    </p:set>
                                    <p:animEffect transition="in" filter="barn(inHorizontal)">
                                      <p:cBhvr>
                                        <p:cTn id="16" dur="500"/>
                                        <p:tgtEl>
                                          <p:spTgt spid="870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87043" grpId="0"/>
    </p:bld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1 Rectángulo"/>
          <p:cNvSpPr/>
          <p:nvPr/>
        </p:nvSpPr>
        <p:spPr>
          <a:xfrm>
            <a:off x="-571500" y="354013"/>
            <a:ext cx="9215438" cy="461962"/>
          </a:xfrm>
          <a:prstGeom prst="rect">
            <a:avLst/>
          </a:prstGeom>
        </p:spPr>
        <p:txBody>
          <a:bodyPr>
            <a:spAutoFit/>
          </a:bodyPr>
          <a:lstStyle/>
          <a:p>
            <a:pPr lvl="1" indent="449263" algn="ctr" eaLnBrk="0" hangingPunct="0">
              <a:tabLst>
                <a:tab pos="914400" algn="l"/>
              </a:tabLst>
              <a:defRPr/>
            </a:pPr>
            <a:r>
              <a:rPr lang="es-EC" sz="2400" b="1" u="sng" kern="0" dirty="0">
                <a:solidFill>
                  <a:srgbClr val="006633"/>
                </a:solidFill>
              </a:rPr>
              <a:t> Factor de potencia - conclusiones</a:t>
            </a:r>
          </a:p>
        </p:txBody>
      </p:sp>
      <p:graphicFrame>
        <p:nvGraphicFramePr>
          <p:cNvPr id="3" name="2 Diagrama"/>
          <p:cNvGraphicFramePr/>
          <p:nvPr/>
        </p:nvGraphicFramePr>
        <p:xfrm>
          <a:off x="428596" y="928670"/>
          <a:ext cx="8286808"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Graphic spid="3" grpId="0">
        <p:bldAsOne/>
      </p:bldGraphic>
    </p:bld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2 Rectángulo"/>
          <p:cNvSpPr/>
          <p:nvPr/>
        </p:nvSpPr>
        <p:spPr>
          <a:xfrm>
            <a:off x="857224" y="1071546"/>
            <a:ext cx="7378944" cy="4247317"/>
          </a:xfrm>
          <a:prstGeom prst="rect">
            <a:avLst/>
          </a:prstGeom>
          <a:ln>
            <a:noFill/>
          </a:ln>
          <a:effectLst>
            <a:outerShdw blurRad="63500" sx="102000" sy="102000" algn="ctr" rotWithShape="0">
              <a:prstClr val="black">
                <a:alpha val="40000"/>
              </a:prstClr>
            </a:outerShdw>
          </a:effectLst>
          <a:scene3d>
            <a:camera prst="perspectiveAbove"/>
            <a:lightRig rig="contrasting" dir="t">
              <a:rot lat="0" lon="0" rev="1500000"/>
            </a:lightRig>
          </a:scene3d>
          <a:sp3d prstMaterial="metal">
            <a:bevelT w="88900" h="88900" prst="convex"/>
          </a:sp3d>
        </p:spPr>
        <p:style>
          <a:lnRef idx="2">
            <a:schemeClr val="dk1"/>
          </a:lnRef>
          <a:fillRef idx="1">
            <a:schemeClr val="lt1"/>
          </a:fillRef>
          <a:effectRef idx="0">
            <a:schemeClr val="dk1"/>
          </a:effectRef>
          <a:fontRef idx="minor">
            <a:schemeClr val="dk1"/>
          </a:fontRef>
        </p:style>
        <p:txBody>
          <a:bodyPr wrap="none">
            <a:spAutoFit/>
          </a:bodyPr>
          <a:lstStyle/>
          <a:p>
            <a:pPr algn="ctr">
              <a:defRPr/>
            </a:pPr>
            <a:r>
              <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CONCLUSIONES</a:t>
            </a:r>
          </a:p>
          <a:p>
            <a:pPr algn="ctr">
              <a:defRPr/>
            </a:pP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defRPr/>
            </a:pPr>
            <a:r>
              <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Y</a:t>
            </a:r>
          </a:p>
          <a:p>
            <a:pPr algn="ctr">
              <a:defRPr/>
            </a:pP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defRPr/>
            </a:pPr>
            <a:r>
              <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RECOMENDACIONES</a:t>
            </a: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1 Rectángulo"/>
          <p:cNvSpPr/>
          <p:nvPr/>
        </p:nvSpPr>
        <p:spPr>
          <a:xfrm>
            <a:off x="-544540" y="1202584"/>
            <a:ext cx="7500989" cy="4390193"/>
          </a:xfrm>
          <a:prstGeom prst="rect">
            <a:avLst/>
          </a:prstGeom>
          <a:blipFill>
            <a:blip r:embed="rId2" cstate="print"/>
            <a:tile tx="0" ty="0" sx="100000" sy="100000" flip="none" algn="tl"/>
          </a:blip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hardEdge"/>
            <a:bevelB/>
          </a:sp3d>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s-E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DESCRIPCIÓN</a:t>
            </a:r>
          </a:p>
          <a:p>
            <a:pPr algn="ctr">
              <a:defRPr/>
            </a:pPr>
            <a:endParaRPr lang="es-E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defRPr/>
            </a:pPr>
            <a:r>
              <a:rPr lang="es-E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DEL </a:t>
            </a:r>
          </a:p>
          <a:p>
            <a:pPr algn="ctr">
              <a:defRPr/>
            </a:pPr>
            <a:endParaRPr lang="es-E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defRPr/>
            </a:pPr>
            <a:r>
              <a:rPr lang="es-E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EQUIPO</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after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428625" y="6273800"/>
            <a:ext cx="8358188" cy="369888"/>
          </a:xfrm>
          <a:prstGeom prst="rect">
            <a:avLst/>
          </a:prstGeom>
        </p:spPr>
        <p:style>
          <a:lnRef idx="3">
            <a:schemeClr val="lt1"/>
          </a:lnRef>
          <a:fillRef idx="1">
            <a:schemeClr val="dk1"/>
          </a:fillRef>
          <a:effectRef idx="1">
            <a:schemeClr val="dk1"/>
          </a:effectRef>
          <a:fontRef idx="minor">
            <a:schemeClr val="lt1"/>
          </a:fontRef>
        </p:style>
        <p:txBody>
          <a:bodyPr>
            <a:spAutoFit/>
          </a:bodyPr>
          <a:lstStyle/>
          <a:p>
            <a:pPr>
              <a:defRPr/>
            </a:pPr>
            <a:r>
              <a:rPr lang="es-EC" dirty="0"/>
              <a:t>FIN DE LA PRESENTACION						GRACIAS</a:t>
            </a:r>
          </a:p>
        </p:txBody>
      </p:sp>
      <p:sp>
        <p:nvSpPr>
          <p:cNvPr id="4" name="3 Rectángulo"/>
          <p:cNvSpPr/>
          <p:nvPr/>
        </p:nvSpPr>
        <p:spPr>
          <a:xfrm>
            <a:off x="857224" y="1214422"/>
            <a:ext cx="7242560" cy="3939540"/>
          </a:xfrm>
          <a:prstGeom prst="rect">
            <a:avLst/>
          </a:prstGeom>
          <a:ln>
            <a:noFill/>
          </a:ln>
          <a:effectLst>
            <a:outerShdw blurRad="63500" sx="102000" sy="102000" algn="ctr" rotWithShape="0">
              <a:prstClr val="black">
                <a:alpha val="40000"/>
              </a:prstClr>
            </a:outerShdw>
          </a:effectLst>
          <a:scene3d>
            <a:camera prst="perspectiveAbove"/>
            <a:lightRig rig="contrasting" dir="t">
              <a:rot lat="0" lon="0" rev="1500000"/>
            </a:lightRig>
          </a:scene3d>
          <a:sp3d prstMaterial="metal">
            <a:bevelT w="88900" h="88900" prst="convex"/>
          </a:sp3d>
        </p:spPr>
        <p:style>
          <a:lnRef idx="2">
            <a:schemeClr val="dk1"/>
          </a:lnRef>
          <a:fillRef idx="1">
            <a:schemeClr val="lt1"/>
          </a:fillRef>
          <a:effectRef idx="0">
            <a:schemeClr val="dk1"/>
          </a:effectRef>
          <a:fontRef idx="minor">
            <a:schemeClr val="dk1"/>
          </a:fontRef>
        </p:style>
        <p:txBody>
          <a:bodyPr>
            <a:spAutoFit/>
          </a:bodyPr>
          <a:lstStyle/>
          <a:p>
            <a:pPr algn="ctr">
              <a:defRPr/>
            </a:pPr>
            <a:endParaRPr lang="es-ES" sz="5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defRPr/>
            </a:pPr>
            <a:r>
              <a:rPr lang="es-ES" sz="15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GRACIAS</a:t>
            </a:r>
          </a:p>
          <a:p>
            <a:pPr algn="ctr">
              <a:defRPr/>
            </a:pPr>
            <a:endParaRPr lang="es-ES" sz="5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Bor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2695</TotalTime>
  <Words>3007</Words>
  <Application>Microsoft Office PowerPoint</Application>
  <PresentationFormat>Presentación en pantalla (4:3)</PresentationFormat>
  <Paragraphs>405</Paragraphs>
  <Slides>90</Slides>
  <Notes>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90</vt:i4>
      </vt:variant>
    </vt:vector>
  </HeadingPairs>
  <TitlesOfParts>
    <vt:vector size="98" baseType="lpstr">
      <vt:lpstr>Arial</vt:lpstr>
      <vt:lpstr>Garamond</vt:lpstr>
      <vt:lpstr>Wingdings</vt:lpstr>
      <vt:lpstr>Calibri</vt:lpstr>
      <vt:lpstr>Times New Roman</vt:lpstr>
      <vt:lpstr>Bell MT</vt:lpstr>
      <vt:lpstr>AngsanaUPC</vt:lpstr>
      <vt:lpstr>Borde</vt:lpstr>
      <vt:lpstr>Diapositiva 1</vt:lpstr>
      <vt:lpstr>Diapositiva 2</vt:lpstr>
      <vt:lpstr>Diapositiva 3</vt:lpstr>
      <vt:lpstr>Diapositiva 4</vt:lpstr>
      <vt:lpstr>Diapositiva 5</vt:lpstr>
      <vt:lpstr>La importancia de la calidad de la energía eléctrica</vt:lpstr>
      <vt:lpstr>Aspectos generales</vt:lpstr>
      <vt:lpstr>Perturbaciones en los sistemas eléctricos de potencia</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Controles Industriales</dc:title>
  <dc:creator>gerardo</dc:creator>
  <cp:lastModifiedBy>LABFIEC</cp:lastModifiedBy>
  <cp:revision>389</cp:revision>
  <dcterms:created xsi:type="dcterms:W3CDTF">2009-01-06T21:04:27Z</dcterms:created>
  <dcterms:modified xsi:type="dcterms:W3CDTF">2010-07-02T20:36:06Z</dcterms:modified>
</cp:coreProperties>
</file>