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73" r:id="rId16"/>
    <p:sldId id="269" r:id="rId17"/>
    <p:sldId id="270" r:id="rId18"/>
    <p:sldId id="274" r:id="rId19"/>
    <p:sldId id="275" r:id="rId20"/>
    <p:sldId id="279" r:id="rId21"/>
    <p:sldId id="280" r:id="rId22"/>
    <p:sldId id="281" r:id="rId23"/>
    <p:sldId id="282" r:id="rId24"/>
    <p:sldId id="283" r:id="rId25"/>
    <p:sldId id="284" r:id="rId26"/>
    <p:sldId id="278" r:id="rId27"/>
    <p:sldId id="285" r:id="rId28"/>
    <p:sldId id="286" r:id="rId29"/>
    <p:sldId id="287" r:id="rId30"/>
    <p:sldId id="288" r:id="rId31"/>
    <p:sldId id="303" r:id="rId32"/>
    <p:sldId id="304" r:id="rId33"/>
    <p:sldId id="320" r:id="rId34"/>
    <p:sldId id="321" r:id="rId35"/>
    <p:sldId id="305" r:id="rId36"/>
    <p:sldId id="314" r:id="rId37"/>
    <p:sldId id="315" r:id="rId38"/>
    <p:sldId id="316" r:id="rId39"/>
    <p:sldId id="317" r:id="rId40"/>
    <p:sldId id="318" r:id="rId41"/>
    <p:sldId id="289" r:id="rId42"/>
    <p:sldId id="290" r:id="rId43"/>
    <p:sldId id="293" r:id="rId44"/>
    <p:sldId id="294" r:id="rId45"/>
    <p:sldId id="295" r:id="rId46"/>
    <p:sldId id="296" r:id="rId47"/>
    <p:sldId id="297" r:id="rId48"/>
    <p:sldId id="298" r:id="rId49"/>
    <p:sldId id="299" r:id="rId50"/>
    <p:sldId id="300" r:id="rId51"/>
    <p:sldId id="301" r:id="rId52"/>
    <p:sldId id="302" r:id="rId53"/>
    <p:sldId id="319" r:id="rId54"/>
    <p:sldId id="292" r:id="rId55"/>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Users\user1\Desktop\ARCHIVOS%20DE%20TESIS\DATOS.xlsx" TargetMode="External"/><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Times New Roman" pitchFamily="18" charset="0"/>
                <a:cs typeface="Times New Roman" pitchFamily="18" charset="0"/>
              </a:defRPr>
            </a:pPr>
            <a:r>
              <a:rPr lang="en-US" dirty="0" err="1" smtClean="0">
                <a:latin typeface="Times New Roman" pitchFamily="18" charset="0"/>
                <a:cs typeface="Times New Roman" pitchFamily="18" charset="0"/>
              </a:rPr>
              <a:t>Evolución</a:t>
            </a:r>
            <a:r>
              <a:rPr lang="en-US" dirty="0" smtClean="0">
                <a:latin typeface="Times New Roman" pitchFamily="18" charset="0"/>
                <a:cs typeface="Times New Roman" pitchFamily="18" charset="0"/>
              </a:rPr>
              <a:t> Del </a:t>
            </a:r>
            <a:r>
              <a:rPr lang="en-US" dirty="0" err="1" smtClean="0">
                <a:latin typeface="Times New Roman" pitchFamily="18" charset="0"/>
                <a:cs typeface="Times New Roman" pitchFamily="18" charset="0"/>
              </a:rPr>
              <a:t>Salario</a:t>
            </a:r>
            <a:endParaRPr lang="en-US" dirty="0">
              <a:latin typeface="Times New Roman" pitchFamily="18" charset="0"/>
              <a:cs typeface="Times New Roman" pitchFamily="18" charset="0"/>
            </a:endParaRPr>
          </a:p>
        </c:rich>
      </c:tx>
      <c:layout/>
      <c:overlay val="0"/>
    </c:title>
    <c:autoTitleDeleted val="0"/>
    <c:plotArea>
      <c:layout/>
      <c:barChart>
        <c:barDir val="col"/>
        <c:grouping val="clustered"/>
        <c:varyColors val="0"/>
        <c:ser>
          <c:idx val="0"/>
          <c:order val="0"/>
          <c:tx>
            <c:strRef>
              <c:f>Hoja1!$D$77</c:f>
              <c:strCache>
                <c:ptCount val="1"/>
                <c:pt idx="0">
                  <c:v>SALARIO</c:v>
                </c:pt>
              </c:strCache>
            </c:strRef>
          </c:tx>
          <c:spPr>
            <a:solidFill>
              <a:srgbClr val="4F81BD">
                <a:lumMod val="75000"/>
              </a:srgbClr>
            </a:solidFill>
          </c:spPr>
          <c:invertIfNegative val="0"/>
          <c:dPt>
            <c:idx val="1"/>
            <c:invertIfNegative val="0"/>
            <c:bubble3D val="0"/>
            <c:spPr>
              <a:solidFill>
                <a:schemeClr val="bg1">
                  <a:lumMod val="65000"/>
                </a:schemeClr>
              </a:solidFill>
              <a:ln>
                <a:solidFill>
                  <a:prstClr val="black">
                    <a:lumMod val="75000"/>
                    <a:lumOff val="25000"/>
                  </a:prstClr>
                </a:solidFill>
              </a:ln>
            </c:spPr>
          </c:dPt>
          <c:cat>
            <c:numRef>
              <c:f>Hoja1!$C$78:$C$79</c:f>
              <c:numCache>
                <c:formatCode>General</c:formatCode>
                <c:ptCount val="2"/>
                <c:pt idx="0">
                  <c:v>1933</c:v>
                </c:pt>
                <c:pt idx="1">
                  <c:v>1937</c:v>
                </c:pt>
              </c:numCache>
            </c:numRef>
          </c:cat>
          <c:val>
            <c:numRef>
              <c:f>Hoja1!$D$78:$D$79</c:f>
              <c:numCache>
                <c:formatCode>"$"\ #,##0.00</c:formatCode>
                <c:ptCount val="2"/>
                <c:pt idx="0">
                  <c:v>34000000000</c:v>
                </c:pt>
                <c:pt idx="1">
                  <c:v>81000000000</c:v>
                </c:pt>
              </c:numCache>
            </c:numRef>
          </c:val>
        </c:ser>
        <c:dLbls>
          <c:showLegendKey val="0"/>
          <c:showVal val="0"/>
          <c:showCatName val="0"/>
          <c:showSerName val="0"/>
          <c:showPercent val="0"/>
          <c:showBubbleSize val="0"/>
        </c:dLbls>
        <c:gapWidth val="150"/>
        <c:axId val="184060928"/>
        <c:axId val="184185600"/>
      </c:barChart>
      <c:catAx>
        <c:axId val="184060928"/>
        <c:scaling>
          <c:orientation val="minMax"/>
        </c:scaling>
        <c:delete val="0"/>
        <c:axPos val="b"/>
        <c:numFmt formatCode="General" sourceLinked="1"/>
        <c:majorTickMark val="out"/>
        <c:minorTickMark val="none"/>
        <c:tickLblPos val="nextTo"/>
        <c:crossAx val="184185600"/>
        <c:crosses val="autoZero"/>
        <c:auto val="1"/>
        <c:lblAlgn val="ctr"/>
        <c:lblOffset val="100"/>
        <c:noMultiLvlLbl val="0"/>
      </c:catAx>
      <c:valAx>
        <c:axId val="184185600"/>
        <c:scaling>
          <c:orientation val="minMax"/>
        </c:scaling>
        <c:delete val="0"/>
        <c:axPos val="l"/>
        <c:majorGridlines/>
        <c:numFmt formatCode="&quot;$&quot;\ #,##0.00" sourceLinked="1"/>
        <c:majorTickMark val="out"/>
        <c:minorTickMark val="none"/>
        <c:tickLblPos val="nextTo"/>
        <c:crossAx val="184060928"/>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Times New Roman" pitchFamily="18" charset="0"/>
                <a:cs typeface="Times New Roman" pitchFamily="18" charset="0"/>
              </a:defRPr>
            </a:pPr>
            <a:r>
              <a:rPr lang="en-US" dirty="0" err="1" smtClean="0">
                <a:latin typeface="Times New Roman" pitchFamily="18" charset="0"/>
                <a:cs typeface="Times New Roman" pitchFamily="18" charset="0"/>
              </a:rPr>
              <a:t>Evolución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De Las </a:t>
            </a:r>
            <a:r>
              <a:rPr lang="en-US" dirty="0" err="1" smtClean="0">
                <a:latin typeface="Times New Roman" pitchFamily="18" charset="0"/>
                <a:cs typeface="Times New Roman" pitchFamily="18" charset="0"/>
              </a:rPr>
              <a:t>Escuelas</a:t>
            </a:r>
            <a:endParaRPr lang="en-US" dirty="0">
              <a:latin typeface="Times New Roman" pitchFamily="18" charset="0"/>
              <a:cs typeface="Times New Roman" pitchFamily="18" charset="0"/>
            </a:endParaRPr>
          </a:p>
        </c:rich>
      </c:tx>
      <c:layout/>
      <c:overlay val="0"/>
    </c:title>
    <c:autoTitleDeleted val="0"/>
    <c:plotArea>
      <c:layout/>
      <c:barChart>
        <c:barDir val="col"/>
        <c:grouping val="clustered"/>
        <c:varyColors val="0"/>
        <c:ser>
          <c:idx val="0"/>
          <c:order val="0"/>
          <c:tx>
            <c:v>EVOLUCION DE LAS ESCUELAS</c:v>
          </c:tx>
          <c:spPr>
            <a:ln>
              <a:solidFill>
                <a:schemeClr val="tx1">
                  <a:lumMod val="75000"/>
                  <a:lumOff val="25000"/>
                </a:schemeClr>
              </a:solidFill>
            </a:ln>
          </c:spPr>
          <c:invertIfNegative val="0"/>
          <c:dPt>
            <c:idx val="0"/>
            <c:invertIfNegative val="0"/>
            <c:bubble3D val="0"/>
            <c:spPr>
              <a:solidFill>
                <a:schemeClr val="accent1">
                  <a:lumMod val="75000"/>
                </a:schemeClr>
              </a:solidFill>
              <a:ln>
                <a:solidFill>
                  <a:schemeClr val="tx1">
                    <a:lumMod val="75000"/>
                    <a:lumOff val="25000"/>
                  </a:schemeClr>
                </a:solidFill>
              </a:ln>
            </c:spPr>
          </c:dPt>
          <c:dPt>
            <c:idx val="1"/>
            <c:invertIfNegative val="0"/>
            <c:bubble3D val="0"/>
            <c:spPr>
              <a:solidFill>
                <a:schemeClr val="bg1">
                  <a:lumMod val="65000"/>
                </a:schemeClr>
              </a:solidFill>
              <a:ln>
                <a:solidFill>
                  <a:schemeClr val="tx1">
                    <a:lumMod val="75000"/>
                    <a:lumOff val="25000"/>
                  </a:schemeClr>
                </a:solidFill>
              </a:ln>
            </c:spPr>
          </c:dPt>
          <c:cat>
            <c:strRef>
              <c:f>Hoja1!$C$7:$C$8</c:f>
              <c:strCache>
                <c:ptCount val="2"/>
                <c:pt idx="0">
                  <c:v>ESCUELAS PRIMARIAS Y SECUNDARIAS EN 1914</c:v>
                </c:pt>
                <c:pt idx="1">
                  <c:v>ESCUELAS PRIMARIAS Y SECUNDARIAS EN 1936-37</c:v>
                </c:pt>
              </c:strCache>
            </c:strRef>
          </c:cat>
          <c:val>
            <c:numRef>
              <c:f>Hoja1!$D$7:$D$8</c:f>
              <c:numCache>
                <c:formatCode>General</c:formatCode>
                <c:ptCount val="2"/>
                <c:pt idx="0">
                  <c:v>8000000</c:v>
                </c:pt>
                <c:pt idx="1">
                  <c:v>28000000</c:v>
                </c:pt>
              </c:numCache>
            </c:numRef>
          </c:val>
        </c:ser>
        <c:dLbls>
          <c:showLegendKey val="0"/>
          <c:showVal val="0"/>
          <c:showCatName val="0"/>
          <c:showSerName val="0"/>
          <c:showPercent val="0"/>
          <c:showBubbleSize val="0"/>
        </c:dLbls>
        <c:gapWidth val="150"/>
        <c:axId val="193725952"/>
        <c:axId val="193727488"/>
      </c:barChart>
      <c:catAx>
        <c:axId val="193725952"/>
        <c:scaling>
          <c:orientation val="minMax"/>
        </c:scaling>
        <c:delete val="0"/>
        <c:axPos val="b"/>
        <c:majorTickMark val="out"/>
        <c:minorTickMark val="none"/>
        <c:tickLblPos val="nextTo"/>
        <c:crossAx val="193727488"/>
        <c:crosses val="autoZero"/>
        <c:auto val="1"/>
        <c:lblAlgn val="ctr"/>
        <c:lblOffset val="100"/>
        <c:noMultiLvlLbl val="0"/>
      </c:catAx>
      <c:valAx>
        <c:axId val="193727488"/>
        <c:scaling>
          <c:orientation val="minMax"/>
        </c:scaling>
        <c:delete val="0"/>
        <c:axPos val="l"/>
        <c:majorGridlines/>
        <c:numFmt formatCode="General" sourceLinked="1"/>
        <c:majorTickMark val="out"/>
        <c:minorTickMark val="none"/>
        <c:tickLblPos val="nextTo"/>
        <c:crossAx val="193725952"/>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dirty="0" err="1" smtClean="0">
                <a:latin typeface="Times New Roman" pitchFamily="18" charset="0"/>
                <a:cs typeface="Times New Roman" pitchFamily="18" charset="0"/>
              </a:rPr>
              <a:t>Fondos</a:t>
            </a:r>
            <a:r>
              <a:rPr lang="en-US" dirty="0" smtClean="0"/>
              <a:t> </a:t>
            </a:r>
            <a:r>
              <a:rPr lang="en-US" dirty="0" smtClean="0">
                <a:latin typeface="Times New Roman" pitchFamily="18" charset="0"/>
                <a:cs typeface="Times New Roman" pitchFamily="18" charset="0"/>
              </a:rPr>
              <a:t>De </a:t>
            </a:r>
            <a:r>
              <a:rPr lang="en-US" dirty="0" err="1" smtClean="0">
                <a:latin typeface="Times New Roman" pitchFamily="18" charset="0"/>
                <a:cs typeface="Times New Roman" pitchFamily="18" charset="0"/>
              </a:rPr>
              <a:t>Seguros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Sociales</a:t>
            </a:r>
            <a:endParaRPr lang="en-US" dirty="0">
              <a:latin typeface="Times New Roman" pitchFamily="18" charset="0"/>
              <a:cs typeface="Times New Roman" pitchFamily="18" charset="0"/>
            </a:endParaRPr>
          </a:p>
        </c:rich>
      </c:tx>
      <c:layout/>
      <c:overlay val="0"/>
    </c:title>
    <c:autoTitleDeleted val="0"/>
    <c:plotArea>
      <c:layout/>
      <c:barChart>
        <c:barDir val="col"/>
        <c:grouping val="clustered"/>
        <c:varyColors val="0"/>
        <c:ser>
          <c:idx val="0"/>
          <c:order val="0"/>
          <c:tx>
            <c:strRef>
              <c:f>Hoja1!$E$77</c:f>
              <c:strCache>
                <c:ptCount val="1"/>
                <c:pt idx="0">
                  <c:v>FONDOS DE SEGUROS SOCIALES</c:v>
                </c:pt>
              </c:strCache>
            </c:strRef>
          </c:tx>
          <c:invertIfNegative val="0"/>
          <c:dPt>
            <c:idx val="0"/>
            <c:invertIfNegative val="0"/>
            <c:bubble3D val="0"/>
            <c:spPr>
              <a:solidFill>
                <a:srgbClr val="4F81BD">
                  <a:lumMod val="75000"/>
                </a:srgbClr>
              </a:solidFill>
            </c:spPr>
          </c:dPt>
          <c:dPt>
            <c:idx val="1"/>
            <c:invertIfNegative val="0"/>
            <c:bubble3D val="0"/>
            <c:spPr>
              <a:solidFill>
                <a:prstClr val="white">
                  <a:lumMod val="65000"/>
                </a:prstClr>
              </a:solidFill>
              <a:ln>
                <a:solidFill>
                  <a:prstClr val="black">
                    <a:lumMod val="75000"/>
                    <a:lumOff val="25000"/>
                  </a:prstClr>
                </a:solidFill>
              </a:ln>
            </c:spPr>
          </c:dPt>
          <c:cat>
            <c:numRef>
              <c:f>Hoja1!$C$78:$C$79</c:f>
              <c:numCache>
                <c:formatCode>General</c:formatCode>
                <c:ptCount val="2"/>
                <c:pt idx="0">
                  <c:v>1933</c:v>
                </c:pt>
                <c:pt idx="1">
                  <c:v>1937</c:v>
                </c:pt>
              </c:numCache>
            </c:numRef>
          </c:cat>
          <c:val>
            <c:numRef>
              <c:f>Hoja1!$E$78:$E$79</c:f>
              <c:numCache>
                <c:formatCode>"$"\ #,##0.00</c:formatCode>
                <c:ptCount val="2"/>
                <c:pt idx="0">
                  <c:v>4600000000</c:v>
                </c:pt>
                <c:pt idx="1">
                  <c:v>5600000000</c:v>
                </c:pt>
              </c:numCache>
            </c:numRef>
          </c:val>
        </c:ser>
        <c:dLbls>
          <c:showLegendKey val="0"/>
          <c:showVal val="0"/>
          <c:showCatName val="0"/>
          <c:showSerName val="0"/>
          <c:showPercent val="0"/>
          <c:showBubbleSize val="0"/>
        </c:dLbls>
        <c:gapWidth val="150"/>
        <c:axId val="193744896"/>
        <c:axId val="193746432"/>
      </c:barChart>
      <c:catAx>
        <c:axId val="193744896"/>
        <c:scaling>
          <c:orientation val="minMax"/>
        </c:scaling>
        <c:delete val="0"/>
        <c:axPos val="b"/>
        <c:numFmt formatCode="General" sourceLinked="1"/>
        <c:majorTickMark val="out"/>
        <c:minorTickMark val="none"/>
        <c:tickLblPos val="nextTo"/>
        <c:crossAx val="193746432"/>
        <c:crosses val="autoZero"/>
        <c:auto val="1"/>
        <c:lblAlgn val="ctr"/>
        <c:lblOffset val="100"/>
        <c:noMultiLvlLbl val="0"/>
      </c:catAx>
      <c:valAx>
        <c:axId val="193746432"/>
        <c:scaling>
          <c:orientation val="minMax"/>
        </c:scaling>
        <c:delete val="0"/>
        <c:axPos val="l"/>
        <c:majorGridlines/>
        <c:numFmt formatCode="&quot;$&quot;\ #,##0.00" sourceLinked="1"/>
        <c:majorTickMark val="out"/>
        <c:minorTickMark val="none"/>
        <c:tickLblPos val="nextTo"/>
        <c:crossAx val="193744896"/>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Times New Roman" pitchFamily="18" charset="0"/>
                <a:cs typeface="Times New Roman" pitchFamily="18" charset="0"/>
              </a:defRPr>
            </a:pPr>
            <a:r>
              <a:rPr lang="en-US" dirty="0" err="1" smtClean="0">
                <a:latin typeface="Times New Roman" pitchFamily="18" charset="0"/>
                <a:cs typeface="Times New Roman" pitchFamily="18" charset="0"/>
              </a:rPr>
              <a:t>Evolución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Alumnos</a:t>
            </a:r>
            <a:endParaRPr lang="en-US" dirty="0">
              <a:latin typeface="Times New Roman" pitchFamily="18" charset="0"/>
              <a:cs typeface="Times New Roman" pitchFamily="18" charset="0"/>
            </a:endParaRPr>
          </a:p>
        </c:rich>
      </c:tx>
      <c:layout/>
      <c:overlay val="0"/>
    </c:title>
    <c:autoTitleDeleted val="0"/>
    <c:plotArea>
      <c:layout/>
      <c:barChart>
        <c:barDir val="col"/>
        <c:grouping val="clustered"/>
        <c:varyColors val="0"/>
        <c:ser>
          <c:idx val="0"/>
          <c:order val="0"/>
          <c:tx>
            <c:v>EVOLUCION ALUMNOS</c:v>
          </c:tx>
          <c:spPr>
            <a:solidFill>
              <a:srgbClr val="4F81BD">
                <a:lumMod val="75000"/>
              </a:srgbClr>
            </a:solidFill>
          </c:spPr>
          <c:invertIfNegative val="0"/>
          <c:dPt>
            <c:idx val="1"/>
            <c:invertIfNegative val="0"/>
            <c:bubble3D val="0"/>
            <c:spPr>
              <a:solidFill>
                <a:schemeClr val="bg1">
                  <a:lumMod val="65000"/>
                </a:schemeClr>
              </a:solidFill>
              <a:ln>
                <a:solidFill>
                  <a:prstClr val="black">
                    <a:lumMod val="75000"/>
                    <a:lumOff val="25000"/>
                  </a:prstClr>
                </a:solidFill>
              </a:ln>
            </c:spPr>
          </c:dPt>
          <c:cat>
            <c:strRef>
              <c:f>Hoja1!$C$23:$C$24</c:f>
              <c:strCache>
                <c:ptCount val="2"/>
                <c:pt idx="0">
                  <c:v>NUMERO DE ALUMNOS 1914</c:v>
                </c:pt>
                <c:pt idx="1">
                  <c:v>NUMERO DE ALUMNOS 1936-37</c:v>
                </c:pt>
              </c:strCache>
            </c:strRef>
          </c:cat>
          <c:val>
            <c:numRef>
              <c:f>Hoja1!$D$23:$D$24</c:f>
              <c:numCache>
                <c:formatCode>General</c:formatCode>
                <c:ptCount val="2"/>
                <c:pt idx="0">
                  <c:v>112000</c:v>
                </c:pt>
                <c:pt idx="1">
                  <c:v>542000</c:v>
                </c:pt>
              </c:numCache>
            </c:numRef>
          </c:val>
        </c:ser>
        <c:dLbls>
          <c:showLegendKey val="0"/>
          <c:showVal val="0"/>
          <c:showCatName val="0"/>
          <c:showSerName val="0"/>
          <c:showPercent val="0"/>
          <c:showBubbleSize val="0"/>
        </c:dLbls>
        <c:gapWidth val="150"/>
        <c:axId val="193779584"/>
        <c:axId val="193781120"/>
      </c:barChart>
      <c:catAx>
        <c:axId val="193779584"/>
        <c:scaling>
          <c:orientation val="minMax"/>
        </c:scaling>
        <c:delete val="0"/>
        <c:axPos val="b"/>
        <c:majorTickMark val="out"/>
        <c:minorTickMark val="none"/>
        <c:tickLblPos val="nextTo"/>
        <c:crossAx val="193781120"/>
        <c:crosses val="autoZero"/>
        <c:auto val="1"/>
        <c:lblAlgn val="ctr"/>
        <c:lblOffset val="100"/>
        <c:noMultiLvlLbl val="0"/>
      </c:catAx>
      <c:valAx>
        <c:axId val="193781120"/>
        <c:scaling>
          <c:orientation val="minMax"/>
        </c:scaling>
        <c:delete val="0"/>
        <c:axPos val="l"/>
        <c:majorGridlines/>
        <c:numFmt formatCode="General" sourceLinked="1"/>
        <c:majorTickMark val="out"/>
        <c:minorTickMark val="none"/>
        <c:tickLblPos val="nextTo"/>
        <c:crossAx val="193779584"/>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7"/>
    </mc:Choice>
    <mc:Fallback>
      <c:style val="7"/>
    </mc:Fallback>
  </mc:AlternateContent>
  <c:clrMapOvr bg1="lt1" tx1="dk1" bg2="lt2" tx2="dk2" accent1="accent1" accent2="accent2" accent3="accent3" accent4="accent4" accent5="accent5" accent6="accent6" hlink="hlink" folHlink="folHlink"/>
  <c:chart>
    <c:title>
      <c:tx>
        <c:rich>
          <a:bodyPr/>
          <a:lstStyle/>
          <a:p>
            <a:pPr>
              <a:defRPr/>
            </a:pPr>
            <a:r>
              <a:rPr lang="es-EC" dirty="0" smtClean="0">
                <a:latin typeface="Times New Roman" pitchFamily="18" charset="0"/>
                <a:cs typeface="Times New Roman" pitchFamily="18" charset="0"/>
              </a:rPr>
              <a:t>Proceso</a:t>
            </a:r>
            <a:r>
              <a:rPr lang="es-EC" baseline="0" dirty="0" smtClean="0">
                <a:latin typeface="Times New Roman" pitchFamily="18" charset="0"/>
                <a:cs typeface="Times New Roman" pitchFamily="18" charset="0"/>
              </a:rPr>
              <a:t> Electoral U.R.S.S</a:t>
            </a:r>
            <a:r>
              <a:rPr lang="es-EC" baseline="0" dirty="0" smtClean="0"/>
              <a:t>.</a:t>
            </a:r>
            <a:endParaRPr lang="es-EC" dirty="0"/>
          </a:p>
        </c:rich>
      </c:tx>
      <c:layout/>
      <c:overlay val="0"/>
    </c:title>
    <c:autoTitleDeleted val="0"/>
    <c:plotArea>
      <c:layout/>
      <c:pieChart>
        <c:varyColors val="1"/>
        <c:ser>
          <c:idx val="0"/>
          <c:order val="0"/>
          <c:explosion val="25"/>
          <c:dPt>
            <c:idx val="0"/>
            <c:bubble3D val="0"/>
            <c:spPr>
              <a:solidFill>
                <a:prstClr val="white">
                  <a:lumMod val="65000"/>
                </a:prstClr>
              </a:solidFill>
              <a:ln>
                <a:solidFill>
                  <a:prstClr val="black">
                    <a:lumMod val="75000"/>
                    <a:lumOff val="25000"/>
                  </a:prstClr>
                </a:solidFill>
              </a:ln>
            </c:spPr>
          </c:dPt>
          <c:dLbls>
            <c:showLegendKey val="0"/>
            <c:showVal val="0"/>
            <c:showCatName val="0"/>
            <c:showSerName val="0"/>
            <c:showPercent val="1"/>
            <c:showBubbleSize val="0"/>
            <c:showLeaderLines val="1"/>
          </c:dLbls>
          <c:cat>
            <c:strRef>
              <c:f>Hoja1!$C$41:$C$42</c:f>
              <c:strCache>
                <c:ptCount val="2"/>
                <c:pt idx="0">
                  <c:v>TOTAL DE ELECTORES DEL PROCESO</c:v>
                </c:pt>
                <c:pt idx="1">
                  <c:v>ELECTORES PARTICIPANTES EN EL PROCESO</c:v>
                </c:pt>
              </c:strCache>
            </c:strRef>
          </c:cat>
          <c:val>
            <c:numRef>
              <c:f>Hoja1!$D$41:$D$42</c:f>
              <c:numCache>
                <c:formatCode>General</c:formatCode>
                <c:ptCount val="2"/>
                <c:pt idx="0">
                  <c:v>94000000</c:v>
                </c:pt>
                <c:pt idx="1">
                  <c:v>91000000</c:v>
                </c:pt>
              </c:numCache>
            </c:numRef>
          </c:val>
        </c:ser>
        <c:dLbls>
          <c:showLegendKey val="0"/>
          <c:showVal val="0"/>
          <c:showCatName val="0"/>
          <c:showSerName val="0"/>
          <c:showPercent val="1"/>
          <c:showBubbleSize val="0"/>
          <c:showLeaderLines val="1"/>
        </c:dLbls>
        <c:firstSliceAng val="0"/>
      </c:pieChart>
    </c:plotArea>
    <c:legend>
      <c:legendPos val="r"/>
      <c:layout/>
      <c:overlay val="0"/>
      <c:txPr>
        <a:bodyPr/>
        <a:lstStyle/>
        <a:p>
          <a:pPr>
            <a:defRPr>
              <a:latin typeface="Times New Roman" pitchFamily="18" charset="0"/>
              <a:cs typeface="Times New Roman" pitchFamily="18" charset="0"/>
            </a:defRPr>
          </a:pPr>
          <a:endParaRPr lang="es-EC"/>
        </a:p>
      </c:txPr>
    </c:legend>
    <c:plotVisOnly val="1"/>
    <c:dispBlanksAs val="zero"/>
    <c:showDLblsOverMax val="0"/>
  </c:chart>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lgn="ctr">
              <a:defRPr>
                <a:latin typeface="Times New Roman" pitchFamily="18" charset="0"/>
                <a:cs typeface="Times New Roman" pitchFamily="18" charset="0"/>
              </a:defRPr>
            </a:pPr>
            <a:r>
              <a:rPr lang="es-EC" dirty="0" smtClean="0">
                <a:latin typeface="Times New Roman" pitchFamily="18" charset="0"/>
                <a:cs typeface="Times New Roman" pitchFamily="18" charset="0"/>
              </a:rPr>
              <a:t>Respaldo Al Socialismo En U.R.S.S.</a:t>
            </a:r>
            <a:endParaRPr lang="es-EC" dirty="0">
              <a:latin typeface="Times New Roman" pitchFamily="18" charset="0"/>
              <a:cs typeface="Times New Roman" pitchFamily="18" charset="0"/>
            </a:endParaRPr>
          </a:p>
        </c:rich>
      </c:tx>
      <c:layout/>
      <c:overlay val="0"/>
    </c:title>
    <c:autoTitleDeleted val="0"/>
    <c:plotArea>
      <c:layout/>
      <c:barChart>
        <c:barDir val="col"/>
        <c:grouping val="clustered"/>
        <c:varyColors val="0"/>
        <c:ser>
          <c:idx val="0"/>
          <c:order val="0"/>
          <c:tx>
            <c:v>RESPALDO AL SOCIALISMO EN URSS</c:v>
          </c:tx>
          <c:invertIfNegative val="0"/>
          <c:dPt>
            <c:idx val="0"/>
            <c:invertIfNegative val="0"/>
            <c:bubble3D val="0"/>
            <c:spPr>
              <a:solidFill>
                <a:prstClr val="white">
                  <a:lumMod val="65000"/>
                </a:prstClr>
              </a:solidFill>
              <a:ln>
                <a:solidFill>
                  <a:prstClr val="black">
                    <a:lumMod val="75000"/>
                    <a:lumOff val="25000"/>
                  </a:prstClr>
                </a:solidFill>
              </a:ln>
            </c:spPr>
          </c:dPt>
          <c:cat>
            <c:strRef>
              <c:f>Hoja1!$C$43:$C$44</c:f>
              <c:strCache>
                <c:ptCount val="2"/>
                <c:pt idx="0">
                  <c:v>ELECTORES QUE RESPEALDARON AL SOCIALISMO</c:v>
                </c:pt>
                <c:pt idx="1">
                  <c:v>ELECTORES QUE NO RESPALDARON AL SOCIALISMO</c:v>
                </c:pt>
              </c:strCache>
            </c:strRef>
          </c:cat>
          <c:val>
            <c:numRef>
              <c:f>Hoja1!$D$43:$D$44</c:f>
              <c:numCache>
                <c:formatCode>General</c:formatCode>
                <c:ptCount val="2"/>
                <c:pt idx="0">
                  <c:v>90368000</c:v>
                </c:pt>
                <c:pt idx="1">
                  <c:v>632000</c:v>
                </c:pt>
              </c:numCache>
            </c:numRef>
          </c:val>
        </c:ser>
        <c:dLbls>
          <c:showLegendKey val="0"/>
          <c:showVal val="0"/>
          <c:showCatName val="0"/>
          <c:showSerName val="0"/>
          <c:showPercent val="0"/>
          <c:showBubbleSize val="0"/>
        </c:dLbls>
        <c:gapWidth val="150"/>
        <c:axId val="195190784"/>
        <c:axId val="195192320"/>
      </c:barChart>
      <c:catAx>
        <c:axId val="195190784"/>
        <c:scaling>
          <c:orientation val="minMax"/>
        </c:scaling>
        <c:delete val="0"/>
        <c:axPos val="b"/>
        <c:majorTickMark val="out"/>
        <c:minorTickMark val="none"/>
        <c:tickLblPos val="nextTo"/>
        <c:txPr>
          <a:bodyPr/>
          <a:lstStyle/>
          <a:p>
            <a:pPr>
              <a:defRPr sz="800">
                <a:latin typeface="Times New Roman" pitchFamily="18" charset="0"/>
                <a:cs typeface="Times New Roman" pitchFamily="18" charset="0"/>
              </a:defRPr>
            </a:pPr>
            <a:endParaRPr lang="es-EC"/>
          </a:p>
        </c:txPr>
        <c:crossAx val="195192320"/>
        <c:crosses val="autoZero"/>
        <c:auto val="1"/>
        <c:lblAlgn val="ctr"/>
        <c:lblOffset val="100"/>
        <c:noMultiLvlLbl val="0"/>
      </c:catAx>
      <c:valAx>
        <c:axId val="195192320"/>
        <c:scaling>
          <c:orientation val="minMax"/>
        </c:scaling>
        <c:delete val="0"/>
        <c:axPos val="l"/>
        <c:majorGridlines/>
        <c:numFmt formatCode="General" sourceLinked="1"/>
        <c:majorTickMark val="out"/>
        <c:minorTickMark val="none"/>
        <c:tickLblPos val="nextTo"/>
        <c:crossAx val="195190784"/>
        <c:crosses val="autoZero"/>
        <c:crossBetween val="between"/>
      </c:valAx>
    </c:plotArea>
    <c:legend>
      <c:legendPos val="r"/>
      <c:layout/>
      <c:overlay val="0"/>
      <c:txPr>
        <a:bodyPr/>
        <a:lstStyle/>
        <a:p>
          <a:pPr>
            <a:defRPr>
              <a:latin typeface="Times New Roman" pitchFamily="18" charset="0"/>
              <a:cs typeface="Times New Roman" pitchFamily="18" charset="0"/>
            </a:defRPr>
          </a:pPr>
          <a:endParaRPr lang="es-EC"/>
        </a:p>
      </c:txPr>
    </c:legend>
    <c:plotVisOnly val="1"/>
    <c:dispBlanksAs val="gap"/>
    <c:showDLblsOverMax val="0"/>
  </c:chart>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347AC9-1E1F-4360-84C8-246FA56AB3D5}" type="doc">
      <dgm:prSet loTypeId="urn:microsoft.com/office/officeart/2005/8/layout/hierarchy2" loCatId="hierarchy" qsTypeId="urn:microsoft.com/office/officeart/2005/8/quickstyle/3d4" qsCatId="3D" csTypeId="urn:microsoft.com/office/officeart/2005/8/colors/accent0_3" csCatId="mainScheme" phldr="1"/>
      <dgm:spPr/>
      <dgm:t>
        <a:bodyPr/>
        <a:lstStyle/>
        <a:p>
          <a:endParaRPr lang="es-EC"/>
        </a:p>
      </dgm:t>
    </dgm:pt>
    <dgm:pt modelId="{4C9441F9-0221-4D9A-816F-8A8FEB091D07}">
      <dgm:prSet phldrT="[Texto]" custT="1">
        <dgm:style>
          <a:lnRef idx="2">
            <a:schemeClr val="accent1">
              <a:shade val="50000"/>
            </a:schemeClr>
          </a:lnRef>
          <a:fillRef idx="1">
            <a:schemeClr val="accent1"/>
          </a:fillRef>
          <a:effectRef idx="0">
            <a:schemeClr val="accent1"/>
          </a:effectRef>
          <a:fontRef idx="minor">
            <a:schemeClr val="lt1"/>
          </a:fontRef>
        </dgm:style>
      </dgm:prSet>
      <dgm:spPr>
        <a:ln>
          <a:solidFill>
            <a:schemeClr val="tx2">
              <a:lumMod val="75000"/>
            </a:schemeClr>
          </a:solidFill>
        </a:ln>
        <a:effectLst>
          <a:glow rad="139700">
            <a:schemeClr val="accent1">
              <a:satMod val="175000"/>
              <a:alpha val="40000"/>
            </a:schemeClr>
          </a:glow>
          <a:softEdge rad="63500"/>
        </a:effectLst>
      </dgm:spPr>
      <dgm:t>
        <a:bodyPr/>
        <a:lstStyle/>
        <a:p>
          <a:r>
            <a:rPr lang="es-EC" sz="3000" b="1" dirty="0" smtClean="0">
              <a:latin typeface="Times New Roman" pitchFamily="18" charset="0"/>
              <a:cs typeface="Times New Roman" pitchFamily="18" charset="0"/>
            </a:rPr>
            <a:t>Objetivos</a:t>
          </a:r>
          <a:endParaRPr lang="es-EC" sz="3000" b="1" dirty="0">
            <a:latin typeface="Times New Roman" pitchFamily="18" charset="0"/>
            <a:cs typeface="Times New Roman" pitchFamily="18" charset="0"/>
          </a:endParaRPr>
        </a:p>
      </dgm:t>
    </dgm:pt>
    <dgm:pt modelId="{19E4DB6B-5AA4-436F-949F-9277498F0CA5}" type="parTrans" cxnId="{7BCB8D07-DE3B-4072-9CF9-59B6A92416C6}">
      <dgm:prSet/>
      <dgm:spPr/>
      <dgm:t>
        <a:bodyPr/>
        <a:lstStyle/>
        <a:p>
          <a:endParaRPr lang="es-EC">
            <a:latin typeface="Times New Roman" pitchFamily="18" charset="0"/>
            <a:cs typeface="Times New Roman" pitchFamily="18" charset="0"/>
          </a:endParaRPr>
        </a:p>
      </dgm:t>
    </dgm:pt>
    <dgm:pt modelId="{DAE7F99C-1FB3-4AAC-B1C8-9BC27CBD7D4F}" type="sibTrans" cxnId="{7BCB8D07-DE3B-4072-9CF9-59B6A92416C6}">
      <dgm:prSet/>
      <dgm:spPr/>
      <dgm:t>
        <a:bodyPr/>
        <a:lstStyle/>
        <a:p>
          <a:endParaRPr lang="es-EC">
            <a:latin typeface="Times New Roman" pitchFamily="18" charset="0"/>
            <a:cs typeface="Times New Roman" pitchFamily="18" charset="0"/>
          </a:endParaRPr>
        </a:p>
      </dgm:t>
    </dgm:pt>
    <dgm:pt modelId="{32570E4A-CA1A-4C73-9ABD-F8823F8A016F}">
      <dgm:prSet phldrT="[Texto]" custT="1">
        <dgm:style>
          <a:lnRef idx="1">
            <a:schemeClr val="dk1"/>
          </a:lnRef>
          <a:fillRef idx="2">
            <a:schemeClr val="dk1"/>
          </a:fillRef>
          <a:effectRef idx="1">
            <a:schemeClr val="dk1"/>
          </a:effectRef>
          <a:fontRef idx="minor">
            <a:schemeClr val="dk1"/>
          </a:fontRef>
        </dgm:style>
      </dgm:prSet>
      <dgm:spPr>
        <a:effectLst>
          <a:glow rad="101600">
            <a:schemeClr val="bg1">
              <a:lumMod val="75000"/>
              <a:alpha val="60000"/>
            </a:schemeClr>
          </a:glow>
          <a:softEdge rad="63500"/>
        </a:effectLst>
      </dgm:spPr>
      <dgm:t>
        <a:bodyPr/>
        <a:lstStyle/>
        <a:p>
          <a:r>
            <a:rPr lang="es-EC" sz="2500" b="1" dirty="0" smtClean="0">
              <a:latin typeface="Times New Roman" pitchFamily="18" charset="0"/>
              <a:cs typeface="Times New Roman" pitchFamily="18" charset="0"/>
            </a:rPr>
            <a:t>Generales</a:t>
          </a:r>
          <a:endParaRPr lang="es-EC" sz="2500" b="1" dirty="0">
            <a:latin typeface="Times New Roman" pitchFamily="18" charset="0"/>
            <a:cs typeface="Times New Roman" pitchFamily="18" charset="0"/>
          </a:endParaRPr>
        </a:p>
      </dgm:t>
    </dgm:pt>
    <dgm:pt modelId="{8CFF2AB4-5279-446C-8462-A1C32610369A}" type="parTrans" cxnId="{A1DFCD4D-ACA5-45C2-94ED-1D691080E784}">
      <dgm:prSet/>
      <dgm:spPr/>
      <dgm:t>
        <a:bodyPr/>
        <a:lstStyle/>
        <a:p>
          <a:endParaRPr lang="es-EC">
            <a:latin typeface="Times New Roman" pitchFamily="18" charset="0"/>
            <a:cs typeface="Times New Roman" pitchFamily="18" charset="0"/>
          </a:endParaRPr>
        </a:p>
      </dgm:t>
    </dgm:pt>
    <dgm:pt modelId="{C5634F47-9228-4339-A454-5161FB89489F}" type="sibTrans" cxnId="{A1DFCD4D-ACA5-45C2-94ED-1D691080E784}">
      <dgm:prSet/>
      <dgm:spPr/>
      <dgm:t>
        <a:bodyPr/>
        <a:lstStyle/>
        <a:p>
          <a:endParaRPr lang="es-EC">
            <a:latin typeface="Times New Roman" pitchFamily="18" charset="0"/>
            <a:cs typeface="Times New Roman" pitchFamily="18" charset="0"/>
          </a:endParaRPr>
        </a:p>
      </dgm:t>
    </dgm:pt>
    <dgm:pt modelId="{94D34D05-3F3E-41F1-ACDE-07386CB7D891}">
      <dgm:prSet phldrT="[Texto]">
        <dgm:style>
          <a:lnRef idx="2">
            <a:schemeClr val="accent2">
              <a:shade val="50000"/>
            </a:schemeClr>
          </a:lnRef>
          <a:fillRef idx="1">
            <a:schemeClr val="accent2"/>
          </a:fillRef>
          <a:effectRef idx="0">
            <a:schemeClr val="accent2"/>
          </a:effectRef>
          <a:fontRef idx="minor">
            <a:schemeClr val="lt1"/>
          </a:fontRef>
        </dgm:style>
      </dgm:prSet>
      <dgm:spPr>
        <a:ln/>
        <a:effectLst>
          <a:softEdge rad="63500"/>
        </a:effectLst>
      </dgm:spPr>
      <dgm:t>
        <a:bodyPr/>
        <a:lstStyle/>
        <a:p>
          <a:r>
            <a:rPr lang="es-EC" dirty="0" smtClean="0">
              <a:latin typeface="Times New Roman" pitchFamily="18" charset="0"/>
              <a:cs typeface="Times New Roman" pitchFamily="18" charset="0"/>
            </a:rPr>
            <a:t>Cumplimiento de los Supuestos de Karl Marx</a:t>
          </a:r>
          <a:endParaRPr lang="es-EC" dirty="0">
            <a:latin typeface="Times New Roman" pitchFamily="18" charset="0"/>
            <a:cs typeface="Times New Roman" pitchFamily="18" charset="0"/>
          </a:endParaRPr>
        </a:p>
      </dgm:t>
    </dgm:pt>
    <dgm:pt modelId="{CDC7DCEA-6291-4E96-AD30-20CDA1BCA5B8}" type="parTrans" cxnId="{35C21AC2-45AF-47E2-B133-CDDEB30526A9}">
      <dgm:prSet/>
      <dgm:spPr/>
      <dgm:t>
        <a:bodyPr/>
        <a:lstStyle/>
        <a:p>
          <a:endParaRPr lang="es-EC">
            <a:latin typeface="Times New Roman" pitchFamily="18" charset="0"/>
            <a:cs typeface="Times New Roman" pitchFamily="18" charset="0"/>
          </a:endParaRPr>
        </a:p>
      </dgm:t>
    </dgm:pt>
    <dgm:pt modelId="{7869C791-B090-4617-A231-DD14E555864B}" type="sibTrans" cxnId="{35C21AC2-45AF-47E2-B133-CDDEB30526A9}">
      <dgm:prSet/>
      <dgm:spPr/>
      <dgm:t>
        <a:bodyPr/>
        <a:lstStyle/>
        <a:p>
          <a:endParaRPr lang="es-EC">
            <a:latin typeface="Times New Roman" pitchFamily="18" charset="0"/>
            <a:cs typeface="Times New Roman" pitchFamily="18" charset="0"/>
          </a:endParaRPr>
        </a:p>
      </dgm:t>
    </dgm:pt>
    <dgm:pt modelId="{B2A87BC3-B351-4333-8FD2-E265976583FC}">
      <dgm:prSet phldrT="[Texto]" custT="1">
        <dgm:style>
          <a:lnRef idx="1">
            <a:schemeClr val="dk1"/>
          </a:lnRef>
          <a:fillRef idx="2">
            <a:schemeClr val="dk1"/>
          </a:fillRef>
          <a:effectRef idx="1">
            <a:schemeClr val="dk1"/>
          </a:effectRef>
          <a:fontRef idx="minor">
            <a:schemeClr val="dk1"/>
          </a:fontRef>
        </dgm:style>
      </dgm:prSet>
      <dgm:spPr>
        <a:effectLst>
          <a:glow rad="101600">
            <a:schemeClr val="bg1">
              <a:lumMod val="75000"/>
              <a:alpha val="60000"/>
            </a:schemeClr>
          </a:glow>
          <a:softEdge rad="63500"/>
        </a:effectLst>
      </dgm:spPr>
      <dgm:t>
        <a:bodyPr/>
        <a:lstStyle/>
        <a:p>
          <a:r>
            <a:rPr lang="es-EC" sz="2500" b="1" dirty="0" smtClean="0">
              <a:latin typeface="Times New Roman" pitchFamily="18" charset="0"/>
              <a:cs typeface="Times New Roman" pitchFamily="18" charset="0"/>
            </a:rPr>
            <a:t>Específicos</a:t>
          </a:r>
          <a:endParaRPr lang="es-EC" sz="2500" b="1" dirty="0">
            <a:latin typeface="Times New Roman" pitchFamily="18" charset="0"/>
            <a:cs typeface="Times New Roman" pitchFamily="18" charset="0"/>
          </a:endParaRPr>
        </a:p>
      </dgm:t>
    </dgm:pt>
    <dgm:pt modelId="{F7F2DFA1-A651-4179-A9F3-B6EA50FD1BAB}" type="parTrans" cxnId="{E0768E16-D6FC-4D74-B74E-294C20EFE1A6}">
      <dgm:prSet/>
      <dgm:spPr/>
      <dgm:t>
        <a:bodyPr/>
        <a:lstStyle/>
        <a:p>
          <a:endParaRPr lang="es-EC">
            <a:latin typeface="Times New Roman" pitchFamily="18" charset="0"/>
            <a:cs typeface="Times New Roman" pitchFamily="18" charset="0"/>
          </a:endParaRPr>
        </a:p>
      </dgm:t>
    </dgm:pt>
    <dgm:pt modelId="{DC0DC65C-F60C-4921-9AD1-8B7CA26DD6B6}" type="sibTrans" cxnId="{E0768E16-D6FC-4D74-B74E-294C20EFE1A6}">
      <dgm:prSet/>
      <dgm:spPr/>
      <dgm:t>
        <a:bodyPr/>
        <a:lstStyle/>
        <a:p>
          <a:endParaRPr lang="es-EC">
            <a:latin typeface="Times New Roman" pitchFamily="18" charset="0"/>
            <a:cs typeface="Times New Roman" pitchFamily="18" charset="0"/>
          </a:endParaRPr>
        </a:p>
      </dgm:t>
    </dgm:pt>
    <dgm:pt modelId="{B240E368-8304-4871-BD42-226F70FD8782}">
      <dgm:prSet>
        <dgm:style>
          <a:lnRef idx="2">
            <a:schemeClr val="accent4">
              <a:shade val="50000"/>
            </a:schemeClr>
          </a:lnRef>
          <a:fillRef idx="1">
            <a:schemeClr val="accent4"/>
          </a:fillRef>
          <a:effectRef idx="0">
            <a:schemeClr val="accent4"/>
          </a:effectRef>
          <a:fontRef idx="minor">
            <a:schemeClr val="lt1"/>
          </a:fontRef>
        </dgm:style>
      </dgm:prSet>
      <dgm:spPr>
        <a:effectLst>
          <a:softEdge rad="63500"/>
        </a:effectLst>
      </dgm:spPr>
      <dgm:t>
        <a:bodyPr/>
        <a:lstStyle/>
        <a:p>
          <a:r>
            <a:rPr lang="es-EC" dirty="0" smtClean="0">
              <a:latin typeface="Times New Roman" pitchFamily="18" charset="0"/>
              <a:cs typeface="Times New Roman" pitchFamily="18" charset="0"/>
            </a:rPr>
            <a:t>Estudiar con énfasis la política económica de cada país.</a:t>
          </a:r>
          <a:endParaRPr lang="es-EC" dirty="0">
            <a:latin typeface="Times New Roman" pitchFamily="18" charset="0"/>
            <a:cs typeface="Times New Roman" pitchFamily="18" charset="0"/>
          </a:endParaRPr>
        </a:p>
      </dgm:t>
    </dgm:pt>
    <dgm:pt modelId="{D0E49E70-E0D3-49EF-809A-03C642EF62AC}" type="parTrans" cxnId="{13502842-A54B-4373-8A2A-4A9398C26114}">
      <dgm:prSet/>
      <dgm:spPr/>
      <dgm:t>
        <a:bodyPr/>
        <a:lstStyle/>
        <a:p>
          <a:endParaRPr lang="es-EC">
            <a:latin typeface="Times New Roman" pitchFamily="18" charset="0"/>
            <a:cs typeface="Times New Roman" pitchFamily="18" charset="0"/>
          </a:endParaRPr>
        </a:p>
      </dgm:t>
    </dgm:pt>
    <dgm:pt modelId="{9A831066-5A21-4519-AF79-60CC18511DEA}" type="sibTrans" cxnId="{13502842-A54B-4373-8A2A-4A9398C26114}">
      <dgm:prSet/>
      <dgm:spPr/>
      <dgm:t>
        <a:bodyPr/>
        <a:lstStyle/>
        <a:p>
          <a:endParaRPr lang="es-EC">
            <a:latin typeface="Times New Roman" pitchFamily="18" charset="0"/>
            <a:cs typeface="Times New Roman" pitchFamily="18" charset="0"/>
          </a:endParaRPr>
        </a:p>
      </dgm:t>
    </dgm:pt>
    <dgm:pt modelId="{2BFEDBA5-5655-4449-99A3-EC2A89B774C6}">
      <dgm:prSet>
        <dgm:style>
          <a:lnRef idx="2">
            <a:schemeClr val="accent4">
              <a:shade val="50000"/>
            </a:schemeClr>
          </a:lnRef>
          <a:fillRef idx="1">
            <a:schemeClr val="accent4"/>
          </a:fillRef>
          <a:effectRef idx="0">
            <a:schemeClr val="accent4"/>
          </a:effectRef>
          <a:fontRef idx="minor">
            <a:schemeClr val="lt1"/>
          </a:fontRef>
        </dgm:style>
      </dgm:prSet>
      <dgm:spPr>
        <a:effectLst>
          <a:softEdge rad="63500"/>
        </a:effectLst>
      </dgm:spPr>
      <dgm:t>
        <a:bodyPr/>
        <a:lstStyle/>
        <a:p>
          <a:r>
            <a:rPr lang="es-EC" smtClean="0">
              <a:latin typeface="Times New Roman" pitchFamily="18" charset="0"/>
              <a:cs typeface="Times New Roman" pitchFamily="18" charset="0"/>
            </a:rPr>
            <a:t>Llegar a conclusiones de fuerte validez interna</a:t>
          </a:r>
          <a:endParaRPr lang="es-EC">
            <a:latin typeface="Times New Roman" pitchFamily="18" charset="0"/>
            <a:cs typeface="Times New Roman" pitchFamily="18" charset="0"/>
          </a:endParaRPr>
        </a:p>
      </dgm:t>
    </dgm:pt>
    <dgm:pt modelId="{7549ED6C-EB47-4C40-BBCF-6DA9EA61BE8B}" type="parTrans" cxnId="{9CE6911A-183C-474E-A7BF-C36866C55D7F}">
      <dgm:prSet/>
      <dgm:spPr/>
      <dgm:t>
        <a:bodyPr/>
        <a:lstStyle/>
        <a:p>
          <a:endParaRPr lang="es-EC">
            <a:latin typeface="Times New Roman" pitchFamily="18" charset="0"/>
            <a:cs typeface="Times New Roman" pitchFamily="18" charset="0"/>
          </a:endParaRPr>
        </a:p>
      </dgm:t>
    </dgm:pt>
    <dgm:pt modelId="{D83D8477-3D71-41C0-9772-C354B5C90576}" type="sibTrans" cxnId="{9CE6911A-183C-474E-A7BF-C36866C55D7F}">
      <dgm:prSet/>
      <dgm:spPr/>
      <dgm:t>
        <a:bodyPr/>
        <a:lstStyle/>
        <a:p>
          <a:endParaRPr lang="es-EC">
            <a:latin typeface="Times New Roman" pitchFamily="18" charset="0"/>
            <a:cs typeface="Times New Roman" pitchFamily="18" charset="0"/>
          </a:endParaRPr>
        </a:p>
      </dgm:t>
    </dgm:pt>
    <dgm:pt modelId="{ACDBA2D4-1114-429A-BC64-D5951F3150C6}" type="pres">
      <dgm:prSet presAssocID="{5F347AC9-1E1F-4360-84C8-246FA56AB3D5}" presName="diagram" presStyleCnt="0">
        <dgm:presLayoutVars>
          <dgm:chPref val="1"/>
          <dgm:dir/>
          <dgm:animOne val="branch"/>
          <dgm:animLvl val="lvl"/>
          <dgm:resizeHandles val="exact"/>
        </dgm:presLayoutVars>
      </dgm:prSet>
      <dgm:spPr/>
      <dgm:t>
        <a:bodyPr/>
        <a:lstStyle/>
        <a:p>
          <a:endParaRPr lang="es-EC"/>
        </a:p>
      </dgm:t>
    </dgm:pt>
    <dgm:pt modelId="{06B62531-8078-4BDD-937E-6CD390732FCE}" type="pres">
      <dgm:prSet presAssocID="{4C9441F9-0221-4D9A-816F-8A8FEB091D07}" presName="root1" presStyleCnt="0"/>
      <dgm:spPr/>
    </dgm:pt>
    <dgm:pt modelId="{2648606A-AB65-4B82-A6BF-3170F711D6C1}" type="pres">
      <dgm:prSet presAssocID="{4C9441F9-0221-4D9A-816F-8A8FEB091D07}" presName="LevelOneTextNode" presStyleLbl="node0" presStyleIdx="0" presStyleCnt="1">
        <dgm:presLayoutVars>
          <dgm:chPref val="3"/>
        </dgm:presLayoutVars>
      </dgm:prSet>
      <dgm:spPr/>
      <dgm:t>
        <a:bodyPr/>
        <a:lstStyle/>
        <a:p>
          <a:endParaRPr lang="es-EC"/>
        </a:p>
      </dgm:t>
    </dgm:pt>
    <dgm:pt modelId="{5E8962AE-41A9-4E35-A906-2AD8FB37F4A4}" type="pres">
      <dgm:prSet presAssocID="{4C9441F9-0221-4D9A-816F-8A8FEB091D07}" presName="level2hierChild" presStyleCnt="0"/>
      <dgm:spPr/>
    </dgm:pt>
    <dgm:pt modelId="{E93B5A15-68C4-433F-8139-B051782BAA97}" type="pres">
      <dgm:prSet presAssocID="{8CFF2AB4-5279-446C-8462-A1C32610369A}" presName="conn2-1" presStyleLbl="parChTrans1D2" presStyleIdx="0" presStyleCnt="2"/>
      <dgm:spPr/>
      <dgm:t>
        <a:bodyPr/>
        <a:lstStyle/>
        <a:p>
          <a:endParaRPr lang="es-EC"/>
        </a:p>
      </dgm:t>
    </dgm:pt>
    <dgm:pt modelId="{F8C98116-344F-41A5-9591-6BF765C2B489}" type="pres">
      <dgm:prSet presAssocID="{8CFF2AB4-5279-446C-8462-A1C32610369A}" presName="connTx" presStyleLbl="parChTrans1D2" presStyleIdx="0" presStyleCnt="2"/>
      <dgm:spPr/>
      <dgm:t>
        <a:bodyPr/>
        <a:lstStyle/>
        <a:p>
          <a:endParaRPr lang="es-EC"/>
        </a:p>
      </dgm:t>
    </dgm:pt>
    <dgm:pt modelId="{A58CA3B8-BFF6-4481-A89E-E8BF19878B4F}" type="pres">
      <dgm:prSet presAssocID="{32570E4A-CA1A-4C73-9ABD-F8823F8A016F}" presName="root2" presStyleCnt="0"/>
      <dgm:spPr/>
    </dgm:pt>
    <dgm:pt modelId="{DBB3A4D4-FC43-4252-9784-BAD06B340F5D}" type="pres">
      <dgm:prSet presAssocID="{32570E4A-CA1A-4C73-9ABD-F8823F8A016F}" presName="LevelTwoTextNode" presStyleLbl="node2" presStyleIdx="0" presStyleCnt="2">
        <dgm:presLayoutVars>
          <dgm:chPref val="3"/>
        </dgm:presLayoutVars>
      </dgm:prSet>
      <dgm:spPr/>
      <dgm:t>
        <a:bodyPr/>
        <a:lstStyle/>
        <a:p>
          <a:endParaRPr lang="es-EC"/>
        </a:p>
      </dgm:t>
    </dgm:pt>
    <dgm:pt modelId="{AA707084-39BF-46DE-B003-34A5DE8803A4}" type="pres">
      <dgm:prSet presAssocID="{32570E4A-CA1A-4C73-9ABD-F8823F8A016F}" presName="level3hierChild" presStyleCnt="0"/>
      <dgm:spPr/>
    </dgm:pt>
    <dgm:pt modelId="{ABA14CBF-C3A1-4284-ABE3-0B67E6AC901A}" type="pres">
      <dgm:prSet presAssocID="{CDC7DCEA-6291-4E96-AD30-20CDA1BCA5B8}" presName="conn2-1" presStyleLbl="parChTrans1D3" presStyleIdx="0" presStyleCnt="3"/>
      <dgm:spPr/>
      <dgm:t>
        <a:bodyPr/>
        <a:lstStyle/>
        <a:p>
          <a:endParaRPr lang="es-EC"/>
        </a:p>
      </dgm:t>
    </dgm:pt>
    <dgm:pt modelId="{0F290502-E8B0-43FA-A67A-5B8167BD5357}" type="pres">
      <dgm:prSet presAssocID="{CDC7DCEA-6291-4E96-AD30-20CDA1BCA5B8}" presName="connTx" presStyleLbl="parChTrans1D3" presStyleIdx="0" presStyleCnt="3"/>
      <dgm:spPr/>
      <dgm:t>
        <a:bodyPr/>
        <a:lstStyle/>
        <a:p>
          <a:endParaRPr lang="es-EC"/>
        </a:p>
      </dgm:t>
    </dgm:pt>
    <dgm:pt modelId="{EB485322-8E42-4DD1-A5C0-92A70D668943}" type="pres">
      <dgm:prSet presAssocID="{94D34D05-3F3E-41F1-ACDE-07386CB7D891}" presName="root2" presStyleCnt="0"/>
      <dgm:spPr/>
    </dgm:pt>
    <dgm:pt modelId="{E07E2BF9-9659-4C9F-85F7-2D2DEC477A8A}" type="pres">
      <dgm:prSet presAssocID="{94D34D05-3F3E-41F1-ACDE-07386CB7D891}" presName="LevelTwoTextNode" presStyleLbl="node3" presStyleIdx="0" presStyleCnt="3">
        <dgm:presLayoutVars>
          <dgm:chPref val="3"/>
        </dgm:presLayoutVars>
      </dgm:prSet>
      <dgm:spPr/>
      <dgm:t>
        <a:bodyPr/>
        <a:lstStyle/>
        <a:p>
          <a:endParaRPr lang="es-EC"/>
        </a:p>
      </dgm:t>
    </dgm:pt>
    <dgm:pt modelId="{FA2C3D8E-66C8-4756-A034-6DCFA4EFE49B}" type="pres">
      <dgm:prSet presAssocID="{94D34D05-3F3E-41F1-ACDE-07386CB7D891}" presName="level3hierChild" presStyleCnt="0"/>
      <dgm:spPr/>
    </dgm:pt>
    <dgm:pt modelId="{4280401A-9CA8-4C8A-9893-399E53AF5CDF}" type="pres">
      <dgm:prSet presAssocID="{F7F2DFA1-A651-4179-A9F3-B6EA50FD1BAB}" presName="conn2-1" presStyleLbl="parChTrans1D2" presStyleIdx="1" presStyleCnt="2"/>
      <dgm:spPr/>
      <dgm:t>
        <a:bodyPr/>
        <a:lstStyle/>
        <a:p>
          <a:endParaRPr lang="es-EC"/>
        </a:p>
      </dgm:t>
    </dgm:pt>
    <dgm:pt modelId="{D3B9BDE8-2342-4388-85F7-8B4720FA3743}" type="pres">
      <dgm:prSet presAssocID="{F7F2DFA1-A651-4179-A9F3-B6EA50FD1BAB}" presName="connTx" presStyleLbl="parChTrans1D2" presStyleIdx="1" presStyleCnt="2"/>
      <dgm:spPr/>
      <dgm:t>
        <a:bodyPr/>
        <a:lstStyle/>
        <a:p>
          <a:endParaRPr lang="es-EC"/>
        </a:p>
      </dgm:t>
    </dgm:pt>
    <dgm:pt modelId="{1A255F56-FD65-40B7-9ED4-D7D8843BB76E}" type="pres">
      <dgm:prSet presAssocID="{B2A87BC3-B351-4333-8FD2-E265976583FC}" presName="root2" presStyleCnt="0"/>
      <dgm:spPr/>
    </dgm:pt>
    <dgm:pt modelId="{91E99113-28AD-424C-843D-BF8E097CE5F6}" type="pres">
      <dgm:prSet presAssocID="{B2A87BC3-B351-4333-8FD2-E265976583FC}" presName="LevelTwoTextNode" presStyleLbl="node2" presStyleIdx="1" presStyleCnt="2">
        <dgm:presLayoutVars>
          <dgm:chPref val="3"/>
        </dgm:presLayoutVars>
      </dgm:prSet>
      <dgm:spPr/>
      <dgm:t>
        <a:bodyPr/>
        <a:lstStyle/>
        <a:p>
          <a:endParaRPr lang="es-EC"/>
        </a:p>
      </dgm:t>
    </dgm:pt>
    <dgm:pt modelId="{11CAA617-CA88-4FD1-8A85-C0DCA95E9BDA}" type="pres">
      <dgm:prSet presAssocID="{B2A87BC3-B351-4333-8FD2-E265976583FC}" presName="level3hierChild" presStyleCnt="0"/>
      <dgm:spPr/>
    </dgm:pt>
    <dgm:pt modelId="{7448DCAC-41DC-4ECD-A126-0107E4F1DB30}" type="pres">
      <dgm:prSet presAssocID="{D0E49E70-E0D3-49EF-809A-03C642EF62AC}" presName="conn2-1" presStyleLbl="parChTrans1D3" presStyleIdx="1" presStyleCnt="3"/>
      <dgm:spPr/>
      <dgm:t>
        <a:bodyPr/>
        <a:lstStyle/>
        <a:p>
          <a:endParaRPr lang="es-EC"/>
        </a:p>
      </dgm:t>
    </dgm:pt>
    <dgm:pt modelId="{9DF1EAEF-A982-4123-A99B-618A877D4B67}" type="pres">
      <dgm:prSet presAssocID="{D0E49E70-E0D3-49EF-809A-03C642EF62AC}" presName="connTx" presStyleLbl="parChTrans1D3" presStyleIdx="1" presStyleCnt="3"/>
      <dgm:spPr/>
      <dgm:t>
        <a:bodyPr/>
        <a:lstStyle/>
        <a:p>
          <a:endParaRPr lang="es-EC"/>
        </a:p>
      </dgm:t>
    </dgm:pt>
    <dgm:pt modelId="{2650AF90-5A08-4DF4-8844-211477FCE6CF}" type="pres">
      <dgm:prSet presAssocID="{B240E368-8304-4871-BD42-226F70FD8782}" presName="root2" presStyleCnt="0"/>
      <dgm:spPr/>
    </dgm:pt>
    <dgm:pt modelId="{15E47EBD-8DA6-428E-B452-79525F7BF268}" type="pres">
      <dgm:prSet presAssocID="{B240E368-8304-4871-BD42-226F70FD8782}" presName="LevelTwoTextNode" presStyleLbl="node3" presStyleIdx="1" presStyleCnt="3">
        <dgm:presLayoutVars>
          <dgm:chPref val="3"/>
        </dgm:presLayoutVars>
      </dgm:prSet>
      <dgm:spPr/>
      <dgm:t>
        <a:bodyPr/>
        <a:lstStyle/>
        <a:p>
          <a:endParaRPr lang="es-EC"/>
        </a:p>
      </dgm:t>
    </dgm:pt>
    <dgm:pt modelId="{E8B9A0FB-6CDC-4BFF-A7A8-0327A2692F56}" type="pres">
      <dgm:prSet presAssocID="{B240E368-8304-4871-BD42-226F70FD8782}" presName="level3hierChild" presStyleCnt="0"/>
      <dgm:spPr/>
    </dgm:pt>
    <dgm:pt modelId="{73CFA309-9D08-45FF-AD18-164AA8E25274}" type="pres">
      <dgm:prSet presAssocID="{7549ED6C-EB47-4C40-BBCF-6DA9EA61BE8B}" presName="conn2-1" presStyleLbl="parChTrans1D3" presStyleIdx="2" presStyleCnt="3"/>
      <dgm:spPr/>
      <dgm:t>
        <a:bodyPr/>
        <a:lstStyle/>
        <a:p>
          <a:endParaRPr lang="es-EC"/>
        </a:p>
      </dgm:t>
    </dgm:pt>
    <dgm:pt modelId="{95E9EBE9-A07B-426F-8F87-B5C5C7620B22}" type="pres">
      <dgm:prSet presAssocID="{7549ED6C-EB47-4C40-BBCF-6DA9EA61BE8B}" presName="connTx" presStyleLbl="parChTrans1D3" presStyleIdx="2" presStyleCnt="3"/>
      <dgm:spPr/>
      <dgm:t>
        <a:bodyPr/>
        <a:lstStyle/>
        <a:p>
          <a:endParaRPr lang="es-EC"/>
        </a:p>
      </dgm:t>
    </dgm:pt>
    <dgm:pt modelId="{1D650ACE-F5C3-414B-BA31-21F84B46F4E1}" type="pres">
      <dgm:prSet presAssocID="{2BFEDBA5-5655-4449-99A3-EC2A89B774C6}" presName="root2" presStyleCnt="0"/>
      <dgm:spPr/>
    </dgm:pt>
    <dgm:pt modelId="{16C51FC6-5847-4141-9185-A42B2C380C16}" type="pres">
      <dgm:prSet presAssocID="{2BFEDBA5-5655-4449-99A3-EC2A89B774C6}" presName="LevelTwoTextNode" presStyleLbl="node3" presStyleIdx="2" presStyleCnt="3">
        <dgm:presLayoutVars>
          <dgm:chPref val="3"/>
        </dgm:presLayoutVars>
      </dgm:prSet>
      <dgm:spPr/>
      <dgm:t>
        <a:bodyPr/>
        <a:lstStyle/>
        <a:p>
          <a:endParaRPr lang="es-EC"/>
        </a:p>
      </dgm:t>
    </dgm:pt>
    <dgm:pt modelId="{0825E599-A100-4C12-A622-C03B96ADB36B}" type="pres">
      <dgm:prSet presAssocID="{2BFEDBA5-5655-4449-99A3-EC2A89B774C6}" presName="level3hierChild" presStyleCnt="0"/>
      <dgm:spPr/>
    </dgm:pt>
  </dgm:ptLst>
  <dgm:cxnLst>
    <dgm:cxn modelId="{FDCC24CF-B58C-428E-B469-55CC3E62E4AF}" type="presOf" srcId="{94D34D05-3F3E-41F1-ACDE-07386CB7D891}" destId="{E07E2BF9-9659-4C9F-85F7-2D2DEC477A8A}" srcOrd="0" destOrd="0" presId="urn:microsoft.com/office/officeart/2005/8/layout/hierarchy2"/>
    <dgm:cxn modelId="{2D8BCB67-A150-4E06-8021-3746CB15DD05}" type="presOf" srcId="{CDC7DCEA-6291-4E96-AD30-20CDA1BCA5B8}" destId="{ABA14CBF-C3A1-4284-ABE3-0B67E6AC901A}" srcOrd="0" destOrd="0" presId="urn:microsoft.com/office/officeart/2005/8/layout/hierarchy2"/>
    <dgm:cxn modelId="{13502842-A54B-4373-8A2A-4A9398C26114}" srcId="{B2A87BC3-B351-4333-8FD2-E265976583FC}" destId="{B240E368-8304-4871-BD42-226F70FD8782}" srcOrd="0" destOrd="0" parTransId="{D0E49E70-E0D3-49EF-809A-03C642EF62AC}" sibTransId="{9A831066-5A21-4519-AF79-60CC18511DEA}"/>
    <dgm:cxn modelId="{24287FD9-DC98-4792-9EA0-5A4441A5361D}" type="presOf" srcId="{2BFEDBA5-5655-4449-99A3-EC2A89B774C6}" destId="{16C51FC6-5847-4141-9185-A42B2C380C16}" srcOrd="0" destOrd="0" presId="urn:microsoft.com/office/officeart/2005/8/layout/hierarchy2"/>
    <dgm:cxn modelId="{D7F3F964-6FA4-464E-87EC-F5FDA7B85B4F}" type="presOf" srcId="{5F347AC9-1E1F-4360-84C8-246FA56AB3D5}" destId="{ACDBA2D4-1114-429A-BC64-D5951F3150C6}" srcOrd="0" destOrd="0" presId="urn:microsoft.com/office/officeart/2005/8/layout/hierarchy2"/>
    <dgm:cxn modelId="{A1DFCD4D-ACA5-45C2-94ED-1D691080E784}" srcId="{4C9441F9-0221-4D9A-816F-8A8FEB091D07}" destId="{32570E4A-CA1A-4C73-9ABD-F8823F8A016F}" srcOrd="0" destOrd="0" parTransId="{8CFF2AB4-5279-446C-8462-A1C32610369A}" sibTransId="{C5634F47-9228-4339-A454-5161FB89489F}"/>
    <dgm:cxn modelId="{F673A63D-9FBF-4C80-A2AD-E6E40EAE2460}" type="presOf" srcId="{D0E49E70-E0D3-49EF-809A-03C642EF62AC}" destId="{9DF1EAEF-A982-4123-A99B-618A877D4B67}" srcOrd="1" destOrd="0" presId="urn:microsoft.com/office/officeart/2005/8/layout/hierarchy2"/>
    <dgm:cxn modelId="{E0768E16-D6FC-4D74-B74E-294C20EFE1A6}" srcId="{4C9441F9-0221-4D9A-816F-8A8FEB091D07}" destId="{B2A87BC3-B351-4333-8FD2-E265976583FC}" srcOrd="1" destOrd="0" parTransId="{F7F2DFA1-A651-4179-A9F3-B6EA50FD1BAB}" sibTransId="{DC0DC65C-F60C-4921-9AD1-8B7CA26DD6B6}"/>
    <dgm:cxn modelId="{17F41E4B-B3A2-4E53-ACB6-8140495B13D5}" type="presOf" srcId="{7549ED6C-EB47-4C40-BBCF-6DA9EA61BE8B}" destId="{95E9EBE9-A07B-426F-8F87-B5C5C7620B22}" srcOrd="1" destOrd="0" presId="urn:microsoft.com/office/officeart/2005/8/layout/hierarchy2"/>
    <dgm:cxn modelId="{ECA501D3-4695-46A5-B15F-78882F25557E}" type="presOf" srcId="{F7F2DFA1-A651-4179-A9F3-B6EA50FD1BAB}" destId="{4280401A-9CA8-4C8A-9893-399E53AF5CDF}" srcOrd="0" destOrd="0" presId="urn:microsoft.com/office/officeart/2005/8/layout/hierarchy2"/>
    <dgm:cxn modelId="{9CE6911A-183C-474E-A7BF-C36866C55D7F}" srcId="{B2A87BC3-B351-4333-8FD2-E265976583FC}" destId="{2BFEDBA5-5655-4449-99A3-EC2A89B774C6}" srcOrd="1" destOrd="0" parTransId="{7549ED6C-EB47-4C40-BBCF-6DA9EA61BE8B}" sibTransId="{D83D8477-3D71-41C0-9772-C354B5C90576}"/>
    <dgm:cxn modelId="{F4CDED82-7C19-460E-B19B-258CE3085CA3}" type="presOf" srcId="{8CFF2AB4-5279-446C-8462-A1C32610369A}" destId="{F8C98116-344F-41A5-9591-6BF765C2B489}" srcOrd="1" destOrd="0" presId="urn:microsoft.com/office/officeart/2005/8/layout/hierarchy2"/>
    <dgm:cxn modelId="{756DB3C8-266A-4013-B6EB-DF232490CC04}" type="presOf" srcId="{D0E49E70-E0D3-49EF-809A-03C642EF62AC}" destId="{7448DCAC-41DC-4ECD-A126-0107E4F1DB30}" srcOrd="0" destOrd="0" presId="urn:microsoft.com/office/officeart/2005/8/layout/hierarchy2"/>
    <dgm:cxn modelId="{15B8DC5A-7323-48F5-B18B-9D004A72951C}" type="presOf" srcId="{7549ED6C-EB47-4C40-BBCF-6DA9EA61BE8B}" destId="{73CFA309-9D08-45FF-AD18-164AA8E25274}" srcOrd="0" destOrd="0" presId="urn:microsoft.com/office/officeart/2005/8/layout/hierarchy2"/>
    <dgm:cxn modelId="{D225AAA9-22D2-481F-BEB1-FDCC8265A5DB}" type="presOf" srcId="{32570E4A-CA1A-4C73-9ABD-F8823F8A016F}" destId="{DBB3A4D4-FC43-4252-9784-BAD06B340F5D}" srcOrd="0" destOrd="0" presId="urn:microsoft.com/office/officeart/2005/8/layout/hierarchy2"/>
    <dgm:cxn modelId="{51854F3C-AB03-4053-A74C-83E03861116E}" type="presOf" srcId="{CDC7DCEA-6291-4E96-AD30-20CDA1BCA5B8}" destId="{0F290502-E8B0-43FA-A67A-5B8167BD5357}" srcOrd="1" destOrd="0" presId="urn:microsoft.com/office/officeart/2005/8/layout/hierarchy2"/>
    <dgm:cxn modelId="{7BCB8D07-DE3B-4072-9CF9-59B6A92416C6}" srcId="{5F347AC9-1E1F-4360-84C8-246FA56AB3D5}" destId="{4C9441F9-0221-4D9A-816F-8A8FEB091D07}" srcOrd="0" destOrd="0" parTransId="{19E4DB6B-5AA4-436F-949F-9277498F0CA5}" sibTransId="{DAE7F99C-1FB3-4AAC-B1C8-9BC27CBD7D4F}"/>
    <dgm:cxn modelId="{33AA6B43-8E47-472D-B6A0-1226FA43CF46}" type="presOf" srcId="{4C9441F9-0221-4D9A-816F-8A8FEB091D07}" destId="{2648606A-AB65-4B82-A6BF-3170F711D6C1}" srcOrd="0" destOrd="0" presId="urn:microsoft.com/office/officeart/2005/8/layout/hierarchy2"/>
    <dgm:cxn modelId="{D6C195F3-EF1A-4716-A47B-78BB63483819}" type="presOf" srcId="{B2A87BC3-B351-4333-8FD2-E265976583FC}" destId="{91E99113-28AD-424C-843D-BF8E097CE5F6}" srcOrd="0" destOrd="0" presId="urn:microsoft.com/office/officeart/2005/8/layout/hierarchy2"/>
    <dgm:cxn modelId="{68F82396-A72B-4630-95C5-773D2996B3B2}" type="presOf" srcId="{8CFF2AB4-5279-446C-8462-A1C32610369A}" destId="{E93B5A15-68C4-433F-8139-B051782BAA97}" srcOrd="0" destOrd="0" presId="urn:microsoft.com/office/officeart/2005/8/layout/hierarchy2"/>
    <dgm:cxn modelId="{30FB3E6F-CFA8-410B-8FCF-4597FB81DE9F}" type="presOf" srcId="{B240E368-8304-4871-BD42-226F70FD8782}" destId="{15E47EBD-8DA6-428E-B452-79525F7BF268}" srcOrd="0" destOrd="0" presId="urn:microsoft.com/office/officeart/2005/8/layout/hierarchy2"/>
    <dgm:cxn modelId="{B9BD0C29-364B-4343-9909-E0B49FDDFDFB}" type="presOf" srcId="{F7F2DFA1-A651-4179-A9F3-B6EA50FD1BAB}" destId="{D3B9BDE8-2342-4388-85F7-8B4720FA3743}" srcOrd="1" destOrd="0" presId="urn:microsoft.com/office/officeart/2005/8/layout/hierarchy2"/>
    <dgm:cxn modelId="{35C21AC2-45AF-47E2-B133-CDDEB30526A9}" srcId="{32570E4A-CA1A-4C73-9ABD-F8823F8A016F}" destId="{94D34D05-3F3E-41F1-ACDE-07386CB7D891}" srcOrd="0" destOrd="0" parTransId="{CDC7DCEA-6291-4E96-AD30-20CDA1BCA5B8}" sibTransId="{7869C791-B090-4617-A231-DD14E555864B}"/>
    <dgm:cxn modelId="{1F216190-3B8F-43FC-BA88-DCF6DB506535}" type="presParOf" srcId="{ACDBA2D4-1114-429A-BC64-D5951F3150C6}" destId="{06B62531-8078-4BDD-937E-6CD390732FCE}" srcOrd="0" destOrd="0" presId="urn:microsoft.com/office/officeart/2005/8/layout/hierarchy2"/>
    <dgm:cxn modelId="{DA904DC6-CEAC-4A7E-8EC5-3EEC4609CAB8}" type="presParOf" srcId="{06B62531-8078-4BDD-937E-6CD390732FCE}" destId="{2648606A-AB65-4B82-A6BF-3170F711D6C1}" srcOrd="0" destOrd="0" presId="urn:microsoft.com/office/officeart/2005/8/layout/hierarchy2"/>
    <dgm:cxn modelId="{8B2C7FCE-E252-44C1-AE88-3CE09FDC83C1}" type="presParOf" srcId="{06B62531-8078-4BDD-937E-6CD390732FCE}" destId="{5E8962AE-41A9-4E35-A906-2AD8FB37F4A4}" srcOrd="1" destOrd="0" presId="urn:microsoft.com/office/officeart/2005/8/layout/hierarchy2"/>
    <dgm:cxn modelId="{BA7D71D5-E01D-4242-A4DB-92C2F680522A}" type="presParOf" srcId="{5E8962AE-41A9-4E35-A906-2AD8FB37F4A4}" destId="{E93B5A15-68C4-433F-8139-B051782BAA97}" srcOrd="0" destOrd="0" presId="urn:microsoft.com/office/officeart/2005/8/layout/hierarchy2"/>
    <dgm:cxn modelId="{083D7BDE-AF22-4FEB-A8EE-757E9E874172}" type="presParOf" srcId="{E93B5A15-68C4-433F-8139-B051782BAA97}" destId="{F8C98116-344F-41A5-9591-6BF765C2B489}" srcOrd="0" destOrd="0" presId="urn:microsoft.com/office/officeart/2005/8/layout/hierarchy2"/>
    <dgm:cxn modelId="{8C756996-C527-42ED-977F-A59FA1261860}" type="presParOf" srcId="{5E8962AE-41A9-4E35-A906-2AD8FB37F4A4}" destId="{A58CA3B8-BFF6-4481-A89E-E8BF19878B4F}" srcOrd="1" destOrd="0" presId="urn:microsoft.com/office/officeart/2005/8/layout/hierarchy2"/>
    <dgm:cxn modelId="{0C90A202-3EF1-4554-9EAD-408A2CE53DF7}" type="presParOf" srcId="{A58CA3B8-BFF6-4481-A89E-E8BF19878B4F}" destId="{DBB3A4D4-FC43-4252-9784-BAD06B340F5D}" srcOrd="0" destOrd="0" presId="urn:microsoft.com/office/officeart/2005/8/layout/hierarchy2"/>
    <dgm:cxn modelId="{49E7B309-183E-4452-8819-0DE0A8BB0B21}" type="presParOf" srcId="{A58CA3B8-BFF6-4481-A89E-E8BF19878B4F}" destId="{AA707084-39BF-46DE-B003-34A5DE8803A4}" srcOrd="1" destOrd="0" presId="urn:microsoft.com/office/officeart/2005/8/layout/hierarchy2"/>
    <dgm:cxn modelId="{B1FE716F-615E-4F9A-B2B4-00D288BD6503}" type="presParOf" srcId="{AA707084-39BF-46DE-B003-34A5DE8803A4}" destId="{ABA14CBF-C3A1-4284-ABE3-0B67E6AC901A}" srcOrd="0" destOrd="0" presId="urn:microsoft.com/office/officeart/2005/8/layout/hierarchy2"/>
    <dgm:cxn modelId="{9F7ABD34-DAF5-4E35-B36C-08619BEB9AB6}" type="presParOf" srcId="{ABA14CBF-C3A1-4284-ABE3-0B67E6AC901A}" destId="{0F290502-E8B0-43FA-A67A-5B8167BD5357}" srcOrd="0" destOrd="0" presId="urn:microsoft.com/office/officeart/2005/8/layout/hierarchy2"/>
    <dgm:cxn modelId="{5C0897A3-0292-4E71-B4FB-C61EC93E3500}" type="presParOf" srcId="{AA707084-39BF-46DE-B003-34A5DE8803A4}" destId="{EB485322-8E42-4DD1-A5C0-92A70D668943}" srcOrd="1" destOrd="0" presId="urn:microsoft.com/office/officeart/2005/8/layout/hierarchy2"/>
    <dgm:cxn modelId="{3F4EDBEC-4611-4FFE-9984-E166C0A240D4}" type="presParOf" srcId="{EB485322-8E42-4DD1-A5C0-92A70D668943}" destId="{E07E2BF9-9659-4C9F-85F7-2D2DEC477A8A}" srcOrd="0" destOrd="0" presId="urn:microsoft.com/office/officeart/2005/8/layout/hierarchy2"/>
    <dgm:cxn modelId="{F7680BF3-A413-4F38-8DAC-DD03D72CFE27}" type="presParOf" srcId="{EB485322-8E42-4DD1-A5C0-92A70D668943}" destId="{FA2C3D8E-66C8-4756-A034-6DCFA4EFE49B}" srcOrd="1" destOrd="0" presId="urn:microsoft.com/office/officeart/2005/8/layout/hierarchy2"/>
    <dgm:cxn modelId="{065FE84A-8D37-47CF-A89A-FE95E6DE78ED}" type="presParOf" srcId="{5E8962AE-41A9-4E35-A906-2AD8FB37F4A4}" destId="{4280401A-9CA8-4C8A-9893-399E53AF5CDF}" srcOrd="2" destOrd="0" presId="urn:microsoft.com/office/officeart/2005/8/layout/hierarchy2"/>
    <dgm:cxn modelId="{2AFA066B-05F1-40C8-B3EF-6F9F8250E872}" type="presParOf" srcId="{4280401A-9CA8-4C8A-9893-399E53AF5CDF}" destId="{D3B9BDE8-2342-4388-85F7-8B4720FA3743}" srcOrd="0" destOrd="0" presId="urn:microsoft.com/office/officeart/2005/8/layout/hierarchy2"/>
    <dgm:cxn modelId="{D19D7AAC-463B-45E0-9AE0-29A7666F1F52}" type="presParOf" srcId="{5E8962AE-41A9-4E35-A906-2AD8FB37F4A4}" destId="{1A255F56-FD65-40B7-9ED4-D7D8843BB76E}" srcOrd="3" destOrd="0" presId="urn:microsoft.com/office/officeart/2005/8/layout/hierarchy2"/>
    <dgm:cxn modelId="{4987B491-7936-49F2-890D-FBF101BC3101}" type="presParOf" srcId="{1A255F56-FD65-40B7-9ED4-D7D8843BB76E}" destId="{91E99113-28AD-424C-843D-BF8E097CE5F6}" srcOrd="0" destOrd="0" presId="urn:microsoft.com/office/officeart/2005/8/layout/hierarchy2"/>
    <dgm:cxn modelId="{15F13BE8-C3B7-4F9F-B233-88FB9276DB34}" type="presParOf" srcId="{1A255F56-FD65-40B7-9ED4-D7D8843BB76E}" destId="{11CAA617-CA88-4FD1-8A85-C0DCA95E9BDA}" srcOrd="1" destOrd="0" presId="urn:microsoft.com/office/officeart/2005/8/layout/hierarchy2"/>
    <dgm:cxn modelId="{53C32545-A5BF-474A-A865-1E074F9692F9}" type="presParOf" srcId="{11CAA617-CA88-4FD1-8A85-C0DCA95E9BDA}" destId="{7448DCAC-41DC-4ECD-A126-0107E4F1DB30}" srcOrd="0" destOrd="0" presId="urn:microsoft.com/office/officeart/2005/8/layout/hierarchy2"/>
    <dgm:cxn modelId="{B95975D3-B4DB-47E3-92B3-312B02232AE5}" type="presParOf" srcId="{7448DCAC-41DC-4ECD-A126-0107E4F1DB30}" destId="{9DF1EAEF-A982-4123-A99B-618A877D4B67}" srcOrd="0" destOrd="0" presId="urn:microsoft.com/office/officeart/2005/8/layout/hierarchy2"/>
    <dgm:cxn modelId="{EDDCD049-64A9-4D0E-8147-DBFC87B390DB}" type="presParOf" srcId="{11CAA617-CA88-4FD1-8A85-C0DCA95E9BDA}" destId="{2650AF90-5A08-4DF4-8844-211477FCE6CF}" srcOrd="1" destOrd="0" presId="urn:microsoft.com/office/officeart/2005/8/layout/hierarchy2"/>
    <dgm:cxn modelId="{4AB696D5-9531-4EC4-BF72-302AB1005FA9}" type="presParOf" srcId="{2650AF90-5A08-4DF4-8844-211477FCE6CF}" destId="{15E47EBD-8DA6-428E-B452-79525F7BF268}" srcOrd="0" destOrd="0" presId="urn:microsoft.com/office/officeart/2005/8/layout/hierarchy2"/>
    <dgm:cxn modelId="{F48C73F6-4A77-4CF5-BB8A-304575BE256C}" type="presParOf" srcId="{2650AF90-5A08-4DF4-8844-211477FCE6CF}" destId="{E8B9A0FB-6CDC-4BFF-A7A8-0327A2692F56}" srcOrd="1" destOrd="0" presId="urn:microsoft.com/office/officeart/2005/8/layout/hierarchy2"/>
    <dgm:cxn modelId="{A086D33C-E76D-46F8-A26B-8CC10D209162}" type="presParOf" srcId="{11CAA617-CA88-4FD1-8A85-C0DCA95E9BDA}" destId="{73CFA309-9D08-45FF-AD18-164AA8E25274}" srcOrd="2" destOrd="0" presId="urn:microsoft.com/office/officeart/2005/8/layout/hierarchy2"/>
    <dgm:cxn modelId="{8E7F60BA-25D2-4896-92D1-11B7C56EFC89}" type="presParOf" srcId="{73CFA309-9D08-45FF-AD18-164AA8E25274}" destId="{95E9EBE9-A07B-426F-8F87-B5C5C7620B22}" srcOrd="0" destOrd="0" presId="urn:microsoft.com/office/officeart/2005/8/layout/hierarchy2"/>
    <dgm:cxn modelId="{9BAE37A4-CDEE-4F66-9345-C061042A6B12}" type="presParOf" srcId="{11CAA617-CA88-4FD1-8A85-C0DCA95E9BDA}" destId="{1D650ACE-F5C3-414B-BA31-21F84B46F4E1}" srcOrd="3" destOrd="0" presId="urn:microsoft.com/office/officeart/2005/8/layout/hierarchy2"/>
    <dgm:cxn modelId="{16CCDE41-3485-4FD4-B453-2FC6D82A0AF1}" type="presParOf" srcId="{1D650ACE-F5C3-414B-BA31-21F84B46F4E1}" destId="{16C51FC6-5847-4141-9185-A42B2C380C16}" srcOrd="0" destOrd="0" presId="urn:microsoft.com/office/officeart/2005/8/layout/hierarchy2"/>
    <dgm:cxn modelId="{B8884B68-CB9F-48BE-A795-88ED8C09E97C}" type="presParOf" srcId="{1D650ACE-F5C3-414B-BA31-21F84B46F4E1}" destId="{0825E599-A100-4C12-A622-C03B96ADB36B}"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1</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p>
      </dgm:t>
    </dgm:pt>
    <dgm:pt modelId="{8F394935-2D3A-41AB-B5D3-E138ECAB2373}" type="sibTrans" cxnId="{4C70F613-701A-42CC-A144-7CAF34D4747A}">
      <dgm:prSet/>
      <dgm:spPr/>
      <dgm:t>
        <a:bodyPr/>
        <a:lstStyle/>
        <a:p>
          <a:endParaRPr lang="es-EC"/>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r>
            <a:rPr lang="es-EC" dirty="0" smtClean="0">
              <a:effectLst/>
              <a:latin typeface="Times New Roman"/>
              <a:ea typeface="Times New Roman"/>
              <a:cs typeface="Times New Roman"/>
            </a:rPr>
            <a:t>La "Unión de lucha por la emancipación de la clase obrera", creada por Lenin en Petersburgo en el año 1895, que desplegó una labor de agitación de masas entre los obreros y dirigió huelgas de masas.</a:t>
          </a:r>
          <a:endParaRPr lang="es-EC" dirty="0"/>
        </a:p>
      </dgm:t>
    </dgm:pt>
    <dgm:pt modelId="{9F4DF090-2D2A-461C-96AA-3701D08440E0}" type="parTrans" cxnId="{35D922A6-AAEF-4B2A-8193-798763552A8B}">
      <dgm:prSet/>
      <dgm:spPr/>
      <dgm:t>
        <a:bodyPr/>
        <a:lstStyle/>
        <a:p>
          <a:endParaRPr lang="es-EC"/>
        </a:p>
      </dgm:t>
    </dgm:pt>
    <dgm:pt modelId="{33DC70DF-CF46-44CF-A7DA-FD8F8CA4A3E8}" type="sibTrans" cxnId="{35D922A6-AAEF-4B2A-8193-798763552A8B}">
      <dgm:prSet/>
      <dgm:spPr/>
      <dgm:t>
        <a:bodyPr/>
        <a:lstStyle/>
        <a:p>
          <a:endParaRPr lang="es-EC"/>
        </a:p>
      </dgm:t>
    </dgm:pt>
    <dgm:pt modelId="{1C264170-9792-4BF9-BC4E-EC7BD6672B07}">
      <dgm:prSet phldrT="[Texto]" custT="1"/>
      <dgm:spPr>
        <a:solidFill>
          <a:schemeClr val="tx2">
            <a:lumMod val="75000"/>
          </a:schemeClr>
        </a:solidFill>
      </dgm:spPr>
      <dgm:t>
        <a:bodyPr/>
        <a:lstStyle/>
        <a:p>
          <a:r>
            <a:rPr lang="es-EC" sz="3000" smtClean="0">
              <a:latin typeface="Times New Roman" pitchFamily="18" charset="0"/>
              <a:cs typeface="Times New Roman" pitchFamily="18" charset="0"/>
            </a:rPr>
            <a:t>Supuesto No. 2</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p>
      </dgm:t>
    </dgm:pt>
    <dgm:pt modelId="{F19BACDE-7B62-468D-BCA8-91AF6CD5C74E}" type="sibTrans" cxnId="{6EED84F6-DDBB-4DD5-8A5F-C5D35D02362A}">
      <dgm:prSet/>
      <dgm:spPr/>
      <dgm:t>
        <a:bodyPr/>
        <a:lstStyle/>
        <a:p>
          <a:endParaRPr lang="es-EC"/>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r>
            <a:rPr lang="es-EC" dirty="0" smtClean="0">
              <a:effectLst/>
              <a:latin typeface="Times New Roman"/>
              <a:ea typeface="Times New Roman"/>
              <a:cs typeface="Times New Roman"/>
            </a:rPr>
            <a:t>Se levantaron en el País Soviético los cimientos inconmovibles de la Economía socialista: se construyó una industria pesada socialista de primera clase y una agricultura colectiva mecanizada.</a:t>
          </a:r>
          <a:endParaRPr lang="es-EC" dirty="0"/>
        </a:p>
      </dgm:t>
    </dgm:pt>
    <dgm:pt modelId="{5E83B2F6-9953-41C4-AE21-7BA71A19D23A}" type="parTrans" cxnId="{1FEFEEA9-691F-40A6-9C25-420D7B6C3D71}">
      <dgm:prSet/>
      <dgm:spPr/>
      <dgm:t>
        <a:bodyPr/>
        <a:lstStyle/>
        <a:p>
          <a:endParaRPr lang="es-EC"/>
        </a:p>
      </dgm:t>
    </dgm:pt>
    <dgm:pt modelId="{A7B37C3D-6285-40CA-AA1D-45237DAA817C}" type="sibTrans" cxnId="{1FEFEEA9-691F-40A6-9C25-420D7B6C3D71}">
      <dgm:prSet/>
      <dgm:spPr/>
      <dgm:t>
        <a:bodyPr/>
        <a:lstStyle/>
        <a:p>
          <a:endParaRPr lang="es-EC"/>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18302531-8A36-4F3B-8534-8F61264344CB}" type="presOf" srcId="{B0AC8A14-2E29-409C-851A-AE0337622019}" destId="{6F3733E5-BD2F-4705-B64F-C0C7F09D87BE}"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1FE3EAAB-37D3-435A-B49A-FE479E37A8E7}" type="presOf" srcId="{00D1630B-31E9-42BC-A579-35A5248B615A}" destId="{00ECD3C4-913D-489F-816A-43A98C8FDA1B}" srcOrd="0" destOrd="0" presId="urn:microsoft.com/office/officeart/2005/8/layout/vList6"/>
    <dgm:cxn modelId="{AE313323-54BA-4EE0-8C3D-B657E40FEE1D}" type="presOf" srcId="{1C264170-9792-4BF9-BC4E-EC7BD6672B07}" destId="{A2F8F6D1-3043-4B04-B9AB-44CC3859B4BA}"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115B408B-24C0-4918-AD6B-5B1A9E5C8F20}" type="presOf" srcId="{D234FAE6-8E55-4DCA-BDEA-3C1219022899}" destId="{F8D79765-1955-41FC-AE5B-42ABAF5614D6}" srcOrd="0" destOrd="0" presId="urn:microsoft.com/office/officeart/2005/8/layout/vList6"/>
    <dgm:cxn modelId="{A4E63A4B-0810-4FA9-A740-77DFB3A9BB97}" type="presOf" srcId="{5900D111-62F1-4800-A0BB-C133D90AC085}" destId="{DD8E0D8F-F772-4019-A1C7-C4B6819C6A4F}" srcOrd="0" destOrd="0" presId="urn:microsoft.com/office/officeart/2005/8/layout/vList6"/>
    <dgm:cxn modelId="{D89A1AEC-52F2-4A11-B672-292B94640A28}" type="presParOf" srcId="{DD8E0D8F-F772-4019-A1C7-C4B6819C6A4F}" destId="{F1E72A80-A16A-45FE-BF10-CAC24D0C5091}" srcOrd="0" destOrd="0" presId="urn:microsoft.com/office/officeart/2005/8/layout/vList6"/>
    <dgm:cxn modelId="{0BDC04FE-370C-4C02-BF8B-CF47FF75896E}" type="presParOf" srcId="{F1E72A80-A16A-45FE-BF10-CAC24D0C5091}" destId="{00ECD3C4-913D-489F-816A-43A98C8FDA1B}" srcOrd="0" destOrd="0" presId="urn:microsoft.com/office/officeart/2005/8/layout/vList6"/>
    <dgm:cxn modelId="{20C42224-7A84-438D-AF2B-CC888F92BA40}" type="presParOf" srcId="{F1E72A80-A16A-45FE-BF10-CAC24D0C5091}" destId="{F8D79765-1955-41FC-AE5B-42ABAF5614D6}" srcOrd="1" destOrd="0" presId="urn:microsoft.com/office/officeart/2005/8/layout/vList6"/>
    <dgm:cxn modelId="{9FCB8127-01C4-4105-A653-9C53FC8FDCAE}" type="presParOf" srcId="{DD8E0D8F-F772-4019-A1C7-C4B6819C6A4F}" destId="{3A3FB788-F76F-4EC6-8708-F08A897A8DE7}" srcOrd="1" destOrd="0" presId="urn:microsoft.com/office/officeart/2005/8/layout/vList6"/>
    <dgm:cxn modelId="{A10F1F4A-B761-4286-9A24-C1677D8A2D91}" type="presParOf" srcId="{DD8E0D8F-F772-4019-A1C7-C4B6819C6A4F}" destId="{B32C3AFA-234C-43FA-9FCB-57C97CB51FF9}" srcOrd="2" destOrd="0" presId="urn:microsoft.com/office/officeart/2005/8/layout/vList6"/>
    <dgm:cxn modelId="{3229CD62-BE7D-4A8D-AB4A-C83CF9EC9D65}" type="presParOf" srcId="{B32C3AFA-234C-43FA-9FCB-57C97CB51FF9}" destId="{A2F8F6D1-3043-4B04-B9AB-44CC3859B4BA}" srcOrd="0" destOrd="0" presId="urn:microsoft.com/office/officeart/2005/8/layout/vList6"/>
    <dgm:cxn modelId="{4A27907F-AE74-4EA2-965F-E0881E811098}"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3</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custT="1"/>
      <dgm:spPr>
        <a:solidFill>
          <a:schemeClr val="bg1">
            <a:lumMod val="65000"/>
            <a:alpha val="90000"/>
          </a:schemeClr>
        </a:solidFill>
        <a:ln w="57150">
          <a:solidFill>
            <a:schemeClr val="bg1">
              <a:alpha val="90000"/>
            </a:schemeClr>
          </a:solidFill>
        </a:ln>
      </dgm:spPr>
      <dgm:t>
        <a:bodyPr/>
        <a:lstStyle/>
        <a:p>
          <a:pPr algn="just"/>
          <a:r>
            <a:rPr lang="es-EC" sz="1800" dirty="0" smtClean="0">
              <a:latin typeface="Times New Roman" pitchFamily="18" charset="0"/>
              <a:cs typeface="Times New Roman" pitchFamily="18" charset="0"/>
            </a:rPr>
            <a:t>En los años de 1930 a 1934, el Partido bolchevique resolvió la tarea histórica más difícil de la revolución proletaria, después de la conquista del Poder: la de llevar a millones de pequeños propietarios campesinos, a la senda del socialismo. </a:t>
          </a:r>
          <a:endParaRPr lang="es-EC" sz="1800"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4</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En la U.R.S.S., se aplica el principio del socialismo: "De cada uno, según su capacidad, a cada uno, según su trabajo". Se garantiza a todos los ciudadanos de la U.R.S.S. el derecho al trabajo, el derecho al descanso, el derecho a la instrucción, el derecho al aseguramiento material en su vejez en caso de enfermedad o de incapacitación para el trabajo.</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4901">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EA5D4586-82EE-475E-8BFF-5B35ABB7D2F6}" type="presOf" srcId="{1C264170-9792-4BF9-BC4E-EC7BD6672B07}" destId="{A2F8F6D1-3043-4B04-B9AB-44CC3859B4BA}" srcOrd="0" destOrd="0" presId="urn:microsoft.com/office/officeart/2005/8/layout/vList6"/>
    <dgm:cxn modelId="{7029FA55-7AEF-4425-823F-ECDBCD69FED5}" type="presOf" srcId="{5900D111-62F1-4800-A0BB-C133D90AC085}" destId="{DD8E0D8F-F772-4019-A1C7-C4B6819C6A4F}"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B896A90E-D0A2-483E-852C-4F493A233908}" type="presOf" srcId="{00D1630B-31E9-42BC-A579-35A5248B615A}" destId="{00ECD3C4-913D-489F-816A-43A98C8FDA1B}" srcOrd="0" destOrd="0" presId="urn:microsoft.com/office/officeart/2005/8/layout/vList6"/>
    <dgm:cxn modelId="{3C4061FE-1933-4CFF-9324-335BCE7C728B}" type="presOf" srcId="{D234FAE6-8E55-4DCA-BDEA-3C1219022899}" destId="{F8D79765-1955-41FC-AE5B-42ABAF5614D6}" srcOrd="0" destOrd="0" presId="urn:microsoft.com/office/officeart/2005/8/layout/vList6"/>
    <dgm:cxn modelId="{70705D54-C896-44E2-AA53-93DA4D792E76}" type="presOf" srcId="{B0AC8A14-2E29-409C-851A-AE0337622019}" destId="{6F3733E5-BD2F-4705-B64F-C0C7F09D87BE}"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ED34D8E5-B576-4829-A0D4-89E8C0BB3F31}" type="presParOf" srcId="{DD8E0D8F-F772-4019-A1C7-C4B6819C6A4F}" destId="{F1E72A80-A16A-45FE-BF10-CAC24D0C5091}" srcOrd="0" destOrd="0" presId="urn:microsoft.com/office/officeart/2005/8/layout/vList6"/>
    <dgm:cxn modelId="{2C35D2AD-ACDC-4D84-9A4F-4CD42AE17C08}" type="presParOf" srcId="{F1E72A80-A16A-45FE-BF10-CAC24D0C5091}" destId="{00ECD3C4-913D-489F-816A-43A98C8FDA1B}" srcOrd="0" destOrd="0" presId="urn:microsoft.com/office/officeart/2005/8/layout/vList6"/>
    <dgm:cxn modelId="{2FFEBCAE-5ABB-4AD6-832E-85A797671244}" type="presParOf" srcId="{F1E72A80-A16A-45FE-BF10-CAC24D0C5091}" destId="{F8D79765-1955-41FC-AE5B-42ABAF5614D6}" srcOrd="1" destOrd="0" presId="urn:microsoft.com/office/officeart/2005/8/layout/vList6"/>
    <dgm:cxn modelId="{FFD6A1AD-FE3B-4904-A9B6-40CAFD0CECC4}" type="presParOf" srcId="{DD8E0D8F-F772-4019-A1C7-C4B6819C6A4F}" destId="{3A3FB788-F76F-4EC6-8708-F08A897A8DE7}" srcOrd="1" destOrd="0" presId="urn:microsoft.com/office/officeart/2005/8/layout/vList6"/>
    <dgm:cxn modelId="{26EB100E-A5E4-4105-B81A-D8375BB5E9A2}" type="presParOf" srcId="{DD8E0D8F-F772-4019-A1C7-C4B6819C6A4F}" destId="{B32C3AFA-234C-43FA-9FCB-57C97CB51FF9}" srcOrd="2" destOrd="0" presId="urn:microsoft.com/office/officeart/2005/8/layout/vList6"/>
    <dgm:cxn modelId="{4930A50B-25A6-4152-A367-A2D5B7D81373}" type="presParOf" srcId="{B32C3AFA-234C-43FA-9FCB-57C97CB51FF9}" destId="{A2F8F6D1-3043-4B04-B9AB-44CC3859B4BA}" srcOrd="0" destOrd="0" presId="urn:microsoft.com/office/officeart/2005/8/layout/vList6"/>
    <dgm:cxn modelId="{3C5D41E1-EB2F-4A62-B7E7-40063ABC8A0E}"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5</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La Revolución soviética se distingue de todas las demás revoluciones en que, además de librar al pueblo del zarismo y del capitalismo, vino a mejorar radicalmente su situación material y cultural. En esto reside su fuerza invencible.</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6</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La clase obrera había dejado de ser una clase explotada, privada de los medios de producción, como lo es bajo el capitalismo. Había destruido el capitalismo, arrebatado a los capitalistas los medios de producción, para convertirlos en propiedad social. </a:t>
          </a:r>
          <a:r>
            <a:rPr lang="es-EC" dirty="0" smtClean="0">
              <a:effectLst/>
              <a:latin typeface="Times New Roman" pitchFamily="18" charset="0"/>
              <a:ea typeface="Times New Roman"/>
              <a:cs typeface="Times New Roman" pitchFamily="18" charset="0"/>
            </a:rPr>
            <a:t>. </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6786"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5535" custLinFactNeighborY="-5099">
        <dgm:presLayoutVars>
          <dgm:bulletEnabled val="1"/>
        </dgm:presLayoutVars>
      </dgm:prSet>
      <dgm:spPr/>
      <dgm:t>
        <a:bodyPr/>
        <a:lstStyle/>
        <a:p>
          <a:endParaRPr lang="es-EC"/>
        </a:p>
      </dgm:t>
    </dgm:pt>
  </dgm:ptLst>
  <dgm:cxnLst>
    <dgm:cxn modelId="{0076213D-DEEF-418F-B423-33B98D538536}" type="presOf" srcId="{1C264170-9792-4BF9-BC4E-EC7BD6672B07}" destId="{A2F8F6D1-3043-4B04-B9AB-44CC3859B4BA}"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35D922A6-AAEF-4B2A-8193-798763552A8B}" srcId="{00D1630B-31E9-42BC-A579-35A5248B615A}" destId="{D234FAE6-8E55-4DCA-BDEA-3C1219022899}" srcOrd="0" destOrd="0" parTransId="{9F4DF090-2D2A-461C-96AA-3701D08440E0}" sibTransId="{33DC70DF-CF46-44CF-A7DA-FD8F8CA4A3E8}"/>
    <dgm:cxn modelId="{78C6A822-8D70-4CDB-9512-5D78AE0D68B6}" type="presOf" srcId="{00D1630B-31E9-42BC-A579-35A5248B615A}" destId="{00ECD3C4-913D-489F-816A-43A98C8FDA1B}" srcOrd="0" destOrd="0" presId="urn:microsoft.com/office/officeart/2005/8/layout/vList6"/>
    <dgm:cxn modelId="{E0B1CF60-757A-4DCF-A36B-5485FF878B07}" type="presOf" srcId="{D234FAE6-8E55-4DCA-BDEA-3C1219022899}" destId="{F8D79765-1955-41FC-AE5B-42ABAF5614D6}" srcOrd="0" destOrd="0" presId="urn:microsoft.com/office/officeart/2005/8/layout/vList6"/>
    <dgm:cxn modelId="{7BE94881-0917-4437-BF80-8D0FD07A5416}" type="presOf" srcId="{5900D111-62F1-4800-A0BB-C133D90AC085}" destId="{DD8E0D8F-F772-4019-A1C7-C4B6819C6A4F}"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8B96C4A2-AE34-4B17-B6D6-995C9C91AE48}" type="presOf" srcId="{B0AC8A14-2E29-409C-851A-AE0337622019}" destId="{6F3733E5-BD2F-4705-B64F-C0C7F09D87BE}" srcOrd="0" destOrd="0" presId="urn:microsoft.com/office/officeart/2005/8/layout/vList6"/>
    <dgm:cxn modelId="{C9FF09F3-23AB-4A4E-8F07-68BD9903BF5C}" type="presParOf" srcId="{DD8E0D8F-F772-4019-A1C7-C4B6819C6A4F}" destId="{F1E72A80-A16A-45FE-BF10-CAC24D0C5091}" srcOrd="0" destOrd="0" presId="urn:microsoft.com/office/officeart/2005/8/layout/vList6"/>
    <dgm:cxn modelId="{8E4ABA0C-926B-4AD4-95AB-69781177F0F4}" type="presParOf" srcId="{F1E72A80-A16A-45FE-BF10-CAC24D0C5091}" destId="{00ECD3C4-913D-489F-816A-43A98C8FDA1B}" srcOrd="0" destOrd="0" presId="urn:microsoft.com/office/officeart/2005/8/layout/vList6"/>
    <dgm:cxn modelId="{267439F6-E47A-4D03-BB0E-25F5F0A5AC33}" type="presParOf" srcId="{F1E72A80-A16A-45FE-BF10-CAC24D0C5091}" destId="{F8D79765-1955-41FC-AE5B-42ABAF5614D6}" srcOrd="1" destOrd="0" presId="urn:microsoft.com/office/officeart/2005/8/layout/vList6"/>
    <dgm:cxn modelId="{F39DDC02-A7C1-4941-B609-03F3CD53B829}" type="presParOf" srcId="{DD8E0D8F-F772-4019-A1C7-C4B6819C6A4F}" destId="{3A3FB788-F76F-4EC6-8708-F08A897A8DE7}" srcOrd="1" destOrd="0" presId="urn:microsoft.com/office/officeart/2005/8/layout/vList6"/>
    <dgm:cxn modelId="{D0C2B823-B2B8-445A-8A2C-05D255E0EE03}" type="presParOf" srcId="{DD8E0D8F-F772-4019-A1C7-C4B6819C6A4F}" destId="{B32C3AFA-234C-43FA-9FCB-57C97CB51FF9}" srcOrd="2" destOrd="0" presId="urn:microsoft.com/office/officeart/2005/8/layout/vList6"/>
    <dgm:cxn modelId="{695D2F12-4025-41F2-8D4F-DF9DDBF1EAA5}" type="presParOf" srcId="{B32C3AFA-234C-43FA-9FCB-57C97CB51FF9}" destId="{A2F8F6D1-3043-4B04-B9AB-44CC3859B4BA}" srcOrd="0" destOrd="0" presId="urn:microsoft.com/office/officeart/2005/8/layout/vList6"/>
    <dgm:cxn modelId="{65DA43AC-C096-49DF-A36C-64B4A9CD1676}"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7</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La mujer disfruta de derechos iguales al hombre en todos los dominios de la vida. La igualdad de derechos de todos los ciudadanos de la U.R.S.S., independientemente de su nacionalidad y raza, es ley intangible</a:t>
          </a:r>
          <a:r>
            <a:rPr lang="es-EC" dirty="0" smtClean="0">
              <a:effectLst/>
              <a:latin typeface="Times New Roman" pitchFamily="18" charset="0"/>
              <a:ea typeface="Times New Roman"/>
              <a:cs typeface="Times New Roman" pitchFamily="18" charset="0"/>
            </a:rPr>
            <a:t>.</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8</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El salario real de los obreros y empleados experimentó, durante el segundo Plan quinquenal, un aumento de más de dos veces. El fondo de salarios creció de 34.000 millones, en 1933, a 81.000 millones, en 1937</a:t>
          </a:r>
          <a:r>
            <a:rPr lang="es-EC" dirty="0" smtClean="0">
              <a:effectLst/>
              <a:latin typeface="Times New Roman" pitchFamily="18" charset="0"/>
              <a:ea typeface="Times New Roman"/>
              <a:cs typeface="Times New Roman" pitchFamily="18" charset="0"/>
            </a:rPr>
            <a:t>. </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7861DD6E-252F-4B7E-8F8B-B0807A1DB0CB}" type="presOf" srcId="{00D1630B-31E9-42BC-A579-35A5248B615A}" destId="{00ECD3C4-913D-489F-816A-43A98C8FDA1B}"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A33EF6AB-EC8A-4D9F-AB48-919DCB14EF87}" type="presOf" srcId="{D234FAE6-8E55-4DCA-BDEA-3C1219022899}" destId="{F8D79765-1955-41FC-AE5B-42ABAF5614D6}" srcOrd="0" destOrd="0" presId="urn:microsoft.com/office/officeart/2005/8/layout/vList6"/>
    <dgm:cxn modelId="{4EF6A92F-44A3-41A4-9858-9CD363839625}" type="presOf" srcId="{1C264170-9792-4BF9-BC4E-EC7BD6672B07}" destId="{A2F8F6D1-3043-4B04-B9AB-44CC3859B4BA}" srcOrd="0" destOrd="0" presId="urn:microsoft.com/office/officeart/2005/8/layout/vList6"/>
    <dgm:cxn modelId="{40685459-9F2B-496D-BDF9-A0951F737711}" type="presOf" srcId="{B0AC8A14-2E29-409C-851A-AE0337622019}" destId="{6F3733E5-BD2F-4705-B64F-C0C7F09D87BE}"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17EE20CC-8D4E-4A53-8F90-4F812ED3F3FD}" type="presOf" srcId="{5900D111-62F1-4800-A0BB-C133D90AC085}" destId="{DD8E0D8F-F772-4019-A1C7-C4B6819C6A4F}"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2D2B3492-D1F9-471D-B20E-76757810CF65}" type="presParOf" srcId="{DD8E0D8F-F772-4019-A1C7-C4B6819C6A4F}" destId="{F1E72A80-A16A-45FE-BF10-CAC24D0C5091}" srcOrd="0" destOrd="0" presId="urn:microsoft.com/office/officeart/2005/8/layout/vList6"/>
    <dgm:cxn modelId="{88E180B5-5B8A-46F6-AE17-885E16ABABB5}" type="presParOf" srcId="{F1E72A80-A16A-45FE-BF10-CAC24D0C5091}" destId="{00ECD3C4-913D-489F-816A-43A98C8FDA1B}" srcOrd="0" destOrd="0" presId="urn:microsoft.com/office/officeart/2005/8/layout/vList6"/>
    <dgm:cxn modelId="{55711AAD-804F-4C29-A254-803328DF6473}" type="presParOf" srcId="{F1E72A80-A16A-45FE-BF10-CAC24D0C5091}" destId="{F8D79765-1955-41FC-AE5B-42ABAF5614D6}" srcOrd="1" destOrd="0" presId="urn:microsoft.com/office/officeart/2005/8/layout/vList6"/>
    <dgm:cxn modelId="{AF314B5D-4BFE-441F-98F2-57245339F2F2}" type="presParOf" srcId="{DD8E0D8F-F772-4019-A1C7-C4B6819C6A4F}" destId="{3A3FB788-F76F-4EC6-8708-F08A897A8DE7}" srcOrd="1" destOrd="0" presId="urn:microsoft.com/office/officeart/2005/8/layout/vList6"/>
    <dgm:cxn modelId="{403804CF-AE35-4537-A216-18388152B47F}" type="presParOf" srcId="{DD8E0D8F-F772-4019-A1C7-C4B6819C6A4F}" destId="{B32C3AFA-234C-43FA-9FCB-57C97CB51FF9}" srcOrd="2" destOrd="0" presId="urn:microsoft.com/office/officeart/2005/8/layout/vList6"/>
    <dgm:cxn modelId="{AA980FBB-9DCA-4D79-B727-3F2D0677B3F0}" type="presParOf" srcId="{B32C3AFA-234C-43FA-9FCB-57C97CB51FF9}" destId="{A2F8F6D1-3043-4B04-B9AB-44CC3859B4BA}" srcOrd="0" destOrd="0" presId="urn:microsoft.com/office/officeart/2005/8/layout/vList6"/>
    <dgm:cxn modelId="{7133766D-5973-4510-8827-784C16248863}"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9</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Las revoluciones anteriores habían fracasado siempre, porque aun dando al pueblo la libertad, no habían podido ofrecerle, al mismo tiempo, un mejoramiento sensible de su situación material.</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10</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En la nueva sociedad, la sociedad socialista, había desaparecido para siempre las crisis, la miseria, el paro forzoso y la ruina. Se habían creado las condiciones necesarias para una vida desahogada y culta de todos los miembros de la sociedad soviética</a:t>
          </a:r>
          <a:r>
            <a:rPr lang="es-EC" dirty="0" smtClean="0">
              <a:effectLst/>
              <a:latin typeface="Times New Roman" pitchFamily="18" charset="0"/>
              <a:ea typeface="Times New Roman"/>
              <a:cs typeface="Times New Roman" pitchFamily="18" charset="0"/>
            </a:rPr>
            <a:t>. </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6EED84F6-DDBB-4DD5-8A5F-C5D35D02362A}" srcId="{5900D111-62F1-4800-A0BB-C133D90AC085}" destId="{1C264170-9792-4BF9-BC4E-EC7BD6672B07}" srcOrd="1" destOrd="0" parTransId="{960DD993-3530-49BD-A3D3-AF930217E0E2}" sibTransId="{F19BACDE-7B62-468D-BCA8-91AF6CD5C74E}"/>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C0DF1A70-E6E7-4AA5-B110-D85C0EF3827E}" type="presOf" srcId="{5900D111-62F1-4800-A0BB-C133D90AC085}" destId="{DD8E0D8F-F772-4019-A1C7-C4B6819C6A4F}" srcOrd="0" destOrd="0" presId="urn:microsoft.com/office/officeart/2005/8/layout/vList6"/>
    <dgm:cxn modelId="{A078C997-B4AD-432E-9476-CD5CA8572B3C}" type="presOf" srcId="{D234FAE6-8E55-4DCA-BDEA-3C1219022899}" destId="{F8D79765-1955-41FC-AE5B-42ABAF5614D6}"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ACBAF84F-7947-4B9C-A72C-DB5962F7365B}" type="presOf" srcId="{00D1630B-31E9-42BC-A579-35A5248B615A}" destId="{00ECD3C4-913D-489F-816A-43A98C8FDA1B}" srcOrd="0" destOrd="0" presId="urn:microsoft.com/office/officeart/2005/8/layout/vList6"/>
    <dgm:cxn modelId="{1EE9C0F8-BFEA-442C-82CE-42DD03779B60}" type="presOf" srcId="{1C264170-9792-4BF9-BC4E-EC7BD6672B07}" destId="{A2F8F6D1-3043-4B04-B9AB-44CC3859B4BA}" srcOrd="0" destOrd="0" presId="urn:microsoft.com/office/officeart/2005/8/layout/vList6"/>
    <dgm:cxn modelId="{B57B14DD-D011-4884-93DC-AAAF436C316C}" type="presOf" srcId="{B0AC8A14-2E29-409C-851A-AE0337622019}" destId="{6F3733E5-BD2F-4705-B64F-C0C7F09D87BE}" srcOrd="0" destOrd="0" presId="urn:microsoft.com/office/officeart/2005/8/layout/vList6"/>
    <dgm:cxn modelId="{CA4FF58E-1919-41AB-AB07-E87FE29BDE72}" type="presParOf" srcId="{DD8E0D8F-F772-4019-A1C7-C4B6819C6A4F}" destId="{F1E72A80-A16A-45FE-BF10-CAC24D0C5091}" srcOrd="0" destOrd="0" presId="urn:microsoft.com/office/officeart/2005/8/layout/vList6"/>
    <dgm:cxn modelId="{33FC4A7B-B0AA-4293-B517-A05311E444E3}" type="presParOf" srcId="{F1E72A80-A16A-45FE-BF10-CAC24D0C5091}" destId="{00ECD3C4-913D-489F-816A-43A98C8FDA1B}" srcOrd="0" destOrd="0" presId="urn:microsoft.com/office/officeart/2005/8/layout/vList6"/>
    <dgm:cxn modelId="{514681DA-0358-4EE1-9874-6FA3BB37E783}" type="presParOf" srcId="{F1E72A80-A16A-45FE-BF10-CAC24D0C5091}" destId="{F8D79765-1955-41FC-AE5B-42ABAF5614D6}" srcOrd="1" destOrd="0" presId="urn:microsoft.com/office/officeart/2005/8/layout/vList6"/>
    <dgm:cxn modelId="{3C2C42BC-9984-47DE-8039-6231E93F5848}" type="presParOf" srcId="{DD8E0D8F-F772-4019-A1C7-C4B6819C6A4F}" destId="{3A3FB788-F76F-4EC6-8708-F08A897A8DE7}" srcOrd="1" destOrd="0" presId="urn:microsoft.com/office/officeart/2005/8/layout/vList6"/>
    <dgm:cxn modelId="{F173BC35-22FD-44D0-B00E-E8CE7EC85CED}" type="presParOf" srcId="{DD8E0D8F-F772-4019-A1C7-C4B6819C6A4F}" destId="{B32C3AFA-234C-43FA-9FCB-57C97CB51FF9}" srcOrd="2" destOrd="0" presId="urn:microsoft.com/office/officeart/2005/8/layout/vList6"/>
    <dgm:cxn modelId="{83DDD802-24C4-4F72-AB4D-28638EBF120E}" type="presParOf" srcId="{B32C3AFA-234C-43FA-9FCB-57C97CB51FF9}" destId="{A2F8F6D1-3043-4B04-B9AB-44CC3859B4BA}" srcOrd="0" destOrd="0" presId="urn:microsoft.com/office/officeart/2005/8/layout/vList6"/>
    <dgm:cxn modelId="{FE1CE369-8B77-4C6D-B460-D51AEF4CE1E8}"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C615B318-6F38-470B-A069-B8034536BD67}" type="doc">
      <dgm:prSet loTypeId="urn:microsoft.com/office/officeart/2005/8/layout/vProcess5" loCatId="process" qsTypeId="urn:microsoft.com/office/officeart/2005/8/quickstyle/3d2" qsCatId="3D" csTypeId="urn:microsoft.com/office/officeart/2005/8/colors/colorful4" csCatId="colorful" phldr="1"/>
      <dgm:spPr/>
      <dgm:t>
        <a:bodyPr/>
        <a:lstStyle/>
        <a:p>
          <a:endParaRPr lang="es-EC"/>
        </a:p>
      </dgm:t>
    </dgm:pt>
    <dgm:pt modelId="{AB2B2CBA-223B-4903-AE0D-F1F6C9815D8F}">
      <dgm:prSet phldrT="[Texto]" custT="1"/>
      <dgm:spPr/>
      <dgm:t>
        <a:bodyPr/>
        <a:lstStyle/>
        <a:p>
          <a:r>
            <a:rPr lang="es-EC" sz="2500" b="1" dirty="0" smtClean="0">
              <a:latin typeface="Times New Roman" pitchFamily="18" charset="0"/>
              <a:cs typeface="Times New Roman" pitchFamily="18" charset="0"/>
            </a:rPr>
            <a:t>Sociedad Esclavista </a:t>
          </a:r>
        </a:p>
        <a:p>
          <a:r>
            <a:rPr lang="es-EC" sz="2500" b="1" dirty="0" smtClean="0">
              <a:latin typeface="Times New Roman" pitchFamily="18" charset="0"/>
              <a:cs typeface="Times New Roman" pitchFamily="18" charset="0"/>
            </a:rPr>
            <a:t>(2100 a. C – 475 a. C)</a:t>
          </a:r>
          <a:endParaRPr lang="es-EC" sz="2500" b="1" dirty="0">
            <a:latin typeface="Times New Roman" pitchFamily="18" charset="0"/>
            <a:cs typeface="Times New Roman" pitchFamily="18" charset="0"/>
          </a:endParaRPr>
        </a:p>
      </dgm:t>
    </dgm:pt>
    <dgm:pt modelId="{16B73C45-BD2C-49EA-9673-F7B799F06B94}" type="parTrans" cxnId="{C2E899CC-87AD-443B-90BA-E14ABFC45573}">
      <dgm:prSet/>
      <dgm:spPr/>
      <dgm:t>
        <a:bodyPr/>
        <a:lstStyle/>
        <a:p>
          <a:endParaRPr lang="es-EC" sz="2500" b="1">
            <a:latin typeface="Times New Roman" pitchFamily="18" charset="0"/>
            <a:cs typeface="Times New Roman" pitchFamily="18" charset="0"/>
          </a:endParaRPr>
        </a:p>
      </dgm:t>
    </dgm:pt>
    <dgm:pt modelId="{323972A2-885D-437C-B370-4808B7DB5AF3}" type="sibTrans" cxnId="{C2E899CC-87AD-443B-90BA-E14ABFC45573}">
      <dgm:prSet custT="1"/>
      <dgm:spPr/>
      <dgm:t>
        <a:bodyPr/>
        <a:lstStyle/>
        <a:p>
          <a:endParaRPr lang="es-EC" sz="2500" b="1">
            <a:latin typeface="Times New Roman" pitchFamily="18" charset="0"/>
            <a:cs typeface="Times New Roman" pitchFamily="18" charset="0"/>
          </a:endParaRPr>
        </a:p>
      </dgm:t>
    </dgm:pt>
    <dgm:pt modelId="{F0225ADA-E56F-4BC4-9758-E0BCC3E5D570}">
      <dgm:prSet phldrT="[Texto]" custT="1"/>
      <dgm:spPr/>
      <dgm:t>
        <a:bodyPr/>
        <a:lstStyle/>
        <a:p>
          <a:r>
            <a:rPr lang="es-EC" sz="2500" b="1" dirty="0" smtClean="0">
              <a:latin typeface="Times New Roman" pitchFamily="18" charset="0"/>
              <a:cs typeface="Times New Roman" pitchFamily="18" charset="0"/>
            </a:rPr>
            <a:t>Sociedad </a:t>
          </a:r>
          <a:r>
            <a:rPr lang="es-EC" sz="2500" b="1" dirty="0" err="1" smtClean="0">
              <a:latin typeface="Times New Roman" pitchFamily="18" charset="0"/>
              <a:cs typeface="Times New Roman" pitchFamily="18" charset="0"/>
            </a:rPr>
            <a:t>Feudalista</a:t>
          </a:r>
          <a:r>
            <a:rPr lang="es-EC" sz="2500" b="1" dirty="0" smtClean="0">
              <a:latin typeface="Times New Roman" pitchFamily="18" charset="0"/>
              <a:cs typeface="Times New Roman" pitchFamily="18" charset="0"/>
            </a:rPr>
            <a:t> (475 a. C – 1840)</a:t>
          </a:r>
          <a:endParaRPr lang="es-EC" sz="2500" b="1" dirty="0">
            <a:latin typeface="Times New Roman" pitchFamily="18" charset="0"/>
            <a:cs typeface="Times New Roman" pitchFamily="18" charset="0"/>
          </a:endParaRPr>
        </a:p>
      </dgm:t>
    </dgm:pt>
    <dgm:pt modelId="{CD21F460-6699-442A-A60D-0974C4D1BB5A}" type="parTrans" cxnId="{67336F3A-969D-41F5-AE39-143F931D446A}">
      <dgm:prSet/>
      <dgm:spPr/>
      <dgm:t>
        <a:bodyPr/>
        <a:lstStyle/>
        <a:p>
          <a:endParaRPr lang="es-EC" sz="2500" b="1">
            <a:latin typeface="Times New Roman" pitchFamily="18" charset="0"/>
            <a:cs typeface="Times New Roman" pitchFamily="18" charset="0"/>
          </a:endParaRPr>
        </a:p>
      </dgm:t>
    </dgm:pt>
    <dgm:pt modelId="{918A87B9-40A3-49AF-943E-E00EE20938BA}" type="sibTrans" cxnId="{67336F3A-969D-41F5-AE39-143F931D446A}">
      <dgm:prSet custT="1"/>
      <dgm:spPr/>
      <dgm:t>
        <a:bodyPr/>
        <a:lstStyle/>
        <a:p>
          <a:endParaRPr lang="es-EC" sz="2500" b="1">
            <a:latin typeface="Times New Roman" pitchFamily="18" charset="0"/>
            <a:cs typeface="Times New Roman" pitchFamily="18" charset="0"/>
          </a:endParaRPr>
        </a:p>
      </dgm:t>
    </dgm:pt>
    <dgm:pt modelId="{C0FE5181-1D9F-401D-8A03-F5E6219C5CF3}">
      <dgm:prSet phldrT="[Texto]" custT="1"/>
      <dgm:spPr/>
      <dgm:t>
        <a:bodyPr/>
        <a:lstStyle/>
        <a:p>
          <a:r>
            <a:rPr lang="es-EC" sz="2500" b="1" dirty="0" smtClean="0">
              <a:latin typeface="Times New Roman" pitchFamily="18" charset="0"/>
              <a:cs typeface="Times New Roman" pitchFamily="18" charset="0"/>
            </a:rPr>
            <a:t>Sociedad </a:t>
          </a:r>
          <a:r>
            <a:rPr lang="es-EC" sz="2500" b="1" dirty="0" err="1" smtClean="0">
              <a:latin typeface="Times New Roman" pitchFamily="18" charset="0"/>
              <a:cs typeface="Times New Roman" pitchFamily="18" charset="0"/>
            </a:rPr>
            <a:t>Semi</a:t>
          </a:r>
          <a:r>
            <a:rPr lang="es-EC" sz="2500" b="1" dirty="0" smtClean="0">
              <a:latin typeface="Times New Roman" pitchFamily="18" charset="0"/>
              <a:cs typeface="Times New Roman" pitchFamily="18" charset="0"/>
            </a:rPr>
            <a:t>-Feudal (1841 – 1911)</a:t>
          </a:r>
          <a:endParaRPr lang="es-EC" sz="2500" b="1" dirty="0">
            <a:latin typeface="Times New Roman" pitchFamily="18" charset="0"/>
            <a:cs typeface="Times New Roman" pitchFamily="18" charset="0"/>
          </a:endParaRPr>
        </a:p>
      </dgm:t>
    </dgm:pt>
    <dgm:pt modelId="{E685B63D-C1E8-4F99-830E-7F0DA6FFEFBB}" type="parTrans" cxnId="{532E04CE-C0F7-45F6-A290-C95978B91ABD}">
      <dgm:prSet/>
      <dgm:spPr/>
      <dgm:t>
        <a:bodyPr/>
        <a:lstStyle/>
        <a:p>
          <a:endParaRPr lang="es-EC" sz="2500" b="1">
            <a:latin typeface="Times New Roman" pitchFamily="18" charset="0"/>
            <a:cs typeface="Times New Roman" pitchFamily="18" charset="0"/>
          </a:endParaRPr>
        </a:p>
      </dgm:t>
    </dgm:pt>
    <dgm:pt modelId="{73E6458F-41C8-4445-BA45-6A0D473A20DD}" type="sibTrans" cxnId="{532E04CE-C0F7-45F6-A290-C95978B91ABD}">
      <dgm:prSet custT="1"/>
      <dgm:spPr/>
      <dgm:t>
        <a:bodyPr/>
        <a:lstStyle/>
        <a:p>
          <a:endParaRPr lang="es-EC" sz="2500" b="1">
            <a:latin typeface="Times New Roman" pitchFamily="18" charset="0"/>
            <a:cs typeface="Times New Roman" pitchFamily="18" charset="0"/>
          </a:endParaRPr>
        </a:p>
      </dgm:t>
    </dgm:pt>
    <dgm:pt modelId="{0261E97C-92BB-45F5-8EC1-38B24D9341F1}">
      <dgm:prSet custT="1"/>
      <dgm:spPr/>
      <dgm:t>
        <a:bodyPr/>
        <a:lstStyle/>
        <a:p>
          <a:r>
            <a:rPr lang="es-EC" sz="2500" b="1" dirty="0" smtClean="0">
              <a:latin typeface="Times New Roman" pitchFamily="18" charset="0"/>
              <a:cs typeface="Times New Roman" pitchFamily="18" charset="0"/>
            </a:rPr>
            <a:t>Época de Republicas y Guerras Civiles (1912 – 1949)</a:t>
          </a:r>
          <a:endParaRPr lang="es-EC" sz="2500" b="1" dirty="0">
            <a:latin typeface="Times New Roman" pitchFamily="18" charset="0"/>
            <a:cs typeface="Times New Roman" pitchFamily="18" charset="0"/>
          </a:endParaRPr>
        </a:p>
      </dgm:t>
    </dgm:pt>
    <dgm:pt modelId="{478A2ADE-636E-46AC-9A0A-F23D95F30407}" type="parTrans" cxnId="{11F8EB29-CB00-414C-A3E2-F8D9388AB943}">
      <dgm:prSet/>
      <dgm:spPr/>
      <dgm:t>
        <a:bodyPr/>
        <a:lstStyle/>
        <a:p>
          <a:endParaRPr lang="es-EC" sz="2500" b="1">
            <a:latin typeface="Times New Roman" pitchFamily="18" charset="0"/>
            <a:cs typeface="Times New Roman" pitchFamily="18" charset="0"/>
          </a:endParaRPr>
        </a:p>
      </dgm:t>
    </dgm:pt>
    <dgm:pt modelId="{C1CDE030-E94F-4ECD-8F71-CFBDB8ECF0BE}" type="sibTrans" cxnId="{11F8EB29-CB00-414C-A3E2-F8D9388AB943}">
      <dgm:prSet/>
      <dgm:spPr/>
      <dgm:t>
        <a:bodyPr/>
        <a:lstStyle/>
        <a:p>
          <a:endParaRPr lang="es-EC" sz="2500" b="1">
            <a:latin typeface="Times New Roman" pitchFamily="18" charset="0"/>
            <a:cs typeface="Times New Roman" pitchFamily="18" charset="0"/>
          </a:endParaRPr>
        </a:p>
      </dgm:t>
    </dgm:pt>
    <dgm:pt modelId="{7F7919C7-6F19-459C-AFCF-D40D6BA9E9F4}" type="pres">
      <dgm:prSet presAssocID="{C615B318-6F38-470B-A069-B8034536BD67}" presName="outerComposite" presStyleCnt="0">
        <dgm:presLayoutVars>
          <dgm:chMax val="5"/>
          <dgm:dir/>
          <dgm:resizeHandles val="exact"/>
        </dgm:presLayoutVars>
      </dgm:prSet>
      <dgm:spPr/>
      <dgm:t>
        <a:bodyPr/>
        <a:lstStyle/>
        <a:p>
          <a:endParaRPr lang="es-EC"/>
        </a:p>
      </dgm:t>
    </dgm:pt>
    <dgm:pt modelId="{2FEFE652-2228-47DD-9AA8-6DE48A1F0424}" type="pres">
      <dgm:prSet presAssocID="{C615B318-6F38-470B-A069-B8034536BD67}" presName="dummyMaxCanvas" presStyleCnt="0">
        <dgm:presLayoutVars/>
      </dgm:prSet>
      <dgm:spPr/>
    </dgm:pt>
    <dgm:pt modelId="{04ED0BC5-2D8C-490F-901D-4C6D3ED87F67}" type="pres">
      <dgm:prSet presAssocID="{C615B318-6F38-470B-A069-B8034536BD67}" presName="FourNodes_1" presStyleLbl="node1" presStyleIdx="0" presStyleCnt="4">
        <dgm:presLayoutVars>
          <dgm:bulletEnabled val="1"/>
        </dgm:presLayoutVars>
      </dgm:prSet>
      <dgm:spPr/>
      <dgm:t>
        <a:bodyPr/>
        <a:lstStyle/>
        <a:p>
          <a:endParaRPr lang="es-EC"/>
        </a:p>
      </dgm:t>
    </dgm:pt>
    <dgm:pt modelId="{D4E9365C-D053-4885-847D-5CAC2F2E1EED}" type="pres">
      <dgm:prSet presAssocID="{C615B318-6F38-470B-A069-B8034536BD67}" presName="FourNodes_2" presStyleLbl="node1" presStyleIdx="1" presStyleCnt="4">
        <dgm:presLayoutVars>
          <dgm:bulletEnabled val="1"/>
        </dgm:presLayoutVars>
      </dgm:prSet>
      <dgm:spPr/>
      <dgm:t>
        <a:bodyPr/>
        <a:lstStyle/>
        <a:p>
          <a:endParaRPr lang="es-EC"/>
        </a:p>
      </dgm:t>
    </dgm:pt>
    <dgm:pt modelId="{ED7425CC-AD41-4C7A-8C5F-E13DC0DDFFBD}" type="pres">
      <dgm:prSet presAssocID="{C615B318-6F38-470B-A069-B8034536BD67}" presName="FourNodes_3" presStyleLbl="node1" presStyleIdx="2" presStyleCnt="4">
        <dgm:presLayoutVars>
          <dgm:bulletEnabled val="1"/>
        </dgm:presLayoutVars>
      </dgm:prSet>
      <dgm:spPr/>
      <dgm:t>
        <a:bodyPr/>
        <a:lstStyle/>
        <a:p>
          <a:endParaRPr lang="es-EC"/>
        </a:p>
      </dgm:t>
    </dgm:pt>
    <dgm:pt modelId="{62660B85-A285-4986-9639-277AB6DEA6DF}" type="pres">
      <dgm:prSet presAssocID="{C615B318-6F38-470B-A069-B8034536BD67}" presName="FourNodes_4" presStyleLbl="node1" presStyleIdx="3" presStyleCnt="4">
        <dgm:presLayoutVars>
          <dgm:bulletEnabled val="1"/>
        </dgm:presLayoutVars>
      </dgm:prSet>
      <dgm:spPr/>
      <dgm:t>
        <a:bodyPr/>
        <a:lstStyle/>
        <a:p>
          <a:endParaRPr lang="es-EC"/>
        </a:p>
      </dgm:t>
    </dgm:pt>
    <dgm:pt modelId="{E7028D35-C1C5-4A8E-B6C4-6A6985902322}" type="pres">
      <dgm:prSet presAssocID="{C615B318-6F38-470B-A069-B8034536BD67}" presName="FourConn_1-2" presStyleLbl="fgAccFollowNode1" presStyleIdx="0" presStyleCnt="3">
        <dgm:presLayoutVars>
          <dgm:bulletEnabled val="1"/>
        </dgm:presLayoutVars>
      </dgm:prSet>
      <dgm:spPr/>
      <dgm:t>
        <a:bodyPr/>
        <a:lstStyle/>
        <a:p>
          <a:endParaRPr lang="es-EC"/>
        </a:p>
      </dgm:t>
    </dgm:pt>
    <dgm:pt modelId="{7F3DF6FF-C6CC-44BB-A896-BFBE17316A54}" type="pres">
      <dgm:prSet presAssocID="{C615B318-6F38-470B-A069-B8034536BD67}" presName="FourConn_2-3" presStyleLbl="fgAccFollowNode1" presStyleIdx="1" presStyleCnt="3">
        <dgm:presLayoutVars>
          <dgm:bulletEnabled val="1"/>
        </dgm:presLayoutVars>
      </dgm:prSet>
      <dgm:spPr/>
      <dgm:t>
        <a:bodyPr/>
        <a:lstStyle/>
        <a:p>
          <a:endParaRPr lang="es-EC"/>
        </a:p>
      </dgm:t>
    </dgm:pt>
    <dgm:pt modelId="{DF05A05B-2783-461E-AA68-0F82361355EF}" type="pres">
      <dgm:prSet presAssocID="{C615B318-6F38-470B-A069-B8034536BD67}" presName="FourConn_3-4" presStyleLbl="fgAccFollowNode1" presStyleIdx="2" presStyleCnt="3">
        <dgm:presLayoutVars>
          <dgm:bulletEnabled val="1"/>
        </dgm:presLayoutVars>
      </dgm:prSet>
      <dgm:spPr/>
      <dgm:t>
        <a:bodyPr/>
        <a:lstStyle/>
        <a:p>
          <a:endParaRPr lang="es-EC"/>
        </a:p>
      </dgm:t>
    </dgm:pt>
    <dgm:pt modelId="{A6736C37-9A39-45F5-B044-39EC81EC704E}" type="pres">
      <dgm:prSet presAssocID="{C615B318-6F38-470B-A069-B8034536BD67}" presName="FourNodes_1_text" presStyleLbl="node1" presStyleIdx="3" presStyleCnt="4">
        <dgm:presLayoutVars>
          <dgm:bulletEnabled val="1"/>
        </dgm:presLayoutVars>
      </dgm:prSet>
      <dgm:spPr/>
      <dgm:t>
        <a:bodyPr/>
        <a:lstStyle/>
        <a:p>
          <a:endParaRPr lang="es-EC"/>
        </a:p>
      </dgm:t>
    </dgm:pt>
    <dgm:pt modelId="{AD2A1F72-416A-45B9-9DA4-7625B30269F7}" type="pres">
      <dgm:prSet presAssocID="{C615B318-6F38-470B-A069-B8034536BD67}" presName="FourNodes_2_text" presStyleLbl="node1" presStyleIdx="3" presStyleCnt="4">
        <dgm:presLayoutVars>
          <dgm:bulletEnabled val="1"/>
        </dgm:presLayoutVars>
      </dgm:prSet>
      <dgm:spPr/>
      <dgm:t>
        <a:bodyPr/>
        <a:lstStyle/>
        <a:p>
          <a:endParaRPr lang="es-EC"/>
        </a:p>
      </dgm:t>
    </dgm:pt>
    <dgm:pt modelId="{0EE80C88-A923-433B-AF0E-69322F1383C6}" type="pres">
      <dgm:prSet presAssocID="{C615B318-6F38-470B-A069-B8034536BD67}" presName="FourNodes_3_text" presStyleLbl="node1" presStyleIdx="3" presStyleCnt="4">
        <dgm:presLayoutVars>
          <dgm:bulletEnabled val="1"/>
        </dgm:presLayoutVars>
      </dgm:prSet>
      <dgm:spPr/>
      <dgm:t>
        <a:bodyPr/>
        <a:lstStyle/>
        <a:p>
          <a:endParaRPr lang="es-EC"/>
        </a:p>
      </dgm:t>
    </dgm:pt>
    <dgm:pt modelId="{CC845AAC-4FDD-4E82-8488-CBEB7DC35395}" type="pres">
      <dgm:prSet presAssocID="{C615B318-6F38-470B-A069-B8034536BD67}" presName="FourNodes_4_text" presStyleLbl="node1" presStyleIdx="3" presStyleCnt="4">
        <dgm:presLayoutVars>
          <dgm:bulletEnabled val="1"/>
        </dgm:presLayoutVars>
      </dgm:prSet>
      <dgm:spPr/>
      <dgm:t>
        <a:bodyPr/>
        <a:lstStyle/>
        <a:p>
          <a:endParaRPr lang="es-EC"/>
        </a:p>
      </dgm:t>
    </dgm:pt>
  </dgm:ptLst>
  <dgm:cxnLst>
    <dgm:cxn modelId="{F6D6E81F-6D72-47E3-B2B8-A21C7D9B205E}" type="presOf" srcId="{73E6458F-41C8-4445-BA45-6A0D473A20DD}" destId="{DF05A05B-2783-461E-AA68-0F82361355EF}" srcOrd="0" destOrd="0" presId="urn:microsoft.com/office/officeart/2005/8/layout/vProcess5"/>
    <dgm:cxn modelId="{C2E899CC-87AD-443B-90BA-E14ABFC45573}" srcId="{C615B318-6F38-470B-A069-B8034536BD67}" destId="{AB2B2CBA-223B-4903-AE0D-F1F6C9815D8F}" srcOrd="0" destOrd="0" parTransId="{16B73C45-BD2C-49EA-9673-F7B799F06B94}" sibTransId="{323972A2-885D-437C-B370-4808B7DB5AF3}"/>
    <dgm:cxn modelId="{7FA6AD67-2ADD-432B-9FB9-FEDF04FABBD8}" type="presOf" srcId="{C0FE5181-1D9F-401D-8A03-F5E6219C5CF3}" destId="{ED7425CC-AD41-4C7A-8C5F-E13DC0DDFFBD}" srcOrd="0" destOrd="0" presId="urn:microsoft.com/office/officeart/2005/8/layout/vProcess5"/>
    <dgm:cxn modelId="{5D8F178C-A1BD-4BBC-B28B-D3035DB5D1B3}" type="presOf" srcId="{F0225ADA-E56F-4BC4-9758-E0BCC3E5D570}" destId="{D4E9365C-D053-4885-847D-5CAC2F2E1EED}" srcOrd="0" destOrd="0" presId="urn:microsoft.com/office/officeart/2005/8/layout/vProcess5"/>
    <dgm:cxn modelId="{098BF942-920F-4479-B8E8-BEAAF36808E9}" type="presOf" srcId="{918A87B9-40A3-49AF-943E-E00EE20938BA}" destId="{7F3DF6FF-C6CC-44BB-A896-BFBE17316A54}" srcOrd="0" destOrd="0" presId="urn:microsoft.com/office/officeart/2005/8/layout/vProcess5"/>
    <dgm:cxn modelId="{DEB23392-431A-4909-9553-E2F9CA32C654}" type="presOf" srcId="{0261E97C-92BB-45F5-8EC1-38B24D9341F1}" destId="{CC845AAC-4FDD-4E82-8488-CBEB7DC35395}" srcOrd="1" destOrd="0" presId="urn:microsoft.com/office/officeart/2005/8/layout/vProcess5"/>
    <dgm:cxn modelId="{08C76832-3CEC-4131-8F59-247352168916}" type="presOf" srcId="{C0FE5181-1D9F-401D-8A03-F5E6219C5CF3}" destId="{0EE80C88-A923-433B-AF0E-69322F1383C6}" srcOrd="1" destOrd="0" presId="urn:microsoft.com/office/officeart/2005/8/layout/vProcess5"/>
    <dgm:cxn modelId="{C194D28E-9086-4FE7-AF2F-10FC32AD2A4C}" type="presOf" srcId="{F0225ADA-E56F-4BC4-9758-E0BCC3E5D570}" destId="{AD2A1F72-416A-45B9-9DA4-7625B30269F7}" srcOrd="1" destOrd="0" presId="urn:microsoft.com/office/officeart/2005/8/layout/vProcess5"/>
    <dgm:cxn modelId="{532E04CE-C0F7-45F6-A290-C95978B91ABD}" srcId="{C615B318-6F38-470B-A069-B8034536BD67}" destId="{C0FE5181-1D9F-401D-8A03-F5E6219C5CF3}" srcOrd="2" destOrd="0" parTransId="{E685B63D-C1E8-4F99-830E-7F0DA6FFEFBB}" sibTransId="{73E6458F-41C8-4445-BA45-6A0D473A20DD}"/>
    <dgm:cxn modelId="{AB3B95F9-BCDF-4DB2-9AC8-33308B10191E}" type="presOf" srcId="{AB2B2CBA-223B-4903-AE0D-F1F6C9815D8F}" destId="{A6736C37-9A39-45F5-B044-39EC81EC704E}" srcOrd="1" destOrd="0" presId="urn:microsoft.com/office/officeart/2005/8/layout/vProcess5"/>
    <dgm:cxn modelId="{67336F3A-969D-41F5-AE39-143F931D446A}" srcId="{C615B318-6F38-470B-A069-B8034536BD67}" destId="{F0225ADA-E56F-4BC4-9758-E0BCC3E5D570}" srcOrd="1" destOrd="0" parTransId="{CD21F460-6699-442A-A60D-0974C4D1BB5A}" sibTransId="{918A87B9-40A3-49AF-943E-E00EE20938BA}"/>
    <dgm:cxn modelId="{6AE3F8AB-E30A-4F8D-BC76-D2162B3F61BE}" type="presOf" srcId="{323972A2-885D-437C-B370-4808B7DB5AF3}" destId="{E7028D35-C1C5-4A8E-B6C4-6A6985902322}" srcOrd="0" destOrd="0" presId="urn:microsoft.com/office/officeart/2005/8/layout/vProcess5"/>
    <dgm:cxn modelId="{AEBB7058-6271-489A-9E1F-B7FB62215515}" type="presOf" srcId="{AB2B2CBA-223B-4903-AE0D-F1F6C9815D8F}" destId="{04ED0BC5-2D8C-490F-901D-4C6D3ED87F67}" srcOrd="0" destOrd="0" presId="urn:microsoft.com/office/officeart/2005/8/layout/vProcess5"/>
    <dgm:cxn modelId="{50815576-CF00-4533-B2DA-69A6E43C9628}" type="presOf" srcId="{0261E97C-92BB-45F5-8EC1-38B24D9341F1}" destId="{62660B85-A285-4986-9639-277AB6DEA6DF}" srcOrd="0" destOrd="0" presId="urn:microsoft.com/office/officeart/2005/8/layout/vProcess5"/>
    <dgm:cxn modelId="{11F8EB29-CB00-414C-A3E2-F8D9388AB943}" srcId="{C615B318-6F38-470B-A069-B8034536BD67}" destId="{0261E97C-92BB-45F5-8EC1-38B24D9341F1}" srcOrd="3" destOrd="0" parTransId="{478A2ADE-636E-46AC-9A0A-F23D95F30407}" sibTransId="{C1CDE030-E94F-4ECD-8F71-CFBDB8ECF0BE}"/>
    <dgm:cxn modelId="{66A1740F-C493-4D2C-9D1E-A5AD912B5097}" type="presOf" srcId="{C615B318-6F38-470B-A069-B8034536BD67}" destId="{7F7919C7-6F19-459C-AFCF-D40D6BA9E9F4}" srcOrd="0" destOrd="0" presId="urn:microsoft.com/office/officeart/2005/8/layout/vProcess5"/>
    <dgm:cxn modelId="{8A2772C7-A22A-43BD-807E-C2FAFB913F97}" type="presParOf" srcId="{7F7919C7-6F19-459C-AFCF-D40D6BA9E9F4}" destId="{2FEFE652-2228-47DD-9AA8-6DE48A1F0424}" srcOrd="0" destOrd="0" presId="urn:microsoft.com/office/officeart/2005/8/layout/vProcess5"/>
    <dgm:cxn modelId="{60A00D1E-B171-4CCC-B1EB-2E8B50EAA821}" type="presParOf" srcId="{7F7919C7-6F19-459C-AFCF-D40D6BA9E9F4}" destId="{04ED0BC5-2D8C-490F-901D-4C6D3ED87F67}" srcOrd="1" destOrd="0" presId="urn:microsoft.com/office/officeart/2005/8/layout/vProcess5"/>
    <dgm:cxn modelId="{990D16A1-4AC8-4BA2-9DE8-40CE3FDE28D4}" type="presParOf" srcId="{7F7919C7-6F19-459C-AFCF-D40D6BA9E9F4}" destId="{D4E9365C-D053-4885-847D-5CAC2F2E1EED}" srcOrd="2" destOrd="0" presId="urn:microsoft.com/office/officeart/2005/8/layout/vProcess5"/>
    <dgm:cxn modelId="{BA6D4E19-3B9F-4E1B-9EBD-4A9274B33071}" type="presParOf" srcId="{7F7919C7-6F19-459C-AFCF-D40D6BA9E9F4}" destId="{ED7425CC-AD41-4C7A-8C5F-E13DC0DDFFBD}" srcOrd="3" destOrd="0" presId="urn:microsoft.com/office/officeart/2005/8/layout/vProcess5"/>
    <dgm:cxn modelId="{C62B5AC3-2D51-4279-933C-8B55D4563545}" type="presParOf" srcId="{7F7919C7-6F19-459C-AFCF-D40D6BA9E9F4}" destId="{62660B85-A285-4986-9639-277AB6DEA6DF}" srcOrd="4" destOrd="0" presId="urn:microsoft.com/office/officeart/2005/8/layout/vProcess5"/>
    <dgm:cxn modelId="{B0739A09-22F3-4A20-AFEF-4EE84A98C9FC}" type="presParOf" srcId="{7F7919C7-6F19-459C-AFCF-D40D6BA9E9F4}" destId="{E7028D35-C1C5-4A8E-B6C4-6A6985902322}" srcOrd="5" destOrd="0" presId="urn:microsoft.com/office/officeart/2005/8/layout/vProcess5"/>
    <dgm:cxn modelId="{7EF319C1-A541-45BD-97FA-5BC34B5367BF}" type="presParOf" srcId="{7F7919C7-6F19-459C-AFCF-D40D6BA9E9F4}" destId="{7F3DF6FF-C6CC-44BB-A896-BFBE17316A54}" srcOrd="6" destOrd="0" presId="urn:microsoft.com/office/officeart/2005/8/layout/vProcess5"/>
    <dgm:cxn modelId="{2577D1CF-058B-409B-8BB0-FEB342F7678B}" type="presParOf" srcId="{7F7919C7-6F19-459C-AFCF-D40D6BA9E9F4}" destId="{DF05A05B-2783-461E-AA68-0F82361355EF}" srcOrd="7" destOrd="0" presId="urn:microsoft.com/office/officeart/2005/8/layout/vProcess5"/>
    <dgm:cxn modelId="{2295CD63-8EB0-4AC3-BDBB-48954A40F485}" type="presParOf" srcId="{7F7919C7-6F19-459C-AFCF-D40D6BA9E9F4}" destId="{A6736C37-9A39-45F5-B044-39EC81EC704E}" srcOrd="8" destOrd="0" presId="urn:microsoft.com/office/officeart/2005/8/layout/vProcess5"/>
    <dgm:cxn modelId="{A22BAD0A-689F-4558-81C3-EBA2FBA23ACD}" type="presParOf" srcId="{7F7919C7-6F19-459C-AFCF-D40D6BA9E9F4}" destId="{AD2A1F72-416A-45B9-9DA4-7625B30269F7}" srcOrd="9" destOrd="0" presId="urn:microsoft.com/office/officeart/2005/8/layout/vProcess5"/>
    <dgm:cxn modelId="{1405796D-B2E2-4AD3-ACB5-4F5A5AF4445F}" type="presParOf" srcId="{7F7919C7-6F19-459C-AFCF-D40D6BA9E9F4}" destId="{0EE80C88-A923-433B-AF0E-69322F1383C6}" srcOrd="10" destOrd="0" presId="urn:microsoft.com/office/officeart/2005/8/layout/vProcess5"/>
    <dgm:cxn modelId="{CF00B1A4-D0C2-4551-985A-F388AF46F0BA}" type="presParOf" srcId="{7F7919C7-6F19-459C-AFCF-D40D6BA9E9F4}" destId="{CC845AAC-4FDD-4E82-8488-CBEB7DC35395}"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1</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En</a:t>
          </a:r>
          <a:r>
            <a:rPr lang="es-EC" baseline="0" dirty="0" smtClean="0">
              <a:latin typeface="Times New Roman" pitchFamily="18" charset="0"/>
              <a:cs typeface="Times New Roman" pitchFamily="18" charset="0"/>
            </a:rPr>
            <a:t> la antigua China existió el feudalismo, el cual estaba integrado por los Señores Feudales (hereditarios de Tierras), siguiendo con la clase obrera (terratenientes) y campesinos y esclavos domésticos.</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2</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La misión histórica del proletariado se interpreto como una doctrina sobre la liberación de los pobres de este mundo, la industria , es decir, el capital no era ya la forma sustentadora de la revolución.</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2CA504D6-7135-4CDD-92CE-9916C332B637}" type="presOf" srcId="{D234FAE6-8E55-4DCA-BDEA-3C1219022899}" destId="{F8D79765-1955-41FC-AE5B-42ABAF5614D6}" srcOrd="0" destOrd="0" presId="urn:microsoft.com/office/officeart/2005/8/layout/vList6"/>
    <dgm:cxn modelId="{D1EFB3E7-B3E3-4C63-B02F-54570B84FE56}"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A955BA32-FC4B-4008-ADAC-41BF985FF263}" type="presOf" srcId="{B0AC8A14-2E29-409C-851A-AE0337622019}" destId="{6F3733E5-BD2F-4705-B64F-C0C7F09D87BE}" srcOrd="0" destOrd="0" presId="urn:microsoft.com/office/officeart/2005/8/layout/vList6"/>
    <dgm:cxn modelId="{D6D436A1-0D5D-4CC1-AD1F-89D918BD2BDE}" type="presOf" srcId="{1C264170-9792-4BF9-BC4E-EC7BD6672B07}" destId="{A2F8F6D1-3043-4B04-B9AB-44CC3859B4BA}" srcOrd="0" destOrd="0" presId="urn:microsoft.com/office/officeart/2005/8/layout/vList6"/>
    <dgm:cxn modelId="{A4C9A4FB-3125-412E-BFCB-B26236B706BC}" type="presOf" srcId="{5900D111-62F1-4800-A0BB-C133D90AC085}" destId="{DD8E0D8F-F772-4019-A1C7-C4B6819C6A4F}"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7569C753-5842-453D-905C-A8E38B135A11}" type="presParOf" srcId="{DD8E0D8F-F772-4019-A1C7-C4B6819C6A4F}" destId="{F1E72A80-A16A-45FE-BF10-CAC24D0C5091}" srcOrd="0" destOrd="0" presId="urn:microsoft.com/office/officeart/2005/8/layout/vList6"/>
    <dgm:cxn modelId="{42DC4FA3-68B7-4392-B9DF-93E599B178C6}" type="presParOf" srcId="{F1E72A80-A16A-45FE-BF10-CAC24D0C5091}" destId="{00ECD3C4-913D-489F-816A-43A98C8FDA1B}" srcOrd="0" destOrd="0" presId="urn:microsoft.com/office/officeart/2005/8/layout/vList6"/>
    <dgm:cxn modelId="{5F33C9DB-A149-42B5-95EB-7A2949A9F75E}" type="presParOf" srcId="{F1E72A80-A16A-45FE-BF10-CAC24D0C5091}" destId="{F8D79765-1955-41FC-AE5B-42ABAF5614D6}" srcOrd="1" destOrd="0" presId="urn:microsoft.com/office/officeart/2005/8/layout/vList6"/>
    <dgm:cxn modelId="{E785AB9D-672A-4664-B047-2A80656A3E81}" type="presParOf" srcId="{DD8E0D8F-F772-4019-A1C7-C4B6819C6A4F}" destId="{3A3FB788-F76F-4EC6-8708-F08A897A8DE7}" srcOrd="1" destOrd="0" presId="urn:microsoft.com/office/officeart/2005/8/layout/vList6"/>
    <dgm:cxn modelId="{FF7AACFF-528E-40AB-ACBD-81B5609664D9}" type="presParOf" srcId="{DD8E0D8F-F772-4019-A1C7-C4B6819C6A4F}" destId="{B32C3AFA-234C-43FA-9FCB-57C97CB51FF9}" srcOrd="2" destOrd="0" presId="urn:microsoft.com/office/officeart/2005/8/layout/vList6"/>
    <dgm:cxn modelId="{D70887D2-F577-404E-9A36-557E763B9DB4}" type="presParOf" srcId="{B32C3AFA-234C-43FA-9FCB-57C97CB51FF9}" destId="{A2F8F6D1-3043-4B04-B9AB-44CC3859B4BA}" srcOrd="0" destOrd="0" presId="urn:microsoft.com/office/officeart/2005/8/layout/vList6"/>
    <dgm:cxn modelId="{BDDD740E-70CA-4FA5-AAC9-6A631E79782E}"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3</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custT="1"/>
      <dgm:spPr>
        <a:solidFill>
          <a:schemeClr val="bg1">
            <a:lumMod val="65000"/>
            <a:alpha val="90000"/>
          </a:schemeClr>
        </a:solidFill>
        <a:ln w="57150">
          <a:solidFill>
            <a:schemeClr val="bg1">
              <a:alpha val="90000"/>
            </a:schemeClr>
          </a:solidFill>
        </a:ln>
      </dgm:spPr>
      <dgm:t>
        <a:bodyPr/>
        <a:lstStyle/>
        <a:p>
          <a:pPr algn="just"/>
          <a:r>
            <a:rPr lang="es-EC" sz="1800" dirty="0" smtClean="0">
              <a:latin typeface="Times New Roman" pitchFamily="18" charset="0"/>
              <a:cs typeface="Times New Roman" pitchFamily="18" charset="0"/>
            </a:rPr>
            <a:t>A principios de China la agricultura, era el único mercado explorado, en donde fuerza laboral no tenia mas opción que trabajar en dicho mercado, aun conociendo que no eran bien tratados.</a:t>
          </a:r>
          <a:endParaRPr lang="es-EC" sz="1800"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4</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En 1949, cuando se estableció la Nueva China, un 80% de la población era analfabeta y la tasa de inscripción en la escuela primaria era inferior al 20%. Hoy día, en virtud de los constantes esfuerzos del gobierno, esta cifra se eleva a un 99%</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4901">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7A478C74-392A-40FA-BF80-3632451E6579}" type="presOf" srcId="{5900D111-62F1-4800-A0BB-C133D90AC085}" destId="{DD8E0D8F-F772-4019-A1C7-C4B6819C6A4F}" srcOrd="0" destOrd="0" presId="urn:microsoft.com/office/officeart/2005/8/layout/vList6"/>
    <dgm:cxn modelId="{8901A7E0-40F4-47A0-92DE-8873922DC971}" type="presOf" srcId="{B0AC8A14-2E29-409C-851A-AE0337622019}" destId="{6F3733E5-BD2F-4705-B64F-C0C7F09D87BE}" srcOrd="0" destOrd="0" presId="urn:microsoft.com/office/officeart/2005/8/layout/vList6"/>
    <dgm:cxn modelId="{156DD49F-5402-474A-996A-5281E38F32AE}"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3C90C452-C14A-42B5-B114-B2AE016CE9FB}" type="presOf" srcId="{1C264170-9792-4BF9-BC4E-EC7BD6672B07}" destId="{A2F8F6D1-3043-4B04-B9AB-44CC3859B4BA}" srcOrd="0" destOrd="0" presId="urn:microsoft.com/office/officeart/2005/8/layout/vList6"/>
    <dgm:cxn modelId="{5B57997A-AEAC-450E-9001-E5460DAF0C1D}" type="presOf" srcId="{D234FAE6-8E55-4DCA-BDEA-3C1219022899}" destId="{F8D79765-1955-41FC-AE5B-42ABAF5614D6}"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C3814861-EA06-4E38-827A-0BD3469322E1}" type="presParOf" srcId="{DD8E0D8F-F772-4019-A1C7-C4B6819C6A4F}" destId="{F1E72A80-A16A-45FE-BF10-CAC24D0C5091}" srcOrd="0" destOrd="0" presId="urn:microsoft.com/office/officeart/2005/8/layout/vList6"/>
    <dgm:cxn modelId="{62BA4148-CFEE-436C-941E-3DA03A2EF86A}" type="presParOf" srcId="{F1E72A80-A16A-45FE-BF10-CAC24D0C5091}" destId="{00ECD3C4-913D-489F-816A-43A98C8FDA1B}" srcOrd="0" destOrd="0" presId="urn:microsoft.com/office/officeart/2005/8/layout/vList6"/>
    <dgm:cxn modelId="{2D0BC4BB-B41F-432E-B75A-02EBEC856897}" type="presParOf" srcId="{F1E72A80-A16A-45FE-BF10-CAC24D0C5091}" destId="{F8D79765-1955-41FC-AE5B-42ABAF5614D6}" srcOrd="1" destOrd="0" presId="urn:microsoft.com/office/officeart/2005/8/layout/vList6"/>
    <dgm:cxn modelId="{8DB96C7C-B4E6-467D-8D40-370BE64FFA59}" type="presParOf" srcId="{DD8E0D8F-F772-4019-A1C7-C4B6819C6A4F}" destId="{3A3FB788-F76F-4EC6-8708-F08A897A8DE7}" srcOrd="1" destOrd="0" presId="urn:microsoft.com/office/officeart/2005/8/layout/vList6"/>
    <dgm:cxn modelId="{63E49E4C-ADBC-410E-A1A2-07404CF32D1A}" type="presParOf" srcId="{DD8E0D8F-F772-4019-A1C7-C4B6819C6A4F}" destId="{B32C3AFA-234C-43FA-9FCB-57C97CB51FF9}" srcOrd="2" destOrd="0" presId="urn:microsoft.com/office/officeart/2005/8/layout/vList6"/>
    <dgm:cxn modelId="{1FCBFCFC-22B4-427A-8B1C-CE167734A935}" type="presParOf" srcId="{B32C3AFA-234C-43FA-9FCB-57C97CB51FF9}" destId="{A2F8F6D1-3043-4B04-B9AB-44CC3859B4BA}" srcOrd="0" destOrd="0" presId="urn:microsoft.com/office/officeart/2005/8/layout/vList6"/>
    <dgm:cxn modelId="{8ACBDCC9-71B1-4E84-8752-45A853691790}"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5</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Al surgir el partido comunista los campesinos entraron en una etapa de beneficios, con la reforma agraria  en la que se redistribuyen las tierras y los bienes confiscados, tratando de inculcarles la cooperación entre los campesinos, lo que dio el primer paso hacia una sociedad socialista.</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6</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custT="1"/>
      <dgm:spPr>
        <a:solidFill>
          <a:schemeClr val="bg1">
            <a:lumMod val="65000"/>
            <a:alpha val="90000"/>
          </a:schemeClr>
        </a:solidFill>
        <a:ln w="38100">
          <a:solidFill>
            <a:schemeClr val="bg1">
              <a:alpha val="90000"/>
            </a:schemeClr>
          </a:solidFill>
        </a:ln>
      </dgm:spPr>
      <dgm:t>
        <a:bodyPr/>
        <a:lstStyle/>
        <a:p>
          <a:pPr algn="just"/>
          <a:r>
            <a:rPr lang="es-EC" sz="2000" dirty="0" smtClean="0">
              <a:latin typeface="Times New Roman" pitchFamily="18" charset="0"/>
              <a:cs typeface="Times New Roman" pitchFamily="18" charset="0"/>
            </a:rPr>
            <a:t>China existieron los terratenientes a quienes se les debía pagar, cuyo pago provenía de los campesinos, quienes no solo tenían que pagar a los terratenientes sino también al Estado, altísimos impuestos.</a:t>
          </a:r>
          <a:endParaRPr lang="es-EC" sz="2000"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6786"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5535" custLinFactNeighborY="-5099">
        <dgm:presLayoutVars>
          <dgm:bulletEnabled val="1"/>
        </dgm:presLayoutVars>
      </dgm:prSet>
      <dgm:spPr/>
      <dgm:t>
        <a:bodyPr/>
        <a:lstStyle/>
        <a:p>
          <a:endParaRPr lang="es-EC"/>
        </a:p>
      </dgm:t>
    </dgm:pt>
  </dgm:ptLst>
  <dgm:cxnLst>
    <dgm:cxn modelId="{35FDEC3A-8C30-4E18-9661-04569EE965B3}" type="presOf" srcId="{D234FAE6-8E55-4DCA-BDEA-3C1219022899}" destId="{F8D79765-1955-41FC-AE5B-42ABAF5614D6}"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4EAFC821-D14C-44A1-84F8-39E3CD149330}" type="presOf" srcId="{1C264170-9792-4BF9-BC4E-EC7BD6672B07}" destId="{A2F8F6D1-3043-4B04-B9AB-44CC3859B4BA}"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1896475D-BA56-40EE-8D45-AEB65CE79475}" type="presOf" srcId="{5900D111-62F1-4800-A0BB-C133D90AC085}" destId="{DD8E0D8F-F772-4019-A1C7-C4B6819C6A4F}"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CCF1E171-BDBA-4DAA-83BF-1D476BB526BC}" type="presOf" srcId="{B0AC8A14-2E29-409C-851A-AE0337622019}" destId="{6F3733E5-BD2F-4705-B64F-C0C7F09D87BE}" srcOrd="0" destOrd="0" presId="urn:microsoft.com/office/officeart/2005/8/layout/vList6"/>
    <dgm:cxn modelId="{815FBAF4-9941-4479-AA01-23FD43B7F9AE}" type="presOf" srcId="{00D1630B-31E9-42BC-A579-35A5248B615A}" destId="{00ECD3C4-913D-489F-816A-43A98C8FDA1B}" srcOrd="0" destOrd="0" presId="urn:microsoft.com/office/officeart/2005/8/layout/vList6"/>
    <dgm:cxn modelId="{1E8A92F2-3ED3-42CE-B386-41FBAB85AE33}" type="presParOf" srcId="{DD8E0D8F-F772-4019-A1C7-C4B6819C6A4F}" destId="{F1E72A80-A16A-45FE-BF10-CAC24D0C5091}" srcOrd="0" destOrd="0" presId="urn:microsoft.com/office/officeart/2005/8/layout/vList6"/>
    <dgm:cxn modelId="{63BE568D-C929-4BF9-AFD6-9F7BA4022C53}" type="presParOf" srcId="{F1E72A80-A16A-45FE-BF10-CAC24D0C5091}" destId="{00ECD3C4-913D-489F-816A-43A98C8FDA1B}" srcOrd="0" destOrd="0" presId="urn:microsoft.com/office/officeart/2005/8/layout/vList6"/>
    <dgm:cxn modelId="{9D758BD3-F485-4B85-9F1C-135A6446E28F}" type="presParOf" srcId="{F1E72A80-A16A-45FE-BF10-CAC24D0C5091}" destId="{F8D79765-1955-41FC-AE5B-42ABAF5614D6}" srcOrd="1" destOrd="0" presId="urn:microsoft.com/office/officeart/2005/8/layout/vList6"/>
    <dgm:cxn modelId="{4D04EEDF-4361-499B-A0E6-B12AA7E8A385}" type="presParOf" srcId="{DD8E0D8F-F772-4019-A1C7-C4B6819C6A4F}" destId="{3A3FB788-F76F-4EC6-8708-F08A897A8DE7}" srcOrd="1" destOrd="0" presId="urn:microsoft.com/office/officeart/2005/8/layout/vList6"/>
    <dgm:cxn modelId="{E659F349-41CB-4502-B00D-850F20EE653E}" type="presParOf" srcId="{DD8E0D8F-F772-4019-A1C7-C4B6819C6A4F}" destId="{B32C3AFA-234C-43FA-9FCB-57C97CB51FF9}" srcOrd="2" destOrd="0" presId="urn:microsoft.com/office/officeart/2005/8/layout/vList6"/>
    <dgm:cxn modelId="{83B8AF95-12FD-4A2F-AD01-25AD5CC10A53}" type="presParOf" srcId="{B32C3AFA-234C-43FA-9FCB-57C97CB51FF9}" destId="{A2F8F6D1-3043-4B04-B9AB-44CC3859B4BA}" srcOrd="0" destOrd="0" presId="urn:microsoft.com/office/officeart/2005/8/layout/vList6"/>
    <dgm:cxn modelId="{7A9D4998-B50C-4466-85D2-F77C382E6906}"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7</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El capitalismo vivido en el antiguo imperio Chino estaba dirigido por una burocracia semejante a la clásica, que se ocupaba de todos los ámbitos de la vida, monopolizaba todo para el estado, todas las medidas fueron impuestas a la fuerza, instaló soldados campesinos en la fronteras, restableció la forma de la responsabilidad colectiva.</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8</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custT="1"/>
      <dgm:spPr>
        <a:solidFill>
          <a:schemeClr val="bg1">
            <a:lumMod val="65000"/>
            <a:alpha val="90000"/>
          </a:schemeClr>
        </a:solidFill>
        <a:ln w="38100">
          <a:solidFill>
            <a:schemeClr val="bg1">
              <a:alpha val="90000"/>
            </a:schemeClr>
          </a:solidFill>
        </a:ln>
      </dgm:spPr>
      <dgm:t>
        <a:bodyPr/>
        <a:lstStyle/>
        <a:p>
          <a:pPr algn="just"/>
          <a:r>
            <a:rPr lang="es-EC" sz="1800" dirty="0" smtClean="0">
              <a:latin typeface="Times New Roman" pitchFamily="18" charset="0"/>
              <a:cs typeface="Times New Roman" pitchFamily="18" charset="0"/>
            </a:rPr>
            <a:t>La acelerada creciente producción desde 1950 de China ha garantizado a los habitantes una prosperidad de rápido crecimiento. Durante el periodo 1952-1978, la prosperidad por habitante aumentó una media del 2,2% al año</a:t>
          </a:r>
          <a:endParaRPr lang="es-EC" sz="1800"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A3FB94F-C188-4F42-97D6-CC9AAA67C0D5}" type="presOf" srcId="{1C264170-9792-4BF9-BC4E-EC7BD6672B07}" destId="{A2F8F6D1-3043-4B04-B9AB-44CC3859B4BA}"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C66EC17C-D1FA-42E0-9355-41A17C01578B}" type="presOf" srcId="{5900D111-62F1-4800-A0BB-C133D90AC085}" destId="{DD8E0D8F-F772-4019-A1C7-C4B6819C6A4F}" srcOrd="0" destOrd="0" presId="urn:microsoft.com/office/officeart/2005/8/layout/vList6"/>
    <dgm:cxn modelId="{8D70C275-4401-4396-A884-0C99198071EB}" type="presOf" srcId="{D234FAE6-8E55-4DCA-BDEA-3C1219022899}" destId="{F8D79765-1955-41FC-AE5B-42ABAF5614D6}" srcOrd="0" destOrd="0" presId="urn:microsoft.com/office/officeart/2005/8/layout/vList6"/>
    <dgm:cxn modelId="{A31E546B-D87C-4415-AAD8-8C803A49E91F}"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BD100C6D-3FF7-474B-99CC-17399FDF1050}" type="presOf" srcId="{B0AC8A14-2E29-409C-851A-AE0337622019}" destId="{6F3733E5-BD2F-4705-B64F-C0C7F09D87BE}"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41AF7024-3C5E-4105-9F22-7DE8ADFCA4D3}" type="presParOf" srcId="{DD8E0D8F-F772-4019-A1C7-C4B6819C6A4F}" destId="{F1E72A80-A16A-45FE-BF10-CAC24D0C5091}" srcOrd="0" destOrd="0" presId="urn:microsoft.com/office/officeart/2005/8/layout/vList6"/>
    <dgm:cxn modelId="{D119F6DE-D7DE-410B-BDCF-D9F86C93303C}" type="presParOf" srcId="{F1E72A80-A16A-45FE-BF10-CAC24D0C5091}" destId="{00ECD3C4-913D-489F-816A-43A98C8FDA1B}" srcOrd="0" destOrd="0" presId="urn:microsoft.com/office/officeart/2005/8/layout/vList6"/>
    <dgm:cxn modelId="{5DA6DF4E-F7C0-48C3-8DD2-013414063F1D}" type="presParOf" srcId="{F1E72A80-A16A-45FE-BF10-CAC24D0C5091}" destId="{F8D79765-1955-41FC-AE5B-42ABAF5614D6}" srcOrd="1" destOrd="0" presId="urn:microsoft.com/office/officeart/2005/8/layout/vList6"/>
    <dgm:cxn modelId="{7996BB38-2738-4880-A74D-EFE6C5BE8862}" type="presParOf" srcId="{DD8E0D8F-F772-4019-A1C7-C4B6819C6A4F}" destId="{3A3FB788-F76F-4EC6-8708-F08A897A8DE7}" srcOrd="1" destOrd="0" presId="urn:microsoft.com/office/officeart/2005/8/layout/vList6"/>
    <dgm:cxn modelId="{F8357F00-B95F-4590-896E-D8CFFC73A1A1}" type="presParOf" srcId="{DD8E0D8F-F772-4019-A1C7-C4B6819C6A4F}" destId="{B32C3AFA-234C-43FA-9FCB-57C97CB51FF9}" srcOrd="2" destOrd="0" presId="urn:microsoft.com/office/officeart/2005/8/layout/vList6"/>
    <dgm:cxn modelId="{B6AC6509-0234-407C-9BEE-483D22B3C594}" type="presParOf" srcId="{B32C3AFA-234C-43FA-9FCB-57C97CB51FF9}" destId="{A2F8F6D1-3043-4B04-B9AB-44CC3859B4BA}" srcOrd="0" destOrd="0" presId="urn:microsoft.com/office/officeart/2005/8/layout/vList6"/>
    <dgm:cxn modelId="{DC8133C4-D674-4BC0-AAEF-6936B620D637}"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5650D0-97EC-4E29-9549-951C9CF1D822}" type="doc">
      <dgm:prSet loTypeId="urn:microsoft.com/office/officeart/2005/8/layout/process2" loCatId="process" qsTypeId="urn:microsoft.com/office/officeart/2005/8/quickstyle/simple5" qsCatId="simple" csTypeId="urn:microsoft.com/office/officeart/2005/8/colors/accent5_5" csCatId="accent5" phldr="1"/>
      <dgm:spPr/>
    </dgm:pt>
    <dgm:pt modelId="{0E6D6CFE-842B-4F75-BBE8-DBBA82134371}">
      <dgm:prSet phldrT="[Texto]" custT="1"/>
      <dgm:spPr>
        <a:solidFill>
          <a:schemeClr val="accent2">
            <a:lumMod val="75000"/>
          </a:schemeClr>
        </a:solidFill>
      </dgm:spPr>
      <dgm:t>
        <a:bodyPr/>
        <a:lstStyle/>
        <a:p>
          <a:r>
            <a:rPr lang="es-EC" sz="2000" b="1" dirty="0" smtClean="0">
              <a:latin typeface="Times New Roman" pitchFamily="18" charset="0"/>
              <a:cs typeface="Times New Roman" pitchFamily="18" charset="0"/>
            </a:rPr>
            <a:t>Fecha de Nacimiento</a:t>
          </a:r>
          <a:r>
            <a:rPr lang="es-EC" sz="2000" dirty="0" smtClean="0">
              <a:latin typeface="Times New Roman" pitchFamily="18" charset="0"/>
              <a:cs typeface="Times New Roman" pitchFamily="18" charset="0"/>
            </a:rPr>
            <a:t>:  5/5/1818</a:t>
          </a:r>
          <a:endParaRPr lang="es-EC" sz="2000" dirty="0">
            <a:latin typeface="Times New Roman" pitchFamily="18" charset="0"/>
            <a:cs typeface="Times New Roman" pitchFamily="18" charset="0"/>
          </a:endParaRPr>
        </a:p>
      </dgm:t>
    </dgm:pt>
    <dgm:pt modelId="{FA1F0C63-4B8F-4985-8709-8782EA27A95F}" type="parTrans" cxnId="{D63A1D2C-7619-4D72-BB1C-36EE8FD70CA4}">
      <dgm:prSet/>
      <dgm:spPr/>
      <dgm:t>
        <a:bodyPr/>
        <a:lstStyle/>
        <a:p>
          <a:endParaRPr lang="es-EC" sz="2000">
            <a:latin typeface="Times New Roman" pitchFamily="18" charset="0"/>
            <a:cs typeface="Times New Roman" pitchFamily="18" charset="0"/>
          </a:endParaRPr>
        </a:p>
      </dgm:t>
    </dgm:pt>
    <dgm:pt modelId="{8D5C6D19-87C4-4C14-A761-E615A755AB3D}" type="sibTrans" cxnId="{D63A1D2C-7619-4D72-BB1C-36EE8FD70CA4}">
      <dgm:prSet custT="1"/>
      <dgm:spPr/>
      <dgm:t>
        <a:bodyPr/>
        <a:lstStyle/>
        <a:p>
          <a:endParaRPr lang="es-EC" sz="2000">
            <a:latin typeface="Times New Roman" pitchFamily="18" charset="0"/>
            <a:cs typeface="Times New Roman" pitchFamily="18" charset="0"/>
          </a:endParaRPr>
        </a:p>
      </dgm:t>
    </dgm:pt>
    <dgm:pt modelId="{E9A330B5-D2C7-4A52-8733-D50F2D6B52FC}">
      <dgm:prSet phldrT="[Texto]" custT="1"/>
      <dgm:spPr>
        <a:solidFill>
          <a:schemeClr val="accent2">
            <a:lumMod val="75000"/>
          </a:schemeClr>
        </a:solidFill>
      </dgm:spPr>
      <dgm:t>
        <a:bodyPr/>
        <a:lstStyle/>
        <a:p>
          <a:r>
            <a:rPr lang="es-EC" sz="2000" dirty="0" smtClean="0">
              <a:latin typeface="Times New Roman" pitchFamily="18" charset="0"/>
              <a:cs typeface="Times New Roman" pitchFamily="18" charset="0"/>
            </a:rPr>
            <a:t>1843: Contrajo Matrimonio con Jenny von </a:t>
          </a:r>
          <a:r>
            <a:rPr lang="es-EC" sz="2000" dirty="0" err="1" smtClean="0">
              <a:latin typeface="Times New Roman" pitchFamily="18" charset="0"/>
              <a:cs typeface="Times New Roman" pitchFamily="18" charset="0"/>
            </a:rPr>
            <a:t>Westphalen</a:t>
          </a:r>
          <a:endParaRPr lang="es-EC" sz="2000" dirty="0">
            <a:latin typeface="Times New Roman" pitchFamily="18" charset="0"/>
            <a:cs typeface="Times New Roman" pitchFamily="18" charset="0"/>
          </a:endParaRPr>
        </a:p>
      </dgm:t>
    </dgm:pt>
    <dgm:pt modelId="{636CE411-D30F-4216-BF07-6838DA733181}" type="parTrans" cxnId="{27D3EFAE-BAFE-49B9-98E9-43FBBD6FE6C2}">
      <dgm:prSet/>
      <dgm:spPr/>
      <dgm:t>
        <a:bodyPr/>
        <a:lstStyle/>
        <a:p>
          <a:endParaRPr lang="es-EC" sz="2000">
            <a:latin typeface="Times New Roman" pitchFamily="18" charset="0"/>
            <a:cs typeface="Times New Roman" pitchFamily="18" charset="0"/>
          </a:endParaRPr>
        </a:p>
      </dgm:t>
    </dgm:pt>
    <dgm:pt modelId="{6DDE2FC0-C1A7-4963-860A-B2BF675ADAFF}" type="sibTrans" cxnId="{27D3EFAE-BAFE-49B9-98E9-43FBBD6FE6C2}">
      <dgm:prSet custT="1"/>
      <dgm:spPr/>
      <dgm:t>
        <a:bodyPr/>
        <a:lstStyle/>
        <a:p>
          <a:endParaRPr lang="es-EC" sz="2000">
            <a:latin typeface="Times New Roman" pitchFamily="18" charset="0"/>
            <a:cs typeface="Times New Roman" pitchFamily="18" charset="0"/>
          </a:endParaRPr>
        </a:p>
      </dgm:t>
    </dgm:pt>
    <dgm:pt modelId="{C58157E8-85EC-437C-AD62-FE3D2C68CB6B}">
      <dgm:prSet phldrT="[Texto]" custT="1"/>
      <dgm:spPr>
        <a:solidFill>
          <a:schemeClr val="tx2">
            <a:lumMod val="75000"/>
          </a:schemeClr>
        </a:solidFill>
      </dgm:spPr>
      <dgm:t>
        <a:bodyPr/>
        <a:lstStyle/>
        <a:p>
          <a:r>
            <a:rPr lang="es-EC" sz="2000" dirty="0" smtClean="0">
              <a:latin typeface="Times New Roman" pitchFamily="18" charset="0"/>
              <a:cs typeface="Times New Roman" pitchFamily="18" charset="0"/>
            </a:rPr>
            <a:t>1848 : Marx y </a:t>
          </a:r>
          <a:r>
            <a:rPr lang="es-EC" sz="2000" dirty="0" err="1" smtClean="0">
              <a:latin typeface="Times New Roman" pitchFamily="18" charset="0"/>
              <a:cs typeface="Times New Roman" pitchFamily="18" charset="0"/>
            </a:rPr>
            <a:t>Engels</a:t>
          </a:r>
          <a:r>
            <a:rPr lang="es-EC" sz="2000" dirty="0" smtClean="0">
              <a:latin typeface="Times New Roman" pitchFamily="18" charset="0"/>
              <a:cs typeface="Times New Roman" pitchFamily="18" charset="0"/>
            </a:rPr>
            <a:t> plasman sus ideas en el Manifiesto Comunista</a:t>
          </a:r>
          <a:endParaRPr lang="es-EC" sz="2000" dirty="0">
            <a:latin typeface="Times New Roman" pitchFamily="18" charset="0"/>
            <a:cs typeface="Times New Roman" pitchFamily="18" charset="0"/>
          </a:endParaRPr>
        </a:p>
      </dgm:t>
    </dgm:pt>
    <dgm:pt modelId="{818C6BCB-864C-4FCF-A25A-25B3D2FE9CEC}" type="parTrans" cxnId="{1FAA3AB2-3EF7-4621-B8E6-659563F6A427}">
      <dgm:prSet/>
      <dgm:spPr/>
      <dgm:t>
        <a:bodyPr/>
        <a:lstStyle/>
        <a:p>
          <a:endParaRPr lang="es-EC" sz="2000">
            <a:latin typeface="Times New Roman" pitchFamily="18" charset="0"/>
            <a:cs typeface="Times New Roman" pitchFamily="18" charset="0"/>
          </a:endParaRPr>
        </a:p>
      </dgm:t>
    </dgm:pt>
    <dgm:pt modelId="{BB390C60-B047-4C93-A2A8-10D9F7897F35}" type="sibTrans" cxnId="{1FAA3AB2-3EF7-4621-B8E6-659563F6A427}">
      <dgm:prSet custT="1"/>
      <dgm:spPr/>
      <dgm:t>
        <a:bodyPr/>
        <a:lstStyle/>
        <a:p>
          <a:endParaRPr lang="es-EC" sz="2000">
            <a:latin typeface="Times New Roman" pitchFamily="18" charset="0"/>
            <a:cs typeface="Times New Roman" pitchFamily="18" charset="0"/>
          </a:endParaRPr>
        </a:p>
      </dgm:t>
    </dgm:pt>
    <dgm:pt modelId="{A5AF5668-C1C3-4BBE-AD32-73B9138DDDD2}">
      <dgm:prSet custT="1"/>
      <dgm:spPr>
        <a:solidFill>
          <a:schemeClr val="tx2">
            <a:lumMod val="75000"/>
          </a:schemeClr>
        </a:solidFill>
      </dgm:spPr>
      <dgm:t>
        <a:bodyPr/>
        <a:lstStyle/>
        <a:p>
          <a:r>
            <a:rPr lang="es-EC" sz="2000" dirty="0" smtClean="0">
              <a:latin typeface="Times New Roman" pitchFamily="18" charset="0"/>
              <a:cs typeface="Times New Roman" pitchFamily="18" charset="0"/>
            </a:rPr>
            <a:t>Estudio Jurisprudencia</a:t>
          </a:r>
          <a:endParaRPr lang="es-EC" sz="2000" dirty="0">
            <a:latin typeface="Times New Roman" pitchFamily="18" charset="0"/>
            <a:cs typeface="Times New Roman" pitchFamily="18" charset="0"/>
          </a:endParaRPr>
        </a:p>
      </dgm:t>
    </dgm:pt>
    <dgm:pt modelId="{ADB4D60F-5C32-4A0D-9A93-8380E1056CDA}" type="parTrans" cxnId="{8B5F3832-BBFC-4D4B-89AD-0DC5DA6B729C}">
      <dgm:prSet/>
      <dgm:spPr/>
      <dgm:t>
        <a:bodyPr/>
        <a:lstStyle/>
        <a:p>
          <a:endParaRPr lang="es-EC" sz="2000">
            <a:latin typeface="Times New Roman" pitchFamily="18" charset="0"/>
            <a:cs typeface="Times New Roman" pitchFamily="18" charset="0"/>
          </a:endParaRPr>
        </a:p>
      </dgm:t>
    </dgm:pt>
    <dgm:pt modelId="{D4C4F63A-0E09-49EA-9846-7E0C77D5A64F}" type="sibTrans" cxnId="{8B5F3832-BBFC-4D4B-89AD-0DC5DA6B729C}">
      <dgm:prSet custT="1"/>
      <dgm:spPr/>
      <dgm:t>
        <a:bodyPr/>
        <a:lstStyle/>
        <a:p>
          <a:endParaRPr lang="es-EC" sz="2000">
            <a:latin typeface="Times New Roman" pitchFamily="18" charset="0"/>
            <a:cs typeface="Times New Roman" pitchFamily="18" charset="0"/>
          </a:endParaRPr>
        </a:p>
      </dgm:t>
    </dgm:pt>
    <dgm:pt modelId="{4325CAEC-6156-4A46-AFD8-D085F91C4D75}">
      <dgm:prSet custT="1"/>
      <dgm:spPr>
        <a:solidFill>
          <a:schemeClr val="accent2">
            <a:lumMod val="75000"/>
          </a:schemeClr>
        </a:solidFill>
      </dgm:spPr>
      <dgm:t>
        <a:bodyPr/>
        <a:lstStyle/>
        <a:p>
          <a:r>
            <a:rPr lang="es-EC" sz="2000" b="1" dirty="0" smtClean="0">
              <a:latin typeface="Times New Roman" pitchFamily="18" charset="0"/>
              <a:cs typeface="Times New Roman" pitchFamily="18" charset="0"/>
            </a:rPr>
            <a:t>Fecha de Fallecimiento : </a:t>
          </a:r>
          <a:r>
            <a:rPr lang="es-EC" sz="2000" dirty="0" smtClean="0">
              <a:latin typeface="Times New Roman" pitchFamily="18" charset="0"/>
              <a:cs typeface="Times New Roman" pitchFamily="18" charset="0"/>
            </a:rPr>
            <a:t>1883</a:t>
          </a:r>
          <a:endParaRPr lang="es-EC" sz="2000" dirty="0">
            <a:latin typeface="Times New Roman" pitchFamily="18" charset="0"/>
            <a:cs typeface="Times New Roman" pitchFamily="18" charset="0"/>
          </a:endParaRPr>
        </a:p>
      </dgm:t>
    </dgm:pt>
    <dgm:pt modelId="{480A875D-F27D-442F-8B31-1E4DB5557D3F}" type="parTrans" cxnId="{F980564A-5CF7-445D-A6B9-ACBAC3D764EA}">
      <dgm:prSet/>
      <dgm:spPr/>
      <dgm:t>
        <a:bodyPr/>
        <a:lstStyle/>
        <a:p>
          <a:endParaRPr lang="es-EC" sz="2000">
            <a:latin typeface="Times New Roman" pitchFamily="18" charset="0"/>
            <a:cs typeface="Times New Roman" pitchFamily="18" charset="0"/>
          </a:endParaRPr>
        </a:p>
      </dgm:t>
    </dgm:pt>
    <dgm:pt modelId="{09378D79-337A-4CD8-9902-7A9BE1949399}" type="sibTrans" cxnId="{F980564A-5CF7-445D-A6B9-ACBAC3D764EA}">
      <dgm:prSet/>
      <dgm:spPr/>
      <dgm:t>
        <a:bodyPr/>
        <a:lstStyle/>
        <a:p>
          <a:endParaRPr lang="es-EC" sz="2000">
            <a:latin typeface="Times New Roman" pitchFamily="18" charset="0"/>
            <a:cs typeface="Times New Roman" pitchFamily="18" charset="0"/>
          </a:endParaRPr>
        </a:p>
      </dgm:t>
    </dgm:pt>
    <dgm:pt modelId="{CACAD3D6-4F80-465A-95B3-DD54C8A1ADAF}" type="pres">
      <dgm:prSet presAssocID="{5F5650D0-97EC-4E29-9549-951C9CF1D822}" presName="linearFlow" presStyleCnt="0">
        <dgm:presLayoutVars>
          <dgm:resizeHandles val="exact"/>
        </dgm:presLayoutVars>
      </dgm:prSet>
      <dgm:spPr/>
    </dgm:pt>
    <dgm:pt modelId="{A4ADC20B-39AE-4805-BB2A-80B5AFDBD8BA}" type="pres">
      <dgm:prSet presAssocID="{0E6D6CFE-842B-4F75-BBE8-DBBA82134371}" presName="node" presStyleLbl="node1" presStyleIdx="0" presStyleCnt="5">
        <dgm:presLayoutVars>
          <dgm:bulletEnabled val="1"/>
        </dgm:presLayoutVars>
      </dgm:prSet>
      <dgm:spPr/>
      <dgm:t>
        <a:bodyPr/>
        <a:lstStyle/>
        <a:p>
          <a:endParaRPr lang="es-EC"/>
        </a:p>
      </dgm:t>
    </dgm:pt>
    <dgm:pt modelId="{7D7C7E01-983B-40A3-AF29-B3449720EA7B}" type="pres">
      <dgm:prSet presAssocID="{8D5C6D19-87C4-4C14-A761-E615A755AB3D}" presName="sibTrans" presStyleLbl="sibTrans2D1" presStyleIdx="0" presStyleCnt="4"/>
      <dgm:spPr/>
      <dgm:t>
        <a:bodyPr/>
        <a:lstStyle/>
        <a:p>
          <a:endParaRPr lang="es-EC"/>
        </a:p>
      </dgm:t>
    </dgm:pt>
    <dgm:pt modelId="{C8953BB0-5AB9-468D-9ADB-F0E7DD56280E}" type="pres">
      <dgm:prSet presAssocID="{8D5C6D19-87C4-4C14-A761-E615A755AB3D}" presName="connectorText" presStyleLbl="sibTrans2D1" presStyleIdx="0" presStyleCnt="4"/>
      <dgm:spPr/>
      <dgm:t>
        <a:bodyPr/>
        <a:lstStyle/>
        <a:p>
          <a:endParaRPr lang="es-EC"/>
        </a:p>
      </dgm:t>
    </dgm:pt>
    <dgm:pt modelId="{32A5F319-40FE-488A-9F37-CE0B6A83CD5D}" type="pres">
      <dgm:prSet presAssocID="{A5AF5668-C1C3-4BBE-AD32-73B9138DDDD2}" presName="node" presStyleLbl="node1" presStyleIdx="1" presStyleCnt="5" custLinFactNeighborX="84" custLinFactNeighborY="-7474">
        <dgm:presLayoutVars>
          <dgm:bulletEnabled val="1"/>
        </dgm:presLayoutVars>
      </dgm:prSet>
      <dgm:spPr/>
      <dgm:t>
        <a:bodyPr/>
        <a:lstStyle/>
        <a:p>
          <a:endParaRPr lang="es-EC"/>
        </a:p>
      </dgm:t>
    </dgm:pt>
    <dgm:pt modelId="{580BDC3A-04B6-4FFE-BAC3-FE5FFE4D7187}" type="pres">
      <dgm:prSet presAssocID="{D4C4F63A-0E09-49EA-9846-7E0C77D5A64F}" presName="sibTrans" presStyleLbl="sibTrans2D1" presStyleIdx="1" presStyleCnt="4"/>
      <dgm:spPr/>
      <dgm:t>
        <a:bodyPr/>
        <a:lstStyle/>
        <a:p>
          <a:endParaRPr lang="es-EC"/>
        </a:p>
      </dgm:t>
    </dgm:pt>
    <dgm:pt modelId="{63DD171E-EB59-45A7-AAE0-AA98D14FAA6A}" type="pres">
      <dgm:prSet presAssocID="{D4C4F63A-0E09-49EA-9846-7E0C77D5A64F}" presName="connectorText" presStyleLbl="sibTrans2D1" presStyleIdx="1" presStyleCnt="4"/>
      <dgm:spPr/>
      <dgm:t>
        <a:bodyPr/>
        <a:lstStyle/>
        <a:p>
          <a:endParaRPr lang="es-EC"/>
        </a:p>
      </dgm:t>
    </dgm:pt>
    <dgm:pt modelId="{CB41B49C-8446-498F-A0F0-EE1888A6A4CA}" type="pres">
      <dgm:prSet presAssocID="{E9A330B5-D2C7-4A52-8733-D50F2D6B52FC}" presName="node" presStyleLbl="node1" presStyleIdx="2" presStyleCnt="5">
        <dgm:presLayoutVars>
          <dgm:bulletEnabled val="1"/>
        </dgm:presLayoutVars>
      </dgm:prSet>
      <dgm:spPr/>
      <dgm:t>
        <a:bodyPr/>
        <a:lstStyle/>
        <a:p>
          <a:endParaRPr lang="es-EC"/>
        </a:p>
      </dgm:t>
    </dgm:pt>
    <dgm:pt modelId="{4CC525F1-B3EE-459A-8F67-2CCC1E5212E9}" type="pres">
      <dgm:prSet presAssocID="{6DDE2FC0-C1A7-4963-860A-B2BF675ADAFF}" presName="sibTrans" presStyleLbl="sibTrans2D1" presStyleIdx="2" presStyleCnt="4"/>
      <dgm:spPr/>
      <dgm:t>
        <a:bodyPr/>
        <a:lstStyle/>
        <a:p>
          <a:endParaRPr lang="es-EC"/>
        </a:p>
      </dgm:t>
    </dgm:pt>
    <dgm:pt modelId="{80249AB3-25BD-4D91-ACE9-E5EA6E6640E3}" type="pres">
      <dgm:prSet presAssocID="{6DDE2FC0-C1A7-4963-860A-B2BF675ADAFF}" presName="connectorText" presStyleLbl="sibTrans2D1" presStyleIdx="2" presStyleCnt="4"/>
      <dgm:spPr/>
      <dgm:t>
        <a:bodyPr/>
        <a:lstStyle/>
        <a:p>
          <a:endParaRPr lang="es-EC"/>
        </a:p>
      </dgm:t>
    </dgm:pt>
    <dgm:pt modelId="{64FC0C62-5C9D-4790-AAD1-24DF8BB46993}" type="pres">
      <dgm:prSet presAssocID="{C58157E8-85EC-437C-AD62-FE3D2C68CB6B}" presName="node" presStyleLbl="node1" presStyleIdx="3" presStyleCnt="5">
        <dgm:presLayoutVars>
          <dgm:bulletEnabled val="1"/>
        </dgm:presLayoutVars>
      </dgm:prSet>
      <dgm:spPr/>
      <dgm:t>
        <a:bodyPr/>
        <a:lstStyle/>
        <a:p>
          <a:endParaRPr lang="es-EC"/>
        </a:p>
      </dgm:t>
    </dgm:pt>
    <dgm:pt modelId="{38860CD2-85A3-48D6-AD64-117F027CFA88}" type="pres">
      <dgm:prSet presAssocID="{BB390C60-B047-4C93-A2A8-10D9F7897F35}" presName="sibTrans" presStyleLbl="sibTrans2D1" presStyleIdx="3" presStyleCnt="4"/>
      <dgm:spPr/>
      <dgm:t>
        <a:bodyPr/>
        <a:lstStyle/>
        <a:p>
          <a:endParaRPr lang="es-EC"/>
        </a:p>
      </dgm:t>
    </dgm:pt>
    <dgm:pt modelId="{C8DF9EE1-D11F-46AC-A70A-137447594DB4}" type="pres">
      <dgm:prSet presAssocID="{BB390C60-B047-4C93-A2A8-10D9F7897F35}" presName="connectorText" presStyleLbl="sibTrans2D1" presStyleIdx="3" presStyleCnt="4"/>
      <dgm:spPr/>
      <dgm:t>
        <a:bodyPr/>
        <a:lstStyle/>
        <a:p>
          <a:endParaRPr lang="es-EC"/>
        </a:p>
      </dgm:t>
    </dgm:pt>
    <dgm:pt modelId="{1EC21628-9C85-4CA7-A9E7-C6F8846731F1}" type="pres">
      <dgm:prSet presAssocID="{4325CAEC-6156-4A46-AFD8-D085F91C4D75}" presName="node" presStyleLbl="node1" presStyleIdx="4" presStyleCnt="5">
        <dgm:presLayoutVars>
          <dgm:bulletEnabled val="1"/>
        </dgm:presLayoutVars>
      </dgm:prSet>
      <dgm:spPr/>
      <dgm:t>
        <a:bodyPr/>
        <a:lstStyle/>
        <a:p>
          <a:endParaRPr lang="es-EC"/>
        </a:p>
      </dgm:t>
    </dgm:pt>
  </dgm:ptLst>
  <dgm:cxnLst>
    <dgm:cxn modelId="{B564C290-7C46-4303-B4B3-6CD7DB204317}" type="presOf" srcId="{8D5C6D19-87C4-4C14-A761-E615A755AB3D}" destId="{7D7C7E01-983B-40A3-AF29-B3449720EA7B}" srcOrd="0" destOrd="0" presId="urn:microsoft.com/office/officeart/2005/8/layout/process2"/>
    <dgm:cxn modelId="{D63A1D2C-7619-4D72-BB1C-36EE8FD70CA4}" srcId="{5F5650D0-97EC-4E29-9549-951C9CF1D822}" destId="{0E6D6CFE-842B-4F75-BBE8-DBBA82134371}" srcOrd="0" destOrd="0" parTransId="{FA1F0C63-4B8F-4985-8709-8782EA27A95F}" sibTransId="{8D5C6D19-87C4-4C14-A761-E615A755AB3D}"/>
    <dgm:cxn modelId="{E9F1C046-D4D0-4A7F-8D54-B016BF28EFC1}" type="presOf" srcId="{D4C4F63A-0E09-49EA-9846-7E0C77D5A64F}" destId="{580BDC3A-04B6-4FFE-BAC3-FE5FFE4D7187}" srcOrd="0" destOrd="0" presId="urn:microsoft.com/office/officeart/2005/8/layout/process2"/>
    <dgm:cxn modelId="{3294E030-CB71-40F0-8EDE-8F12DBF96C1A}" type="presOf" srcId="{0E6D6CFE-842B-4F75-BBE8-DBBA82134371}" destId="{A4ADC20B-39AE-4805-BB2A-80B5AFDBD8BA}" srcOrd="0" destOrd="0" presId="urn:microsoft.com/office/officeart/2005/8/layout/process2"/>
    <dgm:cxn modelId="{514E7A69-6138-4A6F-96DC-EC5E2C11CF62}" type="presOf" srcId="{BB390C60-B047-4C93-A2A8-10D9F7897F35}" destId="{C8DF9EE1-D11F-46AC-A70A-137447594DB4}" srcOrd="1" destOrd="0" presId="urn:microsoft.com/office/officeart/2005/8/layout/process2"/>
    <dgm:cxn modelId="{24F89351-BFF7-4FA2-98EF-1575676E2860}" type="presOf" srcId="{5F5650D0-97EC-4E29-9549-951C9CF1D822}" destId="{CACAD3D6-4F80-465A-95B3-DD54C8A1ADAF}" srcOrd="0" destOrd="0" presId="urn:microsoft.com/office/officeart/2005/8/layout/process2"/>
    <dgm:cxn modelId="{EA03BD88-9B0F-43EB-9ED0-7CB0DC22D4B5}" type="presOf" srcId="{6DDE2FC0-C1A7-4963-860A-B2BF675ADAFF}" destId="{80249AB3-25BD-4D91-ACE9-E5EA6E6640E3}" srcOrd="1" destOrd="0" presId="urn:microsoft.com/office/officeart/2005/8/layout/process2"/>
    <dgm:cxn modelId="{F980564A-5CF7-445D-A6B9-ACBAC3D764EA}" srcId="{5F5650D0-97EC-4E29-9549-951C9CF1D822}" destId="{4325CAEC-6156-4A46-AFD8-D085F91C4D75}" srcOrd="4" destOrd="0" parTransId="{480A875D-F27D-442F-8B31-1E4DB5557D3F}" sibTransId="{09378D79-337A-4CD8-9902-7A9BE1949399}"/>
    <dgm:cxn modelId="{210AE749-9FD3-467B-B982-CBC76C9AED4A}" type="presOf" srcId="{4325CAEC-6156-4A46-AFD8-D085F91C4D75}" destId="{1EC21628-9C85-4CA7-A9E7-C6F8846731F1}" srcOrd="0" destOrd="0" presId="urn:microsoft.com/office/officeart/2005/8/layout/process2"/>
    <dgm:cxn modelId="{A97684B0-7CB9-4508-BADA-3AEB152CCBB1}" type="presOf" srcId="{6DDE2FC0-C1A7-4963-860A-B2BF675ADAFF}" destId="{4CC525F1-B3EE-459A-8F67-2CCC1E5212E9}" srcOrd="0" destOrd="0" presId="urn:microsoft.com/office/officeart/2005/8/layout/process2"/>
    <dgm:cxn modelId="{44B52B90-DA47-460B-8224-CA54BA41CCCE}" type="presOf" srcId="{8D5C6D19-87C4-4C14-A761-E615A755AB3D}" destId="{C8953BB0-5AB9-468D-9ADB-F0E7DD56280E}" srcOrd="1" destOrd="0" presId="urn:microsoft.com/office/officeart/2005/8/layout/process2"/>
    <dgm:cxn modelId="{8B5F3832-BBFC-4D4B-89AD-0DC5DA6B729C}" srcId="{5F5650D0-97EC-4E29-9549-951C9CF1D822}" destId="{A5AF5668-C1C3-4BBE-AD32-73B9138DDDD2}" srcOrd="1" destOrd="0" parTransId="{ADB4D60F-5C32-4A0D-9A93-8380E1056CDA}" sibTransId="{D4C4F63A-0E09-49EA-9846-7E0C77D5A64F}"/>
    <dgm:cxn modelId="{27D3EFAE-BAFE-49B9-98E9-43FBBD6FE6C2}" srcId="{5F5650D0-97EC-4E29-9549-951C9CF1D822}" destId="{E9A330B5-D2C7-4A52-8733-D50F2D6B52FC}" srcOrd="2" destOrd="0" parTransId="{636CE411-D30F-4216-BF07-6838DA733181}" sibTransId="{6DDE2FC0-C1A7-4963-860A-B2BF675ADAFF}"/>
    <dgm:cxn modelId="{AEB8A531-F462-4084-8A36-35FA80FB4FC1}" type="presOf" srcId="{E9A330B5-D2C7-4A52-8733-D50F2D6B52FC}" destId="{CB41B49C-8446-498F-A0F0-EE1888A6A4CA}" srcOrd="0" destOrd="0" presId="urn:microsoft.com/office/officeart/2005/8/layout/process2"/>
    <dgm:cxn modelId="{F841FB43-B061-4813-B96E-26752CB6BDD7}" type="presOf" srcId="{C58157E8-85EC-437C-AD62-FE3D2C68CB6B}" destId="{64FC0C62-5C9D-4790-AAD1-24DF8BB46993}" srcOrd="0" destOrd="0" presId="urn:microsoft.com/office/officeart/2005/8/layout/process2"/>
    <dgm:cxn modelId="{7EDC3349-3E15-47CA-90F5-D786251B2945}" type="presOf" srcId="{D4C4F63A-0E09-49EA-9846-7E0C77D5A64F}" destId="{63DD171E-EB59-45A7-AAE0-AA98D14FAA6A}" srcOrd="1" destOrd="0" presId="urn:microsoft.com/office/officeart/2005/8/layout/process2"/>
    <dgm:cxn modelId="{5ECDF257-D401-4D43-94B8-239CD2E74A97}" type="presOf" srcId="{A5AF5668-C1C3-4BBE-AD32-73B9138DDDD2}" destId="{32A5F319-40FE-488A-9F37-CE0B6A83CD5D}" srcOrd="0" destOrd="0" presId="urn:microsoft.com/office/officeart/2005/8/layout/process2"/>
    <dgm:cxn modelId="{1FAA3AB2-3EF7-4621-B8E6-659563F6A427}" srcId="{5F5650D0-97EC-4E29-9549-951C9CF1D822}" destId="{C58157E8-85EC-437C-AD62-FE3D2C68CB6B}" srcOrd="3" destOrd="0" parTransId="{818C6BCB-864C-4FCF-A25A-25B3D2FE9CEC}" sibTransId="{BB390C60-B047-4C93-A2A8-10D9F7897F35}"/>
    <dgm:cxn modelId="{43C5F886-F35E-4406-8101-EFB6F4FB5605}" type="presOf" srcId="{BB390C60-B047-4C93-A2A8-10D9F7897F35}" destId="{38860CD2-85A3-48D6-AD64-117F027CFA88}" srcOrd="0" destOrd="0" presId="urn:microsoft.com/office/officeart/2005/8/layout/process2"/>
    <dgm:cxn modelId="{D91B2042-3D22-42F3-AC5B-0BC88688DF96}" type="presParOf" srcId="{CACAD3D6-4F80-465A-95B3-DD54C8A1ADAF}" destId="{A4ADC20B-39AE-4805-BB2A-80B5AFDBD8BA}" srcOrd="0" destOrd="0" presId="urn:microsoft.com/office/officeart/2005/8/layout/process2"/>
    <dgm:cxn modelId="{B6B186B8-C11D-46A9-8400-C86D84905E45}" type="presParOf" srcId="{CACAD3D6-4F80-465A-95B3-DD54C8A1ADAF}" destId="{7D7C7E01-983B-40A3-AF29-B3449720EA7B}" srcOrd="1" destOrd="0" presId="urn:microsoft.com/office/officeart/2005/8/layout/process2"/>
    <dgm:cxn modelId="{D35A40F5-D4D4-47D5-A0FE-B9824A7E00D1}" type="presParOf" srcId="{7D7C7E01-983B-40A3-AF29-B3449720EA7B}" destId="{C8953BB0-5AB9-468D-9ADB-F0E7DD56280E}" srcOrd="0" destOrd="0" presId="urn:microsoft.com/office/officeart/2005/8/layout/process2"/>
    <dgm:cxn modelId="{2911074A-238A-43F6-90E2-06EA6D6B49DD}" type="presParOf" srcId="{CACAD3D6-4F80-465A-95B3-DD54C8A1ADAF}" destId="{32A5F319-40FE-488A-9F37-CE0B6A83CD5D}" srcOrd="2" destOrd="0" presId="urn:microsoft.com/office/officeart/2005/8/layout/process2"/>
    <dgm:cxn modelId="{A0F20F23-5D3B-4554-B323-C1234026A4C0}" type="presParOf" srcId="{CACAD3D6-4F80-465A-95B3-DD54C8A1ADAF}" destId="{580BDC3A-04B6-4FFE-BAC3-FE5FFE4D7187}" srcOrd="3" destOrd="0" presId="urn:microsoft.com/office/officeart/2005/8/layout/process2"/>
    <dgm:cxn modelId="{5E51471F-E848-4E67-84ED-95BB3842082B}" type="presParOf" srcId="{580BDC3A-04B6-4FFE-BAC3-FE5FFE4D7187}" destId="{63DD171E-EB59-45A7-AAE0-AA98D14FAA6A}" srcOrd="0" destOrd="0" presId="urn:microsoft.com/office/officeart/2005/8/layout/process2"/>
    <dgm:cxn modelId="{56623744-A631-442B-8375-A9BC98723E3C}" type="presParOf" srcId="{CACAD3D6-4F80-465A-95B3-DD54C8A1ADAF}" destId="{CB41B49C-8446-498F-A0F0-EE1888A6A4CA}" srcOrd="4" destOrd="0" presId="urn:microsoft.com/office/officeart/2005/8/layout/process2"/>
    <dgm:cxn modelId="{EAFB635A-0FAB-4D34-A6B3-657CA4723C52}" type="presParOf" srcId="{CACAD3D6-4F80-465A-95B3-DD54C8A1ADAF}" destId="{4CC525F1-B3EE-459A-8F67-2CCC1E5212E9}" srcOrd="5" destOrd="0" presId="urn:microsoft.com/office/officeart/2005/8/layout/process2"/>
    <dgm:cxn modelId="{00BB8A08-2AD4-4C92-9C64-FB030114FDA2}" type="presParOf" srcId="{4CC525F1-B3EE-459A-8F67-2CCC1E5212E9}" destId="{80249AB3-25BD-4D91-ACE9-E5EA6E6640E3}" srcOrd="0" destOrd="0" presId="urn:microsoft.com/office/officeart/2005/8/layout/process2"/>
    <dgm:cxn modelId="{0B14EAE7-166F-4926-BA92-6AEF07116696}" type="presParOf" srcId="{CACAD3D6-4F80-465A-95B3-DD54C8A1ADAF}" destId="{64FC0C62-5C9D-4790-AAD1-24DF8BB46993}" srcOrd="6" destOrd="0" presId="urn:microsoft.com/office/officeart/2005/8/layout/process2"/>
    <dgm:cxn modelId="{544D3079-C979-43E2-BE0A-816261F0F9EA}" type="presParOf" srcId="{CACAD3D6-4F80-465A-95B3-DD54C8A1ADAF}" destId="{38860CD2-85A3-48D6-AD64-117F027CFA88}" srcOrd="7" destOrd="0" presId="urn:microsoft.com/office/officeart/2005/8/layout/process2"/>
    <dgm:cxn modelId="{9E08D0F9-7A30-4A15-BDA1-C40BDCD89A97}" type="presParOf" srcId="{38860CD2-85A3-48D6-AD64-117F027CFA88}" destId="{C8DF9EE1-D11F-46AC-A70A-137447594DB4}" srcOrd="0" destOrd="0" presId="urn:microsoft.com/office/officeart/2005/8/layout/process2"/>
    <dgm:cxn modelId="{6C444A18-7DE5-4ADC-B936-8C395392E498}" type="presParOf" srcId="{CACAD3D6-4F80-465A-95B3-DD54C8A1ADAF}" destId="{1EC21628-9C85-4CA7-A9E7-C6F8846731F1}" srcOrd="8" destOrd="0" presId="urn:microsoft.com/office/officeart/2005/8/layout/process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9</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custT="1"/>
      <dgm:spPr>
        <a:solidFill>
          <a:schemeClr val="bg1">
            <a:lumMod val="65000"/>
            <a:alpha val="90000"/>
          </a:schemeClr>
        </a:solidFill>
        <a:ln w="57150">
          <a:solidFill>
            <a:schemeClr val="bg1">
              <a:alpha val="90000"/>
            </a:schemeClr>
          </a:solidFill>
        </a:ln>
      </dgm:spPr>
      <dgm:t>
        <a:bodyPr/>
        <a:lstStyle/>
        <a:p>
          <a:pPr algn="just"/>
          <a:r>
            <a:rPr lang="es-EC" sz="2000" dirty="0" smtClean="0">
              <a:latin typeface="Times New Roman" pitchFamily="18" charset="0"/>
              <a:cs typeface="Times New Roman" pitchFamily="18" charset="0"/>
            </a:rPr>
            <a:t>Grandes industrias llegaron al país, pero el salario fue cada vez menor debido a que estas nuevas industrias eran pertenecientes a los países con los que China había tenido conflictos .</a:t>
          </a:r>
          <a:endParaRPr lang="es-EC" sz="2000"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10</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El Partido Comunista se preocupa por los agricultores y decide aplicar la socialización de la agricultura mediante equipos de ayuda mutua, es decir la cooperación entre los mismos agricultores. Pero esto no fue una idea que a todos les agrado, y los campesinos ricos se niegan y comienzan a matar el ganado.</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3F86599E-6282-4155-8F8B-8CF2CBFA8370}" type="presOf" srcId="{5900D111-62F1-4800-A0BB-C133D90AC085}" destId="{DD8E0D8F-F772-4019-A1C7-C4B6819C6A4F}"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D718C6A1-5FC0-4F27-8601-12054648DBC7}"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9BC6C6EB-11C4-4186-8681-4EF696A31C11}" type="presOf" srcId="{1C264170-9792-4BF9-BC4E-EC7BD6672B07}" destId="{A2F8F6D1-3043-4B04-B9AB-44CC3859B4BA}" srcOrd="0" destOrd="0" presId="urn:microsoft.com/office/officeart/2005/8/layout/vList6"/>
    <dgm:cxn modelId="{6B8B00E6-0944-4918-A420-E5EFBE1D0448}" type="presOf" srcId="{D234FAE6-8E55-4DCA-BDEA-3C1219022899}" destId="{F8D79765-1955-41FC-AE5B-42ABAF5614D6}" srcOrd="0" destOrd="0" presId="urn:microsoft.com/office/officeart/2005/8/layout/vList6"/>
    <dgm:cxn modelId="{61DAA687-F5CA-4EA9-8764-5FA7C64E3D36}" type="presOf" srcId="{B0AC8A14-2E29-409C-851A-AE0337622019}" destId="{6F3733E5-BD2F-4705-B64F-C0C7F09D87BE}"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C927AAA2-82F9-4E82-A4D9-FD5A41157CBB}" type="presParOf" srcId="{DD8E0D8F-F772-4019-A1C7-C4B6819C6A4F}" destId="{F1E72A80-A16A-45FE-BF10-CAC24D0C5091}" srcOrd="0" destOrd="0" presId="urn:microsoft.com/office/officeart/2005/8/layout/vList6"/>
    <dgm:cxn modelId="{ACE9985D-B607-4E42-9647-2E82905362A4}" type="presParOf" srcId="{F1E72A80-A16A-45FE-BF10-CAC24D0C5091}" destId="{00ECD3C4-913D-489F-816A-43A98C8FDA1B}" srcOrd="0" destOrd="0" presId="urn:microsoft.com/office/officeart/2005/8/layout/vList6"/>
    <dgm:cxn modelId="{774E2662-96B4-4AAD-B6BA-8C40F6E560A4}" type="presParOf" srcId="{F1E72A80-A16A-45FE-BF10-CAC24D0C5091}" destId="{F8D79765-1955-41FC-AE5B-42ABAF5614D6}" srcOrd="1" destOrd="0" presId="urn:microsoft.com/office/officeart/2005/8/layout/vList6"/>
    <dgm:cxn modelId="{422BA4F2-2F86-4E87-8A04-51FFB8FC28C9}" type="presParOf" srcId="{DD8E0D8F-F772-4019-A1C7-C4B6819C6A4F}" destId="{3A3FB788-F76F-4EC6-8708-F08A897A8DE7}" srcOrd="1" destOrd="0" presId="urn:microsoft.com/office/officeart/2005/8/layout/vList6"/>
    <dgm:cxn modelId="{E88D9609-91CA-48EA-871F-1A1D604181A8}" type="presParOf" srcId="{DD8E0D8F-F772-4019-A1C7-C4B6819C6A4F}" destId="{B32C3AFA-234C-43FA-9FCB-57C97CB51FF9}" srcOrd="2" destOrd="0" presId="urn:microsoft.com/office/officeart/2005/8/layout/vList6"/>
    <dgm:cxn modelId="{BD1BBB0B-5448-449F-A7A5-2B9EDA279C1E}" type="presParOf" srcId="{B32C3AFA-234C-43FA-9FCB-57C97CB51FF9}" destId="{A2F8F6D1-3043-4B04-B9AB-44CC3859B4BA}" srcOrd="0" destOrd="0" presId="urn:microsoft.com/office/officeart/2005/8/layout/vList6"/>
    <dgm:cxn modelId="{0BA7ABCF-7FD5-4511-A7BA-1829929A072D}"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828796E7-9E3B-4FC7-9769-DB99C3B9DC9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6D0C2DCF-1692-4DB8-94F4-48416BCDAE39}">
      <dgm:prSet phldrT="[Texto]" custT="1"/>
      <dgm:spPr>
        <a:solidFill>
          <a:schemeClr val="accent6">
            <a:lumMod val="20000"/>
            <a:lumOff val="80000"/>
          </a:schemeClr>
        </a:solidFill>
        <a:ln>
          <a:solidFill>
            <a:schemeClr val="tx2">
              <a:lumMod val="75000"/>
            </a:schemeClr>
          </a:solidFill>
        </a:ln>
      </dgm:spPr>
      <dgm:t>
        <a:bodyPr/>
        <a:lstStyle/>
        <a:p>
          <a:pPr algn="just"/>
          <a:r>
            <a:rPr lang="es-EC" sz="1800" dirty="0" smtClean="0">
              <a:solidFill>
                <a:schemeClr val="tx2">
                  <a:lumMod val="75000"/>
                </a:schemeClr>
              </a:solidFill>
              <a:latin typeface="Times New Roman" pitchFamily="18" charset="0"/>
              <a:cs typeface="Times New Roman" pitchFamily="18" charset="0"/>
            </a:rPr>
            <a:t>(1959 – 1954) El gobierno de Alessandri siguió una política de apoyo al sector privado beneficiando principalmente a los empleadores</a:t>
          </a:r>
          <a:endParaRPr lang="es-EC" sz="1800" dirty="0">
            <a:solidFill>
              <a:schemeClr val="tx2">
                <a:lumMod val="75000"/>
              </a:schemeClr>
            </a:solidFill>
            <a:latin typeface="Times New Roman" pitchFamily="18" charset="0"/>
            <a:cs typeface="Times New Roman" pitchFamily="18" charset="0"/>
          </a:endParaRPr>
        </a:p>
      </dgm:t>
    </dgm:pt>
    <dgm:pt modelId="{5AAB6FB4-06AF-4EBC-A4BC-CC8992A521AC}" type="parTrans" cxnId="{B76F1889-1609-4729-8E1B-72DDC382C9E6}">
      <dgm:prSet/>
      <dgm:spPr/>
      <dgm:t>
        <a:bodyPr/>
        <a:lstStyle/>
        <a:p>
          <a:endParaRPr lang="es-EC" sz="1800">
            <a:latin typeface="Times New Roman" pitchFamily="18" charset="0"/>
            <a:cs typeface="Times New Roman" pitchFamily="18" charset="0"/>
          </a:endParaRPr>
        </a:p>
      </dgm:t>
    </dgm:pt>
    <dgm:pt modelId="{C743255B-3EE5-4898-BA50-244F5103480E}" type="sibTrans" cxnId="{B76F1889-1609-4729-8E1B-72DDC382C9E6}">
      <dgm:prSet/>
      <dgm:spPr/>
      <dgm:t>
        <a:bodyPr/>
        <a:lstStyle/>
        <a:p>
          <a:endParaRPr lang="es-EC" sz="1800">
            <a:latin typeface="Times New Roman" pitchFamily="18" charset="0"/>
            <a:cs typeface="Times New Roman" pitchFamily="18" charset="0"/>
          </a:endParaRPr>
        </a:p>
      </dgm:t>
    </dgm:pt>
    <dgm:pt modelId="{E9DCDA0D-D75C-41B1-9D91-0A2699923229}">
      <dgm:prSet phldrT="[Texto]" custT="1"/>
      <dgm:spPr>
        <a:solidFill>
          <a:schemeClr val="bg1">
            <a:lumMod val="75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(1965 – 1970) El gobierno de Frei busco sustentase en estratos medios y consiguió una redistribución en favor de los empleado </a:t>
          </a:r>
          <a:endParaRPr lang="es-EC" sz="1800" dirty="0">
            <a:solidFill>
              <a:schemeClr val="tx2">
                <a:lumMod val="75000"/>
              </a:schemeClr>
            </a:solidFill>
            <a:latin typeface="Times New Roman" pitchFamily="18" charset="0"/>
            <a:cs typeface="Times New Roman" pitchFamily="18" charset="0"/>
          </a:endParaRPr>
        </a:p>
      </dgm:t>
    </dgm:pt>
    <dgm:pt modelId="{084D57CB-D7C4-4767-8739-5AFBBD56D9FA}" type="parTrans" cxnId="{CD1C706E-A281-4BAA-8296-63421326A65A}">
      <dgm:prSet/>
      <dgm:spPr/>
      <dgm:t>
        <a:bodyPr/>
        <a:lstStyle/>
        <a:p>
          <a:endParaRPr lang="es-EC" sz="1800">
            <a:latin typeface="Times New Roman" pitchFamily="18" charset="0"/>
            <a:cs typeface="Times New Roman" pitchFamily="18" charset="0"/>
          </a:endParaRPr>
        </a:p>
      </dgm:t>
    </dgm:pt>
    <dgm:pt modelId="{28BB8592-177B-49F1-9C18-A4106FBB2019}" type="sibTrans" cxnId="{CD1C706E-A281-4BAA-8296-63421326A65A}">
      <dgm:prSet/>
      <dgm:spPr/>
      <dgm:t>
        <a:bodyPr/>
        <a:lstStyle/>
        <a:p>
          <a:endParaRPr lang="es-EC" sz="1800">
            <a:latin typeface="Times New Roman" pitchFamily="18" charset="0"/>
            <a:cs typeface="Times New Roman" pitchFamily="18" charset="0"/>
          </a:endParaRPr>
        </a:p>
      </dgm:t>
    </dgm:pt>
    <dgm:pt modelId="{A24EEAB9-2CCA-45E4-AB2D-8AD70E441049}" type="pres">
      <dgm:prSet presAssocID="{828796E7-9E3B-4FC7-9769-DB99C3B9DC9A}" presName="linear" presStyleCnt="0">
        <dgm:presLayoutVars>
          <dgm:dir/>
          <dgm:animLvl val="lvl"/>
          <dgm:resizeHandles val="exact"/>
        </dgm:presLayoutVars>
      </dgm:prSet>
      <dgm:spPr/>
      <dgm:t>
        <a:bodyPr/>
        <a:lstStyle/>
        <a:p>
          <a:endParaRPr lang="es-EC"/>
        </a:p>
      </dgm:t>
    </dgm:pt>
    <dgm:pt modelId="{1A3A068A-31FF-4604-8BCC-3B9364D32BBA}" type="pres">
      <dgm:prSet presAssocID="{6D0C2DCF-1692-4DB8-94F4-48416BCDAE39}" presName="parentLin" presStyleCnt="0"/>
      <dgm:spPr/>
    </dgm:pt>
    <dgm:pt modelId="{F2FE34C7-0368-452D-BC5C-8F115F9DE014}" type="pres">
      <dgm:prSet presAssocID="{6D0C2DCF-1692-4DB8-94F4-48416BCDAE39}" presName="parentLeftMargin" presStyleLbl="node1" presStyleIdx="0" presStyleCnt="2"/>
      <dgm:spPr/>
      <dgm:t>
        <a:bodyPr/>
        <a:lstStyle/>
        <a:p>
          <a:endParaRPr lang="es-EC"/>
        </a:p>
      </dgm:t>
    </dgm:pt>
    <dgm:pt modelId="{468AB9FA-6FC9-44F2-A69F-8BB79B0BAFF3}" type="pres">
      <dgm:prSet presAssocID="{6D0C2DCF-1692-4DB8-94F4-48416BCDAE39}" presName="parentText" presStyleLbl="node1" presStyleIdx="0" presStyleCnt="2" custLinFactNeighborX="-19076" custLinFactNeighborY="-2050">
        <dgm:presLayoutVars>
          <dgm:chMax val="0"/>
          <dgm:bulletEnabled val="1"/>
        </dgm:presLayoutVars>
      </dgm:prSet>
      <dgm:spPr/>
      <dgm:t>
        <a:bodyPr/>
        <a:lstStyle/>
        <a:p>
          <a:endParaRPr lang="es-EC"/>
        </a:p>
      </dgm:t>
    </dgm:pt>
    <dgm:pt modelId="{4CD56838-DFDB-4BD1-91E8-338B5EB1FE2C}" type="pres">
      <dgm:prSet presAssocID="{6D0C2DCF-1692-4DB8-94F4-48416BCDAE39}" presName="negativeSpace" presStyleCnt="0"/>
      <dgm:spPr/>
    </dgm:pt>
    <dgm:pt modelId="{CECF06F0-5EEE-4F4A-B2DA-4847AE5D69C9}" type="pres">
      <dgm:prSet presAssocID="{6D0C2DCF-1692-4DB8-94F4-48416BCDAE39}" presName="childText" presStyleLbl="conFgAcc1" presStyleIdx="0" presStyleCnt="2" custLinFactNeighborX="1349" custLinFactNeighborY="-1909">
        <dgm:presLayoutVars>
          <dgm:bulletEnabled val="1"/>
        </dgm:presLayoutVars>
      </dgm:prSet>
      <dgm:spPr/>
    </dgm:pt>
    <dgm:pt modelId="{B8EE1FF9-5EE3-4D69-8CCE-BD9131F8F745}" type="pres">
      <dgm:prSet presAssocID="{C743255B-3EE5-4898-BA50-244F5103480E}" presName="spaceBetweenRectangles" presStyleCnt="0"/>
      <dgm:spPr/>
    </dgm:pt>
    <dgm:pt modelId="{303C9BFA-7B7A-4F2F-A37E-C55396C3AD06}" type="pres">
      <dgm:prSet presAssocID="{E9DCDA0D-D75C-41B1-9D91-0A2699923229}" presName="parentLin" presStyleCnt="0"/>
      <dgm:spPr/>
    </dgm:pt>
    <dgm:pt modelId="{15FEB8D0-C537-4ACC-A732-51877486B62F}" type="pres">
      <dgm:prSet presAssocID="{E9DCDA0D-D75C-41B1-9D91-0A2699923229}" presName="parentLeftMargin" presStyleLbl="node1" presStyleIdx="0" presStyleCnt="2"/>
      <dgm:spPr/>
      <dgm:t>
        <a:bodyPr/>
        <a:lstStyle/>
        <a:p>
          <a:endParaRPr lang="es-EC"/>
        </a:p>
      </dgm:t>
    </dgm:pt>
    <dgm:pt modelId="{7A11BD5B-4154-4038-BAD6-EBDF897CEBFC}" type="pres">
      <dgm:prSet presAssocID="{E9DCDA0D-D75C-41B1-9D91-0A2699923229}" presName="parentText" presStyleLbl="node1" presStyleIdx="1" presStyleCnt="2" custLinFactNeighborX="7899" custLinFactNeighborY="3784">
        <dgm:presLayoutVars>
          <dgm:chMax val="0"/>
          <dgm:bulletEnabled val="1"/>
        </dgm:presLayoutVars>
      </dgm:prSet>
      <dgm:spPr/>
      <dgm:t>
        <a:bodyPr/>
        <a:lstStyle/>
        <a:p>
          <a:endParaRPr lang="es-EC"/>
        </a:p>
      </dgm:t>
    </dgm:pt>
    <dgm:pt modelId="{59F2BC83-A153-4ECA-9429-41DBF42357E2}" type="pres">
      <dgm:prSet presAssocID="{E9DCDA0D-D75C-41B1-9D91-0A2699923229}" presName="negativeSpace" presStyleCnt="0"/>
      <dgm:spPr/>
    </dgm:pt>
    <dgm:pt modelId="{56EB9E47-EE52-436B-A639-B24534272B9C}" type="pres">
      <dgm:prSet presAssocID="{E9DCDA0D-D75C-41B1-9D91-0A2699923229}" presName="childText" presStyleLbl="conFgAcc1" presStyleIdx="1" presStyleCnt="2">
        <dgm:presLayoutVars>
          <dgm:bulletEnabled val="1"/>
        </dgm:presLayoutVars>
      </dgm:prSet>
      <dgm:spPr/>
    </dgm:pt>
  </dgm:ptLst>
  <dgm:cxnLst>
    <dgm:cxn modelId="{CD1C706E-A281-4BAA-8296-63421326A65A}" srcId="{828796E7-9E3B-4FC7-9769-DB99C3B9DC9A}" destId="{E9DCDA0D-D75C-41B1-9D91-0A2699923229}" srcOrd="1" destOrd="0" parTransId="{084D57CB-D7C4-4767-8739-5AFBBD56D9FA}" sibTransId="{28BB8592-177B-49F1-9C18-A4106FBB2019}"/>
    <dgm:cxn modelId="{7CF952AD-C5E8-4AD4-8675-70DF8E899D5C}" type="presOf" srcId="{6D0C2DCF-1692-4DB8-94F4-48416BCDAE39}" destId="{F2FE34C7-0368-452D-BC5C-8F115F9DE014}" srcOrd="0" destOrd="0" presId="urn:microsoft.com/office/officeart/2005/8/layout/list1"/>
    <dgm:cxn modelId="{88574B06-0F2C-4575-948F-B907B4C4F879}" type="presOf" srcId="{828796E7-9E3B-4FC7-9769-DB99C3B9DC9A}" destId="{A24EEAB9-2CCA-45E4-AB2D-8AD70E441049}" srcOrd="0" destOrd="0" presId="urn:microsoft.com/office/officeart/2005/8/layout/list1"/>
    <dgm:cxn modelId="{3B4B9653-ACF5-4C43-8B90-531A62C4E9D4}" type="presOf" srcId="{E9DCDA0D-D75C-41B1-9D91-0A2699923229}" destId="{7A11BD5B-4154-4038-BAD6-EBDF897CEBFC}" srcOrd="1" destOrd="0" presId="urn:microsoft.com/office/officeart/2005/8/layout/list1"/>
    <dgm:cxn modelId="{B76F1889-1609-4729-8E1B-72DDC382C9E6}" srcId="{828796E7-9E3B-4FC7-9769-DB99C3B9DC9A}" destId="{6D0C2DCF-1692-4DB8-94F4-48416BCDAE39}" srcOrd="0" destOrd="0" parTransId="{5AAB6FB4-06AF-4EBC-A4BC-CC8992A521AC}" sibTransId="{C743255B-3EE5-4898-BA50-244F5103480E}"/>
    <dgm:cxn modelId="{B80086C5-0BC4-4EFE-8CB7-79D73208599D}" type="presOf" srcId="{E9DCDA0D-D75C-41B1-9D91-0A2699923229}" destId="{15FEB8D0-C537-4ACC-A732-51877486B62F}" srcOrd="0" destOrd="0" presId="urn:microsoft.com/office/officeart/2005/8/layout/list1"/>
    <dgm:cxn modelId="{70B33CBB-5C97-4726-B5D3-A2F18E6FC8E7}" type="presOf" srcId="{6D0C2DCF-1692-4DB8-94F4-48416BCDAE39}" destId="{468AB9FA-6FC9-44F2-A69F-8BB79B0BAFF3}" srcOrd="1" destOrd="0" presId="urn:microsoft.com/office/officeart/2005/8/layout/list1"/>
    <dgm:cxn modelId="{63A95873-C65E-4F67-8F37-3EA33E8B2D51}" type="presParOf" srcId="{A24EEAB9-2CCA-45E4-AB2D-8AD70E441049}" destId="{1A3A068A-31FF-4604-8BCC-3B9364D32BBA}" srcOrd="0" destOrd="0" presId="urn:microsoft.com/office/officeart/2005/8/layout/list1"/>
    <dgm:cxn modelId="{C7A60BEF-1FBC-4A12-9904-87BFAABA17F3}" type="presParOf" srcId="{1A3A068A-31FF-4604-8BCC-3B9364D32BBA}" destId="{F2FE34C7-0368-452D-BC5C-8F115F9DE014}" srcOrd="0" destOrd="0" presId="urn:microsoft.com/office/officeart/2005/8/layout/list1"/>
    <dgm:cxn modelId="{A287F26E-2FA2-4068-A576-70F1B53C4023}" type="presParOf" srcId="{1A3A068A-31FF-4604-8BCC-3B9364D32BBA}" destId="{468AB9FA-6FC9-44F2-A69F-8BB79B0BAFF3}" srcOrd="1" destOrd="0" presId="urn:microsoft.com/office/officeart/2005/8/layout/list1"/>
    <dgm:cxn modelId="{C833D47A-BE89-4E98-8842-0715B4C87B3E}" type="presParOf" srcId="{A24EEAB9-2CCA-45E4-AB2D-8AD70E441049}" destId="{4CD56838-DFDB-4BD1-91E8-338B5EB1FE2C}" srcOrd="1" destOrd="0" presId="urn:microsoft.com/office/officeart/2005/8/layout/list1"/>
    <dgm:cxn modelId="{39CC0B74-1B32-4D2A-AF4B-7DA4FF5A0FE3}" type="presParOf" srcId="{A24EEAB9-2CCA-45E4-AB2D-8AD70E441049}" destId="{CECF06F0-5EEE-4F4A-B2DA-4847AE5D69C9}" srcOrd="2" destOrd="0" presId="urn:microsoft.com/office/officeart/2005/8/layout/list1"/>
    <dgm:cxn modelId="{54B4B7C4-5267-459D-AD65-5BACA20AFA80}" type="presParOf" srcId="{A24EEAB9-2CCA-45E4-AB2D-8AD70E441049}" destId="{B8EE1FF9-5EE3-4D69-8CCE-BD9131F8F745}" srcOrd="3" destOrd="0" presId="urn:microsoft.com/office/officeart/2005/8/layout/list1"/>
    <dgm:cxn modelId="{2B3DAF61-73A3-4BCC-B756-DEBBF5837DF1}" type="presParOf" srcId="{A24EEAB9-2CCA-45E4-AB2D-8AD70E441049}" destId="{303C9BFA-7B7A-4F2F-A37E-C55396C3AD06}" srcOrd="4" destOrd="0" presId="urn:microsoft.com/office/officeart/2005/8/layout/list1"/>
    <dgm:cxn modelId="{2D8CE113-AA3E-49FC-B104-152C8A2C8F18}" type="presParOf" srcId="{303C9BFA-7B7A-4F2F-A37E-C55396C3AD06}" destId="{15FEB8D0-C537-4ACC-A732-51877486B62F}" srcOrd="0" destOrd="0" presId="urn:microsoft.com/office/officeart/2005/8/layout/list1"/>
    <dgm:cxn modelId="{356D5848-35B0-442B-95BB-BEA531F7E349}" type="presParOf" srcId="{303C9BFA-7B7A-4F2F-A37E-C55396C3AD06}" destId="{7A11BD5B-4154-4038-BAD6-EBDF897CEBFC}" srcOrd="1" destOrd="0" presId="urn:microsoft.com/office/officeart/2005/8/layout/list1"/>
    <dgm:cxn modelId="{E655B8D6-47EC-4339-886B-DAB3A9A74E67}" type="presParOf" srcId="{A24EEAB9-2CCA-45E4-AB2D-8AD70E441049}" destId="{59F2BC83-A153-4ECA-9429-41DBF42357E2}" srcOrd="5" destOrd="0" presId="urn:microsoft.com/office/officeart/2005/8/layout/list1"/>
    <dgm:cxn modelId="{0E4B89DF-457B-4B78-939E-2C752D20A138}" type="presParOf" srcId="{A24EEAB9-2CCA-45E4-AB2D-8AD70E441049}" destId="{56EB9E47-EE52-436B-A639-B24534272B9C}"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828796E7-9E3B-4FC7-9769-DB99C3B9DC9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6D0C2DCF-1692-4DB8-94F4-48416BCDAE39}">
      <dgm:prSet phldrT="[Texto]" custT="1"/>
      <dgm:spPr>
        <a:solidFill>
          <a:schemeClr val="accent6">
            <a:lumMod val="20000"/>
            <a:lumOff val="80000"/>
          </a:schemeClr>
        </a:solidFill>
        <a:ln>
          <a:solidFill>
            <a:schemeClr val="tx2">
              <a:lumMod val="75000"/>
            </a:schemeClr>
          </a:solidFill>
        </a:ln>
      </dgm:spPr>
      <dgm:t>
        <a:bodyPr/>
        <a:lstStyle/>
        <a:p>
          <a:pPr algn="just"/>
          <a:r>
            <a:rPr lang="es-EC" sz="1800" dirty="0" smtClean="0">
              <a:solidFill>
                <a:schemeClr val="tx2">
                  <a:lumMod val="75000"/>
                </a:schemeClr>
              </a:solidFill>
              <a:latin typeface="Times New Roman" pitchFamily="18" charset="0"/>
              <a:cs typeface="Times New Roman" pitchFamily="18" charset="0"/>
            </a:rPr>
            <a:t>Allende estaba en directa relación con la búsqueda de un socialismo por la vía legal</a:t>
          </a:r>
          <a:endParaRPr lang="es-EC" sz="1800" dirty="0">
            <a:solidFill>
              <a:schemeClr val="tx2">
                <a:lumMod val="75000"/>
              </a:schemeClr>
            </a:solidFill>
            <a:latin typeface="Times New Roman" pitchFamily="18" charset="0"/>
            <a:cs typeface="Times New Roman" pitchFamily="18" charset="0"/>
          </a:endParaRPr>
        </a:p>
      </dgm:t>
    </dgm:pt>
    <dgm:pt modelId="{5AAB6FB4-06AF-4EBC-A4BC-CC8992A521AC}" type="parTrans" cxnId="{B76F1889-1609-4729-8E1B-72DDC382C9E6}">
      <dgm:prSet/>
      <dgm:spPr/>
      <dgm:t>
        <a:bodyPr/>
        <a:lstStyle/>
        <a:p>
          <a:endParaRPr lang="es-EC" sz="1800">
            <a:latin typeface="Times New Roman" pitchFamily="18" charset="0"/>
            <a:cs typeface="Times New Roman" pitchFamily="18" charset="0"/>
          </a:endParaRPr>
        </a:p>
      </dgm:t>
    </dgm:pt>
    <dgm:pt modelId="{C743255B-3EE5-4898-BA50-244F5103480E}" type="sibTrans" cxnId="{B76F1889-1609-4729-8E1B-72DDC382C9E6}">
      <dgm:prSet/>
      <dgm:spPr/>
      <dgm:t>
        <a:bodyPr/>
        <a:lstStyle/>
        <a:p>
          <a:endParaRPr lang="es-EC" sz="1800">
            <a:latin typeface="Times New Roman" pitchFamily="18" charset="0"/>
            <a:cs typeface="Times New Roman" pitchFamily="18" charset="0"/>
          </a:endParaRPr>
        </a:p>
      </dgm:t>
    </dgm:pt>
    <dgm:pt modelId="{E9DCDA0D-D75C-41B1-9D91-0A2699923229}">
      <dgm:prSet phldrT="[Texto]" custT="1"/>
      <dgm:spPr>
        <a:solidFill>
          <a:schemeClr val="bg1">
            <a:lumMod val="75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Rápidamente controlo la economía, nacionalizo la gran minería del cobre y con resquicios legales</a:t>
          </a:r>
          <a:endParaRPr lang="es-EC" sz="1800" dirty="0">
            <a:solidFill>
              <a:schemeClr val="tx2">
                <a:lumMod val="75000"/>
              </a:schemeClr>
            </a:solidFill>
            <a:latin typeface="Times New Roman" pitchFamily="18" charset="0"/>
            <a:cs typeface="Times New Roman" pitchFamily="18" charset="0"/>
          </a:endParaRPr>
        </a:p>
      </dgm:t>
    </dgm:pt>
    <dgm:pt modelId="{084D57CB-D7C4-4767-8739-5AFBBD56D9FA}" type="parTrans" cxnId="{CD1C706E-A281-4BAA-8296-63421326A65A}">
      <dgm:prSet/>
      <dgm:spPr/>
      <dgm:t>
        <a:bodyPr/>
        <a:lstStyle/>
        <a:p>
          <a:endParaRPr lang="es-EC" sz="1800">
            <a:latin typeface="Times New Roman" pitchFamily="18" charset="0"/>
            <a:cs typeface="Times New Roman" pitchFamily="18" charset="0"/>
          </a:endParaRPr>
        </a:p>
      </dgm:t>
    </dgm:pt>
    <dgm:pt modelId="{28BB8592-177B-49F1-9C18-A4106FBB2019}" type="sibTrans" cxnId="{CD1C706E-A281-4BAA-8296-63421326A65A}">
      <dgm:prSet/>
      <dgm:spPr/>
      <dgm:t>
        <a:bodyPr/>
        <a:lstStyle/>
        <a:p>
          <a:endParaRPr lang="es-EC" sz="1800">
            <a:latin typeface="Times New Roman" pitchFamily="18" charset="0"/>
            <a:cs typeface="Times New Roman" pitchFamily="18" charset="0"/>
          </a:endParaRPr>
        </a:p>
      </dgm:t>
    </dgm:pt>
    <dgm:pt modelId="{6E3781D7-8627-4B80-BA62-572F82C330B5}">
      <dgm:prSet custT="1"/>
      <dgm:spPr>
        <a:solidFill>
          <a:schemeClr val="accent6">
            <a:lumMod val="20000"/>
            <a:lumOff val="80000"/>
          </a:schemeClr>
        </a:solidFill>
        <a:ln>
          <a:solidFill>
            <a:schemeClr val="tx1"/>
          </a:solidFill>
        </a:ln>
      </dgm:spPr>
      <dgm:t>
        <a:bodyPr/>
        <a:lstStyle/>
        <a:p>
          <a:r>
            <a:rPr lang="es-EC" sz="1800" dirty="0" smtClean="0">
              <a:solidFill>
                <a:schemeClr val="tx2">
                  <a:lumMod val="75000"/>
                </a:schemeClr>
              </a:solidFill>
              <a:latin typeface="Times New Roman" pitchFamily="18" charset="0"/>
              <a:cs typeface="Times New Roman" pitchFamily="18" charset="0"/>
            </a:rPr>
            <a:t>La reforma agraria se aceleró. Luego de un inicio auspicios, el gobierno perdió el control de la emisión y la inflación supero la barrera del 300</a:t>
          </a:r>
          <a:endParaRPr lang="es-EC" sz="1800" dirty="0">
            <a:solidFill>
              <a:schemeClr val="tx2">
                <a:lumMod val="75000"/>
              </a:schemeClr>
            </a:solidFill>
            <a:latin typeface="Times New Roman" pitchFamily="18" charset="0"/>
            <a:cs typeface="Times New Roman" pitchFamily="18" charset="0"/>
          </a:endParaRPr>
        </a:p>
      </dgm:t>
    </dgm:pt>
    <dgm:pt modelId="{EB7E30AE-A3D6-4176-82A5-4F57CC61B9B9}" type="parTrans" cxnId="{0FF5B317-8066-428F-A353-28C9081C9C65}">
      <dgm:prSet/>
      <dgm:spPr/>
      <dgm:t>
        <a:bodyPr/>
        <a:lstStyle/>
        <a:p>
          <a:endParaRPr lang="es-EC" sz="1800">
            <a:latin typeface="Times New Roman" pitchFamily="18" charset="0"/>
            <a:cs typeface="Times New Roman" pitchFamily="18" charset="0"/>
          </a:endParaRPr>
        </a:p>
      </dgm:t>
    </dgm:pt>
    <dgm:pt modelId="{608878BE-878A-4F70-8534-89634E0FF710}" type="sibTrans" cxnId="{0FF5B317-8066-428F-A353-28C9081C9C65}">
      <dgm:prSet/>
      <dgm:spPr/>
      <dgm:t>
        <a:bodyPr/>
        <a:lstStyle/>
        <a:p>
          <a:endParaRPr lang="es-EC" sz="1800">
            <a:latin typeface="Times New Roman" pitchFamily="18" charset="0"/>
            <a:cs typeface="Times New Roman" pitchFamily="18" charset="0"/>
          </a:endParaRPr>
        </a:p>
      </dgm:t>
    </dgm:pt>
    <dgm:pt modelId="{F6431FF3-BE92-436A-B1DE-76745AEAD38A}">
      <dgm:prSet custT="1"/>
      <dgm:spPr>
        <a:solidFill>
          <a:schemeClr val="bg1">
            <a:lumMod val="65000"/>
          </a:schemeClr>
        </a:solidFill>
        <a:ln>
          <a:solidFill>
            <a:schemeClr val="tx1"/>
          </a:solidFill>
        </a:ln>
      </dgm:spPr>
      <dgm:t>
        <a:bodyPr/>
        <a:lstStyle/>
        <a:p>
          <a:r>
            <a:rPr lang="es-EC" sz="1800" dirty="0" smtClean="0">
              <a:solidFill>
                <a:schemeClr val="tx2">
                  <a:lumMod val="75000"/>
                </a:schemeClr>
              </a:solidFill>
              <a:latin typeface="Times New Roman" pitchFamily="18" charset="0"/>
              <a:cs typeface="Times New Roman" pitchFamily="18" charset="0"/>
            </a:rPr>
            <a:t>El país vivió un estado de agitación permanente de 1970, con lo cual la producción disminuyo. </a:t>
          </a:r>
          <a:endParaRPr lang="es-EC" sz="1800" dirty="0">
            <a:solidFill>
              <a:schemeClr val="tx2">
                <a:lumMod val="75000"/>
              </a:schemeClr>
            </a:solidFill>
            <a:latin typeface="Times New Roman" pitchFamily="18" charset="0"/>
            <a:cs typeface="Times New Roman" pitchFamily="18" charset="0"/>
          </a:endParaRPr>
        </a:p>
      </dgm:t>
    </dgm:pt>
    <dgm:pt modelId="{B6ED030F-95E3-45DC-B88E-3165F9BDF803}" type="parTrans" cxnId="{660DB806-4DC1-47FB-9E0F-58B44AD3DE30}">
      <dgm:prSet/>
      <dgm:spPr/>
      <dgm:t>
        <a:bodyPr/>
        <a:lstStyle/>
        <a:p>
          <a:endParaRPr lang="es-EC" sz="1800">
            <a:latin typeface="Times New Roman" pitchFamily="18" charset="0"/>
            <a:cs typeface="Times New Roman" pitchFamily="18" charset="0"/>
          </a:endParaRPr>
        </a:p>
      </dgm:t>
    </dgm:pt>
    <dgm:pt modelId="{2F30A220-F7FA-4B67-B5CE-AC179C55F0E8}" type="sibTrans" cxnId="{660DB806-4DC1-47FB-9E0F-58B44AD3DE30}">
      <dgm:prSet/>
      <dgm:spPr/>
      <dgm:t>
        <a:bodyPr/>
        <a:lstStyle/>
        <a:p>
          <a:endParaRPr lang="es-EC" sz="1800">
            <a:latin typeface="Times New Roman" pitchFamily="18" charset="0"/>
            <a:cs typeface="Times New Roman" pitchFamily="18" charset="0"/>
          </a:endParaRPr>
        </a:p>
      </dgm:t>
    </dgm:pt>
    <dgm:pt modelId="{A24EEAB9-2CCA-45E4-AB2D-8AD70E441049}" type="pres">
      <dgm:prSet presAssocID="{828796E7-9E3B-4FC7-9769-DB99C3B9DC9A}" presName="linear" presStyleCnt="0">
        <dgm:presLayoutVars>
          <dgm:dir/>
          <dgm:animLvl val="lvl"/>
          <dgm:resizeHandles val="exact"/>
        </dgm:presLayoutVars>
      </dgm:prSet>
      <dgm:spPr/>
      <dgm:t>
        <a:bodyPr/>
        <a:lstStyle/>
        <a:p>
          <a:endParaRPr lang="es-EC"/>
        </a:p>
      </dgm:t>
    </dgm:pt>
    <dgm:pt modelId="{1A3A068A-31FF-4604-8BCC-3B9364D32BBA}" type="pres">
      <dgm:prSet presAssocID="{6D0C2DCF-1692-4DB8-94F4-48416BCDAE39}" presName="parentLin" presStyleCnt="0"/>
      <dgm:spPr/>
    </dgm:pt>
    <dgm:pt modelId="{F2FE34C7-0368-452D-BC5C-8F115F9DE014}" type="pres">
      <dgm:prSet presAssocID="{6D0C2DCF-1692-4DB8-94F4-48416BCDAE39}" presName="parentLeftMargin" presStyleLbl="node1" presStyleIdx="0" presStyleCnt="4"/>
      <dgm:spPr/>
      <dgm:t>
        <a:bodyPr/>
        <a:lstStyle/>
        <a:p>
          <a:endParaRPr lang="es-EC"/>
        </a:p>
      </dgm:t>
    </dgm:pt>
    <dgm:pt modelId="{468AB9FA-6FC9-44F2-A69F-8BB79B0BAFF3}" type="pres">
      <dgm:prSet presAssocID="{6D0C2DCF-1692-4DB8-94F4-48416BCDAE39}" presName="parentText" presStyleLbl="node1" presStyleIdx="0" presStyleCnt="4" custLinFactNeighborX="-19076" custLinFactNeighborY="-2050">
        <dgm:presLayoutVars>
          <dgm:chMax val="0"/>
          <dgm:bulletEnabled val="1"/>
        </dgm:presLayoutVars>
      </dgm:prSet>
      <dgm:spPr/>
      <dgm:t>
        <a:bodyPr/>
        <a:lstStyle/>
        <a:p>
          <a:endParaRPr lang="es-EC"/>
        </a:p>
      </dgm:t>
    </dgm:pt>
    <dgm:pt modelId="{4CD56838-DFDB-4BD1-91E8-338B5EB1FE2C}" type="pres">
      <dgm:prSet presAssocID="{6D0C2DCF-1692-4DB8-94F4-48416BCDAE39}" presName="negativeSpace" presStyleCnt="0"/>
      <dgm:spPr/>
    </dgm:pt>
    <dgm:pt modelId="{CECF06F0-5EEE-4F4A-B2DA-4847AE5D69C9}" type="pres">
      <dgm:prSet presAssocID="{6D0C2DCF-1692-4DB8-94F4-48416BCDAE39}" presName="childText" presStyleLbl="conFgAcc1" presStyleIdx="0" presStyleCnt="4" custLinFactNeighborX="1349" custLinFactNeighborY="-1909">
        <dgm:presLayoutVars>
          <dgm:bulletEnabled val="1"/>
        </dgm:presLayoutVars>
      </dgm:prSet>
      <dgm:spPr/>
    </dgm:pt>
    <dgm:pt modelId="{B8EE1FF9-5EE3-4D69-8CCE-BD9131F8F745}" type="pres">
      <dgm:prSet presAssocID="{C743255B-3EE5-4898-BA50-244F5103480E}" presName="spaceBetweenRectangles" presStyleCnt="0"/>
      <dgm:spPr/>
    </dgm:pt>
    <dgm:pt modelId="{303C9BFA-7B7A-4F2F-A37E-C55396C3AD06}" type="pres">
      <dgm:prSet presAssocID="{E9DCDA0D-D75C-41B1-9D91-0A2699923229}" presName="parentLin" presStyleCnt="0"/>
      <dgm:spPr/>
    </dgm:pt>
    <dgm:pt modelId="{15FEB8D0-C537-4ACC-A732-51877486B62F}" type="pres">
      <dgm:prSet presAssocID="{E9DCDA0D-D75C-41B1-9D91-0A2699923229}" presName="parentLeftMargin" presStyleLbl="node1" presStyleIdx="0" presStyleCnt="4"/>
      <dgm:spPr/>
      <dgm:t>
        <a:bodyPr/>
        <a:lstStyle/>
        <a:p>
          <a:endParaRPr lang="es-EC"/>
        </a:p>
      </dgm:t>
    </dgm:pt>
    <dgm:pt modelId="{7A11BD5B-4154-4038-BAD6-EBDF897CEBFC}" type="pres">
      <dgm:prSet presAssocID="{E9DCDA0D-D75C-41B1-9D91-0A2699923229}" presName="parentText" presStyleLbl="node1" presStyleIdx="1" presStyleCnt="4" custScaleY="134836" custLinFactNeighborX="7899" custLinFactNeighborY="3784">
        <dgm:presLayoutVars>
          <dgm:chMax val="0"/>
          <dgm:bulletEnabled val="1"/>
        </dgm:presLayoutVars>
      </dgm:prSet>
      <dgm:spPr/>
      <dgm:t>
        <a:bodyPr/>
        <a:lstStyle/>
        <a:p>
          <a:endParaRPr lang="es-EC"/>
        </a:p>
      </dgm:t>
    </dgm:pt>
    <dgm:pt modelId="{59F2BC83-A153-4ECA-9429-41DBF42357E2}" type="pres">
      <dgm:prSet presAssocID="{E9DCDA0D-D75C-41B1-9D91-0A2699923229}" presName="negativeSpace" presStyleCnt="0"/>
      <dgm:spPr/>
    </dgm:pt>
    <dgm:pt modelId="{56EB9E47-EE52-436B-A639-B24534272B9C}" type="pres">
      <dgm:prSet presAssocID="{E9DCDA0D-D75C-41B1-9D91-0A2699923229}" presName="childText" presStyleLbl="conFgAcc1" presStyleIdx="1" presStyleCnt="4">
        <dgm:presLayoutVars>
          <dgm:bulletEnabled val="1"/>
        </dgm:presLayoutVars>
      </dgm:prSet>
      <dgm:spPr/>
    </dgm:pt>
    <dgm:pt modelId="{35AEAD1D-C492-4122-8236-723F8FD7F071}" type="pres">
      <dgm:prSet presAssocID="{28BB8592-177B-49F1-9C18-A4106FBB2019}" presName="spaceBetweenRectangles" presStyleCnt="0"/>
      <dgm:spPr/>
    </dgm:pt>
    <dgm:pt modelId="{25054672-DA16-4A89-861B-E37E3D88F061}" type="pres">
      <dgm:prSet presAssocID="{6E3781D7-8627-4B80-BA62-572F82C330B5}" presName="parentLin" presStyleCnt="0"/>
      <dgm:spPr/>
    </dgm:pt>
    <dgm:pt modelId="{C70A69B6-79B8-4952-ADDA-0F82128FB291}" type="pres">
      <dgm:prSet presAssocID="{6E3781D7-8627-4B80-BA62-572F82C330B5}" presName="parentLeftMargin" presStyleLbl="node1" presStyleIdx="1" presStyleCnt="4"/>
      <dgm:spPr/>
      <dgm:t>
        <a:bodyPr/>
        <a:lstStyle/>
        <a:p>
          <a:endParaRPr lang="es-EC"/>
        </a:p>
      </dgm:t>
    </dgm:pt>
    <dgm:pt modelId="{5C6ABBBD-3106-4920-86A5-7AF2D46DEB07}" type="pres">
      <dgm:prSet presAssocID="{6E3781D7-8627-4B80-BA62-572F82C330B5}" presName="parentText" presStyleLbl="node1" presStyleIdx="2" presStyleCnt="4" custScaleY="202350" custLinFactNeighborX="21212" custLinFactNeighborY="-2343">
        <dgm:presLayoutVars>
          <dgm:chMax val="0"/>
          <dgm:bulletEnabled val="1"/>
        </dgm:presLayoutVars>
      </dgm:prSet>
      <dgm:spPr/>
      <dgm:t>
        <a:bodyPr/>
        <a:lstStyle/>
        <a:p>
          <a:endParaRPr lang="es-EC"/>
        </a:p>
      </dgm:t>
    </dgm:pt>
    <dgm:pt modelId="{827345A8-A750-453A-8777-813D2315EEE8}" type="pres">
      <dgm:prSet presAssocID="{6E3781D7-8627-4B80-BA62-572F82C330B5}" presName="negativeSpace" presStyleCnt="0"/>
      <dgm:spPr/>
    </dgm:pt>
    <dgm:pt modelId="{7D609A80-7A4E-4AAE-9906-8F98D8775051}" type="pres">
      <dgm:prSet presAssocID="{6E3781D7-8627-4B80-BA62-572F82C330B5}" presName="childText" presStyleLbl="conFgAcc1" presStyleIdx="2" presStyleCnt="4">
        <dgm:presLayoutVars>
          <dgm:bulletEnabled val="1"/>
        </dgm:presLayoutVars>
      </dgm:prSet>
      <dgm:spPr/>
    </dgm:pt>
    <dgm:pt modelId="{5EE59926-431A-4E7E-8E2D-E65449717BB5}" type="pres">
      <dgm:prSet presAssocID="{608878BE-878A-4F70-8534-89634E0FF710}" presName="spaceBetweenRectangles" presStyleCnt="0"/>
      <dgm:spPr/>
    </dgm:pt>
    <dgm:pt modelId="{9177F8EC-119C-496A-B7CE-CA1E0CC19F5E}" type="pres">
      <dgm:prSet presAssocID="{F6431FF3-BE92-436A-B1DE-76745AEAD38A}" presName="parentLin" presStyleCnt="0"/>
      <dgm:spPr/>
    </dgm:pt>
    <dgm:pt modelId="{6FC37CFA-CCBD-4157-BC82-DFCDC0548E5D}" type="pres">
      <dgm:prSet presAssocID="{F6431FF3-BE92-436A-B1DE-76745AEAD38A}" presName="parentLeftMargin" presStyleLbl="node1" presStyleIdx="2" presStyleCnt="4"/>
      <dgm:spPr/>
      <dgm:t>
        <a:bodyPr/>
        <a:lstStyle/>
        <a:p>
          <a:endParaRPr lang="es-EC"/>
        </a:p>
      </dgm:t>
    </dgm:pt>
    <dgm:pt modelId="{AA62B5BB-0397-4A4A-A5F1-92FD45B28ECF}" type="pres">
      <dgm:prSet presAssocID="{F6431FF3-BE92-436A-B1DE-76745AEAD38A}" presName="parentText" presStyleLbl="node1" presStyleIdx="3" presStyleCnt="4" custScaleY="152149">
        <dgm:presLayoutVars>
          <dgm:chMax val="0"/>
          <dgm:bulletEnabled val="1"/>
        </dgm:presLayoutVars>
      </dgm:prSet>
      <dgm:spPr/>
      <dgm:t>
        <a:bodyPr/>
        <a:lstStyle/>
        <a:p>
          <a:endParaRPr lang="es-EC"/>
        </a:p>
      </dgm:t>
    </dgm:pt>
    <dgm:pt modelId="{5F321A0C-C148-42F7-8294-0ECE8EF91431}" type="pres">
      <dgm:prSet presAssocID="{F6431FF3-BE92-436A-B1DE-76745AEAD38A}" presName="negativeSpace" presStyleCnt="0"/>
      <dgm:spPr/>
    </dgm:pt>
    <dgm:pt modelId="{A3CFABF2-60BE-4F6A-9F12-6D5512474F62}" type="pres">
      <dgm:prSet presAssocID="{F6431FF3-BE92-436A-B1DE-76745AEAD38A}" presName="childText" presStyleLbl="conFgAcc1" presStyleIdx="3" presStyleCnt="4">
        <dgm:presLayoutVars>
          <dgm:bulletEnabled val="1"/>
        </dgm:presLayoutVars>
      </dgm:prSet>
      <dgm:spPr/>
    </dgm:pt>
  </dgm:ptLst>
  <dgm:cxnLst>
    <dgm:cxn modelId="{42421281-E344-4E36-9739-6E6763352D87}" type="presOf" srcId="{E9DCDA0D-D75C-41B1-9D91-0A2699923229}" destId="{15FEB8D0-C537-4ACC-A732-51877486B62F}" srcOrd="0" destOrd="0" presId="urn:microsoft.com/office/officeart/2005/8/layout/list1"/>
    <dgm:cxn modelId="{A4307C28-86B2-4C41-B6D0-BD25F8D7E364}" type="presOf" srcId="{F6431FF3-BE92-436A-B1DE-76745AEAD38A}" destId="{AA62B5BB-0397-4A4A-A5F1-92FD45B28ECF}" srcOrd="1" destOrd="0" presId="urn:microsoft.com/office/officeart/2005/8/layout/list1"/>
    <dgm:cxn modelId="{F3131C52-AD82-4689-B505-F4F7C8A07338}" type="presOf" srcId="{6E3781D7-8627-4B80-BA62-572F82C330B5}" destId="{5C6ABBBD-3106-4920-86A5-7AF2D46DEB07}" srcOrd="1" destOrd="0" presId="urn:microsoft.com/office/officeart/2005/8/layout/list1"/>
    <dgm:cxn modelId="{0FF5B317-8066-428F-A353-28C9081C9C65}" srcId="{828796E7-9E3B-4FC7-9769-DB99C3B9DC9A}" destId="{6E3781D7-8627-4B80-BA62-572F82C330B5}" srcOrd="2" destOrd="0" parTransId="{EB7E30AE-A3D6-4176-82A5-4F57CC61B9B9}" sibTransId="{608878BE-878A-4F70-8534-89634E0FF710}"/>
    <dgm:cxn modelId="{B76F1889-1609-4729-8E1B-72DDC382C9E6}" srcId="{828796E7-9E3B-4FC7-9769-DB99C3B9DC9A}" destId="{6D0C2DCF-1692-4DB8-94F4-48416BCDAE39}" srcOrd="0" destOrd="0" parTransId="{5AAB6FB4-06AF-4EBC-A4BC-CC8992A521AC}" sibTransId="{C743255B-3EE5-4898-BA50-244F5103480E}"/>
    <dgm:cxn modelId="{AF546930-15EE-4ED0-B8BF-A451D1EDBE93}" type="presOf" srcId="{F6431FF3-BE92-436A-B1DE-76745AEAD38A}" destId="{6FC37CFA-CCBD-4157-BC82-DFCDC0548E5D}" srcOrd="0" destOrd="0" presId="urn:microsoft.com/office/officeart/2005/8/layout/list1"/>
    <dgm:cxn modelId="{CCF6D79C-7F21-4E2B-B312-CA6AFEDBC006}" type="presOf" srcId="{6E3781D7-8627-4B80-BA62-572F82C330B5}" destId="{C70A69B6-79B8-4952-ADDA-0F82128FB291}" srcOrd="0" destOrd="0" presId="urn:microsoft.com/office/officeart/2005/8/layout/list1"/>
    <dgm:cxn modelId="{EC7C46E3-6318-45A8-84BD-C2AE69F2F0CE}" type="presOf" srcId="{6D0C2DCF-1692-4DB8-94F4-48416BCDAE39}" destId="{F2FE34C7-0368-452D-BC5C-8F115F9DE014}" srcOrd="0" destOrd="0" presId="urn:microsoft.com/office/officeart/2005/8/layout/list1"/>
    <dgm:cxn modelId="{E9D9C8DC-8D47-4006-9E5A-CCEE9DE85337}" type="presOf" srcId="{6D0C2DCF-1692-4DB8-94F4-48416BCDAE39}" destId="{468AB9FA-6FC9-44F2-A69F-8BB79B0BAFF3}" srcOrd="1" destOrd="0" presId="urn:microsoft.com/office/officeart/2005/8/layout/list1"/>
    <dgm:cxn modelId="{CD1C706E-A281-4BAA-8296-63421326A65A}" srcId="{828796E7-9E3B-4FC7-9769-DB99C3B9DC9A}" destId="{E9DCDA0D-D75C-41B1-9D91-0A2699923229}" srcOrd="1" destOrd="0" parTransId="{084D57CB-D7C4-4767-8739-5AFBBD56D9FA}" sibTransId="{28BB8592-177B-49F1-9C18-A4106FBB2019}"/>
    <dgm:cxn modelId="{660DB806-4DC1-47FB-9E0F-58B44AD3DE30}" srcId="{828796E7-9E3B-4FC7-9769-DB99C3B9DC9A}" destId="{F6431FF3-BE92-436A-B1DE-76745AEAD38A}" srcOrd="3" destOrd="0" parTransId="{B6ED030F-95E3-45DC-B88E-3165F9BDF803}" sibTransId="{2F30A220-F7FA-4B67-B5CE-AC179C55F0E8}"/>
    <dgm:cxn modelId="{A7A9DD44-F7A5-4569-91DB-A323EFF86296}" type="presOf" srcId="{828796E7-9E3B-4FC7-9769-DB99C3B9DC9A}" destId="{A24EEAB9-2CCA-45E4-AB2D-8AD70E441049}" srcOrd="0" destOrd="0" presId="urn:microsoft.com/office/officeart/2005/8/layout/list1"/>
    <dgm:cxn modelId="{7EFDC9E1-7B3F-4999-B3EE-B183E6AA3555}" type="presOf" srcId="{E9DCDA0D-D75C-41B1-9D91-0A2699923229}" destId="{7A11BD5B-4154-4038-BAD6-EBDF897CEBFC}" srcOrd="1" destOrd="0" presId="urn:microsoft.com/office/officeart/2005/8/layout/list1"/>
    <dgm:cxn modelId="{8407CADC-96C0-43DF-9966-A1C8BB840C9B}" type="presParOf" srcId="{A24EEAB9-2CCA-45E4-AB2D-8AD70E441049}" destId="{1A3A068A-31FF-4604-8BCC-3B9364D32BBA}" srcOrd="0" destOrd="0" presId="urn:microsoft.com/office/officeart/2005/8/layout/list1"/>
    <dgm:cxn modelId="{969FB02F-F19B-4EBA-B905-7211FA47E7CE}" type="presParOf" srcId="{1A3A068A-31FF-4604-8BCC-3B9364D32BBA}" destId="{F2FE34C7-0368-452D-BC5C-8F115F9DE014}" srcOrd="0" destOrd="0" presId="urn:microsoft.com/office/officeart/2005/8/layout/list1"/>
    <dgm:cxn modelId="{1FC78AE0-AA1D-4426-A943-3A8BF0E9ADC0}" type="presParOf" srcId="{1A3A068A-31FF-4604-8BCC-3B9364D32BBA}" destId="{468AB9FA-6FC9-44F2-A69F-8BB79B0BAFF3}" srcOrd="1" destOrd="0" presId="urn:microsoft.com/office/officeart/2005/8/layout/list1"/>
    <dgm:cxn modelId="{92B30840-9C48-47B4-8A64-5AFF2ACFD4E4}" type="presParOf" srcId="{A24EEAB9-2CCA-45E4-AB2D-8AD70E441049}" destId="{4CD56838-DFDB-4BD1-91E8-338B5EB1FE2C}" srcOrd="1" destOrd="0" presId="urn:microsoft.com/office/officeart/2005/8/layout/list1"/>
    <dgm:cxn modelId="{2418E9E0-E1CB-46CA-B810-62F2A1126954}" type="presParOf" srcId="{A24EEAB9-2CCA-45E4-AB2D-8AD70E441049}" destId="{CECF06F0-5EEE-4F4A-B2DA-4847AE5D69C9}" srcOrd="2" destOrd="0" presId="urn:microsoft.com/office/officeart/2005/8/layout/list1"/>
    <dgm:cxn modelId="{5C5A11F5-E203-471F-ABF9-522CAE0A2F25}" type="presParOf" srcId="{A24EEAB9-2CCA-45E4-AB2D-8AD70E441049}" destId="{B8EE1FF9-5EE3-4D69-8CCE-BD9131F8F745}" srcOrd="3" destOrd="0" presId="urn:microsoft.com/office/officeart/2005/8/layout/list1"/>
    <dgm:cxn modelId="{48523EE0-DDCA-4501-87D0-CFD159E866BC}" type="presParOf" srcId="{A24EEAB9-2CCA-45E4-AB2D-8AD70E441049}" destId="{303C9BFA-7B7A-4F2F-A37E-C55396C3AD06}" srcOrd="4" destOrd="0" presId="urn:microsoft.com/office/officeart/2005/8/layout/list1"/>
    <dgm:cxn modelId="{4E1C344B-4427-4AC8-872E-3A832A756E03}" type="presParOf" srcId="{303C9BFA-7B7A-4F2F-A37E-C55396C3AD06}" destId="{15FEB8D0-C537-4ACC-A732-51877486B62F}" srcOrd="0" destOrd="0" presId="urn:microsoft.com/office/officeart/2005/8/layout/list1"/>
    <dgm:cxn modelId="{3721C79D-220A-43A4-B22D-D3F737504370}" type="presParOf" srcId="{303C9BFA-7B7A-4F2F-A37E-C55396C3AD06}" destId="{7A11BD5B-4154-4038-BAD6-EBDF897CEBFC}" srcOrd="1" destOrd="0" presId="urn:microsoft.com/office/officeart/2005/8/layout/list1"/>
    <dgm:cxn modelId="{155AD1A9-8575-4E7F-9281-C0F2A42A3F47}" type="presParOf" srcId="{A24EEAB9-2CCA-45E4-AB2D-8AD70E441049}" destId="{59F2BC83-A153-4ECA-9429-41DBF42357E2}" srcOrd="5" destOrd="0" presId="urn:microsoft.com/office/officeart/2005/8/layout/list1"/>
    <dgm:cxn modelId="{3CC1CD54-9986-48DC-BEE8-8E6753A4005E}" type="presParOf" srcId="{A24EEAB9-2CCA-45E4-AB2D-8AD70E441049}" destId="{56EB9E47-EE52-436B-A639-B24534272B9C}" srcOrd="6" destOrd="0" presId="urn:microsoft.com/office/officeart/2005/8/layout/list1"/>
    <dgm:cxn modelId="{48AF1888-95FA-4920-A593-4F9F7EA67C2F}" type="presParOf" srcId="{A24EEAB9-2CCA-45E4-AB2D-8AD70E441049}" destId="{35AEAD1D-C492-4122-8236-723F8FD7F071}" srcOrd="7" destOrd="0" presId="urn:microsoft.com/office/officeart/2005/8/layout/list1"/>
    <dgm:cxn modelId="{23BC8C8D-6386-4811-A6DE-A74C452AA6B6}" type="presParOf" srcId="{A24EEAB9-2CCA-45E4-AB2D-8AD70E441049}" destId="{25054672-DA16-4A89-861B-E37E3D88F061}" srcOrd="8" destOrd="0" presId="urn:microsoft.com/office/officeart/2005/8/layout/list1"/>
    <dgm:cxn modelId="{F7CA5AF9-0C2D-484B-B87F-7D81C81FC95E}" type="presParOf" srcId="{25054672-DA16-4A89-861B-E37E3D88F061}" destId="{C70A69B6-79B8-4952-ADDA-0F82128FB291}" srcOrd="0" destOrd="0" presId="urn:microsoft.com/office/officeart/2005/8/layout/list1"/>
    <dgm:cxn modelId="{E6021F92-1E10-4383-A31A-7588F4B3175D}" type="presParOf" srcId="{25054672-DA16-4A89-861B-E37E3D88F061}" destId="{5C6ABBBD-3106-4920-86A5-7AF2D46DEB07}" srcOrd="1" destOrd="0" presId="urn:microsoft.com/office/officeart/2005/8/layout/list1"/>
    <dgm:cxn modelId="{D1936E68-3880-4328-B9D2-175869B15F84}" type="presParOf" srcId="{A24EEAB9-2CCA-45E4-AB2D-8AD70E441049}" destId="{827345A8-A750-453A-8777-813D2315EEE8}" srcOrd="9" destOrd="0" presId="urn:microsoft.com/office/officeart/2005/8/layout/list1"/>
    <dgm:cxn modelId="{7EA56320-4C18-49F9-B089-C9C5C217DA68}" type="presParOf" srcId="{A24EEAB9-2CCA-45E4-AB2D-8AD70E441049}" destId="{7D609A80-7A4E-4AAE-9906-8F98D8775051}" srcOrd="10" destOrd="0" presId="urn:microsoft.com/office/officeart/2005/8/layout/list1"/>
    <dgm:cxn modelId="{2F3E5110-5D03-4A0F-AA38-305BD827152A}" type="presParOf" srcId="{A24EEAB9-2CCA-45E4-AB2D-8AD70E441049}" destId="{5EE59926-431A-4E7E-8E2D-E65449717BB5}" srcOrd="11" destOrd="0" presId="urn:microsoft.com/office/officeart/2005/8/layout/list1"/>
    <dgm:cxn modelId="{759CC9F7-C237-4B73-BF3D-9B7D911B6468}" type="presParOf" srcId="{A24EEAB9-2CCA-45E4-AB2D-8AD70E441049}" destId="{9177F8EC-119C-496A-B7CE-CA1E0CC19F5E}" srcOrd="12" destOrd="0" presId="urn:microsoft.com/office/officeart/2005/8/layout/list1"/>
    <dgm:cxn modelId="{EFE65CE2-6203-436D-AC1D-7CA90C742275}" type="presParOf" srcId="{9177F8EC-119C-496A-B7CE-CA1E0CC19F5E}" destId="{6FC37CFA-CCBD-4157-BC82-DFCDC0548E5D}" srcOrd="0" destOrd="0" presId="urn:microsoft.com/office/officeart/2005/8/layout/list1"/>
    <dgm:cxn modelId="{F05B7384-0CEF-4216-B084-C5D30D9FA180}" type="presParOf" srcId="{9177F8EC-119C-496A-B7CE-CA1E0CC19F5E}" destId="{AA62B5BB-0397-4A4A-A5F1-92FD45B28ECF}" srcOrd="1" destOrd="0" presId="urn:microsoft.com/office/officeart/2005/8/layout/list1"/>
    <dgm:cxn modelId="{A87B89CB-5B63-4EA6-9CC3-D0BE7311CCA3}" type="presParOf" srcId="{A24EEAB9-2CCA-45E4-AB2D-8AD70E441049}" destId="{5F321A0C-C148-42F7-8294-0ECE8EF91431}" srcOrd="13" destOrd="0" presId="urn:microsoft.com/office/officeart/2005/8/layout/list1"/>
    <dgm:cxn modelId="{FAD33167-745D-4B64-B9FC-2D06223BF133}" type="presParOf" srcId="{A24EEAB9-2CCA-45E4-AB2D-8AD70E441049}" destId="{A3CFABF2-60BE-4F6A-9F12-6D5512474F62}"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C9CC1E49-1AE4-4DFE-AE8F-0CD38FA8BD1B}" type="doc">
      <dgm:prSet loTypeId="urn:microsoft.com/office/officeart/2005/8/layout/target3" loCatId="list" qsTypeId="urn:microsoft.com/office/officeart/2005/8/quickstyle/simple5" qsCatId="simple" csTypeId="urn:microsoft.com/office/officeart/2005/8/colors/accent0_1" csCatId="mainScheme" phldr="1"/>
      <dgm:spPr/>
      <dgm:t>
        <a:bodyPr/>
        <a:lstStyle/>
        <a:p>
          <a:endParaRPr lang="es-EC"/>
        </a:p>
      </dgm:t>
    </dgm:pt>
    <dgm:pt modelId="{BDBB029E-F7ED-4527-BB0B-47C2DFD59B4E}">
      <dgm:prSet phldrT="[Texto]" custT="1"/>
      <dgm:spPr/>
      <dgm:t>
        <a:bodyPr/>
        <a:lstStyle/>
        <a:p>
          <a:r>
            <a:rPr lang="es-EC" sz="1600" dirty="0" smtClean="0">
              <a:latin typeface="Times New Roman" pitchFamily="18" charset="0"/>
              <a:cs typeface="Times New Roman" pitchFamily="18" charset="0"/>
            </a:rPr>
            <a:t>Represión en el interior de las Fuerzas Armadas y Carabineros, en contra de tropas y oficiales que se negaron a obedecer a los mandos golpistas</a:t>
          </a:r>
          <a:endParaRPr lang="es-EC" sz="1600" dirty="0">
            <a:latin typeface="Times New Roman" pitchFamily="18" charset="0"/>
            <a:cs typeface="Times New Roman" pitchFamily="18" charset="0"/>
          </a:endParaRPr>
        </a:p>
      </dgm:t>
    </dgm:pt>
    <dgm:pt modelId="{9AE56361-E9F3-4346-A44E-146E3CD85708}" type="parTrans" cxnId="{0D03DDBC-F57F-41E4-BDD9-15E339BB08B6}">
      <dgm:prSet/>
      <dgm:spPr/>
      <dgm:t>
        <a:bodyPr/>
        <a:lstStyle/>
        <a:p>
          <a:endParaRPr lang="es-EC" sz="1600">
            <a:latin typeface="Times New Roman" pitchFamily="18" charset="0"/>
            <a:cs typeface="Times New Roman" pitchFamily="18" charset="0"/>
          </a:endParaRPr>
        </a:p>
      </dgm:t>
    </dgm:pt>
    <dgm:pt modelId="{C2308C0C-7DCD-4A8A-A4DD-7114CD56551A}" type="sibTrans" cxnId="{0D03DDBC-F57F-41E4-BDD9-15E339BB08B6}">
      <dgm:prSet/>
      <dgm:spPr/>
      <dgm:t>
        <a:bodyPr/>
        <a:lstStyle/>
        <a:p>
          <a:endParaRPr lang="es-EC" sz="1600">
            <a:latin typeface="Times New Roman" pitchFamily="18" charset="0"/>
            <a:cs typeface="Times New Roman" pitchFamily="18" charset="0"/>
          </a:endParaRPr>
        </a:p>
      </dgm:t>
    </dgm:pt>
    <dgm:pt modelId="{2C7C95C0-DDE3-4E68-97A9-5C6B97B2345A}">
      <dgm:prSet custT="1"/>
      <dgm:spPr/>
      <dgm:t>
        <a:bodyPr/>
        <a:lstStyle/>
        <a:p>
          <a:r>
            <a:rPr lang="es-EC" sz="1600" smtClean="0">
              <a:latin typeface="Times New Roman" pitchFamily="18" charset="0"/>
              <a:cs typeface="Times New Roman" pitchFamily="18" charset="0"/>
            </a:rPr>
            <a:t>Clausura de medios de comunicación no afines</a:t>
          </a:r>
          <a:endParaRPr lang="es-EC" sz="1600">
            <a:latin typeface="Times New Roman" pitchFamily="18" charset="0"/>
            <a:cs typeface="Times New Roman" pitchFamily="18" charset="0"/>
          </a:endParaRPr>
        </a:p>
      </dgm:t>
    </dgm:pt>
    <dgm:pt modelId="{49F8E8F6-0467-4CB0-A8A4-B0248718B47A}" type="parTrans" cxnId="{E5A7B1BA-8053-43BC-BFD4-0BE8EFB1E1E6}">
      <dgm:prSet/>
      <dgm:spPr/>
      <dgm:t>
        <a:bodyPr/>
        <a:lstStyle/>
        <a:p>
          <a:endParaRPr lang="es-EC" sz="1600">
            <a:latin typeface="Times New Roman" pitchFamily="18" charset="0"/>
            <a:cs typeface="Times New Roman" pitchFamily="18" charset="0"/>
          </a:endParaRPr>
        </a:p>
      </dgm:t>
    </dgm:pt>
    <dgm:pt modelId="{91CD7A70-3C9C-46AB-84B0-3DD2610A9266}" type="sibTrans" cxnId="{E5A7B1BA-8053-43BC-BFD4-0BE8EFB1E1E6}">
      <dgm:prSet/>
      <dgm:spPr/>
      <dgm:t>
        <a:bodyPr/>
        <a:lstStyle/>
        <a:p>
          <a:endParaRPr lang="es-EC" sz="1600">
            <a:latin typeface="Times New Roman" pitchFamily="18" charset="0"/>
            <a:cs typeface="Times New Roman" pitchFamily="18" charset="0"/>
          </a:endParaRPr>
        </a:p>
      </dgm:t>
    </dgm:pt>
    <dgm:pt modelId="{5F4BF54B-FD27-47E1-9458-EF487EDA8B32}">
      <dgm:prSet phldrT="[Texto]" custT="1"/>
      <dgm:spPr>
        <a:solidFill>
          <a:schemeClr val="bg1"/>
        </a:solidFill>
      </dgm:spPr>
      <dgm:t>
        <a:bodyPr/>
        <a:lstStyle/>
        <a:p>
          <a:r>
            <a:rPr lang="es-EC" sz="1600" dirty="0" smtClean="0">
              <a:latin typeface="Times New Roman" pitchFamily="18" charset="0"/>
              <a:cs typeface="Times New Roman" pitchFamily="18" charset="0"/>
            </a:rPr>
            <a:t>Negación de salvoconductos para salir del país.</a:t>
          </a:r>
          <a:endParaRPr lang="es-EC" sz="1600" dirty="0">
            <a:latin typeface="Times New Roman" pitchFamily="18" charset="0"/>
            <a:cs typeface="Times New Roman" pitchFamily="18" charset="0"/>
          </a:endParaRPr>
        </a:p>
      </dgm:t>
    </dgm:pt>
    <dgm:pt modelId="{B250B46E-B8E8-4570-845B-E63FA1A6FAD7}" type="sibTrans" cxnId="{BC71538B-B1B6-4F87-8FAA-B3F14FA27D89}">
      <dgm:prSet/>
      <dgm:spPr/>
      <dgm:t>
        <a:bodyPr/>
        <a:lstStyle/>
        <a:p>
          <a:endParaRPr lang="es-EC" sz="1600">
            <a:latin typeface="Times New Roman" pitchFamily="18" charset="0"/>
            <a:cs typeface="Times New Roman" pitchFamily="18" charset="0"/>
          </a:endParaRPr>
        </a:p>
      </dgm:t>
    </dgm:pt>
    <dgm:pt modelId="{231A6D6F-C0B2-45BD-8D0B-AF6C513833CD}" type="parTrans" cxnId="{BC71538B-B1B6-4F87-8FAA-B3F14FA27D89}">
      <dgm:prSet/>
      <dgm:spPr/>
      <dgm:t>
        <a:bodyPr/>
        <a:lstStyle/>
        <a:p>
          <a:endParaRPr lang="es-EC" sz="1600">
            <a:latin typeface="Times New Roman" pitchFamily="18" charset="0"/>
            <a:cs typeface="Times New Roman" pitchFamily="18" charset="0"/>
          </a:endParaRPr>
        </a:p>
      </dgm:t>
    </dgm:pt>
    <dgm:pt modelId="{F0E30FCA-0B36-4FEC-A8CD-136015D37193}" type="pres">
      <dgm:prSet presAssocID="{C9CC1E49-1AE4-4DFE-AE8F-0CD38FA8BD1B}" presName="Name0" presStyleCnt="0">
        <dgm:presLayoutVars>
          <dgm:chMax val="7"/>
          <dgm:dir/>
          <dgm:animLvl val="lvl"/>
          <dgm:resizeHandles val="exact"/>
        </dgm:presLayoutVars>
      </dgm:prSet>
      <dgm:spPr/>
      <dgm:t>
        <a:bodyPr/>
        <a:lstStyle/>
        <a:p>
          <a:endParaRPr lang="es-EC"/>
        </a:p>
      </dgm:t>
    </dgm:pt>
    <dgm:pt modelId="{697CECCA-4D4A-4916-BACF-6B4BAB2626A5}" type="pres">
      <dgm:prSet presAssocID="{BDBB029E-F7ED-4527-BB0B-47C2DFD59B4E}" presName="circle1" presStyleLbl="node1" presStyleIdx="0" presStyleCnt="3"/>
      <dgm:spPr>
        <a:solidFill>
          <a:schemeClr val="bg1">
            <a:lumMod val="65000"/>
          </a:schemeClr>
        </a:solidFill>
      </dgm:spPr>
    </dgm:pt>
    <dgm:pt modelId="{153D3251-EF6E-4D70-9367-22844EDDAA53}" type="pres">
      <dgm:prSet presAssocID="{BDBB029E-F7ED-4527-BB0B-47C2DFD59B4E}" presName="space" presStyleCnt="0"/>
      <dgm:spPr/>
    </dgm:pt>
    <dgm:pt modelId="{1784586B-17ED-4FB9-BD2A-10C865DE57A9}" type="pres">
      <dgm:prSet presAssocID="{BDBB029E-F7ED-4527-BB0B-47C2DFD59B4E}" presName="rect1" presStyleLbl="alignAcc1" presStyleIdx="0" presStyleCnt="3"/>
      <dgm:spPr/>
      <dgm:t>
        <a:bodyPr/>
        <a:lstStyle/>
        <a:p>
          <a:endParaRPr lang="es-EC"/>
        </a:p>
      </dgm:t>
    </dgm:pt>
    <dgm:pt modelId="{BC39D7D5-DA4E-4D90-8BAA-6668817F042A}" type="pres">
      <dgm:prSet presAssocID="{5F4BF54B-FD27-47E1-9458-EF487EDA8B32}" presName="vertSpace2" presStyleLbl="node1" presStyleIdx="0" presStyleCnt="3"/>
      <dgm:spPr/>
    </dgm:pt>
    <dgm:pt modelId="{CBE83DBA-F399-4B88-AE6E-BA688076C49F}" type="pres">
      <dgm:prSet presAssocID="{5F4BF54B-FD27-47E1-9458-EF487EDA8B32}" presName="circle2" presStyleLbl="node1" presStyleIdx="1" presStyleCnt="3"/>
      <dgm:spPr/>
    </dgm:pt>
    <dgm:pt modelId="{D926C4F3-09A4-4F9A-A763-866833679FDF}" type="pres">
      <dgm:prSet presAssocID="{5F4BF54B-FD27-47E1-9458-EF487EDA8B32}" presName="rect2" presStyleLbl="alignAcc1" presStyleIdx="1" presStyleCnt="3"/>
      <dgm:spPr/>
      <dgm:t>
        <a:bodyPr/>
        <a:lstStyle/>
        <a:p>
          <a:endParaRPr lang="es-EC"/>
        </a:p>
      </dgm:t>
    </dgm:pt>
    <dgm:pt modelId="{6F037F22-E703-4F2F-B64D-98FC056864E4}" type="pres">
      <dgm:prSet presAssocID="{2C7C95C0-DDE3-4E68-97A9-5C6B97B2345A}" presName="vertSpace3" presStyleLbl="node1" presStyleIdx="1" presStyleCnt="3"/>
      <dgm:spPr/>
    </dgm:pt>
    <dgm:pt modelId="{8DDC0F63-C1CC-4A30-8396-964EAAA903CC}" type="pres">
      <dgm:prSet presAssocID="{2C7C95C0-DDE3-4E68-97A9-5C6B97B2345A}" presName="circle3" presStyleLbl="node1" presStyleIdx="2" presStyleCnt="3"/>
      <dgm:spPr>
        <a:solidFill>
          <a:schemeClr val="bg1">
            <a:lumMod val="65000"/>
          </a:schemeClr>
        </a:solidFill>
      </dgm:spPr>
    </dgm:pt>
    <dgm:pt modelId="{46577FE4-E1D4-48B4-B8AA-529E52614D2A}" type="pres">
      <dgm:prSet presAssocID="{2C7C95C0-DDE3-4E68-97A9-5C6B97B2345A}" presName="rect3" presStyleLbl="alignAcc1" presStyleIdx="2" presStyleCnt="3"/>
      <dgm:spPr/>
      <dgm:t>
        <a:bodyPr/>
        <a:lstStyle/>
        <a:p>
          <a:endParaRPr lang="es-EC"/>
        </a:p>
      </dgm:t>
    </dgm:pt>
    <dgm:pt modelId="{988E2666-5BD5-498C-8B63-F6B8514867F3}" type="pres">
      <dgm:prSet presAssocID="{BDBB029E-F7ED-4527-BB0B-47C2DFD59B4E}" presName="rect1ParTxNoCh" presStyleLbl="alignAcc1" presStyleIdx="2" presStyleCnt="3">
        <dgm:presLayoutVars>
          <dgm:chMax val="1"/>
          <dgm:bulletEnabled val="1"/>
        </dgm:presLayoutVars>
      </dgm:prSet>
      <dgm:spPr/>
      <dgm:t>
        <a:bodyPr/>
        <a:lstStyle/>
        <a:p>
          <a:endParaRPr lang="es-EC"/>
        </a:p>
      </dgm:t>
    </dgm:pt>
    <dgm:pt modelId="{41AD5B88-5BD0-4855-B97E-695E1A34869A}" type="pres">
      <dgm:prSet presAssocID="{5F4BF54B-FD27-47E1-9458-EF487EDA8B32}" presName="rect2ParTxNoCh" presStyleLbl="alignAcc1" presStyleIdx="2" presStyleCnt="3">
        <dgm:presLayoutVars>
          <dgm:chMax val="1"/>
          <dgm:bulletEnabled val="1"/>
        </dgm:presLayoutVars>
      </dgm:prSet>
      <dgm:spPr/>
      <dgm:t>
        <a:bodyPr/>
        <a:lstStyle/>
        <a:p>
          <a:endParaRPr lang="es-EC"/>
        </a:p>
      </dgm:t>
    </dgm:pt>
    <dgm:pt modelId="{9ED86473-071D-42A9-AC44-7CA37749D9AB}" type="pres">
      <dgm:prSet presAssocID="{2C7C95C0-DDE3-4E68-97A9-5C6B97B2345A}" presName="rect3ParTxNoCh" presStyleLbl="alignAcc1" presStyleIdx="2" presStyleCnt="3">
        <dgm:presLayoutVars>
          <dgm:chMax val="1"/>
          <dgm:bulletEnabled val="1"/>
        </dgm:presLayoutVars>
      </dgm:prSet>
      <dgm:spPr/>
      <dgm:t>
        <a:bodyPr/>
        <a:lstStyle/>
        <a:p>
          <a:endParaRPr lang="es-EC"/>
        </a:p>
      </dgm:t>
    </dgm:pt>
  </dgm:ptLst>
  <dgm:cxnLst>
    <dgm:cxn modelId="{02B71ECC-A3B1-4924-AC88-04920890595D}" type="presOf" srcId="{C9CC1E49-1AE4-4DFE-AE8F-0CD38FA8BD1B}" destId="{F0E30FCA-0B36-4FEC-A8CD-136015D37193}" srcOrd="0" destOrd="0" presId="urn:microsoft.com/office/officeart/2005/8/layout/target3"/>
    <dgm:cxn modelId="{E5A7B1BA-8053-43BC-BFD4-0BE8EFB1E1E6}" srcId="{C9CC1E49-1AE4-4DFE-AE8F-0CD38FA8BD1B}" destId="{2C7C95C0-DDE3-4E68-97A9-5C6B97B2345A}" srcOrd="2" destOrd="0" parTransId="{49F8E8F6-0467-4CB0-A8A4-B0248718B47A}" sibTransId="{91CD7A70-3C9C-46AB-84B0-3DD2610A9266}"/>
    <dgm:cxn modelId="{39618172-1B90-4AFC-844D-AB5FCF7D0C9D}" type="presOf" srcId="{BDBB029E-F7ED-4527-BB0B-47C2DFD59B4E}" destId="{988E2666-5BD5-498C-8B63-F6B8514867F3}" srcOrd="1" destOrd="0" presId="urn:microsoft.com/office/officeart/2005/8/layout/target3"/>
    <dgm:cxn modelId="{FE8E9332-DD29-4383-BC8C-130F7A6B6894}" type="presOf" srcId="{BDBB029E-F7ED-4527-BB0B-47C2DFD59B4E}" destId="{1784586B-17ED-4FB9-BD2A-10C865DE57A9}" srcOrd="0" destOrd="0" presId="urn:microsoft.com/office/officeart/2005/8/layout/target3"/>
    <dgm:cxn modelId="{96CE4CF1-6662-4337-BE91-53B3AA574804}" type="presOf" srcId="{2C7C95C0-DDE3-4E68-97A9-5C6B97B2345A}" destId="{46577FE4-E1D4-48B4-B8AA-529E52614D2A}" srcOrd="0" destOrd="0" presId="urn:microsoft.com/office/officeart/2005/8/layout/target3"/>
    <dgm:cxn modelId="{A2110330-C1BE-4035-8C35-E0E6AD6FD33F}" type="presOf" srcId="{5F4BF54B-FD27-47E1-9458-EF487EDA8B32}" destId="{41AD5B88-5BD0-4855-B97E-695E1A34869A}" srcOrd="1" destOrd="0" presId="urn:microsoft.com/office/officeart/2005/8/layout/target3"/>
    <dgm:cxn modelId="{E5E3CF50-638C-4A3C-8092-039F60302CE1}" type="presOf" srcId="{5F4BF54B-FD27-47E1-9458-EF487EDA8B32}" destId="{D926C4F3-09A4-4F9A-A763-866833679FDF}" srcOrd="0" destOrd="0" presId="urn:microsoft.com/office/officeart/2005/8/layout/target3"/>
    <dgm:cxn modelId="{D926EDF8-1135-4E02-96B8-06D79792FD6A}" type="presOf" srcId="{2C7C95C0-DDE3-4E68-97A9-5C6B97B2345A}" destId="{9ED86473-071D-42A9-AC44-7CA37749D9AB}" srcOrd="1" destOrd="0" presId="urn:microsoft.com/office/officeart/2005/8/layout/target3"/>
    <dgm:cxn modelId="{BC71538B-B1B6-4F87-8FAA-B3F14FA27D89}" srcId="{C9CC1E49-1AE4-4DFE-AE8F-0CD38FA8BD1B}" destId="{5F4BF54B-FD27-47E1-9458-EF487EDA8B32}" srcOrd="1" destOrd="0" parTransId="{231A6D6F-C0B2-45BD-8D0B-AF6C513833CD}" sibTransId="{B250B46E-B8E8-4570-845B-E63FA1A6FAD7}"/>
    <dgm:cxn modelId="{0D03DDBC-F57F-41E4-BDD9-15E339BB08B6}" srcId="{C9CC1E49-1AE4-4DFE-AE8F-0CD38FA8BD1B}" destId="{BDBB029E-F7ED-4527-BB0B-47C2DFD59B4E}" srcOrd="0" destOrd="0" parTransId="{9AE56361-E9F3-4346-A44E-146E3CD85708}" sibTransId="{C2308C0C-7DCD-4A8A-A4DD-7114CD56551A}"/>
    <dgm:cxn modelId="{DFA5A735-3FB6-4A3A-ACA1-45D3F3B8D430}" type="presParOf" srcId="{F0E30FCA-0B36-4FEC-A8CD-136015D37193}" destId="{697CECCA-4D4A-4916-BACF-6B4BAB2626A5}" srcOrd="0" destOrd="0" presId="urn:microsoft.com/office/officeart/2005/8/layout/target3"/>
    <dgm:cxn modelId="{51BCF041-43FA-4DCB-A179-B9799195B853}" type="presParOf" srcId="{F0E30FCA-0B36-4FEC-A8CD-136015D37193}" destId="{153D3251-EF6E-4D70-9367-22844EDDAA53}" srcOrd="1" destOrd="0" presId="urn:microsoft.com/office/officeart/2005/8/layout/target3"/>
    <dgm:cxn modelId="{8C88A57E-5C7B-4C93-AA15-0B753A030ADF}" type="presParOf" srcId="{F0E30FCA-0B36-4FEC-A8CD-136015D37193}" destId="{1784586B-17ED-4FB9-BD2A-10C865DE57A9}" srcOrd="2" destOrd="0" presId="urn:microsoft.com/office/officeart/2005/8/layout/target3"/>
    <dgm:cxn modelId="{EB7FC17F-0A9E-4627-A267-F6A6AE849326}" type="presParOf" srcId="{F0E30FCA-0B36-4FEC-A8CD-136015D37193}" destId="{BC39D7D5-DA4E-4D90-8BAA-6668817F042A}" srcOrd="3" destOrd="0" presId="urn:microsoft.com/office/officeart/2005/8/layout/target3"/>
    <dgm:cxn modelId="{5C433024-ACB8-4889-8C64-FF32CF235347}" type="presParOf" srcId="{F0E30FCA-0B36-4FEC-A8CD-136015D37193}" destId="{CBE83DBA-F399-4B88-AE6E-BA688076C49F}" srcOrd="4" destOrd="0" presId="urn:microsoft.com/office/officeart/2005/8/layout/target3"/>
    <dgm:cxn modelId="{AF4C751B-9739-4A20-9570-84BAFF06EDDD}" type="presParOf" srcId="{F0E30FCA-0B36-4FEC-A8CD-136015D37193}" destId="{D926C4F3-09A4-4F9A-A763-866833679FDF}" srcOrd="5" destOrd="0" presId="urn:microsoft.com/office/officeart/2005/8/layout/target3"/>
    <dgm:cxn modelId="{75778AE2-B64E-423D-B53E-2880EFE5BF6B}" type="presParOf" srcId="{F0E30FCA-0B36-4FEC-A8CD-136015D37193}" destId="{6F037F22-E703-4F2F-B64D-98FC056864E4}" srcOrd="6" destOrd="0" presId="urn:microsoft.com/office/officeart/2005/8/layout/target3"/>
    <dgm:cxn modelId="{B717633A-22E9-488F-85AF-54757D9D564C}" type="presParOf" srcId="{F0E30FCA-0B36-4FEC-A8CD-136015D37193}" destId="{8DDC0F63-C1CC-4A30-8396-964EAAA903CC}" srcOrd="7" destOrd="0" presId="urn:microsoft.com/office/officeart/2005/8/layout/target3"/>
    <dgm:cxn modelId="{C94B7E9D-3EC0-4B67-802E-E7351853AD6A}" type="presParOf" srcId="{F0E30FCA-0B36-4FEC-A8CD-136015D37193}" destId="{46577FE4-E1D4-48B4-B8AA-529E52614D2A}" srcOrd="8" destOrd="0" presId="urn:microsoft.com/office/officeart/2005/8/layout/target3"/>
    <dgm:cxn modelId="{8AA12C91-B060-4D0F-A93B-8CEC503E06CC}" type="presParOf" srcId="{F0E30FCA-0B36-4FEC-A8CD-136015D37193}" destId="{988E2666-5BD5-498C-8B63-F6B8514867F3}" srcOrd="9" destOrd="0" presId="urn:microsoft.com/office/officeart/2005/8/layout/target3"/>
    <dgm:cxn modelId="{967CF348-93FA-42D3-B697-6B7B626B5212}" type="presParOf" srcId="{F0E30FCA-0B36-4FEC-A8CD-136015D37193}" destId="{41AD5B88-5BD0-4855-B97E-695E1A34869A}" srcOrd="10" destOrd="0" presId="urn:microsoft.com/office/officeart/2005/8/layout/target3"/>
    <dgm:cxn modelId="{96A8C498-B6F9-4E69-B782-41FA460AEFFA}" type="presParOf" srcId="{F0E30FCA-0B36-4FEC-A8CD-136015D37193}" destId="{9ED86473-071D-42A9-AC44-7CA37749D9AB}" srcOrd="11"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1</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r>
            <a:rPr lang="es-EC" dirty="0" smtClean="0">
              <a:latin typeface="Times New Roman" pitchFamily="18" charset="0"/>
              <a:cs typeface="Times New Roman" pitchFamily="18" charset="0"/>
            </a:rPr>
            <a:t>Para paliar la gran cesantía  se crearon los puestos temporales municipalizados de trabajo llamados Programas de Empleo, donde desde obreros a ingenieros, arquitectos y técnicos hacían labores en plazas o limpiando calles con un mínimo sueldo de supervivencia.</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2</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r>
            <a:rPr lang="es-EC" dirty="0" smtClean="0">
              <a:latin typeface="Times New Roman" pitchFamily="18" charset="0"/>
              <a:cs typeface="Times New Roman" pitchFamily="18" charset="0"/>
            </a:rPr>
            <a:t>Luego de sufrir tantos cambios en su política, las personas quedaron desempleadas y con pocas posibilidades de trabajar de esta manera el índice de desempleo fue en aumento luego de creado el programa de trabajo.</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B035E540-812D-4397-8707-BE9B48EC99E2}" type="presOf" srcId="{5900D111-62F1-4800-A0BB-C133D90AC085}" destId="{DD8E0D8F-F772-4019-A1C7-C4B6819C6A4F}"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A7144048-6FE4-4594-A0C2-187C8F4377C0}" type="presOf" srcId="{B0AC8A14-2E29-409C-851A-AE0337622019}" destId="{6F3733E5-BD2F-4705-B64F-C0C7F09D87BE}" srcOrd="0" destOrd="0" presId="urn:microsoft.com/office/officeart/2005/8/layout/vList6"/>
    <dgm:cxn modelId="{ADD58A3A-6B80-40BF-95D9-23F617CEE398}"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13C09665-FEAE-4FF0-84AE-93EE2C5870BD}" type="presOf" srcId="{D234FAE6-8E55-4DCA-BDEA-3C1219022899}" destId="{F8D79765-1955-41FC-AE5B-42ABAF5614D6}" srcOrd="0" destOrd="0" presId="urn:microsoft.com/office/officeart/2005/8/layout/vList6"/>
    <dgm:cxn modelId="{33271D33-E6C3-4C4B-987F-9BA2314DE64C}" type="presOf" srcId="{1C264170-9792-4BF9-BC4E-EC7BD6672B07}" destId="{A2F8F6D1-3043-4B04-B9AB-44CC3859B4BA}" srcOrd="0" destOrd="0" presId="urn:microsoft.com/office/officeart/2005/8/layout/vList6"/>
    <dgm:cxn modelId="{55B58922-C998-4DE5-BCEF-3A5DD2978555}" type="presParOf" srcId="{DD8E0D8F-F772-4019-A1C7-C4B6819C6A4F}" destId="{F1E72A80-A16A-45FE-BF10-CAC24D0C5091}" srcOrd="0" destOrd="0" presId="urn:microsoft.com/office/officeart/2005/8/layout/vList6"/>
    <dgm:cxn modelId="{5014B152-C1F1-4A95-95A1-0FB9653CE4CE}" type="presParOf" srcId="{F1E72A80-A16A-45FE-BF10-CAC24D0C5091}" destId="{00ECD3C4-913D-489F-816A-43A98C8FDA1B}" srcOrd="0" destOrd="0" presId="urn:microsoft.com/office/officeart/2005/8/layout/vList6"/>
    <dgm:cxn modelId="{0419E94F-2A5B-4B0B-A472-BA011497C42E}" type="presParOf" srcId="{F1E72A80-A16A-45FE-BF10-CAC24D0C5091}" destId="{F8D79765-1955-41FC-AE5B-42ABAF5614D6}" srcOrd="1" destOrd="0" presId="urn:microsoft.com/office/officeart/2005/8/layout/vList6"/>
    <dgm:cxn modelId="{048CF27E-903F-441C-AD7C-856762CA9A99}" type="presParOf" srcId="{DD8E0D8F-F772-4019-A1C7-C4B6819C6A4F}" destId="{3A3FB788-F76F-4EC6-8708-F08A897A8DE7}" srcOrd="1" destOrd="0" presId="urn:microsoft.com/office/officeart/2005/8/layout/vList6"/>
    <dgm:cxn modelId="{98C87EAC-6869-4227-8F6F-7B83733BED17}" type="presParOf" srcId="{DD8E0D8F-F772-4019-A1C7-C4B6819C6A4F}" destId="{B32C3AFA-234C-43FA-9FCB-57C97CB51FF9}" srcOrd="2" destOrd="0" presId="urn:microsoft.com/office/officeart/2005/8/layout/vList6"/>
    <dgm:cxn modelId="{C2A2EEAF-2609-44D4-9731-4208FB2B7927}" type="presParOf" srcId="{B32C3AFA-234C-43FA-9FCB-57C97CB51FF9}" destId="{A2F8F6D1-3043-4B04-B9AB-44CC3859B4BA}" srcOrd="0" destOrd="0" presId="urn:microsoft.com/office/officeart/2005/8/layout/vList6"/>
    <dgm:cxn modelId="{C20B5FBB-3C49-4C51-A94D-5C493F3C284A}"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3</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custT="1"/>
      <dgm:spPr>
        <a:solidFill>
          <a:schemeClr val="bg1">
            <a:lumMod val="65000"/>
            <a:alpha val="90000"/>
          </a:schemeClr>
        </a:solidFill>
        <a:ln w="57150">
          <a:solidFill>
            <a:schemeClr val="bg1">
              <a:alpha val="90000"/>
            </a:schemeClr>
          </a:solidFill>
        </a:ln>
      </dgm:spPr>
      <dgm:t>
        <a:bodyPr/>
        <a:lstStyle/>
        <a:p>
          <a:pPr algn="just"/>
          <a:r>
            <a:rPr lang="es-EC" sz="1800" dirty="0" smtClean="0">
              <a:latin typeface="Times New Roman" pitchFamily="18" charset="0"/>
              <a:cs typeface="Times New Roman" pitchFamily="18" charset="0"/>
            </a:rPr>
            <a:t>Ello fue particularmente significativo durante los primeros años de la dictadura cuando, fundamentalmente la apertura de la economía al exterior afecto en forma apreciable a una parte de las industrias. </a:t>
          </a:r>
          <a:endParaRPr lang="es-EC" sz="1800"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4</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Tenía un control absoluto sobre lo que sucedía en el país y los ciudadanos eran sufrían las consecuencias de ello, viviendo épocas de extremada carencia, de desempleo..</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4901">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D10B9E8B-848E-4A38-8936-A9135936DDCD}" type="presOf" srcId="{1C264170-9792-4BF9-BC4E-EC7BD6672B07}" destId="{A2F8F6D1-3043-4B04-B9AB-44CC3859B4BA}"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DF2AA87C-6B79-4530-86B8-D6E159445D9F}" type="presOf" srcId="{5900D111-62F1-4800-A0BB-C133D90AC085}" destId="{DD8E0D8F-F772-4019-A1C7-C4B6819C6A4F}"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CDAAF8D6-4122-4D4D-82E7-65D3F5A52125}" type="presOf" srcId="{D234FAE6-8E55-4DCA-BDEA-3C1219022899}" destId="{F8D79765-1955-41FC-AE5B-42ABAF5614D6}" srcOrd="0" destOrd="0" presId="urn:microsoft.com/office/officeart/2005/8/layout/vList6"/>
    <dgm:cxn modelId="{49186A90-CC64-488A-AF1D-D35AA1D23C4E}" type="presOf" srcId="{00D1630B-31E9-42BC-A579-35A5248B615A}" destId="{00ECD3C4-913D-489F-816A-43A98C8FDA1B}" srcOrd="0" destOrd="0" presId="urn:microsoft.com/office/officeart/2005/8/layout/vList6"/>
    <dgm:cxn modelId="{84702E3E-9C85-44E0-9CFA-1C08016D832A}" type="presOf" srcId="{B0AC8A14-2E29-409C-851A-AE0337622019}" destId="{6F3733E5-BD2F-4705-B64F-C0C7F09D87BE}"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6C90D00E-7104-4576-950B-16A9571D8518}" type="presParOf" srcId="{DD8E0D8F-F772-4019-A1C7-C4B6819C6A4F}" destId="{F1E72A80-A16A-45FE-BF10-CAC24D0C5091}" srcOrd="0" destOrd="0" presId="urn:microsoft.com/office/officeart/2005/8/layout/vList6"/>
    <dgm:cxn modelId="{54FCBC57-5709-49EB-ACE6-72ABC6E387CC}" type="presParOf" srcId="{F1E72A80-A16A-45FE-BF10-CAC24D0C5091}" destId="{00ECD3C4-913D-489F-816A-43A98C8FDA1B}" srcOrd="0" destOrd="0" presId="urn:microsoft.com/office/officeart/2005/8/layout/vList6"/>
    <dgm:cxn modelId="{88903034-98DC-4723-B312-6A526FF2627E}" type="presParOf" srcId="{F1E72A80-A16A-45FE-BF10-CAC24D0C5091}" destId="{F8D79765-1955-41FC-AE5B-42ABAF5614D6}" srcOrd="1" destOrd="0" presId="urn:microsoft.com/office/officeart/2005/8/layout/vList6"/>
    <dgm:cxn modelId="{45305231-27FE-4DBE-B940-0E6F778F7284}" type="presParOf" srcId="{DD8E0D8F-F772-4019-A1C7-C4B6819C6A4F}" destId="{3A3FB788-F76F-4EC6-8708-F08A897A8DE7}" srcOrd="1" destOrd="0" presId="urn:microsoft.com/office/officeart/2005/8/layout/vList6"/>
    <dgm:cxn modelId="{2197CF2A-A355-484D-A0CE-9470ABEF5FAA}" type="presParOf" srcId="{DD8E0D8F-F772-4019-A1C7-C4B6819C6A4F}" destId="{B32C3AFA-234C-43FA-9FCB-57C97CB51FF9}" srcOrd="2" destOrd="0" presId="urn:microsoft.com/office/officeart/2005/8/layout/vList6"/>
    <dgm:cxn modelId="{73984240-D11D-46AD-ACA2-1DDFC2CBAA68}" type="presParOf" srcId="{B32C3AFA-234C-43FA-9FCB-57C97CB51FF9}" destId="{A2F8F6D1-3043-4B04-B9AB-44CC3859B4BA}" srcOrd="0" destOrd="0" presId="urn:microsoft.com/office/officeart/2005/8/layout/vList6"/>
    <dgm:cxn modelId="{FC7D82B3-9D57-4FF1-B1D5-89F5EFC0F0AD}"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5</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Desde el periodo de Allende hasta la dictadura de Pinochet, de esta manera vemos como con el aumento de la pobreza, y con las reformas en el código de trabajo con la cantidad de personas subempleadas como aumenta en progresivamente dicho índice.</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6</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Lo que normalmente pasa, luego de un tomar ventaja de estas condiciones por parte del sector privado, dicha ganancia se la repartían de manera equitativa entre los demás accionistas o protagonistas de dicha rama o empresa de la que forman parte</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6786"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5535" custLinFactNeighborY="-5099">
        <dgm:presLayoutVars>
          <dgm:bulletEnabled val="1"/>
        </dgm:presLayoutVars>
      </dgm:prSet>
      <dgm:spPr/>
      <dgm:t>
        <a:bodyPr/>
        <a:lstStyle/>
        <a:p>
          <a:endParaRPr lang="es-EC"/>
        </a:p>
      </dgm:t>
    </dgm:pt>
  </dgm:ptLst>
  <dgm:cxnLst>
    <dgm:cxn modelId="{4676A81C-DD21-4703-BCDE-9F63F8E3CA66}" type="presOf" srcId="{B0AC8A14-2E29-409C-851A-AE0337622019}" destId="{6F3733E5-BD2F-4705-B64F-C0C7F09D87BE}" srcOrd="0" destOrd="0" presId="urn:microsoft.com/office/officeart/2005/8/layout/vList6"/>
    <dgm:cxn modelId="{FB9FD1C8-6A15-484E-BB69-9C02745EBA29}" type="presOf" srcId="{1C264170-9792-4BF9-BC4E-EC7BD6672B07}" destId="{A2F8F6D1-3043-4B04-B9AB-44CC3859B4BA}" srcOrd="0" destOrd="0" presId="urn:microsoft.com/office/officeart/2005/8/layout/vList6"/>
    <dgm:cxn modelId="{1FEFEEA9-691F-40A6-9C25-420D7B6C3D71}" srcId="{1C264170-9792-4BF9-BC4E-EC7BD6672B07}" destId="{B0AC8A14-2E29-409C-851A-AE0337622019}" srcOrd="0" destOrd="0" parTransId="{5E83B2F6-9953-41C4-AE21-7BA71A19D23A}" sibTransId="{A7B37C3D-6285-40CA-AA1D-45237DAA817C}"/>
    <dgm:cxn modelId="{4C70F613-701A-42CC-A144-7CAF34D4747A}" srcId="{5900D111-62F1-4800-A0BB-C133D90AC085}" destId="{00D1630B-31E9-42BC-A579-35A5248B615A}" srcOrd="0" destOrd="0" parTransId="{E26E1751-63BC-4E72-98F8-1ECBC6FAAD05}" sibTransId="{8F394935-2D3A-41AB-B5D3-E138ECAB2373}"/>
    <dgm:cxn modelId="{35D922A6-AAEF-4B2A-8193-798763552A8B}" srcId="{00D1630B-31E9-42BC-A579-35A5248B615A}" destId="{D234FAE6-8E55-4DCA-BDEA-3C1219022899}" srcOrd="0" destOrd="0" parTransId="{9F4DF090-2D2A-461C-96AA-3701D08440E0}" sibTransId="{33DC70DF-CF46-44CF-A7DA-FD8F8CA4A3E8}"/>
    <dgm:cxn modelId="{A5C614DA-8F67-438A-8629-2368503B27A2}" type="presOf" srcId="{D234FAE6-8E55-4DCA-BDEA-3C1219022899}" destId="{F8D79765-1955-41FC-AE5B-42ABAF5614D6}" srcOrd="0" destOrd="0" presId="urn:microsoft.com/office/officeart/2005/8/layout/vList6"/>
    <dgm:cxn modelId="{345DB867-0201-49EC-9773-53D172AC9E15}" type="presOf" srcId="{00D1630B-31E9-42BC-A579-35A5248B615A}" destId="{00ECD3C4-913D-489F-816A-43A98C8FDA1B}"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71B3E5EC-4EBA-4393-81D6-8650BFA1E7D5}" type="presOf" srcId="{5900D111-62F1-4800-A0BB-C133D90AC085}" destId="{DD8E0D8F-F772-4019-A1C7-C4B6819C6A4F}" srcOrd="0" destOrd="0" presId="urn:microsoft.com/office/officeart/2005/8/layout/vList6"/>
    <dgm:cxn modelId="{D55E6B89-340D-4301-8EA9-A092A6711E39}" type="presParOf" srcId="{DD8E0D8F-F772-4019-A1C7-C4B6819C6A4F}" destId="{F1E72A80-A16A-45FE-BF10-CAC24D0C5091}" srcOrd="0" destOrd="0" presId="urn:microsoft.com/office/officeart/2005/8/layout/vList6"/>
    <dgm:cxn modelId="{CF3D1960-B93F-465D-B06C-5AEF070615E2}" type="presParOf" srcId="{F1E72A80-A16A-45FE-BF10-CAC24D0C5091}" destId="{00ECD3C4-913D-489F-816A-43A98C8FDA1B}" srcOrd="0" destOrd="0" presId="urn:microsoft.com/office/officeart/2005/8/layout/vList6"/>
    <dgm:cxn modelId="{25F5F787-59B4-4E04-94B7-80FA51F8AFC1}" type="presParOf" srcId="{F1E72A80-A16A-45FE-BF10-CAC24D0C5091}" destId="{F8D79765-1955-41FC-AE5B-42ABAF5614D6}" srcOrd="1" destOrd="0" presId="urn:microsoft.com/office/officeart/2005/8/layout/vList6"/>
    <dgm:cxn modelId="{40F758CF-1E31-42CA-A9E4-EA91C99CB8FE}" type="presParOf" srcId="{DD8E0D8F-F772-4019-A1C7-C4B6819C6A4F}" destId="{3A3FB788-F76F-4EC6-8708-F08A897A8DE7}" srcOrd="1" destOrd="0" presId="urn:microsoft.com/office/officeart/2005/8/layout/vList6"/>
    <dgm:cxn modelId="{E71B69A3-CC6A-4262-A8FA-5182C90AE378}" type="presParOf" srcId="{DD8E0D8F-F772-4019-A1C7-C4B6819C6A4F}" destId="{B32C3AFA-234C-43FA-9FCB-57C97CB51FF9}" srcOrd="2" destOrd="0" presId="urn:microsoft.com/office/officeart/2005/8/layout/vList6"/>
    <dgm:cxn modelId="{053D9DD8-6445-40D7-A14F-E2164B118433}" type="presParOf" srcId="{B32C3AFA-234C-43FA-9FCB-57C97CB51FF9}" destId="{A2F8F6D1-3043-4B04-B9AB-44CC3859B4BA}" srcOrd="0" destOrd="0" presId="urn:microsoft.com/office/officeart/2005/8/layout/vList6"/>
    <dgm:cxn modelId="{2ED31445-0989-474F-B158-22AA4FC8033E}"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7</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El descontento social hizo que las personas se organizaran en algunas ciudades principales, pero en focos pequeños, estos fueron reprimidos, como consecuencia se produjeron  más manifestaciones en contra del gobierno pero organizadas por la agrupación Poder Femenino</a:t>
          </a:r>
          <a:r>
            <a:rPr lang="es-EC" dirty="0" smtClean="0">
              <a:effectLst/>
              <a:latin typeface="Times New Roman" pitchFamily="18" charset="0"/>
              <a:ea typeface="Times New Roman"/>
              <a:cs typeface="Times New Roman" pitchFamily="18" charset="0"/>
            </a:rPr>
            <a:t>.</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8</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En el momento en que los Chicagos </a:t>
          </a:r>
          <a:r>
            <a:rPr lang="es-EC" dirty="0" err="1" smtClean="0">
              <a:latin typeface="Times New Roman" pitchFamily="18" charset="0"/>
              <a:cs typeface="Times New Roman" pitchFamily="18" charset="0"/>
            </a:rPr>
            <a:t>Boys</a:t>
          </a:r>
          <a:r>
            <a:rPr lang="es-EC" dirty="0" smtClean="0">
              <a:latin typeface="Times New Roman" pitchFamily="18" charset="0"/>
              <a:cs typeface="Times New Roman" pitchFamily="18" charset="0"/>
            </a:rPr>
            <a:t> empezaron a tomar decisiones en la política económica influenciadas por </a:t>
          </a:r>
          <a:r>
            <a:rPr lang="es-EC" dirty="0" err="1" smtClean="0">
              <a:latin typeface="Times New Roman" pitchFamily="18" charset="0"/>
              <a:cs typeface="Times New Roman" pitchFamily="18" charset="0"/>
            </a:rPr>
            <a:t>Friedman</a:t>
          </a:r>
          <a:r>
            <a:rPr lang="es-EC" dirty="0" smtClean="0">
              <a:latin typeface="Times New Roman" pitchFamily="18" charset="0"/>
              <a:cs typeface="Times New Roman" pitchFamily="18" charset="0"/>
            </a:rPr>
            <a:t>, con la idea de descentralizar la economía se dieron grandes cambios en la economía Chilena, ya que tenían el apoyo de Estados Unidos</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C71D5565-F847-4EC7-95D5-8DAE3645E40C}" type="presOf" srcId="{B0AC8A14-2E29-409C-851A-AE0337622019}" destId="{6F3733E5-BD2F-4705-B64F-C0C7F09D87BE}" srcOrd="0" destOrd="0" presId="urn:microsoft.com/office/officeart/2005/8/layout/vList6"/>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78CB4B87-3953-4349-8938-6BE2AD9CE812}" type="presOf" srcId="{5900D111-62F1-4800-A0BB-C133D90AC085}" destId="{DD8E0D8F-F772-4019-A1C7-C4B6819C6A4F}"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FF40C276-9184-49DC-B652-FA95CCDC79DB}" type="presOf" srcId="{D234FAE6-8E55-4DCA-BDEA-3C1219022899}" destId="{F8D79765-1955-41FC-AE5B-42ABAF5614D6}" srcOrd="0" destOrd="0" presId="urn:microsoft.com/office/officeart/2005/8/layout/vList6"/>
    <dgm:cxn modelId="{6C68EF56-BEEB-42F5-AAB9-D7EE1CD21CC1}" type="presOf" srcId="{00D1630B-31E9-42BC-A579-35A5248B615A}" destId="{00ECD3C4-913D-489F-816A-43A98C8FDA1B}"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EB90D21B-EB00-4C91-8B10-E9A9DA099CF9}" type="presOf" srcId="{1C264170-9792-4BF9-BC4E-EC7BD6672B07}" destId="{A2F8F6D1-3043-4B04-B9AB-44CC3859B4BA}" srcOrd="0" destOrd="0" presId="urn:microsoft.com/office/officeart/2005/8/layout/vList6"/>
    <dgm:cxn modelId="{8706D0AC-CA22-433F-8043-7D1AE2166406}" type="presParOf" srcId="{DD8E0D8F-F772-4019-A1C7-C4B6819C6A4F}" destId="{F1E72A80-A16A-45FE-BF10-CAC24D0C5091}" srcOrd="0" destOrd="0" presId="urn:microsoft.com/office/officeart/2005/8/layout/vList6"/>
    <dgm:cxn modelId="{12765CDE-F87A-43B8-B36A-B7F4ED810415}" type="presParOf" srcId="{F1E72A80-A16A-45FE-BF10-CAC24D0C5091}" destId="{00ECD3C4-913D-489F-816A-43A98C8FDA1B}" srcOrd="0" destOrd="0" presId="urn:microsoft.com/office/officeart/2005/8/layout/vList6"/>
    <dgm:cxn modelId="{A89B83BC-ACCE-4593-84C9-C82DCA038232}" type="presParOf" srcId="{F1E72A80-A16A-45FE-BF10-CAC24D0C5091}" destId="{F8D79765-1955-41FC-AE5B-42ABAF5614D6}" srcOrd="1" destOrd="0" presId="urn:microsoft.com/office/officeart/2005/8/layout/vList6"/>
    <dgm:cxn modelId="{21895B5A-AB75-450E-A7C2-470249C2794B}" type="presParOf" srcId="{DD8E0D8F-F772-4019-A1C7-C4B6819C6A4F}" destId="{3A3FB788-F76F-4EC6-8708-F08A897A8DE7}" srcOrd="1" destOrd="0" presId="urn:microsoft.com/office/officeart/2005/8/layout/vList6"/>
    <dgm:cxn modelId="{E39CDD88-608A-4082-A2AB-0343CCCE4A32}" type="presParOf" srcId="{DD8E0D8F-F772-4019-A1C7-C4B6819C6A4F}" destId="{B32C3AFA-234C-43FA-9FCB-57C97CB51FF9}" srcOrd="2" destOrd="0" presId="urn:microsoft.com/office/officeart/2005/8/layout/vList6"/>
    <dgm:cxn modelId="{DE29EF26-7FF1-4B7E-B19A-5E392583D7CA}" type="presParOf" srcId="{B32C3AFA-234C-43FA-9FCB-57C97CB51FF9}" destId="{A2F8F6D1-3043-4B04-B9AB-44CC3859B4BA}" srcOrd="0" destOrd="0" presId="urn:microsoft.com/office/officeart/2005/8/layout/vList6"/>
    <dgm:cxn modelId="{19C22629-0A39-4EAE-8881-8F5413462727}"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5900D111-62F1-4800-A0BB-C133D90AC085}" type="doc">
      <dgm:prSet loTypeId="urn:microsoft.com/office/officeart/2005/8/layout/vList6" loCatId="list" qsTypeId="urn:microsoft.com/office/officeart/2005/8/quickstyle/3d1" qsCatId="3D" csTypeId="urn:microsoft.com/office/officeart/2005/8/colors/accent1_2" csCatId="accent1" phldr="1"/>
      <dgm:spPr/>
      <dgm:t>
        <a:bodyPr/>
        <a:lstStyle/>
        <a:p>
          <a:endParaRPr lang="es-EC"/>
        </a:p>
      </dgm:t>
    </dgm:pt>
    <dgm:pt modelId="{00D1630B-31E9-42BC-A579-35A5248B615A}">
      <dgm:prSet phldrT="[Texto]" custT="1"/>
      <dgm:spPr>
        <a:solidFill>
          <a:schemeClr val="accent4">
            <a:lumMod val="75000"/>
          </a:schemeClr>
        </a:solidFill>
      </dgm:spPr>
      <dgm:t>
        <a:bodyPr/>
        <a:lstStyle/>
        <a:p>
          <a:r>
            <a:rPr lang="es-EC" sz="3000" dirty="0" smtClean="0">
              <a:latin typeface="Times New Roman" pitchFamily="18" charset="0"/>
              <a:cs typeface="Times New Roman" pitchFamily="18" charset="0"/>
            </a:rPr>
            <a:t>Supuesto No. 9</a:t>
          </a:r>
          <a:endParaRPr lang="es-EC" sz="3000" dirty="0">
            <a:latin typeface="Times New Roman" pitchFamily="18" charset="0"/>
            <a:cs typeface="Times New Roman" pitchFamily="18" charset="0"/>
          </a:endParaRPr>
        </a:p>
      </dgm:t>
    </dgm:pt>
    <dgm:pt modelId="{E26E1751-63BC-4E72-98F8-1ECBC6FAAD05}" type="parTrans" cxnId="{4C70F613-701A-42CC-A144-7CAF34D4747A}">
      <dgm:prSet/>
      <dgm:spPr/>
      <dgm:t>
        <a:bodyPr/>
        <a:lstStyle/>
        <a:p>
          <a:endParaRPr lang="es-EC">
            <a:latin typeface="Times New Roman" pitchFamily="18" charset="0"/>
            <a:cs typeface="Times New Roman" pitchFamily="18" charset="0"/>
          </a:endParaRPr>
        </a:p>
      </dgm:t>
    </dgm:pt>
    <dgm:pt modelId="{8F394935-2D3A-41AB-B5D3-E138ECAB2373}" type="sibTrans" cxnId="{4C70F613-701A-42CC-A144-7CAF34D4747A}">
      <dgm:prSet/>
      <dgm:spPr/>
      <dgm:t>
        <a:bodyPr/>
        <a:lstStyle/>
        <a:p>
          <a:endParaRPr lang="es-EC">
            <a:latin typeface="Times New Roman" pitchFamily="18" charset="0"/>
            <a:cs typeface="Times New Roman" pitchFamily="18" charset="0"/>
          </a:endParaRPr>
        </a:p>
      </dgm:t>
    </dgm:pt>
    <dgm:pt modelId="{D234FAE6-8E55-4DCA-BDEA-3C1219022899}">
      <dgm:prSet phldrT="[Texto]"/>
      <dgm:spPr>
        <a:solidFill>
          <a:schemeClr val="bg1">
            <a:lumMod val="65000"/>
            <a:alpha val="90000"/>
          </a:schemeClr>
        </a:solidFill>
        <a:ln w="57150">
          <a:solidFill>
            <a:schemeClr val="bg1">
              <a:alpha val="90000"/>
            </a:schemeClr>
          </a:solidFill>
        </a:ln>
      </dgm:spPr>
      <dgm:t>
        <a:bodyPr/>
        <a:lstStyle/>
        <a:p>
          <a:pPr algn="just"/>
          <a:r>
            <a:rPr lang="es-EC" dirty="0" smtClean="0">
              <a:latin typeface="Times New Roman" pitchFamily="18" charset="0"/>
              <a:cs typeface="Times New Roman" pitchFamily="18" charset="0"/>
            </a:rPr>
            <a:t>Los efectos de aplicar las políticas económicas, Chile va mejorando y se va abriendo camino para superar dicha crisis, es decir va acumulando capital y los salarios conforme disminuye la tasa de inflación van mejorando.</a:t>
          </a:r>
          <a:endParaRPr lang="es-EC" dirty="0">
            <a:latin typeface="Times New Roman" pitchFamily="18" charset="0"/>
            <a:cs typeface="Times New Roman" pitchFamily="18" charset="0"/>
          </a:endParaRPr>
        </a:p>
      </dgm:t>
    </dgm:pt>
    <dgm:pt modelId="{9F4DF090-2D2A-461C-96AA-3701D08440E0}" type="parTrans" cxnId="{35D922A6-AAEF-4B2A-8193-798763552A8B}">
      <dgm:prSet/>
      <dgm:spPr/>
      <dgm:t>
        <a:bodyPr/>
        <a:lstStyle/>
        <a:p>
          <a:endParaRPr lang="es-EC">
            <a:latin typeface="Times New Roman" pitchFamily="18" charset="0"/>
            <a:cs typeface="Times New Roman" pitchFamily="18" charset="0"/>
          </a:endParaRPr>
        </a:p>
      </dgm:t>
    </dgm:pt>
    <dgm:pt modelId="{33DC70DF-CF46-44CF-A7DA-FD8F8CA4A3E8}" type="sibTrans" cxnId="{35D922A6-AAEF-4B2A-8193-798763552A8B}">
      <dgm:prSet/>
      <dgm:spPr/>
      <dgm:t>
        <a:bodyPr/>
        <a:lstStyle/>
        <a:p>
          <a:endParaRPr lang="es-EC">
            <a:latin typeface="Times New Roman" pitchFamily="18" charset="0"/>
            <a:cs typeface="Times New Roman" pitchFamily="18" charset="0"/>
          </a:endParaRPr>
        </a:p>
      </dgm:t>
    </dgm:pt>
    <dgm:pt modelId="{1C264170-9792-4BF9-BC4E-EC7BD6672B07}">
      <dgm:prSet phldrT="[Texto]" custT="1"/>
      <dgm:spPr>
        <a:solidFill>
          <a:schemeClr val="tx2">
            <a:lumMod val="75000"/>
          </a:schemeClr>
        </a:solidFill>
      </dgm:spPr>
      <dgm:t>
        <a:bodyPr/>
        <a:lstStyle/>
        <a:p>
          <a:r>
            <a:rPr lang="es-EC" sz="3000" dirty="0" smtClean="0">
              <a:latin typeface="Times New Roman" pitchFamily="18" charset="0"/>
              <a:cs typeface="Times New Roman" pitchFamily="18" charset="0"/>
            </a:rPr>
            <a:t>Supuesto No. 10</a:t>
          </a:r>
          <a:endParaRPr lang="es-EC" sz="3000" dirty="0">
            <a:latin typeface="Times New Roman" pitchFamily="18" charset="0"/>
            <a:cs typeface="Times New Roman" pitchFamily="18" charset="0"/>
          </a:endParaRPr>
        </a:p>
      </dgm:t>
    </dgm:pt>
    <dgm:pt modelId="{960DD993-3530-49BD-A3D3-AF930217E0E2}" type="parTrans" cxnId="{6EED84F6-DDBB-4DD5-8A5F-C5D35D02362A}">
      <dgm:prSet/>
      <dgm:spPr/>
      <dgm:t>
        <a:bodyPr/>
        <a:lstStyle/>
        <a:p>
          <a:endParaRPr lang="es-EC">
            <a:latin typeface="Times New Roman" pitchFamily="18" charset="0"/>
            <a:cs typeface="Times New Roman" pitchFamily="18" charset="0"/>
          </a:endParaRPr>
        </a:p>
      </dgm:t>
    </dgm:pt>
    <dgm:pt modelId="{F19BACDE-7B62-468D-BCA8-91AF6CD5C74E}" type="sibTrans" cxnId="{6EED84F6-DDBB-4DD5-8A5F-C5D35D02362A}">
      <dgm:prSet/>
      <dgm:spPr/>
      <dgm:t>
        <a:bodyPr/>
        <a:lstStyle/>
        <a:p>
          <a:endParaRPr lang="es-EC">
            <a:latin typeface="Times New Roman" pitchFamily="18" charset="0"/>
            <a:cs typeface="Times New Roman" pitchFamily="18" charset="0"/>
          </a:endParaRPr>
        </a:p>
      </dgm:t>
    </dgm:pt>
    <dgm:pt modelId="{B0AC8A14-2E29-409C-851A-AE0337622019}">
      <dgm:prSet phldrT="[Texto]"/>
      <dgm:spPr>
        <a:solidFill>
          <a:schemeClr val="bg1">
            <a:lumMod val="65000"/>
            <a:alpha val="90000"/>
          </a:schemeClr>
        </a:solidFill>
        <a:ln w="38100">
          <a:solidFill>
            <a:schemeClr val="bg1">
              <a:alpha val="90000"/>
            </a:schemeClr>
          </a:solidFill>
        </a:ln>
      </dgm:spPr>
      <dgm:t>
        <a:bodyPr/>
        <a:lstStyle/>
        <a:p>
          <a:pPr algn="just"/>
          <a:r>
            <a:rPr lang="es-EC" dirty="0" smtClean="0">
              <a:latin typeface="Times New Roman" pitchFamily="18" charset="0"/>
              <a:cs typeface="Times New Roman" pitchFamily="18" charset="0"/>
            </a:rPr>
            <a:t>Como sabemos por la investigación antes realizada, una vez estatizada varias empresas se dieron grandes monopolios dentro de Chile, de esta manera la línea de pobreza fue creciendo, luego de que el periodo presidencial de Pinochet culminara</a:t>
          </a:r>
          <a:endParaRPr lang="es-EC" dirty="0">
            <a:latin typeface="Times New Roman" pitchFamily="18" charset="0"/>
            <a:cs typeface="Times New Roman" pitchFamily="18" charset="0"/>
          </a:endParaRPr>
        </a:p>
      </dgm:t>
    </dgm:pt>
    <dgm:pt modelId="{5E83B2F6-9953-41C4-AE21-7BA71A19D23A}" type="parTrans" cxnId="{1FEFEEA9-691F-40A6-9C25-420D7B6C3D71}">
      <dgm:prSet/>
      <dgm:spPr/>
      <dgm:t>
        <a:bodyPr/>
        <a:lstStyle/>
        <a:p>
          <a:endParaRPr lang="es-EC">
            <a:latin typeface="Times New Roman" pitchFamily="18" charset="0"/>
            <a:cs typeface="Times New Roman" pitchFamily="18" charset="0"/>
          </a:endParaRPr>
        </a:p>
      </dgm:t>
    </dgm:pt>
    <dgm:pt modelId="{A7B37C3D-6285-40CA-AA1D-45237DAA817C}" type="sibTrans" cxnId="{1FEFEEA9-691F-40A6-9C25-420D7B6C3D71}">
      <dgm:prSet/>
      <dgm:spPr/>
      <dgm:t>
        <a:bodyPr/>
        <a:lstStyle/>
        <a:p>
          <a:endParaRPr lang="es-EC">
            <a:latin typeface="Times New Roman" pitchFamily="18" charset="0"/>
            <a:cs typeface="Times New Roman" pitchFamily="18" charset="0"/>
          </a:endParaRPr>
        </a:p>
      </dgm:t>
    </dgm:pt>
    <dgm:pt modelId="{DD8E0D8F-F772-4019-A1C7-C4B6819C6A4F}" type="pres">
      <dgm:prSet presAssocID="{5900D111-62F1-4800-A0BB-C133D90AC085}" presName="Name0" presStyleCnt="0">
        <dgm:presLayoutVars>
          <dgm:dir/>
          <dgm:animLvl val="lvl"/>
          <dgm:resizeHandles/>
        </dgm:presLayoutVars>
      </dgm:prSet>
      <dgm:spPr/>
      <dgm:t>
        <a:bodyPr/>
        <a:lstStyle/>
        <a:p>
          <a:endParaRPr lang="es-EC"/>
        </a:p>
      </dgm:t>
    </dgm:pt>
    <dgm:pt modelId="{F1E72A80-A16A-45FE-BF10-CAC24D0C5091}" type="pres">
      <dgm:prSet presAssocID="{00D1630B-31E9-42BC-A579-35A5248B615A}" presName="linNode" presStyleCnt="0"/>
      <dgm:spPr/>
    </dgm:pt>
    <dgm:pt modelId="{00ECD3C4-913D-489F-816A-43A98C8FDA1B}" type="pres">
      <dgm:prSet presAssocID="{00D1630B-31E9-42BC-A579-35A5248B615A}" presName="parentShp" presStyleLbl="node1" presStyleIdx="0" presStyleCnt="2" custScaleX="62501" custLinFactNeighborX="-13748" custLinFactNeighborY="1302">
        <dgm:presLayoutVars>
          <dgm:bulletEnabled val="1"/>
        </dgm:presLayoutVars>
      </dgm:prSet>
      <dgm:spPr/>
      <dgm:t>
        <a:bodyPr/>
        <a:lstStyle/>
        <a:p>
          <a:endParaRPr lang="es-EC"/>
        </a:p>
      </dgm:t>
    </dgm:pt>
    <dgm:pt modelId="{F8D79765-1955-41FC-AE5B-42ABAF5614D6}" type="pres">
      <dgm:prSet presAssocID="{00D1630B-31E9-42BC-A579-35A5248B615A}" presName="childShp" presStyleLbl="bgAccFollowNode1" presStyleIdx="0" presStyleCnt="2" custLinFactNeighborX="-13125" custLinFactNeighborY="1302">
        <dgm:presLayoutVars>
          <dgm:bulletEnabled val="1"/>
        </dgm:presLayoutVars>
      </dgm:prSet>
      <dgm:spPr/>
      <dgm:t>
        <a:bodyPr/>
        <a:lstStyle/>
        <a:p>
          <a:endParaRPr lang="es-EC"/>
        </a:p>
      </dgm:t>
    </dgm:pt>
    <dgm:pt modelId="{3A3FB788-F76F-4EC6-8708-F08A897A8DE7}" type="pres">
      <dgm:prSet presAssocID="{8F394935-2D3A-41AB-B5D3-E138ECAB2373}" presName="spacing" presStyleCnt="0"/>
      <dgm:spPr/>
    </dgm:pt>
    <dgm:pt modelId="{B32C3AFA-234C-43FA-9FCB-57C97CB51FF9}" type="pres">
      <dgm:prSet presAssocID="{1C264170-9792-4BF9-BC4E-EC7BD6672B07}" presName="linNode" presStyleCnt="0"/>
      <dgm:spPr/>
    </dgm:pt>
    <dgm:pt modelId="{A2F8F6D1-3043-4B04-B9AB-44CC3859B4BA}" type="pres">
      <dgm:prSet presAssocID="{1C264170-9792-4BF9-BC4E-EC7BD6672B07}" presName="parentShp" presStyleLbl="node1" presStyleIdx="1" presStyleCnt="2" custScaleX="59999" custLinFactNeighborX="-13114" custLinFactNeighborY="1585">
        <dgm:presLayoutVars>
          <dgm:bulletEnabled val="1"/>
        </dgm:presLayoutVars>
      </dgm:prSet>
      <dgm:spPr/>
      <dgm:t>
        <a:bodyPr/>
        <a:lstStyle/>
        <a:p>
          <a:endParaRPr lang="es-EC"/>
        </a:p>
      </dgm:t>
    </dgm:pt>
    <dgm:pt modelId="{6F3733E5-BD2F-4705-B64F-C0C7F09D87BE}" type="pres">
      <dgm:prSet presAssocID="{1C264170-9792-4BF9-BC4E-EC7BD6672B07}" presName="childShp" presStyleLbl="bgAccFollowNode1" presStyleIdx="1" presStyleCnt="2" custLinFactNeighborX="-11874" custLinFactNeighborY="-5099">
        <dgm:presLayoutVars>
          <dgm:bulletEnabled val="1"/>
        </dgm:presLayoutVars>
      </dgm:prSet>
      <dgm:spPr/>
      <dgm:t>
        <a:bodyPr/>
        <a:lstStyle/>
        <a:p>
          <a:endParaRPr lang="es-EC"/>
        </a:p>
      </dgm:t>
    </dgm:pt>
  </dgm:ptLst>
  <dgm:cxnLst>
    <dgm:cxn modelId="{4C70F613-701A-42CC-A144-7CAF34D4747A}" srcId="{5900D111-62F1-4800-A0BB-C133D90AC085}" destId="{00D1630B-31E9-42BC-A579-35A5248B615A}" srcOrd="0" destOrd="0" parTransId="{E26E1751-63BC-4E72-98F8-1ECBC6FAAD05}" sibTransId="{8F394935-2D3A-41AB-B5D3-E138ECAB2373}"/>
    <dgm:cxn modelId="{1FEFEEA9-691F-40A6-9C25-420D7B6C3D71}" srcId="{1C264170-9792-4BF9-BC4E-EC7BD6672B07}" destId="{B0AC8A14-2E29-409C-851A-AE0337622019}" srcOrd="0" destOrd="0" parTransId="{5E83B2F6-9953-41C4-AE21-7BA71A19D23A}" sibTransId="{A7B37C3D-6285-40CA-AA1D-45237DAA817C}"/>
    <dgm:cxn modelId="{AE8EB84B-5CD0-47BC-B304-492AD00F91D6}" type="presOf" srcId="{1C264170-9792-4BF9-BC4E-EC7BD6672B07}" destId="{A2F8F6D1-3043-4B04-B9AB-44CC3859B4BA}" srcOrd="0" destOrd="0" presId="urn:microsoft.com/office/officeart/2005/8/layout/vList6"/>
    <dgm:cxn modelId="{0B98EE54-99E7-4A67-B026-FC0310C8673F}" type="presOf" srcId="{00D1630B-31E9-42BC-A579-35A5248B615A}" destId="{00ECD3C4-913D-489F-816A-43A98C8FDA1B}" srcOrd="0" destOrd="0" presId="urn:microsoft.com/office/officeart/2005/8/layout/vList6"/>
    <dgm:cxn modelId="{35D922A6-AAEF-4B2A-8193-798763552A8B}" srcId="{00D1630B-31E9-42BC-A579-35A5248B615A}" destId="{D234FAE6-8E55-4DCA-BDEA-3C1219022899}" srcOrd="0" destOrd="0" parTransId="{9F4DF090-2D2A-461C-96AA-3701D08440E0}" sibTransId="{33DC70DF-CF46-44CF-A7DA-FD8F8CA4A3E8}"/>
    <dgm:cxn modelId="{EE607D41-5536-4BC8-907F-997F5344FF24}" type="presOf" srcId="{D234FAE6-8E55-4DCA-BDEA-3C1219022899}" destId="{F8D79765-1955-41FC-AE5B-42ABAF5614D6}" srcOrd="0" destOrd="0" presId="urn:microsoft.com/office/officeart/2005/8/layout/vList6"/>
    <dgm:cxn modelId="{ED37B19C-DFE8-481B-B5BB-84DC22B47763}" type="presOf" srcId="{B0AC8A14-2E29-409C-851A-AE0337622019}" destId="{6F3733E5-BD2F-4705-B64F-C0C7F09D87BE}" srcOrd="0" destOrd="0" presId="urn:microsoft.com/office/officeart/2005/8/layout/vList6"/>
    <dgm:cxn modelId="{6EED84F6-DDBB-4DD5-8A5F-C5D35D02362A}" srcId="{5900D111-62F1-4800-A0BB-C133D90AC085}" destId="{1C264170-9792-4BF9-BC4E-EC7BD6672B07}" srcOrd="1" destOrd="0" parTransId="{960DD993-3530-49BD-A3D3-AF930217E0E2}" sibTransId="{F19BACDE-7B62-468D-BCA8-91AF6CD5C74E}"/>
    <dgm:cxn modelId="{45DBF01C-E91F-4FA0-91D0-BB3143C1E867}" type="presOf" srcId="{5900D111-62F1-4800-A0BB-C133D90AC085}" destId="{DD8E0D8F-F772-4019-A1C7-C4B6819C6A4F}" srcOrd="0" destOrd="0" presId="urn:microsoft.com/office/officeart/2005/8/layout/vList6"/>
    <dgm:cxn modelId="{5633A93E-95EE-4F9A-9189-E7A6182C759D}" type="presParOf" srcId="{DD8E0D8F-F772-4019-A1C7-C4B6819C6A4F}" destId="{F1E72A80-A16A-45FE-BF10-CAC24D0C5091}" srcOrd="0" destOrd="0" presId="urn:microsoft.com/office/officeart/2005/8/layout/vList6"/>
    <dgm:cxn modelId="{F73428A2-BEB0-4AD2-A2CA-3C92077F35D7}" type="presParOf" srcId="{F1E72A80-A16A-45FE-BF10-CAC24D0C5091}" destId="{00ECD3C4-913D-489F-816A-43A98C8FDA1B}" srcOrd="0" destOrd="0" presId="urn:microsoft.com/office/officeart/2005/8/layout/vList6"/>
    <dgm:cxn modelId="{3EE17FA0-0355-414E-807D-D960E4AFB2C9}" type="presParOf" srcId="{F1E72A80-A16A-45FE-BF10-CAC24D0C5091}" destId="{F8D79765-1955-41FC-AE5B-42ABAF5614D6}" srcOrd="1" destOrd="0" presId="urn:microsoft.com/office/officeart/2005/8/layout/vList6"/>
    <dgm:cxn modelId="{DCD46ECF-C1D3-4B76-8DDB-DA675E60892B}" type="presParOf" srcId="{DD8E0D8F-F772-4019-A1C7-C4B6819C6A4F}" destId="{3A3FB788-F76F-4EC6-8708-F08A897A8DE7}" srcOrd="1" destOrd="0" presId="urn:microsoft.com/office/officeart/2005/8/layout/vList6"/>
    <dgm:cxn modelId="{1C3BC15A-2CF1-4901-9EC4-D339684D6B28}" type="presParOf" srcId="{DD8E0D8F-F772-4019-A1C7-C4B6819C6A4F}" destId="{B32C3AFA-234C-43FA-9FCB-57C97CB51FF9}" srcOrd="2" destOrd="0" presId="urn:microsoft.com/office/officeart/2005/8/layout/vList6"/>
    <dgm:cxn modelId="{8A6BE397-32A5-4DA3-9906-B21842D51715}" type="presParOf" srcId="{B32C3AFA-234C-43FA-9FCB-57C97CB51FF9}" destId="{A2F8F6D1-3043-4B04-B9AB-44CC3859B4BA}" srcOrd="0" destOrd="0" presId="urn:microsoft.com/office/officeart/2005/8/layout/vList6"/>
    <dgm:cxn modelId="{1C1F82B9-0FBB-4FD7-90C4-9307830A1896}" type="presParOf" srcId="{B32C3AFA-234C-43FA-9FCB-57C97CB51FF9}" destId="{6F3733E5-BD2F-4705-B64F-C0C7F09D87BE}"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9A1ADAF9-1AB1-4EE8-A2F7-BF63F090A59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C"/>
        </a:p>
      </dgm:t>
    </dgm:pt>
    <dgm:pt modelId="{F891F5DE-BCDE-40BA-ACD9-00366A6B9BCB}">
      <dgm:prSet phldrT="[Texto]"/>
      <dgm:spPr>
        <a:solidFill>
          <a:schemeClr val="accent1">
            <a:lumMod val="75000"/>
          </a:schemeClr>
        </a:solidFill>
        <a:ln w="57150">
          <a:solidFill>
            <a:schemeClr val="bg1"/>
          </a:solidFill>
        </a:ln>
      </dgm:spPr>
      <dgm:t>
        <a:bodyPr/>
        <a:lstStyle/>
        <a:p>
          <a:pPr algn="just"/>
          <a:r>
            <a:rPr lang="es-EC" dirty="0" smtClean="0">
              <a:latin typeface="Times New Roman" pitchFamily="18" charset="0"/>
              <a:cs typeface="Times New Roman" pitchFamily="18" charset="0"/>
            </a:rPr>
            <a:t>Las políticas económicas impartidas en los diferentes países y  en la ex URSS, podemos concluir que se cumplen cada uno de los supuestos de Karl Marx, para la instauración de un régimen socialista en las mismas. Rechazando así la hipótesis nula planteada en capítulos anteriores, y aceptando la alternativa.</a:t>
          </a:r>
          <a:endParaRPr lang="es-EC" dirty="0">
            <a:latin typeface="Times New Roman" pitchFamily="18" charset="0"/>
            <a:cs typeface="Times New Roman" pitchFamily="18" charset="0"/>
          </a:endParaRPr>
        </a:p>
      </dgm:t>
    </dgm:pt>
    <dgm:pt modelId="{7F6BF487-ADD5-4B36-8EE4-DB8CFFF5BDBE}" type="parTrans" cxnId="{74CDE03E-54EC-4F73-9794-4A83EEB92553}">
      <dgm:prSet/>
      <dgm:spPr/>
      <dgm:t>
        <a:bodyPr/>
        <a:lstStyle/>
        <a:p>
          <a:pPr algn="just"/>
          <a:endParaRPr lang="es-EC">
            <a:latin typeface="Times New Roman" pitchFamily="18" charset="0"/>
            <a:cs typeface="Times New Roman" pitchFamily="18" charset="0"/>
          </a:endParaRPr>
        </a:p>
      </dgm:t>
    </dgm:pt>
    <dgm:pt modelId="{55D95ED8-4EC1-4DC4-AAC2-59E08C0D7E4E}" type="sibTrans" cxnId="{74CDE03E-54EC-4F73-9794-4A83EEB92553}">
      <dgm:prSet/>
      <dgm:spPr/>
      <dgm:t>
        <a:bodyPr/>
        <a:lstStyle/>
        <a:p>
          <a:pPr algn="just"/>
          <a:endParaRPr lang="es-EC">
            <a:latin typeface="Times New Roman" pitchFamily="18" charset="0"/>
            <a:cs typeface="Times New Roman" pitchFamily="18" charset="0"/>
          </a:endParaRPr>
        </a:p>
      </dgm:t>
    </dgm:pt>
    <dgm:pt modelId="{3E2CD420-3316-4B55-A529-0582B9580425}" type="pres">
      <dgm:prSet presAssocID="{9A1ADAF9-1AB1-4EE8-A2F7-BF63F090A59E}" presName="linear" presStyleCnt="0">
        <dgm:presLayoutVars>
          <dgm:animLvl val="lvl"/>
          <dgm:resizeHandles val="exact"/>
        </dgm:presLayoutVars>
      </dgm:prSet>
      <dgm:spPr/>
      <dgm:t>
        <a:bodyPr/>
        <a:lstStyle/>
        <a:p>
          <a:endParaRPr lang="es-EC"/>
        </a:p>
      </dgm:t>
    </dgm:pt>
    <dgm:pt modelId="{1674A882-3368-42A1-9562-F2D81365128F}" type="pres">
      <dgm:prSet presAssocID="{F891F5DE-BCDE-40BA-ACD9-00366A6B9BCB}" presName="parentText" presStyleLbl="node1" presStyleIdx="0" presStyleCnt="1" custScaleX="83999" custScaleY="78056">
        <dgm:presLayoutVars>
          <dgm:chMax val="0"/>
          <dgm:bulletEnabled val="1"/>
        </dgm:presLayoutVars>
      </dgm:prSet>
      <dgm:spPr/>
      <dgm:t>
        <a:bodyPr/>
        <a:lstStyle/>
        <a:p>
          <a:endParaRPr lang="es-EC"/>
        </a:p>
      </dgm:t>
    </dgm:pt>
  </dgm:ptLst>
  <dgm:cxnLst>
    <dgm:cxn modelId="{74CDE03E-54EC-4F73-9794-4A83EEB92553}" srcId="{9A1ADAF9-1AB1-4EE8-A2F7-BF63F090A59E}" destId="{F891F5DE-BCDE-40BA-ACD9-00366A6B9BCB}" srcOrd="0" destOrd="0" parTransId="{7F6BF487-ADD5-4B36-8EE4-DB8CFFF5BDBE}" sibTransId="{55D95ED8-4EC1-4DC4-AAC2-59E08C0D7E4E}"/>
    <dgm:cxn modelId="{8AA0F342-7379-4EFB-9BEA-FB28B5E18CD3}" type="presOf" srcId="{F891F5DE-BCDE-40BA-ACD9-00366A6B9BCB}" destId="{1674A882-3368-42A1-9562-F2D81365128F}" srcOrd="0" destOrd="0" presId="urn:microsoft.com/office/officeart/2005/8/layout/vList2"/>
    <dgm:cxn modelId="{A4EC22A4-2D44-473A-B6D0-892FB8C63632}" type="presOf" srcId="{9A1ADAF9-1AB1-4EE8-A2F7-BF63F090A59E}" destId="{3E2CD420-3316-4B55-A529-0582B9580425}" srcOrd="0" destOrd="0" presId="urn:microsoft.com/office/officeart/2005/8/layout/vList2"/>
    <dgm:cxn modelId="{6BF3F714-6C3E-4001-9429-E487662EA903}" type="presParOf" srcId="{3E2CD420-3316-4B55-A529-0582B9580425}" destId="{1674A882-3368-42A1-9562-F2D8136512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9AE7412-24C6-4E54-9512-D74694E62122}" type="doc">
      <dgm:prSet loTypeId="urn:microsoft.com/office/officeart/2005/8/layout/list1" loCatId="list" qsTypeId="urn:microsoft.com/office/officeart/2005/8/quickstyle/simple5" qsCatId="simple" csTypeId="urn:microsoft.com/office/officeart/2005/8/colors/accent1_2" csCatId="accent1" phldr="1"/>
      <dgm:spPr/>
      <dgm:t>
        <a:bodyPr/>
        <a:lstStyle/>
        <a:p>
          <a:endParaRPr lang="es-EC"/>
        </a:p>
      </dgm:t>
    </dgm:pt>
    <dgm:pt modelId="{E9144E9E-4729-4B9C-8AF1-FD54BDD6F23D}">
      <dgm:prSet phldrT="[Texto]" custT="1">
        <dgm:style>
          <a:lnRef idx="2">
            <a:schemeClr val="accent2">
              <a:shade val="50000"/>
            </a:schemeClr>
          </a:lnRef>
          <a:fillRef idx="1">
            <a:schemeClr val="accent2"/>
          </a:fillRef>
          <a:effectRef idx="0">
            <a:schemeClr val="accent2"/>
          </a:effectRef>
          <a:fontRef idx="minor">
            <a:schemeClr val="lt1"/>
          </a:fontRef>
        </dgm:style>
      </dgm:prSet>
      <dgm:spPr>
        <a:effectLst>
          <a:softEdge rad="127000"/>
        </a:effectLst>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C" sz="2400" dirty="0" smtClean="0">
              <a:latin typeface="Times New Roman" pitchFamily="18" charset="0"/>
              <a:cs typeface="Times New Roman" pitchFamily="18" charset="0"/>
            </a:rPr>
            <a:t>Recolección de Información relativa al tema.</a:t>
          </a:r>
        </a:p>
      </dgm:t>
    </dgm:pt>
    <dgm:pt modelId="{C2DA9A1B-3D9A-4EC3-A627-07372C637A1F}" type="parTrans" cxnId="{6CACE219-4A1C-4CA2-8B62-FAEEAB49F96A}">
      <dgm:prSet/>
      <dgm:spPr/>
      <dgm:t>
        <a:bodyPr/>
        <a:lstStyle/>
        <a:p>
          <a:endParaRPr lang="es-EC" sz="2400"/>
        </a:p>
      </dgm:t>
    </dgm:pt>
    <dgm:pt modelId="{3C03C1F5-4AB3-4AFA-A32D-40EC626BBF66}" type="sibTrans" cxnId="{6CACE219-4A1C-4CA2-8B62-FAEEAB49F96A}">
      <dgm:prSet/>
      <dgm:spPr/>
      <dgm:t>
        <a:bodyPr/>
        <a:lstStyle/>
        <a:p>
          <a:endParaRPr lang="es-EC" sz="2400"/>
        </a:p>
      </dgm:t>
    </dgm:pt>
    <dgm:pt modelId="{27EF62A6-85D3-401A-A1B6-4C7B60A93203}">
      <dgm:prSet phldrT="[Texto]" custT="1">
        <dgm:style>
          <a:lnRef idx="2">
            <a:schemeClr val="accent1">
              <a:shade val="50000"/>
            </a:schemeClr>
          </a:lnRef>
          <a:fillRef idx="1">
            <a:schemeClr val="accent1"/>
          </a:fillRef>
          <a:effectRef idx="0">
            <a:schemeClr val="accent1"/>
          </a:effectRef>
          <a:fontRef idx="minor">
            <a:schemeClr val="lt1"/>
          </a:fontRef>
        </dgm:style>
      </dgm:prSet>
      <dgm:spPr>
        <a:solidFill>
          <a:schemeClr val="tx2">
            <a:lumMod val="75000"/>
          </a:schemeClr>
        </a:solidFill>
        <a:effectLst>
          <a:softEdge rad="127000"/>
        </a:effectLst>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C" sz="2400" dirty="0" smtClean="0">
              <a:latin typeface="Times New Roman" pitchFamily="18" charset="0"/>
              <a:cs typeface="Times New Roman" pitchFamily="18" charset="0"/>
            </a:rPr>
            <a:t>Definición de las Posibles alternativas de agrupación de los datos.</a:t>
          </a:r>
        </a:p>
      </dgm:t>
    </dgm:pt>
    <dgm:pt modelId="{6E69BAD8-EC9B-4590-B4BB-0DA2819E51FE}" type="parTrans" cxnId="{BE2B5366-92E3-4493-86EA-7C2118452248}">
      <dgm:prSet/>
      <dgm:spPr/>
      <dgm:t>
        <a:bodyPr/>
        <a:lstStyle/>
        <a:p>
          <a:endParaRPr lang="es-EC" sz="2400"/>
        </a:p>
      </dgm:t>
    </dgm:pt>
    <dgm:pt modelId="{71C904BD-9FBB-4596-AFDB-09A3A002F6FE}" type="sibTrans" cxnId="{BE2B5366-92E3-4493-86EA-7C2118452248}">
      <dgm:prSet/>
      <dgm:spPr/>
      <dgm:t>
        <a:bodyPr/>
        <a:lstStyle/>
        <a:p>
          <a:endParaRPr lang="es-EC" sz="2400"/>
        </a:p>
      </dgm:t>
    </dgm:pt>
    <dgm:pt modelId="{7E458A0E-8DB8-455F-A407-255945E33A8E}">
      <dgm:prSet phldrT="[Texto]" custT="1">
        <dgm:style>
          <a:lnRef idx="2">
            <a:schemeClr val="accent2">
              <a:shade val="50000"/>
            </a:schemeClr>
          </a:lnRef>
          <a:fillRef idx="1">
            <a:schemeClr val="accent2"/>
          </a:fillRef>
          <a:effectRef idx="0">
            <a:schemeClr val="accent2"/>
          </a:effectRef>
          <a:fontRef idx="minor">
            <a:schemeClr val="lt1"/>
          </a:fontRef>
        </dgm:style>
      </dgm:prSet>
      <dgm:spPr>
        <a:effectLst>
          <a:softEdge rad="127000"/>
        </a:effectLst>
      </dgm:spPr>
      <dgm:t>
        <a:bodyPr/>
        <a:lstStyle/>
        <a:p>
          <a:r>
            <a:rPr lang="es-EC" sz="2400" dirty="0" smtClean="0">
              <a:latin typeface="Times New Roman" pitchFamily="18" charset="0"/>
              <a:cs typeface="Times New Roman" pitchFamily="18" charset="0"/>
            </a:rPr>
            <a:t>Análisis de la información</a:t>
          </a:r>
          <a:endParaRPr lang="es-EC" sz="2400" dirty="0"/>
        </a:p>
      </dgm:t>
    </dgm:pt>
    <dgm:pt modelId="{0EB0BFCD-C8DA-4DE6-8BB0-159BA8900C77}" type="parTrans" cxnId="{1FFD1B92-97AA-4DF3-869B-4ED74AF25654}">
      <dgm:prSet/>
      <dgm:spPr/>
      <dgm:t>
        <a:bodyPr/>
        <a:lstStyle/>
        <a:p>
          <a:endParaRPr lang="es-EC" sz="2400"/>
        </a:p>
      </dgm:t>
    </dgm:pt>
    <dgm:pt modelId="{CE8F209C-5D4D-47D4-BDBD-33F41F2F5954}" type="sibTrans" cxnId="{1FFD1B92-97AA-4DF3-869B-4ED74AF25654}">
      <dgm:prSet/>
      <dgm:spPr/>
      <dgm:t>
        <a:bodyPr/>
        <a:lstStyle/>
        <a:p>
          <a:endParaRPr lang="es-EC" sz="2400"/>
        </a:p>
      </dgm:t>
    </dgm:pt>
    <dgm:pt modelId="{4CCD58AB-9D4E-432F-918E-D822FB696ABD}">
      <dgm:prSet custT="1">
        <dgm:style>
          <a:lnRef idx="2">
            <a:schemeClr val="accent1">
              <a:shade val="50000"/>
            </a:schemeClr>
          </a:lnRef>
          <a:fillRef idx="1">
            <a:schemeClr val="accent1"/>
          </a:fillRef>
          <a:effectRef idx="0">
            <a:schemeClr val="accent1"/>
          </a:effectRef>
          <a:fontRef idx="minor">
            <a:schemeClr val="lt1"/>
          </a:fontRef>
        </dgm:style>
      </dgm:prSet>
      <dgm:spPr>
        <a:solidFill>
          <a:schemeClr val="tx2">
            <a:lumMod val="75000"/>
          </a:schemeClr>
        </a:solidFill>
        <a:ln>
          <a:solidFill>
            <a:schemeClr val="tx2">
              <a:lumMod val="75000"/>
            </a:schemeClr>
          </a:solidFill>
        </a:ln>
        <a:effectLst>
          <a:softEdge rad="127000"/>
        </a:effectLst>
      </dgm:spPr>
      <dgm:t>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s-EC" sz="2400" dirty="0" smtClean="0">
              <a:latin typeface="Times New Roman" pitchFamily="18" charset="0"/>
              <a:cs typeface="Times New Roman" pitchFamily="18" charset="0"/>
            </a:rPr>
            <a:t>Elaboración del informe final.</a:t>
          </a:r>
        </a:p>
      </dgm:t>
    </dgm:pt>
    <dgm:pt modelId="{00C01153-C89E-4AB3-95EA-6E90089D49E3}" type="parTrans" cxnId="{71D27AD9-3547-4B30-997E-95B6E908DA77}">
      <dgm:prSet/>
      <dgm:spPr/>
      <dgm:t>
        <a:bodyPr/>
        <a:lstStyle/>
        <a:p>
          <a:endParaRPr lang="es-EC" sz="2400"/>
        </a:p>
      </dgm:t>
    </dgm:pt>
    <dgm:pt modelId="{D8ECEB90-810D-46AC-BA8E-CB487B5B8DE3}" type="sibTrans" cxnId="{71D27AD9-3547-4B30-997E-95B6E908DA77}">
      <dgm:prSet/>
      <dgm:spPr/>
      <dgm:t>
        <a:bodyPr/>
        <a:lstStyle/>
        <a:p>
          <a:endParaRPr lang="es-EC" sz="2400"/>
        </a:p>
      </dgm:t>
    </dgm:pt>
    <dgm:pt modelId="{95076238-36FA-483B-B3BE-DB4096C79958}" type="pres">
      <dgm:prSet presAssocID="{49AE7412-24C6-4E54-9512-D74694E62122}" presName="linear" presStyleCnt="0">
        <dgm:presLayoutVars>
          <dgm:dir/>
          <dgm:animLvl val="lvl"/>
          <dgm:resizeHandles val="exact"/>
        </dgm:presLayoutVars>
      </dgm:prSet>
      <dgm:spPr/>
      <dgm:t>
        <a:bodyPr/>
        <a:lstStyle/>
        <a:p>
          <a:endParaRPr lang="es-EC"/>
        </a:p>
      </dgm:t>
    </dgm:pt>
    <dgm:pt modelId="{76FE2EA6-810C-4977-B934-B2F231FE4CEF}" type="pres">
      <dgm:prSet presAssocID="{E9144E9E-4729-4B9C-8AF1-FD54BDD6F23D}" presName="parentLin" presStyleCnt="0"/>
      <dgm:spPr/>
    </dgm:pt>
    <dgm:pt modelId="{6A043C25-B9B4-4421-BB65-4D343C4EB6F7}" type="pres">
      <dgm:prSet presAssocID="{E9144E9E-4729-4B9C-8AF1-FD54BDD6F23D}" presName="parentLeftMargin" presStyleLbl="node1" presStyleIdx="0" presStyleCnt="4"/>
      <dgm:spPr/>
      <dgm:t>
        <a:bodyPr/>
        <a:lstStyle/>
        <a:p>
          <a:endParaRPr lang="es-EC"/>
        </a:p>
      </dgm:t>
    </dgm:pt>
    <dgm:pt modelId="{BAB3C5D0-C12A-4362-9EB4-68F4DBC2A47B}" type="pres">
      <dgm:prSet presAssocID="{E9144E9E-4729-4B9C-8AF1-FD54BDD6F23D}" presName="parentText" presStyleLbl="node1" presStyleIdx="0" presStyleCnt="4" custScaleX="126286" custScaleY="117744">
        <dgm:presLayoutVars>
          <dgm:chMax val="0"/>
          <dgm:bulletEnabled val="1"/>
        </dgm:presLayoutVars>
      </dgm:prSet>
      <dgm:spPr/>
      <dgm:t>
        <a:bodyPr/>
        <a:lstStyle/>
        <a:p>
          <a:endParaRPr lang="es-EC"/>
        </a:p>
      </dgm:t>
    </dgm:pt>
    <dgm:pt modelId="{880F2F09-BE32-4C8D-A454-7F10EF50D3C9}" type="pres">
      <dgm:prSet presAssocID="{E9144E9E-4729-4B9C-8AF1-FD54BDD6F23D}" presName="negativeSpace" presStyleCnt="0"/>
      <dgm:spPr/>
    </dgm:pt>
    <dgm:pt modelId="{94AB0D7F-1DD4-4F7D-BF75-035B3380BD0F}" type="pres">
      <dgm:prSet presAssocID="{E9144E9E-4729-4B9C-8AF1-FD54BDD6F23D}" presName="childText" presStyleLbl="conFgAcc1" presStyleIdx="0" presStyleCnt="4">
        <dgm:presLayoutVars>
          <dgm:bulletEnabled val="1"/>
        </dgm:presLayoutVars>
      </dgm:prSet>
      <dgm:spPr/>
    </dgm:pt>
    <dgm:pt modelId="{FABEECC4-736D-489B-906D-6E87B6350D32}" type="pres">
      <dgm:prSet presAssocID="{3C03C1F5-4AB3-4AFA-A32D-40EC626BBF66}" presName="spaceBetweenRectangles" presStyleCnt="0"/>
      <dgm:spPr/>
    </dgm:pt>
    <dgm:pt modelId="{B2A7C46C-A1FD-484B-9F76-42E28E1E9BA1}" type="pres">
      <dgm:prSet presAssocID="{27EF62A6-85D3-401A-A1B6-4C7B60A93203}" presName="parentLin" presStyleCnt="0"/>
      <dgm:spPr/>
    </dgm:pt>
    <dgm:pt modelId="{A7B020EE-4E80-413F-AD60-6D609935F3D1}" type="pres">
      <dgm:prSet presAssocID="{27EF62A6-85D3-401A-A1B6-4C7B60A93203}" presName="parentLeftMargin" presStyleLbl="node1" presStyleIdx="0" presStyleCnt="4"/>
      <dgm:spPr/>
      <dgm:t>
        <a:bodyPr/>
        <a:lstStyle/>
        <a:p>
          <a:endParaRPr lang="es-EC"/>
        </a:p>
      </dgm:t>
    </dgm:pt>
    <dgm:pt modelId="{7AAF9C03-F492-4950-8CCD-D7D9A5DDF893}" type="pres">
      <dgm:prSet presAssocID="{27EF62A6-85D3-401A-A1B6-4C7B60A93203}" presName="parentText" presStyleLbl="node1" presStyleIdx="1" presStyleCnt="4" custScaleX="128785" custScaleY="179990">
        <dgm:presLayoutVars>
          <dgm:chMax val="0"/>
          <dgm:bulletEnabled val="1"/>
        </dgm:presLayoutVars>
      </dgm:prSet>
      <dgm:spPr/>
      <dgm:t>
        <a:bodyPr/>
        <a:lstStyle/>
        <a:p>
          <a:endParaRPr lang="es-EC"/>
        </a:p>
      </dgm:t>
    </dgm:pt>
    <dgm:pt modelId="{12A15E0A-620A-4D3B-B99E-441757487518}" type="pres">
      <dgm:prSet presAssocID="{27EF62A6-85D3-401A-A1B6-4C7B60A93203}" presName="negativeSpace" presStyleCnt="0"/>
      <dgm:spPr/>
    </dgm:pt>
    <dgm:pt modelId="{A90B1EC6-0F3A-4D54-BD6C-2A8DF3767F20}" type="pres">
      <dgm:prSet presAssocID="{27EF62A6-85D3-401A-A1B6-4C7B60A93203}" presName="childText" presStyleLbl="conFgAcc1" presStyleIdx="1" presStyleCnt="4">
        <dgm:presLayoutVars>
          <dgm:bulletEnabled val="1"/>
        </dgm:presLayoutVars>
      </dgm:prSet>
      <dgm:spPr/>
    </dgm:pt>
    <dgm:pt modelId="{34A8221A-3565-44DF-8CB6-B8567BA80E9B}" type="pres">
      <dgm:prSet presAssocID="{71C904BD-9FBB-4596-AFDB-09A3A002F6FE}" presName="spaceBetweenRectangles" presStyleCnt="0"/>
      <dgm:spPr/>
    </dgm:pt>
    <dgm:pt modelId="{399B229D-CF5B-482F-9C2D-DF5C7FC81EAF}" type="pres">
      <dgm:prSet presAssocID="{7E458A0E-8DB8-455F-A407-255945E33A8E}" presName="parentLin" presStyleCnt="0"/>
      <dgm:spPr/>
    </dgm:pt>
    <dgm:pt modelId="{64CB506A-5C7D-4AC1-8FF4-93B4D26B9A4F}" type="pres">
      <dgm:prSet presAssocID="{7E458A0E-8DB8-455F-A407-255945E33A8E}" presName="parentLeftMargin" presStyleLbl="node1" presStyleIdx="1" presStyleCnt="4"/>
      <dgm:spPr/>
      <dgm:t>
        <a:bodyPr/>
        <a:lstStyle/>
        <a:p>
          <a:endParaRPr lang="es-EC"/>
        </a:p>
      </dgm:t>
    </dgm:pt>
    <dgm:pt modelId="{F01D0EBD-E08D-4132-9683-94BDA9776A70}" type="pres">
      <dgm:prSet presAssocID="{7E458A0E-8DB8-455F-A407-255945E33A8E}" presName="parentText" presStyleLbl="node1" presStyleIdx="2" presStyleCnt="4" custScaleX="129864" custLinFactNeighborX="-10447" custLinFactNeighborY="16436">
        <dgm:presLayoutVars>
          <dgm:chMax val="0"/>
          <dgm:bulletEnabled val="1"/>
        </dgm:presLayoutVars>
      </dgm:prSet>
      <dgm:spPr/>
      <dgm:t>
        <a:bodyPr/>
        <a:lstStyle/>
        <a:p>
          <a:endParaRPr lang="es-EC"/>
        </a:p>
      </dgm:t>
    </dgm:pt>
    <dgm:pt modelId="{7FEA8237-FA07-428F-8AC1-17E31E1BBEE8}" type="pres">
      <dgm:prSet presAssocID="{7E458A0E-8DB8-455F-A407-255945E33A8E}" presName="negativeSpace" presStyleCnt="0"/>
      <dgm:spPr/>
    </dgm:pt>
    <dgm:pt modelId="{7F359707-7127-443E-8CC9-44800FDAD13D}" type="pres">
      <dgm:prSet presAssocID="{7E458A0E-8DB8-455F-A407-255945E33A8E}" presName="childText" presStyleLbl="conFgAcc1" presStyleIdx="2" presStyleCnt="4">
        <dgm:presLayoutVars>
          <dgm:bulletEnabled val="1"/>
        </dgm:presLayoutVars>
      </dgm:prSet>
      <dgm:spPr/>
    </dgm:pt>
    <dgm:pt modelId="{8CE0C23E-F054-44E2-9D93-FCD1D30163A3}" type="pres">
      <dgm:prSet presAssocID="{CE8F209C-5D4D-47D4-BDBD-33F41F2F5954}" presName="spaceBetweenRectangles" presStyleCnt="0"/>
      <dgm:spPr/>
    </dgm:pt>
    <dgm:pt modelId="{01E13030-C838-4E1B-AE2C-E484D9AF044E}" type="pres">
      <dgm:prSet presAssocID="{4CCD58AB-9D4E-432F-918E-D822FB696ABD}" presName="parentLin" presStyleCnt="0"/>
      <dgm:spPr/>
    </dgm:pt>
    <dgm:pt modelId="{D487B7A1-67CD-419D-BEA6-72160C1813DA}" type="pres">
      <dgm:prSet presAssocID="{4CCD58AB-9D4E-432F-918E-D822FB696ABD}" presName="parentLeftMargin" presStyleLbl="node1" presStyleIdx="2" presStyleCnt="4"/>
      <dgm:spPr/>
      <dgm:t>
        <a:bodyPr/>
        <a:lstStyle/>
        <a:p>
          <a:endParaRPr lang="es-EC"/>
        </a:p>
      </dgm:t>
    </dgm:pt>
    <dgm:pt modelId="{6F5C06C0-E8CD-4A70-BA1B-C1D83D0E055D}" type="pres">
      <dgm:prSet presAssocID="{4CCD58AB-9D4E-432F-918E-D822FB696ABD}" presName="parentText" presStyleLbl="node1" presStyleIdx="3" presStyleCnt="4" custScaleX="128785">
        <dgm:presLayoutVars>
          <dgm:chMax val="0"/>
          <dgm:bulletEnabled val="1"/>
        </dgm:presLayoutVars>
      </dgm:prSet>
      <dgm:spPr/>
      <dgm:t>
        <a:bodyPr/>
        <a:lstStyle/>
        <a:p>
          <a:endParaRPr lang="es-EC"/>
        </a:p>
      </dgm:t>
    </dgm:pt>
    <dgm:pt modelId="{9904C5E6-CA58-4219-B497-9A0310BFC91F}" type="pres">
      <dgm:prSet presAssocID="{4CCD58AB-9D4E-432F-918E-D822FB696ABD}" presName="negativeSpace" presStyleCnt="0"/>
      <dgm:spPr/>
    </dgm:pt>
    <dgm:pt modelId="{95370D64-D09D-4E17-817F-047A59208111}" type="pres">
      <dgm:prSet presAssocID="{4CCD58AB-9D4E-432F-918E-D822FB696ABD}" presName="childText" presStyleLbl="conFgAcc1" presStyleIdx="3" presStyleCnt="4">
        <dgm:presLayoutVars>
          <dgm:bulletEnabled val="1"/>
        </dgm:presLayoutVars>
      </dgm:prSet>
      <dgm:spPr/>
    </dgm:pt>
  </dgm:ptLst>
  <dgm:cxnLst>
    <dgm:cxn modelId="{BE2B5366-92E3-4493-86EA-7C2118452248}" srcId="{49AE7412-24C6-4E54-9512-D74694E62122}" destId="{27EF62A6-85D3-401A-A1B6-4C7B60A93203}" srcOrd="1" destOrd="0" parTransId="{6E69BAD8-EC9B-4590-B4BB-0DA2819E51FE}" sibTransId="{71C904BD-9FBB-4596-AFDB-09A3A002F6FE}"/>
    <dgm:cxn modelId="{A17CF784-61D5-4B09-B0E4-4C01BBACA726}" type="presOf" srcId="{E9144E9E-4729-4B9C-8AF1-FD54BDD6F23D}" destId="{6A043C25-B9B4-4421-BB65-4D343C4EB6F7}" srcOrd="0" destOrd="0" presId="urn:microsoft.com/office/officeart/2005/8/layout/list1"/>
    <dgm:cxn modelId="{F8460A37-D8BB-44BE-9C63-68E614991089}" type="presOf" srcId="{7E458A0E-8DB8-455F-A407-255945E33A8E}" destId="{F01D0EBD-E08D-4132-9683-94BDA9776A70}" srcOrd="1" destOrd="0" presId="urn:microsoft.com/office/officeart/2005/8/layout/list1"/>
    <dgm:cxn modelId="{6E224450-64C0-4600-86E6-6C473A4B19A9}" type="presOf" srcId="{E9144E9E-4729-4B9C-8AF1-FD54BDD6F23D}" destId="{BAB3C5D0-C12A-4362-9EB4-68F4DBC2A47B}" srcOrd="1" destOrd="0" presId="urn:microsoft.com/office/officeart/2005/8/layout/list1"/>
    <dgm:cxn modelId="{B5F07D1A-ECF7-4926-A895-38A8D249342D}" type="presOf" srcId="{27EF62A6-85D3-401A-A1B6-4C7B60A93203}" destId="{A7B020EE-4E80-413F-AD60-6D609935F3D1}" srcOrd="0" destOrd="0" presId="urn:microsoft.com/office/officeart/2005/8/layout/list1"/>
    <dgm:cxn modelId="{1DEA4C48-5C53-4562-971E-2934C6BB5E9F}" type="presOf" srcId="{7E458A0E-8DB8-455F-A407-255945E33A8E}" destId="{64CB506A-5C7D-4AC1-8FF4-93B4D26B9A4F}" srcOrd="0" destOrd="0" presId="urn:microsoft.com/office/officeart/2005/8/layout/list1"/>
    <dgm:cxn modelId="{ACD2AAAA-05D6-41B5-9340-E6707DB92E6C}" type="presOf" srcId="{4CCD58AB-9D4E-432F-918E-D822FB696ABD}" destId="{D487B7A1-67CD-419D-BEA6-72160C1813DA}" srcOrd="0" destOrd="0" presId="urn:microsoft.com/office/officeart/2005/8/layout/list1"/>
    <dgm:cxn modelId="{E43EB9D6-6A17-42DD-971C-04FB901A30AF}" type="presOf" srcId="{49AE7412-24C6-4E54-9512-D74694E62122}" destId="{95076238-36FA-483B-B3BE-DB4096C79958}" srcOrd="0" destOrd="0" presId="urn:microsoft.com/office/officeart/2005/8/layout/list1"/>
    <dgm:cxn modelId="{DEA50CB8-BED8-43B2-8DBD-5310EFF88243}" type="presOf" srcId="{4CCD58AB-9D4E-432F-918E-D822FB696ABD}" destId="{6F5C06C0-E8CD-4A70-BA1B-C1D83D0E055D}" srcOrd="1" destOrd="0" presId="urn:microsoft.com/office/officeart/2005/8/layout/list1"/>
    <dgm:cxn modelId="{71D27AD9-3547-4B30-997E-95B6E908DA77}" srcId="{49AE7412-24C6-4E54-9512-D74694E62122}" destId="{4CCD58AB-9D4E-432F-918E-D822FB696ABD}" srcOrd="3" destOrd="0" parTransId="{00C01153-C89E-4AB3-95EA-6E90089D49E3}" sibTransId="{D8ECEB90-810D-46AC-BA8E-CB487B5B8DE3}"/>
    <dgm:cxn modelId="{1FFD1B92-97AA-4DF3-869B-4ED74AF25654}" srcId="{49AE7412-24C6-4E54-9512-D74694E62122}" destId="{7E458A0E-8DB8-455F-A407-255945E33A8E}" srcOrd="2" destOrd="0" parTransId="{0EB0BFCD-C8DA-4DE6-8BB0-159BA8900C77}" sibTransId="{CE8F209C-5D4D-47D4-BDBD-33F41F2F5954}"/>
    <dgm:cxn modelId="{2B1DD383-67AF-45D9-B7F6-F4E2D7725D67}" type="presOf" srcId="{27EF62A6-85D3-401A-A1B6-4C7B60A93203}" destId="{7AAF9C03-F492-4950-8CCD-D7D9A5DDF893}" srcOrd="1" destOrd="0" presId="urn:microsoft.com/office/officeart/2005/8/layout/list1"/>
    <dgm:cxn modelId="{6CACE219-4A1C-4CA2-8B62-FAEEAB49F96A}" srcId="{49AE7412-24C6-4E54-9512-D74694E62122}" destId="{E9144E9E-4729-4B9C-8AF1-FD54BDD6F23D}" srcOrd="0" destOrd="0" parTransId="{C2DA9A1B-3D9A-4EC3-A627-07372C637A1F}" sibTransId="{3C03C1F5-4AB3-4AFA-A32D-40EC626BBF66}"/>
    <dgm:cxn modelId="{C498D951-EF7D-49BE-A487-89A553A6476B}" type="presParOf" srcId="{95076238-36FA-483B-B3BE-DB4096C79958}" destId="{76FE2EA6-810C-4977-B934-B2F231FE4CEF}" srcOrd="0" destOrd="0" presId="urn:microsoft.com/office/officeart/2005/8/layout/list1"/>
    <dgm:cxn modelId="{AB442802-6539-4F71-97CC-51653B3EEBB9}" type="presParOf" srcId="{76FE2EA6-810C-4977-B934-B2F231FE4CEF}" destId="{6A043C25-B9B4-4421-BB65-4D343C4EB6F7}" srcOrd="0" destOrd="0" presId="urn:microsoft.com/office/officeart/2005/8/layout/list1"/>
    <dgm:cxn modelId="{CE1648D6-155D-418E-93EF-0A4ACCADA307}" type="presParOf" srcId="{76FE2EA6-810C-4977-B934-B2F231FE4CEF}" destId="{BAB3C5D0-C12A-4362-9EB4-68F4DBC2A47B}" srcOrd="1" destOrd="0" presId="urn:microsoft.com/office/officeart/2005/8/layout/list1"/>
    <dgm:cxn modelId="{CD536C6F-8C44-4373-833C-4E3C47F7D139}" type="presParOf" srcId="{95076238-36FA-483B-B3BE-DB4096C79958}" destId="{880F2F09-BE32-4C8D-A454-7F10EF50D3C9}" srcOrd="1" destOrd="0" presId="urn:microsoft.com/office/officeart/2005/8/layout/list1"/>
    <dgm:cxn modelId="{583B6073-836A-481B-AB14-D0D5D452CFD8}" type="presParOf" srcId="{95076238-36FA-483B-B3BE-DB4096C79958}" destId="{94AB0D7F-1DD4-4F7D-BF75-035B3380BD0F}" srcOrd="2" destOrd="0" presId="urn:microsoft.com/office/officeart/2005/8/layout/list1"/>
    <dgm:cxn modelId="{70446AAF-D5CC-4EB8-B8D2-84D53FEA2268}" type="presParOf" srcId="{95076238-36FA-483B-B3BE-DB4096C79958}" destId="{FABEECC4-736D-489B-906D-6E87B6350D32}" srcOrd="3" destOrd="0" presId="urn:microsoft.com/office/officeart/2005/8/layout/list1"/>
    <dgm:cxn modelId="{F9AFC30D-B5E9-47BE-868F-E1EC2CC9DFA0}" type="presParOf" srcId="{95076238-36FA-483B-B3BE-DB4096C79958}" destId="{B2A7C46C-A1FD-484B-9F76-42E28E1E9BA1}" srcOrd="4" destOrd="0" presId="urn:microsoft.com/office/officeart/2005/8/layout/list1"/>
    <dgm:cxn modelId="{8695DB5A-48C9-410B-AB14-D04EF9A90D1B}" type="presParOf" srcId="{B2A7C46C-A1FD-484B-9F76-42E28E1E9BA1}" destId="{A7B020EE-4E80-413F-AD60-6D609935F3D1}" srcOrd="0" destOrd="0" presId="urn:microsoft.com/office/officeart/2005/8/layout/list1"/>
    <dgm:cxn modelId="{37B19D97-A42F-4CC8-814B-95F16A846362}" type="presParOf" srcId="{B2A7C46C-A1FD-484B-9F76-42E28E1E9BA1}" destId="{7AAF9C03-F492-4950-8CCD-D7D9A5DDF893}" srcOrd="1" destOrd="0" presId="urn:microsoft.com/office/officeart/2005/8/layout/list1"/>
    <dgm:cxn modelId="{A6E36F26-A055-4D9A-A1B4-C36E77448884}" type="presParOf" srcId="{95076238-36FA-483B-B3BE-DB4096C79958}" destId="{12A15E0A-620A-4D3B-B99E-441757487518}" srcOrd="5" destOrd="0" presId="urn:microsoft.com/office/officeart/2005/8/layout/list1"/>
    <dgm:cxn modelId="{9A056995-96AA-407A-8D3C-7D6D944571C0}" type="presParOf" srcId="{95076238-36FA-483B-B3BE-DB4096C79958}" destId="{A90B1EC6-0F3A-4D54-BD6C-2A8DF3767F20}" srcOrd="6" destOrd="0" presId="urn:microsoft.com/office/officeart/2005/8/layout/list1"/>
    <dgm:cxn modelId="{5CD45B01-E8E3-4ACB-AAEB-9A8BF0856EFA}" type="presParOf" srcId="{95076238-36FA-483B-B3BE-DB4096C79958}" destId="{34A8221A-3565-44DF-8CB6-B8567BA80E9B}" srcOrd="7" destOrd="0" presId="urn:microsoft.com/office/officeart/2005/8/layout/list1"/>
    <dgm:cxn modelId="{A4AE7B91-2C9C-4B15-9283-60469185297E}" type="presParOf" srcId="{95076238-36FA-483B-B3BE-DB4096C79958}" destId="{399B229D-CF5B-482F-9C2D-DF5C7FC81EAF}" srcOrd="8" destOrd="0" presId="urn:microsoft.com/office/officeart/2005/8/layout/list1"/>
    <dgm:cxn modelId="{F0A668FF-526A-408B-8387-8C70CCCAF826}" type="presParOf" srcId="{399B229D-CF5B-482F-9C2D-DF5C7FC81EAF}" destId="{64CB506A-5C7D-4AC1-8FF4-93B4D26B9A4F}" srcOrd="0" destOrd="0" presId="urn:microsoft.com/office/officeart/2005/8/layout/list1"/>
    <dgm:cxn modelId="{1154E5D2-41A0-4661-AE97-2CC17C8F4BDC}" type="presParOf" srcId="{399B229D-CF5B-482F-9C2D-DF5C7FC81EAF}" destId="{F01D0EBD-E08D-4132-9683-94BDA9776A70}" srcOrd="1" destOrd="0" presId="urn:microsoft.com/office/officeart/2005/8/layout/list1"/>
    <dgm:cxn modelId="{A6BAC6EE-E18E-423A-9B94-BBB2701D48A6}" type="presParOf" srcId="{95076238-36FA-483B-B3BE-DB4096C79958}" destId="{7FEA8237-FA07-428F-8AC1-17E31E1BBEE8}" srcOrd="9" destOrd="0" presId="urn:microsoft.com/office/officeart/2005/8/layout/list1"/>
    <dgm:cxn modelId="{D46FB485-B037-424D-9262-7C43B427BC86}" type="presParOf" srcId="{95076238-36FA-483B-B3BE-DB4096C79958}" destId="{7F359707-7127-443E-8CC9-44800FDAD13D}" srcOrd="10" destOrd="0" presId="urn:microsoft.com/office/officeart/2005/8/layout/list1"/>
    <dgm:cxn modelId="{51A5DDEF-F101-4543-B843-5DDACC93E152}" type="presParOf" srcId="{95076238-36FA-483B-B3BE-DB4096C79958}" destId="{8CE0C23E-F054-44E2-9D93-FCD1D30163A3}" srcOrd="11" destOrd="0" presId="urn:microsoft.com/office/officeart/2005/8/layout/list1"/>
    <dgm:cxn modelId="{D7862941-8B92-4DD9-980F-866A19119916}" type="presParOf" srcId="{95076238-36FA-483B-B3BE-DB4096C79958}" destId="{01E13030-C838-4E1B-AE2C-E484D9AF044E}" srcOrd="12" destOrd="0" presId="urn:microsoft.com/office/officeart/2005/8/layout/list1"/>
    <dgm:cxn modelId="{0A22037B-5512-4ECE-8958-7021BB871A38}" type="presParOf" srcId="{01E13030-C838-4E1B-AE2C-E484D9AF044E}" destId="{D487B7A1-67CD-419D-BEA6-72160C1813DA}" srcOrd="0" destOrd="0" presId="urn:microsoft.com/office/officeart/2005/8/layout/list1"/>
    <dgm:cxn modelId="{3BCDF5CB-A36E-47FB-A86A-BFF769C6AA24}" type="presParOf" srcId="{01E13030-C838-4E1B-AE2C-E484D9AF044E}" destId="{6F5C06C0-E8CD-4A70-BA1B-C1D83D0E055D}" srcOrd="1" destOrd="0" presId="urn:microsoft.com/office/officeart/2005/8/layout/list1"/>
    <dgm:cxn modelId="{5E537829-70CC-4AA1-9EEC-8C8F420056CA}" type="presParOf" srcId="{95076238-36FA-483B-B3BE-DB4096C79958}" destId="{9904C5E6-CA58-4219-B497-9A0310BFC91F}" srcOrd="13" destOrd="0" presId="urn:microsoft.com/office/officeart/2005/8/layout/list1"/>
    <dgm:cxn modelId="{E7837A20-B542-4E85-B944-1498BAA2F17F}" type="presParOf" srcId="{95076238-36FA-483B-B3BE-DB4096C79958}" destId="{95370D64-D09D-4E17-817F-047A59208111}"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8901AE6-FB84-410F-B89F-B1CEED23AF1C}" type="doc">
      <dgm:prSet loTypeId="urn:microsoft.com/office/officeart/2005/8/layout/chevron2" loCatId="list" qsTypeId="urn:microsoft.com/office/officeart/2005/8/quickstyle/simple5" qsCatId="simple" csTypeId="urn:microsoft.com/office/officeart/2005/8/colors/accent0_1" csCatId="mainScheme" phldr="1"/>
      <dgm:spPr/>
      <dgm:t>
        <a:bodyPr/>
        <a:lstStyle/>
        <a:p>
          <a:endParaRPr lang="es-EC"/>
        </a:p>
      </dgm:t>
    </dgm:pt>
    <dgm:pt modelId="{38B5274F-AB94-4D76-B056-96E7235A0E68}">
      <dgm:prSet phldrT="[Texto]" custT="1"/>
      <dgm:spPr>
        <a:solidFill>
          <a:schemeClr val="accent1">
            <a:lumMod val="50000"/>
          </a:schemeClr>
        </a:solidFill>
        <a:effectLst>
          <a:softEdge rad="127000"/>
        </a:effectLst>
      </dgm:spPr>
      <dgm:t>
        <a:bodyPr/>
        <a:lstStyle/>
        <a:p>
          <a:r>
            <a:rPr lang="es-EC" sz="4200" b="1" dirty="0" smtClean="0">
              <a:solidFill>
                <a:schemeClr val="bg1"/>
              </a:solidFill>
              <a:latin typeface="Times New Roman" pitchFamily="18" charset="0"/>
              <a:cs typeface="Times New Roman" pitchFamily="18" charset="0"/>
            </a:rPr>
            <a:t>H</a:t>
          </a:r>
          <a:r>
            <a:rPr lang="es-EC" sz="2400" b="1" dirty="0" smtClean="0">
              <a:solidFill>
                <a:schemeClr val="bg1"/>
              </a:solidFill>
              <a:latin typeface="Times New Roman" pitchFamily="18" charset="0"/>
              <a:cs typeface="Times New Roman" pitchFamily="18" charset="0"/>
            </a:rPr>
            <a:t>0</a:t>
          </a:r>
          <a:r>
            <a:rPr lang="es-EC" sz="4200" b="1" dirty="0" smtClean="0">
              <a:solidFill>
                <a:schemeClr val="bg1"/>
              </a:solidFill>
              <a:latin typeface="Times New Roman" pitchFamily="18" charset="0"/>
              <a:cs typeface="Times New Roman" pitchFamily="18" charset="0"/>
            </a:rPr>
            <a:t>:</a:t>
          </a:r>
          <a:endParaRPr lang="es-EC" sz="4200" b="1" dirty="0">
            <a:solidFill>
              <a:schemeClr val="bg1"/>
            </a:solidFill>
            <a:latin typeface="Times New Roman" pitchFamily="18" charset="0"/>
            <a:cs typeface="Times New Roman" pitchFamily="18" charset="0"/>
          </a:endParaRPr>
        </a:p>
      </dgm:t>
    </dgm:pt>
    <dgm:pt modelId="{8F91A547-7526-4B63-9962-8A87E1321343}" type="parTrans" cxnId="{DB853062-BE9A-4E98-8F36-B942853D772F}">
      <dgm:prSet/>
      <dgm:spPr/>
      <dgm:t>
        <a:bodyPr/>
        <a:lstStyle/>
        <a:p>
          <a:endParaRPr lang="es-EC">
            <a:latin typeface="Times New Roman" pitchFamily="18" charset="0"/>
            <a:cs typeface="Times New Roman" pitchFamily="18" charset="0"/>
          </a:endParaRPr>
        </a:p>
      </dgm:t>
    </dgm:pt>
    <dgm:pt modelId="{8F4D0EBB-5BD3-422A-A6F5-43860C168E54}" type="sibTrans" cxnId="{DB853062-BE9A-4E98-8F36-B942853D772F}">
      <dgm:prSet/>
      <dgm:spPr/>
      <dgm:t>
        <a:bodyPr/>
        <a:lstStyle/>
        <a:p>
          <a:endParaRPr lang="es-EC">
            <a:latin typeface="Times New Roman" pitchFamily="18" charset="0"/>
            <a:cs typeface="Times New Roman" pitchFamily="18" charset="0"/>
          </a:endParaRPr>
        </a:p>
      </dgm:t>
    </dgm:pt>
    <dgm:pt modelId="{7EEA055B-CF60-4E25-B92D-DDC68312F3F4}">
      <dgm:prSet phldrT="[Texto]"/>
      <dgm:spPr>
        <a:solidFill>
          <a:schemeClr val="bg2">
            <a:lumMod val="75000"/>
            <a:alpha val="90000"/>
          </a:schemeClr>
        </a:solidFill>
        <a:effectLst>
          <a:softEdge rad="127000"/>
        </a:effectLst>
      </dgm:spPr>
      <dgm:t>
        <a:bodyPr/>
        <a:lstStyle/>
        <a:p>
          <a:pPr algn="just"/>
          <a:r>
            <a:rPr lang="es-ES" dirty="0" smtClean="0">
              <a:latin typeface="Times New Roman" pitchFamily="18" charset="0"/>
              <a:cs typeface="Times New Roman" pitchFamily="18" charset="0"/>
            </a:rPr>
            <a:t>Si no se cumplen los supuestos, sí se produce el cambio al socialismo.</a:t>
          </a:r>
          <a:endParaRPr lang="es-EC" dirty="0">
            <a:latin typeface="Times New Roman" pitchFamily="18" charset="0"/>
            <a:cs typeface="Times New Roman" pitchFamily="18" charset="0"/>
          </a:endParaRPr>
        </a:p>
      </dgm:t>
    </dgm:pt>
    <dgm:pt modelId="{E039BC8A-7AF6-4C36-9FA6-4C572CEE4831}" type="parTrans" cxnId="{1696DB66-AFF6-41A9-AF0F-39F37CF0038A}">
      <dgm:prSet/>
      <dgm:spPr/>
      <dgm:t>
        <a:bodyPr/>
        <a:lstStyle/>
        <a:p>
          <a:endParaRPr lang="es-EC">
            <a:latin typeface="Times New Roman" pitchFamily="18" charset="0"/>
            <a:cs typeface="Times New Roman" pitchFamily="18" charset="0"/>
          </a:endParaRPr>
        </a:p>
      </dgm:t>
    </dgm:pt>
    <dgm:pt modelId="{94EAD86E-AACB-4FCC-9066-2B499F84BEBA}" type="sibTrans" cxnId="{1696DB66-AFF6-41A9-AF0F-39F37CF0038A}">
      <dgm:prSet/>
      <dgm:spPr/>
      <dgm:t>
        <a:bodyPr/>
        <a:lstStyle/>
        <a:p>
          <a:endParaRPr lang="es-EC">
            <a:latin typeface="Times New Roman" pitchFamily="18" charset="0"/>
            <a:cs typeface="Times New Roman" pitchFamily="18" charset="0"/>
          </a:endParaRPr>
        </a:p>
      </dgm:t>
    </dgm:pt>
    <dgm:pt modelId="{9DDA1E73-B4BC-430E-AFC2-A0AA890B22A8}">
      <dgm:prSet phldrT="[Texto]" custT="1"/>
      <dgm:spPr>
        <a:solidFill>
          <a:schemeClr val="accent1">
            <a:lumMod val="50000"/>
          </a:schemeClr>
        </a:solidFill>
        <a:effectLst>
          <a:softEdge rad="127000"/>
        </a:effectLst>
      </dgm:spPr>
      <dgm:t>
        <a:bodyPr/>
        <a:lstStyle/>
        <a:p>
          <a:r>
            <a:rPr lang="es-EC" sz="4200" b="1" dirty="0" smtClean="0">
              <a:solidFill>
                <a:schemeClr val="bg1"/>
              </a:solidFill>
              <a:latin typeface="Times New Roman" pitchFamily="18" charset="0"/>
              <a:cs typeface="Times New Roman" pitchFamily="18" charset="0"/>
            </a:rPr>
            <a:t>H</a:t>
          </a:r>
          <a:r>
            <a:rPr lang="es-EC" sz="2400" b="1" dirty="0" smtClean="0">
              <a:solidFill>
                <a:schemeClr val="bg1"/>
              </a:solidFill>
              <a:latin typeface="Times New Roman" pitchFamily="18" charset="0"/>
              <a:cs typeface="Times New Roman" pitchFamily="18" charset="0"/>
            </a:rPr>
            <a:t>1:</a:t>
          </a:r>
          <a:endParaRPr lang="es-EC" sz="4200" b="1" dirty="0">
            <a:solidFill>
              <a:schemeClr val="bg1"/>
            </a:solidFill>
            <a:latin typeface="Times New Roman" pitchFamily="18" charset="0"/>
            <a:cs typeface="Times New Roman" pitchFamily="18" charset="0"/>
          </a:endParaRPr>
        </a:p>
      </dgm:t>
    </dgm:pt>
    <dgm:pt modelId="{951BBEE7-2F25-44D6-8256-93EA7A667AD9}" type="parTrans" cxnId="{CEFA70CF-E1D4-4856-9CB9-F12DDD895EC1}">
      <dgm:prSet/>
      <dgm:spPr/>
      <dgm:t>
        <a:bodyPr/>
        <a:lstStyle/>
        <a:p>
          <a:endParaRPr lang="es-EC">
            <a:latin typeface="Times New Roman" pitchFamily="18" charset="0"/>
            <a:cs typeface="Times New Roman" pitchFamily="18" charset="0"/>
          </a:endParaRPr>
        </a:p>
      </dgm:t>
    </dgm:pt>
    <dgm:pt modelId="{0313E865-C2CE-41E1-AE73-AA18E8B64C91}" type="sibTrans" cxnId="{CEFA70CF-E1D4-4856-9CB9-F12DDD895EC1}">
      <dgm:prSet/>
      <dgm:spPr/>
      <dgm:t>
        <a:bodyPr/>
        <a:lstStyle/>
        <a:p>
          <a:endParaRPr lang="es-EC">
            <a:latin typeface="Times New Roman" pitchFamily="18" charset="0"/>
            <a:cs typeface="Times New Roman" pitchFamily="18" charset="0"/>
          </a:endParaRPr>
        </a:p>
      </dgm:t>
    </dgm:pt>
    <dgm:pt modelId="{71BFDB98-9865-4327-86CC-CF770C8E7B40}">
      <dgm:prSet phldrT="[Texto]"/>
      <dgm:spPr>
        <a:solidFill>
          <a:schemeClr val="bg2">
            <a:lumMod val="75000"/>
            <a:alpha val="90000"/>
          </a:schemeClr>
        </a:solidFill>
        <a:effectLst>
          <a:softEdge rad="127000"/>
        </a:effectLst>
      </dgm:spPr>
      <dgm:t>
        <a:bodyPr/>
        <a:lstStyle/>
        <a:p>
          <a:pPr algn="just"/>
          <a:r>
            <a:rPr lang="es-ES" dirty="0" smtClean="0">
              <a:latin typeface="Times New Roman" pitchFamily="18" charset="0"/>
              <a:cs typeface="Times New Roman" pitchFamily="18" charset="0"/>
            </a:rPr>
            <a:t>Si sí se cumplen los supuestos, sí se produce el cambio al socialismo.</a:t>
          </a:r>
          <a:endParaRPr lang="es-EC" dirty="0">
            <a:latin typeface="Times New Roman" pitchFamily="18" charset="0"/>
            <a:cs typeface="Times New Roman" pitchFamily="18" charset="0"/>
          </a:endParaRPr>
        </a:p>
      </dgm:t>
    </dgm:pt>
    <dgm:pt modelId="{6BBC0851-446A-4E2F-B2C6-EA5C357A7280}" type="parTrans" cxnId="{7C99994D-E7E6-479A-A696-E084BD6E6CC9}">
      <dgm:prSet/>
      <dgm:spPr/>
      <dgm:t>
        <a:bodyPr/>
        <a:lstStyle/>
        <a:p>
          <a:endParaRPr lang="es-EC">
            <a:latin typeface="Times New Roman" pitchFamily="18" charset="0"/>
            <a:cs typeface="Times New Roman" pitchFamily="18" charset="0"/>
          </a:endParaRPr>
        </a:p>
      </dgm:t>
    </dgm:pt>
    <dgm:pt modelId="{DCE0775A-C390-4153-9188-549C20C0FDCB}" type="sibTrans" cxnId="{7C99994D-E7E6-479A-A696-E084BD6E6CC9}">
      <dgm:prSet/>
      <dgm:spPr/>
      <dgm:t>
        <a:bodyPr/>
        <a:lstStyle/>
        <a:p>
          <a:endParaRPr lang="es-EC">
            <a:latin typeface="Times New Roman" pitchFamily="18" charset="0"/>
            <a:cs typeface="Times New Roman" pitchFamily="18" charset="0"/>
          </a:endParaRPr>
        </a:p>
      </dgm:t>
    </dgm:pt>
    <dgm:pt modelId="{8FFD9BE2-4EF1-44FB-A4F1-FFD47500E9E7}" type="pres">
      <dgm:prSet presAssocID="{F8901AE6-FB84-410F-B89F-B1CEED23AF1C}" presName="linearFlow" presStyleCnt="0">
        <dgm:presLayoutVars>
          <dgm:dir/>
          <dgm:animLvl val="lvl"/>
          <dgm:resizeHandles val="exact"/>
        </dgm:presLayoutVars>
      </dgm:prSet>
      <dgm:spPr/>
      <dgm:t>
        <a:bodyPr/>
        <a:lstStyle/>
        <a:p>
          <a:endParaRPr lang="es-EC"/>
        </a:p>
      </dgm:t>
    </dgm:pt>
    <dgm:pt modelId="{5A7356D6-5FA1-4C6D-A0E8-4F97A8920BF6}" type="pres">
      <dgm:prSet presAssocID="{38B5274F-AB94-4D76-B056-96E7235A0E68}" presName="composite" presStyleCnt="0"/>
      <dgm:spPr/>
    </dgm:pt>
    <dgm:pt modelId="{0C0F9AA5-BEEE-4A06-8550-02CDDC1CE6CF}" type="pres">
      <dgm:prSet presAssocID="{38B5274F-AB94-4D76-B056-96E7235A0E68}" presName="parentText" presStyleLbl="alignNode1" presStyleIdx="0" presStyleCnt="2">
        <dgm:presLayoutVars>
          <dgm:chMax val="1"/>
          <dgm:bulletEnabled val="1"/>
        </dgm:presLayoutVars>
      </dgm:prSet>
      <dgm:spPr/>
      <dgm:t>
        <a:bodyPr/>
        <a:lstStyle/>
        <a:p>
          <a:endParaRPr lang="es-EC"/>
        </a:p>
      </dgm:t>
    </dgm:pt>
    <dgm:pt modelId="{AC833652-BD3F-4E9C-9CC0-AA675EFCED15}" type="pres">
      <dgm:prSet presAssocID="{38B5274F-AB94-4D76-B056-96E7235A0E68}" presName="descendantText" presStyleLbl="alignAcc1" presStyleIdx="0" presStyleCnt="2">
        <dgm:presLayoutVars>
          <dgm:bulletEnabled val="1"/>
        </dgm:presLayoutVars>
      </dgm:prSet>
      <dgm:spPr/>
      <dgm:t>
        <a:bodyPr/>
        <a:lstStyle/>
        <a:p>
          <a:endParaRPr lang="es-EC"/>
        </a:p>
      </dgm:t>
    </dgm:pt>
    <dgm:pt modelId="{D952B250-48DB-47EC-9711-E81C84006E2D}" type="pres">
      <dgm:prSet presAssocID="{8F4D0EBB-5BD3-422A-A6F5-43860C168E54}" presName="sp" presStyleCnt="0"/>
      <dgm:spPr/>
    </dgm:pt>
    <dgm:pt modelId="{8E521337-DBAE-45C5-A250-A0B53BB8D4F7}" type="pres">
      <dgm:prSet presAssocID="{9DDA1E73-B4BC-430E-AFC2-A0AA890B22A8}" presName="composite" presStyleCnt="0"/>
      <dgm:spPr/>
    </dgm:pt>
    <dgm:pt modelId="{AB17BAD9-B939-4248-965B-C0DF986F84F2}" type="pres">
      <dgm:prSet presAssocID="{9DDA1E73-B4BC-430E-AFC2-A0AA890B22A8}" presName="parentText" presStyleLbl="alignNode1" presStyleIdx="1" presStyleCnt="2">
        <dgm:presLayoutVars>
          <dgm:chMax val="1"/>
          <dgm:bulletEnabled val="1"/>
        </dgm:presLayoutVars>
      </dgm:prSet>
      <dgm:spPr/>
      <dgm:t>
        <a:bodyPr/>
        <a:lstStyle/>
        <a:p>
          <a:endParaRPr lang="es-EC"/>
        </a:p>
      </dgm:t>
    </dgm:pt>
    <dgm:pt modelId="{B2F76FB8-7340-4182-BD24-FF2D21514856}" type="pres">
      <dgm:prSet presAssocID="{9DDA1E73-B4BC-430E-AFC2-A0AA890B22A8}" presName="descendantText" presStyleLbl="alignAcc1" presStyleIdx="1" presStyleCnt="2">
        <dgm:presLayoutVars>
          <dgm:bulletEnabled val="1"/>
        </dgm:presLayoutVars>
      </dgm:prSet>
      <dgm:spPr/>
      <dgm:t>
        <a:bodyPr/>
        <a:lstStyle/>
        <a:p>
          <a:endParaRPr lang="es-EC"/>
        </a:p>
      </dgm:t>
    </dgm:pt>
  </dgm:ptLst>
  <dgm:cxnLst>
    <dgm:cxn modelId="{1696DB66-AFF6-41A9-AF0F-39F37CF0038A}" srcId="{38B5274F-AB94-4D76-B056-96E7235A0E68}" destId="{7EEA055B-CF60-4E25-B92D-DDC68312F3F4}" srcOrd="0" destOrd="0" parTransId="{E039BC8A-7AF6-4C36-9FA6-4C572CEE4831}" sibTransId="{94EAD86E-AACB-4FCC-9066-2B499F84BEBA}"/>
    <dgm:cxn modelId="{90F1D5F1-1272-48B4-9D3A-539F972B23BC}" type="presOf" srcId="{F8901AE6-FB84-410F-B89F-B1CEED23AF1C}" destId="{8FFD9BE2-4EF1-44FB-A4F1-FFD47500E9E7}" srcOrd="0" destOrd="0" presId="urn:microsoft.com/office/officeart/2005/8/layout/chevron2"/>
    <dgm:cxn modelId="{CEFA70CF-E1D4-4856-9CB9-F12DDD895EC1}" srcId="{F8901AE6-FB84-410F-B89F-B1CEED23AF1C}" destId="{9DDA1E73-B4BC-430E-AFC2-A0AA890B22A8}" srcOrd="1" destOrd="0" parTransId="{951BBEE7-2F25-44D6-8256-93EA7A667AD9}" sibTransId="{0313E865-C2CE-41E1-AE73-AA18E8B64C91}"/>
    <dgm:cxn modelId="{8734C4AA-968C-4B82-BB48-77A065DF3850}" type="presOf" srcId="{7EEA055B-CF60-4E25-B92D-DDC68312F3F4}" destId="{AC833652-BD3F-4E9C-9CC0-AA675EFCED15}" srcOrd="0" destOrd="0" presId="urn:microsoft.com/office/officeart/2005/8/layout/chevron2"/>
    <dgm:cxn modelId="{AAB50ACF-4008-4FE3-85E5-E2261FC0A494}" type="presOf" srcId="{38B5274F-AB94-4D76-B056-96E7235A0E68}" destId="{0C0F9AA5-BEEE-4A06-8550-02CDDC1CE6CF}" srcOrd="0" destOrd="0" presId="urn:microsoft.com/office/officeart/2005/8/layout/chevron2"/>
    <dgm:cxn modelId="{13738DAC-4F77-48E1-BA41-2961E16A4D10}" type="presOf" srcId="{71BFDB98-9865-4327-86CC-CF770C8E7B40}" destId="{B2F76FB8-7340-4182-BD24-FF2D21514856}" srcOrd="0" destOrd="0" presId="urn:microsoft.com/office/officeart/2005/8/layout/chevron2"/>
    <dgm:cxn modelId="{6904452D-BAE3-4370-A2B3-A73058264ADE}" type="presOf" srcId="{9DDA1E73-B4BC-430E-AFC2-A0AA890B22A8}" destId="{AB17BAD9-B939-4248-965B-C0DF986F84F2}" srcOrd="0" destOrd="0" presId="urn:microsoft.com/office/officeart/2005/8/layout/chevron2"/>
    <dgm:cxn modelId="{DB853062-BE9A-4E98-8F36-B942853D772F}" srcId="{F8901AE6-FB84-410F-B89F-B1CEED23AF1C}" destId="{38B5274F-AB94-4D76-B056-96E7235A0E68}" srcOrd="0" destOrd="0" parTransId="{8F91A547-7526-4B63-9962-8A87E1321343}" sibTransId="{8F4D0EBB-5BD3-422A-A6F5-43860C168E54}"/>
    <dgm:cxn modelId="{7C99994D-E7E6-479A-A696-E084BD6E6CC9}" srcId="{9DDA1E73-B4BC-430E-AFC2-A0AA890B22A8}" destId="{71BFDB98-9865-4327-86CC-CF770C8E7B40}" srcOrd="0" destOrd="0" parTransId="{6BBC0851-446A-4E2F-B2C6-EA5C357A7280}" sibTransId="{DCE0775A-C390-4153-9188-549C20C0FDCB}"/>
    <dgm:cxn modelId="{CDDC12C1-B449-4841-90F3-C2BD64D87C6B}" type="presParOf" srcId="{8FFD9BE2-4EF1-44FB-A4F1-FFD47500E9E7}" destId="{5A7356D6-5FA1-4C6D-A0E8-4F97A8920BF6}" srcOrd="0" destOrd="0" presId="urn:microsoft.com/office/officeart/2005/8/layout/chevron2"/>
    <dgm:cxn modelId="{71EBCD12-D02C-4E8A-9971-FB0E9CA70449}" type="presParOf" srcId="{5A7356D6-5FA1-4C6D-A0E8-4F97A8920BF6}" destId="{0C0F9AA5-BEEE-4A06-8550-02CDDC1CE6CF}" srcOrd="0" destOrd="0" presId="urn:microsoft.com/office/officeart/2005/8/layout/chevron2"/>
    <dgm:cxn modelId="{C76340B4-CE2B-46A1-B484-E593B61EA0C8}" type="presParOf" srcId="{5A7356D6-5FA1-4C6D-A0E8-4F97A8920BF6}" destId="{AC833652-BD3F-4E9C-9CC0-AA675EFCED15}" srcOrd="1" destOrd="0" presId="urn:microsoft.com/office/officeart/2005/8/layout/chevron2"/>
    <dgm:cxn modelId="{65C7BDA9-11FD-43EC-9C5D-2D922C4234E8}" type="presParOf" srcId="{8FFD9BE2-4EF1-44FB-A4F1-FFD47500E9E7}" destId="{D952B250-48DB-47EC-9711-E81C84006E2D}" srcOrd="1" destOrd="0" presId="urn:microsoft.com/office/officeart/2005/8/layout/chevron2"/>
    <dgm:cxn modelId="{4414CB7B-AEB6-43DB-84B0-F9A4BB6E8709}" type="presParOf" srcId="{8FFD9BE2-4EF1-44FB-A4F1-FFD47500E9E7}" destId="{8E521337-DBAE-45C5-A250-A0B53BB8D4F7}" srcOrd="2" destOrd="0" presId="urn:microsoft.com/office/officeart/2005/8/layout/chevron2"/>
    <dgm:cxn modelId="{5B302BC1-6B9F-4184-8F37-6F51D10780A8}" type="presParOf" srcId="{8E521337-DBAE-45C5-A250-A0B53BB8D4F7}" destId="{AB17BAD9-B939-4248-965B-C0DF986F84F2}" srcOrd="0" destOrd="0" presId="urn:microsoft.com/office/officeart/2005/8/layout/chevron2"/>
    <dgm:cxn modelId="{21236097-2BA3-426A-879F-79F03BCF338E}" type="presParOf" srcId="{8E521337-DBAE-45C5-A250-A0B53BB8D4F7}" destId="{B2F76FB8-7340-4182-BD24-FF2D21514856}" srcOrd="1" destOrd="0" presId="urn:microsoft.com/office/officeart/2005/8/layout/chevron2"/>
  </dgm:cxnLst>
  <dgm:bg>
    <a:effectLst>
      <a:softEdge rad="127000"/>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1062D30-14B0-45A8-BB69-B22997194B64}" type="doc">
      <dgm:prSet loTypeId="urn:microsoft.com/office/officeart/2005/8/layout/vProcess5" loCatId="process" qsTypeId="urn:microsoft.com/office/officeart/2005/8/quickstyle/3d6" qsCatId="3D" csTypeId="urn:microsoft.com/office/officeart/2005/8/colors/accent0_3" csCatId="mainScheme" phldr="1"/>
      <dgm:spPr/>
      <dgm:t>
        <a:bodyPr/>
        <a:lstStyle/>
        <a:p>
          <a:endParaRPr lang="es-EC"/>
        </a:p>
      </dgm:t>
    </dgm:pt>
    <dgm:pt modelId="{6E6411F2-767D-42F8-A2A0-EC5D7825FF04}">
      <dgm:prSet phldrT="[Texto]"/>
      <dgm:spPr/>
      <dgm:t>
        <a:bodyPr/>
        <a:lstStyle/>
        <a:p>
          <a:r>
            <a:rPr lang="es-EC" dirty="0" smtClean="0">
              <a:latin typeface="Times New Roman" pitchFamily="18" charset="0"/>
              <a:cs typeface="Times New Roman" pitchFamily="18" charset="0"/>
            </a:rPr>
            <a:t>Supuesto No. 1</a:t>
          </a:r>
          <a:endParaRPr lang="es-EC" dirty="0">
            <a:latin typeface="Times New Roman" pitchFamily="18" charset="0"/>
            <a:cs typeface="Times New Roman" pitchFamily="18" charset="0"/>
          </a:endParaRPr>
        </a:p>
      </dgm:t>
    </dgm:pt>
    <dgm:pt modelId="{E1155304-DAEC-4CF4-A1FD-FD9DF125706D}" type="parTrans" cxnId="{7433F912-6009-48B0-B366-144733D19746}">
      <dgm:prSet/>
      <dgm:spPr/>
      <dgm:t>
        <a:bodyPr/>
        <a:lstStyle/>
        <a:p>
          <a:endParaRPr lang="es-EC">
            <a:latin typeface="Times New Roman" pitchFamily="18" charset="0"/>
            <a:cs typeface="Times New Roman" pitchFamily="18" charset="0"/>
          </a:endParaRPr>
        </a:p>
      </dgm:t>
    </dgm:pt>
    <dgm:pt modelId="{5FECC7B5-D71F-47F1-8B62-B11B710FEBA1}" type="sibTrans" cxnId="{7433F912-6009-48B0-B366-144733D19746}">
      <dgm:prSet/>
      <dgm:spPr/>
      <dgm:t>
        <a:bodyPr/>
        <a:lstStyle/>
        <a:p>
          <a:endParaRPr lang="es-EC">
            <a:latin typeface="Times New Roman" pitchFamily="18" charset="0"/>
            <a:cs typeface="Times New Roman" pitchFamily="18" charset="0"/>
          </a:endParaRPr>
        </a:p>
      </dgm:t>
    </dgm:pt>
    <dgm:pt modelId="{EC57EF33-EA21-4453-AE56-CFC3D1DC9B5D}">
      <dgm:prSet phldrT="[Texto]"/>
      <dgm:spPr>
        <a:solidFill>
          <a:schemeClr val="bg2">
            <a:lumMod val="50000"/>
          </a:schemeClr>
        </a:solidFill>
      </dgm:spPr>
      <dgm:t>
        <a:bodyPr/>
        <a:lstStyle/>
        <a:p>
          <a:r>
            <a:rPr lang="es-EC" dirty="0" smtClean="0">
              <a:latin typeface="Times New Roman" pitchFamily="18" charset="0"/>
              <a:cs typeface="Times New Roman" pitchFamily="18" charset="0"/>
            </a:rPr>
            <a:t>Supuesto No. 2</a:t>
          </a:r>
          <a:endParaRPr lang="es-EC" dirty="0">
            <a:latin typeface="Times New Roman" pitchFamily="18" charset="0"/>
            <a:cs typeface="Times New Roman" pitchFamily="18" charset="0"/>
          </a:endParaRPr>
        </a:p>
      </dgm:t>
    </dgm:pt>
    <dgm:pt modelId="{A995A587-CD7E-492D-BF1D-760C850B1F1B}" type="parTrans" cxnId="{A5B05C3C-77FD-45F1-95AF-C02EF66A4132}">
      <dgm:prSet/>
      <dgm:spPr/>
      <dgm:t>
        <a:bodyPr/>
        <a:lstStyle/>
        <a:p>
          <a:endParaRPr lang="es-EC">
            <a:latin typeface="Times New Roman" pitchFamily="18" charset="0"/>
            <a:cs typeface="Times New Roman" pitchFamily="18" charset="0"/>
          </a:endParaRPr>
        </a:p>
      </dgm:t>
    </dgm:pt>
    <dgm:pt modelId="{3E013D29-F2E5-49C2-A276-AC5267C59A7D}" type="sibTrans" cxnId="{A5B05C3C-77FD-45F1-95AF-C02EF66A4132}">
      <dgm:prSet/>
      <dgm:spPr/>
      <dgm:t>
        <a:bodyPr/>
        <a:lstStyle/>
        <a:p>
          <a:endParaRPr lang="es-EC">
            <a:latin typeface="Times New Roman" pitchFamily="18" charset="0"/>
            <a:cs typeface="Times New Roman" pitchFamily="18" charset="0"/>
          </a:endParaRPr>
        </a:p>
      </dgm:t>
    </dgm:pt>
    <dgm:pt modelId="{B88D5473-AC32-44C2-9071-29FE5809287A}">
      <dgm:prSet phldrT="[Texto]"/>
      <dgm:spPr/>
      <dgm:t>
        <a:bodyPr/>
        <a:lstStyle/>
        <a:p>
          <a:r>
            <a:rPr lang="es-EC" dirty="0" smtClean="0">
              <a:latin typeface="Times New Roman" pitchFamily="18" charset="0"/>
              <a:cs typeface="Times New Roman" pitchFamily="18" charset="0"/>
            </a:rPr>
            <a:t>Supuesto No. 3</a:t>
          </a:r>
          <a:endParaRPr lang="es-EC" dirty="0">
            <a:latin typeface="Times New Roman" pitchFamily="18" charset="0"/>
            <a:cs typeface="Times New Roman" pitchFamily="18" charset="0"/>
          </a:endParaRPr>
        </a:p>
      </dgm:t>
    </dgm:pt>
    <dgm:pt modelId="{2B51DCE2-0393-4004-9C09-D3BEDCC98C41}" type="parTrans" cxnId="{DEFF95BD-563A-4BD0-BD3C-5B2D55F76503}">
      <dgm:prSet/>
      <dgm:spPr/>
      <dgm:t>
        <a:bodyPr/>
        <a:lstStyle/>
        <a:p>
          <a:endParaRPr lang="es-EC">
            <a:latin typeface="Times New Roman" pitchFamily="18" charset="0"/>
            <a:cs typeface="Times New Roman" pitchFamily="18" charset="0"/>
          </a:endParaRPr>
        </a:p>
      </dgm:t>
    </dgm:pt>
    <dgm:pt modelId="{E75577F3-FB19-4904-BF17-049C2EC751BB}" type="sibTrans" cxnId="{DEFF95BD-563A-4BD0-BD3C-5B2D55F76503}">
      <dgm:prSet/>
      <dgm:spPr/>
      <dgm:t>
        <a:bodyPr/>
        <a:lstStyle/>
        <a:p>
          <a:endParaRPr lang="es-EC">
            <a:latin typeface="Times New Roman" pitchFamily="18" charset="0"/>
            <a:cs typeface="Times New Roman" pitchFamily="18" charset="0"/>
          </a:endParaRPr>
        </a:p>
      </dgm:t>
    </dgm:pt>
    <dgm:pt modelId="{B1B17C7E-6ABC-4430-9B63-391EF6447CAA}">
      <dgm:prSet phldrT="[Texto]"/>
      <dgm:spPr>
        <a:solidFill>
          <a:schemeClr val="bg2">
            <a:lumMod val="50000"/>
          </a:schemeClr>
        </a:solidFill>
      </dgm:spPr>
      <dgm:t>
        <a:bodyPr/>
        <a:lstStyle/>
        <a:p>
          <a:r>
            <a:rPr lang="es-EC" dirty="0" smtClean="0">
              <a:latin typeface="Times New Roman" pitchFamily="18" charset="0"/>
              <a:cs typeface="Times New Roman" pitchFamily="18" charset="0"/>
            </a:rPr>
            <a:t>Supuesto No. 4</a:t>
          </a:r>
          <a:endParaRPr lang="es-EC" dirty="0">
            <a:latin typeface="Times New Roman" pitchFamily="18" charset="0"/>
            <a:cs typeface="Times New Roman" pitchFamily="18" charset="0"/>
          </a:endParaRPr>
        </a:p>
      </dgm:t>
    </dgm:pt>
    <dgm:pt modelId="{10B53707-99EA-4B9B-8872-D4887F895DC6}" type="parTrans" cxnId="{CBFB8838-A9AE-4F15-9F09-3D15C191DCB1}">
      <dgm:prSet/>
      <dgm:spPr/>
      <dgm:t>
        <a:bodyPr/>
        <a:lstStyle/>
        <a:p>
          <a:endParaRPr lang="es-EC">
            <a:latin typeface="Times New Roman" pitchFamily="18" charset="0"/>
            <a:cs typeface="Times New Roman" pitchFamily="18" charset="0"/>
          </a:endParaRPr>
        </a:p>
      </dgm:t>
    </dgm:pt>
    <dgm:pt modelId="{2B6CD630-B2B9-4C22-BC1F-FE8AA59A6C87}" type="sibTrans" cxnId="{CBFB8838-A9AE-4F15-9F09-3D15C191DCB1}">
      <dgm:prSet/>
      <dgm:spPr/>
      <dgm:t>
        <a:bodyPr/>
        <a:lstStyle/>
        <a:p>
          <a:endParaRPr lang="es-EC">
            <a:latin typeface="Times New Roman" pitchFamily="18" charset="0"/>
            <a:cs typeface="Times New Roman" pitchFamily="18" charset="0"/>
          </a:endParaRPr>
        </a:p>
      </dgm:t>
    </dgm:pt>
    <dgm:pt modelId="{41128C97-1C0F-45A1-8179-819CD1B86033}">
      <dgm:prSet phldrT="[Texto]"/>
      <dgm:spPr/>
      <dgm:t>
        <a:bodyPr/>
        <a:lstStyle/>
        <a:p>
          <a:r>
            <a:rPr lang="es-EC" smtClean="0">
              <a:latin typeface="Times New Roman" pitchFamily="18" charset="0"/>
              <a:cs typeface="Times New Roman" pitchFamily="18" charset="0"/>
            </a:rPr>
            <a:t>Supuesto </a:t>
          </a:r>
          <a:r>
            <a:rPr lang="es-EC" dirty="0" smtClean="0">
              <a:latin typeface="Times New Roman" pitchFamily="18" charset="0"/>
              <a:cs typeface="Times New Roman" pitchFamily="18" charset="0"/>
            </a:rPr>
            <a:t>No. 5</a:t>
          </a:r>
          <a:endParaRPr lang="es-EC" dirty="0">
            <a:latin typeface="Times New Roman" pitchFamily="18" charset="0"/>
            <a:cs typeface="Times New Roman" pitchFamily="18" charset="0"/>
          </a:endParaRPr>
        </a:p>
      </dgm:t>
    </dgm:pt>
    <dgm:pt modelId="{37DB7873-0126-42B4-A182-6CA24C81663C}" type="parTrans" cxnId="{D6EBD44D-C3B2-4559-8017-B6CDF38565DC}">
      <dgm:prSet/>
      <dgm:spPr/>
      <dgm:t>
        <a:bodyPr/>
        <a:lstStyle/>
        <a:p>
          <a:endParaRPr lang="es-EC">
            <a:latin typeface="Times New Roman" pitchFamily="18" charset="0"/>
            <a:cs typeface="Times New Roman" pitchFamily="18" charset="0"/>
          </a:endParaRPr>
        </a:p>
      </dgm:t>
    </dgm:pt>
    <dgm:pt modelId="{D5D4864C-2CFE-4C00-BDC3-4BA0CD92EE0F}" type="sibTrans" cxnId="{D6EBD44D-C3B2-4559-8017-B6CDF38565DC}">
      <dgm:prSet/>
      <dgm:spPr/>
      <dgm:t>
        <a:bodyPr/>
        <a:lstStyle/>
        <a:p>
          <a:endParaRPr lang="es-EC">
            <a:latin typeface="Times New Roman" pitchFamily="18" charset="0"/>
            <a:cs typeface="Times New Roman" pitchFamily="18" charset="0"/>
          </a:endParaRPr>
        </a:p>
      </dgm:t>
    </dgm:pt>
    <dgm:pt modelId="{D073A7CD-DADE-45FC-A7D6-F6EB5693E28A}" type="pres">
      <dgm:prSet presAssocID="{81062D30-14B0-45A8-BB69-B22997194B64}" presName="outerComposite" presStyleCnt="0">
        <dgm:presLayoutVars>
          <dgm:chMax val="5"/>
          <dgm:dir/>
          <dgm:resizeHandles val="exact"/>
        </dgm:presLayoutVars>
      </dgm:prSet>
      <dgm:spPr/>
      <dgm:t>
        <a:bodyPr/>
        <a:lstStyle/>
        <a:p>
          <a:endParaRPr lang="es-EC"/>
        </a:p>
      </dgm:t>
    </dgm:pt>
    <dgm:pt modelId="{3FFE9FF2-7270-4883-AE90-50001A21AA82}" type="pres">
      <dgm:prSet presAssocID="{81062D30-14B0-45A8-BB69-B22997194B64}" presName="dummyMaxCanvas" presStyleCnt="0">
        <dgm:presLayoutVars/>
      </dgm:prSet>
      <dgm:spPr/>
    </dgm:pt>
    <dgm:pt modelId="{BCCC69EC-0FC3-44F9-9EE9-E609B98FBCDF}" type="pres">
      <dgm:prSet presAssocID="{81062D30-14B0-45A8-BB69-B22997194B64}" presName="FiveNodes_1" presStyleLbl="node1" presStyleIdx="0" presStyleCnt="5">
        <dgm:presLayoutVars>
          <dgm:bulletEnabled val="1"/>
        </dgm:presLayoutVars>
      </dgm:prSet>
      <dgm:spPr/>
      <dgm:t>
        <a:bodyPr/>
        <a:lstStyle/>
        <a:p>
          <a:endParaRPr lang="es-EC"/>
        </a:p>
      </dgm:t>
    </dgm:pt>
    <dgm:pt modelId="{C1E822B1-D8BB-428B-BD74-ACEFFDFB26A2}" type="pres">
      <dgm:prSet presAssocID="{81062D30-14B0-45A8-BB69-B22997194B64}" presName="FiveNodes_2" presStyleLbl="node1" presStyleIdx="1" presStyleCnt="5">
        <dgm:presLayoutVars>
          <dgm:bulletEnabled val="1"/>
        </dgm:presLayoutVars>
      </dgm:prSet>
      <dgm:spPr/>
      <dgm:t>
        <a:bodyPr/>
        <a:lstStyle/>
        <a:p>
          <a:endParaRPr lang="es-EC"/>
        </a:p>
      </dgm:t>
    </dgm:pt>
    <dgm:pt modelId="{C38024E1-7811-4105-837D-DAAECB650B01}" type="pres">
      <dgm:prSet presAssocID="{81062D30-14B0-45A8-BB69-B22997194B64}" presName="FiveNodes_3" presStyleLbl="node1" presStyleIdx="2" presStyleCnt="5">
        <dgm:presLayoutVars>
          <dgm:bulletEnabled val="1"/>
        </dgm:presLayoutVars>
      </dgm:prSet>
      <dgm:spPr/>
      <dgm:t>
        <a:bodyPr/>
        <a:lstStyle/>
        <a:p>
          <a:endParaRPr lang="es-EC"/>
        </a:p>
      </dgm:t>
    </dgm:pt>
    <dgm:pt modelId="{790CA754-6BA1-4F22-A651-2DC6A8EEEF7F}" type="pres">
      <dgm:prSet presAssocID="{81062D30-14B0-45A8-BB69-B22997194B64}" presName="FiveNodes_4" presStyleLbl="node1" presStyleIdx="3" presStyleCnt="5" custLinFactNeighborX="-421" custLinFactNeighborY="-4827">
        <dgm:presLayoutVars>
          <dgm:bulletEnabled val="1"/>
        </dgm:presLayoutVars>
      </dgm:prSet>
      <dgm:spPr/>
      <dgm:t>
        <a:bodyPr/>
        <a:lstStyle/>
        <a:p>
          <a:endParaRPr lang="es-EC"/>
        </a:p>
      </dgm:t>
    </dgm:pt>
    <dgm:pt modelId="{26B0EB88-8A0A-4745-BB86-299BCD2FB2D3}" type="pres">
      <dgm:prSet presAssocID="{81062D30-14B0-45A8-BB69-B22997194B64}" presName="FiveNodes_5" presStyleLbl="node1" presStyleIdx="4" presStyleCnt="5">
        <dgm:presLayoutVars>
          <dgm:bulletEnabled val="1"/>
        </dgm:presLayoutVars>
      </dgm:prSet>
      <dgm:spPr/>
      <dgm:t>
        <a:bodyPr/>
        <a:lstStyle/>
        <a:p>
          <a:endParaRPr lang="es-EC"/>
        </a:p>
      </dgm:t>
    </dgm:pt>
    <dgm:pt modelId="{7970330A-76AF-4612-A0D7-F2ECA0B15E16}" type="pres">
      <dgm:prSet presAssocID="{81062D30-14B0-45A8-BB69-B22997194B64}" presName="FiveConn_1-2" presStyleLbl="fgAccFollowNode1" presStyleIdx="0" presStyleCnt="4">
        <dgm:presLayoutVars>
          <dgm:bulletEnabled val="1"/>
        </dgm:presLayoutVars>
      </dgm:prSet>
      <dgm:spPr/>
      <dgm:t>
        <a:bodyPr/>
        <a:lstStyle/>
        <a:p>
          <a:endParaRPr lang="es-EC"/>
        </a:p>
      </dgm:t>
    </dgm:pt>
    <dgm:pt modelId="{68C61C67-17C4-4008-852A-FE014A17C232}" type="pres">
      <dgm:prSet presAssocID="{81062D30-14B0-45A8-BB69-B22997194B64}" presName="FiveConn_2-3" presStyleLbl="fgAccFollowNode1" presStyleIdx="1" presStyleCnt="4">
        <dgm:presLayoutVars>
          <dgm:bulletEnabled val="1"/>
        </dgm:presLayoutVars>
      </dgm:prSet>
      <dgm:spPr/>
      <dgm:t>
        <a:bodyPr/>
        <a:lstStyle/>
        <a:p>
          <a:endParaRPr lang="es-EC"/>
        </a:p>
      </dgm:t>
    </dgm:pt>
    <dgm:pt modelId="{0985BABE-EEA3-4275-AB5F-DA5C440301FC}" type="pres">
      <dgm:prSet presAssocID="{81062D30-14B0-45A8-BB69-B22997194B64}" presName="FiveConn_3-4" presStyleLbl="fgAccFollowNode1" presStyleIdx="2" presStyleCnt="4">
        <dgm:presLayoutVars>
          <dgm:bulletEnabled val="1"/>
        </dgm:presLayoutVars>
      </dgm:prSet>
      <dgm:spPr/>
      <dgm:t>
        <a:bodyPr/>
        <a:lstStyle/>
        <a:p>
          <a:endParaRPr lang="es-EC"/>
        </a:p>
      </dgm:t>
    </dgm:pt>
    <dgm:pt modelId="{96EB4DB5-6250-430D-8383-E77B9A1BB513}" type="pres">
      <dgm:prSet presAssocID="{81062D30-14B0-45A8-BB69-B22997194B64}" presName="FiveConn_4-5" presStyleLbl="fgAccFollowNode1" presStyleIdx="3" presStyleCnt="4">
        <dgm:presLayoutVars>
          <dgm:bulletEnabled val="1"/>
        </dgm:presLayoutVars>
      </dgm:prSet>
      <dgm:spPr/>
      <dgm:t>
        <a:bodyPr/>
        <a:lstStyle/>
        <a:p>
          <a:endParaRPr lang="es-EC"/>
        </a:p>
      </dgm:t>
    </dgm:pt>
    <dgm:pt modelId="{07DC8145-FBA0-4D6E-9604-E1E5A83FAE1D}" type="pres">
      <dgm:prSet presAssocID="{81062D30-14B0-45A8-BB69-B22997194B64}" presName="FiveNodes_1_text" presStyleLbl="node1" presStyleIdx="4" presStyleCnt="5">
        <dgm:presLayoutVars>
          <dgm:bulletEnabled val="1"/>
        </dgm:presLayoutVars>
      </dgm:prSet>
      <dgm:spPr/>
      <dgm:t>
        <a:bodyPr/>
        <a:lstStyle/>
        <a:p>
          <a:endParaRPr lang="es-EC"/>
        </a:p>
      </dgm:t>
    </dgm:pt>
    <dgm:pt modelId="{4038366C-D1E4-4E8B-90F7-A723BDF5CAAE}" type="pres">
      <dgm:prSet presAssocID="{81062D30-14B0-45A8-BB69-B22997194B64}" presName="FiveNodes_2_text" presStyleLbl="node1" presStyleIdx="4" presStyleCnt="5">
        <dgm:presLayoutVars>
          <dgm:bulletEnabled val="1"/>
        </dgm:presLayoutVars>
      </dgm:prSet>
      <dgm:spPr/>
      <dgm:t>
        <a:bodyPr/>
        <a:lstStyle/>
        <a:p>
          <a:endParaRPr lang="es-EC"/>
        </a:p>
      </dgm:t>
    </dgm:pt>
    <dgm:pt modelId="{7D542785-1441-4620-9550-070D0683B93B}" type="pres">
      <dgm:prSet presAssocID="{81062D30-14B0-45A8-BB69-B22997194B64}" presName="FiveNodes_3_text" presStyleLbl="node1" presStyleIdx="4" presStyleCnt="5">
        <dgm:presLayoutVars>
          <dgm:bulletEnabled val="1"/>
        </dgm:presLayoutVars>
      </dgm:prSet>
      <dgm:spPr/>
      <dgm:t>
        <a:bodyPr/>
        <a:lstStyle/>
        <a:p>
          <a:endParaRPr lang="es-EC"/>
        </a:p>
      </dgm:t>
    </dgm:pt>
    <dgm:pt modelId="{07FEE29A-F3FA-4A5D-B6E0-7B7E46C3D42C}" type="pres">
      <dgm:prSet presAssocID="{81062D30-14B0-45A8-BB69-B22997194B64}" presName="FiveNodes_4_text" presStyleLbl="node1" presStyleIdx="4" presStyleCnt="5">
        <dgm:presLayoutVars>
          <dgm:bulletEnabled val="1"/>
        </dgm:presLayoutVars>
      </dgm:prSet>
      <dgm:spPr/>
      <dgm:t>
        <a:bodyPr/>
        <a:lstStyle/>
        <a:p>
          <a:endParaRPr lang="es-EC"/>
        </a:p>
      </dgm:t>
    </dgm:pt>
    <dgm:pt modelId="{1B47AB45-CF51-4F23-9A45-1ADD29C3EE5A}" type="pres">
      <dgm:prSet presAssocID="{81062D30-14B0-45A8-BB69-B22997194B64}" presName="FiveNodes_5_text" presStyleLbl="node1" presStyleIdx="4" presStyleCnt="5">
        <dgm:presLayoutVars>
          <dgm:bulletEnabled val="1"/>
        </dgm:presLayoutVars>
      </dgm:prSet>
      <dgm:spPr/>
      <dgm:t>
        <a:bodyPr/>
        <a:lstStyle/>
        <a:p>
          <a:endParaRPr lang="es-EC"/>
        </a:p>
      </dgm:t>
    </dgm:pt>
  </dgm:ptLst>
  <dgm:cxnLst>
    <dgm:cxn modelId="{7433F912-6009-48B0-B366-144733D19746}" srcId="{81062D30-14B0-45A8-BB69-B22997194B64}" destId="{6E6411F2-767D-42F8-A2A0-EC5D7825FF04}" srcOrd="0" destOrd="0" parTransId="{E1155304-DAEC-4CF4-A1FD-FD9DF125706D}" sibTransId="{5FECC7B5-D71F-47F1-8B62-B11B710FEBA1}"/>
    <dgm:cxn modelId="{766A58E0-692A-40EB-9736-D89A299E3F03}" type="presOf" srcId="{81062D30-14B0-45A8-BB69-B22997194B64}" destId="{D073A7CD-DADE-45FC-A7D6-F6EB5693E28A}" srcOrd="0" destOrd="0" presId="urn:microsoft.com/office/officeart/2005/8/layout/vProcess5"/>
    <dgm:cxn modelId="{4573C897-8FAA-4F08-BF95-87C023A5E4A7}" type="presOf" srcId="{B88D5473-AC32-44C2-9071-29FE5809287A}" destId="{C38024E1-7811-4105-837D-DAAECB650B01}" srcOrd="0" destOrd="0" presId="urn:microsoft.com/office/officeart/2005/8/layout/vProcess5"/>
    <dgm:cxn modelId="{1F4D149B-6239-4EE9-89CF-64591EAF2EA7}" type="presOf" srcId="{E75577F3-FB19-4904-BF17-049C2EC751BB}" destId="{0985BABE-EEA3-4275-AB5F-DA5C440301FC}" srcOrd="0" destOrd="0" presId="urn:microsoft.com/office/officeart/2005/8/layout/vProcess5"/>
    <dgm:cxn modelId="{9FE366B9-A9BF-4D77-8A5D-E5B54771307D}" type="presOf" srcId="{6E6411F2-767D-42F8-A2A0-EC5D7825FF04}" destId="{07DC8145-FBA0-4D6E-9604-E1E5A83FAE1D}" srcOrd="1" destOrd="0" presId="urn:microsoft.com/office/officeart/2005/8/layout/vProcess5"/>
    <dgm:cxn modelId="{68A72A02-843E-4687-84D2-05A69FB0620F}" type="presOf" srcId="{EC57EF33-EA21-4453-AE56-CFC3D1DC9B5D}" destId="{C1E822B1-D8BB-428B-BD74-ACEFFDFB26A2}" srcOrd="0" destOrd="0" presId="urn:microsoft.com/office/officeart/2005/8/layout/vProcess5"/>
    <dgm:cxn modelId="{7A3E2458-DCF7-482E-878A-8845EFE2BE0F}" type="presOf" srcId="{41128C97-1C0F-45A1-8179-819CD1B86033}" destId="{1B47AB45-CF51-4F23-9A45-1ADD29C3EE5A}" srcOrd="1" destOrd="0" presId="urn:microsoft.com/office/officeart/2005/8/layout/vProcess5"/>
    <dgm:cxn modelId="{CBFB8838-A9AE-4F15-9F09-3D15C191DCB1}" srcId="{81062D30-14B0-45A8-BB69-B22997194B64}" destId="{B1B17C7E-6ABC-4430-9B63-391EF6447CAA}" srcOrd="3" destOrd="0" parTransId="{10B53707-99EA-4B9B-8872-D4887F895DC6}" sibTransId="{2B6CD630-B2B9-4C22-BC1F-FE8AA59A6C87}"/>
    <dgm:cxn modelId="{F4592466-BE5A-47CE-AA71-E3A8D34D846C}" type="presOf" srcId="{B1B17C7E-6ABC-4430-9B63-391EF6447CAA}" destId="{790CA754-6BA1-4F22-A651-2DC6A8EEEF7F}" srcOrd="0" destOrd="0" presId="urn:microsoft.com/office/officeart/2005/8/layout/vProcess5"/>
    <dgm:cxn modelId="{E4F96A21-81C0-46FE-86D7-407459C7608B}" type="presOf" srcId="{2B6CD630-B2B9-4C22-BC1F-FE8AA59A6C87}" destId="{96EB4DB5-6250-430D-8383-E77B9A1BB513}" srcOrd="0" destOrd="0" presId="urn:microsoft.com/office/officeart/2005/8/layout/vProcess5"/>
    <dgm:cxn modelId="{2549DA7B-D06A-4859-B139-EAE14A3E7B78}" type="presOf" srcId="{5FECC7B5-D71F-47F1-8B62-B11B710FEBA1}" destId="{7970330A-76AF-4612-A0D7-F2ECA0B15E16}" srcOrd="0" destOrd="0" presId="urn:microsoft.com/office/officeart/2005/8/layout/vProcess5"/>
    <dgm:cxn modelId="{20217832-94C7-4D76-8AAB-3C995F0824C3}" type="presOf" srcId="{B1B17C7E-6ABC-4430-9B63-391EF6447CAA}" destId="{07FEE29A-F3FA-4A5D-B6E0-7B7E46C3D42C}" srcOrd="1" destOrd="0" presId="urn:microsoft.com/office/officeart/2005/8/layout/vProcess5"/>
    <dgm:cxn modelId="{A5B05C3C-77FD-45F1-95AF-C02EF66A4132}" srcId="{81062D30-14B0-45A8-BB69-B22997194B64}" destId="{EC57EF33-EA21-4453-AE56-CFC3D1DC9B5D}" srcOrd="1" destOrd="0" parTransId="{A995A587-CD7E-492D-BF1D-760C850B1F1B}" sibTransId="{3E013D29-F2E5-49C2-A276-AC5267C59A7D}"/>
    <dgm:cxn modelId="{A47A8507-DEAA-4D7A-BBFA-CA4C7CFDCFD6}" type="presOf" srcId="{6E6411F2-767D-42F8-A2A0-EC5D7825FF04}" destId="{BCCC69EC-0FC3-44F9-9EE9-E609B98FBCDF}" srcOrd="0" destOrd="0" presId="urn:microsoft.com/office/officeart/2005/8/layout/vProcess5"/>
    <dgm:cxn modelId="{1F4C4474-E4ED-426E-9F52-D8EFC771828F}" type="presOf" srcId="{B88D5473-AC32-44C2-9071-29FE5809287A}" destId="{7D542785-1441-4620-9550-070D0683B93B}" srcOrd="1" destOrd="0" presId="urn:microsoft.com/office/officeart/2005/8/layout/vProcess5"/>
    <dgm:cxn modelId="{DEFF95BD-563A-4BD0-BD3C-5B2D55F76503}" srcId="{81062D30-14B0-45A8-BB69-B22997194B64}" destId="{B88D5473-AC32-44C2-9071-29FE5809287A}" srcOrd="2" destOrd="0" parTransId="{2B51DCE2-0393-4004-9C09-D3BEDCC98C41}" sibTransId="{E75577F3-FB19-4904-BF17-049C2EC751BB}"/>
    <dgm:cxn modelId="{A8665470-165A-416E-9A81-1DF2338BC69D}" type="presOf" srcId="{3E013D29-F2E5-49C2-A276-AC5267C59A7D}" destId="{68C61C67-17C4-4008-852A-FE014A17C232}" srcOrd="0" destOrd="0" presId="urn:microsoft.com/office/officeart/2005/8/layout/vProcess5"/>
    <dgm:cxn modelId="{29005F55-2EC6-4965-B6AE-5169F8108D0A}" type="presOf" srcId="{41128C97-1C0F-45A1-8179-819CD1B86033}" destId="{26B0EB88-8A0A-4745-BB86-299BCD2FB2D3}" srcOrd="0" destOrd="0" presId="urn:microsoft.com/office/officeart/2005/8/layout/vProcess5"/>
    <dgm:cxn modelId="{D6EBD44D-C3B2-4559-8017-B6CDF38565DC}" srcId="{81062D30-14B0-45A8-BB69-B22997194B64}" destId="{41128C97-1C0F-45A1-8179-819CD1B86033}" srcOrd="4" destOrd="0" parTransId="{37DB7873-0126-42B4-A182-6CA24C81663C}" sibTransId="{D5D4864C-2CFE-4C00-BDC3-4BA0CD92EE0F}"/>
    <dgm:cxn modelId="{C53E3289-4B50-4984-84E1-E64299AC8A35}" type="presOf" srcId="{EC57EF33-EA21-4453-AE56-CFC3D1DC9B5D}" destId="{4038366C-D1E4-4E8B-90F7-A723BDF5CAAE}" srcOrd="1" destOrd="0" presId="urn:microsoft.com/office/officeart/2005/8/layout/vProcess5"/>
    <dgm:cxn modelId="{74652B01-38DB-4F01-BE72-EEADC4B17590}" type="presParOf" srcId="{D073A7CD-DADE-45FC-A7D6-F6EB5693E28A}" destId="{3FFE9FF2-7270-4883-AE90-50001A21AA82}" srcOrd="0" destOrd="0" presId="urn:microsoft.com/office/officeart/2005/8/layout/vProcess5"/>
    <dgm:cxn modelId="{7329F037-F79C-496E-9FF7-F5BDB69122ED}" type="presParOf" srcId="{D073A7CD-DADE-45FC-A7D6-F6EB5693E28A}" destId="{BCCC69EC-0FC3-44F9-9EE9-E609B98FBCDF}" srcOrd="1" destOrd="0" presId="urn:microsoft.com/office/officeart/2005/8/layout/vProcess5"/>
    <dgm:cxn modelId="{4977D159-904E-4B47-AD09-75529FDE22CB}" type="presParOf" srcId="{D073A7CD-DADE-45FC-A7D6-F6EB5693E28A}" destId="{C1E822B1-D8BB-428B-BD74-ACEFFDFB26A2}" srcOrd="2" destOrd="0" presId="urn:microsoft.com/office/officeart/2005/8/layout/vProcess5"/>
    <dgm:cxn modelId="{4F53D7F1-77BF-4602-91E8-6527645CDDAB}" type="presParOf" srcId="{D073A7CD-DADE-45FC-A7D6-F6EB5693E28A}" destId="{C38024E1-7811-4105-837D-DAAECB650B01}" srcOrd="3" destOrd="0" presId="urn:microsoft.com/office/officeart/2005/8/layout/vProcess5"/>
    <dgm:cxn modelId="{5489C589-FBE6-4B8C-8F32-BB3838974910}" type="presParOf" srcId="{D073A7CD-DADE-45FC-A7D6-F6EB5693E28A}" destId="{790CA754-6BA1-4F22-A651-2DC6A8EEEF7F}" srcOrd="4" destOrd="0" presId="urn:microsoft.com/office/officeart/2005/8/layout/vProcess5"/>
    <dgm:cxn modelId="{637EB273-237E-4E4D-98F7-F462DCFAFE75}" type="presParOf" srcId="{D073A7CD-DADE-45FC-A7D6-F6EB5693E28A}" destId="{26B0EB88-8A0A-4745-BB86-299BCD2FB2D3}" srcOrd="5" destOrd="0" presId="urn:microsoft.com/office/officeart/2005/8/layout/vProcess5"/>
    <dgm:cxn modelId="{F11EE6A1-9BA5-480D-855E-957D3B85BCBD}" type="presParOf" srcId="{D073A7CD-DADE-45FC-A7D6-F6EB5693E28A}" destId="{7970330A-76AF-4612-A0D7-F2ECA0B15E16}" srcOrd="6" destOrd="0" presId="urn:microsoft.com/office/officeart/2005/8/layout/vProcess5"/>
    <dgm:cxn modelId="{F3668BF5-8192-485E-A68D-1F49E230ECDA}" type="presParOf" srcId="{D073A7CD-DADE-45FC-A7D6-F6EB5693E28A}" destId="{68C61C67-17C4-4008-852A-FE014A17C232}" srcOrd="7" destOrd="0" presId="urn:microsoft.com/office/officeart/2005/8/layout/vProcess5"/>
    <dgm:cxn modelId="{1B5F2467-102D-4AD8-9FC9-579B550F6378}" type="presParOf" srcId="{D073A7CD-DADE-45FC-A7D6-F6EB5693E28A}" destId="{0985BABE-EEA3-4275-AB5F-DA5C440301FC}" srcOrd="8" destOrd="0" presId="urn:microsoft.com/office/officeart/2005/8/layout/vProcess5"/>
    <dgm:cxn modelId="{59EC8F7E-1894-4027-A59F-5AF18B82126F}" type="presParOf" srcId="{D073A7CD-DADE-45FC-A7D6-F6EB5693E28A}" destId="{96EB4DB5-6250-430D-8383-E77B9A1BB513}" srcOrd="9" destOrd="0" presId="urn:microsoft.com/office/officeart/2005/8/layout/vProcess5"/>
    <dgm:cxn modelId="{F1DA66BE-9EE2-4627-A0BA-C287673DA413}" type="presParOf" srcId="{D073A7CD-DADE-45FC-A7D6-F6EB5693E28A}" destId="{07DC8145-FBA0-4D6E-9604-E1E5A83FAE1D}" srcOrd="10" destOrd="0" presId="urn:microsoft.com/office/officeart/2005/8/layout/vProcess5"/>
    <dgm:cxn modelId="{9A59832A-7439-42E6-BD00-D8AF9A7E179F}" type="presParOf" srcId="{D073A7CD-DADE-45FC-A7D6-F6EB5693E28A}" destId="{4038366C-D1E4-4E8B-90F7-A723BDF5CAAE}" srcOrd="11" destOrd="0" presId="urn:microsoft.com/office/officeart/2005/8/layout/vProcess5"/>
    <dgm:cxn modelId="{6FA36702-EBBE-4EE4-B9EC-C3284A13E056}" type="presParOf" srcId="{D073A7CD-DADE-45FC-A7D6-F6EB5693E28A}" destId="{7D542785-1441-4620-9550-070D0683B93B}" srcOrd="12" destOrd="0" presId="urn:microsoft.com/office/officeart/2005/8/layout/vProcess5"/>
    <dgm:cxn modelId="{62242C7B-4981-4E98-B97B-BBC3CF4A1E29}" type="presParOf" srcId="{D073A7CD-DADE-45FC-A7D6-F6EB5693E28A}" destId="{07FEE29A-F3FA-4A5D-B6E0-7B7E46C3D42C}" srcOrd="13" destOrd="0" presId="urn:microsoft.com/office/officeart/2005/8/layout/vProcess5"/>
    <dgm:cxn modelId="{65F3193D-5985-4D7F-83E1-000C0857F3C3}" type="presParOf" srcId="{D073A7CD-DADE-45FC-A7D6-F6EB5693E28A}" destId="{1B47AB45-CF51-4F23-9A45-1ADD29C3EE5A}"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1062D30-14B0-45A8-BB69-B22997194B64}" type="doc">
      <dgm:prSet loTypeId="urn:microsoft.com/office/officeart/2005/8/layout/vProcess5" loCatId="process" qsTypeId="urn:microsoft.com/office/officeart/2005/8/quickstyle/3d6" qsCatId="3D" csTypeId="urn:microsoft.com/office/officeart/2005/8/colors/accent0_3" csCatId="mainScheme" phldr="1"/>
      <dgm:spPr/>
      <dgm:t>
        <a:bodyPr/>
        <a:lstStyle/>
        <a:p>
          <a:endParaRPr lang="es-EC"/>
        </a:p>
      </dgm:t>
    </dgm:pt>
    <dgm:pt modelId="{6E6411F2-767D-42F8-A2A0-EC5D7825FF04}">
      <dgm:prSet phldrT="[Texto]"/>
      <dgm:spPr>
        <a:solidFill>
          <a:schemeClr val="bg2">
            <a:lumMod val="50000"/>
          </a:schemeClr>
        </a:solidFill>
      </dgm:spPr>
      <dgm:t>
        <a:bodyPr/>
        <a:lstStyle/>
        <a:p>
          <a:r>
            <a:rPr lang="es-EC" dirty="0" smtClean="0">
              <a:latin typeface="Times New Roman" pitchFamily="18" charset="0"/>
              <a:cs typeface="Times New Roman" pitchFamily="18" charset="0"/>
            </a:rPr>
            <a:t>Supuesto No. 6</a:t>
          </a:r>
          <a:endParaRPr lang="es-EC" dirty="0">
            <a:latin typeface="Times New Roman" pitchFamily="18" charset="0"/>
            <a:cs typeface="Times New Roman" pitchFamily="18" charset="0"/>
          </a:endParaRPr>
        </a:p>
      </dgm:t>
    </dgm:pt>
    <dgm:pt modelId="{E1155304-DAEC-4CF4-A1FD-FD9DF125706D}" type="parTrans" cxnId="{7433F912-6009-48B0-B366-144733D19746}">
      <dgm:prSet/>
      <dgm:spPr/>
      <dgm:t>
        <a:bodyPr/>
        <a:lstStyle/>
        <a:p>
          <a:endParaRPr lang="es-EC">
            <a:latin typeface="Times New Roman" pitchFamily="18" charset="0"/>
            <a:cs typeface="Times New Roman" pitchFamily="18" charset="0"/>
          </a:endParaRPr>
        </a:p>
      </dgm:t>
    </dgm:pt>
    <dgm:pt modelId="{5FECC7B5-D71F-47F1-8B62-B11B710FEBA1}" type="sibTrans" cxnId="{7433F912-6009-48B0-B366-144733D19746}">
      <dgm:prSet/>
      <dgm:spPr/>
      <dgm:t>
        <a:bodyPr/>
        <a:lstStyle/>
        <a:p>
          <a:endParaRPr lang="es-EC">
            <a:latin typeface="Times New Roman" pitchFamily="18" charset="0"/>
            <a:cs typeface="Times New Roman" pitchFamily="18" charset="0"/>
          </a:endParaRPr>
        </a:p>
      </dgm:t>
    </dgm:pt>
    <dgm:pt modelId="{EC57EF33-EA21-4453-AE56-CFC3D1DC9B5D}">
      <dgm:prSet phldrT="[Texto]"/>
      <dgm:spPr/>
      <dgm:t>
        <a:bodyPr/>
        <a:lstStyle/>
        <a:p>
          <a:r>
            <a:rPr lang="es-EC" dirty="0" smtClean="0">
              <a:latin typeface="Times New Roman" pitchFamily="18" charset="0"/>
              <a:cs typeface="Times New Roman" pitchFamily="18" charset="0"/>
            </a:rPr>
            <a:t>Supuesto No. 7</a:t>
          </a:r>
          <a:endParaRPr lang="es-EC" dirty="0">
            <a:latin typeface="Times New Roman" pitchFamily="18" charset="0"/>
            <a:cs typeface="Times New Roman" pitchFamily="18" charset="0"/>
          </a:endParaRPr>
        </a:p>
      </dgm:t>
    </dgm:pt>
    <dgm:pt modelId="{A995A587-CD7E-492D-BF1D-760C850B1F1B}" type="parTrans" cxnId="{A5B05C3C-77FD-45F1-95AF-C02EF66A4132}">
      <dgm:prSet/>
      <dgm:spPr/>
      <dgm:t>
        <a:bodyPr/>
        <a:lstStyle/>
        <a:p>
          <a:endParaRPr lang="es-EC">
            <a:latin typeface="Times New Roman" pitchFamily="18" charset="0"/>
            <a:cs typeface="Times New Roman" pitchFamily="18" charset="0"/>
          </a:endParaRPr>
        </a:p>
      </dgm:t>
    </dgm:pt>
    <dgm:pt modelId="{3E013D29-F2E5-49C2-A276-AC5267C59A7D}" type="sibTrans" cxnId="{A5B05C3C-77FD-45F1-95AF-C02EF66A4132}">
      <dgm:prSet/>
      <dgm:spPr/>
      <dgm:t>
        <a:bodyPr/>
        <a:lstStyle/>
        <a:p>
          <a:endParaRPr lang="es-EC">
            <a:latin typeface="Times New Roman" pitchFamily="18" charset="0"/>
            <a:cs typeface="Times New Roman" pitchFamily="18" charset="0"/>
          </a:endParaRPr>
        </a:p>
      </dgm:t>
    </dgm:pt>
    <dgm:pt modelId="{B88D5473-AC32-44C2-9071-29FE5809287A}">
      <dgm:prSet phldrT="[Texto]"/>
      <dgm:spPr>
        <a:solidFill>
          <a:schemeClr val="bg2">
            <a:lumMod val="50000"/>
          </a:schemeClr>
        </a:solidFill>
      </dgm:spPr>
      <dgm:t>
        <a:bodyPr/>
        <a:lstStyle/>
        <a:p>
          <a:r>
            <a:rPr lang="es-EC" dirty="0" smtClean="0">
              <a:latin typeface="Times New Roman" pitchFamily="18" charset="0"/>
              <a:cs typeface="Times New Roman" pitchFamily="18" charset="0"/>
            </a:rPr>
            <a:t>Supuesto No. 8</a:t>
          </a:r>
          <a:endParaRPr lang="es-EC" dirty="0">
            <a:latin typeface="Times New Roman" pitchFamily="18" charset="0"/>
            <a:cs typeface="Times New Roman" pitchFamily="18" charset="0"/>
          </a:endParaRPr>
        </a:p>
      </dgm:t>
    </dgm:pt>
    <dgm:pt modelId="{2B51DCE2-0393-4004-9C09-D3BEDCC98C41}" type="parTrans" cxnId="{DEFF95BD-563A-4BD0-BD3C-5B2D55F76503}">
      <dgm:prSet/>
      <dgm:spPr/>
      <dgm:t>
        <a:bodyPr/>
        <a:lstStyle/>
        <a:p>
          <a:endParaRPr lang="es-EC">
            <a:latin typeface="Times New Roman" pitchFamily="18" charset="0"/>
            <a:cs typeface="Times New Roman" pitchFamily="18" charset="0"/>
          </a:endParaRPr>
        </a:p>
      </dgm:t>
    </dgm:pt>
    <dgm:pt modelId="{E75577F3-FB19-4904-BF17-049C2EC751BB}" type="sibTrans" cxnId="{DEFF95BD-563A-4BD0-BD3C-5B2D55F76503}">
      <dgm:prSet/>
      <dgm:spPr/>
      <dgm:t>
        <a:bodyPr/>
        <a:lstStyle/>
        <a:p>
          <a:endParaRPr lang="es-EC">
            <a:latin typeface="Times New Roman" pitchFamily="18" charset="0"/>
            <a:cs typeface="Times New Roman" pitchFamily="18" charset="0"/>
          </a:endParaRPr>
        </a:p>
      </dgm:t>
    </dgm:pt>
    <dgm:pt modelId="{B1B17C7E-6ABC-4430-9B63-391EF6447CAA}">
      <dgm:prSet phldrT="[Texto]"/>
      <dgm:spPr/>
      <dgm:t>
        <a:bodyPr/>
        <a:lstStyle/>
        <a:p>
          <a:r>
            <a:rPr lang="es-EC" dirty="0" smtClean="0">
              <a:latin typeface="Times New Roman" pitchFamily="18" charset="0"/>
              <a:cs typeface="Times New Roman" pitchFamily="18" charset="0"/>
            </a:rPr>
            <a:t>Supuesto No. 9</a:t>
          </a:r>
          <a:endParaRPr lang="es-EC" dirty="0">
            <a:latin typeface="Times New Roman" pitchFamily="18" charset="0"/>
            <a:cs typeface="Times New Roman" pitchFamily="18" charset="0"/>
          </a:endParaRPr>
        </a:p>
      </dgm:t>
    </dgm:pt>
    <dgm:pt modelId="{10B53707-99EA-4B9B-8872-D4887F895DC6}" type="parTrans" cxnId="{CBFB8838-A9AE-4F15-9F09-3D15C191DCB1}">
      <dgm:prSet/>
      <dgm:spPr/>
      <dgm:t>
        <a:bodyPr/>
        <a:lstStyle/>
        <a:p>
          <a:endParaRPr lang="es-EC">
            <a:latin typeface="Times New Roman" pitchFamily="18" charset="0"/>
            <a:cs typeface="Times New Roman" pitchFamily="18" charset="0"/>
          </a:endParaRPr>
        </a:p>
      </dgm:t>
    </dgm:pt>
    <dgm:pt modelId="{2B6CD630-B2B9-4C22-BC1F-FE8AA59A6C87}" type="sibTrans" cxnId="{CBFB8838-A9AE-4F15-9F09-3D15C191DCB1}">
      <dgm:prSet/>
      <dgm:spPr/>
      <dgm:t>
        <a:bodyPr/>
        <a:lstStyle/>
        <a:p>
          <a:endParaRPr lang="es-EC">
            <a:latin typeface="Times New Roman" pitchFamily="18" charset="0"/>
            <a:cs typeface="Times New Roman" pitchFamily="18" charset="0"/>
          </a:endParaRPr>
        </a:p>
      </dgm:t>
    </dgm:pt>
    <dgm:pt modelId="{41128C97-1C0F-45A1-8179-819CD1B86033}">
      <dgm:prSet phldrT="[Texto]"/>
      <dgm:spPr>
        <a:solidFill>
          <a:schemeClr val="bg2">
            <a:lumMod val="50000"/>
          </a:schemeClr>
        </a:solidFill>
      </dgm:spPr>
      <dgm:t>
        <a:bodyPr/>
        <a:lstStyle/>
        <a:p>
          <a:r>
            <a:rPr lang="es-EC" dirty="0" smtClean="0">
              <a:latin typeface="Times New Roman" pitchFamily="18" charset="0"/>
              <a:cs typeface="Times New Roman" pitchFamily="18" charset="0"/>
            </a:rPr>
            <a:t>Supuesto No. 10</a:t>
          </a:r>
          <a:endParaRPr lang="es-EC" dirty="0">
            <a:latin typeface="Times New Roman" pitchFamily="18" charset="0"/>
            <a:cs typeface="Times New Roman" pitchFamily="18" charset="0"/>
          </a:endParaRPr>
        </a:p>
      </dgm:t>
    </dgm:pt>
    <dgm:pt modelId="{37DB7873-0126-42B4-A182-6CA24C81663C}" type="parTrans" cxnId="{D6EBD44D-C3B2-4559-8017-B6CDF38565DC}">
      <dgm:prSet/>
      <dgm:spPr/>
      <dgm:t>
        <a:bodyPr/>
        <a:lstStyle/>
        <a:p>
          <a:endParaRPr lang="es-EC">
            <a:latin typeface="Times New Roman" pitchFamily="18" charset="0"/>
            <a:cs typeface="Times New Roman" pitchFamily="18" charset="0"/>
          </a:endParaRPr>
        </a:p>
      </dgm:t>
    </dgm:pt>
    <dgm:pt modelId="{D5D4864C-2CFE-4C00-BDC3-4BA0CD92EE0F}" type="sibTrans" cxnId="{D6EBD44D-C3B2-4559-8017-B6CDF38565DC}">
      <dgm:prSet/>
      <dgm:spPr/>
      <dgm:t>
        <a:bodyPr/>
        <a:lstStyle/>
        <a:p>
          <a:endParaRPr lang="es-EC">
            <a:latin typeface="Times New Roman" pitchFamily="18" charset="0"/>
            <a:cs typeface="Times New Roman" pitchFamily="18" charset="0"/>
          </a:endParaRPr>
        </a:p>
      </dgm:t>
    </dgm:pt>
    <dgm:pt modelId="{D073A7CD-DADE-45FC-A7D6-F6EB5693E28A}" type="pres">
      <dgm:prSet presAssocID="{81062D30-14B0-45A8-BB69-B22997194B64}" presName="outerComposite" presStyleCnt="0">
        <dgm:presLayoutVars>
          <dgm:chMax val="5"/>
          <dgm:dir/>
          <dgm:resizeHandles val="exact"/>
        </dgm:presLayoutVars>
      </dgm:prSet>
      <dgm:spPr/>
      <dgm:t>
        <a:bodyPr/>
        <a:lstStyle/>
        <a:p>
          <a:endParaRPr lang="es-EC"/>
        </a:p>
      </dgm:t>
    </dgm:pt>
    <dgm:pt modelId="{3FFE9FF2-7270-4883-AE90-50001A21AA82}" type="pres">
      <dgm:prSet presAssocID="{81062D30-14B0-45A8-BB69-B22997194B64}" presName="dummyMaxCanvas" presStyleCnt="0">
        <dgm:presLayoutVars/>
      </dgm:prSet>
      <dgm:spPr/>
    </dgm:pt>
    <dgm:pt modelId="{BCCC69EC-0FC3-44F9-9EE9-E609B98FBCDF}" type="pres">
      <dgm:prSet presAssocID="{81062D30-14B0-45A8-BB69-B22997194B64}" presName="FiveNodes_1" presStyleLbl="node1" presStyleIdx="0" presStyleCnt="5">
        <dgm:presLayoutVars>
          <dgm:bulletEnabled val="1"/>
        </dgm:presLayoutVars>
      </dgm:prSet>
      <dgm:spPr/>
      <dgm:t>
        <a:bodyPr/>
        <a:lstStyle/>
        <a:p>
          <a:endParaRPr lang="es-EC"/>
        </a:p>
      </dgm:t>
    </dgm:pt>
    <dgm:pt modelId="{C1E822B1-D8BB-428B-BD74-ACEFFDFB26A2}" type="pres">
      <dgm:prSet presAssocID="{81062D30-14B0-45A8-BB69-B22997194B64}" presName="FiveNodes_2" presStyleLbl="node1" presStyleIdx="1" presStyleCnt="5">
        <dgm:presLayoutVars>
          <dgm:bulletEnabled val="1"/>
        </dgm:presLayoutVars>
      </dgm:prSet>
      <dgm:spPr/>
      <dgm:t>
        <a:bodyPr/>
        <a:lstStyle/>
        <a:p>
          <a:endParaRPr lang="es-EC"/>
        </a:p>
      </dgm:t>
    </dgm:pt>
    <dgm:pt modelId="{C38024E1-7811-4105-837D-DAAECB650B01}" type="pres">
      <dgm:prSet presAssocID="{81062D30-14B0-45A8-BB69-B22997194B64}" presName="FiveNodes_3" presStyleLbl="node1" presStyleIdx="2" presStyleCnt="5">
        <dgm:presLayoutVars>
          <dgm:bulletEnabled val="1"/>
        </dgm:presLayoutVars>
      </dgm:prSet>
      <dgm:spPr/>
      <dgm:t>
        <a:bodyPr/>
        <a:lstStyle/>
        <a:p>
          <a:endParaRPr lang="es-EC"/>
        </a:p>
      </dgm:t>
    </dgm:pt>
    <dgm:pt modelId="{790CA754-6BA1-4F22-A651-2DC6A8EEEF7F}" type="pres">
      <dgm:prSet presAssocID="{81062D30-14B0-45A8-BB69-B22997194B64}" presName="FiveNodes_4" presStyleLbl="node1" presStyleIdx="3" presStyleCnt="5" custLinFactNeighborX="-421" custLinFactNeighborY="-4827">
        <dgm:presLayoutVars>
          <dgm:bulletEnabled val="1"/>
        </dgm:presLayoutVars>
      </dgm:prSet>
      <dgm:spPr/>
      <dgm:t>
        <a:bodyPr/>
        <a:lstStyle/>
        <a:p>
          <a:endParaRPr lang="es-EC"/>
        </a:p>
      </dgm:t>
    </dgm:pt>
    <dgm:pt modelId="{26B0EB88-8A0A-4745-BB86-299BCD2FB2D3}" type="pres">
      <dgm:prSet presAssocID="{81062D30-14B0-45A8-BB69-B22997194B64}" presName="FiveNodes_5" presStyleLbl="node1" presStyleIdx="4" presStyleCnt="5">
        <dgm:presLayoutVars>
          <dgm:bulletEnabled val="1"/>
        </dgm:presLayoutVars>
      </dgm:prSet>
      <dgm:spPr/>
      <dgm:t>
        <a:bodyPr/>
        <a:lstStyle/>
        <a:p>
          <a:endParaRPr lang="es-EC"/>
        </a:p>
      </dgm:t>
    </dgm:pt>
    <dgm:pt modelId="{7970330A-76AF-4612-A0D7-F2ECA0B15E16}" type="pres">
      <dgm:prSet presAssocID="{81062D30-14B0-45A8-BB69-B22997194B64}" presName="FiveConn_1-2" presStyleLbl="fgAccFollowNode1" presStyleIdx="0" presStyleCnt="4">
        <dgm:presLayoutVars>
          <dgm:bulletEnabled val="1"/>
        </dgm:presLayoutVars>
      </dgm:prSet>
      <dgm:spPr/>
      <dgm:t>
        <a:bodyPr/>
        <a:lstStyle/>
        <a:p>
          <a:endParaRPr lang="es-EC"/>
        </a:p>
      </dgm:t>
    </dgm:pt>
    <dgm:pt modelId="{68C61C67-17C4-4008-852A-FE014A17C232}" type="pres">
      <dgm:prSet presAssocID="{81062D30-14B0-45A8-BB69-B22997194B64}" presName="FiveConn_2-3" presStyleLbl="fgAccFollowNode1" presStyleIdx="1" presStyleCnt="4">
        <dgm:presLayoutVars>
          <dgm:bulletEnabled val="1"/>
        </dgm:presLayoutVars>
      </dgm:prSet>
      <dgm:spPr/>
      <dgm:t>
        <a:bodyPr/>
        <a:lstStyle/>
        <a:p>
          <a:endParaRPr lang="es-EC"/>
        </a:p>
      </dgm:t>
    </dgm:pt>
    <dgm:pt modelId="{0985BABE-EEA3-4275-AB5F-DA5C440301FC}" type="pres">
      <dgm:prSet presAssocID="{81062D30-14B0-45A8-BB69-B22997194B64}" presName="FiveConn_3-4" presStyleLbl="fgAccFollowNode1" presStyleIdx="2" presStyleCnt="4">
        <dgm:presLayoutVars>
          <dgm:bulletEnabled val="1"/>
        </dgm:presLayoutVars>
      </dgm:prSet>
      <dgm:spPr/>
      <dgm:t>
        <a:bodyPr/>
        <a:lstStyle/>
        <a:p>
          <a:endParaRPr lang="es-EC"/>
        </a:p>
      </dgm:t>
    </dgm:pt>
    <dgm:pt modelId="{96EB4DB5-6250-430D-8383-E77B9A1BB513}" type="pres">
      <dgm:prSet presAssocID="{81062D30-14B0-45A8-BB69-B22997194B64}" presName="FiveConn_4-5" presStyleLbl="fgAccFollowNode1" presStyleIdx="3" presStyleCnt="4">
        <dgm:presLayoutVars>
          <dgm:bulletEnabled val="1"/>
        </dgm:presLayoutVars>
      </dgm:prSet>
      <dgm:spPr/>
      <dgm:t>
        <a:bodyPr/>
        <a:lstStyle/>
        <a:p>
          <a:endParaRPr lang="es-EC"/>
        </a:p>
      </dgm:t>
    </dgm:pt>
    <dgm:pt modelId="{07DC8145-FBA0-4D6E-9604-E1E5A83FAE1D}" type="pres">
      <dgm:prSet presAssocID="{81062D30-14B0-45A8-BB69-B22997194B64}" presName="FiveNodes_1_text" presStyleLbl="node1" presStyleIdx="4" presStyleCnt="5">
        <dgm:presLayoutVars>
          <dgm:bulletEnabled val="1"/>
        </dgm:presLayoutVars>
      </dgm:prSet>
      <dgm:spPr/>
      <dgm:t>
        <a:bodyPr/>
        <a:lstStyle/>
        <a:p>
          <a:endParaRPr lang="es-EC"/>
        </a:p>
      </dgm:t>
    </dgm:pt>
    <dgm:pt modelId="{4038366C-D1E4-4E8B-90F7-A723BDF5CAAE}" type="pres">
      <dgm:prSet presAssocID="{81062D30-14B0-45A8-BB69-B22997194B64}" presName="FiveNodes_2_text" presStyleLbl="node1" presStyleIdx="4" presStyleCnt="5">
        <dgm:presLayoutVars>
          <dgm:bulletEnabled val="1"/>
        </dgm:presLayoutVars>
      </dgm:prSet>
      <dgm:spPr/>
      <dgm:t>
        <a:bodyPr/>
        <a:lstStyle/>
        <a:p>
          <a:endParaRPr lang="es-EC"/>
        </a:p>
      </dgm:t>
    </dgm:pt>
    <dgm:pt modelId="{7D542785-1441-4620-9550-070D0683B93B}" type="pres">
      <dgm:prSet presAssocID="{81062D30-14B0-45A8-BB69-B22997194B64}" presName="FiveNodes_3_text" presStyleLbl="node1" presStyleIdx="4" presStyleCnt="5">
        <dgm:presLayoutVars>
          <dgm:bulletEnabled val="1"/>
        </dgm:presLayoutVars>
      </dgm:prSet>
      <dgm:spPr/>
      <dgm:t>
        <a:bodyPr/>
        <a:lstStyle/>
        <a:p>
          <a:endParaRPr lang="es-EC"/>
        </a:p>
      </dgm:t>
    </dgm:pt>
    <dgm:pt modelId="{07FEE29A-F3FA-4A5D-B6E0-7B7E46C3D42C}" type="pres">
      <dgm:prSet presAssocID="{81062D30-14B0-45A8-BB69-B22997194B64}" presName="FiveNodes_4_text" presStyleLbl="node1" presStyleIdx="4" presStyleCnt="5">
        <dgm:presLayoutVars>
          <dgm:bulletEnabled val="1"/>
        </dgm:presLayoutVars>
      </dgm:prSet>
      <dgm:spPr/>
      <dgm:t>
        <a:bodyPr/>
        <a:lstStyle/>
        <a:p>
          <a:endParaRPr lang="es-EC"/>
        </a:p>
      </dgm:t>
    </dgm:pt>
    <dgm:pt modelId="{1B47AB45-CF51-4F23-9A45-1ADD29C3EE5A}" type="pres">
      <dgm:prSet presAssocID="{81062D30-14B0-45A8-BB69-B22997194B64}" presName="FiveNodes_5_text" presStyleLbl="node1" presStyleIdx="4" presStyleCnt="5">
        <dgm:presLayoutVars>
          <dgm:bulletEnabled val="1"/>
        </dgm:presLayoutVars>
      </dgm:prSet>
      <dgm:spPr/>
      <dgm:t>
        <a:bodyPr/>
        <a:lstStyle/>
        <a:p>
          <a:endParaRPr lang="es-EC"/>
        </a:p>
      </dgm:t>
    </dgm:pt>
  </dgm:ptLst>
  <dgm:cxnLst>
    <dgm:cxn modelId="{D6EBD44D-C3B2-4559-8017-B6CDF38565DC}" srcId="{81062D30-14B0-45A8-BB69-B22997194B64}" destId="{41128C97-1C0F-45A1-8179-819CD1B86033}" srcOrd="4" destOrd="0" parTransId="{37DB7873-0126-42B4-A182-6CA24C81663C}" sibTransId="{D5D4864C-2CFE-4C00-BDC3-4BA0CD92EE0F}"/>
    <dgm:cxn modelId="{5FFF57CF-40EF-4210-9352-019539123D27}" type="presOf" srcId="{2B6CD630-B2B9-4C22-BC1F-FE8AA59A6C87}" destId="{96EB4DB5-6250-430D-8383-E77B9A1BB513}" srcOrd="0" destOrd="0" presId="urn:microsoft.com/office/officeart/2005/8/layout/vProcess5"/>
    <dgm:cxn modelId="{1C718150-E23A-4289-99B9-550CB8356E34}" type="presOf" srcId="{B88D5473-AC32-44C2-9071-29FE5809287A}" destId="{C38024E1-7811-4105-837D-DAAECB650B01}" srcOrd="0" destOrd="0" presId="urn:microsoft.com/office/officeart/2005/8/layout/vProcess5"/>
    <dgm:cxn modelId="{F3625895-9F7D-4951-9DE4-5E76E62A9CE4}" type="presOf" srcId="{B88D5473-AC32-44C2-9071-29FE5809287A}" destId="{7D542785-1441-4620-9550-070D0683B93B}" srcOrd="1" destOrd="0" presId="urn:microsoft.com/office/officeart/2005/8/layout/vProcess5"/>
    <dgm:cxn modelId="{6BA058EC-499F-498E-817F-8598813AF762}" type="presOf" srcId="{EC57EF33-EA21-4453-AE56-CFC3D1DC9B5D}" destId="{4038366C-D1E4-4E8B-90F7-A723BDF5CAAE}" srcOrd="1" destOrd="0" presId="urn:microsoft.com/office/officeart/2005/8/layout/vProcess5"/>
    <dgm:cxn modelId="{7D4D7EE7-4E1D-449A-A0F3-AEDF19592BE4}" type="presOf" srcId="{41128C97-1C0F-45A1-8179-819CD1B86033}" destId="{26B0EB88-8A0A-4745-BB86-299BCD2FB2D3}" srcOrd="0" destOrd="0" presId="urn:microsoft.com/office/officeart/2005/8/layout/vProcess5"/>
    <dgm:cxn modelId="{CBFB8838-A9AE-4F15-9F09-3D15C191DCB1}" srcId="{81062D30-14B0-45A8-BB69-B22997194B64}" destId="{B1B17C7E-6ABC-4430-9B63-391EF6447CAA}" srcOrd="3" destOrd="0" parTransId="{10B53707-99EA-4B9B-8872-D4887F895DC6}" sibTransId="{2B6CD630-B2B9-4C22-BC1F-FE8AA59A6C87}"/>
    <dgm:cxn modelId="{7827DCFA-C113-4DC6-839F-A12DBF00A951}" type="presOf" srcId="{B1B17C7E-6ABC-4430-9B63-391EF6447CAA}" destId="{790CA754-6BA1-4F22-A651-2DC6A8EEEF7F}" srcOrd="0" destOrd="0" presId="urn:microsoft.com/office/officeart/2005/8/layout/vProcess5"/>
    <dgm:cxn modelId="{E8E0C8DA-9415-45E1-96DE-FCB1FBA17206}" type="presOf" srcId="{6E6411F2-767D-42F8-A2A0-EC5D7825FF04}" destId="{07DC8145-FBA0-4D6E-9604-E1E5A83FAE1D}" srcOrd="1" destOrd="0" presId="urn:microsoft.com/office/officeart/2005/8/layout/vProcess5"/>
    <dgm:cxn modelId="{DEFF95BD-563A-4BD0-BD3C-5B2D55F76503}" srcId="{81062D30-14B0-45A8-BB69-B22997194B64}" destId="{B88D5473-AC32-44C2-9071-29FE5809287A}" srcOrd="2" destOrd="0" parTransId="{2B51DCE2-0393-4004-9C09-D3BEDCC98C41}" sibTransId="{E75577F3-FB19-4904-BF17-049C2EC751BB}"/>
    <dgm:cxn modelId="{7433F912-6009-48B0-B366-144733D19746}" srcId="{81062D30-14B0-45A8-BB69-B22997194B64}" destId="{6E6411F2-767D-42F8-A2A0-EC5D7825FF04}" srcOrd="0" destOrd="0" parTransId="{E1155304-DAEC-4CF4-A1FD-FD9DF125706D}" sibTransId="{5FECC7B5-D71F-47F1-8B62-B11B710FEBA1}"/>
    <dgm:cxn modelId="{2FC89A19-0DB9-4460-9DD3-314E6BBCEA11}" type="presOf" srcId="{B1B17C7E-6ABC-4430-9B63-391EF6447CAA}" destId="{07FEE29A-F3FA-4A5D-B6E0-7B7E46C3D42C}" srcOrd="1" destOrd="0" presId="urn:microsoft.com/office/officeart/2005/8/layout/vProcess5"/>
    <dgm:cxn modelId="{A0122718-8335-4A64-BD22-AEE9DA9B4D15}" type="presOf" srcId="{E75577F3-FB19-4904-BF17-049C2EC751BB}" destId="{0985BABE-EEA3-4275-AB5F-DA5C440301FC}" srcOrd="0" destOrd="0" presId="urn:microsoft.com/office/officeart/2005/8/layout/vProcess5"/>
    <dgm:cxn modelId="{5B00DDCB-1965-4E41-A80E-ED2916D216C5}" type="presOf" srcId="{5FECC7B5-D71F-47F1-8B62-B11B710FEBA1}" destId="{7970330A-76AF-4612-A0D7-F2ECA0B15E16}" srcOrd="0" destOrd="0" presId="urn:microsoft.com/office/officeart/2005/8/layout/vProcess5"/>
    <dgm:cxn modelId="{238721B3-7972-4859-96D5-C79DC88E27C5}" type="presOf" srcId="{81062D30-14B0-45A8-BB69-B22997194B64}" destId="{D073A7CD-DADE-45FC-A7D6-F6EB5693E28A}" srcOrd="0" destOrd="0" presId="urn:microsoft.com/office/officeart/2005/8/layout/vProcess5"/>
    <dgm:cxn modelId="{2BBEDCDD-179C-4F23-BB17-C59B2F58BB12}" type="presOf" srcId="{41128C97-1C0F-45A1-8179-819CD1B86033}" destId="{1B47AB45-CF51-4F23-9A45-1ADD29C3EE5A}" srcOrd="1" destOrd="0" presId="urn:microsoft.com/office/officeart/2005/8/layout/vProcess5"/>
    <dgm:cxn modelId="{C03598F3-A1AF-41F1-A931-EE39FBED9C8A}" type="presOf" srcId="{EC57EF33-EA21-4453-AE56-CFC3D1DC9B5D}" destId="{C1E822B1-D8BB-428B-BD74-ACEFFDFB26A2}" srcOrd="0" destOrd="0" presId="urn:microsoft.com/office/officeart/2005/8/layout/vProcess5"/>
    <dgm:cxn modelId="{21F66C0A-FD36-4593-AB59-A2077734C3AA}" type="presOf" srcId="{6E6411F2-767D-42F8-A2A0-EC5D7825FF04}" destId="{BCCC69EC-0FC3-44F9-9EE9-E609B98FBCDF}" srcOrd="0" destOrd="0" presId="urn:microsoft.com/office/officeart/2005/8/layout/vProcess5"/>
    <dgm:cxn modelId="{F7D5D2EE-3172-4EC2-BA0A-C55160650F01}" type="presOf" srcId="{3E013D29-F2E5-49C2-A276-AC5267C59A7D}" destId="{68C61C67-17C4-4008-852A-FE014A17C232}" srcOrd="0" destOrd="0" presId="urn:microsoft.com/office/officeart/2005/8/layout/vProcess5"/>
    <dgm:cxn modelId="{A5B05C3C-77FD-45F1-95AF-C02EF66A4132}" srcId="{81062D30-14B0-45A8-BB69-B22997194B64}" destId="{EC57EF33-EA21-4453-AE56-CFC3D1DC9B5D}" srcOrd="1" destOrd="0" parTransId="{A995A587-CD7E-492D-BF1D-760C850B1F1B}" sibTransId="{3E013D29-F2E5-49C2-A276-AC5267C59A7D}"/>
    <dgm:cxn modelId="{F1A4E79B-47E0-40A2-BA69-B40F11D69662}" type="presParOf" srcId="{D073A7CD-DADE-45FC-A7D6-F6EB5693E28A}" destId="{3FFE9FF2-7270-4883-AE90-50001A21AA82}" srcOrd="0" destOrd="0" presId="urn:microsoft.com/office/officeart/2005/8/layout/vProcess5"/>
    <dgm:cxn modelId="{60A6AD92-D1DB-4F6E-BFE8-D06F6D20DD1D}" type="presParOf" srcId="{D073A7CD-DADE-45FC-A7D6-F6EB5693E28A}" destId="{BCCC69EC-0FC3-44F9-9EE9-E609B98FBCDF}" srcOrd="1" destOrd="0" presId="urn:microsoft.com/office/officeart/2005/8/layout/vProcess5"/>
    <dgm:cxn modelId="{5A0CE227-747D-4641-927B-15FFE4DD1C75}" type="presParOf" srcId="{D073A7CD-DADE-45FC-A7D6-F6EB5693E28A}" destId="{C1E822B1-D8BB-428B-BD74-ACEFFDFB26A2}" srcOrd="2" destOrd="0" presId="urn:microsoft.com/office/officeart/2005/8/layout/vProcess5"/>
    <dgm:cxn modelId="{45FC9CF2-E103-4590-8099-CF5572875FA6}" type="presParOf" srcId="{D073A7CD-DADE-45FC-A7D6-F6EB5693E28A}" destId="{C38024E1-7811-4105-837D-DAAECB650B01}" srcOrd="3" destOrd="0" presId="urn:microsoft.com/office/officeart/2005/8/layout/vProcess5"/>
    <dgm:cxn modelId="{3473D8F3-F3D6-40A7-B36D-807F099215B6}" type="presParOf" srcId="{D073A7CD-DADE-45FC-A7D6-F6EB5693E28A}" destId="{790CA754-6BA1-4F22-A651-2DC6A8EEEF7F}" srcOrd="4" destOrd="0" presId="urn:microsoft.com/office/officeart/2005/8/layout/vProcess5"/>
    <dgm:cxn modelId="{BC78F7D6-7F5F-4F79-B484-F2CFBC90F662}" type="presParOf" srcId="{D073A7CD-DADE-45FC-A7D6-F6EB5693E28A}" destId="{26B0EB88-8A0A-4745-BB86-299BCD2FB2D3}" srcOrd="5" destOrd="0" presId="urn:microsoft.com/office/officeart/2005/8/layout/vProcess5"/>
    <dgm:cxn modelId="{21801930-CBAF-4042-ABA7-E3936303C458}" type="presParOf" srcId="{D073A7CD-DADE-45FC-A7D6-F6EB5693E28A}" destId="{7970330A-76AF-4612-A0D7-F2ECA0B15E16}" srcOrd="6" destOrd="0" presId="urn:microsoft.com/office/officeart/2005/8/layout/vProcess5"/>
    <dgm:cxn modelId="{1DD5B2BB-6D9C-4AC8-83B6-93AFC6F88395}" type="presParOf" srcId="{D073A7CD-DADE-45FC-A7D6-F6EB5693E28A}" destId="{68C61C67-17C4-4008-852A-FE014A17C232}" srcOrd="7" destOrd="0" presId="urn:microsoft.com/office/officeart/2005/8/layout/vProcess5"/>
    <dgm:cxn modelId="{B26168E5-24F5-4D4F-9821-32B3E4C84427}" type="presParOf" srcId="{D073A7CD-DADE-45FC-A7D6-F6EB5693E28A}" destId="{0985BABE-EEA3-4275-AB5F-DA5C440301FC}" srcOrd="8" destOrd="0" presId="urn:microsoft.com/office/officeart/2005/8/layout/vProcess5"/>
    <dgm:cxn modelId="{6B9E4E1D-FB56-428E-B7D9-E225BC296889}" type="presParOf" srcId="{D073A7CD-DADE-45FC-A7D6-F6EB5693E28A}" destId="{96EB4DB5-6250-430D-8383-E77B9A1BB513}" srcOrd="9" destOrd="0" presId="urn:microsoft.com/office/officeart/2005/8/layout/vProcess5"/>
    <dgm:cxn modelId="{6F40CD7F-FDA8-4AE8-AE5C-23E53DA7AF66}" type="presParOf" srcId="{D073A7CD-DADE-45FC-A7D6-F6EB5693E28A}" destId="{07DC8145-FBA0-4D6E-9604-E1E5A83FAE1D}" srcOrd="10" destOrd="0" presId="urn:microsoft.com/office/officeart/2005/8/layout/vProcess5"/>
    <dgm:cxn modelId="{D585545F-84EB-4F73-ACF5-0487D60B8B35}" type="presParOf" srcId="{D073A7CD-DADE-45FC-A7D6-F6EB5693E28A}" destId="{4038366C-D1E4-4E8B-90F7-A723BDF5CAAE}" srcOrd="11" destOrd="0" presId="urn:microsoft.com/office/officeart/2005/8/layout/vProcess5"/>
    <dgm:cxn modelId="{84BAAA04-B8E3-4B93-B0C7-75ADE988F885}" type="presParOf" srcId="{D073A7CD-DADE-45FC-A7D6-F6EB5693E28A}" destId="{7D542785-1441-4620-9550-070D0683B93B}" srcOrd="12" destOrd="0" presId="urn:microsoft.com/office/officeart/2005/8/layout/vProcess5"/>
    <dgm:cxn modelId="{B4C1A8DE-3148-4326-A7DC-3A1DF4E2DA27}" type="presParOf" srcId="{D073A7CD-DADE-45FC-A7D6-F6EB5693E28A}" destId="{07FEE29A-F3FA-4A5D-B6E0-7B7E46C3D42C}" srcOrd="13" destOrd="0" presId="urn:microsoft.com/office/officeart/2005/8/layout/vProcess5"/>
    <dgm:cxn modelId="{AC78199E-F79C-4245-A0D1-6CBFC298B2FF}" type="presParOf" srcId="{D073A7CD-DADE-45FC-A7D6-F6EB5693E28A}" destId="{1B47AB45-CF51-4F23-9A45-1ADD29C3EE5A}"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F3FE4B3-2DBC-4627-959C-93EA7304451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4B16536F-CB85-46D6-BF8F-0E8739CF5B97}">
      <dgm:prSet phldrT="[Texto]" custT="1"/>
      <dgm:spPr>
        <a:solidFill>
          <a:schemeClr val="bg2">
            <a:lumMod val="50000"/>
          </a:schemeClr>
        </a:solidFill>
        <a:effectLst>
          <a:softEdge rad="127000"/>
        </a:effectLst>
      </dgm:spPr>
      <dgm:t>
        <a:bodyPr/>
        <a:lstStyle/>
        <a:p>
          <a:r>
            <a:rPr lang="es-EC" sz="1800" dirty="0" smtClean="0">
              <a:latin typeface="Times New Roman" pitchFamily="18" charset="0"/>
              <a:cs typeface="Times New Roman" pitchFamily="18" charset="0"/>
            </a:rPr>
            <a:t>Siglo XIX Europa Oriental (Turquía, Rusia, Australia), economía netamente agraria.</a:t>
          </a:r>
          <a:endParaRPr lang="es-EC" sz="1800" dirty="0">
            <a:latin typeface="Times New Roman" pitchFamily="18" charset="0"/>
            <a:cs typeface="Times New Roman" pitchFamily="18" charset="0"/>
          </a:endParaRPr>
        </a:p>
      </dgm:t>
    </dgm:pt>
    <dgm:pt modelId="{9A1D9D45-7EF9-4B9F-B0BA-474F07C939BF}" type="parTrans" cxnId="{91B3E197-7C81-4120-B3BD-037A51689094}">
      <dgm:prSet/>
      <dgm:spPr/>
      <dgm:t>
        <a:bodyPr/>
        <a:lstStyle/>
        <a:p>
          <a:endParaRPr lang="es-EC" sz="1800">
            <a:latin typeface="Times New Roman" pitchFamily="18" charset="0"/>
            <a:cs typeface="Times New Roman" pitchFamily="18" charset="0"/>
          </a:endParaRPr>
        </a:p>
      </dgm:t>
    </dgm:pt>
    <dgm:pt modelId="{2D48BA97-D74B-4DE4-A666-419300BAFABE}" type="sibTrans" cxnId="{91B3E197-7C81-4120-B3BD-037A51689094}">
      <dgm:prSet/>
      <dgm:spPr/>
      <dgm:t>
        <a:bodyPr/>
        <a:lstStyle/>
        <a:p>
          <a:endParaRPr lang="es-EC" sz="1800">
            <a:latin typeface="Times New Roman" pitchFamily="18" charset="0"/>
            <a:cs typeface="Times New Roman" pitchFamily="18" charset="0"/>
          </a:endParaRPr>
        </a:p>
      </dgm:t>
    </dgm:pt>
    <dgm:pt modelId="{73D4FE72-03F0-47B2-8063-3F250E4FE2D3}">
      <dgm:prSet custT="1"/>
      <dgm:spPr>
        <a:solidFill>
          <a:schemeClr val="bg1">
            <a:lumMod val="50000"/>
          </a:schemeClr>
        </a:solidFill>
        <a:effectLst>
          <a:softEdge rad="63500"/>
        </a:effectLst>
      </dgm:spPr>
      <dgm:t>
        <a:bodyPr/>
        <a:lstStyle/>
        <a:p>
          <a:r>
            <a:rPr lang="es-EC" sz="1800" smtClean="0">
              <a:latin typeface="Times New Roman" pitchFamily="18" charset="0"/>
              <a:cs typeface="Times New Roman" pitchFamily="18" charset="0"/>
            </a:rPr>
            <a:t>Con el paso del tiempo crece el proletariado industrial.</a:t>
          </a:r>
          <a:endParaRPr lang="es-EC" sz="1800" dirty="0" smtClean="0">
            <a:latin typeface="Times New Roman" pitchFamily="18" charset="0"/>
            <a:cs typeface="Times New Roman" pitchFamily="18" charset="0"/>
          </a:endParaRPr>
        </a:p>
      </dgm:t>
    </dgm:pt>
    <dgm:pt modelId="{1AAB1BDE-9109-407A-89A2-1925327035B0}" type="parTrans" cxnId="{E653A874-34EF-44FD-BC80-7812B88E53CF}">
      <dgm:prSet/>
      <dgm:spPr/>
      <dgm:t>
        <a:bodyPr/>
        <a:lstStyle/>
        <a:p>
          <a:endParaRPr lang="es-EC" sz="1800">
            <a:latin typeface="Times New Roman" pitchFamily="18" charset="0"/>
            <a:cs typeface="Times New Roman" pitchFamily="18" charset="0"/>
          </a:endParaRPr>
        </a:p>
      </dgm:t>
    </dgm:pt>
    <dgm:pt modelId="{10F1AE58-6564-48A4-89A0-625755F72AAC}" type="sibTrans" cxnId="{E653A874-34EF-44FD-BC80-7812B88E53CF}">
      <dgm:prSet/>
      <dgm:spPr/>
      <dgm:t>
        <a:bodyPr/>
        <a:lstStyle/>
        <a:p>
          <a:endParaRPr lang="es-EC" sz="1800">
            <a:latin typeface="Times New Roman" pitchFamily="18" charset="0"/>
            <a:cs typeface="Times New Roman" pitchFamily="18" charset="0"/>
          </a:endParaRPr>
        </a:p>
      </dgm:t>
    </dgm:pt>
    <dgm:pt modelId="{5821BCBF-E5D1-4550-8CF4-8DA80A40690F}">
      <dgm:prSet custT="1"/>
      <dgm:spPr>
        <a:solidFill>
          <a:schemeClr val="bg2">
            <a:lumMod val="50000"/>
          </a:schemeClr>
        </a:solidFill>
        <a:effectLst>
          <a:softEdge rad="63500"/>
        </a:effectLst>
      </dgm:spPr>
      <dgm:t>
        <a:bodyPr/>
        <a:lstStyle/>
        <a:p>
          <a:r>
            <a:rPr lang="es-EC" sz="1800" dirty="0" smtClean="0">
              <a:latin typeface="Times New Roman" pitchFamily="18" charset="0"/>
              <a:cs typeface="Times New Roman" pitchFamily="18" charset="0"/>
            </a:rPr>
            <a:t>85% de la población es conformada por campesinos, viviendo en extrema pobreza</a:t>
          </a:r>
          <a:endParaRPr lang="es-EC" sz="1800" dirty="0">
            <a:latin typeface="Times New Roman" pitchFamily="18" charset="0"/>
            <a:cs typeface="Times New Roman" pitchFamily="18" charset="0"/>
          </a:endParaRPr>
        </a:p>
      </dgm:t>
    </dgm:pt>
    <dgm:pt modelId="{22F7E0E4-1DA7-4CD4-AB7E-1CA5F996065E}" type="parTrans" cxnId="{7E63F7B2-5800-4A17-BCFA-E1EDC8C82CF8}">
      <dgm:prSet/>
      <dgm:spPr/>
      <dgm:t>
        <a:bodyPr/>
        <a:lstStyle/>
        <a:p>
          <a:endParaRPr lang="es-EC" sz="1800">
            <a:latin typeface="Times New Roman" pitchFamily="18" charset="0"/>
            <a:cs typeface="Times New Roman" pitchFamily="18" charset="0"/>
          </a:endParaRPr>
        </a:p>
      </dgm:t>
    </dgm:pt>
    <dgm:pt modelId="{FC76E413-11C1-491A-8A79-32CBC50A78CF}" type="sibTrans" cxnId="{7E63F7B2-5800-4A17-BCFA-E1EDC8C82CF8}">
      <dgm:prSet/>
      <dgm:spPr/>
      <dgm:t>
        <a:bodyPr/>
        <a:lstStyle/>
        <a:p>
          <a:endParaRPr lang="es-EC" sz="1800">
            <a:latin typeface="Times New Roman" pitchFamily="18" charset="0"/>
            <a:cs typeface="Times New Roman" pitchFamily="18" charset="0"/>
          </a:endParaRPr>
        </a:p>
      </dgm:t>
    </dgm:pt>
    <dgm:pt modelId="{9D3CB397-AB46-419F-825A-81E05BC2CE5E}">
      <dgm:prSet custT="1"/>
      <dgm:spPr>
        <a:solidFill>
          <a:schemeClr val="bg1">
            <a:lumMod val="50000"/>
          </a:schemeClr>
        </a:solidFill>
        <a:effectLst>
          <a:softEdge rad="63500"/>
        </a:effectLst>
      </dgm:spPr>
      <dgm:t>
        <a:bodyPr/>
        <a:lstStyle/>
        <a:p>
          <a:r>
            <a:rPr lang="es-EC" sz="1800" smtClean="0">
              <a:latin typeface="Times New Roman" pitchFamily="18" charset="0"/>
              <a:cs typeface="Times New Roman" pitchFamily="18" charset="0"/>
            </a:rPr>
            <a:t>El Zar tenia poderes Absolutos.</a:t>
          </a:r>
          <a:endParaRPr lang="es-EC" sz="1800" dirty="0">
            <a:latin typeface="Times New Roman" pitchFamily="18" charset="0"/>
            <a:cs typeface="Times New Roman" pitchFamily="18" charset="0"/>
          </a:endParaRPr>
        </a:p>
      </dgm:t>
    </dgm:pt>
    <dgm:pt modelId="{6F83B8B4-5C1D-4980-BA6C-4F8D9045F0FB}" type="parTrans" cxnId="{F7AD7B3A-F28F-4797-9C48-6F25622B4581}">
      <dgm:prSet/>
      <dgm:spPr/>
      <dgm:t>
        <a:bodyPr/>
        <a:lstStyle/>
        <a:p>
          <a:endParaRPr lang="es-EC" sz="1800">
            <a:latin typeface="Times New Roman" pitchFamily="18" charset="0"/>
            <a:cs typeface="Times New Roman" pitchFamily="18" charset="0"/>
          </a:endParaRPr>
        </a:p>
      </dgm:t>
    </dgm:pt>
    <dgm:pt modelId="{9A696224-66DA-499A-B99A-FC0C4898717B}" type="sibTrans" cxnId="{F7AD7B3A-F28F-4797-9C48-6F25622B4581}">
      <dgm:prSet/>
      <dgm:spPr/>
      <dgm:t>
        <a:bodyPr/>
        <a:lstStyle/>
        <a:p>
          <a:endParaRPr lang="es-EC" sz="1800">
            <a:latin typeface="Times New Roman" pitchFamily="18" charset="0"/>
            <a:cs typeface="Times New Roman" pitchFamily="18" charset="0"/>
          </a:endParaRPr>
        </a:p>
      </dgm:t>
    </dgm:pt>
    <dgm:pt modelId="{F60B3A80-4BB4-42BC-ABF6-231220551F8E}" type="pres">
      <dgm:prSet presAssocID="{DF3FE4B3-2DBC-4627-959C-93EA7304451E}" presName="linear" presStyleCnt="0">
        <dgm:presLayoutVars>
          <dgm:dir/>
          <dgm:animLvl val="lvl"/>
          <dgm:resizeHandles val="exact"/>
        </dgm:presLayoutVars>
      </dgm:prSet>
      <dgm:spPr/>
      <dgm:t>
        <a:bodyPr/>
        <a:lstStyle/>
        <a:p>
          <a:endParaRPr lang="es-EC"/>
        </a:p>
      </dgm:t>
    </dgm:pt>
    <dgm:pt modelId="{FF641B17-C73F-4B58-97FD-4DAB1389D04A}" type="pres">
      <dgm:prSet presAssocID="{4B16536F-CB85-46D6-BF8F-0E8739CF5B97}" presName="parentLin" presStyleCnt="0"/>
      <dgm:spPr/>
    </dgm:pt>
    <dgm:pt modelId="{F0ACD576-7806-4228-A049-9DEC288ACD22}" type="pres">
      <dgm:prSet presAssocID="{4B16536F-CB85-46D6-BF8F-0E8739CF5B97}" presName="parentLeftMargin" presStyleLbl="node1" presStyleIdx="0" presStyleCnt="4"/>
      <dgm:spPr/>
      <dgm:t>
        <a:bodyPr/>
        <a:lstStyle/>
        <a:p>
          <a:endParaRPr lang="es-EC"/>
        </a:p>
      </dgm:t>
    </dgm:pt>
    <dgm:pt modelId="{16E03F0C-E6DA-4688-937C-AF456ED5FC06}" type="pres">
      <dgm:prSet presAssocID="{4B16536F-CB85-46D6-BF8F-0E8739CF5B97}" presName="parentText" presStyleLbl="node1" presStyleIdx="0" presStyleCnt="4" custScaleY="158015">
        <dgm:presLayoutVars>
          <dgm:chMax val="0"/>
          <dgm:bulletEnabled val="1"/>
        </dgm:presLayoutVars>
      </dgm:prSet>
      <dgm:spPr/>
      <dgm:t>
        <a:bodyPr/>
        <a:lstStyle/>
        <a:p>
          <a:endParaRPr lang="es-EC"/>
        </a:p>
      </dgm:t>
    </dgm:pt>
    <dgm:pt modelId="{6D8177C9-5738-4DD4-8176-1A0492D683BD}" type="pres">
      <dgm:prSet presAssocID="{4B16536F-CB85-46D6-BF8F-0E8739CF5B97}" presName="negativeSpace" presStyleCnt="0"/>
      <dgm:spPr/>
    </dgm:pt>
    <dgm:pt modelId="{16F69BB0-0613-4611-9B4F-6C545DADF7A7}" type="pres">
      <dgm:prSet presAssocID="{4B16536F-CB85-46D6-BF8F-0E8739CF5B97}" presName="childText" presStyleLbl="conFgAcc1" presStyleIdx="0" presStyleCnt="4">
        <dgm:presLayoutVars>
          <dgm:bulletEnabled val="1"/>
        </dgm:presLayoutVars>
      </dgm:prSet>
      <dgm:spPr/>
    </dgm:pt>
    <dgm:pt modelId="{20D3758B-0E4F-4488-BCF8-7A89631E9918}" type="pres">
      <dgm:prSet presAssocID="{2D48BA97-D74B-4DE4-A666-419300BAFABE}" presName="spaceBetweenRectangles" presStyleCnt="0"/>
      <dgm:spPr/>
    </dgm:pt>
    <dgm:pt modelId="{9D0FABBC-E3EB-48A1-8C76-52C05DF81E68}" type="pres">
      <dgm:prSet presAssocID="{73D4FE72-03F0-47B2-8063-3F250E4FE2D3}" presName="parentLin" presStyleCnt="0"/>
      <dgm:spPr/>
    </dgm:pt>
    <dgm:pt modelId="{D3460FEE-B91A-4FD3-804D-401DD3466010}" type="pres">
      <dgm:prSet presAssocID="{73D4FE72-03F0-47B2-8063-3F250E4FE2D3}" presName="parentLeftMargin" presStyleLbl="node1" presStyleIdx="0" presStyleCnt="4"/>
      <dgm:spPr/>
      <dgm:t>
        <a:bodyPr/>
        <a:lstStyle/>
        <a:p>
          <a:endParaRPr lang="es-EC"/>
        </a:p>
      </dgm:t>
    </dgm:pt>
    <dgm:pt modelId="{9543E3B1-0C65-45BE-A08C-E20AB13264D9}" type="pres">
      <dgm:prSet presAssocID="{73D4FE72-03F0-47B2-8063-3F250E4FE2D3}" presName="parentText" presStyleLbl="node1" presStyleIdx="1" presStyleCnt="4">
        <dgm:presLayoutVars>
          <dgm:chMax val="0"/>
          <dgm:bulletEnabled val="1"/>
        </dgm:presLayoutVars>
      </dgm:prSet>
      <dgm:spPr/>
      <dgm:t>
        <a:bodyPr/>
        <a:lstStyle/>
        <a:p>
          <a:endParaRPr lang="es-EC"/>
        </a:p>
      </dgm:t>
    </dgm:pt>
    <dgm:pt modelId="{8B149F0A-0B2B-426D-9D23-6916DD28E506}" type="pres">
      <dgm:prSet presAssocID="{73D4FE72-03F0-47B2-8063-3F250E4FE2D3}" presName="negativeSpace" presStyleCnt="0"/>
      <dgm:spPr/>
    </dgm:pt>
    <dgm:pt modelId="{5B64B144-1F33-4F59-B1BA-5171E34F1172}" type="pres">
      <dgm:prSet presAssocID="{73D4FE72-03F0-47B2-8063-3F250E4FE2D3}" presName="childText" presStyleLbl="conFgAcc1" presStyleIdx="1" presStyleCnt="4">
        <dgm:presLayoutVars>
          <dgm:bulletEnabled val="1"/>
        </dgm:presLayoutVars>
      </dgm:prSet>
      <dgm:spPr/>
    </dgm:pt>
    <dgm:pt modelId="{89441768-0E51-42E9-A232-03F1D27CC9D4}" type="pres">
      <dgm:prSet presAssocID="{10F1AE58-6564-48A4-89A0-625755F72AAC}" presName="spaceBetweenRectangles" presStyleCnt="0"/>
      <dgm:spPr/>
    </dgm:pt>
    <dgm:pt modelId="{73A55359-2A04-4F60-B0C2-1ED819DF15CF}" type="pres">
      <dgm:prSet presAssocID="{5821BCBF-E5D1-4550-8CF4-8DA80A40690F}" presName="parentLin" presStyleCnt="0"/>
      <dgm:spPr/>
    </dgm:pt>
    <dgm:pt modelId="{D79DB403-8120-41A1-977D-B514E60FDBDF}" type="pres">
      <dgm:prSet presAssocID="{5821BCBF-E5D1-4550-8CF4-8DA80A40690F}" presName="parentLeftMargin" presStyleLbl="node1" presStyleIdx="1" presStyleCnt="4"/>
      <dgm:spPr/>
      <dgm:t>
        <a:bodyPr/>
        <a:lstStyle/>
        <a:p>
          <a:endParaRPr lang="es-EC"/>
        </a:p>
      </dgm:t>
    </dgm:pt>
    <dgm:pt modelId="{23584CBF-B8AF-4FAA-A6D2-8F4BE5B57C38}" type="pres">
      <dgm:prSet presAssocID="{5821BCBF-E5D1-4550-8CF4-8DA80A40690F}" presName="parentText" presStyleLbl="node1" presStyleIdx="2" presStyleCnt="4">
        <dgm:presLayoutVars>
          <dgm:chMax val="0"/>
          <dgm:bulletEnabled val="1"/>
        </dgm:presLayoutVars>
      </dgm:prSet>
      <dgm:spPr/>
      <dgm:t>
        <a:bodyPr/>
        <a:lstStyle/>
        <a:p>
          <a:endParaRPr lang="es-EC"/>
        </a:p>
      </dgm:t>
    </dgm:pt>
    <dgm:pt modelId="{0E6CC65E-E01E-466B-8066-445E274CCB61}" type="pres">
      <dgm:prSet presAssocID="{5821BCBF-E5D1-4550-8CF4-8DA80A40690F}" presName="negativeSpace" presStyleCnt="0"/>
      <dgm:spPr/>
    </dgm:pt>
    <dgm:pt modelId="{3E0A8348-F50E-4BC6-9F96-0F5FDB98E46F}" type="pres">
      <dgm:prSet presAssocID="{5821BCBF-E5D1-4550-8CF4-8DA80A40690F}" presName="childText" presStyleLbl="conFgAcc1" presStyleIdx="2" presStyleCnt="4">
        <dgm:presLayoutVars>
          <dgm:bulletEnabled val="1"/>
        </dgm:presLayoutVars>
      </dgm:prSet>
      <dgm:spPr/>
    </dgm:pt>
    <dgm:pt modelId="{A8896948-94F3-426A-9402-6A33D0EAB07F}" type="pres">
      <dgm:prSet presAssocID="{FC76E413-11C1-491A-8A79-32CBC50A78CF}" presName="spaceBetweenRectangles" presStyleCnt="0"/>
      <dgm:spPr/>
    </dgm:pt>
    <dgm:pt modelId="{EBD3282F-4418-45BA-B712-CF9438B36EB2}" type="pres">
      <dgm:prSet presAssocID="{9D3CB397-AB46-419F-825A-81E05BC2CE5E}" presName="parentLin" presStyleCnt="0"/>
      <dgm:spPr/>
    </dgm:pt>
    <dgm:pt modelId="{928E2831-B19D-44B9-9468-EC20FAF0FC5A}" type="pres">
      <dgm:prSet presAssocID="{9D3CB397-AB46-419F-825A-81E05BC2CE5E}" presName="parentLeftMargin" presStyleLbl="node1" presStyleIdx="2" presStyleCnt="4"/>
      <dgm:spPr/>
      <dgm:t>
        <a:bodyPr/>
        <a:lstStyle/>
        <a:p>
          <a:endParaRPr lang="es-EC"/>
        </a:p>
      </dgm:t>
    </dgm:pt>
    <dgm:pt modelId="{1222835E-D502-4792-A2D8-ADFE220ECF2D}" type="pres">
      <dgm:prSet presAssocID="{9D3CB397-AB46-419F-825A-81E05BC2CE5E}" presName="parentText" presStyleLbl="node1" presStyleIdx="3" presStyleCnt="4">
        <dgm:presLayoutVars>
          <dgm:chMax val="0"/>
          <dgm:bulletEnabled val="1"/>
        </dgm:presLayoutVars>
      </dgm:prSet>
      <dgm:spPr/>
      <dgm:t>
        <a:bodyPr/>
        <a:lstStyle/>
        <a:p>
          <a:endParaRPr lang="es-EC"/>
        </a:p>
      </dgm:t>
    </dgm:pt>
    <dgm:pt modelId="{003199B7-0FB7-431D-A1BB-0EE97C23054C}" type="pres">
      <dgm:prSet presAssocID="{9D3CB397-AB46-419F-825A-81E05BC2CE5E}" presName="negativeSpace" presStyleCnt="0"/>
      <dgm:spPr/>
    </dgm:pt>
    <dgm:pt modelId="{D193EE78-8521-40B1-9DDA-3546E4852A6F}" type="pres">
      <dgm:prSet presAssocID="{9D3CB397-AB46-419F-825A-81E05BC2CE5E}" presName="childText" presStyleLbl="conFgAcc1" presStyleIdx="3" presStyleCnt="4">
        <dgm:presLayoutVars>
          <dgm:bulletEnabled val="1"/>
        </dgm:presLayoutVars>
      </dgm:prSet>
      <dgm:spPr/>
    </dgm:pt>
  </dgm:ptLst>
  <dgm:cxnLst>
    <dgm:cxn modelId="{1AD0FA08-B49A-4369-A6AD-20C914A0CB9D}" type="presOf" srcId="{73D4FE72-03F0-47B2-8063-3F250E4FE2D3}" destId="{9543E3B1-0C65-45BE-A08C-E20AB13264D9}" srcOrd="1" destOrd="0" presId="urn:microsoft.com/office/officeart/2005/8/layout/list1"/>
    <dgm:cxn modelId="{83C8FE20-D688-490D-9318-3660B4031ACD}" type="presOf" srcId="{5821BCBF-E5D1-4550-8CF4-8DA80A40690F}" destId="{D79DB403-8120-41A1-977D-B514E60FDBDF}" srcOrd="0" destOrd="0" presId="urn:microsoft.com/office/officeart/2005/8/layout/list1"/>
    <dgm:cxn modelId="{4E477AF7-0B70-4E51-95EB-5422CAE93F6C}" type="presOf" srcId="{9D3CB397-AB46-419F-825A-81E05BC2CE5E}" destId="{928E2831-B19D-44B9-9468-EC20FAF0FC5A}" srcOrd="0" destOrd="0" presId="urn:microsoft.com/office/officeart/2005/8/layout/list1"/>
    <dgm:cxn modelId="{CB3ACA56-DD57-4BFC-A398-D89A30F02175}" type="presOf" srcId="{9D3CB397-AB46-419F-825A-81E05BC2CE5E}" destId="{1222835E-D502-4792-A2D8-ADFE220ECF2D}" srcOrd="1" destOrd="0" presId="urn:microsoft.com/office/officeart/2005/8/layout/list1"/>
    <dgm:cxn modelId="{79C2E413-91C7-4B63-AD7E-36BE7AF91957}" type="presOf" srcId="{5821BCBF-E5D1-4550-8CF4-8DA80A40690F}" destId="{23584CBF-B8AF-4FAA-A6D2-8F4BE5B57C38}" srcOrd="1" destOrd="0" presId="urn:microsoft.com/office/officeart/2005/8/layout/list1"/>
    <dgm:cxn modelId="{7E63F7B2-5800-4A17-BCFA-E1EDC8C82CF8}" srcId="{DF3FE4B3-2DBC-4627-959C-93EA7304451E}" destId="{5821BCBF-E5D1-4550-8CF4-8DA80A40690F}" srcOrd="2" destOrd="0" parTransId="{22F7E0E4-1DA7-4CD4-AB7E-1CA5F996065E}" sibTransId="{FC76E413-11C1-491A-8A79-32CBC50A78CF}"/>
    <dgm:cxn modelId="{55060358-B21F-43BD-AFB9-C41B8D74BAD6}" type="presOf" srcId="{4B16536F-CB85-46D6-BF8F-0E8739CF5B97}" destId="{F0ACD576-7806-4228-A049-9DEC288ACD22}" srcOrd="0" destOrd="0" presId="urn:microsoft.com/office/officeart/2005/8/layout/list1"/>
    <dgm:cxn modelId="{418CB200-85B0-4907-9147-3B7DD3650E60}" type="presOf" srcId="{73D4FE72-03F0-47B2-8063-3F250E4FE2D3}" destId="{D3460FEE-B91A-4FD3-804D-401DD3466010}" srcOrd="0" destOrd="0" presId="urn:microsoft.com/office/officeart/2005/8/layout/list1"/>
    <dgm:cxn modelId="{91B3E197-7C81-4120-B3BD-037A51689094}" srcId="{DF3FE4B3-2DBC-4627-959C-93EA7304451E}" destId="{4B16536F-CB85-46D6-BF8F-0E8739CF5B97}" srcOrd="0" destOrd="0" parTransId="{9A1D9D45-7EF9-4B9F-B0BA-474F07C939BF}" sibTransId="{2D48BA97-D74B-4DE4-A666-419300BAFABE}"/>
    <dgm:cxn modelId="{F7AD7B3A-F28F-4797-9C48-6F25622B4581}" srcId="{DF3FE4B3-2DBC-4627-959C-93EA7304451E}" destId="{9D3CB397-AB46-419F-825A-81E05BC2CE5E}" srcOrd="3" destOrd="0" parTransId="{6F83B8B4-5C1D-4980-BA6C-4F8D9045F0FB}" sibTransId="{9A696224-66DA-499A-B99A-FC0C4898717B}"/>
    <dgm:cxn modelId="{E653A874-34EF-44FD-BC80-7812B88E53CF}" srcId="{DF3FE4B3-2DBC-4627-959C-93EA7304451E}" destId="{73D4FE72-03F0-47B2-8063-3F250E4FE2D3}" srcOrd="1" destOrd="0" parTransId="{1AAB1BDE-9109-407A-89A2-1925327035B0}" sibTransId="{10F1AE58-6564-48A4-89A0-625755F72AAC}"/>
    <dgm:cxn modelId="{A7801075-21F7-46C1-8832-A221A6F9BB03}" type="presOf" srcId="{4B16536F-CB85-46D6-BF8F-0E8739CF5B97}" destId="{16E03F0C-E6DA-4688-937C-AF456ED5FC06}" srcOrd="1" destOrd="0" presId="urn:microsoft.com/office/officeart/2005/8/layout/list1"/>
    <dgm:cxn modelId="{9517C89F-D568-4DAC-9AD2-0452AD20F7C0}" type="presOf" srcId="{DF3FE4B3-2DBC-4627-959C-93EA7304451E}" destId="{F60B3A80-4BB4-42BC-ABF6-231220551F8E}" srcOrd="0" destOrd="0" presId="urn:microsoft.com/office/officeart/2005/8/layout/list1"/>
    <dgm:cxn modelId="{23D2CCE5-F896-47EA-9E2F-0211A9696AA9}" type="presParOf" srcId="{F60B3A80-4BB4-42BC-ABF6-231220551F8E}" destId="{FF641B17-C73F-4B58-97FD-4DAB1389D04A}" srcOrd="0" destOrd="0" presId="urn:microsoft.com/office/officeart/2005/8/layout/list1"/>
    <dgm:cxn modelId="{A019B070-2FFC-497E-9BAC-9AEBAA77734D}" type="presParOf" srcId="{FF641B17-C73F-4B58-97FD-4DAB1389D04A}" destId="{F0ACD576-7806-4228-A049-9DEC288ACD22}" srcOrd="0" destOrd="0" presId="urn:microsoft.com/office/officeart/2005/8/layout/list1"/>
    <dgm:cxn modelId="{914F7BF4-6046-44D6-B54A-84401817F823}" type="presParOf" srcId="{FF641B17-C73F-4B58-97FD-4DAB1389D04A}" destId="{16E03F0C-E6DA-4688-937C-AF456ED5FC06}" srcOrd="1" destOrd="0" presId="urn:microsoft.com/office/officeart/2005/8/layout/list1"/>
    <dgm:cxn modelId="{818A93B4-BDFC-4B3E-A5A0-70D7C0F5BC2D}" type="presParOf" srcId="{F60B3A80-4BB4-42BC-ABF6-231220551F8E}" destId="{6D8177C9-5738-4DD4-8176-1A0492D683BD}" srcOrd="1" destOrd="0" presId="urn:microsoft.com/office/officeart/2005/8/layout/list1"/>
    <dgm:cxn modelId="{D05A042B-4E18-4966-A55F-3B1647083CE4}" type="presParOf" srcId="{F60B3A80-4BB4-42BC-ABF6-231220551F8E}" destId="{16F69BB0-0613-4611-9B4F-6C545DADF7A7}" srcOrd="2" destOrd="0" presId="urn:microsoft.com/office/officeart/2005/8/layout/list1"/>
    <dgm:cxn modelId="{0E414E1F-FA70-4D89-9956-522EE0C13135}" type="presParOf" srcId="{F60B3A80-4BB4-42BC-ABF6-231220551F8E}" destId="{20D3758B-0E4F-4488-BCF8-7A89631E9918}" srcOrd="3" destOrd="0" presId="urn:microsoft.com/office/officeart/2005/8/layout/list1"/>
    <dgm:cxn modelId="{3795F2AA-75CC-4D01-B8B7-400D2A0F6AFD}" type="presParOf" srcId="{F60B3A80-4BB4-42BC-ABF6-231220551F8E}" destId="{9D0FABBC-E3EB-48A1-8C76-52C05DF81E68}" srcOrd="4" destOrd="0" presId="urn:microsoft.com/office/officeart/2005/8/layout/list1"/>
    <dgm:cxn modelId="{A5FB9936-3965-48B8-9629-044104B37354}" type="presParOf" srcId="{9D0FABBC-E3EB-48A1-8C76-52C05DF81E68}" destId="{D3460FEE-B91A-4FD3-804D-401DD3466010}" srcOrd="0" destOrd="0" presId="urn:microsoft.com/office/officeart/2005/8/layout/list1"/>
    <dgm:cxn modelId="{FCB9D5B9-1A79-4984-A2D2-5F0184198088}" type="presParOf" srcId="{9D0FABBC-E3EB-48A1-8C76-52C05DF81E68}" destId="{9543E3B1-0C65-45BE-A08C-E20AB13264D9}" srcOrd="1" destOrd="0" presId="urn:microsoft.com/office/officeart/2005/8/layout/list1"/>
    <dgm:cxn modelId="{9AF65AD5-89F8-44BE-A2EA-D83AF0790450}" type="presParOf" srcId="{F60B3A80-4BB4-42BC-ABF6-231220551F8E}" destId="{8B149F0A-0B2B-426D-9D23-6916DD28E506}" srcOrd="5" destOrd="0" presId="urn:microsoft.com/office/officeart/2005/8/layout/list1"/>
    <dgm:cxn modelId="{86682D4E-857E-4F36-B428-18B52C458DBC}" type="presParOf" srcId="{F60B3A80-4BB4-42BC-ABF6-231220551F8E}" destId="{5B64B144-1F33-4F59-B1BA-5171E34F1172}" srcOrd="6" destOrd="0" presId="urn:microsoft.com/office/officeart/2005/8/layout/list1"/>
    <dgm:cxn modelId="{75E2A155-2295-4A68-AF8C-93A314A40BEC}" type="presParOf" srcId="{F60B3A80-4BB4-42BC-ABF6-231220551F8E}" destId="{89441768-0E51-42E9-A232-03F1D27CC9D4}" srcOrd="7" destOrd="0" presId="urn:microsoft.com/office/officeart/2005/8/layout/list1"/>
    <dgm:cxn modelId="{239B8BF5-D072-44F5-85B3-7C10FE0DBE6D}" type="presParOf" srcId="{F60B3A80-4BB4-42BC-ABF6-231220551F8E}" destId="{73A55359-2A04-4F60-B0C2-1ED819DF15CF}" srcOrd="8" destOrd="0" presId="urn:microsoft.com/office/officeart/2005/8/layout/list1"/>
    <dgm:cxn modelId="{BA004889-21FD-45F4-A97C-BB1C85D69563}" type="presParOf" srcId="{73A55359-2A04-4F60-B0C2-1ED819DF15CF}" destId="{D79DB403-8120-41A1-977D-B514E60FDBDF}" srcOrd="0" destOrd="0" presId="urn:microsoft.com/office/officeart/2005/8/layout/list1"/>
    <dgm:cxn modelId="{040D6E1B-2D35-4DE1-A1C6-2846A089A34F}" type="presParOf" srcId="{73A55359-2A04-4F60-B0C2-1ED819DF15CF}" destId="{23584CBF-B8AF-4FAA-A6D2-8F4BE5B57C38}" srcOrd="1" destOrd="0" presId="urn:microsoft.com/office/officeart/2005/8/layout/list1"/>
    <dgm:cxn modelId="{4C5E0EF8-F02E-4070-B6A6-BA7F0436DDA1}" type="presParOf" srcId="{F60B3A80-4BB4-42BC-ABF6-231220551F8E}" destId="{0E6CC65E-E01E-466B-8066-445E274CCB61}" srcOrd="9" destOrd="0" presId="urn:microsoft.com/office/officeart/2005/8/layout/list1"/>
    <dgm:cxn modelId="{D65A85A9-61EB-4F5B-909B-61F40E1A2544}" type="presParOf" srcId="{F60B3A80-4BB4-42BC-ABF6-231220551F8E}" destId="{3E0A8348-F50E-4BC6-9F96-0F5FDB98E46F}" srcOrd="10" destOrd="0" presId="urn:microsoft.com/office/officeart/2005/8/layout/list1"/>
    <dgm:cxn modelId="{C8685C92-F109-4821-A8A2-5F46A6608990}" type="presParOf" srcId="{F60B3A80-4BB4-42BC-ABF6-231220551F8E}" destId="{A8896948-94F3-426A-9402-6A33D0EAB07F}" srcOrd="11" destOrd="0" presId="urn:microsoft.com/office/officeart/2005/8/layout/list1"/>
    <dgm:cxn modelId="{86734B81-E6F0-4078-AFA2-A03DDC70B0F4}" type="presParOf" srcId="{F60B3A80-4BB4-42BC-ABF6-231220551F8E}" destId="{EBD3282F-4418-45BA-B712-CF9438B36EB2}" srcOrd="12" destOrd="0" presId="urn:microsoft.com/office/officeart/2005/8/layout/list1"/>
    <dgm:cxn modelId="{E95F7E16-A8EC-45EE-87FC-3D14B8FDFA50}" type="presParOf" srcId="{EBD3282F-4418-45BA-B712-CF9438B36EB2}" destId="{928E2831-B19D-44B9-9468-EC20FAF0FC5A}" srcOrd="0" destOrd="0" presId="urn:microsoft.com/office/officeart/2005/8/layout/list1"/>
    <dgm:cxn modelId="{057A5772-E253-451B-BA25-AFD7C14AAB3F}" type="presParOf" srcId="{EBD3282F-4418-45BA-B712-CF9438B36EB2}" destId="{1222835E-D502-4792-A2D8-ADFE220ECF2D}" srcOrd="1" destOrd="0" presId="urn:microsoft.com/office/officeart/2005/8/layout/list1"/>
    <dgm:cxn modelId="{75C65F45-44C4-4794-BF87-137FDC798B5A}" type="presParOf" srcId="{F60B3A80-4BB4-42BC-ABF6-231220551F8E}" destId="{003199B7-0FB7-431D-A1BB-0EE97C23054C}" srcOrd="13" destOrd="0" presId="urn:microsoft.com/office/officeart/2005/8/layout/list1"/>
    <dgm:cxn modelId="{8FD8E239-E4FB-43B2-B792-2C03A005E1A6}" type="presParOf" srcId="{F60B3A80-4BB4-42BC-ABF6-231220551F8E}" destId="{D193EE78-8521-40B1-9DDA-3546E4852A6F}" srcOrd="14" destOrd="0" presId="urn:microsoft.com/office/officeart/2005/8/layout/list1"/>
  </dgm:cxnLst>
  <dgm:bg>
    <a:effectLst>
      <a:softEdge rad="63500"/>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28796E7-9E3B-4FC7-9769-DB99C3B9DC9A}"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C"/>
        </a:p>
      </dgm:t>
    </dgm:pt>
    <dgm:pt modelId="{6D0C2DCF-1692-4DB8-94F4-48416BCDAE39}">
      <dgm:prSet phldrT="[Texto]" custT="1"/>
      <dgm:spPr>
        <a:solidFill>
          <a:schemeClr val="accent6">
            <a:lumMod val="20000"/>
            <a:lumOff val="80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1895.- Creación de la “Unión de luchas por la emancipación de la clase obrera” por Lenin.</a:t>
          </a:r>
          <a:endParaRPr lang="es-EC" sz="1800" dirty="0">
            <a:solidFill>
              <a:schemeClr val="tx2">
                <a:lumMod val="75000"/>
              </a:schemeClr>
            </a:solidFill>
            <a:latin typeface="Times New Roman" pitchFamily="18" charset="0"/>
            <a:cs typeface="Times New Roman" pitchFamily="18" charset="0"/>
          </a:endParaRPr>
        </a:p>
      </dgm:t>
    </dgm:pt>
    <dgm:pt modelId="{5AAB6FB4-06AF-4EBC-A4BC-CC8992A521AC}" type="parTrans" cxnId="{B76F1889-1609-4729-8E1B-72DDC382C9E6}">
      <dgm:prSet/>
      <dgm:spPr/>
      <dgm:t>
        <a:bodyPr/>
        <a:lstStyle/>
        <a:p>
          <a:endParaRPr lang="es-EC" sz="1800">
            <a:latin typeface="Times New Roman" pitchFamily="18" charset="0"/>
            <a:cs typeface="Times New Roman" pitchFamily="18" charset="0"/>
          </a:endParaRPr>
        </a:p>
      </dgm:t>
    </dgm:pt>
    <dgm:pt modelId="{C743255B-3EE5-4898-BA50-244F5103480E}" type="sibTrans" cxnId="{B76F1889-1609-4729-8E1B-72DDC382C9E6}">
      <dgm:prSet/>
      <dgm:spPr/>
      <dgm:t>
        <a:bodyPr/>
        <a:lstStyle/>
        <a:p>
          <a:endParaRPr lang="es-EC" sz="1800">
            <a:latin typeface="Times New Roman" pitchFamily="18" charset="0"/>
            <a:cs typeface="Times New Roman" pitchFamily="18" charset="0"/>
          </a:endParaRPr>
        </a:p>
      </dgm:t>
    </dgm:pt>
    <dgm:pt modelId="{E9DCDA0D-D75C-41B1-9D91-0A2699923229}">
      <dgm:prSet phldrT="[Texto]" custT="1"/>
      <dgm:spPr>
        <a:solidFill>
          <a:schemeClr val="bg1">
            <a:lumMod val="75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1898.- Creación de la ISKRA periódico revolucionario Marxista.</a:t>
          </a:r>
          <a:endParaRPr lang="es-EC" sz="1800" dirty="0">
            <a:solidFill>
              <a:schemeClr val="tx2">
                <a:lumMod val="75000"/>
              </a:schemeClr>
            </a:solidFill>
            <a:latin typeface="Times New Roman" pitchFamily="18" charset="0"/>
            <a:cs typeface="Times New Roman" pitchFamily="18" charset="0"/>
          </a:endParaRPr>
        </a:p>
      </dgm:t>
    </dgm:pt>
    <dgm:pt modelId="{084D57CB-D7C4-4767-8739-5AFBBD56D9FA}" type="parTrans" cxnId="{CD1C706E-A281-4BAA-8296-63421326A65A}">
      <dgm:prSet/>
      <dgm:spPr/>
      <dgm:t>
        <a:bodyPr/>
        <a:lstStyle/>
        <a:p>
          <a:endParaRPr lang="es-EC" sz="1800">
            <a:latin typeface="Times New Roman" pitchFamily="18" charset="0"/>
            <a:cs typeface="Times New Roman" pitchFamily="18" charset="0"/>
          </a:endParaRPr>
        </a:p>
      </dgm:t>
    </dgm:pt>
    <dgm:pt modelId="{28BB8592-177B-49F1-9C18-A4106FBB2019}" type="sibTrans" cxnId="{CD1C706E-A281-4BAA-8296-63421326A65A}">
      <dgm:prSet/>
      <dgm:spPr/>
      <dgm:t>
        <a:bodyPr/>
        <a:lstStyle/>
        <a:p>
          <a:endParaRPr lang="es-EC" sz="1800">
            <a:latin typeface="Times New Roman" pitchFamily="18" charset="0"/>
            <a:cs typeface="Times New Roman" pitchFamily="18" charset="0"/>
          </a:endParaRPr>
        </a:p>
      </dgm:t>
    </dgm:pt>
    <dgm:pt modelId="{9EF32F2C-F028-4EBC-89C4-2EE0F315DBA1}">
      <dgm:prSet phldrT="[Texto]" custT="1"/>
      <dgm:spPr>
        <a:solidFill>
          <a:schemeClr val="accent6">
            <a:lumMod val="20000"/>
            <a:lumOff val="80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1900-1901.- Aparición del partido Obrero Social Demócrata De Rusia.</a:t>
          </a:r>
          <a:endParaRPr lang="es-EC" sz="1800" dirty="0">
            <a:solidFill>
              <a:schemeClr val="tx2">
                <a:lumMod val="75000"/>
              </a:schemeClr>
            </a:solidFill>
            <a:latin typeface="Times New Roman" pitchFamily="18" charset="0"/>
            <a:cs typeface="Times New Roman" pitchFamily="18" charset="0"/>
          </a:endParaRPr>
        </a:p>
      </dgm:t>
    </dgm:pt>
    <dgm:pt modelId="{D0F5F2DC-3E00-48D1-99BD-DF0FC83DB2AB}" type="parTrans" cxnId="{D157A70E-8CA3-453A-95D0-4DA06368941B}">
      <dgm:prSet/>
      <dgm:spPr/>
      <dgm:t>
        <a:bodyPr/>
        <a:lstStyle/>
        <a:p>
          <a:endParaRPr lang="es-EC" sz="1800">
            <a:latin typeface="Times New Roman" pitchFamily="18" charset="0"/>
            <a:cs typeface="Times New Roman" pitchFamily="18" charset="0"/>
          </a:endParaRPr>
        </a:p>
      </dgm:t>
    </dgm:pt>
    <dgm:pt modelId="{9F0D8758-FDAE-4CFF-9846-CCDA89D3E9BE}" type="sibTrans" cxnId="{D157A70E-8CA3-453A-95D0-4DA06368941B}">
      <dgm:prSet/>
      <dgm:spPr/>
      <dgm:t>
        <a:bodyPr/>
        <a:lstStyle/>
        <a:p>
          <a:endParaRPr lang="es-EC" sz="1800">
            <a:latin typeface="Times New Roman" pitchFamily="18" charset="0"/>
            <a:cs typeface="Times New Roman" pitchFamily="18" charset="0"/>
          </a:endParaRPr>
        </a:p>
      </dgm:t>
    </dgm:pt>
    <dgm:pt modelId="{F5C8EA19-61EF-4DA1-BE05-1E48D055736A}">
      <dgm:prSet custT="1"/>
      <dgm:spPr>
        <a:solidFill>
          <a:schemeClr val="bg1">
            <a:lumMod val="75000"/>
          </a:schemeClr>
        </a:solidFill>
        <a:ln>
          <a:solidFill>
            <a:schemeClr val="tx2">
              <a:lumMod val="75000"/>
            </a:schemeClr>
          </a:solidFill>
        </a:ln>
      </dgm:spPr>
      <dgm:t>
        <a:bodyPr/>
        <a:lstStyle/>
        <a:p>
          <a:r>
            <a:rPr lang="es-EC" sz="1800" dirty="0" smtClean="0">
              <a:solidFill>
                <a:schemeClr val="tx2">
                  <a:lumMod val="75000"/>
                </a:schemeClr>
              </a:solidFill>
              <a:latin typeface="Times New Roman" pitchFamily="18" charset="0"/>
              <a:cs typeface="Times New Roman" pitchFamily="18" charset="0"/>
            </a:rPr>
            <a:t>1905.- Guerra Ruso-Japonesa, primeras apariciones de levantamientos de las masas.</a:t>
          </a:r>
        </a:p>
      </dgm:t>
    </dgm:pt>
    <dgm:pt modelId="{AD3225A9-4CDE-4A5E-ABD9-621B1FCD2B4D}" type="parTrans" cxnId="{E21B5A8E-1EA9-4250-86FC-E832F7340AEB}">
      <dgm:prSet/>
      <dgm:spPr/>
      <dgm:t>
        <a:bodyPr/>
        <a:lstStyle/>
        <a:p>
          <a:endParaRPr lang="es-EC" sz="1800">
            <a:latin typeface="Times New Roman" pitchFamily="18" charset="0"/>
            <a:cs typeface="Times New Roman" pitchFamily="18" charset="0"/>
          </a:endParaRPr>
        </a:p>
      </dgm:t>
    </dgm:pt>
    <dgm:pt modelId="{44A97112-0760-482E-BF45-1F2B8CEEA588}" type="sibTrans" cxnId="{E21B5A8E-1EA9-4250-86FC-E832F7340AEB}">
      <dgm:prSet/>
      <dgm:spPr/>
      <dgm:t>
        <a:bodyPr/>
        <a:lstStyle/>
        <a:p>
          <a:endParaRPr lang="es-EC" sz="1800">
            <a:latin typeface="Times New Roman" pitchFamily="18" charset="0"/>
            <a:cs typeface="Times New Roman" pitchFamily="18" charset="0"/>
          </a:endParaRPr>
        </a:p>
      </dgm:t>
    </dgm:pt>
    <dgm:pt modelId="{A24EEAB9-2CCA-45E4-AB2D-8AD70E441049}" type="pres">
      <dgm:prSet presAssocID="{828796E7-9E3B-4FC7-9769-DB99C3B9DC9A}" presName="linear" presStyleCnt="0">
        <dgm:presLayoutVars>
          <dgm:dir/>
          <dgm:animLvl val="lvl"/>
          <dgm:resizeHandles val="exact"/>
        </dgm:presLayoutVars>
      </dgm:prSet>
      <dgm:spPr/>
      <dgm:t>
        <a:bodyPr/>
        <a:lstStyle/>
        <a:p>
          <a:endParaRPr lang="es-EC"/>
        </a:p>
      </dgm:t>
    </dgm:pt>
    <dgm:pt modelId="{1A3A068A-31FF-4604-8BCC-3B9364D32BBA}" type="pres">
      <dgm:prSet presAssocID="{6D0C2DCF-1692-4DB8-94F4-48416BCDAE39}" presName="parentLin" presStyleCnt="0"/>
      <dgm:spPr/>
    </dgm:pt>
    <dgm:pt modelId="{F2FE34C7-0368-452D-BC5C-8F115F9DE014}" type="pres">
      <dgm:prSet presAssocID="{6D0C2DCF-1692-4DB8-94F4-48416BCDAE39}" presName="parentLeftMargin" presStyleLbl="node1" presStyleIdx="0" presStyleCnt="4"/>
      <dgm:spPr/>
      <dgm:t>
        <a:bodyPr/>
        <a:lstStyle/>
        <a:p>
          <a:endParaRPr lang="es-EC"/>
        </a:p>
      </dgm:t>
    </dgm:pt>
    <dgm:pt modelId="{468AB9FA-6FC9-44F2-A69F-8BB79B0BAFF3}" type="pres">
      <dgm:prSet presAssocID="{6D0C2DCF-1692-4DB8-94F4-48416BCDAE39}" presName="parentText" presStyleLbl="node1" presStyleIdx="0" presStyleCnt="4">
        <dgm:presLayoutVars>
          <dgm:chMax val="0"/>
          <dgm:bulletEnabled val="1"/>
        </dgm:presLayoutVars>
      </dgm:prSet>
      <dgm:spPr/>
      <dgm:t>
        <a:bodyPr/>
        <a:lstStyle/>
        <a:p>
          <a:endParaRPr lang="es-EC"/>
        </a:p>
      </dgm:t>
    </dgm:pt>
    <dgm:pt modelId="{4CD56838-DFDB-4BD1-91E8-338B5EB1FE2C}" type="pres">
      <dgm:prSet presAssocID="{6D0C2DCF-1692-4DB8-94F4-48416BCDAE39}" presName="negativeSpace" presStyleCnt="0"/>
      <dgm:spPr/>
    </dgm:pt>
    <dgm:pt modelId="{CECF06F0-5EEE-4F4A-B2DA-4847AE5D69C9}" type="pres">
      <dgm:prSet presAssocID="{6D0C2DCF-1692-4DB8-94F4-48416BCDAE39}" presName="childText" presStyleLbl="conFgAcc1" presStyleIdx="0" presStyleCnt="4">
        <dgm:presLayoutVars>
          <dgm:bulletEnabled val="1"/>
        </dgm:presLayoutVars>
      </dgm:prSet>
      <dgm:spPr/>
    </dgm:pt>
    <dgm:pt modelId="{B8EE1FF9-5EE3-4D69-8CCE-BD9131F8F745}" type="pres">
      <dgm:prSet presAssocID="{C743255B-3EE5-4898-BA50-244F5103480E}" presName="spaceBetweenRectangles" presStyleCnt="0"/>
      <dgm:spPr/>
    </dgm:pt>
    <dgm:pt modelId="{303C9BFA-7B7A-4F2F-A37E-C55396C3AD06}" type="pres">
      <dgm:prSet presAssocID="{E9DCDA0D-D75C-41B1-9D91-0A2699923229}" presName="parentLin" presStyleCnt="0"/>
      <dgm:spPr/>
    </dgm:pt>
    <dgm:pt modelId="{15FEB8D0-C537-4ACC-A732-51877486B62F}" type="pres">
      <dgm:prSet presAssocID="{E9DCDA0D-D75C-41B1-9D91-0A2699923229}" presName="parentLeftMargin" presStyleLbl="node1" presStyleIdx="0" presStyleCnt="4"/>
      <dgm:spPr/>
      <dgm:t>
        <a:bodyPr/>
        <a:lstStyle/>
        <a:p>
          <a:endParaRPr lang="es-EC"/>
        </a:p>
      </dgm:t>
    </dgm:pt>
    <dgm:pt modelId="{7A11BD5B-4154-4038-BAD6-EBDF897CEBFC}" type="pres">
      <dgm:prSet presAssocID="{E9DCDA0D-D75C-41B1-9D91-0A2699923229}" presName="parentText" presStyleLbl="node1" presStyleIdx="1" presStyleCnt="4">
        <dgm:presLayoutVars>
          <dgm:chMax val="0"/>
          <dgm:bulletEnabled val="1"/>
        </dgm:presLayoutVars>
      </dgm:prSet>
      <dgm:spPr/>
      <dgm:t>
        <a:bodyPr/>
        <a:lstStyle/>
        <a:p>
          <a:endParaRPr lang="es-EC"/>
        </a:p>
      </dgm:t>
    </dgm:pt>
    <dgm:pt modelId="{59F2BC83-A153-4ECA-9429-41DBF42357E2}" type="pres">
      <dgm:prSet presAssocID="{E9DCDA0D-D75C-41B1-9D91-0A2699923229}" presName="negativeSpace" presStyleCnt="0"/>
      <dgm:spPr/>
    </dgm:pt>
    <dgm:pt modelId="{56EB9E47-EE52-436B-A639-B24534272B9C}" type="pres">
      <dgm:prSet presAssocID="{E9DCDA0D-D75C-41B1-9D91-0A2699923229}" presName="childText" presStyleLbl="conFgAcc1" presStyleIdx="1" presStyleCnt="4">
        <dgm:presLayoutVars>
          <dgm:bulletEnabled val="1"/>
        </dgm:presLayoutVars>
      </dgm:prSet>
      <dgm:spPr/>
    </dgm:pt>
    <dgm:pt modelId="{35AEAD1D-C492-4122-8236-723F8FD7F071}" type="pres">
      <dgm:prSet presAssocID="{28BB8592-177B-49F1-9C18-A4106FBB2019}" presName="spaceBetweenRectangles" presStyleCnt="0"/>
      <dgm:spPr/>
    </dgm:pt>
    <dgm:pt modelId="{D94AAD9F-D7FA-42B5-9735-D99F75845372}" type="pres">
      <dgm:prSet presAssocID="{9EF32F2C-F028-4EBC-89C4-2EE0F315DBA1}" presName="parentLin" presStyleCnt="0"/>
      <dgm:spPr/>
    </dgm:pt>
    <dgm:pt modelId="{AACB4A49-065E-4CBD-B086-29A25BFC13C1}" type="pres">
      <dgm:prSet presAssocID="{9EF32F2C-F028-4EBC-89C4-2EE0F315DBA1}" presName="parentLeftMargin" presStyleLbl="node1" presStyleIdx="1" presStyleCnt="4"/>
      <dgm:spPr/>
      <dgm:t>
        <a:bodyPr/>
        <a:lstStyle/>
        <a:p>
          <a:endParaRPr lang="es-EC"/>
        </a:p>
      </dgm:t>
    </dgm:pt>
    <dgm:pt modelId="{1E199D6C-4498-44CA-9A9D-9ADB463E29F6}" type="pres">
      <dgm:prSet presAssocID="{9EF32F2C-F028-4EBC-89C4-2EE0F315DBA1}" presName="parentText" presStyleLbl="node1" presStyleIdx="2" presStyleCnt="4">
        <dgm:presLayoutVars>
          <dgm:chMax val="0"/>
          <dgm:bulletEnabled val="1"/>
        </dgm:presLayoutVars>
      </dgm:prSet>
      <dgm:spPr/>
      <dgm:t>
        <a:bodyPr/>
        <a:lstStyle/>
        <a:p>
          <a:endParaRPr lang="es-EC"/>
        </a:p>
      </dgm:t>
    </dgm:pt>
    <dgm:pt modelId="{309B630F-7F69-4832-8DD5-F572DF9B0F63}" type="pres">
      <dgm:prSet presAssocID="{9EF32F2C-F028-4EBC-89C4-2EE0F315DBA1}" presName="negativeSpace" presStyleCnt="0"/>
      <dgm:spPr/>
    </dgm:pt>
    <dgm:pt modelId="{CEFE6391-757B-4AC4-9D15-FE3796604D18}" type="pres">
      <dgm:prSet presAssocID="{9EF32F2C-F028-4EBC-89C4-2EE0F315DBA1}" presName="childText" presStyleLbl="conFgAcc1" presStyleIdx="2" presStyleCnt="4">
        <dgm:presLayoutVars>
          <dgm:bulletEnabled val="1"/>
        </dgm:presLayoutVars>
      </dgm:prSet>
      <dgm:spPr/>
    </dgm:pt>
    <dgm:pt modelId="{E9455AAD-F535-41F2-A559-10DD861AFA95}" type="pres">
      <dgm:prSet presAssocID="{9F0D8758-FDAE-4CFF-9846-CCDA89D3E9BE}" presName="spaceBetweenRectangles" presStyleCnt="0"/>
      <dgm:spPr/>
    </dgm:pt>
    <dgm:pt modelId="{5AD90D5C-48D8-40CA-A1C9-B501A3825809}" type="pres">
      <dgm:prSet presAssocID="{F5C8EA19-61EF-4DA1-BE05-1E48D055736A}" presName="parentLin" presStyleCnt="0"/>
      <dgm:spPr/>
    </dgm:pt>
    <dgm:pt modelId="{D24E2FFB-026D-4C18-9DF4-0AD7899AB737}" type="pres">
      <dgm:prSet presAssocID="{F5C8EA19-61EF-4DA1-BE05-1E48D055736A}" presName="parentLeftMargin" presStyleLbl="node1" presStyleIdx="2" presStyleCnt="4"/>
      <dgm:spPr/>
      <dgm:t>
        <a:bodyPr/>
        <a:lstStyle/>
        <a:p>
          <a:endParaRPr lang="es-EC"/>
        </a:p>
      </dgm:t>
    </dgm:pt>
    <dgm:pt modelId="{59E534B4-8937-4E63-BF81-ABD3CD8C92AD}" type="pres">
      <dgm:prSet presAssocID="{F5C8EA19-61EF-4DA1-BE05-1E48D055736A}" presName="parentText" presStyleLbl="node1" presStyleIdx="3" presStyleCnt="4">
        <dgm:presLayoutVars>
          <dgm:chMax val="0"/>
          <dgm:bulletEnabled val="1"/>
        </dgm:presLayoutVars>
      </dgm:prSet>
      <dgm:spPr/>
      <dgm:t>
        <a:bodyPr/>
        <a:lstStyle/>
        <a:p>
          <a:endParaRPr lang="es-EC"/>
        </a:p>
      </dgm:t>
    </dgm:pt>
    <dgm:pt modelId="{A930DBEF-1698-4D67-89B2-EE42542D8BBB}" type="pres">
      <dgm:prSet presAssocID="{F5C8EA19-61EF-4DA1-BE05-1E48D055736A}" presName="negativeSpace" presStyleCnt="0"/>
      <dgm:spPr/>
    </dgm:pt>
    <dgm:pt modelId="{168A4BF8-DC0E-496F-8299-B01680AD0346}" type="pres">
      <dgm:prSet presAssocID="{F5C8EA19-61EF-4DA1-BE05-1E48D055736A}" presName="childText" presStyleLbl="conFgAcc1" presStyleIdx="3" presStyleCnt="4">
        <dgm:presLayoutVars>
          <dgm:bulletEnabled val="1"/>
        </dgm:presLayoutVars>
      </dgm:prSet>
      <dgm:spPr/>
    </dgm:pt>
  </dgm:ptLst>
  <dgm:cxnLst>
    <dgm:cxn modelId="{77AD5D6A-C89F-4870-A6CD-E4DB1423B79E}" type="presOf" srcId="{E9DCDA0D-D75C-41B1-9D91-0A2699923229}" destId="{7A11BD5B-4154-4038-BAD6-EBDF897CEBFC}" srcOrd="1" destOrd="0" presId="urn:microsoft.com/office/officeart/2005/8/layout/list1"/>
    <dgm:cxn modelId="{1FA0CB15-57E9-40D0-B0F5-458E1A67D5EC}" type="presOf" srcId="{F5C8EA19-61EF-4DA1-BE05-1E48D055736A}" destId="{59E534B4-8937-4E63-BF81-ABD3CD8C92AD}" srcOrd="1" destOrd="0" presId="urn:microsoft.com/office/officeart/2005/8/layout/list1"/>
    <dgm:cxn modelId="{2E9B469D-9802-4C47-956B-9DD564C063DA}" type="presOf" srcId="{F5C8EA19-61EF-4DA1-BE05-1E48D055736A}" destId="{D24E2FFB-026D-4C18-9DF4-0AD7899AB737}" srcOrd="0" destOrd="0" presId="urn:microsoft.com/office/officeart/2005/8/layout/list1"/>
    <dgm:cxn modelId="{B76F1889-1609-4729-8E1B-72DDC382C9E6}" srcId="{828796E7-9E3B-4FC7-9769-DB99C3B9DC9A}" destId="{6D0C2DCF-1692-4DB8-94F4-48416BCDAE39}" srcOrd="0" destOrd="0" parTransId="{5AAB6FB4-06AF-4EBC-A4BC-CC8992A521AC}" sibTransId="{C743255B-3EE5-4898-BA50-244F5103480E}"/>
    <dgm:cxn modelId="{CE23E75E-8797-4843-973D-9D6C6EB9F0E1}" type="presOf" srcId="{6D0C2DCF-1692-4DB8-94F4-48416BCDAE39}" destId="{468AB9FA-6FC9-44F2-A69F-8BB79B0BAFF3}" srcOrd="1" destOrd="0" presId="urn:microsoft.com/office/officeart/2005/8/layout/list1"/>
    <dgm:cxn modelId="{6C54D1BF-E0C4-42D3-A0B0-79868BA173F0}" type="presOf" srcId="{9EF32F2C-F028-4EBC-89C4-2EE0F315DBA1}" destId="{AACB4A49-065E-4CBD-B086-29A25BFC13C1}" srcOrd="0" destOrd="0" presId="urn:microsoft.com/office/officeart/2005/8/layout/list1"/>
    <dgm:cxn modelId="{E21B5A8E-1EA9-4250-86FC-E832F7340AEB}" srcId="{828796E7-9E3B-4FC7-9769-DB99C3B9DC9A}" destId="{F5C8EA19-61EF-4DA1-BE05-1E48D055736A}" srcOrd="3" destOrd="0" parTransId="{AD3225A9-4CDE-4A5E-ABD9-621B1FCD2B4D}" sibTransId="{44A97112-0760-482E-BF45-1F2B8CEEA588}"/>
    <dgm:cxn modelId="{F1CEA889-E928-4AAC-B076-307759B511A2}" type="presOf" srcId="{6D0C2DCF-1692-4DB8-94F4-48416BCDAE39}" destId="{F2FE34C7-0368-452D-BC5C-8F115F9DE014}" srcOrd="0" destOrd="0" presId="urn:microsoft.com/office/officeart/2005/8/layout/list1"/>
    <dgm:cxn modelId="{D157A70E-8CA3-453A-95D0-4DA06368941B}" srcId="{828796E7-9E3B-4FC7-9769-DB99C3B9DC9A}" destId="{9EF32F2C-F028-4EBC-89C4-2EE0F315DBA1}" srcOrd="2" destOrd="0" parTransId="{D0F5F2DC-3E00-48D1-99BD-DF0FC83DB2AB}" sibTransId="{9F0D8758-FDAE-4CFF-9846-CCDA89D3E9BE}"/>
    <dgm:cxn modelId="{23728047-35B8-4014-9242-D93A13ECB4FF}" type="presOf" srcId="{9EF32F2C-F028-4EBC-89C4-2EE0F315DBA1}" destId="{1E199D6C-4498-44CA-9A9D-9ADB463E29F6}" srcOrd="1" destOrd="0" presId="urn:microsoft.com/office/officeart/2005/8/layout/list1"/>
    <dgm:cxn modelId="{CD1C706E-A281-4BAA-8296-63421326A65A}" srcId="{828796E7-9E3B-4FC7-9769-DB99C3B9DC9A}" destId="{E9DCDA0D-D75C-41B1-9D91-0A2699923229}" srcOrd="1" destOrd="0" parTransId="{084D57CB-D7C4-4767-8739-5AFBBD56D9FA}" sibTransId="{28BB8592-177B-49F1-9C18-A4106FBB2019}"/>
    <dgm:cxn modelId="{446EBF34-D6B0-4EAB-A014-2C9DA9BBF36E}" type="presOf" srcId="{E9DCDA0D-D75C-41B1-9D91-0A2699923229}" destId="{15FEB8D0-C537-4ACC-A732-51877486B62F}" srcOrd="0" destOrd="0" presId="urn:microsoft.com/office/officeart/2005/8/layout/list1"/>
    <dgm:cxn modelId="{556EC5CB-58B2-46CC-91C7-B79C8621D20E}" type="presOf" srcId="{828796E7-9E3B-4FC7-9769-DB99C3B9DC9A}" destId="{A24EEAB9-2CCA-45E4-AB2D-8AD70E441049}" srcOrd="0" destOrd="0" presId="urn:microsoft.com/office/officeart/2005/8/layout/list1"/>
    <dgm:cxn modelId="{4C44DB20-7D4A-47C3-80F7-D5D533176FF2}" type="presParOf" srcId="{A24EEAB9-2CCA-45E4-AB2D-8AD70E441049}" destId="{1A3A068A-31FF-4604-8BCC-3B9364D32BBA}" srcOrd="0" destOrd="0" presId="urn:microsoft.com/office/officeart/2005/8/layout/list1"/>
    <dgm:cxn modelId="{667D6BD0-3C72-4079-BF5F-392329AB11AD}" type="presParOf" srcId="{1A3A068A-31FF-4604-8BCC-3B9364D32BBA}" destId="{F2FE34C7-0368-452D-BC5C-8F115F9DE014}" srcOrd="0" destOrd="0" presId="urn:microsoft.com/office/officeart/2005/8/layout/list1"/>
    <dgm:cxn modelId="{C36B970A-7908-4409-B7F7-8BCD5E1186C8}" type="presParOf" srcId="{1A3A068A-31FF-4604-8BCC-3B9364D32BBA}" destId="{468AB9FA-6FC9-44F2-A69F-8BB79B0BAFF3}" srcOrd="1" destOrd="0" presId="urn:microsoft.com/office/officeart/2005/8/layout/list1"/>
    <dgm:cxn modelId="{168DF935-72EA-4AB4-8613-9E18EB23A8B9}" type="presParOf" srcId="{A24EEAB9-2CCA-45E4-AB2D-8AD70E441049}" destId="{4CD56838-DFDB-4BD1-91E8-338B5EB1FE2C}" srcOrd="1" destOrd="0" presId="urn:microsoft.com/office/officeart/2005/8/layout/list1"/>
    <dgm:cxn modelId="{5A540AB2-FBBA-4C97-8726-8B97D5367673}" type="presParOf" srcId="{A24EEAB9-2CCA-45E4-AB2D-8AD70E441049}" destId="{CECF06F0-5EEE-4F4A-B2DA-4847AE5D69C9}" srcOrd="2" destOrd="0" presId="urn:microsoft.com/office/officeart/2005/8/layout/list1"/>
    <dgm:cxn modelId="{25CD7860-FE2B-4D2D-BEE9-449095A114D2}" type="presParOf" srcId="{A24EEAB9-2CCA-45E4-AB2D-8AD70E441049}" destId="{B8EE1FF9-5EE3-4D69-8CCE-BD9131F8F745}" srcOrd="3" destOrd="0" presId="urn:microsoft.com/office/officeart/2005/8/layout/list1"/>
    <dgm:cxn modelId="{048F9CF0-39F1-417E-923B-710B19961FBE}" type="presParOf" srcId="{A24EEAB9-2CCA-45E4-AB2D-8AD70E441049}" destId="{303C9BFA-7B7A-4F2F-A37E-C55396C3AD06}" srcOrd="4" destOrd="0" presId="urn:microsoft.com/office/officeart/2005/8/layout/list1"/>
    <dgm:cxn modelId="{0ED50173-64A7-48B7-92E0-E594AF5FBCA8}" type="presParOf" srcId="{303C9BFA-7B7A-4F2F-A37E-C55396C3AD06}" destId="{15FEB8D0-C537-4ACC-A732-51877486B62F}" srcOrd="0" destOrd="0" presId="urn:microsoft.com/office/officeart/2005/8/layout/list1"/>
    <dgm:cxn modelId="{DC770F0C-FADB-4E9C-A253-C9A3017FC8FF}" type="presParOf" srcId="{303C9BFA-7B7A-4F2F-A37E-C55396C3AD06}" destId="{7A11BD5B-4154-4038-BAD6-EBDF897CEBFC}" srcOrd="1" destOrd="0" presId="urn:microsoft.com/office/officeart/2005/8/layout/list1"/>
    <dgm:cxn modelId="{8E79E1F4-C9E9-4745-8232-75C8BE37C21A}" type="presParOf" srcId="{A24EEAB9-2CCA-45E4-AB2D-8AD70E441049}" destId="{59F2BC83-A153-4ECA-9429-41DBF42357E2}" srcOrd="5" destOrd="0" presId="urn:microsoft.com/office/officeart/2005/8/layout/list1"/>
    <dgm:cxn modelId="{6C9989E3-2C28-4521-9F22-D68D06608BB1}" type="presParOf" srcId="{A24EEAB9-2CCA-45E4-AB2D-8AD70E441049}" destId="{56EB9E47-EE52-436B-A639-B24534272B9C}" srcOrd="6" destOrd="0" presId="urn:microsoft.com/office/officeart/2005/8/layout/list1"/>
    <dgm:cxn modelId="{59CFEAA5-6B63-47AE-820B-BE31F4FE27CD}" type="presParOf" srcId="{A24EEAB9-2CCA-45E4-AB2D-8AD70E441049}" destId="{35AEAD1D-C492-4122-8236-723F8FD7F071}" srcOrd="7" destOrd="0" presId="urn:microsoft.com/office/officeart/2005/8/layout/list1"/>
    <dgm:cxn modelId="{C279AEA7-4C1F-455A-984E-1CFF36D17EC0}" type="presParOf" srcId="{A24EEAB9-2CCA-45E4-AB2D-8AD70E441049}" destId="{D94AAD9F-D7FA-42B5-9735-D99F75845372}" srcOrd="8" destOrd="0" presId="urn:microsoft.com/office/officeart/2005/8/layout/list1"/>
    <dgm:cxn modelId="{0812729F-4A35-4748-8381-3BB66AD0ED06}" type="presParOf" srcId="{D94AAD9F-D7FA-42B5-9735-D99F75845372}" destId="{AACB4A49-065E-4CBD-B086-29A25BFC13C1}" srcOrd="0" destOrd="0" presId="urn:microsoft.com/office/officeart/2005/8/layout/list1"/>
    <dgm:cxn modelId="{AE81FD25-E316-455E-AE5B-F23601FD2C57}" type="presParOf" srcId="{D94AAD9F-D7FA-42B5-9735-D99F75845372}" destId="{1E199D6C-4498-44CA-9A9D-9ADB463E29F6}" srcOrd="1" destOrd="0" presId="urn:microsoft.com/office/officeart/2005/8/layout/list1"/>
    <dgm:cxn modelId="{A63A3C30-8BDF-4785-8DA7-D2DE7FF77C3C}" type="presParOf" srcId="{A24EEAB9-2CCA-45E4-AB2D-8AD70E441049}" destId="{309B630F-7F69-4832-8DD5-F572DF9B0F63}" srcOrd="9" destOrd="0" presId="urn:microsoft.com/office/officeart/2005/8/layout/list1"/>
    <dgm:cxn modelId="{DEF2F65D-CD99-43B7-8BE7-5CD9C9049E38}" type="presParOf" srcId="{A24EEAB9-2CCA-45E4-AB2D-8AD70E441049}" destId="{CEFE6391-757B-4AC4-9D15-FE3796604D18}" srcOrd="10" destOrd="0" presId="urn:microsoft.com/office/officeart/2005/8/layout/list1"/>
    <dgm:cxn modelId="{9F99257F-D9E7-4170-A65D-502F28D83BBE}" type="presParOf" srcId="{A24EEAB9-2CCA-45E4-AB2D-8AD70E441049}" destId="{E9455AAD-F535-41F2-A559-10DD861AFA95}" srcOrd="11" destOrd="0" presId="urn:microsoft.com/office/officeart/2005/8/layout/list1"/>
    <dgm:cxn modelId="{31D943CE-8FE3-4EBF-8A8C-2CDAB3838B17}" type="presParOf" srcId="{A24EEAB9-2CCA-45E4-AB2D-8AD70E441049}" destId="{5AD90D5C-48D8-40CA-A1C9-B501A3825809}" srcOrd="12" destOrd="0" presId="urn:microsoft.com/office/officeart/2005/8/layout/list1"/>
    <dgm:cxn modelId="{876A2D7B-085F-4772-8355-E54A722FB0DD}" type="presParOf" srcId="{5AD90D5C-48D8-40CA-A1C9-B501A3825809}" destId="{D24E2FFB-026D-4C18-9DF4-0AD7899AB737}" srcOrd="0" destOrd="0" presId="urn:microsoft.com/office/officeart/2005/8/layout/list1"/>
    <dgm:cxn modelId="{F415B291-F832-40C8-9F8A-3D419C0769D0}" type="presParOf" srcId="{5AD90D5C-48D8-40CA-A1C9-B501A3825809}" destId="{59E534B4-8937-4E63-BF81-ABD3CD8C92AD}" srcOrd="1" destOrd="0" presId="urn:microsoft.com/office/officeart/2005/8/layout/list1"/>
    <dgm:cxn modelId="{006FA13E-3356-4E65-ADA6-24C22599D0FA}" type="presParOf" srcId="{A24EEAB9-2CCA-45E4-AB2D-8AD70E441049}" destId="{A930DBEF-1698-4D67-89B2-EE42542D8BBB}" srcOrd="13" destOrd="0" presId="urn:microsoft.com/office/officeart/2005/8/layout/list1"/>
    <dgm:cxn modelId="{7B728302-80BD-4556-99BA-5E3EC95BCDAC}" type="presParOf" srcId="{A24EEAB9-2CCA-45E4-AB2D-8AD70E441049}" destId="{168A4BF8-DC0E-496F-8299-B01680AD0346}"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F2091E2-7F97-4F30-B029-7D67BEBFA385}" type="doc">
      <dgm:prSet loTypeId="urn:microsoft.com/office/officeart/2008/layout/HorizontalMultiLevelHierarchy" loCatId="hierarchy" qsTypeId="urn:microsoft.com/office/officeart/2005/8/quickstyle/3d2" qsCatId="3D" csTypeId="urn:microsoft.com/office/officeart/2005/8/colors/accent0_2" csCatId="mainScheme" phldr="1"/>
      <dgm:spPr/>
      <dgm:t>
        <a:bodyPr/>
        <a:lstStyle/>
        <a:p>
          <a:endParaRPr lang="es-EC"/>
        </a:p>
      </dgm:t>
    </dgm:pt>
    <dgm:pt modelId="{B36CFACB-FE45-402C-9086-2800006647F5}">
      <dgm:prSet phldrT="[Texto]"/>
      <dgm:spPr/>
      <dgm:t>
        <a:bodyPr/>
        <a:lstStyle/>
        <a:p>
          <a:r>
            <a:rPr lang="es-EC" dirty="0" smtClean="0">
              <a:latin typeface="Times New Roman" pitchFamily="18" charset="0"/>
              <a:cs typeface="Times New Roman" pitchFamily="18" charset="0"/>
            </a:rPr>
            <a:t>Los Denominados Soviets</a:t>
          </a:r>
          <a:endParaRPr lang="es-EC" dirty="0">
            <a:latin typeface="Times New Roman" pitchFamily="18" charset="0"/>
            <a:cs typeface="Times New Roman" pitchFamily="18" charset="0"/>
          </a:endParaRPr>
        </a:p>
      </dgm:t>
    </dgm:pt>
    <dgm:pt modelId="{FC2338F8-3B31-4C79-A8C8-4CDCF3724CB7}" type="parTrans" cxnId="{E3962828-7A24-4A29-BA70-92E90047F6CC}">
      <dgm:prSet/>
      <dgm:spPr/>
      <dgm:t>
        <a:bodyPr/>
        <a:lstStyle/>
        <a:p>
          <a:endParaRPr lang="es-EC">
            <a:latin typeface="Times New Roman" pitchFamily="18" charset="0"/>
            <a:cs typeface="Times New Roman" pitchFamily="18" charset="0"/>
          </a:endParaRPr>
        </a:p>
      </dgm:t>
    </dgm:pt>
    <dgm:pt modelId="{46C22131-DA50-4228-B760-B49812D1229E}" type="sibTrans" cxnId="{E3962828-7A24-4A29-BA70-92E90047F6CC}">
      <dgm:prSet/>
      <dgm:spPr/>
      <dgm:t>
        <a:bodyPr/>
        <a:lstStyle/>
        <a:p>
          <a:endParaRPr lang="es-EC">
            <a:latin typeface="Times New Roman" pitchFamily="18" charset="0"/>
            <a:cs typeface="Times New Roman" pitchFamily="18" charset="0"/>
          </a:endParaRPr>
        </a:p>
      </dgm:t>
    </dgm:pt>
    <dgm:pt modelId="{731BC7A5-727F-4D69-95FC-589B0090DE30}">
      <dgm:prSet phldrT="[Texto]"/>
      <dgm:spPr/>
      <dgm:t>
        <a:bodyPr/>
        <a:lstStyle/>
        <a:p>
          <a:r>
            <a:rPr lang="es-EC" dirty="0" smtClean="0">
              <a:latin typeface="Times New Roman" pitchFamily="18" charset="0"/>
              <a:cs typeface="Times New Roman" pitchFamily="18" charset="0"/>
            </a:rPr>
            <a:t>Campesinos</a:t>
          </a:r>
          <a:endParaRPr lang="es-EC" dirty="0">
            <a:latin typeface="Times New Roman" pitchFamily="18" charset="0"/>
            <a:cs typeface="Times New Roman" pitchFamily="18" charset="0"/>
          </a:endParaRPr>
        </a:p>
      </dgm:t>
    </dgm:pt>
    <dgm:pt modelId="{68D672D6-6D77-49D3-8F90-6696CFDD7422}" type="parTrans" cxnId="{EBA2EB1B-9614-4144-9AD9-0F1EE125C5D6}">
      <dgm:prSet/>
      <dgm:spPr/>
      <dgm:t>
        <a:bodyPr/>
        <a:lstStyle/>
        <a:p>
          <a:endParaRPr lang="es-EC">
            <a:latin typeface="Times New Roman" pitchFamily="18" charset="0"/>
            <a:cs typeface="Times New Roman" pitchFamily="18" charset="0"/>
          </a:endParaRPr>
        </a:p>
      </dgm:t>
    </dgm:pt>
    <dgm:pt modelId="{E4FC70C5-6385-4DB2-B858-152CB5D91A2A}" type="sibTrans" cxnId="{EBA2EB1B-9614-4144-9AD9-0F1EE125C5D6}">
      <dgm:prSet/>
      <dgm:spPr/>
      <dgm:t>
        <a:bodyPr/>
        <a:lstStyle/>
        <a:p>
          <a:endParaRPr lang="es-EC">
            <a:latin typeface="Times New Roman" pitchFamily="18" charset="0"/>
            <a:cs typeface="Times New Roman" pitchFamily="18" charset="0"/>
          </a:endParaRPr>
        </a:p>
      </dgm:t>
    </dgm:pt>
    <dgm:pt modelId="{FBFAAEB3-C151-4218-BFDF-E9F3886998DA}">
      <dgm:prSet phldrT="[Texto]"/>
      <dgm:spPr/>
      <dgm:t>
        <a:bodyPr/>
        <a:lstStyle/>
        <a:p>
          <a:r>
            <a:rPr lang="es-EC" dirty="0" smtClean="0">
              <a:latin typeface="Times New Roman" pitchFamily="18" charset="0"/>
              <a:cs typeface="Times New Roman" pitchFamily="18" charset="0"/>
            </a:rPr>
            <a:t>Soldados</a:t>
          </a:r>
          <a:endParaRPr lang="es-EC" dirty="0">
            <a:latin typeface="Times New Roman" pitchFamily="18" charset="0"/>
            <a:cs typeface="Times New Roman" pitchFamily="18" charset="0"/>
          </a:endParaRPr>
        </a:p>
      </dgm:t>
    </dgm:pt>
    <dgm:pt modelId="{940F5B4A-D12F-4100-B435-747090BF5F42}" type="parTrans" cxnId="{3605E205-CFA0-44C5-AD3C-B55CC85E645D}">
      <dgm:prSet/>
      <dgm:spPr/>
      <dgm:t>
        <a:bodyPr/>
        <a:lstStyle/>
        <a:p>
          <a:endParaRPr lang="es-EC">
            <a:latin typeface="Times New Roman" pitchFamily="18" charset="0"/>
            <a:cs typeface="Times New Roman" pitchFamily="18" charset="0"/>
          </a:endParaRPr>
        </a:p>
      </dgm:t>
    </dgm:pt>
    <dgm:pt modelId="{38D93CBA-CD0A-4805-9AD9-C19FCD591FBA}" type="sibTrans" cxnId="{3605E205-CFA0-44C5-AD3C-B55CC85E645D}">
      <dgm:prSet/>
      <dgm:spPr/>
      <dgm:t>
        <a:bodyPr/>
        <a:lstStyle/>
        <a:p>
          <a:endParaRPr lang="es-EC">
            <a:latin typeface="Times New Roman" pitchFamily="18" charset="0"/>
            <a:cs typeface="Times New Roman" pitchFamily="18" charset="0"/>
          </a:endParaRPr>
        </a:p>
      </dgm:t>
    </dgm:pt>
    <dgm:pt modelId="{7837520B-88BB-423B-AA8E-E37B9D96F115}">
      <dgm:prSet phldrT="[Texto]"/>
      <dgm:spPr/>
      <dgm:t>
        <a:bodyPr/>
        <a:lstStyle/>
        <a:p>
          <a:r>
            <a:rPr lang="es-EC" dirty="0" smtClean="0">
              <a:latin typeface="Times New Roman" pitchFamily="18" charset="0"/>
              <a:cs typeface="Times New Roman" pitchFamily="18" charset="0"/>
            </a:rPr>
            <a:t>Obreros</a:t>
          </a:r>
          <a:endParaRPr lang="es-EC" dirty="0">
            <a:latin typeface="Times New Roman" pitchFamily="18" charset="0"/>
            <a:cs typeface="Times New Roman" pitchFamily="18" charset="0"/>
          </a:endParaRPr>
        </a:p>
      </dgm:t>
    </dgm:pt>
    <dgm:pt modelId="{4F7DC9A3-04E4-4E69-BAEC-CE0B00C6B2E7}" type="parTrans" cxnId="{A98055AF-9441-4109-898D-6EFB69804D74}">
      <dgm:prSet/>
      <dgm:spPr/>
      <dgm:t>
        <a:bodyPr/>
        <a:lstStyle/>
        <a:p>
          <a:endParaRPr lang="es-EC">
            <a:latin typeface="Times New Roman" pitchFamily="18" charset="0"/>
            <a:cs typeface="Times New Roman" pitchFamily="18" charset="0"/>
          </a:endParaRPr>
        </a:p>
      </dgm:t>
    </dgm:pt>
    <dgm:pt modelId="{AB0BC34B-EB50-4CBE-8AA3-55481A9C8124}" type="sibTrans" cxnId="{A98055AF-9441-4109-898D-6EFB69804D74}">
      <dgm:prSet/>
      <dgm:spPr/>
      <dgm:t>
        <a:bodyPr/>
        <a:lstStyle/>
        <a:p>
          <a:endParaRPr lang="es-EC">
            <a:latin typeface="Times New Roman" pitchFamily="18" charset="0"/>
            <a:cs typeface="Times New Roman" pitchFamily="18" charset="0"/>
          </a:endParaRPr>
        </a:p>
      </dgm:t>
    </dgm:pt>
    <dgm:pt modelId="{CB4B1F72-7866-4262-AB36-193702325ABC}" type="pres">
      <dgm:prSet presAssocID="{3F2091E2-7F97-4F30-B029-7D67BEBFA385}" presName="Name0" presStyleCnt="0">
        <dgm:presLayoutVars>
          <dgm:chPref val="1"/>
          <dgm:dir/>
          <dgm:animOne val="branch"/>
          <dgm:animLvl val="lvl"/>
          <dgm:resizeHandles val="exact"/>
        </dgm:presLayoutVars>
      </dgm:prSet>
      <dgm:spPr/>
      <dgm:t>
        <a:bodyPr/>
        <a:lstStyle/>
        <a:p>
          <a:endParaRPr lang="es-EC"/>
        </a:p>
      </dgm:t>
    </dgm:pt>
    <dgm:pt modelId="{7C3C8094-6E49-42A4-812E-C8DCBDDDF2DB}" type="pres">
      <dgm:prSet presAssocID="{B36CFACB-FE45-402C-9086-2800006647F5}" presName="root1" presStyleCnt="0"/>
      <dgm:spPr/>
      <dgm:t>
        <a:bodyPr/>
        <a:lstStyle/>
        <a:p>
          <a:endParaRPr lang="es-EC"/>
        </a:p>
      </dgm:t>
    </dgm:pt>
    <dgm:pt modelId="{657A39B5-7C89-45FB-BB86-742FFB290A0F}" type="pres">
      <dgm:prSet presAssocID="{B36CFACB-FE45-402C-9086-2800006647F5}" presName="LevelOneTextNode" presStyleLbl="node0" presStyleIdx="0" presStyleCnt="1">
        <dgm:presLayoutVars>
          <dgm:chPref val="3"/>
        </dgm:presLayoutVars>
      </dgm:prSet>
      <dgm:spPr/>
      <dgm:t>
        <a:bodyPr/>
        <a:lstStyle/>
        <a:p>
          <a:endParaRPr lang="es-EC"/>
        </a:p>
      </dgm:t>
    </dgm:pt>
    <dgm:pt modelId="{85A25218-2F7D-4152-AEF4-009E77A37CEE}" type="pres">
      <dgm:prSet presAssocID="{B36CFACB-FE45-402C-9086-2800006647F5}" presName="level2hierChild" presStyleCnt="0"/>
      <dgm:spPr/>
      <dgm:t>
        <a:bodyPr/>
        <a:lstStyle/>
        <a:p>
          <a:endParaRPr lang="es-EC"/>
        </a:p>
      </dgm:t>
    </dgm:pt>
    <dgm:pt modelId="{BDFD05A4-C944-4175-824D-1FFD999805DB}" type="pres">
      <dgm:prSet presAssocID="{68D672D6-6D77-49D3-8F90-6696CFDD7422}" presName="conn2-1" presStyleLbl="parChTrans1D2" presStyleIdx="0" presStyleCnt="3"/>
      <dgm:spPr/>
      <dgm:t>
        <a:bodyPr/>
        <a:lstStyle/>
        <a:p>
          <a:endParaRPr lang="es-EC"/>
        </a:p>
      </dgm:t>
    </dgm:pt>
    <dgm:pt modelId="{62C42575-5B45-443D-A0B5-6368DA26B243}" type="pres">
      <dgm:prSet presAssocID="{68D672D6-6D77-49D3-8F90-6696CFDD7422}" presName="connTx" presStyleLbl="parChTrans1D2" presStyleIdx="0" presStyleCnt="3"/>
      <dgm:spPr/>
      <dgm:t>
        <a:bodyPr/>
        <a:lstStyle/>
        <a:p>
          <a:endParaRPr lang="es-EC"/>
        </a:p>
      </dgm:t>
    </dgm:pt>
    <dgm:pt modelId="{6919D8DF-8532-4EA1-BEB4-13A5C2EF29D3}" type="pres">
      <dgm:prSet presAssocID="{731BC7A5-727F-4D69-95FC-589B0090DE30}" presName="root2" presStyleCnt="0"/>
      <dgm:spPr/>
      <dgm:t>
        <a:bodyPr/>
        <a:lstStyle/>
        <a:p>
          <a:endParaRPr lang="es-EC"/>
        </a:p>
      </dgm:t>
    </dgm:pt>
    <dgm:pt modelId="{B932D48C-0B7C-440A-8065-5328344E5539}" type="pres">
      <dgm:prSet presAssocID="{731BC7A5-727F-4D69-95FC-589B0090DE30}" presName="LevelTwoTextNode" presStyleLbl="node2" presStyleIdx="0" presStyleCnt="3">
        <dgm:presLayoutVars>
          <dgm:chPref val="3"/>
        </dgm:presLayoutVars>
      </dgm:prSet>
      <dgm:spPr/>
      <dgm:t>
        <a:bodyPr/>
        <a:lstStyle/>
        <a:p>
          <a:endParaRPr lang="es-EC"/>
        </a:p>
      </dgm:t>
    </dgm:pt>
    <dgm:pt modelId="{17929D4F-9BDE-42F1-B813-0216AF2332B9}" type="pres">
      <dgm:prSet presAssocID="{731BC7A5-727F-4D69-95FC-589B0090DE30}" presName="level3hierChild" presStyleCnt="0"/>
      <dgm:spPr/>
      <dgm:t>
        <a:bodyPr/>
        <a:lstStyle/>
        <a:p>
          <a:endParaRPr lang="es-EC"/>
        </a:p>
      </dgm:t>
    </dgm:pt>
    <dgm:pt modelId="{1CFE05C0-82A4-45B3-9741-D066229F65D2}" type="pres">
      <dgm:prSet presAssocID="{940F5B4A-D12F-4100-B435-747090BF5F42}" presName="conn2-1" presStyleLbl="parChTrans1D2" presStyleIdx="1" presStyleCnt="3"/>
      <dgm:spPr/>
      <dgm:t>
        <a:bodyPr/>
        <a:lstStyle/>
        <a:p>
          <a:endParaRPr lang="es-EC"/>
        </a:p>
      </dgm:t>
    </dgm:pt>
    <dgm:pt modelId="{F3880A6F-CB41-4AC2-AB2A-21C6F7A4823D}" type="pres">
      <dgm:prSet presAssocID="{940F5B4A-D12F-4100-B435-747090BF5F42}" presName="connTx" presStyleLbl="parChTrans1D2" presStyleIdx="1" presStyleCnt="3"/>
      <dgm:spPr/>
      <dgm:t>
        <a:bodyPr/>
        <a:lstStyle/>
        <a:p>
          <a:endParaRPr lang="es-EC"/>
        </a:p>
      </dgm:t>
    </dgm:pt>
    <dgm:pt modelId="{07086097-294E-4C35-AD2C-B472EC6C5D63}" type="pres">
      <dgm:prSet presAssocID="{FBFAAEB3-C151-4218-BFDF-E9F3886998DA}" presName="root2" presStyleCnt="0"/>
      <dgm:spPr/>
      <dgm:t>
        <a:bodyPr/>
        <a:lstStyle/>
        <a:p>
          <a:endParaRPr lang="es-EC"/>
        </a:p>
      </dgm:t>
    </dgm:pt>
    <dgm:pt modelId="{C8621F34-F066-4D48-9C7B-938FC017C46D}" type="pres">
      <dgm:prSet presAssocID="{FBFAAEB3-C151-4218-BFDF-E9F3886998DA}" presName="LevelTwoTextNode" presStyleLbl="node2" presStyleIdx="1" presStyleCnt="3">
        <dgm:presLayoutVars>
          <dgm:chPref val="3"/>
        </dgm:presLayoutVars>
      </dgm:prSet>
      <dgm:spPr/>
      <dgm:t>
        <a:bodyPr/>
        <a:lstStyle/>
        <a:p>
          <a:endParaRPr lang="es-EC"/>
        </a:p>
      </dgm:t>
    </dgm:pt>
    <dgm:pt modelId="{91A8A4DD-5EC4-44D1-A6E5-45D881B79937}" type="pres">
      <dgm:prSet presAssocID="{FBFAAEB3-C151-4218-BFDF-E9F3886998DA}" presName="level3hierChild" presStyleCnt="0"/>
      <dgm:spPr/>
      <dgm:t>
        <a:bodyPr/>
        <a:lstStyle/>
        <a:p>
          <a:endParaRPr lang="es-EC"/>
        </a:p>
      </dgm:t>
    </dgm:pt>
    <dgm:pt modelId="{9C45C530-84C9-4948-8B27-2A90FACB568C}" type="pres">
      <dgm:prSet presAssocID="{4F7DC9A3-04E4-4E69-BAEC-CE0B00C6B2E7}" presName="conn2-1" presStyleLbl="parChTrans1D2" presStyleIdx="2" presStyleCnt="3"/>
      <dgm:spPr/>
      <dgm:t>
        <a:bodyPr/>
        <a:lstStyle/>
        <a:p>
          <a:endParaRPr lang="es-EC"/>
        </a:p>
      </dgm:t>
    </dgm:pt>
    <dgm:pt modelId="{E457C6E7-01D2-49AE-9EE6-A01F9CD2C7AB}" type="pres">
      <dgm:prSet presAssocID="{4F7DC9A3-04E4-4E69-BAEC-CE0B00C6B2E7}" presName="connTx" presStyleLbl="parChTrans1D2" presStyleIdx="2" presStyleCnt="3"/>
      <dgm:spPr/>
      <dgm:t>
        <a:bodyPr/>
        <a:lstStyle/>
        <a:p>
          <a:endParaRPr lang="es-EC"/>
        </a:p>
      </dgm:t>
    </dgm:pt>
    <dgm:pt modelId="{0EB510D4-08C6-4119-9400-AF0E34DA3ABB}" type="pres">
      <dgm:prSet presAssocID="{7837520B-88BB-423B-AA8E-E37B9D96F115}" presName="root2" presStyleCnt="0"/>
      <dgm:spPr/>
      <dgm:t>
        <a:bodyPr/>
        <a:lstStyle/>
        <a:p>
          <a:endParaRPr lang="es-EC"/>
        </a:p>
      </dgm:t>
    </dgm:pt>
    <dgm:pt modelId="{28EE8598-79A1-44D9-AFB9-7E941B6A3331}" type="pres">
      <dgm:prSet presAssocID="{7837520B-88BB-423B-AA8E-E37B9D96F115}" presName="LevelTwoTextNode" presStyleLbl="node2" presStyleIdx="2" presStyleCnt="3">
        <dgm:presLayoutVars>
          <dgm:chPref val="3"/>
        </dgm:presLayoutVars>
      </dgm:prSet>
      <dgm:spPr/>
      <dgm:t>
        <a:bodyPr/>
        <a:lstStyle/>
        <a:p>
          <a:endParaRPr lang="es-EC"/>
        </a:p>
      </dgm:t>
    </dgm:pt>
    <dgm:pt modelId="{028C80FA-5C08-43FC-87BF-CF96FA607D69}" type="pres">
      <dgm:prSet presAssocID="{7837520B-88BB-423B-AA8E-E37B9D96F115}" presName="level3hierChild" presStyleCnt="0"/>
      <dgm:spPr/>
      <dgm:t>
        <a:bodyPr/>
        <a:lstStyle/>
        <a:p>
          <a:endParaRPr lang="es-EC"/>
        </a:p>
      </dgm:t>
    </dgm:pt>
  </dgm:ptLst>
  <dgm:cxnLst>
    <dgm:cxn modelId="{F92B2EB6-B831-485B-B1E3-66BC52918260}" type="presOf" srcId="{B36CFACB-FE45-402C-9086-2800006647F5}" destId="{657A39B5-7C89-45FB-BB86-742FFB290A0F}" srcOrd="0" destOrd="0" presId="urn:microsoft.com/office/officeart/2008/layout/HorizontalMultiLevelHierarchy"/>
    <dgm:cxn modelId="{B294885C-AD51-482D-B50D-88FE82A04FE8}" type="presOf" srcId="{731BC7A5-727F-4D69-95FC-589B0090DE30}" destId="{B932D48C-0B7C-440A-8065-5328344E5539}" srcOrd="0" destOrd="0" presId="urn:microsoft.com/office/officeart/2008/layout/HorizontalMultiLevelHierarchy"/>
    <dgm:cxn modelId="{6794165E-106E-46C4-8712-E095AB68EA78}" type="presOf" srcId="{4F7DC9A3-04E4-4E69-BAEC-CE0B00C6B2E7}" destId="{9C45C530-84C9-4948-8B27-2A90FACB568C}" srcOrd="0" destOrd="0" presId="urn:microsoft.com/office/officeart/2008/layout/HorizontalMultiLevelHierarchy"/>
    <dgm:cxn modelId="{FCCF8D14-1267-445F-A7F8-BBE2E4659583}" type="presOf" srcId="{7837520B-88BB-423B-AA8E-E37B9D96F115}" destId="{28EE8598-79A1-44D9-AFB9-7E941B6A3331}" srcOrd="0" destOrd="0" presId="urn:microsoft.com/office/officeart/2008/layout/HorizontalMultiLevelHierarchy"/>
    <dgm:cxn modelId="{3605E205-CFA0-44C5-AD3C-B55CC85E645D}" srcId="{B36CFACB-FE45-402C-9086-2800006647F5}" destId="{FBFAAEB3-C151-4218-BFDF-E9F3886998DA}" srcOrd="1" destOrd="0" parTransId="{940F5B4A-D12F-4100-B435-747090BF5F42}" sibTransId="{38D93CBA-CD0A-4805-9AD9-C19FCD591FBA}"/>
    <dgm:cxn modelId="{9B8AB93D-97FB-4193-8547-07ECC19019C1}" type="presOf" srcId="{940F5B4A-D12F-4100-B435-747090BF5F42}" destId="{1CFE05C0-82A4-45B3-9741-D066229F65D2}" srcOrd="0" destOrd="0" presId="urn:microsoft.com/office/officeart/2008/layout/HorizontalMultiLevelHierarchy"/>
    <dgm:cxn modelId="{FC29505F-08A2-45FB-B3C4-D8B35BBAB3C1}" type="presOf" srcId="{4F7DC9A3-04E4-4E69-BAEC-CE0B00C6B2E7}" destId="{E457C6E7-01D2-49AE-9EE6-A01F9CD2C7AB}" srcOrd="1" destOrd="0" presId="urn:microsoft.com/office/officeart/2008/layout/HorizontalMultiLevelHierarchy"/>
    <dgm:cxn modelId="{B4754057-9307-454C-BFA0-95C8A1967B21}" type="presOf" srcId="{68D672D6-6D77-49D3-8F90-6696CFDD7422}" destId="{62C42575-5B45-443D-A0B5-6368DA26B243}" srcOrd="1" destOrd="0" presId="urn:microsoft.com/office/officeart/2008/layout/HorizontalMultiLevelHierarchy"/>
    <dgm:cxn modelId="{EBA2EB1B-9614-4144-9AD9-0F1EE125C5D6}" srcId="{B36CFACB-FE45-402C-9086-2800006647F5}" destId="{731BC7A5-727F-4D69-95FC-589B0090DE30}" srcOrd="0" destOrd="0" parTransId="{68D672D6-6D77-49D3-8F90-6696CFDD7422}" sibTransId="{E4FC70C5-6385-4DB2-B858-152CB5D91A2A}"/>
    <dgm:cxn modelId="{E3962828-7A24-4A29-BA70-92E90047F6CC}" srcId="{3F2091E2-7F97-4F30-B029-7D67BEBFA385}" destId="{B36CFACB-FE45-402C-9086-2800006647F5}" srcOrd="0" destOrd="0" parTransId="{FC2338F8-3B31-4C79-A8C8-4CDCF3724CB7}" sibTransId="{46C22131-DA50-4228-B760-B49812D1229E}"/>
    <dgm:cxn modelId="{C26D9FFA-AC81-4F6B-998A-0311BA71930F}" type="presOf" srcId="{3F2091E2-7F97-4F30-B029-7D67BEBFA385}" destId="{CB4B1F72-7866-4262-AB36-193702325ABC}" srcOrd="0" destOrd="0" presId="urn:microsoft.com/office/officeart/2008/layout/HorizontalMultiLevelHierarchy"/>
    <dgm:cxn modelId="{E5447EDE-BFEB-4833-83CC-298F6962962D}" type="presOf" srcId="{940F5B4A-D12F-4100-B435-747090BF5F42}" destId="{F3880A6F-CB41-4AC2-AB2A-21C6F7A4823D}" srcOrd="1" destOrd="0" presId="urn:microsoft.com/office/officeart/2008/layout/HorizontalMultiLevelHierarchy"/>
    <dgm:cxn modelId="{A98055AF-9441-4109-898D-6EFB69804D74}" srcId="{B36CFACB-FE45-402C-9086-2800006647F5}" destId="{7837520B-88BB-423B-AA8E-E37B9D96F115}" srcOrd="2" destOrd="0" parTransId="{4F7DC9A3-04E4-4E69-BAEC-CE0B00C6B2E7}" sibTransId="{AB0BC34B-EB50-4CBE-8AA3-55481A9C8124}"/>
    <dgm:cxn modelId="{2C789BD8-64E0-47C0-BBCC-88AB1DAE793D}" type="presOf" srcId="{68D672D6-6D77-49D3-8F90-6696CFDD7422}" destId="{BDFD05A4-C944-4175-824D-1FFD999805DB}" srcOrd="0" destOrd="0" presId="urn:microsoft.com/office/officeart/2008/layout/HorizontalMultiLevelHierarchy"/>
    <dgm:cxn modelId="{459BAAA1-4B98-4991-86E0-211F388A1488}" type="presOf" srcId="{FBFAAEB3-C151-4218-BFDF-E9F3886998DA}" destId="{C8621F34-F066-4D48-9C7B-938FC017C46D}" srcOrd="0" destOrd="0" presId="urn:microsoft.com/office/officeart/2008/layout/HorizontalMultiLevelHierarchy"/>
    <dgm:cxn modelId="{E79B9983-2F5A-4956-BBAE-695E1B08D17D}" type="presParOf" srcId="{CB4B1F72-7866-4262-AB36-193702325ABC}" destId="{7C3C8094-6E49-42A4-812E-C8DCBDDDF2DB}" srcOrd="0" destOrd="0" presId="urn:microsoft.com/office/officeart/2008/layout/HorizontalMultiLevelHierarchy"/>
    <dgm:cxn modelId="{172C364B-A2A9-46ED-BBE4-3767A193F09F}" type="presParOf" srcId="{7C3C8094-6E49-42A4-812E-C8DCBDDDF2DB}" destId="{657A39B5-7C89-45FB-BB86-742FFB290A0F}" srcOrd="0" destOrd="0" presId="urn:microsoft.com/office/officeart/2008/layout/HorizontalMultiLevelHierarchy"/>
    <dgm:cxn modelId="{F57076FA-F166-4B16-BFA3-5DBBFAACF3DB}" type="presParOf" srcId="{7C3C8094-6E49-42A4-812E-C8DCBDDDF2DB}" destId="{85A25218-2F7D-4152-AEF4-009E77A37CEE}" srcOrd="1" destOrd="0" presId="urn:microsoft.com/office/officeart/2008/layout/HorizontalMultiLevelHierarchy"/>
    <dgm:cxn modelId="{C85805B2-006D-4E7B-86AE-C884480DCCFC}" type="presParOf" srcId="{85A25218-2F7D-4152-AEF4-009E77A37CEE}" destId="{BDFD05A4-C944-4175-824D-1FFD999805DB}" srcOrd="0" destOrd="0" presId="urn:microsoft.com/office/officeart/2008/layout/HorizontalMultiLevelHierarchy"/>
    <dgm:cxn modelId="{8AFFBBC1-9E1A-4513-87BF-05159BA83E66}" type="presParOf" srcId="{BDFD05A4-C944-4175-824D-1FFD999805DB}" destId="{62C42575-5B45-443D-A0B5-6368DA26B243}" srcOrd="0" destOrd="0" presId="urn:microsoft.com/office/officeart/2008/layout/HorizontalMultiLevelHierarchy"/>
    <dgm:cxn modelId="{4ABF9D0B-6524-43E6-95CA-FB2150D2274A}" type="presParOf" srcId="{85A25218-2F7D-4152-AEF4-009E77A37CEE}" destId="{6919D8DF-8532-4EA1-BEB4-13A5C2EF29D3}" srcOrd="1" destOrd="0" presId="urn:microsoft.com/office/officeart/2008/layout/HorizontalMultiLevelHierarchy"/>
    <dgm:cxn modelId="{622E93C4-B3B7-4D9D-AF5B-52AFFA075352}" type="presParOf" srcId="{6919D8DF-8532-4EA1-BEB4-13A5C2EF29D3}" destId="{B932D48C-0B7C-440A-8065-5328344E5539}" srcOrd="0" destOrd="0" presId="urn:microsoft.com/office/officeart/2008/layout/HorizontalMultiLevelHierarchy"/>
    <dgm:cxn modelId="{9E605476-D67A-417E-8B9F-9E0D473D610C}" type="presParOf" srcId="{6919D8DF-8532-4EA1-BEB4-13A5C2EF29D3}" destId="{17929D4F-9BDE-42F1-B813-0216AF2332B9}" srcOrd="1" destOrd="0" presId="urn:microsoft.com/office/officeart/2008/layout/HorizontalMultiLevelHierarchy"/>
    <dgm:cxn modelId="{30C7B1B4-3A4E-4DCC-A84E-7C3876C28AED}" type="presParOf" srcId="{85A25218-2F7D-4152-AEF4-009E77A37CEE}" destId="{1CFE05C0-82A4-45B3-9741-D066229F65D2}" srcOrd="2" destOrd="0" presId="urn:microsoft.com/office/officeart/2008/layout/HorizontalMultiLevelHierarchy"/>
    <dgm:cxn modelId="{C1405E43-D3AF-4E5D-AC3E-EA05D8872917}" type="presParOf" srcId="{1CFE05C0-82A4-45B3-9741-D066229F65D2}" destId="{F3880A6F-CB41-4AC2-AB2A-21C6F7A4823D}" srcOrd="0" destOrd="0" presId="urn:microsoft.com/office/officeart/2008/layout/HorizontalMultiLevelHierarchy"/>
    <dgm:cxn modelId="{70D7C682-3FEA-46E6-A12A-D538A2EDD40C}" type="presParOf" srcId="{85A25218-2F7D-4152-AEF4-009E77A37CEE}" destId="{07086097-294E-4C35-AD2C-B472EC6C5D63}" srcOrd="3" destOrd="0" presId="urn:microsoft.com/office/officeart/2008/layout/HorizontalMultiLevelHierarchy"/>
    <dgm:cxn modelId="{855BCBAD-DD32-42FA-B212-40F085FE9AD2}" type="presParOf" srcId="{07086097-294E-4C35-AD2C-B472EC6C5D63}" destId="{C8621F34-F066-4D48-9C7B-938FC017C46D}" srcOrd="0" destOrd="0" presId="urn:microsoft.com/office/officeart/2008/layout/HorizontalMultiLevelHierarchy"/>
    <dgm:cxn modelId="{6A045073-E3B3-43F7-9427-3ABEC91E2F95}" type="presParOf" srcId="{07086097-294E-4C35-AD2C-B472EC6C5D63}" destId="{91A8A4DD-5EC4-44D1-A6E5-45D881B79937}" srcOrd="1" destOrd="0" presId="urn:microsoft.com/office/officeart/2008/layout/HorizontalMultiLevelHierarchy"/>
    <dgm:cxn modelId="{350F089A-3BF3-4D49-AEA9-F2203B500872}" type="presParOf" srcId="{85A25218-2F7D-4152-AEF4-009E77A37CEE}" destId="{9C45C530-84C9-4948-8B27-2A90FACB568C}" srcOrd="4" destOrd="0" presId="urn:microsoft.com/office/officeart/2008/layout/HorizontalMultiLevelHierarchy"/>
    <dgm:cxn modelId="{24E68463-D875-46C9-8BCC-1607CB99203D}" type="presParOf" srcId="{9C45C530-84C9-4948-8B27-2A90FACB568C}" destId="{E457C6E7-01D2-49AE-9EE6-A01F9CD2C7AB}" srcOrd="0" destOrd="0" presId="urn:microsoft.com/office/officeart/2008/layout/HorizontalMultiLevelHierarchy"/>
    <dgm:cxn modelId="{077625E0-AECB-404F-A04D-D0ED65F8EA0A}" type="presParOf" srcId="{85A25218-2F7D-4152-AEF4-009E77A37CEE}" destId="{0EB510D4-08C6-4119-9400-AF0E34DA3ABB}" srcOrd="5" destOrd="0" presId="urn:microsoft.com/office/officeart/2008/layout/HorizontalMultiLevelHierarchy"/>
    <dgm:cxn modelId="{BCE10B2B-28B7-43B9-B7A4-DD4A6A0E6EDB}" type="presParOf" srcId="{0EB510D4-08C6-4119-9400-AF0E34DA3ABB}" destId="{28EE8598-79A1-44D9-AFB9-7E941B6A3331}" srcOrd="0" destOrd="0" presId="urn:microsoft.com/office/officeart/2008/layout/HorizontalMultiLevelHierarchy"/>
    <dgm:cxn modelId="{E9603D03-5146-45C5-842C-485C732DDEA0}" type="presParOf" srcId="{0EB510D4-08C6-4119-9400-AF0E34DA3ABB}" destId="{028C80FA-5C08-43FC-87BF-CF96FA607D6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48606A-AB65-4B82-A6BF-3170F711D6C1}">
      <dsp:nvSpPr>
        <dsp:cNvPr id="0" name=""/>
        <dsp:cNvSpPr/>
      </dsp:nvSpPr>
      <dsp:spPr>
        <a:xfrm>
          <a:off x="4187" y="2303630"/>
          <a:ext cx="2252783" cy="1126391"/>
        </a:xfrm>
        <a:prstGeom prst="roundRect">
          <a:avLst>
            <a:gd name="adj" fmla="val 10000"/>
          </a:avLst>
        </a:prstGeom>
        <a:solidFill>
          <a:schemeClr val="accent1"/>
        </a:solidFill>
        <a:ln w="25400" cap="flat" cmpd="sng" algn="ctr">
          <a:solidFill>
            <a:schemeClr val="tx2">
              <a:lumMod val="75000"/>
            </a:schemeClr>
          </a:solidFill>
          <a:prstDash val="solid"/>
        </a:ln>
        <a:effectLst>
          <a:glow rad="139700">
            <a:schemeClr val="accent1">
              <a:satMod val="175000"/>
              <a:alpha val="40000"/>
            </a:schemeClr>
          </a:glow>
          <a:softEdge rad="63500"/>
        </a:effectLst>
        <a:scene3d>
          <a:camera prst="orthographicFront"/>
          <a:lightRig rig="chilly" dir="t"/>
        </a:scene3d>
        <a:sp3d/>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lang="es-EC" sz="3000" b="1" kern="1200" dirty="0" smtClean="0">
              <a:latin typeface="Times New Roman" pitchFamily="18" charset="0"/>
              <a:cs typeface="Times New Roman" pitchFamily="18" charset="0"/>
            </a:rPr>
            <a:t>Objetivos</a:t>
          </a:r>
          <a:endParaRPr lang="es-EC" sz="3000" b="1" kern="1200" dirty="0">
            <a:latin typeface="Times New Roman" pitchFamily="18" charset="0"/>
            <a:cs typeface="Times New Roman" pitchFamily="18" charset="0"/>
          </a:endParaRPr>
        </a:p>
      </dsp:txBody>
      <dsp:txXfrm>
        <a:off x="37178" y="2336621"/>
        <a:ext cx="2186801" cy="1060409"/>
      </dsp:txXfrm>
    </dsp:sp>
    <dsp:sp modelId="{E93B5A15-68C4-433F-8139-B051782BAA97}">
      <dsp:nvSpPr>
        <dsp:cNvPr id="0" name=""/>
        <dsp:cNvSpPr/>
      </dsp:nvSpPr>
      <dsp:spPr>
        <a:xfrm rot="18770822">
          <a:off x="2044986" y="2365183"/>
          <a:ext cx="1325081" cy="31772"/>
        </a:xfrm>
        <a:custGeom>
          <a:avLst/>
          <a:gdLst/>
          <a:ahLst/>
          <a:cxnLst/>
          <a:rect l="0" t="0" r="0" b="0"/>
          <a:pathLst>
            <a:path>
              <a:moveTo>
                <a:pt x="0" y="15886"/>
              </a:moveTo>
              <a:lnTo>
                <a:pt x="1325081" y="15886"/>
              </a:lnTo>
            </a:path>
          </a:pathLst>
        </a:custGeom>
        <a:noFill/>
        <a:ln w="25400" cap="flat" cmpd="sng" algn="ctr">
          <a:solidFill>
            <a:schemeClr val="dk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2674400" y="2347942"/>
        <a:ext cx="66254" cy="66254"/>
      </dsp:txXfrm>
    </dsp:sp>
    <dsp:sp modelId="{DBB3A4D4-FC43-4252-9784-BAD06B340F5D}">
      <dsp:nvSpPr>
        <dsp:cNvPr id="0" name=""/>
        <dsp:cNvSpPr/>
      </dsp:nvSpPr>
      <dsp:spPr>
        <a:xfrm>
          <a:off x="3158084" y="1332117"/>
          <a:ext cx="2252783" cy="112639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glow rad="101600">
            <a:schemeClr val="bg1">
              <a:lumMod val="75000"/>
              <a:alpha val="60000"/>
            </a:schemeClr>
          </a:glow>
          <a:softEdge rad="63500"/>
        </a:effectLst>
        <a:scene3d>
          <a:camera prst="orthographicFront"/>
          <a:lightRig rig="chilly" dir="t"/>
        </a:scene3d>
        <a:sp3d/>
      </dsp:spPr>
      <dsp:style>
        <a:lnRef idx="1">
          <a:schemeClr val="dk1"/>
        </a:lnRef>
        <a:fillRef idx="2">
          <a:schemeClr val="dk1"/>
        </a:fillRef>
        <a:effectRef idx="1">
          <a:schemeClr val="dk1"/>
        </a:effectRef>
        <a:fontRef idx="minor">
          <a:schemeClr val="dk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Generales</a:t>
          </a:r>
          <a:endParaRPr lang="es-EC" sz="2500" b="1" kern="1200" dirty="0">
            <a:latin typeface="Times New Roman" pitchFamily="18" charset="0"/>
            <a:cs typeface="Times New Roman" pitchFamily="18" charset="0"/>
          </a:endParaRPr>
        </a:p>
      </dsp:txBody>
      <dsp:txXfrm>
        <a:off x="3191075" y="1365108"/>
        <a:ext cx="2186801" cy="1060409"/>
      </dsp:txXfrm>
    </dsp:sp>
    <dsp:sp modelId="{ABA14CBF-C3A1-4284-ABE3-0B67E6AC901A}">
      <dsp:nvSpPr>
        <dsp:cNvPr id="0" name=""/>
        <dsp:cNvSpPr/>
      </dsp:nvSpPr>
      <dsp:spPr>
        <a:xfrm>
          <a:off x="5410867" y="1879427"/>
          <a:ext cx="901113" cy="31772"/>
        </a:xfrm>
        <a:custGeom>
          <a:avLst/>
          <a:gdLst/>
          <a:ahLst/>
          <a:cxnLst/>
          <a:rect l="0" t="0" r="0" b="0"/>
          <a:pathLst>
            <a:path>
              <a:moveTo>
                <a:pt x="0" y="15886"/>
              </a:moveTo>
              <a:lnTo>
                <a:pt x="901113" y="15886"/>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5838896" y="1872785"/>
        <a:ext cx="45055" cy="45055"/>
      </dsp:txXfrm>
    </dsp:sp>
    <dsp:sp modelId="{E07E2BF9-9659-4C9F-85F7-2D2DEC477A8A}">
      <dsp:nvSpPr>
        <dsp:cNvPr id="0" name=""/>
        <dsp:cNvSpPr/>
      </dsp:nvSpPr>
      <dsp:spPr>
        <a:xfrm>
          <a:off x="6311980" y="1332117"/>
          <a:ext cx="2252783" cy="1126391"/>
        </a:xfrm>
        <a:prstGeom prst="roundRect">
          <a:avLst>
            <a:gd name="adj" fmla="val 10000"/>
          </a:avLst>
        </a:prstGeom>
        <a:solidFill>
          <a:schemeClr val="accent2"/>
        </a:solidFill>
        <a:ln w="25400" cap="flat" cmpd="sng" algn="ctr">
          <a:solidFill>
            <a:schemeClr val="accent2">
              <a:shade val="50000"/>
            </a:schemeClr>
          </a:solidFill>
          <a:prstDash val="solid"/>
        </a:ln>
        <a:effectLst>
          <a:softEdge rad="63500"/>
        </a:effectLst>
        <a:scene3d>
          <a:camera prst="orthographicFront"/>
          <a:lightRig rig="chilly" dir="t"/>
        </a:scene3d>
        <a:sp3d/>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dirty="0" smtClean="0">
              <a:latin typeface="Times New Roman" pitchFamily="18" charset="0"/>
              <a:cs typeface="Times New Roman" pitchFamily="18" charset="0"/>
            </a:rPr>
            <a:t>Cumplimiento de los Supuestos de Karl Marx</a:t>
          </a:r>
          <a:endParaRPr lang="es-EC" sz="1900" kern="1200" dirty="0">
            <a:latin typeface="Times New Roman" pitchFamily="18" charset="0"/>
            <a:cs typeface="Times New Roman" pitchFamily="18" charset="0"/>
          </a:endParaRPr>
        </a:p>
      </dsp:txBody>
      <dsp:txXfrm>
        <a:off x="6344971" y="1365108"/>
        <a:ext cx="2186801" cy="1060409"/>
      </dsp:txXfrm>
    </dsp:sp>
    <dsp:sp modelId="{4280401A-9CA8-4C8A-9893-399E53AF5CDF}">
      <dsp:nvSpPr>
        <dsp:cNvPr id="0" name=""/>
        <dsp:cNvSpPr/>
      </dsp:nvSpPr>
      <dsp:spPr>
        <a:xfrm rot="2829178">
          <a:off x="2044986" y="3336696"/>
          <a:ext cx="1325081" cy="31772"/>
        </a:xfrm>
        <a:custGeom>
          <a:avLst/>
          <a:gdLst/>
          <a:ahLst/>
          <a:cxnLst/>
          <a:rect l="0" t="0" r="0" b="0"/>
          <a:pathLst>
            <a:path>
              <a:moveTo>
                <a:pt x="0" y="15886"/>
              </a:moveTo>
              <a:lnTo>
                <a:pt x="1325081" y="15886"/>
              </a:lnTo>
            </a:path>
          </a:pathLst>
        </a:custGeom>
        <a:noFill/>
        <a:ln w="25400" cap="flat" cmpd="sng" algn="ctr">
          <a:solidFill>
            <a:schemeClr val="dk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2674400" y="3319455"/>
        <a:ext cx="66254" cy="66254"/>
      </dsp:txXfrm>
    </dsp:sp>
    <dsp:sp modelId="{91E99113-28AD-424C-843D-BF8E097CE5F6}">
      <dsp:nvSpPr>
        <dsp:cNvPr id="0" name=""/>
        <dsp:cNvSpPr/>
      </dsp:nvSpPr>
      <dsp:spPr>
        <a:xfrm>
          <a:off x="3158084" y="3275143"/>
          <a:ext cx="2252783" cy="1126391"/>
        </a:xfrm>
        <a:prstGeom prst="roundRect">
          <a:avLst>
            <a:gd name="adj" fmla="val 10000"/>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glow rad="101600">
            <a:schemeClr val="bg1">
              <a:lumMod val="75000"/>
              <a:alpha val="60000"/>
            </a:schemeClr>
          </a:glow>
          <a:softEdge rad="63500"/>
        </a:effectLst>
        <a:scene3d>
          <a:camera prst="orthographicFront"/>
          <a:lightRig rig="chilly" dir="t"/>
        </a:scene3d>
        <a:sp3d/>
      </dsp:spPr>
      <dsp:style>
        <a:lnRef idx="1">
          <a:schemeClr val="dk1"/>
        </a:lnRef>
        <a:fillRef idx="2">
          <a:schemeClr val="dk1"/>
        </a:fillRef>
        <a:effectRef idx="1">
          <a:schemeClr val="dk1"/>
        </a:effectRef>
        <a:fontRef idx="minor">
          <a:schemeClr val="dk1"/>
        </a:fontRef>
      </dsp:style>
      <ds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Específicos</a:t>
          </a:r>
          <a:endParaRPr lang="es-EC" sz="2500" b="1" kern="1200" dirty="0">
            <a:latin typeface="Times New Roman" pitchFamily="18" charset="0"/>
            <a:cs typeface="Times New Roman" pitchFamily="18" charset="0"/>
          </a:endParaRPr>
        </a:p>
      </dsp:txBody>
      <dsp:txXfrm>
        <a:off x="3191075" y="3308134"/>
        <a:ext cx="2186801" cy="1060409"/>
      </dsp:txXfrm>
    </dsp:sp>
    <dsp:sp modelId="{7448DCAC-41DC-4ECD-A126-0107E4F1DB30}">
      <dsp:nvSpPr>
        <dsp:cNvPr id="0" name=""/>
        <dsp:cNvSpPr/>
      </dsp:nvSpPr>
      <dsp:spPr>
        <a:xfrm rot="19457599">
          <a:off x="5306562" y="3498615"/>
          <a:ext cx="1109724" cy="31772"/>
        </a:xfrm>
        <a:custGeom>
          <a:avLst/>
          <a:gdLst/>
          <a:ahLst/>
          <a:cxnLst/>
          <a:rect l="0" t="0" r="0" b="0"/>
          <a:pathLst>
            <a:path>
              <a:moveTo>
                <a:pt x="0" y="15886"/>
              </a:moveTo>
              <a:lnTo>
                <a:pt x="1109724" y="15886"/>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5833681" y="3486758"/>
        <a:ext cx="55486" cy="55486"/>
      </dsp:txXfrm>
    </dsp:sp>
    <dsp:sp modelId="{15E47EBD-8DA6-428E-B452-79525F7BF268}">
      <dsp:nvSpPr>
        <dsp:cNvPr id="0" name=""/>
        <dsp:cNvSpPr/>
      </dsp:nvSpPr>
      <dsp:spPr>
        <a:xfrm>
          <a:off x="6311980" y="2627468"/>
          <a:ext cx="2252783" cy="1126391"/>
        </a:xfrm>
        <a:prstGeom prst="roundRect">
          <a:avLst>
            <a:gd name="adj" fmla="val 10000"/>
          </a:avLst>
        </a:prstGeom>
        <a:solidFill>
          <a:schemeClr val="accent4"/>
        </a:solidFill>
        <a:ln w="25400" cap="flat" cmpd="sng" algn="ctr">
          <a:solidFill>
            <a:schemeClr val="accent4">
              <a:shade val="50000"/>
            </a:schemeClr>
          </a:solidFill>
          <a:prstDash val="solid"/>
        </a:ln>
        <a:effectLst>
          <a:softEdge rad="63500"/>
        </a:effectLst>
        <a:scene3d>
          <a:camera prst="orthographicFront"/>
          <a:lightRig rig="chilly" dir="t"/>
        </a:scene3d>
        <a:sp3d/>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dirty="0" smtClean="0">
              <a:latin typeface="Times New Roman" pitchFamily="18" charset="0"/>
              <a:cs typeface="Times New Roman" pitchFamily="18" charset="0"/>
            </a:rPr>
            <a:t>Estudiar con énfasis la política económica de cada país.</a:t>
          </a:r>
          <a:endParaRPr lang="es-EC" sz="1900" kern="1200" dirty="0">
            <a:latin typeface="Times New Roman" pitchFamily="18" charset="0"/>
            <a:cs typeface="Times New Roman" pitchFamily="18" charset="0"/>
          </a:endParaRPr>
        </a:p>
      </dsp:txBody>
      <dsp:txXfrm>
        <a:off x="6344971" y="2660459"/>
        <a:ext cx="2186801" cy="1060409"/>
      </dsp:txXfrm>
    </dsp:sp>
    <dsp:sp modelId="{73CFA309-9D08-45FF-AD18-164AA8E25274}">
      <dsp:nvSpPr>
        <dsp:cNvPr id="0" name=""/>
        <dsp:cNvSpPr/>
      </dsp:nvSpPr>
      <dsp:spPr>
        <a:xfrm rot="2142401">
          <a:off x="5306562" y="4146290"/>
          <a:ext cx="1109724" cy="31772"/>
        </a:xfrm>
        <a:custGeom>
          <a:avLst/>
          <a:gdLst/>
          <a:ahLst/>
          <a:cxnLst/>
          <a:rect l="0" t="0" r="0" b="0"/>
          <a:pathLst>
            <a:path>
              <a:moveTo>
                <a:pt x="0" y="15886"/>
              </a:moveTo>
              <a:lnTo>
                <a:pt x="1109724" y="15886"/>
              </a:lnTo>
            </a:path>
          </a:pathLst>
        </a:custGeom>
        <a:noFill/>
        <a:ln w="25400" cap="flat" cmpd="sng" algn="ctr">
          <a:solidFill>
            <a:schemeClr val="dk2">
              <a:shade val="80000"/>
              <a:hueOff val="0"/>
              <a:satOff val="0"/>
              <a:lumOff val="0"/>
              <a:alphaOff val="0"/>
            </a:schemeClr>
          </a:solidFill>
          <a:prstDash val="solid"/>
        </a:ln>
        <a:effectLst/>
        <a:scene3d>
          <a:camera prst="orthographicFront"/>
          <a:lightRig rig="chilly" dir="t"/>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5833681" y="4134433"/>
        <a:ext cx="55486" cy="55486"/>
      </dsp:txXfrm>
    </dsp:sp>
    <dsp:sp modelId="{16C51FC6-5847-4141-9185-A42B2C380C16}">
      <dsp:nvSpPr>
        <dsp:cNvPr id="0" name=""/>
        <dsp:cNvSpPr/>
      </dsp:nvSpPr>
      <dsp:spPr>
        <a:xfrm>
          <a:off x="6311980" y="3922818"/>
          <a:ext cx="2252783" cy="1126391"/>
        </a:xfrm>
        <a:prstGeom prst="roundRect">
          <a:avLst>
            <a:gd name="adj" fmla="val 10000"/>
          </a:avLst>
        </a:prstGeom>
        <a:solidFill>
          <a:schemeClr val="accent4"/>
        </a:solidFill>
        <a:ln w="25400" cap="flat" cmpd="sng" algn="ctr">
          <a:solidFill>
            <a:schemeClr val="accent4">
              <a:shade val="50000"/>
            </a:schemeClr>
          </a:solidFill>
          <a:prstDash val="solid"/>
        </a:ln>
        <a:effectLst>
          <a:softEdge rad="63500"/>
        </a:effectLst>
        <a:scene3d>
          <a:camera prst="orthographicFront"/>
          <a:lightRig rig="chilly" dir="t"/>
        </a:scene3d>
        <a:sp3d/>
      </dsp:spPr>
      <dsp:style>
        <a:lnRef idx="2">
          <a:schemeClr val="accent4">
            <a:shade val="50000"/>
          </a:schemeClr>
        </a:lnRef>
        <a:fillRef idx="1">
          <a:schemeClr val="accent4"/>
        </a:fillRef>
        <a:effectRef idx="0">
          <a:schemeClr val="accent4"/>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s-EC" sz="1900" kern="1200" smtClean="0">
              <a:latin typeface="Times New Roman" pitchFamily="18" charset="0"/>
              <a:cs typeface="Times New Roman" pitchFamily="18" charset="0"/>
            </a:rPr>
            <a:t>Llegar a conclusiones de fuerte validez interna</a:t>
          </a:r>
          <a:endParaRPr lang="es-EC" sz="1900" kern="1200">
            <a:latin typeface="Times New Roman" pitchFamily="18" charset="0"/>
            <a:cs typeface="Times New Roman" pitchFamily="18" charset="0"/>
          </a:endParaRPr>
        </a:p>
      </dsp:txBody>
      <dsp:txXfrm>
        <a:off x="6344971" y="3955809"/>
        <a:ext cx="2186801" cy="106040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EC" sz="1900" kern="1200" dirty="0" smtClean="0">
              <a:effectLst/>
              <a:latin typeface="Times New Roman"/>
              <a:ea typeface="Times New Roman"/>
              <a:cs typeface="Times New Roman"/>
            </a:rPr>
            <a:t>La "Unión de lucha por la emancipación de la clase obrera", creada por Lenin en Petersburgo en el año 1895, que desplegó una labor de agitación de masas entre los obreros y dirigió huelgas de masas.</a:t>
          </a:r>
          <a:endParaRPr lang="es-EC" sz="1900" kern="1200" dirty="0"/>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r>
            <a:rPr lang="es-EC" sz="1900" kern="1200" dirty="0" smtClean="0">
              <a:effectLst/>
              <a:latin typeface="Times New Roman"/>
              <a:ea typeface="Times New Roman"/>
              <a:cs typeface="Times New Roman"/>
            </a:rPr>
            <a:t>Se levantaron en el País Soviético los cimientos inconmovibles de la Economía socialista: se construyó una industria pesada socialista de primera clase y una agricultura colectiva mecanizada.</a:t>
          </a:r>
          <a:endParaRPr lang="es-EC" sz="1900" kern="1200" dirty="0"/>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smtClean="0">
              <a:latin typeface="Times New Roman" pitchFamily="18" charset="0"/>
              <a:cs typeface="Times New Roman" pitchFamily="18" charset="0"/>
            </a:rPr>
            <a:t>Supuesto No. 2</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106154"/>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EC" sz="1800" kern="1200" dirty="0" smtClean="0">
              <a:latin typeface="Times New Roman" pitchFamily="18" charset="0"/>
              <a:cs typeface="Times New Roman" pitchFamily="18" charset="0"/>
            </a:rPr>
            <a:t>En los años de 1930 a 1934, el Partido bolchevique resolvió la tarea histórica más difícil de la revolución proletaria, después de la conquista del Poder: la de llevar a millones de pequeños propietarios campesinos, a la senda del socialismo. </a:t>
          </a:r>
          <a:endParaRPr lang="es-EC" sz="1800" kern="1200" dirty="0">
            <a:latin typeface="Times New Roman" pitchFamily="18" charset="0"/>
            <a:cs typeface="Times New Roman" pitchFamily="18" charset="0"/>
          </a:endParaRPr>
        </a:p>
      </dsp:txBody>
      <dsp:txXfrm>
        <a:off x="2141652" y="375491"/>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3</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 tIns="9525" rIns="9525" bIns="9525" numCol="1" spcCol="1270" anchor="t" anchorCtr="0">
          <a:noAutofit/>
        </a:bodyPr>
        <a:lstStyle/>
        <a:p>
          <a:pPr marL="114300" lvl="1" indent="-114300" algn="just" defTabSz="666750">
            <a:lnSpc>
              <a:spcPct val="90000"/>
            </a:lnSpc>
            <a:spcBef>
              <a:spcPct val="0"/>
            </a:spcBef>
            <a:spcAft>
              <a:spcPct val="15000"/>
            </a:spcAft>
            <a:buChar char="••"/>
          </a:pPr>
          <a:r>
            <a:rPr lang="es-EC" sz="1500" kern="1200" dirty="0" smtClean="0">
              <a:latin typeface="Times New Roman" pitchFamily="18" charset="0"/>
              <a:cs typeface="Times New Roman" pitchFamily="18" charset="0"/>
            </a:rPr>
            <a:t>En la U.R.S.S., se aplica el principio del socialismo: "De cada uno, según su capacidad, a cada uno, según su trabajo". Se garantiza a todos los ciudadanos de la U.R.S.S. el derecho al trabajo, el derecho al descanso, el derecho a la instrucción, el derecho al aseguramiento material en su vejez en caso de enfermedad o de incapacitación para el trabajo.</a:t>
          </a:r>
          <a:endParaRPr lang="es-EC" sz="15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4</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026561"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La Revolución soviética se distingue de todas las demás revoluciones en que, además de librar al pueblo del zarismo y del capitalismo, vino a mejorar radicalmente su situación material y cultural. En esto reside su fuerza invencible.</a:t>
          </a:r>
          <a:endParaRPr lang="es-EC" sz="1700" kern="1200" dirty="0">
            <a:latin typeface="Times New Roman" pitchFamily="18" charset="0"/>
            <a:cs typeface="Times New Roman" pitchFamily="18" charset="0"/>
          </a:endParaRPr>
        </a:p>
      </dsp:txBody>
      <dsp:txXfrm>
        <a:off x="2026561"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5</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026561"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La clase obrera había dejado de ser una clase explotada, privada de los medios de producción, como lo es bajo el capitalismo. Había destruido el capitalismo, arrebatado a los capitalistas los medios de producción, para convertirlos en propiedad social. </a:t>
          </a:r>
          <a:r>
            <a:rPr lang="es-EC" sz="1700" kern="1200" dirty="0" smtClean="0">
              <a:effectLst/>
              <a:latin typeface="Times New Roman" pitchFamily="18" charset="0"/>
              <a:ea typeface="Times New Roman"/>
              <a:cs typeface="Times New Roman" pitchFamily="18" charset="0"/>
            </a:rPr>
            <a:t>. </a:t>
          </a:r>
          <a:endParaRPr lang="es-EC" sz="1700" kern="1200" dirty="0">
            <a:latin typeface="Times New Roman" pitchFamily="18" charset="0"/>
            <a:cs typeface="Times New Roman" pitchFamily="18" charset="0"/>
          </a:endParaRPr>
        </a:p>
      </dsp:txBody>
      <dsp:txXfrm>
        <a:off x="2026561"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6</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just" defTabSz="844550">
            <a:lnSpc>
              <a:spcPct val="90000"/>
            </a:lnSpc>
            <a:spcBef>
              <a:spcPct val="0"/>
            </a:spcBef>
            <a:spcAft>
              <a:spcPct val="15000"/>
            </a:spcAft>
            <a:buChar char="••"/>
          </a:pPr>
          <a:r>
            <a:rPr lang="es-EC" sz="1900" kern="1200" dirty="0" smtClean="0">
              <a:latin typeface="Times New Roman" pitchFamily="18" charset="0"/>
              <a:cs typeface="Times New Roman" pitchFamily="18" charset="0"/>
            </a:rPr>
            <a:t>La mujer disfruta de derechos iguales al hombre en todos los dominios de la vida. La igualdad de derechos de todos los ciudadanos de la U.R.S.S., independientemente de su nacionalidad y raza, es ley intangible</a:t>
          </a:r>
          <a:r>
            <a:rPr lang="es-EC" sz="1900" kern="1200" dirty="0" smtClean="0">
              <a:effectLst/>
              <a:latin typeface="Times New Roman" pitchFamily="18" charset="0"/>
              <a:ea typeface="Times New Roman"/>
              <a:cs typeface="Times New Roman" pitchFamily="18" charset="0"/>
            </a:rPr>
            <a:t>.</a:t>
          </a:r>
          <a:endParaRPr lang="es-EC" sz="19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7</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just" defTabSz="844550">
            <a:lnSpc>
              <a:spcPct val="90000"/>
            </a:lnSpc>
            <a:spcBef>
              <a:spcPct val="0"/>
            </a:spcBef>
            <a:spcAft>
              <a:spcPct val="15000"/>
            </a:spcAft>
            <a:buChar char="••"/>
          </a:pPr>
          <a:r>
            <a:rPr lang="es-EC" sz="1900" kern="1200" dirty="0" smtClean="0">
              <a:latin typeface="Times New Roman" pitchFamily="18" charset="0"/>
              <a:cs typeface="Times New Roman" pitchFamily="18" charset="0"/>
            </a:rPr>
            <a:t>El salario real de los obreros y empleados experimentó, durante el segundo Plan quinquenal, un aumento de más de dos veces. El fondo de salarios creció de 34.000 millones, en 1933, a 81.000 millones, en 1937</a:t>
          </a:r>
          <a:r>
            <a:rPr lang="es-EC" sz="1900" kern="1200" dirty="0" smtClean="0">
              <a:effectLst/>
              <a:latin typeface="Times New Roman" pitchFamily="18" charset="0"/>
              <a:ea typeface="Times New Roman"/>
              <a:cs typeface="Times New Roman" pitchFamily="18" charset="0"/>
            </a:rPr>
            <a:t>. </a:t>
          </a:r>
          <a:endParaRPr lang="es-EC" sz="19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8</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Las revoluciones anteriores habían fracasado siempre, porque aun dando al pueblo la libertad, no habían podido ofrecerle, al mismo tiempo, un mejoramiento sensible de su situación material.</a:t>
          </a:r>
          <a:endParaRPr lang="es-EC" sz="17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9</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En la nueva sociedad, la sociedad socialista, había desaparecido para siempre las crisis, la miseria, el paro forzoso y la ruina. Se habían creado las condiciones necesarias para una vida desahogada y culta de todos los miembros de la sociedad soviética</a:t>
          </a:r>
          <a:r>
            <a:rPr lang="es-EC" sz="1700" kern="1200" dirty="0" smtClean="0">
              <a:effectLst/>
              <a:latin typeface="Times New Roman" pitchFamily="18" charset="0"/>
              <a:ea typeface="Times New Roman"/>
              <a:cs typeface="Times New Roman" pitchFamily="18" charset="0"/>
            </a:rPr>
            <a:t>. </a:t>
          </a:r>
          <a:endParaRPr lang="es-EC" sz="17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10</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ED0BC5-2D8C-490F-901D-4C6D3ED87F67}">
      <dsp:nvSpPr>
        <dsp:cNvPr id="0" name=""/>
        <dsp:cNvSpPr/>
      </dsp:nvSpPr>
      <dsp:spPr>
        <a:xfrm>
          <a:off x="0" y="0"/>
          <a:ext cx="6583679" cy="995711"/>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Sociedad Esclavista </a:t>
          </a:r>
        </a:p>
        <a:p>
          <a:pPr lvl="0" algn="l"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(2100 a. C – 475 a. C)</a:t>
          </a:r>
          <a:endParaRPr lang="es-EC" sz="2500" b="1" kern="1200" dirty="0">
            <a:latin typeface="Times New Roman" pitchFamily="18" charset="0"/>
            <a:cs typeface="Times New Roman" pitchFamily="18" charset="0"/>
          </a:endParaRPr>
        </a:p>
      </dsp:txBody>
      <dsp:txXfrm>
        <a:off x="29163" y="29163"/>
        <a:ext cx="5425092" cy="937385"/>
      </dsp:txXfrm>
    </dsp:sp>
    <dsp:sp modelId="{D4E9365C-D053-4885-847D-5CAC2F2E1EED}">
      <dsp:nvSpPr>
        <dsp:cNvPr id="0" name=""/>
        <dsp:cNvSpPr/>
      </dsp:nvSpPr>
      <dsp:spPr>
        <a:xfrm>
          <a:off x="551383" y="1176750"/>
          <a:ext cx="6583679" cy="995711"/>
        </a:xfrm>
        <a:prstGeom prst="roundRect">
          <a:avLst>
            <a:gd name="adj" fmla="val 10000"/>
          </a:avLst>
        </a:prstGeom>
        <a:gradFill rotWithShape="0">
          <a:gsLst>
            <a:gs pos="0">
              <a:schemeClr val="accent4">
                <a:hueOff val="-1488257"/>
                <a:satOff val="8966"/>
                <a:lumOff val="719"/>
                <a:alphaOff val="0"/>
                <a:shade val="51000"/>
                <a:satMod val="130000"/>
              </a:schemeClr>
            </a:gs>
            <a:gs pos="80000">
              <a:schemeClr val="accent4">
                <a:hueOff val="-1488257"/>
                <a:satOff val="8966"/>
                <a:lumOff val="719"/>
                <a:alphaOff val="0"/>
                <a:shade val="93000"/>
                <a:satMod val="130000"/>
              </a:schemeClr>
            </a:gs>
            <a:gs pos="100000">
              <a:schemeClr val="accent4">
                <a:hueOff val="-1488257"/>
                <a:satOff val="8966"/>
                <a:lumOff val="719"/>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Sociedad </a:t>
          </a:r>
          <a:r>
            <a:rPr lang="es-EC" sz="2500" b="1" kern="1200" dirty="0" err="1" smtClean="0">
              <a:latin typeface="Times New Roman" pitchFamily="18" charset="0"/>
              <a:cs typeface="Times New Roman" pitchFamily="18" charset="0"/>
            </a:rPr>
            <a:t>Feudalista</a:t>
          </a:r>
          <a:r>
            <a:rPr lang="es-EC" sz="2500" b="1" kern="1200" dirty="0" smtClean="0">
              <a:latin typeface="Times New Roman" pitchFamily="18" charset="0"/>
              <a:cs typeface="Times New Roman" pitchFamily="18" charset="0"/>
            </a:rPr>
            <a:t> (475 a. C – 1840)</a:t>
          </a:r>
          <a:endParaRPr lang="es-EC" sz="2500" b="1" kern="1200" dirty="0">
            <a:latin typeface="Times New Roman" pitchFamily="18" charset="0"/>
            <a:cs typeface="Times New Roman" pitchFamily="18" charset="0"/>
          </a:endParaRPr>
        </a:p>
      </dsp:txBody>
      <dsp:txXfrm>
        <a:off x="580546" y="1205913"/>
        <a:ext cx="5326758" cy="937385"/>
      </dsp:txXfrm>
    </dsp:sp>
    <dsp:sp modelId="{ED7425CC-AD41-4C7A-8C5F-E13DC0DDFFBD}">
      <dsp:nvSpPr>
        <dsp:cNvPr id="0" name=""/>
        <dsp:cNvSpPr/>
      </dsp:nvSpPr>
      <dsp:spPr>
        <a:xfrm>
          <a:off x="1094536" y="2353500"/>
          <a:ext cx="6583679" cy="995711"/>
        </a:xfrm>
        <a:prstGeom prst="roundRect">
          <a:avLst>
            <a:gd name="adj" fmla="val 10000"/>
          </a:avLst>
        </a:prstGeom>
        <a:gradFill rotWithShape="0">
          <a:gsLst>
            <a:gs pos="0">
              <a:schemeClr val="accent4">
                <a:hueOff val="-2976513"/>
                <a:satOff val="17933"/>
                <a:lumOff val="1437"/>
                <a:alphaOff val="0"/>
                <a:shade val="51000"/>
                <a:satMod val="130000"/>
              </a:schemeClr>
            </a:gs>
            <a:gs pos="80000">
              <a:schemeClr val="accent4">
                <a:hueOff val="-2976513"/>
                <a:satOff val="17933"/>
                <a:lumOff val="1437"/>
                <a:alphaOff val="0"/>
                <a:shade val="93000"/>
                <a:satMod val="130000"/>
              </a:schemeClr>
            </a:gs>
            <a:gs pos="100000">
              <a:schemeClr val="accent4">
                <a:hueOff val="-2976513"/>
                <a:satOff val="17933"/>
                <a:lumOff val="143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Sociedad </a:t>
          </a:r>
          <a:r>
            <a:rPr lang="es-EC" sz="2500" b="1" kern="1200" dirty="0" err="1" smtClean="0">
              <a:latin typeface="Times New Roman" pitchFamily="18" charset="0"/>
              <a:cs typeface="Times New Roman" pitchFamily="18" charset="0"/>
            </a:rPr>
            <a:t>Semi</a:t>
          </a:r>
          <a:r>
            <a:rPr lang="es-EC" sz="2500" b="1" kern="1200" dirty="0" smtClean="0">
              <a:latin typeface="Times New Roman" pitchFamily="18" charset="0"/>
              <a:cs typeface="Times New Roman" pitchFamily="18" charset="0"/>
            </a:rPr>
            <a:t>-Feudal (1841 – 1911)</a:t>
          </a:r>
          <a:endParaRPr lang="es-EC" sz="2500" b="1" kern="1200" dirty="0">
            <a:latin typeface="Times New Roman" pitchFamily="18" charset="0"/>
            <a:cs typeface="Times New Roman" pitchFamily="18" charset="0"/>
          </a:endParaRPr>
        </a:p>
      </dsp:txBody>
      <dsp:txXfrm>
        <a:off x="1123699" y="2382663"/>
        <a:ext cx="5334987" cy="937385"/>
      </dsp:txXfrm>
    </dsp:sp>
    <dsp:sp modelId="{62660B85-A285-4986-9639-277AB6DEA6DF}">
      <dsp:nvSpPr>
        <dsp:cNvPr id="0" name=""/>
        <dsp:cNvSpPr/>
      </dsp:nvSpPr>
      <dsp:spPr>
        <a:xfrm>
          <a:off x="1645919" y="3530251"/>
          <a:ext cx="6583679" cy="995711"/>
        </a:xfrm>
        <a:prstGeom prst="roundRect">
          <a:avLst>
            <a:gd name="adj" fmla="val 10000"/>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a:lnSpc>
              <a:spcPct val="90000"/>
            </a:lnSpc>
            <a:spcBef>
              <a:spcPct val="0"/>
            </a:spcBef>
            <a:spcAft>
              <a:spcPct val="35000"/>
            </a:spcAft>
          </a:pPr>
          <a:r>
            <a:rPr lang="es-EC" sz="2500" b="1" kern="1200" dirty="0" smtClean="0">
              <a:latin typeface="Times New Roman" pitchFamily="18" charset="0"/>
              <a:cs typeface="Times New Roman" pitchFamily="18" charset="0"/>
            </a:rPr>
            <a:t>Época de Republicas y Guerras Civiles (1912 – 1949)</a:t>
          </a:r>
          <a:endParaRPr lang="es-EC" sz="2500" b="1" kern="1200" dirty="0">
            <a:latin typeface="Times New Roman" pitchFamily="18" charset="0"/>
            <a:cs typeface="Times New Roman" pitchFamily="18" charset="0"/>
          </a:endParaRPr>
        </a:p>
      </dsp:txBody>
      <dsp:txXfrm>
        <a:off x="1675082" y="3559414"/>
        <a:ext cx="5326758" cy="937385"/>
      </dsp:txXfrm>
    </dsp:sp>
    <dsp:sp modelId="{E7028D35-C1C5-4A8E-B6C4-6A6985902322}">
      <dsp:nvSpPr>
        <dsp:cNvPr id="0" name=""/>
        <dsp:cNvSpPr/>
      </dsp:nvSpPr>
      <dsp:spPr>
        <a:xfrm>
          <a:off x="5936467" y="762624"/>
          <a:ext cx="647212" cy="647212"/>
        </a:xfrm>
        <a:prstGeom prst="downArrow">
          <a:avLst>
            <a:gd name="adj1" fmla="val 55000"/>
            <a:gd name="adj2" fmla="val 45000"/>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s-EC" sz="2500" b="1" kern="1200">
            <a:latin typeface="Times New Roman" pitchFamily="18" charset="0"/>
            <a:cs typeface="Times New Roman" pitchFamily="18" charset="0"/>
          </a:endParaRPr>
        </a:p>
      </dsp:txBody>
      <dsp:txXfrm>
        <a:off x="6082090" y="762624"/>
        <a:ext cx="355966" cy="487027"/>
      </dsp:txXfrm>
    </dsp:sp>
    <dsp:sp modelId="{7F3DF6FF-C6CC-44BB-A896-BFBE17316A54}">
      <dsp:nvSpPr>
        <dsp:cNvPr id="0" name=""/>
        <dsp:cNvSpPr/>
      </dsp:nvSpPr>
      <dsp:spPr>
        <a:xfrm>
          <a:off x="6487850" y="1939375"/>
          <a:ext cx="647212" cy="647212"/>
        </a:xfrm>
        <a:prstGeom prst="downArrow">
          <a:avLst>
            <a:gd name="adj1" fmla="val 55000"/>
            <a:gd name="adj2" fmla="val 45000"/>
          </a:avLst>
        </a:prstGeom>
        <a:solidFill>
          <a:schemeClr val="accent4">
            <a:tint val="40000"/>
            <a:alpha val="90000"/>
            <a:hueOff val="-1972853"/>
            <a:satOff val="11079"/>
            <a:lumOff val="704"/>
            <a:alphaOff val="0"/>
          </a:schemeClr>
        </a:solidFill>
        <a:ln w="9525" cap="flat" cmpd="sng" algn="ctr">
          <a:solidFill>
            <a:schemeClr val="accent4">
              <a:tint val="40000"/>
              <a:alpha val="90000"/>
              <a:hueOff val="-1972853"/>
              <a:satOff val="11079"/>
              <a:lumOff val="704"/>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s-EC" sz="2500" b="1" kern="1200">
            <a:latin typeface="Times New Roman" pitchFamily="18" charset="0"/>
            <a:cs typeface="Times New Roman" pitchFamily="18" charset="0"/>
          </a:endParaRPr>
        </a:p>
      </dsp:txBody>
      <dsp:txXfrm>
        <a:off x="6633473" y="1939375"/>
        <a:ext cx="355966" cy="487027"/>
      </dsp:txXfrm>
    </dsp:sp>
    <dsp:sp modelId="{DF05A05B-2783-461E-AA68-0F82361355EF}">
      <dsp:nvSpPr>
        <dsp:cNvPr id="0" name=""/>
        <dsp:cNvSpPr/>
      </dsp:nvSpPr>
      <dsp:spPr>
        <a:xfrm>
          <a:off x="7031004" y="3116125"/>
          <a:ext cx="647212" cy="647212"/>
        </a:xfrm>
        <a:prstGeom prst="downArrow">
          <a:avLst>
            <a:gd name="adj1" fmla="val 55000"/>
            <a:gd name="adj2" fmla="val 45000"/>
          </a:avLst>
        </a:prstGeom>
        <a:solidFill>
          <a:schemeClr val="accent4">
            <a:tint val="40000"/>
            <a:alpha val="90000"/>
            <a:hueOff val="-3945706"/>
            <a:satOff val="22157"/>
            <a:lumOff val="1408"/>
            <a:alphaOff val="0"/>
          </a:schemeClr>
        </a:solidFill>
        <a:ln w="9525" cap="flat" cmpd="sng" algn="ctr">
          <a:solidFill>
            <a:schemeClr val="accent4">
              <a:tint val="40000"/>
              <a:alpha val="90000"/>
              <a:hueOff val="-3945706"/>
              <a:satOff val="22157"/>
              <a:lumOff val="1408"/>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s-EC" sz="2500" b="1" kern="1200">
            <a:latin typeface="Times New Roman" pitchFamily="18" charset="0"/>
            <a:cs typeface="Times New Roman" pitchFamily="18" charset="0"/>
          </a:endParaRPr>
        </a:p>
      </dsp:txBody>
      <dsp:txXfrm>
        <a:off x="7176627" y="3116125"/>
        <a:ext cx="355966" cy="48702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just" defTabSz="844550">
            <a:lnSpc>
              <a:spcPct val="90000"/>
            </a:lnSpc>
            <a:spcBef>
              <a:spcPct val="0"/>
            </a:spcBef>
            <a:spcAft>
              <a:spcPct val="15000"/>
            </a:spcAft>
            <a:buChar char="••"/>
          </a:pPr>
          <a:r>
            <a:rPr lang="es-EC" sz="1900" kern="1200" dirty="0" smtClean="0">
              <a:latin typeface="Times New Roman" pitchFamily="18" charset="0"/>
              <a:cs typeface="Times New Roman" pitchFamily="18" charset="0"/>
            </a:rPr>
            <a:t>En</a:t>
          </a:r>
          <a:r>
            <a:rPr lang="es-EC" sz="1900" kern="1200" baseline="0" dirty="0" smtClean="0">
              <a:latin typeface="Times New Roman" pitchFamily="18" charset="0"/>
              <a:cs typeface="Times New Roman" pitchFamily="18" charset="0"/>
            </a:rPr>
            <a:t> la antigua China existió el feudalismo, el cual estaba integrado por los Señores Feudales (hereditarios de Tierras), siguiendo con la clase obrera (terratenientes) y campesinos y esclavos domésticos.</a:t>
          </a:r>
          <a:endParaRPr lang="es-EC" sz="19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065" tIns="12065" rIns="12065" bIns="12065" numCol="1" spcCol="1270" anchor="t" anchorCtr="0">
          <a:noAutofit/>
        </a:bodyPr>
        <a:lstStyle/>
        <a:p>
          <a:pPr marL="171450" lvl="1" indent="-171450" algn="just" defTabSz="844550">
            <a:lnSpc>
              <a:spcPct val="90000"/>
            </a:lnSpc>
            <a:spcBef>
              <a:spcPct val="0"/>
            </a:spcBef>
            <a:spcAft>
              <a:spcPct val="15000"/>
            </a:spcAft>
            <a:buChar char="••"/>
          </a:pPr>
          <a:r>
            <a:rPr lang="es-EC" sz="1900" kern="1200" dirty="0" smtClean="0">
              <a:latin typeface="Times New Roman" pitchFamily="18" charset="0"/>
              <a:cs typeface="Times New Roman" pitchFamily="18" charset="0"/>
            </a:rPr>
            <a:t>La misión histórica del proletariado se interpreto como una doctrina sobre la liberación de los pobres de este mundo, la industria , es decir, el capital no era ya la forma sustentadora de la revolución.</a:t>
          </a:r>
          <a:endParaRPr lang="es-EC" sz="19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2</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106154"/>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EC" sz="1800" kern="1200" dirty="0" smtClean="0">
              <a:latin typeface="Times New Roman" pitchFamily="18" charset="0"/>
              <a:cs typeface="Times New Roman" pitchFamily="18" charset="0"/>
            </a:rPr>
            <a:t>A principios de China la agricultura, era el único mercado explorado, en donde fuerza laboral no tenia mas opción que trabajar en dicho mercado, aun conociendo que no eran bien tratados.</a:t>
          </a:r>
          <a:endParaRPr lang="es-EC" sz="1800" kern="1200" dirty="0">
            <a:latin typeface="Times New Roman" pitchFamily="18" charset="0"/>
            <a:cs typeface="Times New Roman" pitchFamily="18" charset="0"/>
          </a:endParaRPr>
        </a:p>
      </dsp:txBody>
      <dsp:txXfrm>
        <a:off x="2141652" y="375491"/>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3</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En 1949, cuando se estableció la Nueva China, un 80% de la población era analfabeta y la tasa de inscripción en la escuela primaria era inferior al 20%. Hoy día, en virtud de los constantes esfuerzos del gobierno, esta cifra se eleva a un 99%</a:t>
          </a:r>
          <a:endParaRPr lang="es-EC" sz="17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4</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026561"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90000"/>
            </a:lnSpc>
            <a:spcBef>
              <a:spcPct val="0"/>
            </a:spcBef>
            <a:spcAft>
              <a:spcPct val="15000"/>
            </a:spcAft>
            <a:buChar char="••"/>
          </a:pPr>
          <a:r>
            <a:rPr lang="es-EC" sz="1600" kern="1200" dirty="0" smtClean="0">
              <a:latin typeface="Times New Roman" pitchFamily="18" charset="0"/>
              <a:cs typeface="Times New Roman" pitchFamily="18" charset="0"/>
            </a:rPr>
            <a:t>Al surgir el partido comunista los campesinos entraron en una etapa de beneficios, con la reforma agraria  en la que se redistribuyen las tierras y los bienes confiscados, tratando de inculcarles la cooperación entre los campesinos, lo que dio el primer paso hacia una sociedad socialista.</a:t>
          </a:r>
          <a:endParaRPr lang="es-EC" sz="1600" kern="1200" dirty="0">
            <a:latin typeface="Times New Roman" pitchFamily="18" charset="0"/>
            <a:cs typeface="Times New Roman" pitchFamily="18" charset="0"/>
          </a:endParaRPr>
        </a:p>
      </dsp:txBody>
      <dsp:txXfrm>
        <a:off x="2026561"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5</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026561"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a:lnSpc>
              <a:spcPct val="90000"/>
            </a:lnSpc>
            <a:spcBef>
              <a:spcPct val="0"/>
            </a:spcBef>
            <a:spcAft>
              <a:spcPct val="15000"/>
            </a:spcAft>
            <a:buChar char="••"/>
          </a:pPr>
          <a:r>
            <a:rPr lang="es-EC" sz="2000" kern="1200" dirty="0" smtClean="0">
              <a:latin typeface="Times New Roman" pitchFamily="18" charset="0"/>
              <a:cs typeface="Times New Roman" pitchFamily="18" charset="0"/>
            </a:rPr>
            <a:t>China existieron los terratenientes a quienes se les debía pagar, cuyo pago provenía de los campesinos, quienes no solo tenían que pagar a los terratenientes sino también al Estado, altísimos impuestos.</a:t>
          </a:r>
          <a:endParaRPr lang="es-EC" sz="2000" kern="1200" dirty="0">
            <a:latin typeface="Times New Roman" pitchFamily="18" charset="0"/>
            <a:cs typeface="Times New Roman" pitchFamily="18" charset="0"/>
          </a:endParaRPr>
        </a:p>
      </dsp:txBody>
      <dsp:txXfrm>
        <a:off x="2026561"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6</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 tIns="9525" rIns="9525" bIns="9525" numCol="1" spcCol="1270" anchor="t" anchorCtr="0">
          <a:noAutofit/>
        </a:bodyPr>
        <a:lstStyle/>
        <a:p>
          <a:pPr marL="114300" lvl="1" indent="-114300" algn="just" defTabSz="666750">
            <a:lnSpc>
              <a:spcPct val="90000"/>
            </a:lnSpc>
            <a:spcBef>
              <a:spcPct val="0"/>
            </a:spcBef>
            <a:spcAft>
              <a:spcPct val="15000"/>
            </a:spcAft>
            <a:buChar char="••"/>
          </a:pPr>
          <a:r>
            <a:rPr lang="es-EC" sz="1500" kern="1200" dirty="0" smtClean="0">
              <a:latin typeface="Times New Roman" pitchFamily="18" charset="0"/>
              <a:cs typeface="Times New Roman" pitchFamily="18" charset="0"/>
            </a:rPr>
            <a:t>El capitalismo vivido en el antiguo imperio Chino estaba dirigido por una burocracia semejante a la clásica, que se ocupaba de todos los ámbitos de la vida, monopolizaba todo para el estado, todas las medidas fueron impuestas a la fuerza, instaló soldados campesinos en la fronteras, restableció la forma de la responsabilidad colectiva.</a:t>
          </a:r>
          <a:endParaRPr lang="es-EC" sz="15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7</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EC" sz="1800" kern="1200" dirty="0" smtClean="0">
              <a:latin typeface="Times New Roman" pitchFamily="18" charset="0"/>
              <a:cs typeface="Times New Roman" pitchFamily="18" charset="0"/>
            </a:rPr>
            <a:t>La acelerada creciente producción desde 1950 de China ha garantizado a los habitantes una prosperidad de rápido crecimiento. Durante el periodo 1952-1978, la prosperidad por habitante aumentó una media del 2,2% al año</a:t>
          </a:r>
          <a:endParaRPr lang="es-EC" sz="18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8</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ADC20B-39AE-4805-BB2A-80B5AFDBD8BA}">
      <dsp:nvSpPr>
        <dsp:cNvPr id="0" name=""/>
        <dsp:cNvSpPr/>
      </dsp:nvSpPr>
      <dsp:spPr>
        <a:xfrm>
          <a:off x="285047" y="3778"/>
          <a:ext cx="3534360" cy="883590"/>
        </a:xfrm>
        <a:prstGeom prst="roundRect">
          <a:avLst>
            <a:gd name="adj" fmla="val 1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latin typeface="Times New Roman" pitchFamily="18" charset="0"/>
              <a:cs typeface="Times New Roman" pitchFamily="18" charset="0"/>
            </a:rPr>
            <a:t>Fecha de Nacimiento</a:t>
          </a:r>
          <a:r>
            <a:rPr lang="es-EC" sz="2000" kern="1200" dirty="0" smtClean="0">
              <a:latin typeface="Times New Roman" pitchFamily="18" charset="0"/>
              <a:cs typeface="Times New Roman" pitchFamily="18" charset="0"/>
            </a:rPr>
            <a:t>:  5/5/1818</a:t>
          </a:r>
          <a:endParaRPr lang="es-EC" sz="2000" kern="1200" dirty="0">
            <a:latin typeface="Times New Roman" pitchFamily="18" charset="0"/>
            <a:cs typeface="Times New Roman" pitchFamily="18" charset="0"/>
          </a:endParaRPr>
        </a:p>
      </dsp:txBody>
      <dsp:txXfrm>
        <a:off x="310926" y="29657"/>
        <a:ext cx="3482602" cy="831832"/>
      </dsp:txXfrm>
    </dsp:sp>
    <dsp:sp modelId="{7D7C7E01-983B-40A3-AF29-B3449720EA7B}">
      <dsp:nvSpPr>
        <dsp:cNvPr id="0" name=""/>
        <dsp:cNvSpPr/>
      </dsp:nvSpPr>
      <dsp:spPr>
        <a:xfrm rot="5392103">
          <a:off x="1900421" y="892948"/>
          <a:ext cx="306582" cy="397615"/>
        </a:xfrm>
        <a:prstGeom prst="rightArrow">
          <a:avLst>
            <a:gd name="adj1" fmla="val 60000"/>
            <a:gd name="adj2" fmla="val 50000"/>
          </a:avLst>
        </a:prstGeom>
        <a:gradFill rotWithShape="0">
          <a:gsLst>
            <a:gs pos="0">
              <a:schemeClr val="accent5">
                <a:shade val="90000"/>
                <a:hueOff val="0"/>
                <a:satOff val="0"/>
                <a:lumOff val="0"/>
                <a:alphaOff val="0"/>
                <a:shade val="51000"/>
                <a:satMod val="130000"/>
              </a:schemeClr>
            </a:gs>
            <a:gs pos="80000">
              <a:schemeClr val="accent5">
                <a:shade val="90000"/>
                <a:hueOff val="0"/>
                <a:satOff val="0"/>
                <a:lumOff val="0"/>
                <a:alphaOff val="0"/>
                <a:shade val="93000"/>
                <a:satMod val="130000"/>
              </a:schemeClr>
            </a:gs>
            <a:gs pos="100000">
              <a:schemeClr val="accent5">
                <a:shade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C" sz="2000" kern="1200">
            <a:latin typeface="Times New Roman" pitchFamily="18" charset="0"/>
            <a:cs typeface="Times New Roman" pitchFamily="18" charset="0"/>
          </a:endParaRPr>
        </a:p>
      </dsp:txBody>
      <dsp:txXfrm rot="-5400000">
        <a:off x="1934322" y="938465"/>
        <a:ext cx="238569" cy="214607"/>
      </dsp:txXfrm>
    </dsp:sp>
    <dsp:sp modelId="{32A5F319-40FE-488A-9F37-CE0B6A83CD5D}">
      <dsp:nvSpPr>
        <dsp:cNvPr id="0" name=""/>
        <dsp:cNvSpPr/>
      </dsp:nvSpPr>
      <dsp:spPr>
        <a:xfrm>
          <a:off x="288016" y="1296144"/>
          <a:ext cx="3534360" cy="883590"/>
        </a:xfrm>
        <a:prstGeom prst="roundRect">
          <a:avLst>
            <a:gd name="adj" fmla="val 10000"/>
          </a:avLst>
        </a:prstGeom>
        <a:solidFill>
          <a:schemeClr val="tx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kern="1200" dirty="0" smtClean="0">
              <a:latin typeface="Times New Roman" pitchFamily="18" charset="0"/>
              <a:cs typeface="Times New Roman" pitchFamily="18" charset="0"/>
            </a:rPr>
            <a:t>Estudio Jurisprudencia</a:t>
          </a:r>
          <a:endParaRPr lang="es-EC" sz="2000" kern="1200" dirty="0">
            <a:latin typeface="Times New Roman" pitchFamily="18" charset="0"/>
            <a:cs typeface="Times New Roman" pitchFamily="18" charset="0"/>
          </a:endParaRPr>
        </a:p>
      </dsp:txBody>
      <dsp:txXfrm>
        <a:off x="313895" y="1322023"/>
        <a:ext cx="3482602" cy="831832"/>
      </dsp:txXfrm>
    </dsp:sp>
    <dsp:sp modelId="{580BDC3A-04B6-4FFE-BAC3-FE5FFE4D7187}">
      <dsp:nvSpPr>
        <dsp:cNvPr id="0" name=""/>
        <dsp:cNvSpPr/>
      </dsp:nvSpPr>
      <dsp:spPr>
        <a:xfrm rot="5407513">
          <a:off x="1875656" y="2218333"/>
          <a:ext cx="356111" cy="397615"/>
        </a:xfrm>
        <a:prstGeom prst="rightArrow">
          <a:avLst>
            <a:gd name="adj1" fmla="val 60000"/>
            <a:gd name="adj2" fmla="val 50000"/>
          </a:avLst>
        </a:prstGeom>
        <a:gradFill rotWithShape="0">
          <a:gsLst>
            <a:gs pos="0">
              <a:schemeClr val="accent5">
                <a:shade val="90000"/>
                <a:hueOff val="88609"/>
                <a:satOff val="-2214"/>
                <a:lumOff val="10594"/>
                <a:alphaOff val="0"/>
                <a:shade val="51000"/>
                <a:satMod val="130000"/>
              </a:schemeClr>
            </a:gs>
            <a:gs pos="80000">
              <a:schemeClr val="accent5">
                <a:shade val="90000"/>
                <a:hueOff val="88609"/>
                <a:satOff val="-2214"/>
                <a:lumOff val="10594"/>
                <a:alphaOff val="0"/>
                <a:shade val="93000"/>
                <a:satMod val="130000"/>
              </a:schemeClr>
            </a:gs>
            <a:gs pos="100000">
              <a:schemeClr val="accent5">
                <a:shade val="90000"/>
                <a:hueOff val="88609"/>
                <a:satOff val="-2214"/>
                <a:lumOff val="1059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C" sz="2000" kern="1200">
            <a:latin typeface="Times New Roman" pitchFamily="18" charset="0"/>
            <a:cs typeface="Times New Roman" pitchFamily="18" charset="0"/>
          </a:endParaRPr>
        </a:p>
      </dsp:txBody>
      <dsp:txXfrm rot="-5400000">
        <a:off x="1934543" y="2239086"/>
        <a:ext cx="238569" cy="249278"/>
      </dsp:txXfrm>
    </dsp:sp>
    <dsp:sp modelId="{CB41B49C-8446-498F-A0F0-EE1888A6A4CA}">
      <dsp:nvSpPr>
        <dsp:cNvPr id="0" name=""/>
        <dsp:cNvSpPr/>
      </dsp:nvSpPr>
      <dsp:spPr>
        <a:xfrm>
          <a:off x="285047" y="2654548"/>
          <a:ext cx="3534360" cy="883590"/>
        </a:xfrm>
        <a:prstGeom prst="roundRect">
          <a:avLst>
            <a:gd name="adj" fmla="val 1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kern="1200" dirty="0" smtClean="0">
              <a:latin typeface="Times New Roman" pitchFamily="18" charset="0"/>
              <a:cs typeface="Times New Roman" pitchFamily="18" charset="0"/>
            </a:rPr>
            <a:t>1843: Contrajo Matrimonio con Jenny von </a:t>
          </a:r>
          <a:r>
            <a:rPr lang="es-EC" sz="2000" kern="1200" dirty="0" err="1" smtClean="0">
              <a:latin typeface="Times New Roman" pitchFamily="18" charset="0"/>
              <a:cs typeface="Times New Roman" pitchFamily="18" charset="0"/>
            </a:rPr>
            <a:t>Westphalen</a:t>
          </a:r>
          <a:endParaRPr lang="es-EC" sz="2000" kern="1200" dirty="0">
            <a:latin typeface="Times New Roman" pitchFamily="18" charset="0"/>
            <a:cs typeface="Times New Roman" pitchFamily="18" charset="0"/>
          </a:endParaRPr>
        </a:p>
      </dsp:txBody>
      <dsp:txXfrm>
        <a:off x="310926" y="2680427"/>
        <a:ext cx="3482602" cy="831832"/>
      </dsp:txXfrm>
    </dsp:sp>
    <dsp:sp modelId="{4CC525F1-B3EE-459A-8F67-2CCC1E5212E9}">
      <dsp:nvSpPr>
        <dsp:cNvPr id="0" name=""/>
        <dsp:cNvSpPr/>
      </dsp:nvSpPr>
      <dsp:spPr>
        <a:xfrm rot="5400000">
          <a:off x="1886554" y="3560228"/>
          <a:ext cx="331346" cy="397615"/>
        </a:xfrm>
        <a:prstGeom prst="rightArrow">
          <a:avLst>
            <a:gd name="adj1" fmla="val 60000"/>
            <a:gd name="adj2" fmla="val 50000"/>
          </a:avLst>
        </a:prstGeom>
        <a:gradFill rotWithShape="0">
          <a:gsLst>
            <a:gs pos="0">
              <a:schemeClr val="accent5">
                <a:shade val="90000"/>
                <a:hueOff val="177218"/>
                <a:satOff val="-4428"/>
                <a:lumOff val="21188"/>
                <a:alphaOff val="0"/>
                <a:shade val="51000"/>
                <a:satMod val="130000"/>
              </a:schemeClr>
            </a:gs>
            <a:gs pos="80000">
              <a:schemeClr val="accent5">
                <a:shade val="90000"/>
                <a:hueOff val="177218"/>
                <a:satOff val="-4428"/>
                <a:lumOff val="21188"/>
                <a:alphaOff val="0"/>
                <a:shade val="93000"/>
                <a:satMod val="130000"/>
              </a:schemeClr>
            </a:gs>
            <a:gs pos="100000">
              <a:schemeClr val="accent5">
                <a:shade val="90000"/>
                <a:hueOff val="177218"/>
                <a:satOff val="-4428"/>
                <a:lumOff val="211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C" sz="2000" kern="1200">
            <a:latin typeface="Times New Roman" pitchFamily="18" charset="0"/>
            <a:cs typeface="Times New Roman" pitchFamily="18" charset="0"/>
          </a:endParaRPr>
        </a:p>
      </dsp:txBody>
      <dsp:txXfrm rot="-5400000">
        <a:off x="1932943" y="3593362"/>
        <a:ext cx="238569" cy="231942"/>
      </dsp:txXfrm>
    </dsp:sp>
    <dsp:sp modelId="{64FC0C62-5C9D-4790-AAD1-24DF8BB46993}">
      <dsp:nvSpPr>
        <dsp:cNvPr id="0" name=""/>
        <dsp:cNvSpPr/>
      </dsp:nvSpPr>
      <dsp:spPr>
        <a:xfrm>
          <a:off x="285047" y="3979934"/>
          <a:ext cx="3534360" cy="883590"/>
        </a:xfrm>
        <a:prstGeom prst="roundRect">
          <a:avLst>
            <a:gd name="adj" fmla="val 10000"/>
          </a:avLst>
        </a:prstGeom>
        <a:solidFill>
          <a:schemeClr val="tx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kern="1200" dirty="0" smtClean="0">
              <a:latin typeface="Times New Roman" pitchFamily="18" charset="0"/>
              <a:cs typeface="Times New Roman" pitchFamily="18" charset="0"/>
            </a:rPr>
            <a:t>1848 : Marx y </a:t>
          </a:r>
          <a:r>
            <a:rPr lang="es-EC" sz="2000" kern="1200" dirty="0" err="1" smtClean="0">
              <a:latin typeface="Times New Roman" pitchFamily="18" charset="0"/>
              <a:cs typeface="Times New Roman" pitchFamily="18" charset="0"/>
            </a:rPr>
            <a:t>Engels</a:t>
          </a:r>
          <a:r>
            <a:rPr lang="es-EC" sz="2000" kern="1200" dirty="0" smtClean="0">
              <a:latin typeface="Times New Roman" pitchFamily="18" charset="0"/>
              <a:cs typeface="Times New Roman" pitchFamily="18" charset="0"/>
            </a:rPr>
            <a:t> plasman sus ideas en el Manifiesto Comunista</a:t>
          </a:r>
          <a:endParaRPr lang="es-EC" sz="2000" kern="1200" dirty="0">
            <a:latin typeface="Times New Roman" pitchFamily="18" charset="0"/>
            <a:cs typeface="Times New Roman" pitchFamily="18" charset="0"/>
          </a:endParaRPr>
        </a:p>
      </dsp:txBody>
      <dsp:txXfrm>
        <a:off x="310926" y="4005813"/>
        <a:ext cx="3482602" cy="831832"/>
      </dsp:txXfrm>
    </dsp:sp>
    <dsp:sp modelId="{38860CD2-85A3-48D6-AD64-117F027CFA88}">
      <dsp:nvSpPr>
        <dsp:cNvPr id="0" name=""/>
        <dsp:cNvSpPr/>
      </dsp:nvSpPr>
      <dsp:spPr>
        <a:xfrm rot="5400000">
          <a:off x="1886554" y="4885613"/>
          <a:ext cx="331346" cy="397615"/>
        </a:xfrm>
        <a:prstGeom prst="rightArrow">
          <a:avLst>
            <a:gd name="adj1" fmla="val 60000"/>
            <a:gd name="adj2" fmla="val 50000"/>
          </a:avLst>
        </a:prstGeom>
        <a:gradFill rotWithShape="0">
          <a:gsLst>
            <a:gs pos="0">
              <a:schemeClr val="accent5">
                <a:shade val="90000"/>
                <a:hueOff val="265827"/>
                <a:satOff val="-6642"/>
                <a:lumOff val="31782"/>
                <a:alphaOff val="0"/>
                <a:shade val="51000"/>
                <a:satMod val="130000"/>
              </a:schemeClr>
            </a:gs>
            <a:gs pos="80000">
              <a:schemeClr val="accent5">
                <a:shade val="90000"/>
                <a:hueOff val="265827"/>
                <a:satOff val="-6642"/>
                <a:lumOff val="31782"/>
                <a:alphaOff val="0"/>
                <a:shade val="93000"/>
                <a:satMod val="130000"/>
              </a:schemeClr>
            </a:gs>
            <a:gs pos="100000">
              <a:schemeClr val="accent5">
                <a:shade val="90000"/>
                <a:hueOff val="265827"/>
                <a:satOff val="-6642"/>
                <a:lumOff val="3178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es-EC" sz="2000" kern="1200">
            <a:latin typeface="Times New Roman" pitchFamily="18" charset="0"/>
            <a:cs typeface="Times New Roman" pitchFamily="18" charset="0"/>
          </a:endParaRPr>
        </a:p>
      </dsp:txBody>
      <dsp:txXfrm rot="-5400000">
        <a:off x="1932943" y="4918747"/>
        <a:ext cx="238569" cy="231942"/>
      </dsp:txXfrm>
    </dsp:sp>
    <dsp:sp modelId="{1EC21628-9C85-4CA7-A9E7-C6F8846731F1}">
      <dsp:nvSpPr>
        <dsp:cNvPr id="0" name=""/>
        <dsp:cNvSpPr/>
      </dsp:nvSpPr>
      <dsp:spPr>
        <a:xfrm>
          <a:off x="285047" y="5305319"/>
          <a:ext cx="3534360" cy="883590"/>
        </a:xfrm>
        <a:prstGeom prst="roundRect">
          <a:avLst>
            <a:gd name="adj" fmla="val 10000"/>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latin typeface="Times New Roman" pitchFamily="18" charset="0"/>
              <a:cs typeface="Times New Roman" pitchFamily="18" charset="0"/>
            </a:rPr>
            <a:t>Fecha de Fallecimiento : </a:t>
          </a:r>
          <a:r>
            <a:rPr lang="es-EC" sz="2000" kern="1200" dirty="0" smtClean="0">
              <a:latin typeface="Times New Roman" pitchFamily="18" charset="0"/>
              <a:cs typeface="Times New Roman" pitchFamily="18" charset="0"/>
            </a:rPr>
            <a:t>1883</a:t>
          </a:r>
          <a:endParaRPr lang="es-EC" sz="2000" kern="1200" dirty="0">
            <a:latin typeface="Times New Roman" pitchFamily="18" charset="0"/>
            <a:cs typeface="Times New Roman" pitchFamily="18" charset="0"/>
          </a:endParaRPr>
        </a:p>
      </dsp:txBody>
      <dsp:txXfrm>
        <a:off x="310926" y="5331198"/>
        <a:ext cx="3482602" cy="8318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a:lnSpc>
              <a:spcPct val="90000"/>
            </a:lnSpc>
            <a:spcBef>
              <a:spcPct val="0"/>
            </a:spcBef>
            <a:spcAft>
              <a:spcPct val="15000"/>
            </a:spcAft>
            <a:buChar char="••"/>
          </a:pPr>
          <a:r>
            <a:rPr lang="es-EC" sz="2000" kern="1200" dirty="0" smtClean="0">
              <a:latin typeface="Times New Roman" pitchFamily="18" charset="0"/>
              <a:cs typeface="Times New Roman" pitchFamily="18" charset="0"/>
            </a:rPr>
            <a:t>Grandes industrias llegaron al país, pero el salario fue cada vez menor debido a que estas nuevas industrias eran pertenecientes a los países con los que China había tenido conflictos .</a:t>
          </a:r>
          <a:endParaRPr lang="es-EC" sz="20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9</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525" tIns="9525" rIns="9525" bIns="9525" numCol="1" spcCol="1270" anchor="t" anchorCtr="0">
          <a:noAutofit/>
        </a:bodyPr>
        <a:lstStyle/>
        <a:p>
          <a:pPr marL="114300" lvl="1" indent="-114300" algn="just" defTabSz="666750">
            <a:lnSpc>
              <a:spcPct val="90000"/>
            </a:lnSpc>
            <a:spcBef>
              <a:spcPct val="0"/>
            </a:spcBef>
            <a:spcAft>
              <a:spcPct val="15000"/>
            </a:spcAft>
            <a:buChar char="••"/>
          </a:pPr>
          <a:r>
            <a:rPr lang="es-EC" sz="1500" kern="1200" dirty="0" smtClean="0">
              <a:latin typeface="Times New Roman" pitchFamily="18" charset="0"/>
              <a:cs typeface="Times New Roman" pitchFamily="18" charset="0"/>
            </a:rPr>
            <a:t>El Partido Comunista se preocupa por los agricultores y decide aplicar la socialización de la agricultura mediante equipos de ayuda mutua, es decir la cooperación entre los mismos agricultores. Pero esto no fue una idea que a todos les agrado, y los campesinos ricos se niegan y comienzan a matar el ganado.</a:t>
          </a:r>
          <a:endParaRPr lang="es-EC" sz="15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10</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CF06F0-5EEE-4F4A-B2DA-4847AE5D69C9}">
      <dsp:nvSpPr>
        <dsp:cNvPr id="0" name=""/>
        <dsp:cNvSpPr/>
      </dsp:nvSpPr>
      <dsp:spPr>
        <a:xfrm>
          <a:off x="0" y="792089"/>
          <a:ext cx="4752528" cy="136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8AB9FA-6FC9-44F2-A69F-8BB79B0BAFF3}">
      <dsp:nvSpPr>
        <dsp:cNvPr id="0" name=""/>
        <dsp:cNvSpPr/>
      </dsp:nvSpPr>
      <dsp:spPr>
        <a:xfrm>
          <a:off x="192296" y="0"/>
          <a:ext cx="3326769" cy="1594080"/>
        </a:xfrm>
        <a:prstGeom prst="roundRect">
          <a:avLst/>
        </a:prstGeom>
        <a:solidFill>
          <a:schemeClr val="accent6">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44" tIns="0" rIns="125744" bIns="0" numCol="1" spcCol="1270" anchor="ctr" anchorCtr="0">
          <a:noAutofit/>
        </a:bodyPr>
        <a:lstStyle/>
        <a:p>
          <a:pPr lvl="0" algn="just"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(1959 – 1954) El gobierno de Alessandri siguió una política de apoyo al sector privado beneficiando principalmente a los empleadores</a:t>
          </a:r>
          <a:endParaRPr lang="es-EC" sz="1800" kern="1200" dirty="0">
            <a:solidFill>
              <a:schemeClr val="tx2">
                <a:lumMod val="75000"/>
              </a:schemeClr>
            </a:solidFill>
            <a:latin typeface="Times New Roman" pitchFamily="18" charset="0"/>
            <a:cs typeface="Times New Roman" pitchFamily="18" charset="0"/>
          </a:endParaRPr>
        </a:p>
      </dsp:txBody>
      <dsp:txXfrm>
        <a:off x="270113" y="77817"/>
        <a:ext cx="3171135" cy="1438446"/>
      </dsp:txXfrm>
    </dsp:sp>
    <dsp:sp modelId="{56EB9E47-EE52-436B-A639-B24534272B9C}">
      <dsp:nvSpPr>
        <dsp:cNvPr id="0" name=""/>
        <dsp:cNvSpPr/>
      </dsp:nvSpPr>
      <dsp:spPr>
        <a:xfrm>
          <a:off x="0" y="3247096"/>
          <a:ext cx="4752528" cy="1360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11BD5B-4154-4038-BAD6-EBDF897CEBFC}">
      <dsp:nvSpPr>
        <dsp:cNvPr id="0" name=""/>
        <dsp:cNvSpPr/>
      </dsp:nvSpPr>
      <dsp:spPr>
        <a:xfrm>
          <a:off x="256396" y="2510375"/>
          <a:ext cx="3326769" cy="1594080"/>
        </a:xfrm>
        <a:prstGeom prst="roundRect">
          <a:avLst/>
        </a:prstGeom>
        <a:solidFill>
          <a:schemeClr val="bg1">
            <a:lumMod val="75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44" tIns="0" rIns="125744"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(1965 – 1970) El gobierno de Frei busco sustentase en estratos medios y consiguió una redistribución en favor de los empleado </a:t>
          </a:r>
          <a:endParaRPr lang="es-EC" sz="1800" kern="1200" dirty="0">
            <a:solidFill>
              <a:schemeClr val="tx2">
                <a:lumMod val="75000"/>
              </a:schemeClr>
            </a:solidFill>
            <a:latin typeface="Times New Roman" pitchFamily="18" charset="0"/>
            <a:cs typeface="Times New Roman" pitchFamily="18" charset="0"/>
          </a:endParaRPr>
        </a:p>
      </dsp:txBody>
      <dsp:txXfrm>
        <a:off x="334213" y="2588192"/>
        <a:ext cx="3171135" cy="1438446"/>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CF06F0-5EEE-4F4A-B2DA-4847AE5D69C9}">
      <dsp:nvSpPr>
        <dsp:cNvPr id="0" name=""/>
        <dsp:cNvSpPr/>
      </dsp:nvSpPr>
      <dsp:spPr>
        <a:xfrm>
          <a:off x="0" y="363491"/>
          <a:ext cx="5400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8AB9FA-6FC9-44F2-A69F-8BB79B0BAFF3}">
      <dsp:nvSpPr>
        <dsp:cNvPr id="0" name=""/>
        <dsp:cNvSpPr/>
      </dsp:nvSpPr>
      <dsp:spPr>
        <a:xfrm>
          <a:off x="218519" y="27725"/>
          <a:ext cx="3780420" cy="649440"/>
        </a:xfrm>
        <a:prstGeom prst="roundRect">
          <a:avLst/>
        </a:prstGeom>
        <a:solidFill>
          <a:schemeClr val="accent6">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891" tIns="0" rIns="142891" bIns="0" numCol="1" spcCol="1270" anchor="ctr" anchorCtr="0">
          <a:noAutofit/>
        </a:bodyPr>
        <a:lstStyle/>
        <a:p>
          <a:pPr lvl="0" algn="just"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Allende estaba en directa relación con la búsqueda de un socialismo por la vía legal</a:t>
          </a:r>
          <a:endParaRPr lang="es-EC" sz="1800" kern="1200" dirty="0">
            <a:solidFill>
              <a:schemeClr val="tx2">
                <a:lumMod val="75000"/>
              </a:schemeClr>
            </a:solidFill>
            <a:latin typeface="Times New Roman" pitchFamily="18" charset="0"/>
            <a:cs typeface="Times New Roman" pitchFamily="18" charset="0"/>
          </a:endParaRPr>
        </a:p>
      </dsp:txBody>
      <dsp:txXfrm>
        <a:off x="250222" y="59428"/>
        <a:ext cx="3717014" cy="586034"/>
      </dsp:txXfrm>
    </dsp:sp>
    <dsp:sp modelId="{56EB9E47-EE52-436B-A639-B24534272B9C}">
      <dsp:nvSpPr>
        <dsp:cNvPr id="0" name=""/>
        <dsp:cNvSpPr/>
      </dsp:nvSpPr>
      <dsp:spPr>
        <a:xfrm>
          <a:off x="0" y="1589918"/>
          <a:ext cx="5400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11BD5B-4154-4038-BAD6-EBDF897CEBFC}">
      <dsp:nvSpPr>
        <dsp:cNvPr id="0" name=""/>
        <dsp:cNvSpPr/>
      </dsp:nvSpPr>
      <dsp:spPr>
        <a:xfrm>
          <a:off x="291359" y="1063534"/>
          <a:ext cx="3780420" cy="875678"/>
        </a:xfrm>
        <a:prstGeom prst="roundRect">
          <a:avLst/>
        </a:prstGeom>
        <a:solidFill>
          <a:schemeClr val="bg1">
            <a:lumMod val="75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891" tIns="0" rIns="142891"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Rápidamente controlo la economía, nacionalizo la gran minería del cobre y con resquicios legales</a:t>
          </a:r>
          <a:endParaRPr lang="es-EC" sz="1800" kern="1200" dirty="0">
            <a:solidFill>
              <a:schemeClr val="tx2">
                <a:lumMod val="75000"/>
              </a:schemeClr>
            </a:solidFill>
            <a:latin typeface="Times New Roman" pitchFamily="18" charset="0"/>
            <a:cs typeface="Times New Roman" pitchFamily="18" charset="0"/>
          </a:endParaRPr>
        </a:p>
      </dsp:txBody>
      <dsp:txXfrm>
        <a:off x="334106" y="1106281"/>
        <a:ext cx="3694926" cy="790184"/>
      </dsp:txXfrm>
    </dsp:sp>
    <dsp:sp modelId="{7D609A80-7A4E-4AAE-9906-8F98D8775051}">
      <dsp:nvSpPr>
        <dsp:cNvPr id="0" name=""/>
        <dsp:cNvSpPr/>
      </dsp:nvSpPr>
      <dsp:spPr>
        <a:xfrm>
          <a:off x="0" y="3252540"/>
          <a:ext cx="5400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C6ABBBD-3106-4920-86A5-7AF2D46DEB07}">
      <dsp:nvSpPr>
        <dsp:cNvPr id="0" name=""/>
        <dsp:cNvSpPr/>
      </dsp:nvSpPr>
      <dsp:spPr>
        <a:xfrm>
          <a:off x="327308" y="2247901"/>
          <a:ext cx="3780420" cy="1314141"/>
        </a:xfrm>
        <a:prstGeom prst="roundRect">
          <a:avLst/>
        </a:prstGeom>
        <a:solidFill>
          <a:schemeClr val="accent6">
            <a:lumMod val="20000"/>
            <a:lumOff val="8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891" tIns="0" rIns="142891"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La reforma agraria se aceleró. Luego de un inicio auspicios, el gobierno perdió el control de la emisión y la inflación supero la barrera del 300</a:t>
          </a:r>
          <a:endParaRPr lang="es-EC" sz="1800" kern="1200" dirty="0">
            <a:solidFill>
              <a:schemeClr val="tx2">
                <a:lumMod val="75000"/>
              </a:schemeClr>
            </a:solidFill>
            <a:latin typeface="Times New Roman" pitchFamily="18" charset="0"/>
            <a:cs typeface="Times New Roman" pitchFamily="18" charset="0"/>
          </a:endParaRPr>
        </a:p>
      </dsp:txBody>
      <dsp:txXfrm>
        <a:off x="391459" y="2312052"/>
        <a:ext cx="3652118" cy="1185839"/>
      </dsp:txXfrm>
    </dsp:sp>
    <dsp:sp modelId="{A3CFABF2-60BE-4F6A-9F12-6D5512474F62}">
      <dsp:nvSpPr>
        <dsp:cNvPr id="0" name=""/>
        <dsp:cNvSpPr/>
      </dsp:nvSpPr>
      <dsp:spPr>
        <a:xfrm>
          <a:off x="0" y="4589136"/>
          <a:ext cx="5400600" cy="554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A62B5BB-0397-4A4A-A5F1-92FD45B28ECF}">
      <dsp:nvSpPr>
        <dsp:cNvPr id="0" name=""/>
        <dsp:cNvSpPr/>
      </dsp:nvSpPr>
      <dsp:spPr>
        <a:xfrm>
          <a:off x="270030" y="3925740"/>
          <a:ext cx="3780420" cy="988116"/>
        </a:xfrm>
        <a:prstGeom prst="roundRect">
          <a:avLst/>
        </a:prstGeom>
        <a:solidFill>
          <a:schemeClr val="bg1">
            <a:lumMod val="65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891" tIns="0" rIns="142891"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El país vivió un estado de agitación permanente de 1970, con lo cual la producción disminuyo. </a:t>
          </a:r>
          <a:endParaRPr lang="es-EC" sz="1800" kern="1200" dirty="0">
            <a:solidFill>
              <a:schemeClr val="tx2">
                <a:lumMod val="75000"/>
              </a:schemeClr>
            </a:solidFill>
            <a:latin typeface="Times New Roman" pitchFamily="18" charset="0"/>
            <a:cs typeface="Times New Roman" pitchFamily="18" charset="0"/>
          </a:endParaRPr>
        </a:p>
      </dsp:txBody>
      <dsp:txXfrm>
        <a:off x="318266" y="3973976"/>
        <a:ext cx="3683948" cy="891644"/>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7CECCA-4D4A-4916-BACF-6B4BAB2626A5}">
      <dsp:nvSpPr>
        <dsp:cNvPr id="0" name=""/>
        <dsp:cNvSpPr/>
      </dsp:nvSpPr>
      <dsp:spPr>
        <a:xfrm>
          <a:off x="0" y="914501"/>
          <a:ext cx="3067540" cy="3067540"/>
        </a:xfrm>
        <a:prstGeom prst="pie">
          <a:avLst>
            <a:gd name="adj1" fmla="val 5400000"/>
            <a:gd name="adj2" fmla="val 1620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784586B-17ED-4FB9-BD2A-10C865DE57A9}">
      <dsp:nvSpPr>
        <dsp:cNvPr id="0" name=""/>
        <dsp:cNvSpPr/>
      </dsp:nvSpPr>
      <dsp:spPr>
        <a:xfrm>
          <a:off x="1533770" y="914501"/>
          <a:ext cx="3578797" cy="3067540"/>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latin typeface="Times New Roman" pitchFamily="18" charset="0"/>
              <a:cs typeface="Times New Roman" pitchFamily="18" charset="0"/>
            </a:rPr>
            <a:t>Represión en el interior de las Fuerzas Armadas y Carabineros, en contra de tropas y oficiales que se negaron a obedecer a los mandos golpistas</a:t>
          </a:r>
          <a:endParaRPr lang="es-EC" sz="1600" kern="1200" dirty="0">
            <a:latin typeface="Times New Roman" pitchFamily="18" charset="0"/>
            <a:cs typeface="Times New Roman" pitchFamily="18" charset="0"/>
          </a:endParaRPr>
        </a:p>
      </dsp:txBody>
      <dsp:txXfrm>
        <a:off x="1533770" y="914501"/>
        <a:ext cx="3578797" cy="920264"/>
      </dsp:txXfrm>
    </dsp:sp>
    <dsp:sp modelId="{CBE83DBA-F399-4B88-AE6E-BA688076C49F}">
      <dsp:nvSpPr>
        <dsp:cNvPr id="0" name=""/>
        <dsp:cNvSpPr/>
      </dsp:nvSpPr>
      <dsp:spPr>
        <a:xfrm>
          <a:off x="536820" y="1834765"/>
          <a:ext cx="1993899" cy="1993899"/>
        </a:xfrm>
        <a:prstGeom prst="pie">
          <a:avLst>
            <a:gd name="adj1" fmla="val 5400000"/>
            <a:gd name="adj2" fmla="val 16200000"/>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D926C4F3-09A4-4F9A-A763-866833679FDF}">
      <dsp:nvSpPr>
        <dsp:cNvPr id="0" name=""/>
        <dsp:cNvSpPr/>
      </dsp:nvSpPr>
      <dsp:spPr>
        <a:xfrm>
          <a:off x="1533770" y="1834765"/>
          <a:ext cx="3578797" cy="1993899"/>
        </a:xfrm>
        <a:prstGeom prst="rect">
          <a:avLst/>
        </a:prstGeom>
        <a:solidFill>
          <a:schemeClr val="bg1"/>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dirty="0" smtClean="0">
              <a:latin typeface="Times New Roman" pitchFamily="18" charset="0"/>
              <a:cs typeface="Times New Roman" pitchFamily="18" charset="0"/>
            </a:rPr>
            <a:t>Negación de salvoconductos para salir del país.</a:t>
          </a:r>
          <a:endParaRPr lang="es-EC" sz="1600" kern="1200" dirty="0">
            <a:latin typeface="Times New Roman" pitchFamily="18" charset="0"/>
            <a:cs typeface="Times New Roman" pitchFamily="18" charset="0"/>
          </a:endParaRPr>
        </a:p>
      </dsp:txBody>
      <dsp:txXfrm>
        <a:off x="1533770" y="1834765"/>
        <a:ext cx="3578797" cy="920261"/>
      </dsp:txXfrm>
    </dsp:sp>
    <dsp:sp modelId="{8DDC0F63-C1CC-4A30-8396-964EAAA903CC}">
      <dsp:nvSpPr>
        <dsp:cNvPr id="0" name=""/>
        <dsp:cNvSpPr/>
      </dsp:nvSpPr>
      <dsp:spPr>
        <a:xfrm>
          <a:off x="1073639" y="2755027"/>
          <a:ext cx="920261" cy="920261"/>
        </a:xfrm>
        <a:prstGeom prst="pie">
          <a:avLst>
            <a:gd name="adj1" fmla="val 5400000"/>
            <a:gd name="adj2" fmla="val 16200000"/>
          </a:avLst>
        </a:prstGeom>
        <a:solidFill>
          <a:schemeClr val="bg1">
            <a:lumMod val="65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6577FE4-E1D4-48B4-B8AA-529E52614D2A}">
      <dsp:nvSpPr>
        <dsp:cNvPr id="0" name=""/>
        <dsp:cNvSpPr/>
      </dsp:nvSpPr>
      <dsp:spPr>
        <a:xfrm>
          <a:off x="1533770" y="2755027"/>
          <a:ext cx="3578797" cy="920261"/>
        </a:xfrm>
        <a:prstGeom prst="rect">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kern="1200" smtClean="0">
              <a:latin typeface="Times New Roman" pitchFamily="18" charset="0"/>
              <a:cs typeface="Times New Roman" pitchFamily="18" charset="0"/>
            </a:rPr>
            <a:t>Clausura de medios de comunicación no afines</a:t>
          </a:r>
          <a:endParaRPr lang="es-EC" sz="1600" kern="1200">
            <a:latin typeface="Times New Roman" pitchFamily="18" charset="0"/>
            <a:cs typeface="Times New Roman" pitchFamily="18" charset="0"/>
          </a:endParaRPr>
        </a:p>
      </dsp:txBody>
      <dsp:txXfrm>
        <a:off x="1533770" y="2755027"/>
        <a:ext cx="3578797" cy="920261"/>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Para paliar la gran cesantía  se crearon los puestos temporales municipalizados de trabajo llamados Programas de Empleo, donde desde obreros a ingenieros, arquitectos y técnicos hacían labores en plazas o limpiando calles con un mínimo sueldo de supervivencia.</a:t>
          </a:r>
          <a:endParaRPr lang="es-EC" sz="17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l"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Luego de sufrir tantos cambios en su política, las personas quedaron desempleadas y con pocas posibilidades de trabajar de esta manera el índice de desempleo fue en aumento luego de creado el programa de trabajo.</a:t>
          </a:r>
          <a:endParaRPr lang="es-EC" sz="17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2</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106154"/>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430" tIns="11430" rIns="11430" bIns="11430" numCol="1" spcCol="1270" anchor="t" anchorCtr="0">
          <a:noAutofit/>
        </a:bodyPr>
        <a:lstStyle/>
        <a:p>
          <a:pPr marL="171450" lvl="1" indent="-171450" algn="just" defTabSz="800100">
            <a:lnSpc>
              <a:spcPct val="90000"/>
            </a:lnSpc>
            <a:spcBef>
              <a:spcPct val="0"/>
            </a:spcBef>
            <a:spcAft>
              <a:spcPct val="15000"/>
            </a:spcAft>
            <a:buChar char="••"/>
          </a:pPr>
          <a:r>
            <a:rPr lang="es-EC" sz="1800" kern="1200" dirty="0" smtClean="0">
              <a:latin typeface="Times New Roman" pitchFamily="18" charset="0"/>
              <a:cs typeface="Times New Roman" pitchFamily="18" charset="0"/>
            </a:rPr>
            <a:t>Ello fue particularmente significativo durante los primeros años de la dictadura cuando, fundamentalmente la apertura de la economía al exterior afecto en forma apreciable a una parte de las industrias. </a:t>
          </a:r>
          <a:endParaRPr lang="es-EC" sz="1800" kern="1200" dirty="0">
            <a:latin typeface="Times New Roman" pitchFamily="18" charset="0"/>
            <a:cs typeface="Times New Roman" pitchFamily="18" charset="0"/>
          </a:endParaRPr>
        </a:p>
      </dsp:txBody>
      <dsp:txXfrm>
        <a:off x="2141652" y="375491"/>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3</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700" tIns="12700" rIns="12700" bIns="12700" numCol="1" spcCol="1270" anchor="t" anchorCtr="0">
          <a:noAutofit/>
        </a:bodyPr>
        <a:lstStyle/>
        <a:p>
          <a:pPr marL="228600" lvl="1" indent="-228600" algn="just" defTabSz="889000">
            <a:lnSpc>
              <a:spcPct val="90000"/>
            </a:lnSpc>
            <a:spcBef>
              <a:spcPct val="0"/>
            </a:spcBef>
            <a:spcAft>
              <a:spcPct val="15000"/>
            </a:spcAft>
            <a:buChar char="••"/>
          </a:pPr>
          <a:r>
            <a:rPr lang="es-EC" sz="2000" kern="1200" dirty="0" smtClean="0">
              <a:latin typeface="Times New Roman" pitchFamily="18" charset="0"/>
              <a:cs typeface="Times New Roman" pitchFamily="18" charset="0"/>
            </a:rPr>
            <a:t>Tenía un control absoluto sobre lo que sucedía en el país y los ciudadanos eran sufrían las consecuencias de ello, viviendo épocas de extremada carencia, de desempleo..</a:t>
          </a:r>
          <a:endParaRPr lang="es-EC" sz="20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4</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026561"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Desde el periodo de Allende hasta la dictadura de Pinochet, de esta manera vemos como con el aumento de la pobreza, y con las reformas en el código de trabajo con la cantidad de personas subempleadas como aumenta en progresivamente dicho índice.</a:t>
          </a:r>
          <a:endParaRPr lang="es-EC" sz="1700" kern="1200" dirty="0">
            <a:latin typeface="Times New Roman" pitchFamily="18" charset="0"/>
            <a:cs typeface="Times New Roman" pitchFamily="18" charset="0"/>
          </a:endParaRPr>
        </a:p>
      </dsp:txBody>
      <dsp:txXfrm>
        <a:off x="2026561"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5</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026561"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Lo que normalmente pasa, luego de un tomar ventaja de estas condiciones por parte del sector privado, dicha ganancia se la repartían de manera equitativa entre los demás accionistas o protagonistas de dicha rama o empresa de la que forman parte</a:t>
          </a:r>
          <a:endParaRPr lang="es-EC" sz="1700" kern="1200" dirty="0">
            <a:latin typeface="Times New Roman" pitchFamily="18" charset="0"/>
            <a:cs typeface="Times New Roman" pitchFamily="18" charset="0"/>
          </a:endParaRPr>
        </a:p>
      </dsp:txBody>
      <dsp:txXfrm>
        <a:off x="2026561"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6</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90000"/>
            </a:lnSpc>
            <a:spcBef>
              <a:spcPct val="0"/>
            </a:spcBef>
            <a:spcAft>
              <a:spcPct val="15000"/>
            </a:spcAft>
            <a:buChar char="••"/>
          </a:pPr>
          <a:r>
            <a:rPr lang="es-EC" sz="1600" kern="1200" dirty="0" smtClean="0">
              <a:latin typeface="Times New Roman" pitchFamily="18" charset="0"/>
              <a:cs typeface="Times New Roman" pitchFamily="18" charset="0"/>
            </a:rPr>
            <a:t>El descontento social hizo que las personas se organizaran en algunas ciudades principales, pero en focos pequeños, estos fueron reprimidos, como consecuencia se produjeron  más manifestaciones en contra del gobierno pero organizadas por la agrupación Poder Femenino</a:t>
          </a:r>
          <a:r>
            <a:rPr lang="es-EC" sz="1600" kern="1200" dirty="0" smtClean="0">
              <a:effectLst/>
              <a:latin typeface="Times New Roman" pitchFamily="18" charset="0"/>
              <a:ea typeface="Times New Roman"/>
              <a:cs typeface="Times New Roman" pitchFamily="18" charset="0"/>
            </a:rPr>
            <a:t>.</a:t>
          </a:r>
          <a:endParaRPr lang="es-EC" sz="16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7</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just" defTabSz="711200">
            <a:lnSpc>
              <a:spcPct val="90000"/>
            </a:lnSpc>
            <a:spcBef>
              <a:spcPct val="0"/>
            </a:spcBef>
            <a:spcAft>
              <a:spcPct val="15000"/>
            </a:spcAft>
            <a:buChar char="••"/>
          </a:pPr>
          <a:r>
            <a:rPr lang="es-EC" sz="1600" kern="1200" dirty="0" smtClean="0">
              <a:latin typeface="Times New Roman" pitchFamily="18" charset="0"/>
              <a:cs typeface="Times New Roman" pitchFamily="18" charset="0"/>
            </a:rPr>
            <a:t>En el momento en que los Chicagos </a:t>
          </a:r>
          <a:r>
            <a:rPr lang="es-EC" sz="1600" kern="1200" dirty="0" err="1" smtClean="0">
              <a:latin typeface="Times New Roman" pitchFamily="18" charset="0"/>
              <a:cs typeface="Times New Roman" pitchFamily="18" charset="0"/>
            </a:rPr>
            <a:t>Boys</a:t>
          </a:r>
          <a:r>
            <a:rPr lang="es-EC" sz="1600" kern="1200" dirty="0" smtClean="0">
              <a:latin typeface="Times New Roman" pitchFamily="18" charset="0"/>
              <a:cs typeface="Times New Roman" pitchFamily="18" charset="0"/>
            </a:rPr>
            <a:t> empezaron a tomar decisiones en la política económica influenciadas por </a:t>
          </a:r>
          <a:r>
            <a:rPr lang="es-EC" sz="1600" kern="1200" dirty="0" err="1" smtClean="0">
              <a:latin typeface="Times New Roman" pitchFamily="18" charset="0"/>
              <a:cs typeface="Times New Roman" pitchFamily="18" charset="0"/>
            </a:rPr>
            <a:t>Friedman</a:t>
          </a:r>
          <a:r>
            <a:rPr lang="es-EC" sz="1600" kern="1200" dirty="0" smtClean="0">
              <a:latin typeface="Times New Roman" pitchFamily="18" charset="0"/>
              <a:cs typeface="Times New Roman" pitchFamily="18" charset="0"/>
            </a:rPr>
            <a:t>, con la idea de descentralizar la economía se dieron grandes cambios en la economía Chilena, ya que tenían el apoyo de Estados Unidos</a:t>
          </a:r>
          <a:endParaRPr lang="es-EC" sz="16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8</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79765-1955-41FC-AE5B-42ABAF5614D6}">
      <dsp:nvSpPr>
        <dsp:cNvPr id="0" name=""/>
        <dsp:cNvSpPr/>
      </dsp:nvSpPr>
      <dsp:spPr>
        <a:xfrm>
          <a:off x="2141652" y="28606"/>
          <a:ext cx="4715529" cy="2154694"/>
        </a:xfrm>
        <a:prstGeom prst="rightArrow">
          <a:avLst>
            <a:gd name="adj1" fmla="val 75000"/>
            <a:gd name="adj2" fmla="val 50000"/>
          </a:avLst>
        </a:prstGeom>
        <a:solidFill>
          <a:schemeClr val="bg1">
            <a:lumMod val="65000"/>
            <a:alpha val="90000"/>
          </a:schemeClr>
        </a:solidFill>
        <a:ln w="5715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Los efectos de aplicar las políticas económicas, Chile va mejorando y se va abriendo camino para superar dicha crisis, es decir va acumulando capital y los salarios conforme disminuye la tasa de inflación van mejorando.</a:t>
          </a:r>
          <a:endParaRPr lang="es-EC" sz="1700" kern="1200" dirty="0">
            <a:latin typeface="Times New Roman" pitchFamily="18" charset="0"/>
            <a:cs typeface="Times New Roman" pitchFamily="18" charset="0"/>
          </a:endParaRPr>
        </a:p>
      </dsp:txBody>
      <dsp:txXfrm>
        <a:off x="2141652" y="297943"/>
        <a:ext cx="3907519" cy="1616020"/>
      </dsp:txXfrm>
    </dsp:sp>
    <dsp:sp modelId="{00ECD3C4-913D-489F-816A-43A98C8FDA1B}">
      <dsp:nvSpPr>
        <dsp:cNvPr id="0" name=""/>
        <dsp:cNvSpPr/>
      </dsp:nvSpPr>
      <dsp:spPr>
        <a:xfrm>
          <a:off x="0" y="28606"/>
          <a:ext cx="1964835" cy="2154694"/>
        </a:xfrm>
        <a:prstGeom prst="roundRect">
          <a:avLst/>
        </a:prstGeom>
        <a:solidFill>
          <a:schemeClr val="accent4">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9</a:t>
          </a:r>
          <a:endParaRPr lang="es-EC" sz="3000" kern="1200" dirty="0">
            <a:latin typeface="Times New Roman" pitchFamily="18" charset="0"/>
            <a:cs typeface="Times New Roman" pitchFamily="18" charset="0"/>
          </a:endParaRPr>
        </a:p>
      </dsp:txBody>
      <dsp:txXfrm>
        <a:off x="95915" y="124521"/>
        <a:ext cx="1773005" cy="1962864"/>
      </dsp:txXfrm>
    </dsp:sp>
    <dsp:sp modelId="{6F3733E5-BD2F-4705-B64F-C0C7F09D87BE}">
      <dsp:nvSpPr>
        <dsp:cNvPr id="0" name=""/>
        <dsp:cNvSpPr/>
      </dsp:nvSpPr>
      <dsp:spPr>
        <a:xfrm>
          <a:off x="2141652" y="2260848"/>
          <a:ext cx="4715529" cy="2154694"/>
        </a:xfrm>
        <a:prstGeom prst="rightArrow">
          <a:avLst>
            <a:gd name="adj1" fmla="val 75000"/>
            <a:gd name="adj2" fmla="val 50000"/>
          </a:avLst>
        </a:prstGeom>
        <a:solidFill>
          <a:schemeClr val="bg1">
            <a:lumMod val="65000"/>
            <a:alpha val="90000"/>
          </a:schemeClr>
        </a:solidFill>
        <a:ln w="38100" cap="flat" cmpd="sng" algn="ctr">
          <a:solidFill>
            <a:schemeClr val="bg1">
              <a:alpha val="9000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0795" tIns="10795" rIns="10795" bIns="10795" numCol="1" spcCol="1270" anchor="t" anchorCtr="0">
          <a:noAutofit/>
        </a:bodyPr>
        <a:lstStyle/>
        <a:p>
          <a:pPr marL="171450" lvl="1" indent="-171450" algn="just" defTabSz="755650">
            <a:lnSpc>
              <a:spcPct val="90000"/>
            </a:lnSpc>
            <a:spcBef>
              <a:spcPct val="0"/>
            </a:spcBef>
            <a:spcAft>
              <a:spcPct val="15000"/>
            </a:spcAft>
            <a:buChar char="••"/>
          </a:pPr>
          <a:r>
            <a:rPr lang="es-EC" sz="1700" kern="1200" dirty="0" smtClean="0">
              <a:latin typeface="Times New Roman" pitchFamily="18" charset="0"/>
              <a:cs typeface="Times New Roman" pitchFamily="18" charset="0"/>
            </a:rPr>
            <a:t>Como sabemos por la investigación antes realizada, una vez estatizada varias empresas se dieron grandes monopolios dentro de Chile, de esta manera la línea de pobreza fue creciendo, luego de que el periodo presidencial de Pinochet culminara</a:t>
          </a:r>
          <a:endParaRPr lang="es-EC" sz="1700" kern="1200" dirty="0">
            <a:latin typeface="Times New Roman" pitchFamily="18" charset="0"/>
            <a:cs typeface="Times New Roman" pitchFamily="18" charset="0"/>
          </a:endParaRPr>
        </a:p>
      </dsp:txBody>
      <dsp:txXfrm>
        <a:off x="2141652" y="2530185"/>
        <a:ext cx="3907519" cy="1616020"/>
      </dsp:txXfrm>
    </dsp:sp>
    <dsp:sp modelId="{A2F8F6D1-3043-4B04-B9AB-44CC3859B4BA}">
      <dsp:nvSpPr>
        <dsp:cNvPr id="0" name=""/>
        <dsp:cNvSpPr/>
      </dsp:nvSpPr>
      <dsp:spPr>
        <a:xfrm>
          <a:off x="10358" y="2371268"/>
          <a:ext cx="1886180" cy="2154694"/>
        </a:xfrm>
        <a:prstGeom prst="roundRect">
          <a:avLst/>
        </a:prstGeom>
        <a:solidFill>
          <a:schemeClr val="tx2">
            <a:lumMod val="75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14300" tIns="57150" rIns="114300" bIns="57150" numCol="1" spcCol="1270" anchor="ctr" anchorCtr="0">
          <a:noAutofit/>
        </a:bodyPr>
        <a:lstStyle/>
        <a:p>
          <a:pPr lvl="0" algn="ctr" defTabSz="1333500">
            <a:lnSpc>
              <a:spcPct val="90000"/>
            </a:lnSpc>
            <a:spcBef>
              <a:spcPct val="0"/>
            </a:spcBef>
            <a:spcAft>
              <a:spcPct val="35000"/>
            </a:spcAft>
          </a:pPr>
          <a:r>
            <a:rPr lang="es-EC" sz="3000" kern="1200" dirty="0" smtClean="0">
              <a:latin typeface="Times New Roman" pitchFamily="18" charset="0"/>
              <a:cs typeface="Times New Roman" pitchFamily="18" charset="0"/>
            </a:rPr>
            <a:t>Supuesto No. 10</a:t>
          </a:r>
          <a:endParaRPr lang="es-EC" sz="3000" kern="1200" dirty="0">
            <a:latin typeface="Times New Roman" pitchFamily="18" charset="0"/>
            <a:cs typeface="Times New Roman" pitchFamily="18" charset="0"/>
          </a:endParaRPr>
        </a:p>
      </dsp:txBody>
      <dsp:txXfrm>
        <a:off x="102434" y="2463344"/>
        <a:ext cx="1702028" cy="1970542"/>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74A882-3368-42A1-9562-F2D81365128F}">
      <dsp:nvSpPr>
        <dsp:cNvPr id="0" name=""/>
        <dsp:cNvSpPr/>
      </dsp:nvSpPr>
      <dsp:spPr>
        <a:xfrm>
          <a:off x="658409" y="180759"/>
          <a:ext cx="6912781" cy="4164443"/>
        </a:xfrm>
        <a:prstGeom prst="roundRect">
          <a:avLst/>
        </a:prstGeom>
        <a:solidFill>
          <a:schemeClr val="accent1">
            <a:lumMod val="75000"/>
          </a:schemeClr>
        </a:solidFill>
        <a:ln w="5715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just" defTabSz="1333500">
            <a:lnSpc>
              <a:spcPct val="90000"/>
            </a:lnSpc>
            <a:spcBef>
              <a:spcPct val="0"/>
            </a:spcBef>
            <a:spcAft>
              <a:spcPct val="35000"/>
            </a:spcAft>
          </a:pPr>
          <a:r>
            <a:rPr lang="es-EC" sz="3000" kern="1200" dirty="0" smtClean="0">
              <a:latin typeface="Times New Roman" pitchFamily="18" charset="0"/>
              <a:cs typeface="Times New Roman" pitchFamily="18" charset="0"/>
            </a:rPr>
            <a:t>Las políticas económicas impartidas en los diferentes países y  en la ex URSS, podemos concluir que se cumplen cada uno de los supuestos de Karl Marx, para la instauración de un régimen socialista en las mismas. Rechazando así la hipótesis nula planteada en capítulos anteriores, y aceptando la alternativa.</a:t>
          </a:r>
          <a:endParaRPr lang="es-EC" sz="3000" kern="1200" dirty="0">
            <a:latin typeface="Times New Roman" pitchFamily="18" charset="0"/>
            <a:cs typeface="Times New Roman" pitchFamily="18" charset="0"/>
          </a:endParaRPr>
        </a:p>
      </dsp:txBody>
      <dsp:txXfrm>
        <a:off x="861700" y="384050"/>
        <a:ext cx="6506199" cy="375786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AB0D7F-1DD4-4F7D-BF75-035B3380BD0F}">
      <dsp:nvSpPr>
        <dsp:cNvPr id="0" name=""/>
        <dsp:cNvSpPr/>
      </dsp:nvSpPr>
      <dsp:spPr>
        <a:xfrm>
          <a:off x="0" y="567104"/>
          <a:ext cx="4824536" cy="63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BAB3C5D0-C12A-4362-9EB4-68F4DBC2A47B}">
      <dsp:nvSpPr>
        <dsp:cNvPr id="0" name=""/>
        <dsp:cNvSpPr/>
      </dsp:nvSpPr>
      <dsp:spPr>
        <a:xfrm>
          <a:off x="241226" y="67153"/>
          <a:ext cx="4264899" cy="868950"/>
        </a:xfrm>
        <a:prstGeom prst="roundRect">
          <a:avLst/>
        </a:prstGeom>
        <a:solidFill>
          <a:schemeClr val="accent2"/>
        </a:solidFill>
        <a:ln w="25400" cap="flat" cmpd="sng" algn="ctr">
          <a:solidFill>
            <a:schemeClr val="accent2">
              <a:shade val="50000"/>
            </a:schemeClr>
          </a:solidFill>
          <a:prstDash val="solid"/>
        </a:ln>
        <a:effectLst>
          <a:softEdge rad="127000"/>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7649" tIns="0" rIns="127649" bIns="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EC" sz="2400" kern="1200" dirty="0" smtClean="0">
              <a:latin typeface="Times New Roman" pitchFamily="18" charset="0"/>
              <a:cs typeface="Times New Roman" pitchFamily="18" charset="0"/>
            </a:rPr>
            <a:t>Recolección de Información relativa al tema.</a:t>
          </a:r>
        </a:p>
      </dsp:txBody>
      <dsp:txXfrm>
        <a:off x="283645" y="109572"/>
        <a:ext cx="4180061" cy="784112"/>
      </dsp:txXfrm>
    </dsp:sp>
    <dsp:sp modelId="{A90B1EC6-0F3A-4D54-BD6C-2A8DF3767F20}">
      <dsp:nvSpPr>
        <dsp:cNvPr id="0" name=""/>
        <dsp:cNvSpPr/>
      </dsp:nvSpPr>
      <dsp:spPr>
        <a:xfrm>
          <a:off x="0" y="2291430"/>
          <a:ext cx="4824536" cy="63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AAF9C03-F492-4950-8CCD-D7D9A5DDF893}">
      <dsp:nvSpPr>
        <dsp:cNvPr id="0" name=""/>
        <dsp:cNvSpPr/>
      </dsp:nvSpPr>
      <dsp:spPr>
        <a:xfrm>
          <a:off x="241226" y="1332104"/>
          <a:ext cx="4349295" cy="1328326"/>
        </a:xfrm>
        <a:prstGeom prst="roundRect">
          <a:avLst/>
        </a:prstGeom>
        <a:solidFill>
          <a:schemeClr val="tx2">
            <a:lumMod val="75000"/>
          </a:schemeClr>
        </a:solidFill>
        <a:ln w="25400" cap="flat" cmpd="sng" algn="ctr">
          <a:solidFill>
            <a:schemeClr val="accent1">
              <a:shade val="50000"/>
            </a:schemeClr>
          </a:solidFill>
          <a:prstDash val="solid"/>
        </a:ln>
        <a:effectLst>
          <a:softEdge rad="127000"/>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27649" tIns="0" rIns="127649" bIns="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EC" sz="2400" kern="1200" dirty="0" smtClean="0">
              <a:latin typeface="Times New Roman" pitchFamily="18" charset="0"/>
              <a:cs typeface="Times New Roman" pitchFamily="18" charset="0"/>
            </a:rPr>
            <a:t>Definición de las Posibles alternativas de agrupación de los datos.</a:t>
          </a:r>
        </a:p>
      </dsp:txBody>
      <dsp:txXfrm>
        <a:off x="306070" y="1396948"/>
        <a:ext cx="4219607" cy="1198638"/>
      </dsp:txXfrm>
    </dsp:sp>
    <dsp:sp modelId="{7F359707-7127-443E-8CC9-44800FDAD13D}">
      <dsp:nvSpPr>
        <dsp:cNvPr id="0" name=""/>
        <dsp:cNvSpPr/>
      </dsp:nvSpPr>
      <dsp:spPr>
        <a:xfrm>
          <a:off x="0" y="3425430"/>
          <a:ext cx="4824536" cy="63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F01D0EBD-E08D-4132-9683-94BDA9776A70}">
      <dsp:nvSpPr>
        <dsp:cNvPr id="0" name=""/>
        <dsp:cNvSpPr/>
      </dsp:nvSpPr>
      <dsp:spPr>
        <a:xfrm>
          <a:off x="216025" y="3177728"/>
          <a:ext cx="4385734" cy="738000"/>
        </a:xfrm>
        <a:prstGeom prst="roundRect">
          <a:avLst/>
        </a:prstGeom>
        <a:solidFill>
          <a:schemeClr val="accent2"/>
        </a:solidFill>
        <a:ln w="25400" cap="flat" cmpd="sng" algn="ctr">
          <a:solidFill>
            <a:schemeClr val="accent2">
              <a:shade val="50000"/>
            </a:schemeClr>
          </a:solidFill>
          <a:prstDash val="solid"/>
        </a:ln>
        <a:effectLst>
          <a:softEdge rad="127000"/>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27649" tIns="0" rIns="127649" bIns="0" numCol="1" spcCol="1270" anchor="ctr" anchorCtr="0">
          <a:noAutofit/>
        </a:bodyPr>
        <a:lstStyle/>
        <a:p>
          <a:pPr lvl="0" algn="l" defTabSz="1066800">
            <a:lnSpc>
              <a:spcPct val="90000"/>
            </a:lnSpc>
            <a:spcBef>
              <a:spcPct val="0"/>
            </a:spcBef>
            <a:spcAft>
              <a:spcPct val="35000"/>
            </a:spcAft>
          </a:pPr>
          <a:r>
            <a:rPr lang="es-EC" sz="2400" kern="1200" dirty="0" smtClean="0">
              <a:latin typeface="Times New Roman" pitchFamily="18" charset="0"/>
              <a:cs typeface="Times New Roman" pitchFamily="18" charset="0"/>
            </a:rPr>
            <a:t>Análisis de la información</a:t>
          </a:r>
          <a:endParaRPr lang="es-EC" sz="2400" kern="1200" dirty="0"/>
        </a:p>
      </dsp:txBody>
      <dsp:txXfrm>
        <a:off x="252051" y="3213754"/>
        <a:ext cx="4313682" cy="665948"/>
      </dsp:txXfrm>
    </dsp:sp>
    <dsp:sp modelId="{95370D64-D09D-4E17-817F-047A59208111}">
      <dsp:nvSpPr>
        <dsp:cNvPr id="0" name=""/>
        <dsp:cNvSpPr/>
      </dsp:nvSpPr>
      <dsp:spPr>
        <a:xfrm>
          <a:off x="0" y="4559430"/>
          <a:ext cx="4824536" cy="6300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F5C06C0-E8CD-4A70-BA1B-C1D83D0E055D}">
      <dsp:nvSpPr>
        <dsp:cNvPr id="0" name=""/>
        <dsp:cNvSpPr/>
      </dsp:nvSpPr>
      <dsp:spPr>
        <a:xfrm>
          <a:off x="241226" y="4190430"/>
          <a:ext cx="4349295" cy="738000"/>
        </a:xfrm>
        <a:prstGeom prst="roundRect">
          <a:avLst/>
        </a:prstGeom>
        <a:solidFill>
          <a:schemeClr val="tx2">
            <a:lumMod val="75000"/>
          </a:schemeClr>
        </a:solidFill>
        <a:ln w="25400" cap="flat" cmpd="sng" algn="ctr">
          <a:solidFill>
            <a:schemeClr val="tx2">
              <a:lumMod val="75000"/>
            </a:schemeClr>
          </a:solidFill>
          <a:prstDash val="solid"/>
        </a:ln>
        <a:effectLst>
          <a:softEdge rad="127000"/>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127649" tIns="0" rIns="127649" bIns="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es-EC" sz="2400" kern="1200" dirty="0" smtClean="0">
              <a:latin typeface="Times New Roman" pitchFamily="18" charset="0"/>
              <a:cs typeface="Times New Roman" pitchFamily="18" charset="0"/>
            </a:rPr>
            <a:t>Elaboración del informe final.</a:t>
          </a:r>
        </a:p>
      </dsp:txBody>
      <dsp:txXfrm>
        <a:off x="277252" y="4226456"/>
        <a:ext cx="4277243" cy="6659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0F9AA5-BEEE-4A06-8550-02CDDC1CE6CF}">
      <dsp:nvSpPr>
        <dsp:cNvPr id="0" name=""/>
        <dsp:cNvSpPr/>
      </dsp:nvSpPr>
      <dsp:spPr>
        <a:xfrm rot="5400000">
          <a:off x="-355764" y="358539"/>
          <a:ext cx="2371763" cy="1660234"/>
        </a:xfrm>
        <a:prstGeom prst="chevron">
          <a:avLst/>
        </a:prstGeom>
        <a:solidFill>
          <a:schemeClr val="accent1">
            <a:lumMod val="50000"/>
          </a:schemeClr>
        </a:solidFill>
        <a:ln w="9525" cap="flat" cmpd="sng" algn="ctr">
          <a:solidFill>
            <a:schemeClr val="dk1">
              <a:shade val="80000"/>
              <a:hueOff val="0"/>
              <a:satOff val="0"/>
              <a:lumOff val="0"/>
              <a:alphaOff val="0"/>
            </a:schemeClr>
          </a:solidFill>
          <a:prstDash val="solid"/>
        </a:ln>
        <a:effectLst>
          <a:softEdge rad="127000"/>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s-EC" sz="4200" b="1" kern="1200" dirty="0" smtClean="0">
              <a:solidFill>
                <a:schemeClr val="bg1"/>
              </a:solidFill>
              <a:latin typeface="Times New Roman" pitchFamily="18" charset="0"/>
              <a:cs typeface="Times New Roman" pitchFamily="18" charset="0"/>
            </a:rPr>
            <a:t>H</a:t>
          </a:r>
          <a:r>
            <a:rPr lang="es-EC" sz="2400" b="1" kern="1200" dirty="0" smtClean="0">
              <a:solidFill>
                <a:schemeClr val="bg1"/>
              </a:solidFill>
              <a:latin typeface="Times New Roman" pitchFamily="18" charset="0"/>
              <a:cs typeface="Times New Roman" pitchFamily="18" charset="0"/>
            </a:rPr>
            <a:t>0</a:t>
          </a:r>
          <a:r>
            <a:rPr lang="es-EC" sz="4200" b="1" kern="1200" dirty="0" smtClean="0">
              <a:solidFill>
                <a:schemeClr val="bg1"/>
              </a:solidFill>
              <a:latin typeface="Times New Roman" pitchFamily="18" charset="0"/>
              <a:cs typeface="Times New Roman" pitchFamily="18" charset="0"/>
            </a:rPr>
            <a:t>:</a:t>
          </a:r>
          <a:endParaRPr lang="es-EC" sz="4200" b="1" kern="1200" dirty="0">
            <a:solidFill>
              <a:schemeClr val="bg1"/>
            </a:solidFill>
            <a:latin typeface="Times New Roman" pitchFamily="18" charset="0"/>
            <a:cs typeface="Times New Roman" pitchFamily="18" charset="0"/>
          </a:endParaRPr>
        </a:p>
      </dsp:txBody>
      <dsp:txXfrm rot="-5400000">
        <a:off x="1" y="832891"/>
        <a:ext cx="1660234" cy="711529"/>
      </dsp:txXfrm>
    </dsp:sp>
    <dsp:sp modelId="{AC833652-BD3F-4E9C-9CC0-AA675EFCED15}">
      <dsp:nvSpPr>
        <dsp:cNvPr id="0" name=""/>
        <dsp:cNvSpPr/>
      </dsp:nvSpPr>
      <dsp:spPr>
        <a:xfrm rot="5400000">
          <a:off x="3191642" y="-1528633"/>
          <a:ext cx="1541646" cy="4604461"/>
        </a:xfrm>
        <a:prstGeom prst="round2SameRect">
          <a:avLst/>
        </a:prstGeom>
        <a:solidFill>
          <a:schemeClr val="bg2">
            <a:lumMod val="75000"/>
            <a:alpha val="90000"/>
          </a:schemeClr>
        </a:solidFill>
        <a:ln w="9525" cap="flat" cmpd="sng" algn="ctr">
          <a:solidFill>
            <a:schemeClr val="dk1">
              <a:hueOff val="0"/>
              <a:satOff val="0"/>
              <a:lumOff val="0"/>
              <a:alphaOff val="0"/>
            </a:schemeClr>
          </a:solidFill>
          <a:prstDash val="solid"/>
        </a:ln>
        <a:effectLst>
          <a:softEdge rad="127000"/>
        </a:effectLst>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just" defTabSz="1422400">
            <a:lnSpc>
              <a:spcPct val="90000"/>
            </a:lnSpc>
            <a:spcBef>
              <a:spcPct val="0"/>
            </a:spcBef>
            <a:spcAft>
              <a:spcPct val="15000"/>
            </a:spcAft>
            <a:buChar char="••"/>
          </a:pPr>
          <a:r>
            <a:rPr lang="es-ES" sz="3200" kern="1200" dirty="0" smtClean="0">
              <a:latin typeface="Times New Roman" pitchFamily="18" charset="0"/>
              <a:cs typeface="Times New Roman" pitchFamily="18" charset="0"/>
            </a:rPr>
            <a:t>Si no se cumplen los supuestos, sí se produce el cambio al socialismo.</a:t>
          </a:r>
          <a:endParaRPr lang="es-EC" sz="3200" kern="1200" dirty="0">
            <a:latin typeface="Times New Roman" pitchFamily="18" charset="0"/>
            <a:cs typeface="Times New Roman" pitchFamily="18" charset="0"/>
          </a:endParaRPr>
        </a:p>
      </dsp:txBody>
      <dsp:txXfrm rot="-5400000">
        <a:off x="1660235" y="78031"/>
        <a:ext cx="4529204" cy="1391132"/>
      </dsp:txXfrm>
    </dsp:sp>
    <dsp:sp modelId="{AB17BAD9-B939-4248-965B-C0DF986F84F2}">
      <dsp:nvSpPr>
        <dsp:cNvPr id="0" name=""/>
        <dsp:cNvSpPr/>
      </dsp:nvSpPr>
      <dsp:spPr>
        <a:xfrm rot="5400000">
          <a:off x="-355764" y="2445722"/>
          <a:ext cx="2371763" cy="1660234"/>
        </a:xfrm>
        <a:prstGeom prst="chevron">
          <a:avLst/>
        </a:prstGeom>
        <a:solidFill>
          <a:schemeClr val="accent1">
            <a:lumMod val="50000"/>
          </a:schemeClr>
        </a:solidFill>
        <a:ln w="9525" cap="flat" cmpd="sng" algn="ctr">
          <a:solidFill>
            <a:schemeClr val="dk1">
              <a:shade val="80000"/>
              <a:hueOff val="0"/>
              <a:satOff val="0"/>
              <a:lumOff val="0"/>
              <a:alphaOff val="0"/>
            </a:schemeClr>
          </a:solidFill>
          <a:prstDash val="solid"/>
        </a:ln>
        <a:effectLst>
          <a:softEdge rad="127000"/>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r>
            <a:rPr lang="es-EC" sz="4200" b="1" kern="1200" dirty="0" smtClean="0">
              <a:solidFill>
                <a:schemeClr val="bg1"/>
              </a:solidFill>
              <a:latin typeface="Times New Roman" pitchFamily="18" charset="0"/>
              <a:cs typeface="Times New Roman" pitchFamily="18" charset="0"/>
            </a:rPr>
            <a:t>H</a:t>
          </a:r>
          <a:r>
            <a:rPr lang="es-EC" sz="2400" b="1" kern="1200" dirty="0" smtClean="0">
              <a:solidFill>
                <a:schemeClr val="bg1"/>
              </a:solidFill>
              <a:latin typeface="Times New Roman" pitchFamily="18" charset="0"/>
              <a:cs typeface="Times New Roman" pitchFamily="18" charset="0"/>
            </a:rPr>
            <a:t>1:</a:t>
          </a:r>
          <a:endParaRPr lang="es-EC" sz="4200" b="1" kern="1200" dirty="0">
            <a:solidFill>
              <a:schemeClr val="bg1"/>
            </a:solidFill>
            <a:latin typeface="Times New Roman" pitchFamily="18" charset="0"/>
            <a:cs typeface="Times New Roman" pitchFamily="18" charset="0"/>
          </a:endParaRPr>
        </a:p>
      </dsp:txBody>
      <dsp:txXfrm rot="-5400000">
        <a:off x="1" y="2920074"/>
        <a:ext cx="1660234" cy="711529"/>
      </dsp:txXfrm>
    </dsp:sp>
    <dsp:sp modelId="{B2F76FB8-7340-4182-BD24-FF2D21514856}">
      <dsp:nvSpPr>
        <dsp:cNvPr id="0" name=""/>
        <dsp:cNvSpPr/>
      </dsp:nvSpPr>
      <dsp:spPr>
        <a:xfrm rot="5400000">
          <a:off x="3191642" y="558550"/>
          <a:ext cx="1541646" cy="4604461"/>
        </a:xfrm>
        <a:prstGeom prst="round2SameRect">
          <a:avLst/>
        </a:prstGeom>
        <a:solidFill>
          <a:schemeClr val="bg2">
            <a:lumMod val="75000"/>
            <a:alpha val="90000"/>
          </a:schemeClr>
        </a:solidFill>
        <a:ln w="9525" cap="flat" cmpd="sng" algn="ctr">
          <a:solidFill>
            <a:schemeClr val="dk1">
              <a:hueOff val="0"/>
              <a:satOff val="0"/>
              <a:lumOff val="0"/>
              <a:alphaOff val="0"/>
            </a:schemeClr>
          </a:solidFill>
          <a:prstDash val="solid"/>
        </a:ln>
        <a:effectLst>
          <a:softEdge rad="127000"/>
        </a:effectLst>
      </dsp:spPr>
      <dsp:style>
        <a:lnRef idx="1">
          <a:scrgbClr r="0" g="0" b="0"/>
        </a:lnRef>
        <a:fillRef idx="1">
          <a:scrgbClr r="0" g="0" b="0"/>
        </a:fillRef>
        <a:effectRef idx="2">
          <a:scrgbClr r="0" g="0" b="0"/>
        </a:effectRef>
        <a:fontRef idx="minor"/>
      </dsp:style>
      <dsp:txBody>
        <a:bodyPr spcFirstLastPara="0" vert="horz" wrap="square" lIns="227584" tIns="20320" rIns="20320" bIns="20320" numCol="1" spcCol="1270" anchor="ctr" anchorCtr="0">
          <a:noAutofit/>
        </a:bodyPr>
        <a:lstStyle/>
        <a:p>
          <a:pPr marL="285750" lvl="1" indent="-285750" algn="just" defTabSz="1422400">
            <a:lnSpc>
              <a:spcPct val="90000"/>
            </a:lnSpc>
            <a:spcBef>
              <a:spcPct val="0"/>
            </a:spcBef>
            <a:spcAft>
              <a:spcPct val="15000"/>
            </a:spcAft>
            <a:buChar char="••"/>
          </a:pPr>
          <a:r>
            <a:rPr lang="es-ES" sz="3200" kern="1200" dirty="0" smtClean="0">
              <a:latin typeface="Times New Roman" pitchFamily="18" charset="0"/>
              <a:cs typeface="Times New Roman" pitchFamily="18" charset="0"/>
            </a:rPr>
            <a:t>Si sí se cumplen los supuestos, sí se produce el cambio al socialismo.</a:t>
          </a:r>
          <a:endParaRPr lang="es-EC" sz="3200" kern="1200" dirty="0">
            <a:latin typeface="Times New Roman" pitchFamily="18" charset="0"/>
            <a:cs typeface="Times New Roman" pitchFamily="18" charset="0"/>
          </a:endParaRPr>
        </a:p>
      </dsp:txBody>
      <dsp:txXfrm rot="-5400000">
        <a:off x="1660235" y="2165215"/>
        <a:ext cx="4529204" cy="13911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C69EC-0FC3-44F9-9EE9-E609B98FBCDF}">
      <dsp:nvSpPr>
        <dsp:cNvPr id="0" name=""/>
        <dsp:cNvSpPr/>
      </dsp:nvSpPr>
      <dsp:spPr>
        <a:xfrm>
          <a:off x="0" y="0"/>
          <a:ext cx="5766400" cy="985069"/>
        </a:xfrm>
        <a:prstGeom prst="roundRect">
          <a:avLst>
            <a:gd name="adj" fmla="val 10000"/>
          </a:avLst>
        </a:prstGeom>
        <a:solidFill>
          <a:schemeClr val="dk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1</a:t>
          </a:r>
          <a:endParaRPr lang="es-EC" sz="4400" kern="1200" dirty="0">
            <a:latin typeface="Times New Roman" pitchFamily="18" charset="0"/>
            <a:cs typeface="Times New Roman" pitchFamily="18" charset="0"/>
          </a:endParaRPr>
        </a:p>
      </dsp:txBody>
      <dsp:txXfrm>
        <a:off x="28852" y="28852"/>
        <a:ext cx="4588180" cy="927365"/>
      </dsp:txXfrm>
    </dsp:sp>
    <dsp:sp modelId="{C1E822B1-D8BB-428B-BD74-ACEFFDFB26A2}">
      <dsp:nvSpPr>
        <dsp:cNvPr id="0" name=""/>
        <dsp:cNvSpPr/>
      </dsp:nvSpPr>
      <dsp:spPr>
        <a:xfrm>
          <a:off x="430607" y="1121884"/>
          <a:ext cx="5766400" cy="985069"/>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2</a:t>
          </a:r>
          <a:endParaRPr lang="es-EC" sz="4400" kern="1200" dirty="0">
            <a:latin typeface="Times New Roman" pitchFamily="18" charset="0"/>
            <a:cs typeface="Times New Roman" pitchFamily="18" charset="0"/>
          </a:endParaRPr>
        </a:p>
      </dsp:txBody>
      <dsp:txXfrm>
        <a:off x="459459" y="1150736"/>
        <a:ext cx="4637793" cy="927365"/>
      </dsp:txXfrm>
    </dsp:sp>
    <dsp:sp modelId="{C38024E1-7811-4105-837D-DAAECB650B01}">
      <dsp:nvSpPr>
        <dsp:cNvPr id="0" name=""/>
        <dsp:cNvSpPr/>
      </dsp:nvSpPr>
      <dsp:spPr>
        <a:xfrm>
          <a:off x="861215" y="2243769"/>
          <a:ext cx="5766400" cy="985069"/>
        </a:xfrm>
        <a:prstGeom prst="roundRect">
          <a:avLst>
            <a:gd name="adj" fmla="val 10000"/>
          </a:avLst>
        </a:prstGeom>
        <a:solidFill>
          <a:schemeClr val="dk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3</a:t>
          </a:r>
          <a:endParaRPr lang="es-EC" sz="4400" kern="1200" dirty="0">
            <a:latin typeface="Times New Roman" pitchFamily="18" charset="0"/>
            <a:cs typeface="Times New Roman" pitchFamily="18" charset="0"/>
          </a:endParaRPr>
        </a:p>
      </dsp:txBody>
      <dsp:txXfrm>
        <a:off x="890067" y="2272621"/>
        <a:ext cx="4637793" cy="927365"/>
      </dsp:txXfrm>
    </dsp:sp>
    <dsp:sp modelId="{790CA754-6BA1-4F22-A651-2DC6A8EEEF7F}">
      <dsp:nvSpPr>
        <dsp:cNvPr id="0" name=""/>
        <dsp:cNvSpPr/>
      </dsp:nvSpPr>
      <dsp:spPr>
        <a:xfrm>
          <a:off x="1267546" y="3318104"/>
          <a:ext cx="5766400" cy="985069"/>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4</a:t>
          </a:r>
          <a:endParaRPr lang="es-EC" sz="4400" kern="1200" dirty="0">
            <a:latin typeface="Times New Roman" pitchFamily="18" charset="0"/>
            <a:cs typeface="Times New Roman" pitchFamily="18" charset="0"/>
          </a:endParaRPr>
        </a:p>
      </dsp:txBody>
      <dsp:txXfrm>
        <a:off x="1296398" y="3346956"/>
        <a:ext cx="4637793" cy="927365"/>
      </dsp:txXfrm>
    </dsp:sp>
    <dsp:sp modelId="{26B0EB88-8A0A-4745-BB86-299BCD2FB2D3}">
      <dsp:nvSpPr>
        <dsp:cNvPr id="0" name=""/>
        <dsp:cNvSpPr/>
      </dsp:nvSpPr>
      <dsp:spPr>
        <a:xfrm>
          <a:off x="1722431" y="4487538"/>
          <a:ext cx="5766400" cy="985069"/>
        </a:xfrm>
        <a:prstGeom prst="roundRect">
          <a:avLst>
            <a:gd name="adj" fmla="val 10000"/>
          </a:avLst>
        </a:prstGeom>
        <a:solidFill>
          <a:schemeClr val="dk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smtClean="0">
              <a:latin typeface="Times New Roman" pitchFamily="18" charset="0"/>
              <a:cs typeface="Times New Roman" pitchFamily="18" charset="0"/>
            </a:rPr>
            <a:t>Supuesto </a:t>
          </a:r>
          <a:r>
            <a:rPr lang="es-EC" sz="4400" kern="1200" dirty="0" smtClean="0">
              <a:latin typeface="Times New Roman" pitchFamily="18" charset="0"/>
              <a:cs typeface="Times New Roman" pitchFamily="18" charset="0"/>
            </a:rPr>
            <a:t>No. 5</a:t>
          </a:r>
          <a:endParaRPr lang="es-EC" sz="4400" kern="1200" dirty="0">
            <a:latin typeface="Times New Roman" pitchFamily="18" charset="0"/>
            <a:cs typeface="Times New Roman" pitchFamily="18" charset="0"/>
          </a:endParaRPr>
        </a:p>
      </dsp:txBody>
      <dsp:txXfrm>
        <a:off x="1751283" y="4516390"/>
        <a:ext cx="4637793" cy="927365"/>
      </dsp:txXfrm>
    </dsp:sp>
    <dsp:sp modelId="{7970330A-76AF-4612-A0D7-F2ECA0B15E16}">
      <dsp:nvSpPr>
        <dsp:cNvPr id="0" name=""/>
        <dsp:cNvSpPr/>
      </dsp:nvSpPr>
      <dsp:spPr>
        <a:xfrm>
          <a:off x="5126105" y="719647"/>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5270171" y="719647"/>
        <a:ext cx="352163" cy="481822"/>
      </dsp:txXfrm>
    </dsp:sp>
    <dsp:sp modelId="{68C61C67-17C4-4008-852A-FE014A17C232}">
      <dsp:nvSpPr>
        <dsp:cNvPr id="0" name=""/>
        <dsp:cNvSpPr/>
      </dsp:nvSpPr>
      <dsp:spPr>
        <a:xfrm>
          <a:off x="5556713" y="1841532"/>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5700779" y="1841532"/>
        <a:ext cx="352163" cy="481822"/>
      </dsp:txXfrm>
    </dsp:sp>
    <dsp:sp modelId="{0985BABE-EEA3-4275-AB5F-DA5C440301FC}">
      <dsp:nvSpPr>
        <dsp:cNvPr id="0" name=""/>
        <dsp:cNvSpPr/>
      </dsp:nvSpPr>
      <dsp:spPr>
        <a:xfrm>
          <a:off x="5987321" y="2946999"/>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6131387" y="2946999"/>
        <a:ext cx="352163" cy="481822"/>
      </dsp:txXfrm>
    </dsp:sp>
    <dsp:sp modelId="{96EB4DB5-6250-430D-8383-E77B9A1BB513}">
      <dsp:nvSpPr>
        <dsp:cNvPr id="0" name=""/>
        <dsp:cNvSpPr/>
      </dsp:nvSpPr>
      <dsp:spPr>
        <a:xfrm>
          <a:off x="6417929" y="4079829"/>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6561995" y="4079829"/>
        <a:ext cx="352163" cy="4818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C69EC-0FC3-44F9-9EE9-E609B98FBCDF}">
      <dsp:nvSpPr>
        <dsp:cNvPr id="0" name=""/>
        <dsp:cNvSpPr/>
      </dsp:nvSpPr>
      <dsp:spPr>
        <a:xfrm>
          <a:off x="0" y="0"/>
          <a:ext cx="5766400" cy="985069"/>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6</a:t>
          </a:r>
          <a:endParaRPr lang="es-EC" sz="4400" kern="1200" dirty="0">
            <a:latin typeface="Times New Roman" pitchFamily="18" charset="0"/>
            <a:cs typeface="Times New Roman" pitchFamily="18" charset="0"/>
          </a:endParaRPr>
        </a:p>
      </dsp:txBody>
      <dsp:txXfrm>
        <a:off x="28852" y="28852"/>
        <a:ext cx="4588180" cy="927365"/>
      </dsp:txXfrm>
    </dsp:sp>
    <dsp:sp modelId="{C1E822B1-D8BB-428B-BD74-ACEFFDFB26A2}">
      <dsp:nvSpPr>
        <dsp:cNvPr id="0" name=""/>
        <dsp:cNvSpPr/>
      </dsp:nvSpPr>
      <dsp:spPr>
        <a:xfrm>
          <a:off x="430607" y="1121884"/>
          <a:ext cx="5766400" cy="985069"/>
        </a:xfrm>
        <a:prstGeom prst="roundRect">
          <a:avLst>
            <a:gd name="adj" fmla="val 10000"/>
          </a:avLst>
        </a:prstGeom>
        <a:solidFill>
          <a:schemeClr val="dk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7</a:t>
          </a:r>
          <a:endParaRPr lang="es-EC" sz="4400" kern="1200" dirty="0">
            <a:latin typeface="Times New Roman" pitchFamily="18" charset="0"/>
            <a:cs typeface="Times New Roman" pitchFamily="18" charset="0"/>
          </a:endParaRPr>
        </a:p>
      </dsp:txBody>
      <dsp:txXfrm>
        <a:off x="459459" y="1150736"/>
        <a:ext cx="4637793" cy="927365"/>
      </dsp:txXfrm>
    </dsp:sp>
    <dsp:sp modelId="{C38024E1-7811-4105-837D-DAAECB650B01}">
      <dsp:nvSpPr>
        <dsp:cNvPr id="0" name=""/>
        <dsp:cNvSpPr/>
      </dsp:nvSpPr>
      <dsp:spPr>
        <a:xfrm>
          <a:off x="861215" y="2243769"/>
          <a:ext cx="5766400" cy="985069"/>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8</a:t>
          </a:r>
          <a:endParaRPr lang="es-EC" sz="4400" kern="1200" dirty="0">
            <a:latin typeface="Times New Roman" pitchFamily="18" charset="0"/>
            <a:cs typeface="Times New Roman" pitchFamily="18" charset="0"/>
          </a:endParaRPr>
        </a:p>
      </dsp:txBody>
      <dsp:txXfrm>
        <a:off x="890067" y="2272621"/>
        <a:ext cx="4637793" cy="927365"/>
      </dsp:txXfrm>
    </dsp:sp>
    <dsp:sp modelId="{790CA754-6BA1-4F22-A651-2DC6A8EEEF7F}">
      <dsp:nvSpPr>
        <dsp:cNvPr id="0" name=""/>
        <dsp:cNvSpPr/>
      </dsp:nvSpPr>
      <dsp:spPr>
        <a:xfrm>
          <a:off x="1267546" y="3318104"/>
          <a:ext cx="5766400" cy="985069"/>
        </a:xfrm>
        <a:prstGeom prst="roundRect">
          <a:avLst>
            <a:gd name="adj" fmla="val 10000"/>
          </a:avLst>
        </a:prstGeom>
        <a:solidFill>
          <a:schemeClr val="dk2">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9</a:t>
          </a:r>
          <a:endParaRPr lang="es-EC" sz="4400" kern="1200" dirty="0">
            <a:latin typeface="Times New Roman" pitchFamily="18" charset="0"/>
            <a:cs typeface="Times New Roman" pitchFamily="18" charset="0"/>
          </a:endParaRPr>
        </a:p>
      </dsp:txBody>
      <dsp:txXfrm>
        <a:off x="1296398" y="3346956"/>
        <a:ext cx="4637793" cy="927365"/>
      </dsp:txXfrm>
    </dsp:sp>
    <dsp:sp modelId="{26B0EB88-8A0A-4745-BB86-299BCD2FB2D3}">
      <dsp:nvSpPr>
        <dsp:cNvPr id="0" name=""/>
        <dsp:cNvSpPr/>
      </dsp:nvSpPr>
      <dsp:spPr>
        <a:xfrm>
          <a:off x="1722431" y="4487538"/>
          <a:ext cx="5766400" cy="985069"/>
        </a:xfrm>
        <a:prstGeom prst="roundRect">
          <a:avLst>
            <a:gd name="adj" fmla="val 10000"/>
          </a:avLst>
        </a:prstGeom>
        <a:solidFill>
          <a:schemeClr val="bg2">
            <a:lumMod val="5000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67640" tIns="167640" rIns="167640" bIns="167640" numCol="1" spcCol="1270" anchor="ctr" anchorCtr="0">
          <a:noAutofit/>
        </a:bodyPr>
        <a:lstStyle/>
        <a:p>
          <a:pPr lvl="0" algn="l" defTabSz="1955800">
            <a:lnSpc>
              <a:spcPct val="90000"/>
            </a:lnSpc>
            <a:spcBef>
              <a:spcPct val="0"/>
            </a:spcBef>
            <a:spcAft>
              <a:spcPct val="35000"/>
            </a:spcAft>
          </a:pPr>
          <a:r>
            <a:rPr lang="es-EC" sz="4400" kern="1200" dirty="0" smtClean="0">
              <a:latin typeface="Times New Roman" pitchFamily="18" charset="0"/>
              <a:cs typeface="Times New Roman" pitchFamily="18" charset="0"/>
            </a:rPr>
            <a:t>Supuesto No. 10</a:t>
          </a:r>
          <a:endParaRPr lang="es-EC" sz="4400" kern="1200" dirty="0">
            <a:latin typeface="Times New Roman" pitchFamily="18" charset="0"/>
            <a:cs typeface="Times New Roman" pitchFamily="18" charset="0"/>
          </a:endParaRPr>
        </a:p>
      </dsp:txBody>
      <dsp:txXfrm>
        <a:off x="1751283" y="4516390"/>
        <a:ext cx="4637793" cy="927365"/>
      </dsp:txXfrm>
    </dsp:sp>
    <dsp:sp modelId="{7970330A-76AF-4612-A0D7-F2ECA0B15E16}">
      <dsp:nvSpPr>
        <dsp:cNvPr id="0" name=""/>
        <dsp:cNvSpPr/>
      </dsp:nvSpPr>
      <dsp:spPr>
        <a:xfrm>
          <a:off x="5126105" y="719647"/>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5270171" y="719647"/>
        <a:ext cx="352163" cy="481822"/>
      </dsp:txXfrm>
    </dsp:sp>
    <dsp:sp modelId="{68C61C67-17C4-4008-852A-FE014A17C232}">
      <dsp:nvSpPr>
        <dsp:cNvPr id="0" name=""/>
        <dsp:cNvSpPr/>
      </dsp:nvSpPr>
      <dsp:spPr>
        <a:xfrm>
          <a:off x="5556713" y="1841532"/>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5700779" y="1841532"/>
        <a:ext cx="352163" cy="481822"/>
      </dsp:txXfrm>
    </dsp:sp>
    <dsp:sp modelId="{0985BABE-EEA3-4275-AB5F-DA5C440301FC}">
      <dsp:nvSpPr>
        <dsp:cNvPr id="0" name=""/>
        <dsp:cNvSpPr/>
      </dsp:nvSpPr>
      <dsp:spPr>
        <a:xfrm>
          <a:off x="5987321" y="2946999"/>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6131387" y="2946999"/>
        <a:ext cx="352163" cy="481822"/>
      </dsp:txXfrm>
    </dsp:sp>
    <dsp:sp modelId="{96EB4DB5-6250-430D-8383-E77B9A1BB513}">
      <dsp:nvSpPr>
        <dsp:cNvPr id="0" name=""/>
        <dsp:cNvSpPr/>
      </dsp:nvSpPr>
      <dsp:spPr>
        <a:xfrm>
          <a:off x="6417929" y="4079829"/>
          <a:ext cx="640295" cy="640295"/>
        </a:xfrm>
        <a:prstGeom prst="downArrow">
          <a:avLst>
            <a:gd name="adj1" fmla="val 55000"/>
            <a:gd name="adj2" fmla="val 45000"/>
          </a:avLst>
        </a:prstGeom>
        <a:solidFill>
          <a:schemeClr val="dk2">
            <a:alpha val="90000"/>
            <a:tint val="40000"/>
            <a:hueOff val="0"/>
            <a:satOff val="0"/>
            <a:lumOff val="0"/>
            <a:alphaOff val="0"/>
          </a:schemeClr>
        </a:solidFill>
        <a:ln>
          <a:noFill/>
        </a:ln>
        <a:effectLst>
          <a:outerShdw blurRad="40000" dist="23000" dir="5400000" rotWithShape="0">
            <a:srgbClr val="000000">
              <a:alpha val="35000"/>
            </a:srgbClr>
          </a:outerShdw>
        </a:effectLst>
        <a:sp3d z="50080" prstMaterial="plastic">
          <a:bevelT w="25400" h="25400"/>
          <a:bevelB w="25400" h="25400"/>
        </a:sp3d>
      </dsp:spPr>
      <dsp:style>
        <a:lnRef idx="0">
          <a:scrgbClr r="0" g="0" b="0"/>
        </a:lnRef>
        <a:fillRef idx="1">
          <a:scrgbClr r="0" g="0" b="0"/>
        </a:fillRef>
        <a:effectRef idx="2">
          <a:scrgbClr r="0" g="0" b="0"/>
        </a:effectRef>
        <a:fontRef idx="minor"/>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s-EC" sz="3000" kern="1200">
            <a:latin typeface="Times New Roman" pitchFamily="18" charset="0"/>
            <a:cs typeface="Times New Roman" pitchFamily="18" charset="0"/>
          </a:endParaRPr>
        </a:p>
      </dsp:txBody>
      <dsp:txXfrm>
        <a:off x="6561995" y="4079829"/>
        <a:ext cx="352163" cy="48182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F69BB0-0613-4611-9B4F-6C545DADF7A7}">
      <dsp:nvSpPr>
        <dsp:cNvPr id="0" name=""/>
        <dsp:cNvSpPr/>
      </dsp:nvSpPr>
      <dsp:spPr>
        <a:xfrm>
          <a:off x="0" y="882081"/>
          <a:ext cx="548295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6E03F0C-E6DA-4688-937C-AF456ED5FC06}">
      <dsp:nvSpPr>
        <dsp:cNvPr id="0" name=""/>
        <dsp:cNvSpPr/>
      </dsp:nvSpPr>
      <dsp:spPr>
        <a:xfrm>
          <a:off x="274147" y="21158"/>
          <a:ext cx="3838066" cy="1259442"/>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a:softEdge rad="127000"/>
        </a:effectLst>
      </dsp:spPr>
      <dsp:style>
        <a:lnRef idx="2">
          <a:scrgbClr r="0" g="0" b="0"/>
        </a:lnRef>
        <a:fillRef idx="1">
          <a:scrgbClr r="0" g="0" b="0"/>
        </a:fillRef>
        <a:effectRef idx="0">
          <a:scrgbClr r="0" g="0" b="0"/>
        </a:effectRef>
        <a:fontRef idx="minor">
          <a:schemeClr val="lt1"/>
        </a:fontRef>
      </dsp:style>
      <dsp:txBody>
        <a:bodyPr spcFirstLastPara="0" vert="horz" wrap="square" lIns="145070" tIns="0" rIns="145070" bIns="0" numCol="1" spcCol="1270" anchor="ctr" anchorCtr="0">
          <a:noAutofit/>
        </a:bodyPr>
        <a:lstStyle/>
        <a:p>
          <a:pPr lvl="0" algn="l" defTabSz="800100">
            <a:lnSpc>
              <a:spcPct val="90000"/>
            </a:lnSpc>
            <a:spcBef>
              <a:spcPct val="0"/>
            </a:spcBef>
            <a:spcAft>
              <a:spcPct val="35000"/>
            </a:spcAft>
          </a:pPr>
          <a:r>
            <a:rPr lang="es-EC" sz="1800" kern="1200" dirty="0" smtClean="0">
              <a:latin typeface="Times New Roman" pitchFamily="18" charset="0"/>
              <a:cs typeface="Times New Roman" pitchFamily="18" charset="0"/>
            </a:rPr>
            <a:t>Siglo XIX Europa Oriental (Turquía, Rusia, Australia), economía netamente agraria.</a:t>
          </a:r>
          <a:endParaRPr lang="es-EC" sz="1800" kern="1200" dirty="0">
            <a:latin typeface="Times New Roman" pitchFamily="18" charset="0"/>
            <a:cs typeface="Times New Roman" pitchFamily="18" charset="0"/>
          </a:endParaRPr>
        </a:p>
      </dsp:txBody>
      <dsp:txXfrm>
        <a:off x="335628" y="82639"/>
        <a:ext cx="3715104" cy="1136480"/>
      </dsp:txXfrm>
    </dsp:sp>
    <dsp:sp modelId="{5B64B144-1F33-4F59-B1BA-5171E34F1172}">
      <dsp:nvSpPr>
        <dsp:cNvPr id="0" name=""/>
        <dsp:cNvSpPr/>
      </dsp:nvSpPr>
      <dsp:spPr>
        <a:xfrm>
          <a:off x="0" y="2106801"/>
          <a:ext cx="548295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43E3B1-0C65-45BE-A08C-E20AB13264D9}">
      <dsp:nvSpPr>
        <dsp:cNvPr id="0" name=""/>
        <dsp:cNvSpPr/>
      </dsp:nvSpPr>
      <dsp:spPr>
        <a:xfrm>
          <a:off x="274147" y="1708281"/>
          <a:ext cx="3838066" cy="797040"/>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a:softEdge rad="63500"/>
        </a:effectLst>
      </dsp:spPr>
      <dsp:style>
        <a:lnRef idx="2">
          <a:scrgbClr r="0" g="0" b="0"/>
        </a:lnRef>
        <a:fillRef idx="1">
          <a:scrgbClr r="0" g="0" b="0"/>
        </a:fillRef>
        <a:effectRef idx="0">
          <a:scrgbClr r="0" g="0" b="0"/>
        </a:effectRef>
        <a:fontRef idx="minor">
          <a:schemeClr val="lt1"/>
        </a:fontRef>
      </dsp:style>
      <dsp:txBody>
        <a:bodyPr spcFirstLastPara="0" vert="horz" wrap="square" lIns="145070" tIns="0" rIns="145070" bIns="0" numCol="1" spcCol="1270" anchor="ctr" anchorCtr="0">
          <a:noAutofit/>
        </a:bodyPr>
        <a:lstStyle/>
        <a:p>
          <a:pPr lvl="0" algn="l" defTabSz="800100">
            <a:lnSpc>
              <a:spcPct val="90000"/>
            </a:lnSpc>
            <a:spcBef>
              <a:spcPct val="0"/>
            </a:spcBef>
            <a:spcAft>
              <a:spcPct val="35000"/>
            </a:spcAft>
          </a:pPr>
          <a:r>
            <a:rPr lang="es-EC" sz="1800" kern="1200" smtClean="0">
              <a:latin typeface="Times New Roman" pitchFamily="18" charset="0"/>
              <a:cs typeface="Times New Roman" pitchFamily="18" charset="0"/>
            </a:rPr>
            <a:t>Con el paso del tiempo crece el proletariado industrial.</a:t>
          </a:r>
          <a:endParaRPr lang="es-EC" sz="1800" kern="1200" dirty="0" smtClean="0">
            <a:latin typeface="Times New Roman" pitchFamily="18" charset="0"/>
            <a:cs typeface="Times New Roman" pitchFamily="18" charset="0"/>
          </a:endParaRPr>
        </a:p>
      </dsp:txBody>
      <dsp:txXfrm>
        <a:off x="313055" y="1747189"/>
        <a:ext cx="3760250" cy="719224"/>
      </dsp:txXfrm>
    </dsp:sp>
    <dsp:sp modelId="{3E0A8348-F50E-4BC6-9F96-0F5FDB98E46F}">
      <dsp:nvSpPr>
        <dsp:cNvPr id="0" name=""/>
        <dsp:cNvSpPr/>
      </dsp:nvSpPr>
      <dsp:spPr>
        <a:xfrm>
          <a:off x="0" y="3331521"/>
          <a:ext cx="548295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584CBF-B8AF-4FAA-A6D2-8F4BE5B57C38}">
      <dsp:nvSpPr>
        <dsp:cNvPr id="0" name=""/>
        <dsp:cNvSpPr/>
      </dsp:nvSpPr>
      <dsp:spPr>
        <a:xfrm>
          <a:off x="274147" y="2933001"/>
          <a:ext cx="3838066" cy="797040"/>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a:softEdge rad="63500"/>
        </a:effectLst>
      </dsp:spPr>
      <dsp:style>
        <a:lnRef idx="2">
          <a:scrgbClr r="0" g="0" b="0"/>
        </a:lnRef>
        <a:fillRef idx="1">
          <a:scrgbClr r="0" g="0" b="0"/>
        </a:fillRef>
        <a:effectRef idx="0">
          <a:scrgbClr r="0" g="0" b="0"/>
        </a:effectRef>
        <a:fontRef idx="minor">
          <a:schemeClr val="lt1"/>
        </a:fontRef>
      </dsp:style>
      <dsp:txBody>
        <a:bodyPr spcFirstLastPara="0" vert="horz" wrap="square" lIns="145070" tIns="0" rIns="145070" bIns="0" numCol="1" spcCol="1270" anchor="ctr" anchorCtr="0">
          <a:noAutofit/>
        </a:bodyPr>
        <a:lstStyle/>
        <a:p>
          <a:pPr lvl="0" algn="l" defTabSz="800100">
            <a:lnSpc>
              <a:spcPct val="90000"/>
            </a:lnSpc>
            <a:spcBef>
              <a:spcPct val="0"/>
            </a:spcBef>
            <a:spcAft>
              <a:spcPct val="35000"/>
            </a:spcAft>
          </a:pPr>
          <a:r>
            <a:rPr lang="es-EC" sz="1800" kern="1200" dirty="0" smtClean="0">
              <a:latin typeface="Times New Roman" pitchFamily="18" charset="0"/>
              <a:cs typeface="Times New Roman" pitchFamily="18" charset="0"/>
            </a:rPr>
            <a:t>85% de la población es conformada por campesinos, viviendo en extrema pobreza</a:t>
          </a:r>
          <a:endParaRPr lang="es-EC" sz="1800" kern="1200" dirty="0">
            <a:latin typeface="Times New Roman" pitchFamily="18" charset="0"/>
            <a:cs typeface="Times New Roman" pitchFamily="18" charset="0"/>
          </a:endParaRPr>
        </a:p>
      </dsp:txBody>
      <dsp:txXfrm>
        <a:off x="313055" y="2971909"/>
        <a:ext cx="3760250" cy="719224"/>
      </dsp:txXfrm>
    </dsp:sp>
    <dsp:sp modelId="{D193EE78-8521-40B1-9DDA-3546E4852A6F}">
      <dsp:nvSpPr>
        <dsp:cNvPr id="0" name=""/>
        <dsp:cNvSpPr/>
      </dsp:nvSpPr>
      <dsp:spPr>
        <a:xfrm>
          <a:off x="0" y="4556241"/>
          <a:ext cx="548295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222835E-D502-4792-A2D8-ADFE220ECF2D}">
      <dsp:nvSpPr>
        <dsp:cNvPr id="0" name=""/>
        <dsp:cNvSpPr/>
      </dsp:nvSpPr>
      <dsp:spPr>
        <a:xfrm>
          <a:off x="274147" y="4157721"/>
          <a:ext cx="3838066" cy="797040"/>
        </a:xfrm>
        <a:prstGeom prst="roundRect">
          <a:avLst/>
        </a:prstGeom>
        <a:solidFill>
          <a:schemeClr val="bg1">
            <a:lumMod val="50000"/>
          </a:schemeClr>
        </a:solidFill>
        <a:ln w="25400" cap="flat" cmpd="sng" algn="ctr">
          <a:solidFill>
            <a:schemeClr val="lt1">
              <a:hueOff val="0"/>
              <a:satOff val="0"/>
              <a:lumOff val="0"/>
              <a:alphaOff val="0"/>
            </a:schemeClr>
          </a:solidFill>
          <a:prstDash val="solid"/>
        </a:ln>
        <a:effectLst>
          <a:softEdge rad="63500"/>
        </a:effectLst>
      </dsp:spPr>
      <dsp:style>
        <a:lnRef idx="2">
          <a:scrgbClr r="0" g="0" b="0"/>
        </a:lnRef>
        <a:fillRef idx="1">
          <a:scrgbClr r="0" g="0" b="0"/>
        </a:fillRef>
        <a:effectRef idx="0">
          <a:scrgbClr r="0" g="0" b="0"/>
        </a:effectRef>
        <a:fontRef idx="minor">
          <a:schemeClr val="lt1"/>
        </a:fontRef>
      </dsp:style>
      <dsp:txBody>
        <a:bodyPr spcFirstLastPara="0" vert="horz" wrap="square" lIns="145070" tIns="0" rIns="145070" bIns="0" numCol="1" spcCol="1270" anchor="ctr" anchorCtr="0">
          <a:noAutofit/>
        </a:bodyPr>
        <a:lstStyle/>
        <a:p>
          <a:pPr lvl="0" algn="l" defTabSz="800100">
            <a:lnSpc>
              <a:spcPct val="90000"/>
            </a:lnSpc>
            <a:spcBef>
              <a:spcPct val="0"/>
            </a:spcBef>
            <a:spcAft>
              <a:spcPct val="35000"/>
            </a:spcAft>
          </a:pPr>
          <a:r>
            <a:rPr lang="es-EC" sz="1800" kern="1200" smtClean="0">
              <a:latin typeface="Times New Roman" pitchFamily="18" charset="0"/>
              <a:cs typeface="Times New Roman" pitchFamily="18" charset="0"/>
            </a:rPr>
            <a:t>El Zar tenia poderes Absolutos.</a:t>
          </a:r>
          <a:endParaRPr lang="es-EC" sz="1800" kern="1200" dirty="0">
            <a:latin typeface="Times New Roman" pitchFamily="18" charset="0"/>
            <a:cs typeface="Times New Roman" pitchFamily="18" charset="0"/>
          </a:endParaRPr>
        </a:p>
      </dsp:txBody>
      <dsp:txXfrm>
        <a:off x="313055" y="4196629"/>
        <a:ext cx="3760250" cy="71922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CF06F0-5EEE-4F4A-B2DA-4847AE5D69C9}">
      <dsp:nvSpPr>
        <dsp:cNvPr id="0" name=""/>
        <dsp:cNvSpPr/>
      </dsp:nvSpPr>
      <dsp:spPr>
        <a:xfrm>
          <a:off x="0" y="484551"/>
          <a:ext cx="692311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8AB9FA-6FC9-44F2-A69F-8BB79B0BAFF3}">
      <dsp:nvSpPr>
        <dsp:cNvPr id="0" name=""/>
        <dsp:cNvSpPr/>
      </dsp:nvSpPr>
      <dsp:spPr>
        <a:xfrm>
          <a:off x="346155" y="86031"/>
          <a:ext cx="4846178" cy="797040"/>
        </a:xfrm>
        <a:prstGeom prst="roundRect">
          <a:avLst/>
        </a:prstGeom>
        <a:solidFill>
          <a:schemeClr val="accent6">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174" tIns="0" rIns="183174"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1895.- Creación de la “Unión de luchas por la emancipación de la clase obrera” por Lenin.</a:t>
          </a:r>
          <a:endParaRPr lang="es-EC" sz="1800" kern="1200" dirty="0">
            <a:solidFill>
              <a:schemeClr val="tx2">
                <a:lumMod val="75000"/>
              </a:schemeClr>
            </a:solidFill>
            <a:latin typeface="Times New Roman" pitchFamily="18" charset="0"/>
            <a:cs typeface="Times New Roman" pitchFamily="18" charset="0"/>
          </a:endParaRPr>
        </a:p>
      </dsp:txBody>
      <dsp:txXfrm>
        <a:off x="385063" y="124939"/>
        <a:ext cx="4768362" cy="719224"/>
      </dsp:txXfrm>
    </dsp:sp>
    <dsp:sp modelId="{56EB9E47-EE52-436B-A639-B24534272B9C}">
      <dsp:nvSpPr>
        <dsp:cNvPr id="0" name=""/>
        <dsp:cNvSpPr/>
      </dsp:nvSpPr>
      <dsp:spPr>
        <a:xfrm>
          <a:off x="0" y="1709271"/>
          <a:ext cx="692311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A11BD5B-4154-4038-BAD6-EBDF897CEBFC}">
      <dsp:nvSpPr>
        <dsp:cNvPr id="0" name=""/>
        <dsp:cNvSpPr/>
      </dsp:nvSpPr>
      <dsp:spPr>
        <a:xfrm>
          <a:off x="346155" y="1310751"/>
          <a:ext cx="4846178" cy="797040"/>
        </a:xfrm>
        <a:prstGeom prst="roundRect">
          <a:avLst/>
        </a:prstGeom>
        <a:solidFill>
          <a:schemeClr val="bg1">
            <a:lumMod val="75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174" tIns="0" rIns="183174"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1898.- Creación de la ISKRA periódico revolucionario Marxista.</a:t>
          </a:r>
          <a:endParaRPr lang="es-EC" sz="1800" kern="1200" dirty="0">
            <a:solidFill>
              <a:schemeClr val="tx2">
                <a:lumMod val="75000"/>
              </a:schemeClr>
            </a:solidFill>
            <a:latin typeface="Times New Roman" pitchFamily="18" charset="0"/>
            <a:cs typeface="Times New Roman" pitchFamily="18" charset="0"/>
          </a:endParaRPr>
        </a:p>
      </dsp:txBody>
      <dsp:txXfrm>
        <a:off x="385063" y="1349659"/>
        <a:ext cx="4768362" cy="719224"/>
      </dsp:txXfrm>
    </dsp:sp>
    <dsp:sp modelId="{CEFE6391-757B-4AC4-9D15-FE3796604D18}">
      <dsp:nvSpPr>
        <dsp:cNvPr id="0" name=""/>
        <dsp:cNvSpPr/>
      </dsp:nvSpPr>
      <dsp:spPr>
        <a:xfrm>
          <a:off x="0" y="2933992"/>
          <a:ext cx="692311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199D6C-4498-44CA-9A9D-9ADB463E29F6}">
      <dsp:nvSpPr>
        <dsp:cNvPr id="0" name=""/>
        <dsp:cNvSpPr/>
      </dsp:nvSpPr>
      <dsp:spPr>
        <a:xfrm>
          <a:off x="346155" y="2535471"/>
          <a:ext cx="4846178" cy="797040"/>
        </a:xfrm>
        <a:prstGeom prst="roundRect">
          <a:avLst/>
        </a:prstGeom>
        <a:solidFill>
          <a:schemeClr val="accent6">
            <a:lumMod val="20000"/>
            <a:lumOff val="80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174" tIns="0" rIns="183174"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1900-1901.- Aparición del partido Obrero Social Demócrata De Rusia.</a:t>
          </a:r>
          <a:endParaRPr lang="es-EC" sz="1800" kern="1200" dirty="0">
            <a:solidFill>
              <a:schemeClr val="tx2">
                <a:lumMod val="75000"/>
              </a:schemeClr>
            </a:solidFill>
            <a:latin typeface="Times New Roman" pitchFamily="18" charset="0"/>
            <a:cs typeface="Times New Roman" pitchFamily="18" charset="0"/>
          </a:endParaRPr>
        </a:p>
      </dsp:txBody>
      <dsp:txXfrm>
        <a:off x="385063" y="2574379"/>
        <a:ext cx="4768362" cy="719224"/>
      </dsp:txXfrm>
    </dsp:sp>
    <dsp:sp modelId="{168A4BF8-DC0E-496F-8299-B01680AD0346}">
      <dsp:nvSpPr>
        <dsp:cNvPr id="0" name=""/>
        <dsp:cNvSpPr/>
      </dsp:nvSpPr>
      <dsp:spPr>
        <a:xfrm>
          <a:off x="0" y="4158712"/>
          <a:ext cx="6923112" cy="680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9E534B4-8937-4E63-BF81-ABD3CD8C92AD}">
      <dsp:nvSpPr>
        <dsp:cNvPr id="0" name=""/>
        <dsp:cNvSpPr/>
      </dsp:nvSpPr>
      <dsp:spPr>
        <a:xfrm>
          <a:off x="346155" y="3760192"/>
          <a:ext cx="4846178" cy="797040"/>
        </a:xfrm>
        <a:prstGeom prst="roundRect">
          <a:avLst/>
        </a:prstGeom>
        <a:solidFill>
          <a:schemeClr val="bg1">
            <a:lumMod val="75000"/>
          </a:schemeClr>
        </a:solidFill>
        <a:ln w="25400"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3174" tIns="0" rIns="183174" bIns="0" numCol="1" spcCol="1270" anchor="ctr" anchorCtr="0">
          <a:noAutofit/>
        </a:bodyPr>
        <a:lstStyle/>
        <a:p>
          <a:pPr lvl="0" algn="l" defTabSz="800100">
            <a:lnSpc>
              <a:spcPct val="90000"/>
            </a:lnSpc>
            <a:spcBef>
              <a:spcPct val="0"/>
            </a:spcBef>
            <a:spcAft>
              <a:spcPct val="35000"/>
            </a:spcAft>
          </a:pPr>
          <a:r>
            <a:rPr lang="es-EC" sz="1800" kern="1200" dirty="0" smtClean="0">
              <a:solidFill>
                <a:schemeClr val="tx2">
                  <a:lumMod val="75000"/>
                </a:schemeClr>
              </a:solidFill>
              <a:latin typeface="Times New Roman" pitchFamily="18" charset="0"/>
              <a:cs typeface="Times New Roman" pitchFamily="18" charset="0"/>
            </a:rPr>
            <a:t>1905.- Guerra Ruso-Japonesa, primeras apariciones de levantamientos de las masas.</a:t>
          </a:r>
        </a:p>
      </dsp:txBody>
      <dsp:txXfrm>
        <a:off x="385063" y="3799100"/>
        <a:ext cx="4768362" cy="71922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5C530-84C9-4948-8B27-2A90FACB568C}">
      <dsp:nvSpPr>
        <dsp:cNvPr id="0" name=""/>
        <dsp:cNvSpPr/>
      </dsp:nvSpPr>
      <dsp:spPr>
        <a:xfrm>
          <a:off x="2715202" y="2232248"/>
          <a:ext cx="556454" cy="1060317"/>
        </a:xfrm>
        <a:custGeom>
          <a:avLst/>
          <a:gdLst/>
          <a:ahLst/>
          <a:cxnLst/>
          <a:rect l="0" t="0" r="0" b="0"/>
          <a:pathLst>
            <a:path>
              <a:moveTo>
                <a:pt x="0" y="0"/>
              </a:moveTo>
              <a:lnTo>
                <a:pt x="278227" y="0"/>
              </a:lnTo>
              <a:lnTo>
                <a:pt x="278227" y="1060317"/>
              </a:lnTo>
              <a:lnTo>
                <a:pt x="556454" y="1060317"/>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2963493" y="2732470"/>
        <a:ext cx="59873" cy="59873"/>
      </dsp:txXfrm>
    </dsp:sp>
    <dsp:sp modelId="{1CFE05C0-82A4-45B3-9741-D066229F65D2}">
      <dsp:nvSpPr>
        <dsp:cNvPr id="0" name=""/>
        <dsp:cNvSpPr/>
      </dsp:nvSpPr>
      <dsp:spPr>
        <a:xfrm>
          <a:off x="2715202" y="2186528"/>
          <a:ext cx="556454" cy="91440"/>
        </a:xfrm>
        <a:custGeom>
          <a:avLst/>
          <a:gdLst/>
          <a:ahLst/>
          <a:cxnLst/>
          <a:rect l="0" t="0" r="0" b="0"/>
          <a:pathLst>
            <a:path>
              <a:moveTo>
                <a:pt x="0" y="45720"/>
              </a:moveTo>
              <a:lnTo>
                <a:pt x="556454" y="45720"/>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2979518" y="2218336"/>
        <a:ext cx="27822" cy="27822"/>
      </dsp:txXfrm>
    </dsp:sp>
    <dsp:sp modelId="{BDFD05A4-C944-4175-824D-1FFD999805DB}">
      <dsp:nvSpPr>
        <dsp:cNvPr id="0" name=""/>
        <dsp:cNvSpPr/>
      </dsp:nvSpPr>
      <dsp:spPr>
        <a:xfrm>
          <a:off x="2715202" y="1171930"/>
          <a:ext cx="556454" cy="1060317"/>
        </a:xfrm>
        <a:custGeom>
          <a:avLst/>
          <a:gdLst/>
          <a:ahLst/>
          <a:cxnLst/>
          <a:rect l="0" t="0" r="0" b="0"/>
          <a:pathLst>
            <a:path>
              <a:moveTo>
                <a:pt x="0" y="1060317"/>
              </a:moveTo>
              <a:lnTo>
                <a:pt x="278227" y="1060317"/>
              </a:lnTo>
              <a:lnTo>
                <a:pt x="278227" y="0"/>
              </a:lnTo>
              <a:lnTo>
                <a:pt x="556454" y="0"/>
              </a:lnTo>
            </a:path>
          </a:pathLst>
        </a:custGeom>
        <a:noFill/>
        <a:ln w="25400" cap="flat" cmpd="sng" algn="ctr">
          <a:solidFill>
            <a:schemeClr val="dk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kern="1200">
            <a:latin typeface="Times New Roman" pitchFamily="18" charset="0"/>
            <a:cs typeface="Times New Roman" pitchFamily="18" charset="0"/>
          </a:endParaRPr>
        </a:p>
      </dsp:txBody>
      <dsp:txXfrm>
        <a:off x="2963493" y="1672152"/>
        <a:ext cx="59873" cy="59873"/>
      </dsp:txXfrm>
    </dsp:sp>
    <dsp:sp modelId="{657A39B5-7C89-45FB-BB86-742FFB290A0F}">
      <dsp:nvSpPr>
        <dsp:cNvPr id="0" name=""/>
        <dsp:cNvSpPr/>
      </dsp:nvSpPr>
      <dsp:spPr>
        <a:xfrm rot="16200000">
          <a:off x="58827" y="1808120"/>
          <a:ext cx="4464496" cy="84825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C" sz="3300" kern="1200" dirty="0" smtClean="0">
              <a:latin typeface="Times New Roman" pitchFamily="18" charset="0"/>
              <a:cs typeface="Times New Roman" pitchFamily="18" charset="0"/>
            </a:rPr>
            <a:t>Los Denominados Soviets</a:t>
          </a:r>
          <a:endParaRPr lang="es-EC" sz="3300" kern="1200" dirty="0">
            <a:latin typeface="Times New Roman" pitchFamily="18" charset="0"/>
            <a:cs typeface="Times New Roman" pitchFamily="18" charset="0"/>
          </a:endParaRPr>
        </a:p>
      </dsp:txBody>
      <dsp:txXfrm>
        <a:off x="58827" y="1808120"/>
        <a:ext cx="4464496" cy="848254"/>
      </dsp:txXfrm>
    </dsp:sp>
    <dsp:sp modelId="{B932D48C-0B7C-440A-8065-5328344E5539}">
      <dsp:nvSpPr>
        <dsp:cNvPr id="0" name=""/>
        <dsp:cNvSpPr/>
      </dsp:nvSpPr>
      <dsp:spPr>
        <a:xfrm>
          <a:off x="3271657" y="747803"/>
          <a:ext cx="2782273" cy="84825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C" sz="3300" kern="1200" dirty="0" smtClean="0">
              <a:latin typeface="Times New Roman" pitchFamily="18" charset="0"/>
              <a:cs typeface="Times New Roman" pitchFamily="18" charset="0"/>
            </a:rPr>
            <a:t>Campesinos</a:t>
          </a:r>
          <a:endParaRPr lang="es-EC" sz="3300" kern="1200" dirty="0">
            <a:latin typeface="Times New Roman" pitchFamily="18" charset="0"/>
            <a:cs typeface="Times New Roman" pitchFamily="18" charset="0"/>
          </a:endParaRPr>
        </a:p>
      </dsp:txBody>
      <dsp:txXfrm>
        <a:off x="3271657" y="747803"/>
        <a:ext cx="2782273" cy="848254"/>
      </dsp:txXfrm>
    </dsp:sp>
    <dsp:sp modelId="{C8621F34-F066-4D48-9C7B-938FC017C46D}">
      <dsp:nvSpPr>
        <dsp:cNvPr id="0" name=""/>
        <dsp:cNvSpPr/>
      </dsp:nvSpPr>
      <dsp:spPr>
        <a:xfrm>
          <a:off x="3271657" y="1808120"/>
          <a:ext cx="2782273" cy="84825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C" sz="3300" kern="1200" dirty="0" smtClean="0">
              <a:latin typeface="Times New Roman" pitchFamily="18" charset="0"/>
              <a:cs typeface="Times New Roman" pitchFamily="18" charset="0"/>
            </a:rPr>
            <a:t>Soldados</a:t>
          </a:r>
          <a:endParaRPr lang="es-EC" sz="3300" kern="1200" dirty="0">
            <a:latin typeface="Times New Roman" pitchFamily="18" charset="0"/>
            <a:cs typeface="Times New Roman" pitchFamily="18" charset="0"/>
          </a:endParaRPr>
        </a:p>
      </dsp:txBody>
      <dsp:txXfrm>
        <a:off x="3271657" y="1808120"/>
        <a:ext cx="2782273" cy="848254"/>
      </dsp:txXfrm>
    </dsp:sp>
    <dsp:sp modelId="{28EE8598-79A1-44D9-AFB9-7E941B6A3331}">
      <dsp:nvSpPr>
        <dsp:cNvPr id="0" name=""/>
        <dsp:cNvSpPr/>
      </dsp:nvSpPr>
      <dsp:spPr>
        <a:xfrm>
          <a:off x="3271657" y="2868438"/>
          <a:ext cx="2782273" cy="848254"/>
        </a:xfrm>
        <a:prstGeom prst="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s-EC" sz="3300" kern="1200" dirty="0" smtClean="0">
              <a:latin typeface="Times New Roman" pitchFamily="18" charset="0"/>
              <a:cs typeface="Times New Roman" pitchFamily="18" charset="0"/>
            </a:rPr>
            <a:t>Obreros</a:t>
          </a:r>
          <a:endParaRPr lang="es-EC" sz="3300" kern="1200" dirty="0">
            <a:latin typeface="Times New Roman" pitchFamily="18" charset="0"/>
            <a:cs typeface="Times New Roman" pitchFamily="18" charset="0"/>
          </a:endParaRPr>
        </a:p>
      </dsp:txBody>
      <dsp:txXfrm>
        <a:off x="3271657" y="2868438"/>
        <a:ext cx="2782273" cy="84825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EC"/>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EC"/>
          </a:p>
        </p:txBody>
      </p:sp>
      <p:sp>
        <p:nvSpPr>
          <p:cNvPr id="4" name="3 Marcador de fecha"/>
          <p:cNvSpPr>
            <a:spLocks noGrp="1"/>
          </p:cNvSpPr>
          <p:nvPr>
            <p:ph type="dt" sz="half" idx="10"/>
          </p:nvPr>
        </p:nvSpPr>
        <p:spPr/>
        <p:txBody>
          <a:bodyPr/>
          <a:lstStyle>
            <a:lvl1pPr>
              <a:defRPr/>
            </a:lvl1pPr>
          </a:lstStyle>
          <a:p>
            <a:pPr>
              <a:defRPr/>
            </a:pPr>
            <a:fld id="{9DC5E0D4-9E98-4237-917A-A9A5340F9860}" type="datetimeFigureOut">
              <a:rPr lang="es-EC"/>
              <a:pPr>
                <a:defRPr/>
              </a:pPr>
              <a:t>19/04/2012</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A1057CC5-E50F-4D39-8E64-44C376A18495}" type="slidenum">
              <a:rPr lang="es-EC"/>
              <a:pPr>
                <a:defRPr/>
              </a:pPr>
              <a:t>‹#›</a:t>
            </a:fld>
            <a:endParaRPr lang="es-EC"/>
          </a:p>
        </p:txBody>
      </p:sp>
    </p:spTree>
    <p:extLst>
      <p:ext uri="{BB962C8B-B14F-4D97-AF65-F5344CB8AC3E}">
        <p14:creationId xmlns:p14="http://schemas.microsoft.com/office/powerpoint/2010/main" val="822114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C"/>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3 Marcador de fecha"/>
          <p:cNvSpPr>
            <a:spLocks noGrp="1"/>
          </p:cNvSpPr>
          <p:nvPr>
            <p:ph type="dt" sz="half" idx="10"/>
          </p:nvPr>
        </p:nvSpPr>
        <p:spPr/>
        <p:txBody>
          <a:bodyPr/>
          <a:lstStyle>
            <a:lvl1pPr>
              <a:defRPr/>
            </a:lvl1pPr>
          </a:lstStyle>
          <a:p>
            <a:pPr>
              <a:defRPr/>
            </a:pPr>
            <a:fld id="{9393D89E-785C-4025-96F1-BAF6CD8AE66D}" type="datetimeFigureOut">
              <a:rPr lang="es-EC"/>
              <a:pPr>
                <a:defRPr/>
              </a:pPr>
              <a:t>19/04/2012</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522E95BB-1BF9-4009-970D-5AB90D37D559}" type="slidenum">
              <a:rPr lang="es-EC"/>
              <a:pPr>
                <a:defRPr/>
              </a:pPr>
              <a:t>‹#›</a:t>
            </a:fld>
            <a:endParaRPr lang="es-EC"/>
          </a:p>
        </p:txBody>
      </p:sp>
    </p:spTree>
    <p:extLst>
      <p:ext uri="{BB962C8B-B14F-4D97-AF65-F5344CB8AC3E}">
        <p14:creationId xmlns:p14="http://schemas.microsoft.com/office/powerpoint/2010/main" val="3146648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EC"/>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3 Marcador de fecha"/>
          <p:cNvSpPr>
            <a:spLocks noGrp="1"/>
          </p:cNvSpPr>
          <p:nvPr>
            <p:ph type="dt" sz="half" idx="10"/>
          </p:nvPr>
        </p:nvSpPr>
        <p:spPr/>
        <p:txBody>
          <a:bodyPr/>
          <a:lstStyle>
            <a:lvl1pPr>
              <a:defRPr/>
            </a:lvl1pPr>
          </a:lstStyle>
          <a:p>
            <a:pPr>
              <a:defRPr/>
            </a:pPr>
            <a:fld id="{436A0D8E-BB36-493A-994A-9FF2A02EAF59}" type="datetimeFigureOut">
              <a:rPr lang="es-EC"/>
              <a:pPr>
                <a:defRPr/>
              </a:pPr>
              <a:t>19/04/2012</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AB0176CF-02FA-47E2-8A22-10968F147247}" type="slidenum">
              <a:rPr lang="es-EC"/>
              <a:pPr>
                <a:defRPr/>
              </a:pPr>
              <a:t>‹#›</a:t>
            </a:fld>
            <a:endParaRPr lang="es-EC"/>
          </a:p>
        </p:txBody>
      </p:sp>
    </p:spTree>
    <p:extLst>
      <p:ext uri="{BB962C8B-B14F-4D97-AF65-F5344CB8AC3E}">
        <p14:creationId xmlns:p14="http://schemas.microsoft.com/office/powerpoint/2010/main" val="2124594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C"/>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3 Marcador de fecha"/>
          <p:cNvSpPr>
            <a:spLocks noGrp="1"/>
          </p:cNvSpPr>
          <p:nvPr>
            <p:ph type="dt" sz="half" idx="10"/>
          </p:nvPr>
        </p:nvSpPr>
        <p:spPr/>
        <p:txBody>
          <a:bodyPr/>
          <a:lstStyle>
            <a:lvl1pPr>
              <a:defRPr/>
            </a:lvl1pPr>
          </a:lstStyle>
          <a:p>
            <a:pPr>
              <a:defRPr/>
            </a:pPr>
            <a:fld id="{45096A8B-B0BC-4A6F-AF10-AD0D67A74C45}" type="datetimeFigureOut">
              <a:rPr lang="es-EC"/>
              <a:pPr>
                <a:defRPr/>
              </a:pPr>
              <a:t>19/04/2012</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A74925FF-4072-4C99-9F91-4726C981DEC9}" type="slidenum">
              <a:rPr lang="es-EC"/>
              <a:pPr>
                <a:defRPr/>
              </a:pPr>
              <a:t>‹#›</a:t>
            </a:fld>
            <a:endParaRPr lang="es-EC"/>
          </a:p>
        </p:txBody>
      </p:sp>
    </p:spTree>
    <p:extLst>
      <p:ext uri="{BB962C8B-B14F-4D97-AF65-F5344CB8AC3E}">
        <p14:creationId xmlns:p14="http://schemas.microsoft.com/office/powerpoint/2010/main" val="2478011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3 Marcador de fecha"/>
          <p:cNvSpPr>
            <a:spLocks noGrp="1"/>
          </p:cNvSpPr>
          <p:nvPr>
            <p:ph type="dt" sz="half" idx="10"/>
          </p:nvPr>
        </p:nvSpPr>
        <p:spPr/>
        <p:txBody>
          <a:bodyPr/>
          <a:lstStyle>
            <a:lvl1pPr>
              <a:defRPr/>
            </a:lvl1pPr>
          </a:lstStyle>
          <a:p>
            <a:pPr>
              <a:defRPr/>
            </a:pPr>
            <a:fld id="{D5754E63-3779-42A3-94A4-4EC087F25FFF}" type="datetimeFigureOut">
              <a:rPr lang="es-EC"/>
              <a:pPr>
                <a:defRPr/>
              </a:pPr>
              <a:t>19/04/2012</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DE1D4EE9-A2CF-4966-A488-913D594C5FDE}" type="slidenum">
              <a:rPr lang="es-EC"/>
              <a:pPr>
                <a:defRPr/>
              </a:pPr>
              <a:t>‹#›</a:t>
            </a:fld>
            <a:endParaRPr lang="es-EC"/>
          </a:p>
        </p:txBody>
      </p:sp>
    </p:spTree>
    <p:extLst>
      <p:ext uri="{BB962C8B-B14F-4D97-AF65-F5344CB8AC3E}">
        <p14:creationId xmlns:p14="http://schemas.microsoft.com/office/powerpoint/2010/main" val="1226594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C"/>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3 Marcador de fecha"/>
          <p:cNvSpPr>
            <a:spLocks noGrp="1"/>
          </p:cNvSpPr>
          <p:nvPr>
            <p:ph type="dt" sz="half" idx="10"/>
          </p:nvPr>
        </p:nvSpPr>
        <p:spPr/>
        <p:txBody>
          <a:bodyPr/>
          <a:lstStyle>
            <a:lvl1pPr>
              <a:defRPr/>
            </a:lvl1pPr>
          </a:lstStyle>
          <a:p>
            <a:pPr>
              <a:defRPr/>
            </a:pPr>
            <a:fld id="{AC2D5F5E-3F58-4044-A5A4-3118246E6513}" type="datetimeFigureOut">
              <a:rPr lang="es-EC"/>
              <a:pPr>
                <a:defRPr/>
              </a:pPr>
              <a:t>19/04/2012</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61DB329A-AE16-43A9-92EF-301D3D5CF0CF}" type="slidenum">
              <a:rPr lang="es-EC"/>
              <a:pPr>
                <a:defRPr/>
              </a:pPr>
              <a:t>‹#›</a:t>
            </a:fld>
            <a:endParaRPr lang="es-EC"/>
          </a:p>
        </p:txBody>
      </p:sp>
    </p:spTree>
    <p:extLst>
      <p:ext uri="{BB962C8B-B14F-4D97-AF65-F5344CB8AC3E}">
        <p14:creationId xmlns:p14="http://schemas.microsoft.com/office/powerpoint/2010/main" val="437559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7" name="3 Marcador de fecha"/>
          <p:cNvSpPr>
            <a:spLocks noGrp="1"/>
          </p:cNvSpPr>
          <p:nvPr>
            <p:ph type="dt" sz="half" idx="10"/>
          </p:nvPr>
        </p:nvSpPr>
        <p:spPr/>
        <p:txBody>
          <a:bodyPr/>
          <a:lstStyle>
            <a:lvl1pPr>
              <a:defRPr/>
            </a:lvl1pPr>
          </a:lstStyle>
          <a:p>
            <a:pPr>
              <a:defRPr/>
            </a:pPr>
            <a:fld id="{0F9F82FB-AECE-4CFC-8772-102D7EC81124}" type="datetimeFigureOut">
              <a:rPr lang="es-EC"/>
              <a:pPr>
                <a:defRPr/>
              </a:pPr>
              <a:t>19/04/2012</a:t>
            </a:fld>
            <a:endParaRPr lang="es-EC"/>
          </a:p>
        </p:txBody>
      </p:sp>
      <p:sp>
        <p:nvSpPr>
          <p:cNvPr id="8" name="4 Marcador de pie de página"/>
          <p:cNvSpPr>
            <a:spLocks noGrp="1"/>
          </p:cNvSpPr>
          <p:nvPr>
            <p:ph type="ftr" sz="quarter" idx="11"/>
          </p:nvPr>
        </p:nvSpPr>
        <p:spPr/>
        <p:txBody>
          <a:bodyPr/>
          <a:lstStyle>
            <a:lvl1pPr>
              <a:defRPr/>
            </a:lvl1pPr>
          </a:lstStyle>
          <a:p>
            <a:pPr>
              <a:defRPr/>
            </a:pPr>
            <a:endParaRPr lang="es-EC"/>
          </a:p>
        </p:txBody>
      </p:sp>
      <p:sp>
        <p:nvSpPr>
          <p:cNvPr id="9" name="5 Marcador de número de diapositiva"/>
          <p:cNvSpPr>
            <a:spLocks noGrp="1"/>
          </p:cNvSpPr>
          <p:nvPr>
            <p:ph type="sldNum" sz="quarter" idx="12"/>
          </p:nvPr>
        </p:nvSpPr>
        <p:spPr/>
        <p:txBody>
          <a:bodyPr/>
          <a:lstStyle>
            <a:lvl1pPr>
              <a:defRPr/>
            </a:lvl1pPr>
          </a:lstStyle>
          <a:p>
            <a:pPr>
              <a:defRPr/>
            </a:pPr>
            <a:fld id="{F3D432B4-1451-4FB3-9D63-3C019F2C1479}" type="slidenum">
              <a:rPr lang="es-EC"/>
              <a:pPr>
                <a:defRPr/>
              </a:pPr>
              <a:t>‹#›</a:t>
            </a:fld>
            <a:endParaRPr lang="es-EC"/>
          </a:p>
        </p:txBody>
      </p:sp>
    </p:spTree>
    <p:extLst>
      <p:ext uri="{BB962C8B-B14F-4D97-AF65-F5344CB8AC3E}">
        <p14:creationId xmlns:p14="http://schemas.microsoft.com/office/powerpoint/2010/main" val="8292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C"/>
          </a:p>
        </p:txBody>
      </p:sp>
      <p:sp>
        <p:nvSpPr>
          <p:cNvPr id="3" name="3 Marcador de fecha"/>
          <p:cNvSpPr>
            <a:spLocks noGrp="1"/>
          </p:cNvSpPr>
          <p:nvPr>
            <p:ph type="dt" sz="half" idx="10"/>
          </p:nvPr>
        </p:nvSpPr>
        <p:spPr/>
        <p:txBody>
          <a:bodyPr/>
          <a:lstStyle>
            <a:lvl1pPr>
              <a:defRPr/>
            </a:lvl1pPr>
          </a:lstStyle>
          <a:p>
            <a:pPr>
              <a:defRPr/>
            </a:pPr>
            <a:fld id="{D5478187-F5C6-4E67-AD26-0ED92C6D6E4E}" type="datetimeFigureOut">
              <a:rPr lang="es-EC"/>
              <a:pPr>
                <a:defRPr/>
              </a:pPr>
              <a:t>19/04/2012</a:t>
            </a:fld>
            <a:endParaRPr lang="es-EC"/>
          </a:p>
        </p:txBody>
      </p:sp>
      <p:sp>
        <p:nvSpPr>
          <p:cNvPr id="4" name="4 Marcador de pie de página"/>
          <p:cNvSpPr>
            <a:spLocks noGrp="1"/>
          </p:cNvSpPr>
          <p:nvPr>
            <p:ph type="ftr" sz="quarter" idx="11"/>
          </p:nvPr>
        </p:nvSpPr>
        <p:spPr/>
        <p:txBody>
          <a:bodyPr/>
          <a:lstStyle>
            <a:lvl1pPr>
              <a:defRPr/>
            </a:lvl1pPr>
          </a:lstStyle>
          <a:p>
            <a:pPr>
              <a:defRPr/>
            </a:pPr>
            <a:endParaRPr lang="es-EC"/>
          </a:p>
        </p:txBody>
      </p:sp>
      <p:sp>
        <p:nvSpPr>
          <p:cNvPr id="5" name="5 Marcador de número de diapositiva"/>
          <p:cNvSpPr>
            <a:spLocks noGrp="1"/>
          </p:cNvSpPr>
          <p:nvPr>
            <p:ph type="sldNum" sz="quarter" idx="12"/>
          </p:nvPr>
        </p:nvSpPr>
        <p:spPr/>
        <p:txBody>
          <a:bodyPr/>
          <a:lstStyle>
            <a:lvl1pPr>
              <a:defRPr/>
            </a:lvl1pPr>
          </a:lstStyle>
          <a:p>
            <a:pPr>
              <a:defRPr/>
            </a:pPr>
            <a:fld id="{0AB6C438-D689-46D1-AA79-5A8833E72241}" type="slidenum">
              <a:rPr lang="es-EC"/>
              <a:pPr>
                <a:defRPr/>
              </a:pPr>
              <a:t>‹#›</a:t>
            </a:fld>
            <a:endParaRPr lang="es-EC"/>
          </a:p>
        </p:txBody>
      </p:sp>
    </p:spTree>
    <p:extLst>
      <p:ext uri="{BB962C8B-B14F-4D97-AF65-F5344CB8AC3E}">
        <p14:creationId xmlns:p14="http://schemas.microsoft.com/office/powerpoint/2010/main" val="3635149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DF6810AF-22F8-4C95-9E0E-E901E62EA290}" type="datetimeFigureOut">
              <a:rPr lang="es-EC"/>
              <a:pPr>
                <a:defRPr/>
              </a:pPr>
              <a:t>19/04/2012</a:t>
            </a:fld>
            <a:endParaRPr lang="es-EC"/>
          </a:p>
        </p:txBody>
      </p:sp>
      <p:sp>
        <p:nvSpPr>
          <p:cNvPr id="3" name="4 Marcador de pie de página"/>
          <p:cNvSpPr>
            <a:spLocks noGrp="1"/>
          </p:cNvSpPr>
          <p:nvPr>
            <p:ph type="ftr" sz="quarter" idx="11"/>
          </p:nvPr>
        </p:nvSpPr>
        <p:spPr/>
        <p:txBody>
          <a:bodyPr/>
          <a:lstStyle>
            <a:lvl1pPr>
              <a:defRPr/>
            </a:lvl1pPr>
          </a:lstStyle>
          <a:p>
            <a:pPr>
              <a:defRPr/>
            </a:pPr>
            <a:endParaRPr lang="es-EC"/>
          </a:p>
        </p:txBody>
      </p:sp>
      <p:sp>
        <p:nvSpPr>
          <p:cNvPr id="4" name="5 Marcador de número de diapositiva"/>
          <p:cNvSpPr>
            <a:spLocks noGrp="1"/>
          </p:cNvSpPr>
          <p:nvPr>
            <p:ph type="sldNum" sz="quarter" idx="12"/>
          </p:nvPr>
        </p:nvSpPr>
        <p:spPr/>
        <p:txBody>
          <a:bodyPr/>
          <a:lstStyle>
            <a:lvl1pPr>
              <a:defRPr/>
            </a:lvl1pPr>
          </a:lstStyle>
          <a:p>
            <a:pPr>
              <a:defRPr/>
            </a:pPr>
            <a:fld id="{901D5483-3BBF-4620-9B82-4C0962782E2B}" type="slidenum">
              <a:rPr lang="es-EC"/>
              <a:pPr>
                <a:defRPr/>
              </a:pPr>
              <a:t>‹#›</a:t>
            </a:fld>
            <a:endParaRPr lang="es-EC"/>
          </a:p>
        </p:txBody>
      </p:sp>
    </p:spTree>
    <p:extLst>
      <p:ext uri="{BB962C8B-B14F-4D97-AF65-F5344CB8AC3E}">
        <p14:creationId xmlns:p14="http://schemas.microsoft.com/office/powerpoint/2010/main" val="3401376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3 Marcador de fecha"/>
          <p:cNvSpPr>
            <a:spLocks noGrp="1"/>
          </p:cNvSpPr>
          <p:nvPr>
            <p:ph type="dt" sz="half" idx="10"/>
          </p:nvPr>
        </p:nvSpPr>
        <p:spPr/>
        <p:txBody>
          <a:bodyPr/>
          <a:lstStyle>
            <a:lvl1pPr>
              <a:defRPr/>
            </a:lvl1pPr>
          </a:lstStyle>
          <a:p>
            <a:pPr>
              <a:defRPr/>
            </a:pPr>
            <a:fld id="{9DAC1906-6DDE-4984-B525-6A984F5C8546}" type="datetimeFigureOut">
              <a:rPr lang="es-EC"/>
              <a:pPr>
                <a:defRPr/>
              </a:pPr>
              <a:t>19/04/2012</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6D76A7DE-88C1-4F07-9C5A-C229D5CFB132}" type="slidenum">
              <a:rPr lang="es-EC"/>
              <a:pPr>
                <a:defRPr/>
              </a:pPr>
              <a:t>‹#›</a:t>
            </a:fld>
            <a:endParaRPr lang="es-EC"/>
          </a:p>
        </p:txBody>
      </p:sp>
    </p:spTree>
    <p:extLst>
      <p:ext uri="{BB962C8B-B14F-4D97-AF65-F5344CB8AC3E}">
        <p14:creationId xmlns:p14="http://schemas.microsoft.com/office/powerpoint/2010/main" val="20575581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C"/>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s-EC"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3 Marcador de fecha"/>
          <p:cNvSpPr>
            <a:spLocks noGrp="1"/>
          </p:cNvSpPr>
          <p:nvPr>
            <p:ph type="dt" sz="half" idx="10"/>
          </p:nvPr>
        </p:nvSpPr>
        <p:spPr/>
        <p:txBody>
          <a:bodyPr/>
          <a:lstStyle>
            <a:lvl1pPr>
              <a:defRPr/>
            </a:lvl1pPr>
          </a:lstStyle>
          <a:p>
            <a:pPr>
              <a:defRPr/>
            </a:pPr>
            <a:fld id="{612CF681-11FB-4395-97AB-325CF207E850}" type="datetimeFigureOut">
              <a:rPr lang="es-EC"/>
              <a:pPr>
                <a:defRPr/>
              </a:pPr>
              <a:t>19/04/2012</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5 Marcador de número de diapositiva"/>
          <p:cNvSpPr>
            <a:spLocks noGrp="1"/>
          </p:cNvSpPr>
          <p:nvPr>
            <p:ph type="sldNum" sz="quarter" idx="12"/>
          </p:nvPr>
        </p:nvSpPr>
        <p:spPr/>
        <p:txBody>
          <a:bodyPr/>
          <a:lstStyle>
            <a:lvl1pPr>
              <a:defRPr/>
            </a:lvl1pPr>
          </a:lstStyle>
          <a:p>
            <a:pPr>
              <a:defRPr/>
            </a:pPr>
            <a:fld id="{8464DBD1-AE7F-442C-85CF-7E9DE800AF64}" type="slidenum">
              <a:rPr lang="es-EC"/>
              <a:pPr>
                <a:defRPr/>
              </a:pPr>
              <a:t>‹#›</a:t>
            </a:fld>
            <a:endParaRPr lang="es-EC"/>
          </a:p>
        </p:txBody>
      </p:sp>
    </p:spTree>
    <p:extLst>
      <p:ext uri="{BB962C8B-B14F-4D97-AF65-F5344CB8AC3E}">
        <p14:creationId xmlns:p14="http://schemas.microsoft.com/office/powerpoint/2010/main" val="14788882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53000">
              <a:schemeClr val="bg1"/>
            </a:gs>
            <a:gs pos="83000">
              <a:schemeClr val="bg1">
                <a:lumMod val="95000"/>
              </a:schemeClr>
            </a:gs>
            <a:gs pos="100000">
              <a:schemeClr val="bg1">
                <a:lumMod val="65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EC" smtClean="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D1F9554B-DC05-4147-ABEA-3D73D0A218AD}" type="datetimeFigureOut">
              <a:rPr lang="es-EC"/>
              <a:pPr>
                <a:defRPr/>
              </a:pPr>
              <a:t>19/04/2012</a:t>
            </a:fld>
            <a:endParaRPr lang="es-EC"/>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C"/>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15FA46F5-74DE-46A6-AD8E-3FE5A43D9C37}" type="slidenum">
              <a:rPr lang="es-EC"/>
              <a:pPr>
                <a:defRPr/>
              </a:pPr>
              <a:t>‹#›</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5.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diagramLayout" Target="../diagrams/layout7.xml"/><Relationship Id="rId7" Type="http://schemas.openxmlformats.org/officeDocument/2006/relationships/image" Target="../media/image36.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diagramLayout" Target="../diagrams/layout8.xml"/><Relationship Id="rId7" Type="http://schemas.openxmlformats.org/officeDocument/2006/relationships/image" Target="../media/image38.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42.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25.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6.xml.rels><?xml version="1.0" encoding="UTF-8" standalone="yes"?>
<Relationships xmlns="http://schemas.openxmlformats.org/package/2006/relationships"><Relationship Id="rId8" Type="http://schemas.openxmlformats.org/officeDocument/2006/relationships/image" Target="../media/image46.jpeg"/><Relationship Id="rId3" Type="http://schemas.openxmlformats.org/officeDocument/2006/relationships/diagramLayout" Target="../diagrams/layout10.xml"/><Relationship Id="rId7" Type="http://schemas.openxmlformats.org/officeDocument/2006/relationships/image" Target="../media/image45.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7.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diagramLayout" Target="../diagrams/layout11.xml"/><Relationship Id="rId7" Type="http://schemas.openxmlformats.org/officeDocument/2006/relationships/image" Target="../media/image47.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8.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diagramLayout" Target="../diagrams/layout12.xml"/><Relationship Id="rId7" Type="http://schemas.openxmlformats.org/officeDocument/2006/relationships/image" Target="../media/image49.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9.xml.rels><?xml version="1.0" encoding="UTF-8" standalone="yes"?>
<Relationships xmlns="http://schemas.openxmlformats.org/package/2006/relationships"><Relationship Id="rId8" Type="http://schemas.openxmlformats.org/officeDocument/2006/relationships/image" Target="../media/image52.jpeg"/><Relationship Id="rId3" Type="http://schemas.openxmlformats.org/officeDocument/2006/relationships/diagramLayout" Target="../diagrams/layout13.xml"/><Relationship Id="rId7" Type="http://schemas.openxmlformats.org/officeDocument/2006/relationships/image" Target="../media/image51.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diagramLayout" Target="../diagrams/layout14.xml"/><Relationship Id="rId7" Type="http://schemas.openxmlformats.org/officeDocument/2006/relationships/image" Target="../media/image53.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3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diagramLayout" Target="../diagrams/layout16.xml"/><Relationship Id="rId7" Type="http://schemas.openxmlformats.org/officeDocument/2006/relationships/image" Target="../media/image61.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7.xml.rels><?xml version="1.0" encoding="UTF-8" standalone="yes"?>
<Relationships xmlns="http://schemas.openxmlformats.org/package/2006/relationships"><Relationship Id="rId8" Type="http://schemas.openxmlformats.org/officeDocument/2006/relationships/image" Target="../media/image64.jpeg"/><Relationship Id="rId3" Type="http://schemas.openxmlformats.org/officeDocument/2006/relationships/diagramLayout" Target="../diagrams/layout17.xml"/><Relationship Id="rId7" Type="http://schemas.openxmlformats.org/officeDocument/2006/relationships/image" Target="../media/image63.jpe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38.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diagramLayout" Target="../diagrams/layout18.xml"/><Relationship Id="rId7" Type="http://schemas.openxmlformats.org/officeDocument/2006/relationships/image" Target="../media/image65.jpe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9.xml.rels><?xml version="1.0" encoding="UTF-8" standalone="yes"?>
<Relationships xmlns="http://schemas.openxmlformats.org/package/2006/relationships"><Relationship Id="rId8" Type="http://schemas.openxmlformats.org/officeDocument/2006/relationships/image" Target="../media/image68.jpeg"/><Relationship Id="rId3" Type="http://schemas.openxmlformats.org/officeDocument/2006/relationships/diagramLayout" Target="../diagrams/layout19.xml"/><Relationship Id="rId7" Type="http://schemas.openxmlformats.org/officeDocument/2006/relationships/image" Target="../media/image67.jpe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diagramLayout" Target="../diagrams/layout1.xml"/><Relationship Id="rId7" Type="http://schemas.openxmlformats.org/officeDocument/2006/relationships/image" Target="../media/image10.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diagramLayout" Target="../diagrams/layout20.xml"/><Relationship Id="rId7" Type="http://schemas.openxmlformats.org/officeDocument/2006/relationships/image" Target="../media/image69.jpeg"/><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4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4.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22.xml"/><Relationship Id="rId7" Type="http://schemas.openxmlformats.org/officeDocument/2006/relationships/image" Target="../media/image73.png"/><Relationship Id="rId2" Type="http://schemas.openxmlformats.org/officeDocument/2006/relationships/diagramData" Target="../diagrams/data22.xml"/><Relationship Id="rId1" Type="http://schemas.openxmlformats.org/officeDocument/2006/relationships/slideLayout" Target="../slideLayouts/slideLayout4.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4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23.xml"/><Relationship Id="rId7" Type="http://schemas.microsoft.com/office/2007/relationships/diagramDrawing" Target="../diagrams/drawing23.xml"/><Relationship Id="rId2" Type="http://schemas.openxmlformats.org/officeDocument/2006/relationships/image" Target="../media/image75.png"/><Relationship Id="rId1" Type="http://schemas.openxmlformats.org/officeDocument/2006/relationships/slideLayout" Target="../slideLayouts/slideLayout4.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47.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diagramLayout" Target="../diagrams/layout24.xml"/><Relationship Id="rId7" Type="http://schemas.openxmlformats.org/officeDocument/2006/relationships/image" Target="../media/image77.jpeg"/><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49.xml.rels><?xml version="1.0" encoding="UTF-8" standalone="yes"?>
<Relationships xmlns="http://schemas.openxmlformats.org/package/2006/relationships"><Relationship Id="rId8" Type="http://schemas.openxmlformats.org/officeDocument/2006/relationships/image" Target="../media/image80.jpeg"/><Relationship Id="rId3" Type="http://schemas.openxmlformats.org/officeDocument/2006/relationships/diagramLayout" Target="../diagrams/layout25.xml"/><Relationship Id="rId7" Type="http://schemas.openxmlformats.org/officeDocument/2006/relationships/image" Target="../media/image79.jpeg"/><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50.xml.rels><?xml version="1.0" encoding="UTF-8" standalone="yes"?>
<Relationships xmlns="http://schemas.openxmlformats.org/package/2006/relationships"><Relationship Id="rId8" Type="http://schemas.openxmlformats.org/officeDocument/2006/relationships/image" Target="../media/image82.jpeg"/><Relationship Id="rId3" Type="http://schemas.openxmlformats.org/officeDocument/2006/relationships/diagramLayout" Target="../diagrams/layout26.xml"/><Relationship Id="rId7" Type="http://schemas.openxmlformats.org/officeDocument/2006/relationships/image" Target="../media/image81.jpeg"/><Relationship Id="rId2" Type="http://schemas.openxmlformats.org/officeDocument/2006/relationships/diagramData" Target="../diagrams/data26.xml"/><Relationship Id="rId1" Type="http://schemas.openxmlformats.org/officeDocument/2006/relationships/slideLayout" Target="../slideLayouts/slideLayout2.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51.xml.rels><?xml version="1.0" encoding="UTF-8" standalone="yes"?>
<Relationships xmlns="http://schemas.openxmlformats.org/package/2006/relationships"><Relationship Id="rId8" Type="http://schemas.openxmlformats.org/officeDocument/2006/relationships/image" Target="../media/image84.jpeg"/><Relationship Id="rId3" Type="http://schemas.openxmlformats.org/officeDocument/2006/relationships/diagramLayout" Target="../diagrams/layout27.xml"/><Relationship Id="rId7" Type="http://schemas.openxmlformats.org/officeDocument/2006/relationships/image" Target="../media/image83.jpeg"/><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52.xml.rels><?xml version="1.0" encoding="UTF-8" standalone="yes"?>
<Relationships xmlns="http://schemas.openxmlformats.org/package/2006/relationships"><Relationship Id="rId8" Type="http://schemas.openxmlformats.org/officeDocument/2006/relationships/image" Target="../media/image86.jpeg"/><Relationship Id="rId3" Type="http://schemas.openxmlformats.org/officeDocument/2006/relationships/diagramLayout" Target="../diagrams/layout28.xml"/><Relationship Id="rId7" Type="http://schemas.openxmlformats.org/officeDocument/2006/relationships/image" Target="../media/image85.jpeg"/><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53.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54.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5.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s://encrypted-tbn1.google.com/images?q=tbn:ANd9GcQje8dmqPgk2_qta2WsfdEUbxqb3B7GJwMo_uHo0h53NVVGZjE29w"/>
          <p:cNvPicPr/>
          <p:nvPr/>
        </p:nvPicPr>
        <p:blipFill>
          <a:blip r:embed="rId2" cstate="print">
            <a:extLst/>
          </a:blip>
          <a:srcRect/>
          <a:stretch>
            <a:fillRect/>
          </a:stretch>
        </p:blipFill>
        <p:spPr bwMode="auto">
          <a:xfrm>
            <a:off x="323528" y="548680"/>
            <a:ext cx="1816606" cy="1728192"/>
          </a:xfrm>
          <a:prstGeom prst="ellipse">
            <a:avLst/>
          </a:prstGeom>
          <a:ln>
            <a:noFill/>
          </a:ln>
          <a:effectLst>
            <a:softEdge rad="112500"/>
          </a:effectLst>
        </p:spPr>
      </p:pic>
      <p:pic>
        <p:nvPicPr>
          <p:cNvPr id="5" name="4 Imagen" descr="https://encrypted-tbn1.google.com/images?q=tbn:ANd9GcRpBLsjj08uX_q8_wJ4k4EJ6XUA_BVE0pQVVui5Ppab5ae3dWWU"/>
          <p:cNvPicPr/>
          <p:nvPr/>
        </p:nvPicPr>
        <p:blipFill>
          <a:blip r:embed="rId3" cstate="print">
            <a:extLst/>
          </a:blip>
          <a:srcRect/>
          <a:stretch>
            <a:fillRect/>
          </a:stretch>
        </p:blipFill>
        <p:spPr bwMode="auto">
          <a:xfrm>
            <a:off x="6804248" y="260648"/>
            <a:ext cx="2088232" cy="1944216"/>
          </a:xfrm>
          <a:prstGeom prst="ellipse">
            <a:avLst/>
          </a:prstGeom>
          <a:ln>
            <a:noFill/>
          </a:ln>
          <a:effectLst>
            <a:softEdge rad="112500"/>
          </a:effectLst>
        </p:spPr>
      </p:pic>
      <p:sp>
        <p:nvSpPr>
          <p:cNvPr id="6" name="5 CuadroTexto"/>
          <p:cNvSpPr txBox="1"/>
          <p:nvPr/>
        </p:nvSpPr>
        <p:spPr>
          <a:xfrm>
            <a:off x="1835696" y="332656"/>
            <a:ext cx="5472608" cy="201593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fontAlgn="auto">
              <a:spcBef>
                <a:spcPts val="0"/>
              </a:spcBef>
              <a:spcAft>
                <a:spcPts val="0"/>
              </a:spcAft>
              <a:defRPr/>
            </a:pPr>
            <a:r>
              <a:rPr lang="es-EC" sz="2500" b="1" dirty="0">
                <a:ln w="0">
                  <a:solidFill>
                    <a:schemeClr val="accent1">
                      <a:lumMod val="75000"/>
                    </a:schemeClr>
                  </a:solidFill>
                </a:ln>
                <a:effectLst>
                  <a:glow rad="63500">
                    <a:schemeClr val="accent1">
                      <a:satMod val="175000"/>
                      <a:alpha val="40000"/>
                    </a:schemeClr>
                  </a:glow>
                  <a:reflection blurRad="12700" stA="50000" endPos="50000" dist="5000" dir="5400000" sy="-100000" rotWithShape="0"/>
                </a:effectLst>
                <a:latin typeface="Times New Roman" pitchFamily="18" charset="0"/>
                <a:cs typeface="Times New Roman" pitchFamily="18" charset="0"/>
              </a:rPr>
              <a:t>Escuela Superior Politécnica Del Litoral</a:t>
            </a:r>
          </a:p>
          <a:p>
            <a:pPr algn="ctr" fontAlgn="auto">
              <a:spcBef>
                <a:spcPts val="0"/>
              </a:spcBef>
              <a:spcAft>
                <a:spcPts val="0"/>
              </a:spcAft>
              <a:defRPr/>
            </a:pPr>
            <a:endParaRPr lang="es-EC" sz="25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Times New Roman" pitchFamily="18" charset="0"/>
              <a:cs typeface="Times New Roman" pitchFamily="18" charset="0"/>
            </a:endParaRPr>
          </a:p>
          <a:p>
            <a:pPr algn="ctr" fontAlgn="auto">
              <a:spcBef>
                <a:spcPts val="0"/>
              </a:spcBef>
              <a:spcAft>
                <a:spcPts val="0"/>
              </a:spcAft>
              <a:defRPr/>
            </a:pPr>
            <a:r>
              <a:rPr lang="es-EC" sz="25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glow rad="63500">
                    <a:schemeClr val="accent1">
                      <a:satMod val="175000"/>
                      <a:alpha val="40000"/>
                    </a:schemeClr>
                  </a:glow>
                  <a:reflection blurRad="12700" stA="50000" endPos="50000" dist="5000" dir="5400000" sy="-100000" rotWithShape="0"/>
                </a:effectLst>
                <a:latin typeface="Times New Roman" pitchFamily="18" charset="0"/>
                <a:cs typeface="Times New Roman" pitchFamily="18" charset="0"/>
              </a:rPr>
              <a:t> </a:t>
            </a:r>
            <a:r>
              <a:rPr lang="es-EC" sz="2500" b="1" dirty="0">
                <a:ln w="0">
                  <a:solidFill>
                    <a:schemeClr val="tx2">
                      <a:lumMod val="75000"/>
                    </a:schemeClr>
                  </a:solidFill>
                </a:ln>
                <a:solidFill>
                  <a:schemeClr val="bg2">
                    <a:lumMod val="25000"/>
                  </a:schemeClr>
                </a:solidFill>
                <a:effectLst>
                  <a:glow rad="63500">
                    <a:schemeClr val="accent1">
                      <a:satMod val="175000"/>
                      <a:alpha val="40000"/>
                    </a:schemeClr>
                  </a:glow>
                  <a:reflection blurRad="12700" stA="50000" endPos="50000" dist="5000" dir="5400000" sy="-100000" rotWithShape="0"/>
                </a:effectLst>
                <a:latin typeface="Times New Roman" pitchFamily="18" charset="0"/>
                <a:cs typeface="Times New Roman" pitchFamily="18" charset="0"/>
              </a:rPr>
              <a:t>Facultad De Economía Y Negocios </a:t>
            </a:r>
            <a:endParaRPr lang="es-EC" sz="2500" b="1" cap="all" dirty="0">
              <a:ln w="0">
                <a:solidFill>
                  <a:schemeClr val="tx2">
                    <a:lumMod val="75000"/>
                  </a:schemeClr>
                </a:solidFill>
              </a:ln>
              <a:solidFill>
                <a:schemeClr val="bg2">
                  <a:lumMod val="25000"/>
                </a:schemeClr>
              </a:solidFill>
              <a:effectLst>
                <a:glow rad="63500">
                  <a:schemeClr val="accent1">
                    <a:satMod val="175000"/>
                    <a:alpha val="40000"/>
                  </a:schemeClr>
                </a:glow>
                <a:reflection blurRad="12700" stA="50000" endPos="50000" dist="5000" dir="5400000" sy="-100000" rotWithShape="0"/>
              </a:effectLst>
              <a:latin typeface="Times New Roman" pitchFamily="18" charset="0"/>
              <a:cs typeface="Times New Roman" pitchFamily="18" charset="0"/>
            </a:endParaRPr>
          </a:p>
          <a:p>
            <a:pPr algn="ctr" fontAlgn="auto">
              <a:spcBef>
                <a:spcPts val="0"/>
              </a:spcBef>
              <a:spcAft>
                <a:spcPts val="0"/>
              </a:spcAft>
              <a:defRPr/>
            </a:pPr>
            <a:endParaRPr lang="es-EC" sz="25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8" name="7 Onda"/>
          <p:cNvSpPr/>
          <p:nvPr/>
        </p:nvSpPr>
        <p:spPr>
          <a:xfrm>
            <a:off x="2195736" y="3212976"/>
            <a:ext cx="4824536" cy="1584176"/>
          </a:xfrm>
          <a:prstGeom prst="wave">
            <a:avLst>
              <a:gd name="adj1" fmla="val 68"/>
              <a:gd name="adj2" fmla="val 292"/>
            </a:avLst>
          </a:prstGeom>
          <a:effectLst>
            <a:glow rad="63500">
              <a:schemeClr val="bg1">
                <a:lumMod val="50000"/>
                <a:alpha val="40000"/>
              </a:schemeClr>
            </a:glow>
            <a:outerShdw blurRad="40000" dist="20000" dir="5400000" rotWithShape="0">
              <a:schemeClr val="bg1">
                <a:lumMod val="65000"/>
                <a:alpha val="38000"/>
              </a:schemeClr>
            </a:outerShdw>
          </a:effectLst>
          <a:scene3d>
            <a:camera prst="orthographicFront"/>
            <a:lightRig rig="threePt" dir="t"/>
          </a:scene3d>
          <a:sp3d extrusionH="76200" contourW="12700">
            <a:bevelT prst="angle"/>
            <a:bevelB prst="angle"/>
            <a:extrusionClr>
              <a:schemeClr val="tx1">
                <a:lumMod val="75000"/>
                <a:lumOff val="25000"/>
              </a:schemeClr>
            </a:extrusionClr>
            <a:contourClr>
              <a:schemeClr val="bg1">
                <a:lumMod val="50000"/>
              </a:schemeClr>
            </a:contourClr>
          </a:sp3d>
        </p:spPr>
        <p:style>
          <a:lnRef idx="1">
            <a:schemeClr val="accent1"/>
          </a:lnRef>
          <a:fillRef idx="1002">
            <a:schemeClr val="lt2"/>
          </a:fillRef>
          <a:effectRef idx="1">
            <a:schemeClr val="accent1"/>
          </a:effectRef>
          <a:fontRef idx="minor">
            <a:schemeClr val="dk1"/>
          </a:fontRef>
        </p:style>
        <p:txBody>
          <a:bodyPr anchor="ctr"/>
          <a:lstStyle/>
          <a:p>
            <a:pPr algn="ctr" fontAlgn="auto">
              <a:spcBef>
                <a:spcPts val="0"/>
              </a:spcBef>
              <a:spcAft>
                <a:spcPts val="0"/>
              </a:spcAft>
              <a:defRPr/>
            </a:pPr>
            <a:r>
              <a:rPr lang="es-EC" b="1" i="1" dirty="0">
                <a:latin typeface="Times New Roman" pitchFamily="18" charset="0"/>
                <a:cs typeface="Times New Roman" pitchFamily="18" charset="0"/>
              </a:rPr>
              <a:t>Análisis teórico de los supuestos de Karl Marx para la instauración de un régimen socialista en la unión de Repúblicas Socialistas Soviéticas, China y Chile</a:t>
            </a:r>
            <a:endParaRPr lang="es-EC" dirty="0">
              <a:effectLst>
                <a:glow rad="228600">
                  <a:schemeClr val="accent1">
                    <a:satMod val="175000"/>
                    <a:alpha val="40000"/>
                  </a:schemeClr>
                </a:glow>
              </a:effectLst>
              <a:latin typeface="Times New Roman" pitchFamily="18" charset="0"/>
              <a:cs typeface="Times New Roman" pitchFamily="18" charset="0"/>
            </a:endParaRPr>
          </a:p>
        </p:txBody>
      </p:sp>
      <p:sp>
        <p:nvSpPr>
          <p:cNvPr id="10" name="9 CuadroTexto"/>
          <p:cNvSpPr txBox="1"/>
          <p:nvPr/>
        </p:nvSpPr>
        <p:spPr>
          <a:xfrm>
            <a:off x="2339752" y="2204864"/>
            <a:ext cx="4536504" cy="1077218"/>
          </a:xfrm>
          <a:prstGeom prst="rect">
            <a:avLst/>
          </a:prstGeom>
          <a:noFill/>
        </p:spPr>
        <p:txBody>
          <a:bodyPr>
            <a:spAutoFit/>
          </a:bodyPr>
          <a:lstStyle/>
          <a:p>
            <a:pPr algn="ctr" fontAlgn="auto">
              <a:spcBef>
                <a:spcPts val="0"/>
              </a:spcBef>
              <a:spcAft>
                <a:spcPts val="0"/>
              </a:spcAft>
              <a:defRPr/>
            </a:pPr>
            <a:r>
              <a:rPr lang="es-EC" sz="3200" b="1" dirty="0">
                <a:ln w="10541" cmpd="sng">
                  <a:solidFill>
                    <a:srgbClr val="7D7D7D">
                      <a:tint val="100000"/>
                      <a:shade val="100000"/>
                      <a:satMod val="110000"/>
                    </a:srgbClr>
                  </a:solidFill>
                  <a:prstDash val="solid"/>
                </a:ln>
                <a:effectLst>
                  <a:glow rad="101600">
                    <a:schemeClr val="bg1">
                      <a:lumMod val="65000"/>
                      <a:alpha val="60000"/>
                    </a:schemeClr>
                  </a:glow>
                </a:effectLst>
                <a:latin typeface="Times New Roman" pitchFamily="18" charset="0"/>
                <a:cs typeface="Times New Roman" pitchFamily="18" charset="0"/>
              </a:rPr>
              <a:t>Tesis de Grado</a:t>
            </a:r>
          </a:p>
          <a:p>
            <a:pPr algn="ctr" fontAlgn="auto">
              <a:spcBef>
                <a:spcPts val="0"/>
              </a:spcBef>
              <a:spcAft>
                <a:spcPts val="0"/>
              </a:spcAft>
              <a:defRPr/>
            </a:pPr>
            <a:endParaRPr lang="es-EC" sz="3200" b="1" dirty="0">
              <a:ln w="10541" cmpd="sng">
                <a:solidFill>
                  <a:srgbClr val="7D7D7D">
                    <a:tint val="100000"/>
                    <a:shade val="100000"/>
                    <a:satMod val="110000"/>
                  </a:srgbClr>
                </a:solidFill>
                <a:prstDash val="solid"/>
              </a:ln>
              <a:latin typeface="Times New Roman" pitchFamily="18" charset="0"/>
              <a:cs typeface="Times New Roman" pitchFamily="18" charset="0"/>
            </a:endParaRPr>
          </a:p>
        </p:txBody>
      </p:sp>
      <p:pic>
        <p:nvPicPr>
          <p:cNvPr id="11268" name="Picture 4" descr="https://encrypted-tbn3.google.com/images?q=tbn:ANd9GcQCSlA5FUc0VxxeCQyq6h1TE5a1tt1_jXLvBYj8HTpmrfJGO2aX"/>
          <p:cNvPicPr>
            <a:picLocks noChangeAspect="1" noChangeArrowheads="1"/>
          </p:cNvPicPr>
          <p:nvPr/>
        </p:nvPicPr>
        <p:blipFill>
          <a:blip r:embed="rId4" cstate="print"/>
          <a:srcRect l="43182"/>
          <a:stretch>
            <a:fillRect/>
          </a:stretch>
        </p:blipFill>
        <p:spPr bwMode="auto">
          <a:xfrm>
            <a:off x="323528" y="3140968"/>
            <a:ext cx="1584176" cy="1655721"/>
          </a:xfrm>
          <a:prstGeom prst="rect">
            <a:avLst/>
          </a:prstGeom>
          <a:ln>
            <a:noFill/>
          </a:ln>
          <a:effectLst>
            <a:softEdge rad="112500"/>
          </a:effectLst>
        </p:spPr>
      </p:pic>
      <p:pic>
        <p:nvPicPr>
          <p:cNvPr id="11272" name="Picture 8" descr="https://encrypted-tbn0.google.com/images?q=tbn:ANd9GcT7l2I7QXmAE8de8WID5YTedUXgru5OMC6ljRuvrjpXSgimhQYl"/>
          <p:cNvPicPr>
            <a:picLocks noChangeAspect="1" noChangeArrowheads="1"/>
          </p:cNvPicPr>
          <p:nvPr/>
        </p:nvPicPr>
        <p:blipFill>
          <a:blip r:embed="rId5" cstate="print"/>
          <a:srcRect t="8198" r="34561" b="9826"/>
          <a:stretch>
            <a:fillRect/>
          </a:stretch>
        </p:blipFill>
        <p:spPr bwMode="auto">
          <a:xfrm>
            <a:off x="7164288" y="3212976"/>
            <a:ext cx="1584176" cy="1584176"/>
          </a:xfrm>
          <a:prstGeom prst="rect">
            <a:avLst/>
          </a:prstGeom>
          <a:ln>
            <a:noFill/>
          </a:ln>
          <a:effectLst>
            <a:softEdge rad="112500"/>
          </a:effectLst>
        </p:spPr>
      </p:pic>
      <p:sp>
        <p:nvSpPr>
          <p:cNvPr id="16" name="15 Cinta hacia abajo"/>
          <p:cNvSpPr/>
          <p:nvPr/>
        </p:nvSpPr>
        <p:spPr>
          <a:xfrm>
            <a:off x="323528" y="5229200"/>
            <a:ext cx="2664296" cy="1368152"/>
          </a:xfrm>
          <a:prstGeom prst="ribbon">
            <a:avLst>
              <a:gd name="adj1" fmla="val 8466"/>
              <a:gd name="adj2" fmla="val 75000"/>
            </a:avLst>
          </a:prstGeom>
          <a:ln>
            <a:solidFill>
              <a:schemeClr val="bg1">
                <a:lumMod val="50000"/>
              </a:schemeClr>
            </a:solidFill>
          </a:ln>
          <a:effectLst>
            <a:softEdge rad="63500"/>
          </a:effectLst>
        </p:spPr>
        <p:style>
          <a:lnRef idx="2">
            <a:schemeClr val="accent1">
              <a:shade val="50000"/>
            </a:schemeClr>
          </a:lnRef>
          <a:fillRef idx="1003">
            <a:schemeClr val="lt1"/>
          </a:fillRef>
          <a:effectRef idx="0">
            <a:schemeClr val="accent1"/>
          </a:effectRef>
          <a:fontRef idx="minor">
            <a:schemeClr val="lt1"/>
          </a:fontRef>
        </p:style>
        <p:txBody>
          <a:bodyPr anchor="ctr"/>
          <a:lstStyle/>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Autores:</a:t>
            </a:r>
          </a:p>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Ángel Maridueña</a:t>
            </a:r>
          </a:p>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Ely Parra</a:t>
            </a:r>
          </a:p>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Ana Belén Villamar</a:t>
            </a:r>
          </a:p>
          <a:p>
            <a:pPr algn="ctr" fontAlgn="auto">
              <a:spcBef>
                <a:spcPts val="0"/>
              </a:spcBef>
              <a:spcAft>
                <a:spcPts val="0"/>
              </a:spcAft>
              <a:defRPr/>
            </a:pPr>
            <a:endParaRPr lang="es-EC" dirty="0"/>
          </a:p>
        </p:txBody>
      </p:sp>
      <p:sp>
        <p:nvSpPr>
          <p:cNvPr id="17" name="16 Cinta hacia abajo"/>
          <p:cNvSpPr/>
          <p:nvPr/>
        </p:nvSpPr>
        <p:spPr>
          <a:xfrm>
            <a:off x="6516216" y="5301208"/>
            <a:ext cx="2627784" cy="864096"/>
          </a:xfrm>
          <a:prstGeom prst="ribbon">
            <a:avLst>
              <a:gd name="adj1" fmla="val 8466"/>
              <a:gd name="adj2" fmla="val 62168"/>
            </a:avLst>
          </a:prstGeom>
          <a:ln>
            <a:solidFill>
              <a:schemeClr val="bg1">
                <a:lumMod val="50000"/>
              </a:schemeClr>
            </a:solidFill>
          </a:ln>
          <a:effectLst>
            <a:softEdge rad="63500"/>
          </a:effectLst>
        </p:spPr>
        <p:style>
          <a:lnRef idx="2">
            <a:schemeClr val="accent1">
              <a:shade val="50000"/>
            </a:schemeClr>
          </a:lnRef>
          <a:fillRef idx="1003">
            <a:schemeClr val="lt1"/>
          </a:fillRef>
          <a:effectRef idx="0">
            <a:schemeClr val="accent1"/>
          </a:effectRef>
          <a:fontRef idx="minor">
            <a:schemeClr val="lt1"/>
          </a:fontRef>
        </p:style>
        <p:txBody>
          <a:bodyPr anchor="ctr"/>
          <a:lstStyle/>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Tutor:</a:t>
            </a:r>
          </a:p>
          <a:p>
            <a:pPr algn="ctr" fontAlgn="auto">
              <a:spcBef>
                <a:spcPts val="0"/>
              </a:spcBef>
              <a:spcAft>
                <a:spcPts val="0"/>
              </a:spcAft>
              <a:defRPr/>
            </a:pPr>
            <a:r>
              <a:rPr lang="es-EC" sz="1600" b="1" dirty="0">
                <a:solidFill>
                  <a:schemeClr val="accent1">
                    <a:lumMod val="50000"/>
                  </a:schemeClr>
                </a:solidFill>
                <a:latin typeface="Times New Roman" pitchFamily="18" charset="0"/>
                <a:cs typeface="Times New Roman" pitchFamily="18" charset="0"/>
              </a:rPr>
              <a:t>Eco. Fabricio Zanzzi </a:t>
            </a:r>
          </a:p>
        </p:txBody>
      </p:sp>
    </p:spTree>
  </p:cSld>
  <p:clrMapOvr>
    <a:masterClrMapping/>
  </p:clrMapOvr>
  <p:transition spd="slow">
    <p:pull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6" name="Picture 4" descr="http://t1.gstatic.com/images?q=tbn:ANd9GcT7pDJ-ahH2AWXOJWqxkyCM9c7Q8wfdYN8EnwTNOHqf-ohBXlG65w"/>
          <p:cNvPicPr>
            <a:picLocks noChangeAspect="1" noChangeArrowheads="1"/>
          </p:cNvPicPr>
          <p:nvPr/>
        </p:nvPicPr>
        <p:blipFill>
          <a:blip r:embed="rId2" cstate="print"/>
          <a:srcRect/>
          <a:stretch>
            <a:fillRect/>
          </a:stretch>
        </p:blipFill>
        <p:spPr bwMode="auto">
          <a:xfrm>
            <a:off x="7029450" y="1124744"/>
            <a:ext cx="2114550" cy="2162176"/>
          </a:xfrm>
          <a:prstGeom prst="rect">
            <a:avLst/>
          </a:prstGeom>
          <a:ln>
            <a:noFill/>
          </a:ln>
          <a:effectLst>
            <a:softEdge rad="112500"/>
          </a:effectLst>
        </p:spPr>
      </p:pic>
      <p:pic>
        <p:nvPicPr>
          <p:cNvPr id="18434" name="Picture 2" descr="http://t2.gstatic.com/images?q=tbn:ANd9GcSdH3useSPAJK5ncKKvGRILqk3N5X2FvxeTWBn90C3r4ySVz9xmQw"/>
          <p:cNvPicPr>
            <a:picLocks noChangeAspect="1" noChangeArrowheads="1"/>
          </p:cNvPicPr>
          <p:nvPr/>
        </p:nvPicPr>
        <p:blipFill>
          <a:blip r:embed="rId3" cstate="print"/>
          <a:srcRect/>
          <a:stretch>
            <a:fillRect/>
          </a:stretch>
        </p:blipFill>
        <p:spPr bwMode="auto">
          <a:xfrm>
            <a:off x="0" y="4365104"/>
            <a:ext cx="2051720" cy="2143125"/>
          </a:xfrm>
          <a:prstGeom prst="rect">
            <a:avLst/>
          </a:prstGeom>
          <a:ln>
            <a:noFill/>
          </a:ln>
          <a:effectLst>
            <a:softEdge rad="112500"/>
          </a:effectLst>
        </p:spPr>
      </p:pic>
      <p:sp>
        <p:nvSpPr>
          <p:cNvPr id="2" name="1 Título"/>
          <p:cNvSpPr>
            <a:spLocks noGrp="1"/>
          </p:cNvSpPr>
          <p:nvPr>
            <p:ph type="title"/>
          </p:nvPr>
        </p:nvSpPr>
        <p:spPr/>
        <p:txBody>
          <a:bodyPr rtlCol="0">
            <a:noAutofit/>
          </a:bodyPr>
          <a:lstStyle/>
          <a:p>
            <a:pPr fontAlgn="auto">
              <a:spcAft>
                <a:spcPts val="0"/>
              </a:spcAft>
              <a:defRPr/>
            </a:pPr>
            <a:r>
              <a:rPr lang="es-EC" sz="4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Diferencias entre el Socialismo y Capitalismo</a:t>
            </a:r>
            <a:endParaRPr lang="es-EC" sz="4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Content Placeholder 6"/>
          <p:cNvGraphicFramePr>
            <a:graphicFrameLocks noGrp="1"/>
          </p:cNvGraphicFramePr>
          <p:nvPr>
            <p:ph idx="1"/>
          </p:nvPr>
        </p:nvGraphicFramePr>
        <p:xfrm>
          <a:off x="1979613" y="1557338"/>
          <a:ext cx="5832475" cy="4868861"/>
        </p:xfrm>
        <a:graphic>
          <a:graphicData uri="http://schemas.openxmlformats.org/drawingml/2006/table">
            <a:tbl>
              <a:tblPr firstRow="1" firstCol="1" bandRow="1">
                <a:tableStyleId>{5C22544A-7EE6-4342-B048-85BDC9FD1C3A}</a:tableStyleId>
              </a:tblPr>
              <a:tblGrid>
                <a:gridCol w="2897063"/>
                <a:gridCol w="2935412"/>
              </a:tblGrid>
              <a:tr h="314230">
                <a:tc>
                  <a:txBody>
                    <a:bodyPr/>
                    <a:lstStyle/>
                    <a:p>
                      <a:pPr algn="ctr">
                        <a:lnSpc>
                          <a:spcPct val="115000"/>
                        </a:lnSpc>
                        <a:spcAft>
                          <a:spcPts val="0"/>
                        </a:spcAft>
                      </a:pPr>
                      <a:r>
                        <a:rPr lang="es-EC" sz="1500" b="1" dirty="0">
                          <a:effectLst/>
                          <a:latin typeface="Times New Roman" pitchFamily="18" charset="0"/>
                          <a:cs typeface="Times New Roman" pitchFamily="18" charset="0"/>
                        </a:rPr>
                        <a:t>SOCIALISMO</a:t>
                      </a:r>
                      <a:endParaRPr lang="es-EC" sz="1500" b="1"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2">
                        <a:lumMod val="50000"/>
                      </a:schemeClr>
                    </a:solidFill>
                  </a:tcPr>
                </a:tc>
                <a:tc>
                  <a:txBody>
                    <a:bodyPr/>
                    <a:lstStyle/>
                    <a:p>
                      <a:pPr algn="ctr">
                        <a:lnSpc>
                          <a:spcPct val="115000"/>
                        </a:lnSpc>
                        <a:spcAft>
                          <a:spcPts val="0"/>
                        </a:spcAft>
                      </a:pPr>
                      <a:r>
                        <a:rPr lang="es-EC" sz="1500" b="1" dirty="0">
                          <a:effectLst/>
                          <a:latin typeface="Times New Roman" pitchFamily="18" charset="0"/>
                          <a:cs typeface="Times New Roman" pitchFamily="18" charset="0"/>
                        </a:rPr>
                        <a:t>CAPITALISMO</a:t>
                      </a:r>
                      <a:endParaRPr lang="es-EC" sz="1500" b="1"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2">
                        <a:lumMod val="75000"/>
                      </a:schemeClr>
                    </a:solidFill>
                  </a:tcPr>
                </a:tc>
              </a:tr>
              <a:tr h="469636">
                <a:tc>
                  <a:txBody>
                    <a:bodyPr/>
                    <a:lstStyle/>
                    <a:p>
                      <a:pPr algn="just">
                        <a:lnSpc>
                          <a:spcPct val="115000"/>
                        </a:lnSpc>
                        <a:spcAft>
                          <a:spcPts val="0"/>
                        </a:spcAft>
                      </a:pPr>
                      <a:r>
                        <a:rPr lang="es-EC" sz="1500" b="0" dirty="0">
                          <a:solidFill>
                            <a:schemeClr val="tx1"/>
                          </a:solidFill>
                          <a:effectLst/>
                          <a:latin typeface="Times New Roman" pitchFamily="18" charset="0"/>
                          <a:cs typeface="Times New Roman" pitchFamily="18" charset="0"/>
                        </a:rPr>
                        <a:t>Mando centralizado.</a:t>
                      </a:r>
                      <a:endParaRPr lang="es-EC" sz="1500" b="0" dirty="0">
                        <a:solidFill>
                          <a:schemeClr val="tx1"/>
                        </a:solidFill>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es-EC" sz="1500" b="0" dirty="0">
                          <a:effectLst/>
                          <a:latin typeface="Times New Roman" pitchFamily="18" charset="0"/>
                          <a:cs typeface="Times New Roman" pitchFamily="18" charset="0"/>
                        </a:rPr>
                        <a:t>Mando descentralizado.</a:t>
                      </a:r>
                      <a:endParaRPr lang="es-EC" sz="1500" b="0"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628462">
                <a:tc>
                  <a:txBody>
                    <a:bodyPr/>
                    <a:lstStyle/>
                    <a:p>
                      <a:pPr algn="just">
                        <a:lnSpc>
                          <a:spcPct val="115000"/>
                        </a:lnSpc>
                        <a:spcAft>
                          <a:spcPts val="0"/>
                        </a:spcAft>
                      </a:pPr>
                      <a:r>
                        <a:rPr lang="es-EC" sz="1500" b="0" dirty="0">
                          <a:solidFill>
                            <a:schemeClr val="tx1"/>
                          </a:solidFill>
                          <a:effectLst/>
                          <a:latin typeface="Times New Roman" pitchFamily="18" charset="0"/>
                          <a:cs typeface="Times New Roman" pitchFamily="18" charset="0"/>
                        </a:rPr>
                        <a:t>Soberanía prevalece ante la libertad.</a:t>
                      </a:r>
                      <a:endParaRPr lang="es-EC" sz="1500" b="0" dirty="0">
                        <a:solidFill>
                          <a:schemeClr val="tx1"/>
                        </a:solidFill>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es-EC" sz="1500" b="0">
                          <a:effectLst/>
                          <a:latin typeface="Times New Roman" pitchFamily="18" charset="0"/>
                          <a:cs typeface="Times New Roman" pitchFamily="18" charset="0"/>
                        </a:rPr>
                        <a:t>Libertad prevalece ante la soberanía.</a:t>
                      </a:r>
                      <a:endParaRPr lang="es-EC" sz="1500" b="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628462">
                <a:tc>
                  <a:txBody>
                    <a:bodyPr/>
                    <a:lstStyle/>
                    <a:p>
                      <a:pPr algn="just">
                        <a:lnSpc>
                          <a:spcPct val="115000"/>
                        </a:lnSpc>
                        <a:spcAft>
                          <a:spcPts val="0"/>
                        </a:spcAft>
                      </a:pPr>
                      <a:r>
                        <a:rPr lang="es-EC" sz="1500" b="0" dirty="0">
                          <a:solidFill>
                            <a:schemeClr val="tx1"/>
                          </a:solidFill>
                          <a:effectLst/>
                          <a:latin typeface="Times New Roman" pitchFamily="18" charset="0"/>
                          <a:cs typeface="Times New Roman" pitchFamily="18" charset="0"/>
                        </a:rPr>
                        <a:t>Cubre todos los aspectos de la vida económica y social conjunta.</a:t>
                      </a:r>
                      <a:endParaRPr lang="es-EC" sz="1500" b="0" dirty="0">
                        <a:solidFill>
                          <a:schemeClr val="tx1"/>
                        </a:solidFill>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es-EC" sz="1500" b="0" dirty="0">
                          <a:effectLst/>
                          <a:latin typeface="Times New Roman" pitchFamily="18" charset="0"/>
                          <a:cs typeface="Times New Roman" pitchFamily="18" charset="0"/>
                        </a:rPr>
                        <a:t>Existen  derechos y libertades para las personas.</a:t>
                      </a:r>
                      <a:endParaRPr lang="es-EC" sz="1500" b="0"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1256920">
                <a:tc>
                  <a:txBody>
                    <a:bodyPr/>
                    <a:lstStyle/>
                    <a:p>
                      <a:pPr algn="just">
                        <a:lnSpc>
                          <a:spcPct val="115000"/>
                        </a:lnSpc>
                        <a:spcAft>
                          <a:spcPts val="0"/>
                        </a:spcAft>
                      </a:pPr>
                      <a:r>
                        <a:rPr lang="es-EC" sz="1500" b="0" dirty="0">
                          <a:solidFill>
                            <a:schemeClr val="tx1"/>
                          </a:solidFill>
                          <a:effectLst/>
                          <a:latin typeface="Times New Roman" pitchFamily="18" charset="0"/>
                          <a:cs typeface="Times New Roman" pitchFamily="18" charset="0"/>
                        </a:rPr>
                        <a:t>No es la ganancia individual, el lucro, lo que se busca, sino el estimulo al servicio prestado a la comunidad.</a:t>
                      </a:r>
                      <a:endParaRPr lang="es-EC" sz="1500" b="0" dirty="0">
                        <a:solidFill>
                          <a:schemeClr val="tx1"/>
                        </a:solidFill>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es-EC" sz="1500" b="0" dirty="0">
                          <a:effectLst/>
                          <a:latin typeface="Times New Roman" pitchFamily="18" charset="0"/>
                          <a:cs typeface="Times New Roman" pitchFamily="18" charset="0"/>
                        </a:rPr>
                        <a:t>La ganancia individual, como motivación personal para alcanzar el bienestar de la sociedad.</a:t>
                      </a:r>
                      <a:endParaRPr lang="es-EC" sz="1500" b="0"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1571151">
                <a:tc>
                  <a:txBody>
                    <a:bodyPr/>
                    <a:lstStyle/>
                    <a:p>
                      <a:pPr algn="just">
                        <a:lnSpc>
                          <a:spcPct val="115000"/>
                        </a:lnSpc>
                        <a:spcAft>
                          <a:spcPts val="0"/>
                        </a:spcAft>
                      </a:pPr>
                      <a:r>
                        <a:rPr lang="es-EC" sz="1500" b="0" dirty="0">
                          <a:solidFill>
                            <a:schemeClr val="tx1"/>
                          </a:solidFill>
                          <a:effectLst/>
                          <a:latin typeface="Times New Roman" pitchFamily="18" charset="0"/>
                          <a:cs typeface="Times New Roman" pitchFamily="18" charset="0"/>
                        </a:rPr>
                        <a:t>El objetivo es regular el equilibrio entre lo que se produce y las necesidades que deben ser satisfechas, ya que el precio no es considerado un causante.</a:t>
                      </a:r>
                      <a:endParaRPr lang="es-EC" sz="1500" b="0" dirty="0">
                        <a:solidFill>
                          <a:schemeClr val="tx1"/>
                        </a:solidFill>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c>
                  <a:txBody>
                    <a:bodyPr/>
                    <a:lstStyle/>
                    <a:p>
                      <a:pPr algn="just">
                        <a:lnSpc>
                          <a:spcPct val="115000"/>
                        </a:lnSpc>
                        <a:spcAft>
                          <a:spcPts val="0"/>
                        </a:spcAft>
                      </a:pPr>
                      <a:r>
                        <a:rPr lang="es-EC" sz="1500" b="0" dirty="0">
                          <a:effectLst/>
                          <a:latin typeface="Times New Roman" pitchFamily="18" charset="0"/>
                          <a:cs typeface="Times New Roman" pitchFamily="18" charset="0"/>
                        </a:rPr>
                        <a:t>El sistema de precios es un indicador resultante para los consumidores y productores sobre las necesidades de la sociedad.</a:t>
                      </a:r>
                      <a:endParaRPr lang="es-EC" sz="1500" b="0" dirty="0">
                        <a:effectLst/>
                        <a:latin typeface="Times New Roman" pitchFamily="18" charset="0"/>
                        <a:ea typeface="Calibri"/>
                        <a:cs typeface="Times New Roman" pitchFamily="18" charset="0"/>
                      </a:endParaRPr>
                    </a:p>
                  </a:txBody>
                  <a:tcPr marL="44449" marR="44449" marT="0"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Capitulo III</a:t>
            </a:r>
            <a:endParaRPr lang="es-EC" sz="6000" dirty="0">
              <a:effectLst>
                <a:outerShdw blurRad="55000" dist="50800" dir="5400000" algn="tl">
                  <a:srgbClr val="000000">
                    <a:alpha val="33000"/>
                  </a:srgbClr>
                </a:outerShdw>
              </a:effectLst>
            </a:endParaRPr>
          </a:p>
        </p:txBody>
      </p:sp>
      <p:pic>
        <p:nvPicPr>
          <p:cNvPr id="12291" name="Picture 8" descr="http://t1.gstatic.com/images?q=tbn:ANd9GcTzhlO98VrzV-ozJF8brHpZWJRtBNjHGnSxU4xg-tclGvi47iT7w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898650"/>
            <a:ext cx="5184775" cy="4338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2" name="Picture 10" descr="http://t3.gstatic.com/images?q=tbn:ANd9GcSuY0KaXkFQd8nDtFzZl3eH-fO_DCdjrFO2qdAh3AtbHhAX3xeTt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525" y="4076700"/>
            <a:ext cx="2160588" cy="226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1 CuadroTexto"/>
          <p:cNvSpPr txBox="1"/>
          <p:nvPr/>
        </p:nvSpPr>
        <p:spPr>
          <a:xfrm>
            <a:off x="899592" y="2852936"/>
            <a:ext cx="4248472" cy="1631216"/>
          </a:xfrm>
          <a:prstGeom prst="rect">
            <a:avLst/>
          </a:prstGeom>
          <a:noFill/>
        </p:spPr>
        <p:txBody>
          <a:bodyPr>
            <a:spAutoFit/>
          </a:bodyPr>
          <a:lstStyle/>
          <a:p>
            <a:pPr algn="ctr" fontAlgn="auto">
              <a:spcBef>
                <a:spcPts val="0"/>
              </a:spcBef>
              <a:spcAft>
                <a:spcPts val="0"/>
              </a:spcAft>
              <a:defRPr/>
            </a:pPr>
            <a:r>
              <a:rPr lang="es-EC" sz="5000" b="1" dirty="0">
                <a:ln w="1905"/>
                <a:solidFill>
                  <a:schemeClr val="bg1"/>
                </a:solidFill>
                <a:effectLst>
                  <a:innerShdw blurRad="69850" dist="43180" dir="5400000">
                    <a:srgbClr val="000000">
                      <a:alpha val="65000"/>
                    </a:srgbClr>
                  </a:innerShdw>
                </a:effectLst>
                <a:latin typeface="Times New Roman" pitchFamily="18" charset="0"/>
                <a:cs typeface="Times New Roman" pitchFamily="18" charset="0"/>
              </a:rPr>
              <a:t>Marco Metodológico</a:t>
            </a:r>
          </a:p>
        </p:txBody>
      </p:sp>
      <p:pic>
        <p:nvPicPr>
          <p:cNvPr id="12294" name="Picture 12" descr="http://t0.gstatic.com/images?q=tbn:ANd9GcR37AizXdHgmqeu-y-A3ya5iSTPCSgHkV_xg-usRVGGZXs5tfT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888" y="2205038"/>
            <a:ext cx="2105025"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3568" y="1556792"/>
            <a:ext cx="3024336" cy="4869160"/>
          </a:xfrm>
          <a:solidFill>
            <a:schemeClr val="bg2">
              <a:lumMod val="75000"/>
            </a:schemeClr>
          </a:solidFill>
          <a:ln>
            <a:solidFill>
              <a:schemeClr val="tx2">
                <a:lumMod val="75000"/>
              </a:schemeClr>
            </a:solidFill>
          </a:ln>
          <a:effectLst>
            <a:softEdge rad="127000"/>
          </a:effectLst>
        </p:spPr>
        <p:style>
          <a:lnRef idx="0">
            <a:scrgbClr r="0" g="0" b="0"/>
          </a:lnRef>
          <a:fillRef idx="1003">
            <a:schemeClr val="lt2"/>
          </a:fillRef>
          <a:effectRef idx="0">
            <a:scrgbClr r="0" g="0" b="0"/>
          </a:effectRef>
          <a:fontRef idx="major"/>
        </p:style>
        <p:txBody>
          <a:bodyPr rtlCol="0">
            <a:noAutofit/>
          </a:bodyPr>
          <a:lstStyle/>
          <a:p>
            <a:pPr algn="just" fontAlgn="auto">
              <a:spcAft>
                <a:spcPts val="0"/>
              </a:spcAft>
              <a:buFont typeface="Arial" pitchFamily="34" charset="0"/>
              <a:buChar char="•"/>
              <a:defRPr/>
            </a:pPr>
            <a:r>
              <a:rPr lang="es-EC" sz="2500" dirty="0">
                <a:latin typeface="Times New Roman" pitchFamily="18" charset="0"/>
                <a:cs typeface="Times New Roman" pitchFamily="18" charset="0"/>
              </a:rPr>
              <a:t>La investigación se desarrolló dentro de la modalidad bibliográfica con un diseño no experimental </a:t>
            </a:r>
            <a:r>
              <a:rPr lang="es-EC" sz="2500" dirty="0" smtClean="0">
                <a:latin typeface="Times New Roman" pitchFamily="18" charset="0"/>
                <a:cs typeface="Times New Roman" pitchFamily="18" charset="0"/>
              </a:rPr>
              <a:t>transicional, </a:t>
            </a:r>
            <a:r>
              <a:rPr lang="es-EC" sz="2500" dirty="0">
                <a:latin typeface="Times New Roman" pitchFamily="18" charset="0"/>
                <a:cs typeface="Times New Roman" pitchFamily="18" charset="0"/>
              </a:rPr>
              <a:t>por consiguiente el proceso investigativo se realizó de la siguiente </a:t>
            </a:r>
            <a:r>
              <a:rPr lang="es-EC" sz="2500" dirty="0" smtClean="0">
                <a:latin typeface="Times New Roman" pitchFamily="18" charset="0"/>
                <a:cs typeface="Times New Roman" pitchFamily="18" charset="0"/>
              </a:rPr>
              <a:t>manera:</a:t>
            </a:r>
            <a:endParaRPr lang="es-EC" sz="2500" dirty="0">
              <a:latin typeface="Times New Roman" pitchFamily="18" charset="0"/>
              <a:cs typeface="Times New Roman" pitchFamily="18" charset="0"/>
            </a:endParaRPr>
          </a:p>
        </p:txBody>
      </p:sp>
      <p:sp>
        <p:nvSpPr>
          <p:cNvPr id="5" name="4 Rectángulo"/>
          <p:cNvSpPr/>
          <p:nvPr/>
        </p:nvSpPr>
        <p:spPr>
          <a:xfrm>
            <a:off x="1475656" y="548680"/>
            <a:ext cx="6552728" cy="720080"/>
          </a:xfrm>
          <a:prstGeom prst="rect">
            <a:avLst/>
          </a:prstGeom>
        </p:spPr>
        <p:txBody>
          <a:bodyPr>
            <a:spAutoFit/>
          </a:bodyPr>
          <a:lstStyle/>
          <a:p>
            <a:pPr algn="ctr" fontAlgn="auto">
              <a:spcBef>
                <a:spcPts val="0"/>
              </a:spcBef>
              <a:spcAft>
                <a:spcPts val="0"/>
              </a:spcAft>
              <a:defRPr/>
            </a:pPr>
            <a:r>
              <a:rPr lang="es-EC" sz="4000"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Tipo de Investigación</a:t>
            </a:r>
            <a:endParaRPr lang="es-EC" sz="4000" dirty="0">
              <a:latin typeface="+mn-lt"/>
              <a:cs typeface="+mn-cs"/>
            </a:endParaRPr>
          </a:p>
        </p:txBody>
      </p:sp>
      <p:graphicFrame>
        <p:nvGraphicFramePr>
          <p:cNvPr id="6" name="5 Diagrama"/>
          <p:cNvGraphicFramePr/>
          <p:nvPr/>
        </p:nvGraphicFramePr>
        <p:xfrm>
          <a:off x="3923928" y="1340768"/>
          <a:ext cx="482453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extLst/>
          </a:blip>
          <a:srcRect/>
          <a:stretch>
            <a:fillRect/>
          </a:stretch>
        </p:blipFill>
        <p:spPr bwMode="auto">
          <a:xfrm>
            <a:off x="6096000" y="2348880"/>
            <a:ext cx="2508448" cy="2609850"/>
          </a:xfrm>
          <a:prstGeom prst="rect">
            <a:avLst/>
          </a:prstGeom>
          <a:ln>
            <a:noFill/>
          </a:ln>
          <a:effectLst>
            <a:softEdge rad="112500"/>
          </a:effectLst>
          <a:extLst/>
        </p:spPr>
      </p:pic>
      <p:sp>
        <p:nvSpPr>
          <p:cNvPr id="2" name="1 Título"/>
          <p:cNvSpPr>
            <a:spLocks noGrp="1"/>
          </p:cNvSpPr>
          <p:nvPr>
            <p:ph type="title"/>
          </p:nvPr>
        </p:nvSpPr>
        <p:spPr/>
        <p:txBody>
          <a:bodyPr rtlCol="0">
            <a:normAutofit/>
          </a:bodyPr>
          <a:lstStyle/>
          <a:p>
            <a:pPr fontAlgn="auto">
              <a:spcAft>
                <a:spcPts val="0"/>
              </a:spcAft>
              <a:defRPr/>
            </a:pPr>
            <a:r>
              <a:rPr lang="es-EC" sz="5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Hipótesis de trabajo.</a:t>
            </a:r>
            <a:endParaRPr lang="es-EC" sz="5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Diagrama"/>
          <p:cNvGraphicFramePr/>
          <p:nvPr/>
        </p:nvGraphicFramePr>
        <p:xfrm>
          <a:off x="323528" y="1772816"/>
          <a:ext cx="6264696" cy="44644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t3.gstatic.com/images?q=tbn:ANd9GcRqyWx6q6D3o6YxiT4PZG-vcqcrJB4Xcp1KBjUZNhdnQfPXEWUS"/>
          <p:cNvPicPr>
            <a:picLocks noChangeAspect="1" noChangeArrowheads="1"/>
          </p:cNvPicPr>
          <p:nvPr/>
        </p:nvPicPr>
        <p:blipFill>
          <a:blip r:embed="rId2" cstate="print"/>
          <a:srcRect/>
          <a:stretch>
            <a:fillRect/>
          </a:stretch>
        </p:blipFill>
        <p:spPr bwMode="auto">
          <a:xfrm>
            <a:off x="0" y="4293096"/>
            <a:ext cx="3123894" cy="2108448"/>
          </a:xfrm>
          <a:prstGeom prst="rect">
            <a:avLst/>
          </a:prstGeom>
          <a:ln>
            <a:noFill/>
          </a:ln>
          <a:effectLst>
            <a:softEdge rad="112500"/>
          </a:effectLst>
        </p:spPr>
      </p:pic>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Diez Supuestos de Karl Marx</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Diagrama"/>
          <p:cNvGraphicFramePr/>
          <p:nvPr/>
        </p:nvGraphicFramePr>
        <p:xfrm>
          <a:off x="1403648" y="980728"/>
          <a:ext cx="7488832"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365" name="Picture 4" descr="http://t0.gstatic.com/images?q=tbn:ANd9GcSDiwJ5y5W3jTDTXQ1xYDbtWPNAzbP5sYn0fR_SixyB8_dYfrjT"/>
          <p:cNvPicPr>
            <a:picLocks noChangeAspect="1" noChangeArrowheads="1"/>
          </p:cNvPicPr>
          <p:nvPr/>
        </p:nvPicPr>
        <p:blipFill>
          <a:blip r:embed="rId8">
            <a:extLst>
              <a:ext uri="{28A0092B-C50C-407E-A947-70E740481C1C}">
                <a14:useLocalDpi xmlns:a14="http://schemas.microsoft.com/office/drawing/2010/main" val="0"/>
              </a:ext>
            </a:extLst>
          </a:blip>
          <a:srcRect l="25034" r="23218"/>
          <a:stretch>
            <a:fillRect/>
          </a:stretch>
        </p:blipFill>
        <p:spPr bwMode="auto">
          <a:xfrm>
            <a:off x="323850" y="1628775"/>
            <a:ext cx="1511300"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t3.gstatic.com/images?q=tbn:ANd9GcRqyWx6q6D3o6YxiT4PZG-vcqcrJB4Xcp1KBjUZNhdnQfPXEWUS"/>
          <p:cNvPicPr>
            <a:picLocks noChangeAspect="1" noChangeArrowheads="1"/>
          </p:cNvPicPr>
          <p:nvPr/>
        </p:nvPicPr>
        <p:blipFill>
          <a:blip r:embed="rId2" cstate="print"/>
          <a:srcRect/>
          <a:stretch>
            <a:fillRect/>
          </a:stretch>
        </p:blipFill>
        <p:spPr bwMode="auto">
          <a:xfrm>
            <a:off x="0" y="4293096"/>
            <a:ext cx="3123894" cy="2108448"/>
          </a:xfrm>
          <a:prstGeom prst="rect">
            <a:avLst/>
          </a:prstGeom>
          <a:ln>
            <a:noFill/>
          </a:ln>
          <a:effectLst>
            <a:softEdge rad="112500"/>
          </a:effectLst>
        </p:spPr>
      </p:pic>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Diez Supuestos de Karl Marx</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Diagrama"/>
          <p:cNvGraphicFramePr/>
          <p:nvPr/>
        </p:nvGraphicFramePr>
        <p:xfrm>
          <a:off x="1403648" y="980728"/>
          <a:ext cx="7488832"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389" name="Picture 4" descr="http://t0.gstatic.com/images?q=tbn:ANd9GcSDiwJ5y5W3jTDTXQ1xYDbtWPNAzbP5sYn0fR_SixyB8_dYfrjT"/>
          <p:cNvPicPr>
            <a:picLocks noChangeAspect="1" noChangeArrowheads="1"/>
          </p:cNvPicPr>
          <p:nvPr/>
        </p:nvPicPr>
        <p:blipFill>
          <a:blip r:embed="rId8">
            <a:extLst>
              <a:ext uri="{28A0092B-C50C-407E-A947-70E740481C1C}">
                <a14:useLocalDpi xmlns:a14="http://schemas.microsoft.com/office/drawing/2010/main" val="0"/>
              </a:ext>
            </a:extLst>
          </a:blip>
          <a:srcRect l="22568" r="23218"/>
          <a:stretch>
            <a:fillRect/>
          </a:stretch>
        </p:blipFill>
        <p:spPr bwMode="auto">
          <a:xfrm>
            <a:off x="250825" y="1628775"/>
            <a:ext cx="1584325" cy="233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0" name="Picture 6" descr="http://t0.gstatic.com/images?q=tbn:ANd9GcT9F3e6t2Vh1NCSEiQYhXq2-0ucttuCz4qGF-wJnbtjeAJpJekrSQ"/>
          <p:cNvPicPr>
            <a:picLocks noChangeAspect="1" noChangeArrowheads="1"/>
          </p:cNvPicPr>
          <p:nvPr/>
        </p:nvPicPr>
        <p:blipFill>
          <a:blip r:embed="rId2" cstate="print"/>
          <a:srcRect/>
          <a:stretch>
            <a:fillRect/>
          </a:stretch>
        </p:blipFill>
        <p:spPr bwMode="auto">
          <a:xfrm rot="202426">
            <a:off x="6280699" y="4292068"/>
            <a:ext cx="2466975" cy="1857376"/>
          </a:xfrm>
          <a:prstGeom prst="rect">
            <a:avLst/>
          </a:prstGeom>
          <a:ln>
            <a:noFill/>
          </a:ln>
          <a:effectLst>
            <a:softEdge rad="112500"/>
          </a:effectLst>
        </p:spPr>
      </p:pic>
      <p:sp>
        <p:nvSpPr>
          <p:cNvPr id="2"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Capitulo IV</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26626" name="Picture 2" descr="http://t0.gstatic.com/images?q=tbn:ANd9GcQDlgEoiZeZYs5NGuDccM06AIMRnkD-MFMMV0S3Iyaw8yOejJsr"/>
          <p:cNvPicPr>
            <a:picLocks noChangeAspect="1" noChangeArrowheads="1"/>
          </p:cNvPicPr>
          <p:nvPr/>
        </p:nvPicPr>
        <p:blipFill>
          <a:blip r:embed="rId3" cstate="print"/>
          <a:srcRect l="28070" r="10526"/>
          <a:stretch>
            <a:fillRect/>
          </a:stretch>
        </p:blipFill>
        <p:spPr bwMode="auto">
          <a:xfrm>
            <a:off x="539552" y="2276872"/>
            <a:ext cx="2448272" cy="3987186"/>
          </a:xfrm>
          <a:prstGeom prst="rect">
            <a:avLst/>
          </a:prstGeom>
          <a:ln>
            <a:noFill/>
          </a:ln>
          <a:effectLst>
            <a:softEdge rad="112500"/>
          </a:effectLst>
        </p:spPr>
      </p:pic>
      <p:pic>
        <p:nvPicPr>
          <p:cNvPr id="17413" name="Picture 4" descr="http://t3.gstatic.com/images?q=tbn:ANd9GcTrO8_JqOZS1QWJNdqqm2kmN1LmrAifqyokxefRVVXcIzhZEh8C"/>
          <p:cNvPicPr>
            <a:picLocks noChangeAspect="1" noChangeArrowheads="1"/>
          </p:cNvPicPr>
          <p:nvPr/>
        </p:nvPicPr>
        <p:blipFill>
          <a:blip r:embed="rId4">
            <a:extLst>
              <a:ext uri="{28A0092B-C50C-407E-A947-70E740481C1C}">
                <a14:useLocalDpi xmlns:a14="http://schemas.microsoft.com/office/drawing/2010/main" val="0"/>
              </a:ext>
            </a:extLst>
          </a:blip>
          <a:srcRect t="17824" b="18800"/>
          <a:stretch>
            <a:fillRect/>
          </a:stretch>
        </p:blipFill>
        <p:spPr bwMode="auto">
          <a:xfrm>
            <a:off x="2627313" y="1628775"/>
            <a:ext cx="4321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5 CuadroTexto"/>
          <p:cNvSpPr txBox="1">
            <a:spLocks noChangeArrowheads="1"/>
          </p:cNvSpPr>
          <p:nvPr/>
        </p:nvSpPr>
        <p:spPr bwMode="auto">
          <a:xfrm>
            <a:off x="2555875" y="2205038"/>
            <a:ext cx="4248150" cy="113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s-EC" sz="3400" b="1">
                <a:solidFill>
                  <a:schemeClr val="bg1"/>
                </a:solidFill>
                <a:latin typeface="Times New Roman" pitchFamily="18" charset="0"/>
                <a:cs typeface="Times New Roman" pitchFamily="18" charset="0"/>
              </a:rPr>
              <a:t>Análisis De La Información</a:t>
            </a:r>
          </a:p>
        </p:txBody>
      </p:sp>
      <p:pic>
        <p:nvPicPr>
          <p:cNvPr id="17415" name="Picture 12" descr="http://t2.gstatic.com/images?q=tbn:ANd9GcRE1kFI0pyKlCzEmpdARBiIdAsADY1hpFmkes0uMhMWGgV98vB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4075" y="4437063"/>
            <a:ext cx="2016125" cy="174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4" descr="http://t3.gstatic.com/images?q=tbn:ANd9GcT5dHzIUXv8jbNspO2hMln-byzdZXhUyn361b-JjjqhkO1D-76q"/>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4663" y="4581525"/>
            <a:ext cx="2016125"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12 CuadroTexto"/>
          <p:cNvSpPr txBox="1"/>
          <p:nvPr/>
        </p:nvSpPr>
        <p:spPr>
          <a:xfrm>
            <a:off x="2268538" y="6092825"/>
            <a:ext cx="6480175" cy="477838"/>
          </a:xfrm>
          <a:prstGeom prst="rect">
            <a:avLst/>
          </a:prstGeom>
          <a:noFill/>
        </p:spPr>
        <p:txBody>
          <a:bodyPr>
            <a:spAutoFit/>
          </a:bodyPr>
          <a:lstStyle/>
          <a:p>
            <a:pPr fontAlgn="auto">
              <a:spcBef>
                <a:spcPts val="0"/>
              </a:spcBef>
              <a:spcAft>
                <a:spcPts val="0"/>
              </a:spcAft>
              <a:defRPr/>
            </a:pPr>
            <a:r>
              <a:rPr lang="es-EC" sz="2500" b="1" dirty="0">
                <a:solidFill>
                  <a:schemeClr val="tx2">
                    <a:lumMod val="75000"/>
                  </a:schemeClr>
                </a:solidFill>
                <a:latin typeface="Times New Roman" pitchFamily="18" charset="0"/>
                <a:cs typeface="Times New Roman" pitchFamily="18" charset="0"/>
              </a:rPr>
              <a:t>URSS	                   CHINA		CHILE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1143000"/>
          </a:xfrm>
        </p:spPr>
        <p:txBody>
          <a:bodyPr rtlCol="0">
            <a:normAutofit fontScale="90000"/>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Republicas Socialistas Soviéticas</a:t>
            </a:r>
            <a:r>
              <a:rPr lang="es-EC" sz="2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r>
            <a:br>
              <a:rPr lang="es-EC" sz="2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2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a:r>
            <a:br>
              <a:rPr lang="es-EC" sz="2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2500" b="1" dirty="0" smtClean="0">
                <a:ln w="17780" cmpd="sng">
                  <a:solidFill>
                    <a:schemeClr val="accent1">
                      <a:lumMod val="75000"/>
                    </a:schemeClr>
                  </a:solidFill>
                  <a:prstDash val="solid"/>
                  <a:miter lim="800000"/>
                </a:ln>
                <a:solidFill>
                  <a:schemeClr val="tx2">
                    <a:lumMod val="75000"/>
                  </a:schemeClr>
                </a:solidFill>
                <a:effectLst>
                  <a:outerShdw blurRad="55000" dist="50800" dir="5400000" algn="tl">
                    <a:srgbClr val="000000">
                      <a:alpha val="33000"/>
                    </a:srgbClr>
                  </a:outerShdw>
                </a:effectLst>
                <a:latin typeface="Times New Roman" pitchFamily="18" charset="0"/>
                <a:cs typeface="Times New Roman" pitchFamily="18" charset="0"/>
              </a:rPr>
              <a:t>Principales Personajes De La Conversión Al Socialismo De La Ex URSS.</a:t>
            </a:r>
            <a:endParaRPr lang="es-EC" sz="2500" b="1" dirty="0">
              <a:ln w="17780" cmpd="sng">
                <a:solidFill>
                  <a:schemeClr val="accent1">
                    <a:lumMod val="75000"/>
                  </a:schemeClr>
                </a:solidFill>
                <a:prstDash val="solid"/>
                <a:miter lim="800000"/>
              </a:ln>
              <a:solidFill>
                <a:schemeClr val="tx2">
                  <a:lumMod val="75000"/>
                </a:schemeClr>
              </a:soli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4" name="Picture 2"/>
          <p:cNvPicPr>
            <a:picLocks noChangeAspect="1" noChangeArrowheads="1"/>
          </p:cNvPicPr>
          <p:nvPr/>
        </p:nvPicPr>
        <p:blipFill>
          <a:blip r:embed="rId2" cstate="print">
            <a:extLst/>
          </a:blip>
          <a:srcRect/>
          <a:stretch>
            <a:fillRect/>
          </a:stretch>
        </p:blipFill>
        <p:spPr bwMode="auto">
          <a:xfrm>
            <a:off x="971599" y="2636912"/>
            <a:ext cx="1944217" cy="2102080"/>
          </a:xfrm>
          <a:prstGeom prst="rect">
            <a:avLst/>
          </a:prstGeom>
          <a:ln>
            <a:noFill/>
          </a:ln>
          <a:effectLst>
            <a:softEdge rad="112500"/>
          </a:effectLst>
          <a:extLst/>
        </p:spPr>
      </p:pic>
      <p:pic>
        <p:nvPicPr>
          <p:cNvPr id="5" name="Picture 3"/>
          <p:cNvPicPr>
            <a:picLocks noChangeAspect="1" noChangeArrowheads="1"/>
          </p:cNvPicPr>
          <p:nvPr/>
        </p:nvPicPr>
        <p:blipFill>
          <a:blip r:embed="rId3" cstate="print">
            <a:extLst/>
          </a:blip>
          <a:srcRect/>
          <a:stretch>
            <a:fillRect/>
          </a:stretch>
        </p:blipFill>
        <p:spPr bwMode="auto">
          <a:xfrm>
            <a:off x="3563888" y="2708920"/>
            <a:ext cx="2016224" cy="2088232"/>
          </a:xfrm>
          <a:prstGeom prst="rect">
            <a:avLst/>
          </a:prstGeom>
          <a:ln>
            <a:noFill/>
          </a:ln>
          <a:effectLst>
            <a:softEdge rad="112500"/>
          </a:effectLst>
          <a:extLst/>
        </p:spPr>
      </p:pic>
      <p:pic>
        <p:nvPicPr>
          <p:cNvPr id="6" name="Picture 4"/>
          <p:cNvPicPr>
            <a:picLocks noChangeAspect="1" noChangeArrowheads="1"/>
          </p:cNvPicPr>
          <p:nvPr/>
        </p:nvPicPr>
        <p:blipFill>
          <a:blip r:embed="rId4" cstate="print">
            <a:extLst/>
          </a:blip>
          <a:srcRect/>
          <a:stretch>
            <a:fillRect/>
          </a:stretch>
        </p:blipFill>
        <p:spPr bwMode="auto">
          <a:xfrm>
            <a:off x="6228184" y="2780928"/>
            <a:ext cx="1872208" cy="2066772"/>
          </a:xfrm>
          <a:prstGeom prst="rect">
            <a:avLst/>
          </a:prstGeom>
          <a:ln>
            <a:noFill/>
          </a:ln>
          <a:effectLst>
            <a:softEdge rad="112500"/>
          </a:effectLst>
          <a:extLst/>
        </p:spPr>
      </p:pic>
      <p:sp>
        <p:nvSpPr>
          <p:cNvPr id="7" name="6 CuadroTexto"/>
          <p:cNvSpPr txBox="1"/>
          <p:nvPr/>
        </p:nvSpPr>
        <p:spPr>
          <a:xfrm>
            <a:off x="1116013" y="4941888"/>
            <a:ext cx="7200900" cy="860425"/>
          </a:xfrm>
          <a:prstGeom prst="rect">
            <a:avLst/>
          </a:prstGeom>
          <a:noFill/>
        </p:spPr>
        <p:txBody>
          <a:bodyPr>
            <a:spAutoFit/>
          </a:bodyPr>
          <a:lstStyle/>
          <a:p>
            <a:pPr algn="ctr" fontAlgn="auto">
              <a:spcBef>
                <a:spcPts val="0"/>
              </a:spcBef>
              <a:spcAft>
                <a:spcPts val="0"/>
              </a:spcAft>
              <a:defRPr/>
            </a:pPr>
            <a:r>
              <a:rPr lang="es-EC" sz="2500" b="1" dirty="0">
                <a:solidFill>
                  <a:schemeClr val="tx2">
                    <a:lumMod val="75000"/>
                  </a:schemeClr>
                </a:solidFill>
                <a:latin typeface="Times New Roman" pitchFamily="18" charset="0"/>
                <a:cs typeface="Times New Roman" pitchFamily="18" charset="0"/>
              </a:rPr>
              <a:t>Vladimir 		Josef			Zar Ruso</a:t>
            </a:r>
          </a:p>
          <a:p>
            <a:pPr algn="ctr" fontAlgn="auto">
              <a:spcBef>
                <a:spcPts val="0"/>
              </a:spcBef>
              <a:spcAft>
                <a:spcPts val="0"/>
              </a:spcAft>
              <a:defRPr/>
            </a:pPr>
            <a:r>
              <a:rPr lang="es-EC" sz="2500" b="1" dirty="0">
                <a:solidFill>
                  <a:schemeClr val="tx2">
                    <a:lumMod val="75000"/>
                  </a:schemeClr>
                </a:solidFill>
                <a:latin typeface="Times New Roman" pitchFamily="18" charset="0"/>
                <a:cs typeface="Times New Roman" pitchFamily="18" charset="0"/>
              </a:rPr>
              <a:t> Lenin            		Stalin			Nicolás II</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5482952"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a:spLocks noGrp="1"/>
          </p:cNvSpPr>
          <p:nvPr>
            <p:ph type="title"/>
          </p:nvPr>
        </p:nvSpPr>
        <p:spPr/>
        <p:txBody>
          <a:bodyPr rtlCol="0">
            <a:noAutofit/>
          </a:bodyPr>
          <a:lstStyle/>
          <a:p>
            <a:pPr fontAlgn="auto">
              <a:spcAft>
                <a:spcPts val="0"/>
              </a:spcAft>
              <a:defRPr/>
            </a:pPr>
            <a:r>
              <a:rPr lang="es-EC" sz="4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Desarrollo Del Capitalismo En La Ex </a:t>
            </a:r>
            <a:r>
              <a:rPr lang="es-EC" sz="4000" b="1" dirty="0" err="1"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Urss</a:t>
            </a:r>
            <a:r>
              <a:rPr lang="es-EC" sz="3200" dirty="0" smtClean="0">
                <a:solidFill>
                  <a:srgbClr val="C00000"/>
                </a:solidFill>
              </a:rPr>
              <a:t>.</a:t>
            </a:r>
            <a:endParaRPr lang="es-EC" sz="3200" dirty="0">
              <a:solidFill>
                <a:srgbClr val="C00000"/>
              </a:solidFill>
            </a:endParaRPr>
          </a:p>
        </p:txBody>
      </p:sp>
      <p:pic>
        <p:nvPicPr>
          <p:cNvPr id="6" name="Picture 4" descr="https://encrypted-tbn1.google.com/images?q=tbn:ANd9GcRPYhzrmoWpYh6MlJ0M1pd9xpP0s4-SOPU2zPmdOGvTdncBnu-qGw"/>
          <p:cNvPicPr>
            <a:picLocks noChangeAspect="1" noChangeArrowheads="1"/>
          </p:cNvPicPr>
          <p:nvPr/>
        </p:nvPicPr>
        <p:blipFill>
          <a:blip r:embed="rId7" cstate="print">
            <a:extLst/>
          </a:blip>
          <a:srcRect/>
          <a:stretch>
            <a:fillRect/>
          </a:stretch>
        </p:blipFill>
        <p:spPr bwMode="auto">
          <a:xfrm>
            <a:off x="6156176" y="1556792"/>
            <a:ext cx="2447925" cy="18669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7" name="Picture 2" descr="https://encrypted-tbn0.google.com/images?q=tbn:ANd9GcTe1cWrpzRdNNiLfZgtRFLhFy26xmwZHdzzebZ7en5NUQcxIsIq"/>
          <p:cNvPicPr>
            <a:picLocks noChangeAspect="1" noChangeArrowheads="1"/>
          </p:cNvPicPr>
          <p:nvPr/>
        </p:nvPicPr>
        <p:blipFill>
          <a:blip r:embed="rId8" cstate="print">
            <a:extLst/>
          </a:blip>
          <a:srcRect/>
          <a:stretch>
            <a:fillRect/>
          </a:stretch>
        </p:blipFill>
        <p:spPr bwMode="auto">
          <a:xfrm>
            <a:off x="6156176" y="4293095"/>
            <a:ext cx="2592288" cy="18669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Autofit/>
          </a:bodyPr>
          <a:lstStyle/>
          <a:p>
            <a:pPr fontAlgn="auto">
              <a:spcAft>
                <a:spcPts val="0"/>
              </a:spcAft>
              <a:defRPr/>
            </a:pPr>
            <a:r>
              <a:rPr lang="es-EC" sz="5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Inicios Del Partido Obrero Revolucionario En La URSS.</a:t>
            </a:r>
            <a:endParaRPr lang="es-EC" sz="5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Marcador de contenido"/>
          <p:cNvGraphicFramePr>
            <a:graphicFrameLocks noGrp="1"/>
          </p:cNvGraphicFramePr>
          <p:nvPr>
            <p:ph idx="1"/>
          </p:nvPr>
        </p:nvGraphicFramePr>
        <p:xfrm>
          <a:off x="457200" y="1600200"/>
          <a:ext cx="6923112" cy="49251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descr="https://encrypted-tbn2.google.com/images?q=tbn:ANd9GcTlzX7jP1D5bf9DDzA-QHPCpwEwR3ga26IL_a9I4USYUWrTLiba"/>
          <p:cNvPicPr>
            <a:picLocks noChangeAspect="1" noChangeArrowheads="1"/>
          </p:cNvPicPr>
          <p:nvPr/>
        </p:nvPicPr>
        <p:blipFill>
          <a:blip r:embed="rId7" cstate="print">
            <a:extLst/>
          </a:blip>
          <a:srcRect/>
          <a:stretch>
            <a:fillRect/>
          </a:stretch>
        </p:blipFill>
        <p:spPr bwMode="auto">
          <a:xfrm>
            <a:off x="5940152" y="1772816"/>
            <a:ext cx="2376264" cy="208823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6" name="Picture 2" descr="https://encrypted-tbn2.google.com/images?q=tbn:ANd9GcTaXtBxTX4Vw8fPx6q8eVgXOIbJHe53boaZ4vvH50lDFbbhITcx"/>
          <p:cNvPicPr>
            <a:picLocks noChangeAspect="1" noChangeArrowheads="1"/>
          </p:cNvPicPr>
          <p:nvPr/>
        </p:nvPicPr>
        <p:blipFill>
          <a:blip r:embed="rId8" cstate="print">
            <a:extLst/>
          </a:blip>
          <a:srcRect/>
          <a:stretch>
            <a:fillRect/>
          </a:stretch>
        </p:blipFill>
        <p:spPr bwMode="auto">
          <a:xfrm>
            <a:off x="5940152" y="4365104"/>
            <a:ext cx="2447925" cy="18669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635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t>Introducción</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635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endParaRPr>
          </a:p>
        </p:txBody>
      </p:sp>
      <p:pic>
        <p:nvPicPr>
          <p:cNvPr id="3075" name="Picture 4" descr="https://encrypted-tbn2.google.com/images?q=tbn:ANd9GcQOKr22wsgUxGen6DpYXJFtm_006Fw3FNdRQ4ojc4zyASB9XR4ut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350" y="2781300"/>
            <a:ext cx="3455988" cy="25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6" descr="https://encrypted-tbn3.google.com/images?q=tbn:ANd9GcTTUC_OLl7yrunSGboZ4IuJTjDZS6KmDZ8uh7PrjYCkgumFBtM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350" y="5445125"/>
            <a:ext cx="3455988"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4" cstate="print"/>
          <a:srcRect l="19643" t="6516" r="19479" b="10797"/>
          <a:stretch>
            <a:fillRect/>
          </a:stretch>
        </p:blipFill>
        <p:spPr bwMode="auto">
          <a:xfrm rot="5400000">
            <a:off x="4805169" y="2331736"/>
            <a:ext cx="4286190" cy="3168352"/>
          </a:xfrm>
          <a:prstGeom prst="rect">
            <a:avLst/>
          </a:prstGeom>
          <a:ln>
            <a:noFill/>
          </a:ln>
          <a:effectLst>
            <a:softEdge rad="112500"/>
          </a:effectLst>
        </p:spPr>
      </p:pic>
      <p:sp>
        <p:nvSpPr>
          <p:cNvPr id="6" name="5 Rectángulo"/>
          <p:cNvSpPr/>
          <p:nvPr/>
        </p:nvSpPr>
        <p:spPr>
          <a:xfrm>
            <a:off x="755576" y="1340768"/>
            <a:ext cx="4572000" cy="1200329"/>
          </a:xfrm>
          <a:prstGeom prst="rect">
            <a:avLst/>
          </a:prstGeom>
          <a:solidFill>
            <a:schemeClr val="bg2">
              <a:lumMod val="75000"/>
            </a:schemeClr>
          </a:solidFill>
          <a:ln>
            <a:solidFill>
              <a:schemeClr val="bg2">
                <a:lumMod val="50000"/>
              </a:schemeClr>
            </a:solidFill>
          </a:ln>
          <a:effectLst>
            <a:glow rad="101600">
              <a:schemeClr val="bg2">
                <a:lumMod val="75000"/>
                <a:alpha val="60000"/>
              </a:schemeClr>
            </a:glow>
          </a:effectLst>
        </p:spPr>
        <p:txBody>
          <a:bodyPr>
            <a:spAutoFit/>
          </a:bodyPr>
          <a:lstStyle/>
          <a:p>
            <a:pPr algn="just" fontAlgn="auto">
              <a:spcBef>
                <a:spcPts val="0"/>
              </a:spcBef>
              <a:spcAft>
                <a:spcPts val="0"/>
              </a:spcAft>
              <a:defRPr/>
            </a:pPr>
            <a:r>
              <a:rPr lang="es-EC" dirty="0">
                <a:latin typeface="Times New Roman" pitchFamily="18" charset="0"/>
                <a:cs typeface="Times New Roman" pitchFamily="18" charset="0"/>
              </a:rPr>
              <a:t>El socialismo y el capitalismo son sistemas económicos adoptados por las autoridades de un país con la finalidad de lograr un determinado nivel de desarrollo económico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Autofit/>
          </a:bodyPr>
          <a:lstStyle/>
          <a:p>
            <a:pPr fontAlgn="auto">
              <a:spcAft>
                <a:spcPts val="0"/>
              </a:spcAft>
              <a:defRPr/>
            </a:pPr>
            <a:r>
              <a:rPr lang="es-EC" sz="4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Contexto Económico Social </a:t>
            </a:r>
            <a:br>
              <a:rPr lang="es-EC" sz="4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4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De La Época.</a:t>
            </a:r>
            <a:endParaRPr lang="es-EC" sz="4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 name="2 Marcador de contenido"/>
          <p:cNvSpPr>
            <a:spLocks noGrp="1"/>
          </p:cNvSpPr>
          <p:nvPr>
            <p:ph idx="1"/>
          </p:nvPr>
        </p:nvSpPr>
        <p:spPr>
          <a:xfrm>
            <a:off x="468313" y="1412875"/>
            <a:ext cx="8229600" cy="2765425"/>
          </a:xfrm>
        </p:spPr>
        <p:txBody>
          <a:bodyPr rtlCol="0">
            <a:normAutofit fontScale="92500" lnSpcReduction="20000"/>
          </a:bodyPr>
          <a:lstStyle/>
          <a:p>
            <a:pPr algn="just" fontAlgn="auto">
              <a:spcAft>
                <a:spcPts val="0"/>
              </a:spcAft>
              <a:buFont typeface="Wingdings" pitchFamily="2" charset="2"/>
              <a:buChar char="ü"/>
              <a:defRPr/>
            </a:pPr>
            <a:r>
              <a:rPr lang="es-EC" sz="2500" dirty="0">
                <a:latin typeface="Times New Roman" pitchFamily="18" charset="0"/>
                <a:cs typeface="Times New Roman" pitchFamily="18" charset="0"/>
              </a:rPr>
              <a:t>El zar tenía todo el poder político.</a:t>
            </a:r>
          </a:p>
          <a:p>
            <a:pPr algn="just" fontAlgn="auto">
              <a:spcAft>
                <a:spcPts val="0"/>
              </a:spcAft>
              <a:buFont typeface="Wingdings" pitchFamily="2" charset="2"/>
              <a:buChar char="ü"/>
              <a:defRPr/>
            </a:pPr>
            <a:r>
              <a:rPr lang="es-EC" sz="2500" dirty="0">
                <a:latin typeface="Times New Roman" pitchFamily="18" charset="0"/>
                <a:cs typeface="Times New Roman" pitchFamily="18" charset="0"/>
              </a:rPr>
              <a:t>Existía una élite de terratenientes con todas sus tierras explotando a los campesinos.</a:t>
            </a:r>
          </a:p>
          <a:p>
            <a:pPr algn="just" fontAlgn="auto">
              <a:spcAft>
                <a:spcPts val="0"/>
              </a:spcAft>
              <a:buFont typeface="Wingdings" pitchFamily="2" charset="2"/>
              <a:buChar char="ü"/>
              <a:defRPr/>
            </a:pPr>
            <a:r>
              <a:rPr lang="es-EC" sz="2500" dirty="0">
                <a:latin typeface="Times New Roman" pitchFamily="18" charset="0"/>
                <a:cs typeface="Times New Roman" pitchFamily="18" charset="0"/>
              </a:rPr>
              <a:t>Una burguesía industrial sumamente débil.</a:t>
            </a:r>
          </a:p>
          <a:p>
            <a:pPr algn="just" fontAlgn="auto">
              <a:spcAft>
                <a:spcPts val="0"/>
              </a:spcAft>
              <a:buFont typeface="Wingdings" pitchFamily="2" charset="2"/>
              <a:buChar char="ü"/>
              <a:defRPr/>
            </a:pPr>
            <a:r>
              <a:rPr lang="es-EC" sz="2500" dirty="0">
                <a:latin typeface="Times New Roman" pitchFamily="18" charset="0"/>
                <a:cs typeface="Times New Roman" pitchFamily="18" charset="0"/>
              </a:rPr>
              <a:t>Pocos obreros, no agremiados.</a:t>
            </a:r>
          </a:p>
          <a:p>
            <a:pPr algn="just" fontAlgn="auto">
              <a:spcAft>
                <a:spcPts val="0"/>
              </a:spcAft>
              <a:buFont typeface="Wingdings" pitchFamily="2" charset="2"/>
              <a:buChar char="ü"/>
              <a:defRPr/>
            </a:pPr>
            <a:r>
              <a:rPr lang="es-EC" sz="2500" dirty="0">
                <a:latin typeface="Times New Roman" pitchFamily="18" charset="0"/>
                <a:cs typeface="Times New Roman" pitchFamily="18" charset="0"/>
              </a:rPr>
              <a:t>Algunos campesinos ricos, con algo de tierras, los </a:t>
            </a:r>
            <a:r>
              <a:rPr lang="es-EC" sz="2500" i="1" dirty="0">
                <a:latin typeface="Times New Roman" pitchFamily="18" charset="0"/>
                <a:cs typeface="Times New Roman" pitchFamily="18" charset="0"/>
              </a:rPr>
              <a:t>kulaks</a:t>
            </a:r>
            <a:r>
              <a:rPr lang="es-EC" sz="2500" dirty="0">
                <a:latin typeface="Times New Roman" pitchFamily="18" charset="0"/>
                <a:cs typeface="Times New Roman" pitchFamily="18" charset="0"/>
              </a:rPr>
              <a:t>.</a:t>
            </a:r>
          </a:p>
          <a:p>
            <a:pPr algn="just" fontAlgn="auto">
              <a:spcAft>
                <a:spcPts val="0"/>
              </a:spcAft>
              <a:buFont typeface="Wingdings" pitchFamily="2" charset="2"/>
              <a:buChar char="ü"/>
              <a:defRPr/>
            </a:pPr>
            <a:r>
              <a:rPr lang="es-EC" sz="2500" dirty="0">
                <a:latin typeface="Times New Roman" pitchFamily="18" charset="0"/>
                <a:cs typeface="Times New Roman" pitchFamily="18" charset="0"/>
              </a:rPr>
              <a:t>Muchos soldados, muy descontentos y sin otras posibilidades de trabajo.</a:t>
            </a:r>
          </a:p>
          <a:p>
            <a:pPr algn="just" fontAlgn="auto">
              <a:spcAft>
                <a:spcPts val="0"/>
              </a:spcAft>
              <a:buFont typeface="Arial" pitchFamily="34" charset="0"/>
              <a:buChar char="•"/>
              <a:defRPr/>
            </a:pPr>
            <a:endParaRPr lang="es-EC" sz="1800" dirty="0"/>
          </a:p>
        </p:txBody>
      </p:sp>
      <p:sp>
        <p:nvSpPr>
          <p:cNvPr id="21508" name="AutoShape 2" descr="data:image/jpeg;base64,/9j/4AAQSkZJRgABAQAAAQABAAD/2wCEAAkGBhQSEBUUExQWFBUWGR0aFxcYGCAaIBgcHhocHR4bGhgZGyYfIRskHhwcIC8gIycpLC0sHh8xNTAqNSYrLCkBCQoKDAwMFAwMGSkYEhgpKSkpKSkpKSkpKSkpKSkpKSkpKSkpKSkpKSkpKSkpKSkpKSkpKSkpKSkpKSkpKSkpKf/AABEIAMIBAwMBIgACEQEDEQH/xAAcAAACAgMBAQAAAAAAAAAAAAAFBgAHAQMEAgj/xABHEAACAQIEAwUGAgYHCAEFAAABAhEAAwQSITEFBkETIlFhcQcygZGhsRTRIzNCUnLBCFNigqLh8BUWJHOSstLxQxcYJTWT/8QAFQEBAQAAAAAAAAAAAAAAAAAAAAH/xAAUEQEAAAAAAAAAAAAAAAAAAAAA/9oADAMBAAIRAxEAPwC68L7i+g+1ba1YX3F9B9q20EqVKlBKlSpQSpWJqUGalYqTQZrW7wwHjP0r3QvjKFmtJmKhi2aPALMHy0oOTjfMJtoWUoo6M50PmPLQgePpXHyhzS+K7QObZKgQUn4ggncafOvHFuDLe7J7pZ+93VgAQVhTHUgAaRuTQvgwe1iJCXAuYlgYVVBABaAO85hYHQSaqjXFeaDavdnK95Sykqe7Hjr8elAsT7SmsWc94oWPuLbUkv6LmOk/+6H+0Hjz2bJu2rSu1wlQzj3RHQRBHSDVc8hX7jY1mKm7eNom3IBKMpUjIrlVkLMCQB9KC3eS/aI2Ot6qLdwZyVIMQrKAZnUnN8IitmK5oxj3kTDdiUUfpbzgwP7QAbyMASTWcHw21au3Co7zCWIiFgiVIB0Yli52kz4AVWFzEXb2KwuCW4yWr4TMV0nuk77n/Ogtnh3NVx74ttkZGz5HUaMFWT1OubT4Vji3H8ThbV29dNoqWiwioc0bkuc2uk7DwoJw+wbGPsWLeliwtxBr422YSfEnMaMOBicYwuD9Fh0ygMNHuPvHjA0PmBQALXtJxi3U7W3YCPkgAyRmZRDQ5IMHwqwOI8RNtWdYIX3hGsyI+9InFrVvtlVbXb3EAHZptby6jMdFXWDDHptRPAi+63ziSgS4kFFYymvvG6SNdhAgDegxx72im13Laq97rbUFyusQ2XRf7xFB8Nz7xF++bdlUBIK5GYiPFswHyFBeM834DA21s2crwAWSxrLR+3cOkz1ljXLhuNPxK1aS1CP3iLSHMRDRJ9dNSAKA7zX7VcThTbC9hLWmdpBOUgwBAbrpSqPb7jv3cP8A/wA2/wDOg3F+XbuBvB7yZM5OU3NA0bx89/SjmC4hg3soD2Jadc6qeumsbdKDwv8ASBx39Vhz/cYfZ66P/uAxbaLZsKx6w7fTNXevA8I4B7CwZOmVQPlkpX5t4UmGPaW0tKCIWAdD1Oum3TXegb+B+13GXT+kWwgCkyUK7bRLyRXXf9t6W1OZluP4W0MfMtFUTevs25J9a85tKC08R/SAxk9y3YUeas0/4hrTt7JPaNiOJ3MQl9bY7NVZSildyQZlj4V89YfCPcMIpY+Qq6PYBwi5ZvYo3BEogGvgzfnURdFSpUoNWF9xfQfattasL7i+g+1baCVKlSglYrNYqqlSpWg41M+TOuf92RPyoN9QmpXNxDGraQs5gbCNyfAUArhnNa3r5tBSoAOpO5B20rxzFiCblsLrlDT8QAVJ6GCdaR8Pj2XHF7R92SxZp0OndzeNEL3FnxF3sicpBlnMmfBQAJ8KDfxTmIWwt2+6wNAqjedgBvA+fWlLmrj2IvxByWQe8BIJ8Cx9YPhtTTxSxZs2BdvBlmJLoGAidEIXNrO3pQTgnMWHfF20s9q9xzl/VqqaiDKmTtvpQa+f+N3VwOFIVc5BPeWeg6Todev8q4eUsK2HBxd5B+LvJ/w9oKcqgADO+uhM6AkaTTjzlibGFsdviFR40S2wlnc7BdYAkSdDAHSlLH8ax/8AtTD2O2CLeW2wVUUAdpbmDIlgHkDvdKBwwGFFlndQbaX1zNZhe7ckSS41addZIpZXl8vxHC37T2z2BJCLqSsaL3ZAjXfpTCuCfC52xNotngl0YkvlMgC0C0HfbKNa6+B8N7S3ItLh7I0FoGX06OVML6Anz8KDhtYS7cxWYBiMxJCFcq5hHeYmc0aAdPADfiwV4tmfGXxhrAJkB8gYzqGunUz4LE05WsqoFtQBEjLt9K+f+fsE3466C7sqvC5iTl6wJ6a0D5xn2xYPC2zZwFjtI2YjIg+HvN9Kq/mDnLFYzS9cOSZ7NRlUf3RufMyaHEpI6itV9lkxNBpirQ9gI/8AyNz/AJDf9y1WIb4VZnsC/wD2dz/kN/3JQG/6RY7mD9bn2SqTq9v6QWDa5awjKDCtczGNBIXeqXsCwolyzH91TH1ig4hRLCcDv3h3EZh4nQfMxrRHhfETmAw2Gk/vRnPx0/nTBh+FYq8g7VihYgx7oEkxove21oFTEctG2P0t22h/cmW+VcSZFiQX+g+9PGJ5DVEZnLOZO3cUwJ6ySK2YDG4Czb7rW1aNwmdpjxPrvQAeO2sTYNqALJu2gcqQIBYjfwOhnzp8/o8z2+LJMyifRmoF7UXCHCXFAM2gRuNzNMP9HzEZr2LAWAFUjylm0+lRF2TUqVKDVhfcX0H2rbWrC+4voPtW2glSaFcw3byWi9oxlBJESfhIpT4NxPGXb2RXI3JLQQAIkwQfGKCwaxXm2CAATJ8fH5V6qqw8xpv0qm8bgHzKl1suIuXGGYmADJ1zTsANxVs8WuEWjBgn/RpFu2LXdd/eUkxO+u5FA84bGoqKpuB2VRJmSYABOnn96W+asWpuKS0gAZEGuZm6+ZpZ4at3E3D2bMLak52mFA0gE9dOg61545jVw7qoaXYd1iP1a7Fh1zH6R8w7OH21ui7oFyREdWIaQfE6Uy8KR7KW1FoBwjFmchZMgkmJOkxSNwTi1qxeyM0KxWDGmm+bw1NWZxTCpdKhj3QpcEHQFWUg6bigVudnuXcOwuZOzOqgAgnaYzakecDcUucq8Ms2f+IukLbRGzMTl1aIBYa6yRHhTZx3hzXLY3DFlAJJgIAZYkkwJ1ikXjOMa8OwsXFWzaSc7MEDGYzkn0899vACfPWPwt+youdnlUZrZ7QKwzAbKT3hHQTQfHY67e4lgruGt9ows2wpMlZVjJJ/dE+VcfG2fFdhZtol0sBlZJYXii5SSW2AI6eWsVYHIvJKcOsgZs7P32YxEkAZRHQfnQFeD8Fuk9pi7guuNoEKuswqz08TJNdl3F27StG7EtlG7Hx/zrnxXHVGdEIZ1EnwGoEeuu1cXCLOe4Wktm3JoAvBmuXuJWixK20D5bS+6JUiT4nfU0rc6WEuXrpUgHNPjtvNOlx2tcZw9tR3Ht3G+IG1V5xfhd2/xDFJbttdIdiZcIiztJnMdNYoEfiOHUvCSW00A39Irm/2aR75Fv8AiOo9VGvzirAbkG+yntrqWlG6Wh182MCfODS7iOH4Oy0NcLMCJnvaf3dKABds9nBjNmEqTpp4gT8KsT2TYd7XE76PowwtzbT9wzQHjWES8MOwIS1lM6QQAzTp46eRp35TwhTjV2QwZsG8KRqR3MpGus0BN+YCinOGu2v21W4QwiTmXXdTqB1+Apqs8dwDWFuOcOVIDICEJJO0JBbMfnSTj1/Dj9OvZZtF7QhZjeJ61w8LOGz9woW3hcu8HwNA13uaw82rSiwjEgdwBo8Bl0A89TXnlK2tnFAm53HXJlJ0n9mJmDpHShFu4gmImNv5x4VyXL6MMucwfDSOunn1oLG57wNi7gby4gAplkawcw92CNZmKoTEcq2kWArsfEtHy0py4pxa/iFW3edXCt74kM0bTEKPOBrHwrnxVglV0JP+o3oBGO53R2tdphAyWUNsLmnSAATK+8OlP/sf48mIu4hUsCyEVeu8s3gKrV+UMViAzWbTuJkuPHSROgn407ewvhz2cTi1uKVPZpodwczSD51EXHUqVKDVhvcX0H2rkxvEcphd66sP+rX+EfalPG8Ys2QWu3FQDcn/ACoCZ4ncMgwRtqK08vcOSw7MTLPoD4DePWetaMBxG1fTNacOOpH8wda34q6FAHjMfSqpkFeMReCIzNsoJPoK1YHE57at4jX4b0F4pzEXY2MMnbOQQx/YXpqdqBO417SDd7RERmVYlba5jB2zE7T4UvcQ45bxRVWZrVwCIdMrBfEA/cV047lu5w+5eIuW1a4ysGuA5YgZogjYmNfDzpE4tiLt/GLcBRzJVSkwQGKiTJHSaC+cBhxdCYe1pYtKssv7RjU+ebUj1nwpc9oOFH4tMuiqgX0Mn/Km/lXFKmDUEBWRO9H7UDVp8/pSX7Rcy9mBOZ0zEgwVZnOvzIGm0UA7mHlq2llv0Ga4Yi7m1LHU5RrsBtTBw/HMcLg0IZgLYDHYXIM5STplEAMfXwpO5nxDm9bR7jpLKI/ZE6MSYjSTM6+FNnN/FQLNq1gVW44UIknQIANdNYIA16ifiHPzpzQ123+HDZbjkDKo7pB3Bc6AajU0HwnDuHoQ+LxeHuOCYthkIXwB6lgNNI+NMvB+COloNiHFy54ABVQxsqj7nWlvmHgVqxmd2srOYgOgctpCAFgfDw11oHflrmKxfZUwwFy0vcz2kJCE6kM5ACqRGgpk4pw4XbD2gxt5lIDJoV9CNqr32KYcKMW1tw9tmt6gADPkJaABEAECrLv+43oaCkODYHiBtXeyOFu22zLDEqcs9HGs7T4dTRD2e83sznCthb02+4biPnW30BbNBjTxJrm5cxFs4J7BtZrth3SdWhiD3hBGkfXyqcocWtWL168ym2jsoGWIBAgg67g7+FA9Y7u8UwpPez2byztEZGmPhVW3WxL8Txf4e72X6Rg5RMxyppJ31gdNzT3h+ZfxfFURbZS3YW5lcqT2hYAEhv2VA2G58qrvFcxnCY3E2rTYhc91mOUp3mmBBIzZdPGgPHi99sH2drh9zGLmIuXMSWbM3dOiW4C/sws6eetC+Cpg+w7a7hQrF4C27ZhCD1L3CZ9NNqO8U5ksJgrZWwxZrblRnjIWLZy0HKTJjSlHCcUsnNda1+jzk20YkqZnRjmmdJPpQH8HYt46/aH4NktFmUXZQD9WxGYRPWfCa7OfcTcscSL4bN2n4REDKdgc8gEdZUbbAUIPHMdgrKXytkYZzPZBlJIaNWQCQCI6ztRvhHtJwV1gro9kIjMGX9kFYIVgZnw9d9KBK5R4libuMtWsSXu23LwL0sMwU6oX6yBtv1rr4pxK3aa4tmxAUk3blhTnsif6xYVT5SRrFeOb+Y7N3EC4Ll8PbFzJ2mpTugWz8fod64kxarwfKpIZ2OaXPeOYT3ZgnzgmKBkv4nhgwHaXEvXTcZbknKLgElffOvvAkgHXfrSTyfw1rmIV8ypbRlLPcYKsAyVLNpMdBPpXHcuZsOVLM5RwACCMqZW6HYAwaN8p8OS5xW0pyLafvAFZVu7qAD/akaeFA3NwHhy3834vDsWOiZgkb+AC61k8x8PtZxmkjRgFZtR51yc+8uWUR/1alMmqW1TNJIYyo2Gx32HjVZ2zOi6/c60F8YTsruCBuvfS2ATa7FnRVtqgPeC6SSSddTU9iKgPjRBlXADNMlZaAZ1kfzqusNexFjBqt5rttTmVF12YKRI3CkToenrView3CuBiLr7XMkSZOhaZ+dRFrVKlSg04f9Wv8I+1Ug9mweLYq1iszLagW5Yga6kxO+oFXfh/1a+g+1Uj7R7iYTHri7NwsXdkvKV93JEgSNdxrr11oC/C+I2bN6z+Gt3FW5JZiCARqBObXcfD40f4niizKYKwdAwgeo8RVf4DmdsVisOqspD3FOUGcgkEgg7EAEmNNYFOvMeKW6ElcyZpgNG0yDHTy9KqiPCjcxShBc7O3LFgNyJiAf5femnC4azhkyqAo6+J8yfGkblHjK3hcCWmt21bWdifBfltRTH8SGZUmC7BQPXagH+0jBjGWUNlBda2TKE5ZB8JBB1GxpO4BhruCw2e5hmKPiP+Jt5Q/wChyGCMokEOc0rGoFWfasqkgLuJ9SP/AHWbq6E+UUFe8G4h2XGLuHRi+HuuLi69OzzT/CV0PwPrYD2+0fO4DEabDTyFJOLsInGbVxVhrlp5gwJUBZiPeIbx6Ua4NzCVxGItsM0OmUTGjKpOvlQbOL8t27zSQenzFeruGTDqSFAYjfKNYHU70SW4TccgaAD/AEKR+auamu4y1hUUBZBzTrABJEdNo+NAy2uJi9ZN20yxmy946hwe8pWJlaUecuC3BFyy7XbjMSRdggBgAFEAZQNYjxrTwrjRXECxGVYuXC2gzMX1BG+ggfCmtcUhUyRGk0AL2aY69gUuWrqAq79oSNGUkAHTqNBpVh43me12c23DEmCP2l8ZU9aQeLY4WVNxdQo1A+pj0pYxvFiMbhXkqt1ob0MQT8SPnQOGL5XBtOAzubjFyWMZc2wXLEAfWaUxyXirVyLVw+6QEzEKe6PDST5jerUw4GXWCBG1c3H+zS01wkLlGafTX50AHlnFzcGcRetJkdd94Kyesjr/AGfOimD9neEL9rfAu3yTIJOUSSYAB1iYk0G4Hhbj4v8AFCFtPYC3ATqHnOhA+BHxru4TxcrxI2GYMnYhyeqsW2PwoN/OXIlnEoqwFy91cgywNTGnQ9fWlHiPsnV7Q7JsjoBIMlWIGsrowPmPGrSvY5GVHVgQToR60tc5cZ7Ds1tn9JccKo8ZIn70CRxV8RjbdrDWrAzsmQrHdWGALF+sZDrvFMvCfYtYtWHtvcNy+6AFtlXyUb7gGT1A9Cb5bxfZ2runetuwmOhIbfwljRDh3GFZwM0tOvkJjfb4b0FdcG9kYS8Ti5u252zEZoPUjWPEaTTtiOW8Ecll7S9lByKo0Hd6AddzO9G+L4kKqtH7R/nSXiuPK0sHNtVeA0bE5l+8iaAVxzhlvEpdw2GFtmEQTBydRnO4gDrrqNKXeC+zu5avW3uXWc2WDBVBgQwMyTIHoutGOCYJcO9+5ZdrjMIOaFAjvQI2k70b5U4qcRh+2OVSSQQCCYBidtpFAh87WLxMSCrMVHQlv7RmAANBtvNOPsl5esYfCNfuqrYlywEwxthSYAHRjvI3EUU4lw9Xtg6QdelAbvG7Ugo0XLThLkGIJ7skdRrNA1cX4TbugFl1bUz4jxnrRrkm2qm4iwIAkepJoTfDOrODrMx02+h2oryQAS79XRZ9RNRDXUqVKDTh/wBWvoPtVMcz4H8birlpjnFtAmcbi4xzsY22yjarnw/6tf4R9qr/AIZwRbb3CTna5cZ2bzLafIQKBK5Y5I7C72rDvK0KZnpvoNP5fWnu5gVYrmUHw6EaamR8N5rsOFAVBpJJk+JEa0I47xxLYW3MO+iaHxG+kDaqoq2EGFwwS1qF+ckyToPGgXDMuKxYvpdLJaIUARGcCCZ+JG8b0ew2JXEYXMswykEHcaQQfPcUj+yS92ZxOGaM1q7MD91tJ181n+9QWfiAM4PlWq7iAqkeOlesbd29IofxBoUx1mPpQI3DeJ9rxG1mOiLeLfBlUf8Ab96xwHigu4u/cAIDXCAZ3CgDb/W1CcHae1xXvRlcXQsdQxza+ev0pw5W5dS4jBGi5bdp1mc0GCNxHlQHvxAAJG8a1U68RDcVQx7hYt6QV+OrDSrB4hw/FqxQWywg6ggg/WfpS/a5bTCZL18g4i8yjswR3FZ1BmOslftrrQKGJw8cXuq7HZigmIlM35/WnyxAtg5Z2ET+fxpYxOHS7x28W2tWtI8SoA1AP71E8VdukFbZt90gCXA67xvQK/Oaklj2jqq/szv/AJV2e0c2xbw7r/ZiPCAf5Vx8dwVy4D2roomJkH7H61z86IFwOBXXPkJ+ECgtPlbHBrK7xAMbfMUB9p16UcAkIASATpMGPvXJyPxfNZXyEH4VnmhxeUqNcyGOsnb70BO3xZhhbLJr2llZE7lRMeuhHzoTyRijexd642rEEHwgEaA+AE/Ks8DQ2OHqLkZrd1VOu2sET6HWtns9sj/aONVbgAWGt29BnzHUg+I0EedBYdhFKa9CDSTz5iSuKsmPduod+gYMfoDTVxLHZAQwKkDQRB08BVb88483sQiW9WK5iD+yMpzE+AAnWaB7sYzK+IB0UlSD5MIP1Ws4C2UtgiA8lu9oASZHwMiTQS3j1AhvdGGDtHhJOmu+8Uqph7nGCbt3F28NYzm3btTLGAIlARMjXMT02oLR4jzHh2AT8RZzgmVFxZ38J1+FIWNYDD4sAEohYqBP8QiPAtO/Sqv4rw44e/ctGZtsRMRIB0YeR3qzMIGt8HJeS72yDPSQQJ8YAWgXk4q+F4WoAJe/JLTtm669YEUz8jKPwygEroPdJE+dJPHsWH4fhzroSv8A06U28EvLbtQpMAAloJ0gdVn7CgYOdcU9vBjszlMR8PWkTlzCG9w7EGR2hecx31AiSek13c2cXF63aUXVysTPeHuz5kR8Yr3yzatu19LTlrItopnYkIRpoDE9YoLJ4bcYW1UqVbKM0kbxrp60wcqABrgHSP50g8A44WViZi2oVifQR9I1ph9nHEhexF8qSVyLE+OZhP061EP9SpUoNOH/AFa/wj7UnYHCnPDevnv5042D+jX+Efaq6wXOdskgup72Unz+GtAb4i2RLbRqATB+ApL5gxXezEhmUiBExqGOsDWPDxFMnGuJiQo2G7RoFgak/wAqTsfibV92/SaZGCDTWQRO+pJ1kx08KqjQ5jt4K2Lt6RZuqCAoJOfrp0kRqYEilDhPPdocRu4k2zbR1FthOZmC6hiBAnYR5Uwc+Kh4S2UggII66AA/62pBwnLd273LAZntrZlZXVntG4dWj0iaC6eF8dTFEBEuxAOZ0ZQR5FhBrq44R2Yb+1G/ip/Kl/kDBY6zbcY2Aq/qlLZmE69P2ddJ6zRrmFCcKSJ7pRtOozQfkDQVjx3jJS82UAm3dDBtyVyJKj5sCfSveI5hu4XGDI5VMRFxXGuUZQCGXrlIkwQaSuMYN1vXbpO15lIGhOYZtNNspotxTF2zZsRLMsAsJWNNgR1O3yoGfi/tQxS/oc9pmYd26pyiI3ZW2O2k/wA6TLPFsTexNrtb3a5biH3pAOYQBlEeemld+GdHKHMzXCVVjnmF8NekA61zXcKqXHcu47uZRm3aDBJ9Np6xQNPLfFEv4jEMqrna5Dk75A0Ag6aACfUGtt65iXxThbX6LUK3aZYgEToTv5g70u8h4ZkcuZi4uhPWDqfmac8XeypMkGQB6kigR+MWr7E5lMbCHDAE6TOnXTatPtAxUYm1aBnskC+hiOnXSmy5YOUTHc/SHSZAJgfE/aqz4piu0vs+23nqBvr50DpyZzOgYYZ7Z2YdpnYlok+7G9MeG4WjXM6G6Sde+0hR5DIp089vEUu8C5bsA9qbt5DAIZco70d4SUI8wKLYTDYfEGyrdpczICVYsZIiXEELr6aTQYscMyC/ZdgytiEf3gdGIkNGkkg6dBSffx/ZFgiB2BKZjJPdJC7ERpEnXrTFxrC27Fu8bGirctnL4BSwJ0PifpSdiVzkqRlknKRrJaNTB6xMUD3gOf3WwExVwX4YqLbaOsLvnIKlZkQZ9aAcw8zh7RtWkWznWbxBBZv7IyqMqaddT1r3e4PZsi01wFVy5WIMd7x+hHxqcZ4yuS7kFtFIKqFAmTAJJGkDUdaDZa5kUIwJ1ODRdZ8GnUbHUfz8aP8ALDWLORVsM1pra3s5IYB2WJ1aco7wB1jvetD/AGRcqDF4u5eurms2UCgMNHJGgI6gKJI8xTnzX7PbmJuI2HZUCgqUJZQyzI0TcAzpHWgryxgUxmLuNGY582bplQL7vUy3d8N/CilrH23wd61duKro7gDPB1QxIJ2knQeFWbyxymmGykwXGjEAAT4AdANdKE+1flu1icFduoiretjtMwABIXUqxjqvj1oKX4UVfDANEWr2czsVKjMAPHSa08xW7KXf+HdgrCSh/Y12BnUHcda4uHX2BIBEe9qJ26+o01/9Fk4Nycb69rcLQZ7uknwO+0dKBWFsQddulNvI+NWycSA0j8O5J6SI2+dFlxOGUPbtW0UhsuwnWBvqSd658Z2dv8QRBc2ikH+1DH1OVfvQauFcexLWGFiwqSBmIYHMSAJhten3qwPYpcuG9iu0EHJb+jPOwqueXMC4l7ZAhIII96NQfSRHSrG9i7ZsRinLZiyJ8JZz/Ooi2KlSalBpw/6tf4R9qq7jns/t3jITK0iCu30q0cN+rX0H2rhfDhO9roJ+NBXnEuEsg7NJcKonMJET7sbzBGtLeD4AXxQv3FCJbgJbG2kkFvv8qsT8Obdxi2rXDmOm2kR8o86rnm/E3vxDW0BCSpO5mSCfRdBpVUP5i44bOBfC3MxzZkQgDLAYbmZ2rt9nPPODtYnFfiWa2t4o1t2XRcilYOWSDrp0oJzti7VzB2iNHDkRG8ASdNtxSXaUQZ36UH0Njvalwq2kriO0PgqOxPxK/wA6V8X7cbDt2f4e4LRBBdmGYT1CL+dU6y/516WzpMUDPzVimYG7bI7C/cYodjplBB+lbcZy+AqMS0Qsa6bAn/XjXdx7gX/A4KyJzKLrNHTM4iR6Ua4zhow6oZIVE6eCKD8aARwXhYLN7p/ZJGmWTLA6fu9Rp3hQ3naywvAKe5kAiNtfH4D5U0cs4ebJubFiQP7RJiPoPlXDzHgjbZB1IBMkRM9c38qDp4dadXtW47luxbIjcl1za+kAUaxbkWwYg5h8JYa1jD2YxNsx72FRomdl2+5r3jb+a3APVflmFArc6Xb6ZezDZSuVo3B3g+XnSxwpbXZ3RdWWcdxsuaDrsd5+FWhzHbjB3GOhP2H+dVfhQCBpsB5HqY1+FB1cF421kAScmbXqJGzEHz06RWzgvEWFy+6ZoGcLlEKC2mwnxBjoPSh/FxkZwpAJdgfienzrv5ftqbCywDBmYDxVYnoeseFByY3iTXUdEBGXLOUls4GbwA07xJ9BU5bQlmUiCzoRI8MxMeddnAL/AGbXSNM7bbERManTrRLA2y+LskA5czEkSQCEMS0x00HrQY5pU5VU6HMpAMnXr8hQjH2TbwweMpLD1iDA+Wp8yaL85Y7K9sHr+911H0rzjsWGWxmCnO0QQDIbu+Oh1JHhpQNPskxbJdKzcXMpzIywoYkZSpnvArAnzPSKsi3jxeXNbMHSI9SD9jQLmXgt64FuYZChlSYMEqpEQhiCQADqNInUUrcK4hd4e72XVs5bV5UqJIIDENMgsZAHidqCyzdCiCfn9f51xfh+2wzCdHGU77MDPxg0FxnECbROYSI1Go3kkVu5Z4o9zDW3KyCi5oBkNsYUDbQ+dBQlvCth7twMrCFdROkkHKfhIp84ximw/DwUMNlAHlMTHprWn2icEi7iL5JCnsuzWPeLt3l6ERlmuHjWOZcJZk50KNrG8roGHQyD8qDh5DabrMxkggjTcnTfx109TWjnXHRiboEyeumgIWdvQjyk1v8AZ/YZ3Kj1zD9kaZifOBA8zQPmYD8XdA2DR4x5fCgdOB4oi1IIbKomNZkSaYf6P9ycVjR0CpHpneq74Jx8WBE6FAGzA/4Y89PhT/8A0eWnFY2P3E6z+2/Woi8qlYqUGqx+rX+EfaqV4v7bb+HvXLSWluhWIzOSu07Bf51dVj9Wv8I+1fL3NnDLgxOJuMk5bxQ+CzqP/VA6YX25rcZc+EIcwBkcEGfJhQzi3Ot7EFxZw62WnV2OdjuPdCxO/jtVf8PtkXgQPdIkDpJAn5kVa1jC4dLTPePZTvGmsFRDawesH4VVVnxzBXEt2WYsyXFzKx8SYYR8j8aGhe50nUn0mKI30vtbFsI7IhLL3SY13U+HlXriHKmLs5c1hyHVWBUFhDCf2Z111mg0WMIPwly6Y/Woi/8ASzH+QrxwewLl+2jGAWE/Ot2E4Hfe2+X9gglCepkbHQGB1ImuS9wy4gJuDLHmDr5AE0Fj8RupbM3SACimyoOpUlz12qcw8cIVbIUghZ1O4yjY/Ty1pU51M4iwjd3ssNh0IAn/AOMMf+6uzjb9reK/iLTKCZeY06AqxHe22oGDknGrkzNKqk6ERrP7I8Zpe5l5hW5iGOciBEATrHjGleUvAWAEvgkiPcbMNdwRM9TMDc0q3Coc6EgGBrHl4TQWnd46bWLwTFsyvg0YArAjKRB+R1rfi8SEICDNmdZWJKgvpp4TpPpS9xfEA/7McDT8DBiTGU3FInpqImufE8fssmVVC5iFmRm95e8Mp2ETMiga/aRx9bWHNmO+4Er+6o2nprr96QOa0W01hUUDPhrNxv42SWM7iZrPMFw9ksNmLe946eJ3+tY55uh71ooZAwuHGn/KX+dAP4lcVnWWJOVZ0y9PHeII6V4/HgIoCkMP2pgQTOw6+tNOI4pZeYFrNlUArbzH3dQYG4jc7UM4dhcPdsjtnyFWYAAhSdSZIPrvQA7uNJZipK5mOgPT1Opp/wCQ8Ncfh7hGOY4kN0JIt2pIXMYJObqaTALKMzDPlBgaifmNPgK7RzlcW0lu2MhVmaf4gg6R0HSg9c0i4bqh85YbA2403P7RBrv5Z5fv4/ElU1yBWzMQFQT5Tr5CTQLF8axBvKXdiy6rqR6Eddatf2MPcvW8XfuEkylsfAFj9xQN3EeaFwYnFEQTq6iQD0kbx0kbaSKqrj2BOMx15sPeL2nYOHUyqEoM8z1J0ga70w+02ywtZiYDEAz9I8vEetKPEuOdhghaVUGYlVKz0AzN66j/AEKCzeRuF4W+Ia6b16xo9ssMpkQGKgHMNPnuKZuK4i1bAtgqjAd22qzp45RsuwnT1r5p5d5iuYRy1tipbQ6TGsgjzHy8Zq5OQsKDbe87M9y4e+zGc2XQQT0/OgVufeINfQplZGR1eDsVUEE5hoPeBpN4txq4yG2xBELoykEkTqI7s679asX2n2kXCOVfIZC/xyZKQOvn5VTNAb4djbQtiWyOBGbK+o8CUcSI8RQziF0NdYgyJ0MRIiNunpWitv4R98p+On3oDmBwqX8OgMFk7sTBOpPXxmrZ9inLF3CX8T22jXLVpgBOgJYxOxI2Mdaqzkvii4a8ly6tt0S4rEOQehBIAB1EyNtRX0jy1iluFmWCpUFSPAydD4daiDlSs1KDThvcX0H2qpsdypcfEYy5dEo5JtKpIDQT72XXNG1Wzh/1a/wj7Uk8RxZEjNrrByg+GooKi4Vy3fD3Gb9HkRSytEkBp7o8e7pMV55mw9wwmS9czDuLvlBHdLZVEsJiNRoNabeHcVJxV4IGaUXMSm/eIgDz16dKy2KxmIUxew9kgkFchuNoYmWMfIVVK2A5JfEEu7XLc7KNh5FiYHoAeulGeYuL4jDW2TMrqqhVYnvQFjUECTtqDrFbk46LK9m7zcXTMWWGM6xJCjfrS5zfdttaLC6WY7qrK6yfCJ8NYMUB7lMNh8MbvZ53v5WYkkaANAEA+PhQvmPiz4t2tdmB2ZDauTJ6ToNNDXnB8esHD2VYK3ZIq6TKnLrsAQTHj0oA3GraPe7NoDNoO8ZAEb/E6GgYbvCLuKJv31RXY95oiY07o1MAQBr0o1x27hH7x7M9PfBM9en0pXxvGOzw2Fcs36S3lIAkfozEklhrBXSurH8UwvZm6EtM5VY7oze6NSYGvmP5UBL8alnD9n2d7MkgHISDl1HeAgqdPhSxb5da/c7O17+5kbzrsJ/0aJ4nihGFZ2DDOO6oOaMyiJ8Pe66eBrv5X4W7m28lTlBEHXvATrQAV5UxjOLIcg21KkagAdq8j0zAmKG8z8uXMGbWfUPMHpmUgECem3z8qtuzwd0u272rN2ZVoO7dozy3qG+tavaVwr8TZwIjX8Stth5ONdf7tAsLy6o4dkYw7Lm0E5jEkSB0pewHL11CWEH9FaaWB2cA5Z2GhjWrUt4Q27wZdM0hh0I1jT4xRhcNaKEBNIA+QAA+1BRGPz4TFPbjuoQIY6RAI+4rz+I7pJ0zz7qgjedifTUeFEPanh8nEn80tn521pTS4QCB1oOq0MwRT1fWnG/wi1+NsZbaBHtJI3GaWBY+cgUpcFw2ZwfA/PSYp/wlkaEg6Ex5a0A/2scCGGuYV00D2zB81afs1HfZ/cZcACGKlnYyDGaIWfOuD2t3i+FwZJ1Vri/NUNImF5jxFpAi3GCQYUwRqdYnxNA0868dxAY27l1mtN7sRPmJI2pSx2qLAaMuaCDprBIOxmPACvF6/cvQT3tdJIH3NMfM+Fe1hbVtgsKiro6kyWZz3QZE5vlFAoVYXs34mMpS5iBbObuhmAAEamDrqd48KryujDYRnErr5TqfQeXWgZOdeOm93Fudoiv3TO+/SlQMfOo07Hp9KisOon+XyoMkUw8g8Pt3saqXUV1ysYbaY3+FLppv9ngZ8UO4kKhM5VXURHeAkn70DHxz2YGC1i4FJk5CNPSVEj5Uz+wi5iEOJw94GLIXJOsSWkA+Gk/Gpi+IQ+sbQT47/wCvnTJ7Pb2a5e/hX7mKiHepWYqUGiz+qH8I+1fOfLvObA3FuFnygBRvMF5Yk7D3Zr6Ms/qh/D/KvlTh3Cf0t7NootuSTAkHaCeu0UHLzNj2vYguDI0EjY+m2lOHKmGw9zBILqYm/fJYLbTOFAG0kQvxJ8ar23GwmZkRH1P0qy/Z5ka1cD5iNlLNOVgNYgCND01+VVSNzRYVMSVW2tsADuBg0HrJHXTzpowvDew4Zbe52YzZiAysScxJAkEDYbHUUJx2FtWsQxKzmJKsrsoG+xEkyR604XeecAcAtq+Ge8iFSkHTpo2mpiaBI4M2SHMZWY5p01AGg11G+k1y8W4SVJcwATJPQHqsknUeAmtXDuFXrpLWUkLMefh8ad+Nc1Yi5hxh7eBZe6qkumbbwPjPX49aBIxGKzWOy97I+ZD5EENv4nLRcJbw9u5n1uC0iKs7krLE+QLVpvcBxdxRKFddjp416Xl/F3h3lMCQdiZAgSfDbXWg2nnvPgjhbltDJ94KBAAEeYIgRH1qxeWLSnDWWH9VbJ8+6J+1IbcjOUymF13gzIMfLc/KmXlY3sPbFglbqpMZdGB3CkT0OxPpQPFwDLEmBHw02oTzRxVLNqy7HRMTZJ8tWBPyJNC8TxrEZsosAaASbg0130BNCOYeFPjMi3GCqNezQ9YIksw8NB8fGgtDDX7dzbK0RqNdxI1okmEWNYFUjc5RVFXK1xSBurQT5VvxvD8Q65WuEqNFzFh0jYEa0Ct7R+MriuJ4i4hlMwRD4hAFn4wfnQC3ZL+6hYjUwCfpTrg+TLuc629AAMqxMeg021pgw3AWVgXeY/ZCiOkakToRQIXLtx7N2WtuVIhoUyDsN6Z8XzIUzZLb+EFYjTz86ZDw5YA126ACh9zgKbnbcysyfIAaUCfxpsRilthwAqyVGu5idYiYFGsJw60MAlphbNxczESsmWOh6xEUV4vibdm2DchVjuxAO3gRVd8cxSXbzXEY97o3SNAoI8qDqHBgFDmJM6FgBuw9ek1y43AAPuNp0OwHxru4Hg0uYdsy5mDaDpGnhr1rn4gfEAEabTHh6UAm7bAJAO1d3C7iAd5zbZWldDBHUGPGBXGHjbfx/wBdK8XT3ug9KDN+5LMR1JryBXuzZJO1EbT2xb0LdrI0gR1kkkT4aedBx2nB98FiNB19BrtRvhnEFQNkVljve9l1B3EmJEzHXpWlffAfKVBAgd0Cd8xIgR50R4aqXiTruFXJAgZtSZBEaTrqYoD+A4w3ZqXYMpEBuvlvGo9PjViey67Ny8PBV/7jVVY3ANaDB1/RaxetiANT7yaESSsxI0JFPfsOV+0xBLi4hRSrA9S7bzrMVEW5UqTUoNNn9UP4R9q+e7vCbs3MqK5ukyXY9zwVQo6V9DYb3F9B9qGHlLDEz2f+JvtNBQ/AOSOxOe7ldugPuj57n4UVx/LvakMhFg9Cs/HughT8quP/AHSwv9UPmfzr0eVsN/Vj5n86qqXscMvqqg9lcZGnMVI6RsJ6V4blr8RdN3FXg7RAVbagAbwJk/zq6G5PwpEdl/ib86xb5Pwq7Wh/1N+dBXHC8EtlSFUqo09T4+npXXbfWIIEVYJ5Ww0R2f1P51luWsOTPZ6+p/Ogr4BWAlcsGTP+XSvNvQEA+kiANf8AQqw/92sP/V/U/nXn/dfD/wBX/iP50CHecEd7KOu1D/xInKhUa9dJ8fM1Z3+7WH/qx8z+dYbljDn/AOP6n86CsmDBZLB95yLt4Dc1wXeLLbfLKzuZ3HnG9Wvc5OwpEdlA37rMuviYI1rib2a4A/8Awf43++agRLOKzCTlIHgDpW1LQYSQN5Gu1WBa5JwaiFsgRpoW/Oty8qYYCOyEep/OgrqFWNd94/zNebirOmo+3wmrGPKWF/qh82/OoeUsL/Vf4m/OgrW3fjYmdt604jEuuwBPST16VZtvkzCAyLX+Jv8AyrY/KeGIg2h8z+dB878f4disSSIt5AZHeE+h0mha8lXR7xA9OvkK+mByXhIjsR82/Oo3JeEO9kf9TfnQfPXBOGpbJKyCJBLfAf5xFdd3hoeVCTJ692NtavM+z7AwR2AE7wzD6hvOtp5Hwf8AUj/qb86D5q4jwci5K2ywG4UAj57maFcTIe4Slnsh+6AfmZO/yr6ut8n4VRAtDTbVtPjM1x472c4C9HaWM0GR33Gvwag+WVsuq66DwP1jzoha4S0HKw0iWEfDrt+VfRl32TcMb3sMD/ff/wA6xa9kvDFMrhoPlcuf+dB863botlhlZkB1BPdnx69fEmmHCYg2rHaEZc4AQTMdSSi5RsdDFXcvsu4aCW/DCTv33/8AKs3fZjw5t8ONNB3nH2agpJcVcyBkuIT1WAQQdgVjy8aePYW83sV3QCUtklSIOr65RoNyNNNKdP8A6XcOy5fwwgf2n++aaI8A5QwuCZ2w1rszcgN3mMxt7xPjUQaqVipQDCKyKlSqrNSpUqIhqVipQYrNSpQZFeTUqUHoV5qVKCV6qVKDBqVipQehUqVKDFZqVKDFQ1ipQSs1KlBBUqVKDFZrFSg9CpUqUGGqCsVKD3FSpUoP/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1509" name="AutoShape 4" descr="data:image/jpeg;base64,/9j/4AAQSkZJRgABAQAAAQABAAD/2wCEAAkGBhQSEBUUExQWFBUWGR0aFxcYGCAaIBgcHhocHR4bGhgZGyYfIRskHhwcIC8gIycpLC0sHh8xNTAqNSYrLCkBCQoKDAwMFAwMGSkYEhgpKSkpKSkpKSkpKSkpKSkpKSkpKSkpKSkpKSkpKSkpKSkpKSkpKSkpKSkpKSkpKSkpKf/AABEIAMIBAwMBIgACEQEDEQH/xAAcAAACAgMBAQAAAAAAAAAAAAAFBgAHAQMEAgj/xABHEAACAQIEAwUGAgYHCAEFAAABAhEAAwQSITEFBkETIlFhcQcygZGhsRTRIzNCUnLBCFNigqLh8BUWJHOSstLxQxcYJTWT/8QAFQEBAQAAAAAAAAAAAAAAAAAAAAH/xAAUEQEAAAAAAAAAAAAAAAAAAAAA/9oADAMBAAIRAxEAPwC68L7i+g+1ba1YX3F9B9q20EqVKlBKlSpQSpWJqUGalYqTQZrW7wwHjP0r3QvjKFmtJmKhi2aPALMHy0oOTjfMJtoWUoo6M50PmPLQgePpXHyhzS+K7QObZKgQUn4ggncafOvHFuDLe7J7pZ+93VgAQVhTHUgAaRuTQvgwe1iJCXAuYlgYVVBABaAO85hYHQSaqjXFeaDavdnK95Sykqe7Hjr8elAsT7SmsWc94oWPuLbUkv6LmOk/+6H+0Hjz2bJu2rSu1wlQzj3RHQRBHSDVc8hX7jY1mKm7eNom3IBKMpUjIrlVkLMCQB9KC3eS/aI2Ot6qLdwZyVIMQrKAZnUnN8IitmK5oxj3kTDdiUUfpbzgwP7QAbyMASTWcHw21au3Co7zCWIiFgiVIB0Yli52kz4AVWFzEXb2KwuCW4yWr4TMV0nuk77n/Ogtnh3NVx74ttkZGz5HUaMFWT1OubT4Vji3H8ThbV29dNoqWiwioc0bkuc2uk7DwoJw+wbGPsWLeliwtxBr422YSfEnMaMOBicYwuD9Fh0ygMNHuPvHjA0PmBQALXtJxi3U7W3YCPkgAyRmZRDQ5IMHwqwOI8RNtWdYIX3hGsyI+9InFrVvtlVbXb3EAHZptby6jMdFXWDDHptRPAi+63ziSgS4kFFYymvvG6SNdhAgDegxx72im13Laq97rbUFyusQ2XRf7xFB8Nz7xF++bdlUBIK5GYiPFswHyFBeM834DA21s2crwAWSxrLR+3cOkz1ljXLhuNPxK1aS1CP3iLSHMRDRJ9dNSAKA7zX7VcThTbC9hLWmdpBOUgwBAbrpSqPb7jv3cP8A/wA2/wDOg3F+XbuBvB7yZM5OU3NA0bx89/SjmC4hg3soD2Jadc6qeumsbdKDwv8ASBx39Vhz/cYfZ66P/uAxbaLZsKx6w7fTNXevA8I4B7CwZOmVQPlkpX5t4UmGPaW0tKCIWAdD1Oum3TXegb+B+13GXT+kWwgCkyUK7bRLyRXXf9t6W1OZluP4W0MfMtFUTevs25J9a85tKC08R/SAxk9y3YUeas0/4hrTt7JPaNiOJ3MQl9bY7NVZSildyQZlj4V89YfCPcMIpY+Qq6PYBwi5ZvYo3BEogGvgzfnURdFSpUoNWF9xfQfattasL7i+g+1baCVKlSglYrNYqqlSpWg41M+TOuf92RPyoN9QmpXNxDGraQs5gbCNyfAUArhnNa3r5tBSoAOpO5B20rxzFiCblsLrlDT8QAVJ6GCdaR8Pj2XHF7R92SxZp0OndzeNEL3FnxF3sicpBlnMmfBQAJ8KDfxTmIWwt2+6wNAqjedgBvA+fWlLmrj2IvxByWQe8BIJ8Cx9YPhtTTxSxZs2BdvBlmJLoGAidEIXNrO3pQTgnMWHfF20s9q9xzl/VqqaiDKmTtvpQa+f+N3VwOFIVc5BPeWeg6Todev8q4eUsK2HBxd5B+LvJ/w9oKcqgADO+uhM6AkaTTjzlibGFsdviFR40S2wlnc7BdYAkSdDAHSlLH8ax/8AtTD2O2CLeW2wVUUAdpbmDIlgHkDvdKBwwGFFlndQbaX1zNZhe7ckSS41addZIpZXl8vxHC37T2z2BJCLqSsaL3ZAjXfpTCuCfC52xNotngl0YkvlMgC0C0HfbKNa6+B8N7S3ItLh7I0FoGX06OVML6Anz8KDhtYS7cxWYBiMxJCFcq5hHeYmc0aAdPADfiwV4tmfGXxhrAJkB8gYzqGunUz4LE05WsqoFtQBEjLt9K+f+fsE3466C7sqvC5iTl6wJ6a0D5xn2xYPC2zZwFjtI2YjIg+HvN9Kq/mDnLFYzS9cOSZ7NRlUf3RufMyaHEpI6itV9lkxNBpirQ9gI/8AyNz/AJDf9y1WIb4VZnsC/wD2dz/kN/3JQG/6RY7mD9bn2SqTq9v6QWDa5awjKDCtczGNBIXeqXsCwolyzH91TH1ig4hRLCcDv3h3EZh4nQfMxrRHhfETmAw2Gk/vRnPx0/nTBh+FYq8g7VihYgx7oEkxove21oFTEctG2P0t22h/cmW+VcSZFiQX+g+9PGJ5DVEZnLOZO3cUwJ6ySK2YDG4Czb7rW1aNwmdpjxPrvQAeO2sTYNqALJu2gcqQIBYjfwOhnzp8/o8z2+LJMyifRmoF7UXCHCXFAM2gRuNzNMP9HzEZr2LAWAFUjylm0+lRF2TUqVKDVhfcX0H2rbWrC+4voPtW2glSaFcw3byWi9oxlBJESfhIpT4NxPGXb2RXI3JLQQAIkwQfGKCwaxXm2CAATJ8fH5V6qqw8xpv0qm8bgHzKl1suIuXGGYmADJ1zTsANxVs8WuEWjBgn/RpFu2LXdd/eUkxO+u5FA84bGoqKpuB2VRJmSYABOnn96W+asWpuKS0gAZEGuZm6+ZpZ4at3E3D2bMLak52mFA0gE9dOg61545jVw7qoaXYd1iP1a7Fh1zH6R8w7OH21ui7oFyREdWIaQfE6Uy8KR7KW1FoBwjFmchZMgkmJOkxSNwTi1qxeyM0KxWDGmm+bw1NWZxTCpdKhj3QpcEHQFWUg6bigVudnuXcOwuZOzOqgAgnaYzakecDcUucq8Ms2f+IukLbRGzMTl1aIBYa6yRHhTZx3hzXLY3DFlAJJgIAZYkkwJ1ikXjOMa8OwsXFWzaSc7MEDGYzkn0899vACfPWPwt+youdnlUZrZ7QKwzAbKT3hHQTQfHY67e4lgruGt9ows2wpMlZVjJJ/dE+VcfG2fFdhZtol0sBlZJYXii5SSW2AI6eWsVYHIvJKcOsgZs7P32YxEkAZRHQfnQFeD8Fuk9pi7guuNoEKuswqz08TJNdl3F27StG7EtlG7Hx/zrnxXHVGdEIZ1EnwGoEeuu1cXCLOe4Wktm3JoAvBmuXuJWixK20D5bS+6JUiT4nfU0rc6WEuXrpUgHNPjtvNOlx2tcZw9tR3Ht3G+IG1V5xfhd2/xDFJbttdIdiZcIiztJnMdNYoEfiOHUvCSW00A39Irm/2aR75Fv8AiOo9VGvzirAbkG+yntrqWlG6Wh182MCfODS7iOH4Oy0NcLMCJnvaf3dKABds9nBjNmEqTpp4gT8KsT2TYd7XE76PowwtzbT9wzQHjWES8MOwIS1lM6QQAzTp46eRp35TwhTjV2QwZsG8KRqR3MpGus0BN+YCinOGu2v21W4QwiTmXXdTqB1+Apqs8dwDWFuOcOVIDICEJJO0JBbMfnSTj1/Dj9OvZZtF7QhZjeJ61w8LOGz9woW3hcu8HwNA13uaw82rSiwjEgdwBo8Bl0A89TXnlK2tnFAm53HXJlJ0n9mJmDpHShFu4gmImNv5x4VyXL6MMucwfDSOunn1oLG57wNi7gby4gAplkawcw92CNZmKoTEcq2kWArsfEtHy0py4pxa/iFW3edXCt74kM0bTEKPOBrHwrnxVglV0JP+o3oBGO53R2tdphAyWUNsLmnSAATK+8OlP/sf48mIu4hUsCyEVeu8s3gKrV+UMViAzWbTuJkuPHSROgn407ewvhz2cTi1uKVPZpodwczSD51EXHUqVKDVhvcX0H2rkxvEcphd66sP+rX+EfalPG8Ys2QWu3FQDcn/ACoCZ4ncMgwRtqK08vcOSw7MTLPoD4DePWetaMBxG1fTNacOOpH8wda34q6FAHjMfSqpkFeMReCIzNsoJPoK1YHE57at4jX4b0F4pzEXY2MMnbOQQx/YXpqdqBO417SDd7RERmVYlba5jB2zE7T4UvcQ45bxRVWZrVwCIdMrBfEA/cV047lu5w+5eIuW1a4ysGuA5YgZogjYmNfDzpE4tiLt/GLcBRzJVSkwQGKiTJHSaC+cBhxdCYe1pYtKssv7RjU+ebUj1nwpc9oOFH4tMuiqgX0Mn/Km/lXFKmDUEBWRO9H7UDVp8/pSX7Rcy9mBOZ0zEgwVZnOvzIGm0UA7mHlq2llv0Ga4Yi7m1LHU5RrsBtTBw/HMcLg0IZgLYDHYXIM5STplEAMfXwpO5nxDm9bR7jpLKI/ZE6MSYjSTM6+FNnN/FQLNq1gVW44UIknQIANdNYIA16ifiHPzpzQ123+HDZbjkDKo7pB3Bc6AajU0HwnDuHoQ+LxeHuOCYthkIXwB6lgNNI+NMvB+COloNiHFy54ABVQxsqj7nWlvmHgVqxmd2srOYgOgctpCAFgfDw11oHflrmKxfZUwwFy0vcz2kJCE6kM5ACqRGgpk4pw4XbD2gxt5lIDJoV9CNqr32KYcKMW1tw9tmt6gADPkJaABEAECrLv+43oaCkODYHiBtXeyOFu22zLDEqcs9HGs7T4dTRD2e83sznCthb02+4biPnW30BbNBjTxJrm5cxFs4J7BtZrth3SdWhiD3hBGkfXyqcocWtWL168ym2jsoGWIBAgg67g7+FA9Y7u8UwpPez2byztEZGmPhVW3WxL8Txf4e72X6Rg5RMxyppJ31gdNzT3h+ZfxfFURbZS3YW5lcqT2hYAEhv2VA2G58qrvFcxnCY3E2rTYhc91mOUp3mmBBIzZdPGgPHi99sH2drh9zGLmIuXMSWbM3dOiW4C/sws6eetC+Cpg+w7a7hQrF4C27ZhCD1L3CZ9NNqO8U5ksJgrZWwxZrblRnjIWLZy0HKTJjSlHCcUsnNda1+jzk20YkqZnRjmmdJPpQH8HYt46/aH4NktFmUXZQD9WxGYRPWfCa7OfcTcscSL4bN2n4REDKdgc8gEdZUbbAUIPHMdgrKXytkYZzPZBlJIaNWQCQCI6ztRvhHtJwV1gro9kIjMGX9kFYIVgZnw9d9KBK5R4libuMtWsSXu23LwL0sMwU6oX6yBtv1rr4pxK3aa4tmxAUk3blhTnsif6xYVT5SRrFeOb+Y7N3EC4Ll8PbFzJ2mpTugWz8fod64kxarwfKpIZ2OaXPeOYT3ZgnzgmKBkv4nhgwHaXEvXTcZbknKLgElffOvvAkgHXfrSTyfw1rmIV8ypbRlLPcYKsAyVLNpMdBPpXHcuZsOVLM5RwACCMqZW6HYAwaN8p8OS5xW0pyLafvAFZVu7qAD/akaeFA3NwHhy3834vDsWOiZgkb+AC61k8x8PtZxmkjRgFZtR51yc+8uWUR/1alMmqW1TNJIYyo2Gx32HjVZ2zOi6/c60F8YTsruCBuvfS2ATa7FnRVtqgPeC6SSSddTU9iKgPjRBlXADNMlZaAZ1kfzqusNexFjBqt5rttTmVF12YKRI3CkToenrView3CuBiLr7XMkSZOhaZ+dRFrVKlSg04f9Wv8I+1Ug9mweLYq1iszLagW5Yga6kxO+oFXfh/1a+g+1Uj7R7iYTHri7NwsXdkvKV93JEgSNdxrr11oC/C+I2bN6z+Gt3FW5JZiCARqBObXcfD40f4niizKYKwdAwgeo8RVf4DmdsVisOqspD3FOUGcgkEgg7EAEmNNYFOvMeKW6ElcyZpgNG0yDHTy9KqiPCjcxShBc7O3LFgNyJiAf5femnC4azhkyqAo6+J8yfGkblHjK3hcCWmt21bWdifBfltRTH8SGZUmC7BQPXagH+0jBjGWUNlBda2TKE5ZB8JBB1GxpO4BhruCw2e5hmKPiP+Jt5Q/wChyGCMokEOc0rGoFWfasqkgLuJ9SP/AHWbq6E+UUFe8G4h2XGLuHRi+HuuLi69OzzT/CV0PwPrYD2+0fO4DEabDTyFJOLsInGbVxVhrlp5gwJUBZiPeIbx6Ua4NzCVxGItsM0OmUTGjKpOvlQbOL8t27zSQenzFeruGTDqSFAYjfKNYHU70SW4TccgaAD/AEKR+auamu4y1hUUBZBzTrABJEdNo+NAy2uJi9ZN20yxmy946hwe8pWJlaUecuC3BFyy7XbjMSRdggBgAFEAZQNYjxrTwrjRXECxGVYuXC2gzMX1BG+ggfCmtcUhUyRGk0AL2aY69gUuWrqAq79oSNGUkAHTqNBpVh43me12c23DEmCP2l8ZU9aQeLY4WVNxdQo1A+pj0pYxvFiMbhXkqt1ob0MQT8SPnQOGL5XBtOAzubjFyWMZc2wXLEAfWaUxyXirVyLVw+6QEzEKe6PDST5jerUw4GXWCBG1c3H+zS01wkLlGafTX50AHlnFzcGcRetJkdd94Kyesjr/AGfOimD9neEL9rfAu3yTIJOUSSYAB1iYk0G4Hhbj4v8AFCFtPYC3ATqHnOhA+BHxru4TxcrxI2GYMnYhyeqsW2PwoN/OXIlnEoqwFy91cgywNTGnQ9fWlHiPsnV7Q7JsjoBIMlWIGsrowPmPGrSvY5GVHVgQToR60tc5cZ7Ds1tn9JccKo8ZIn70CRxV8RjbdrDWrAzsmQrHdWGALF+sZDrvFMvCfYtYtWHtvcNy+6AFtlXyUb7gGT1A9Cb5bxfZ2runetuwmOhIbfwljRDh3GFZwM0tOvkJjfb4b0FdcG9kYS8Ti5u252zEZoPUjWPEaTTtiOW8Ecll7S9lByKo0Hd6AddzO9G+L4kKqtH7R/nSXiuPK0sHNtVeA0bE5l+8iaAVxzhlvEpdw2GFtmEQTBydRnO4gDrrqNKXeC+zu5avW3uXWc2WDBVBgQwMyTIHoutGOCYJcO9+5ZdrjMIOaFAjvQI2k70b5U4qcRh+2OVSSQQCCYBidtpFAh87WLxMSCrMVHQlv7RmAANBtvNOPsl5esYfCNfuqrYlywEwxthSYAHRjvI3EUU4lw9Xtg6QdelAbvG7Ugo0XLThLkGIJ7skdRrNA1cX4TbugFl1bUz4jxnrRrkm2qm4iwIAkepJoTfDOrODrMx02+h2oryQAS79XRZ9RNRDXUqVKDTh/wBWvoPtVMcz4H8birlpjnFtAmcbi4xzsY22yjarnw/6tf4R9qr/AIZwRbb3CTna5cZ2bzLafIQKBK5Y5I7C72rDvK0KZnpvoNP5fWnu5gVYrmUHw6EaamR8N5rsOFAVBpJJk+JEa0I47xxLYW3MO+iaHxG+kDaqoq2EGFwwS1qF+ckyToPGgXDMuKxYvpdLJaIUARGcCCZ+JG8b0ew2JXEYXMswykEHcaQQfPcUj+yS92ZxOGaM1q7MD91tJ181n+9QWfiAM4PlWq7iAqkeOlesbd29IofxBoUx1mPpQI3DeJ9rxG1mOiLeLfBlUf8Ab96xwHigu4u/cAIDXCAZ3CgDb/W1CcHae1xXvRlcXQsdQxza+ev0pw5W5dS4jBGi5bdp1mc0GCNxHlQHvxAAJG8a1U68RDcVQx7hYt6QV+OrDSrB4hw/FqxQWywg6ggg/WfpS/a5bTCZL18g4i8yjswR3FZ1BmOslftrrQKGJw8cXuq7HZigmIlM35/WnyxAtg5Z2ET+fxpYxOHS7x28W2tWtI8SoA1AP71E8VdukFbZt90gCXA67xvQK/Oaklj2jqq/szv/AJV2e0c2xbw7r/ZiPCAf5Vx8dwVy4D2roomJkH7H61z86IFwOBXXPkJ+ECgtPlbHBrK7xAMbfMUB9p16UcAkIASATpMGPvXJyPxfNZXyEH4VnmhxeUqNcyGOsnb70BO3xZhhbLJr2llZE7lRMeuhHzoTyRijexd642rEEHwgEaA+AE/Ks8DQ2OHqLkZrd1VOu2sET6HWtns9sj/aONVbgAWGt29BnzHUg+I0EedBYdhFKa9CDSTz5iSuKsmPduod+gYMfoDTVxLHZAQwKkDQRB08BVb88483sQiW9WK5iD+yMpzE+AAnWaB7sYzK+IB0UlSD5MIP1Ws4C2UtgiA8lu9oASZHwMiTQS3j1AhvdGGDtHhJOmu+8Uqph7nGCbt3F28NYzm3btTLGAIlARMjXMT02oLR4jzHh2AT8RZzgmVFxZ38J1+FIWNYDD4sAEohYqBP8QiPAtO/Sqv4rw44e/ctGZtsRMRIB0YeR3qzMIGt8HJeS72yDPSQQJ8YAWgXk4q+F4WoAJe/JLTtm669YEUz8jKPwygEroPdJE+dJPHsWH4fhzroSv8A06U28EvLbtQpMAAloJ0gdVn7CgYOdcU9vBjszlMR8PWkTlzCG9w7EGR2hecx31AiSek13c2cXF63aUXVysTPeHuz5kR8Yr3yzatu19LTlrItopnYkIRpoDE9YoLJ4bcYW1UqVbKM0kbxrp60wcqABrgHSP50g8A44WViZi2oVifQR9I1ph9nHEhexF8qSVyLE+OZhP061EP9SpUoNOH/AFa/wj7UnYHCnPDevnv5042D+jX+Efaq6wXOdskgup72Unz+GtAb4i2RLbRqATB+ApL5gxXezEhmUiBExqGOsDWPDxFMnGuJiQo2G7RoFgak/wAqTsfibV92/SaZGCDTWQRO+pJ1kx08KqjQ5jt4K2Lt6RZuqCAoJOfrp0kRqYEilDhPPdocRu4k2zbR1FthOZmC6hiBAnYR5Uwc+Kh4S2UggII66AA/62pBwnLd273LAZntrZlZXVntG4dWj0iaC6eF8dTFEBEuxAOZ0ZQR5FhBrq44R2Yb+1G/ip/Kl/kDBY6zbcY2Aq/qlLZmE69P2ddJ6zRrmFCcKSJ7pRtOozQfkDQVjx3jJS82UAm3dDBtyVyJKj5sCfSveI5hu4XGDI5VMRFxXGuUZQCGXrlIkwQaSuMYN1vXbpO15lIGhOYZtNNspotxTF2zZsRLMsAsJWNNgR1O3yoGfi/tQxS/oc9pmYd26pyiI3ZW2O2k/wA6TLPFsTexNrtb3a5biH3pAOYQBlEeemld+GdHKHMzXCVVjnmF8NekA61zXcKqXHcu47uZRm3aDBJ9Np6xQNPLfFEv4jEMqrna5Dk75A0Ag6aACfUGtt65iXxThbX6LUK3aZYgEToTv5g70u8h4ZkcuZi4uhPWDqfmac8XeypMkGQB6kigR+MWr7E5lMbCHDAE6TOnXTatPtAxUYm1aBnskC+hiOnXSmy5YOUTHc/SHSZAJgfE/aqz4piu0vs+23nqBvr50DpyZzOgYYZ7Z2YdpnYlok+7G9MeG4WjXM6G6Sde+0hR5DIp089vEUu8C5bsA9qbt5DAIZco70d4SUI8wKLYTDYfEGyrdpczICVYsZIiXEELr6aTQYscMyC/ZdgytiEf3gdGIkNGkkg6dBSffx/ZFgiB2BKZjJPdJC7ERpEnXrTFxrC27Fu8bGirctnL4BSwJ0PifpSdiVzkqRlknKRrJaNTB6xMUD3gOf3WwExVwX4YqLbaOsLvnIKlZkQZ9aAcw8zh7RtWkWznWbxBBZv7IyqMqaddT1r3e4PZsi01wFVy5WIMd7x+hHxqcZ4yuS7kFtFIKqFAmTAJJGkDUdaDZa5kUIwJ1ODRdZ8GnUbHUfz8aP8ALDWLORVsM1pra3s5IYB2WJ1aco7wB1jvetD/AGRcqDF4u5eurms2UCgMNHJGgI6gKJI8xTnzX7PbmJuI2HZUCgqUJZQyzI0TcAzpHWgryxgUxmLuNGY582bplQL7vUy3d8N/CilrH23wd61duKro7gDPB1QxIJ2knQeFWbyxymmGykwXGjEAAT4AdANdKE+1flu1icFduoiretjtMwABIXUqxjqvj1oKX4UVfDANEWr2czsVKjMAPHSa08xW7KXf+HdgrCSh/Y12BnUHcda4uHX2BIBEe9qJ26+o01/9Fk4Nycb69rcLQZ7uknwO+0dKBWFsQddulNvI+NWycSA0j8O5J6SI2+dFlxOGUPbtW0UhsuwnWBvqSd658Z2dv8QRBc2ikH+1DH1OVfvQauFcexLWGFiwqSBmIYHMSAJhten3qwPYpcuG9iu0EHJb+jPOwqueXMC4l7ZAhIII96NQfSRHSrG9i7ZsRinLZiyJ8JZz/Ooi2KlSalBpw/6tf4R9qq7jns/t3jITK0iCu30q0cN+rX0H2rhfDhO9roJ+NBXnEuEsg7NJcKonMJET7sbzBGtLeD4AXxQv3FCJbgJbG2kkFvv8qsT8Obdxi2rXDmOm2kR8o86rnm/E3vxDW0BCSpO5mSCfRdBpVUP5i44bOBfC3MxzZkQgDLAYbmZ2rt9nPPODtYnFfiWa2t4o1t2XRcilYOWSDrp0oJzti7VzB2iNHDkRG8ASdNtxSXaUQZ36UH0Njvalwq2kriO0PgqOxPxK/wA6V8X7cbDt2f4e4LRBBdmGYT1CL+dU6y/516WzpMUDPzVimYG7bI7C/cYodjplBB+lbcZy+AqMS0Qsa6bAn/XjXdx7gX/A4KyJzKLrNHTM4iR6Ua4zhow6oZIVE6eCKD8aARwXhYLN7p/ZJGmWTLA6fu9Rp3hQ3naywvAKe5kAiNtfH4D5U0cs4ebJubFiQP7RJiPoPlXDzHgjbZB1IBMkRM9c38qDp4dadXtW47luxbIjcl1za+kAUaxbkWwYg5h8JYa1jD2YxNsx72FRomdl2+5r3jb+a3APVflmFArc6Xb6ZezDZSuVo3B3g+XnSxwpbXZ3RdWWcdxsuaDrsd5+FWhzHbjB3GOhP2H+dVfhQCBpsB5HqY1+FB1cF421kAScmbXqJGzEHz06RWzgvEWFy+6ZoGcLlEKC2mwnxBjoPSh/FxkZwpAJdgfienzrv5ftqbCywDBmYDxVYnoeseFByY3iTXUdEBGXLOUls4GbwA07xJ9BU5bQlmUiCzoRI8MxMeddnAL/AGbXSNM7bbERManTrRLA2y+LskA5czEkSQCEMS0x00HrQY5pU5VU6HMpAMnXr8hQjH2TbwweMpLD1iDA+Wp8yaL85Y7K9sHr+911H0rzjsWGWxmCnO0QQDIbu+Oh1JHhpQNPskxbJdKzcXMpzIywoYkZSpnvArAnzPSKsi3jxeXNbMHSI9SD9jQLmXgt64FuYZChlSYMEqpEQhiCQADqNInUUrcK4hd4e72XVs5bV5UqJIIDENMgsZAHidqCyzdCiCfn9f51xfh+2wzCdHGU77MDPxg0FxnECbROYSI1Go3kkVu5Z4o9zDW3KyCi5oBkNsYUDbQ+dBQlvCth7twMrCFdROkkHKfhIp84ximw/DwUMNlAHlMTHprWn2icEi7iL5JCnsuzWPeLt3l6ERlmuHjWOZcJZk50KNrG8roGHQyD8qDh5DabrMxkggjTcnTfx109TWjnXHRiboEyeumgIWdvQjyk1v8AZ/YZ3Kj1zD9kaZifOBA8zQPmYD8XdA2DR4x5fCgdOB4oi1IIbKomNZkSaYf6P9ycVjR0CpHpneq74Jx8WBE6FAGzA/4Y89PhT/8A0eWnFY2P3E6z+2/Woi8qlYqUGqx+rX+EfaqV4v7bb+HvXLSWluhWIzOSu07Bf51dVj9Wv8I+1fL3NnDLgxOJuMk5bxQ+CzqP/VA6YX25rcZc+EIcwBkcEGfJhQzi3Ot7EFxZw62WnV2OdjuPdCxO/jtVf8PtkXgQPdIkDpJAn5kVa1jC4dLTPePZTvGmsFRDawesH4VVVnxzBXEt2WYsyXFzKx8SYYR8j8aGhe50nUn0mKI30vtbFsI7IhLL3SY13U+HlXriHKmLs5c1hyHVWBUFhDCf2Z111mg0WMIPwly6Y/Woi/8ASzH+QrxwewLl+2jGAWE/Ot2E4Hfe2+X9gglCepkbHQGB1ImuS9wy4gJuDLHmDr5AE0Fj8RupbM3SACimyoOpUlz12qcw8cIVbIUghZ1O4yjY/Ty1pU51M4iwjd3ssNh0IAn/AOMMf+6uzjb9reK/iLTKCZeY06AqxHe22oGDknGrkzNKqk6ERrP7I8Zpe5l5hW5iGOciBEATrHjGleUvAWAEvgkiPcbMNdwRM9TMDc0q3Coc6EgGBrHl4TQWnd46bWLwTFsyvg0YArAjKRB+R1rfi8SEICDNmdZWJKgvpp4TpPpS9xfEA/7McDT8DBiTGU3FInpqImufE8fssmVVC5iFmRm95e8Mp2ETMiga/aRx9bWHNmO+4Er+6o2nprr96QOa0W01hUUDPhrNxv42SWM7iZrPMFw9ksNmLe946eJ3+tY55uh71ooZAwuHGn/KX+dAP4lcVnWWJOVZ0y9PHeII6V4/HgIoCkMP2pgQTOw6+tNOI4pZeYFrNlUArbzH3dQYG4jc7UM4dhcPdsjtnyFWYAAhSdSZIPrvQA7uNJZipK5mOgPT1Opp/wCQ8Ncfh7hGOY4kN0JIt2pIXMYJObqaTALKMzDPlBgaifmNPgK7RzlcW0lu2MhVmaf4gg6R0HSg9c0i4bqh85YbA2403P7RBrv5Z5fv4/ElU1yBWzMQFQT5Tr5CTQLF8axBvKXdiy6rqR6Eddatf2MPcvW8XfuEkylsfAFj9xQN3EeaFwYnFEQTq6iQD0kbx0kbaSKqrj2BOMx15sPeL2nYOHUyqEoM8z1J0ga70w+02ywtZiYDEAz9I8vEetKPEuOdhghaVUGYlVKz0AzN66j/AEKCzeRuF4W+Ia6b16xo9ssMpkQGKgHMNPnuKZuK4i1bAtgqjAd22qzp45RsuwnT1r5p5d5iuYRy1tipbQ6TGsgjzHy8Zq5OQsKDbe87M9y4e+zGc2XQQT0/OgVufeINfQplZGR1eDsVUEE5hoPeBpN4txq4yG2xBELoykEkTqI7s679asX2n2kXCOVfIZC/xyZKQOvn5VTNAb4djbQtiWyOBGbK+o8CUcSI8RQziF0NdYgyJ0MRIiNunpWitv4R98p+On3oDmBwqX8OgMFk7sTBOpPXxmrZ9inLF3CX8T22jXLVpgBOgJYxOxI2Mdaqzkvii4a8ly6tt0S4rEOQehBIAB1EyNtRX0jy1iluFmWCpUFSPAydD4daiDlSs1KDThvcX0H2qpsdypcfEYy5dEo5JtKpIDQT72XXNG1Wzh/1a/wj7Uk8RxZEjNrrByg+GooKi4Vy3fD3Gb9HkRSytEkBp7o8e7pMV55mw9wwmS9czDuLvlBHdLZVEsJiNRoNabeHcVJxV4IGaUXMSm/eIgDz16dKy2KxmIUxew9kgkFchuNoYmWMfIVVK2A5JfEEu7XLc7KNh5FiYHoAeulGeYuL4jDW2TMrqqhVYnvQFjUECTtqDrFbk46LK9m7zcXTMWWGM6xJCjfrS5zfdttaLC6WY7qrK6yfCJ8NYMUB7lMNh8MbvZ53v5WYkkaANAEA+PhQvmPiz4t2tdmB2ZDauTJ6ToNNDXnB8esHD2VYK3ZIq6TKnLrsAQTHj0oA3GraPe7NoDNoO8ZAEb/E6GgYbvCLuKJv31RXY95oiY07o1MAQBr0o1x27hH7x7M9PfBM9en0pXxvGOzw2Fcs36S3lIAkfozEklhrBXSurH8UwvZm6EtM5VY7oze6NSYGvmP5UBL8alnD9n2d7MkgHISDl1HeAgqdPhSxb5da/c7O17+5kbzrsJ/0aJ4nihGFZ2DDOO6oOaMyiJ8Pe66eBrv5X4W7m28lTlBEHXvATrQAV5UxjOLIcg21KkagAdq8j0zAmKG8z8uXMGbWfUPMHpmUgECem3z8qtuzwd0u272rN2ZVoO7dozy3qG+tavaVwr8TZwIjX8Stth5ONdf7tAsLy6o4dkYw7Lm0E5jEkSB0pewHL11CWEH9FaaWB2cA5Z2GhjWrUt4Q27wZdM0hh0I1jT4xRhcNaKEBNIA+QAA+1BRGPz4TFPbjuoQIY6RAI+4rz+I7pJ0zz7qgjedifTUeFEPanh8nEn80tn521pTS4QCB1oOq0MwRT1fWnG/wi1+NsZbaBHtJI3GaWBY+cgUpcFw2ZwfA/PSYp/wlkaEg6Ex5a0A/2scCGGuYV00D2zB81afs1HfZ/cZcACGKlnYyDGaIWfOuD2t3i+FwZJ1Vri/NUNImF5jxFpAi3GCQYUwRqdYnxNA0868dxAY27l1mtN7sRPmJI2pSx2qLAaMuaCDprBIOxmPACvF6/cvQT3tdJIH3NMfM+Fe1hbVtgsKiro6kyWZz3QZE5vlFAoVYXs34mMpS5iBbObuhmAAEamDrqd48KryujDYRnErr5TqfQeXWgZOdeOm93Fudoiv3TO+/SlQMfOo07Hp9KisOon+XyoMkUw8g8Pt3saqXUV1ysYbaY3+FLppv9ngZ8UO4kKhM5VXURHeAkn70DHxz2YGC1i4FJk5CNPSVEj5Uz+wi5iEOJw94GLIXJOsSWkA+Gk/Gpi+IQ+sbQT47/wCvnTJ7Pb2a5e/hX7mKiHepWYqUGiz+qH8I+1fOfLvObA3FuFnygBRvMF5Yk7D3Zr6Ms/qh/D/KvlTh3Cf0t7NootuSTAkHaCeu0UHLzNj2vYguDI0EjY+m2lOHKmGw9zBILqYm/fJYLbTOFAG0kQvxJ8ar23GwmZkRH1P0qy/Z5ka1cD5iNlLNOVgNYgCND01+VVSNzRYVMSVW2tsADuBg0HrJHXTzpowvDew4Zbe52YzZiAysScxJAkEDYbHUUJx2FtWsQxKzmJKsrsoG+xEkyR604XeecAcAtq+Ge8iFSkHTpo2mpiaBI4M2SHMZWY5p01AGg11G+k1y8W4SVJcwATJPQHqsknUeAmtXDuFXrpLWUkLMefh8ad+Nc1Yi5hxh7eBZe6qkumbbwPjPX49aBIxGKzWOy97I+ZD5EENv4nLRcJbw9u5n1uC0iKs7krLE+QLVpvcBxdxRKFddjp416Xl/F3h3lMCQdiZAgSfDbXWg2nnvPgjhbltDJ94KBAAEeYIgRH1qxeWLSnDWWH9VbJ8+6J+1IbcjOUymF13gzIMfLc/KmXlY3sPbFglbqpMZdGB3CkT0OxPpQPFwDLEmBHw02oTzRxVLNqy7HRMTZJ8tWBPyJNC8TxrEZsosAaASbg0130BNCOYeFPjMi3GCqNezQ9YIksw8NB8fGgtDDX7dzbK0RqNdxI1okmEWNYFUjc5RVFXK1xSBurQT5VvxvD8Q65WuEqNFzFh0jYEa0Ct7R+MriuJ4i4hlMwRD4hAFn4wfnQC3ZL+6hYjUwCfpTrg+TLuc629AAMqxMeg021pgw3AWVgXeY/ZCiOkakToRQIXLtx7N2WtuVIhoUyDsN6Z8XzIUzZLb+EFYjTz86ZDw5YA126ACh9zgKbnbcysyfIAaUCfxpsRilthwAqyVGu5idYiYFGsJw60MAlphbNxczESsmWOh6xEUV4vibdm2DchVjuxAO3gRVd8cxSXbzXEY97o3SNAoI8qDqHBgFDmJM6FgBuw9ek1y43AAPuNp0OwHxru4Hg0uYdsy5mDaDpGnhr1rn4gfEAEabTHh6UAm7bAJAO1d3C7iAd5zbZWldDBHUGPGBXGHjbfx/wBdK8XT3ug9KDN+5LMR1JryBXuzZJO1EbT2xb0LdrI0gR1kkkT4aedBx2nB98FiNB19BrtRvhnEFQNkVljve9l1B3EmJEzHXpWlffAfKVBAgd0Cd8xIgR50R4aqXiTruFXJAgZtSZBEaTrqYoD+A4w3ZqXYMpEBuvlvGo9PjViey67Ny8PBV/7jVVY3ANaDB1/RaxetiANT7yaESSsxI0JFPfsOV+0xBLi4hRSrA9S7bzrMVEW5UqTUoNNn9UP4R9q+e7vCbs3MqK5ukyXY9zwVQo6V9DYb3F9B9qGHlLDEz2f+JvtNBQ/AOSOxOe7ldugPuj57n4UVx/LvakMhFg9Cs/HughT8quP/AHSwv9UPmfzr0eVsN/Vj5n86qqXscMvqqg9lcZGnMVI6RsJ6V4blr8RdN3FXg7RAVbagAbwJk/zq6G5PwpEdl/ib86xb5Pwq7Wh/1N+dBXHC8EtlSFUqo09T4+npXXbfWIIEVYJ5Ww0R2f1P51luWsOTPZ6+p/Ogr4BWAlcsGTP+XSvNvQEA+kiANf8AQqw/92sP/V/U/nXn/dfD/wBX/iP50CHecEd7KOu1D/xInKhUa9dJ8fM1Z3+7WH/qx8z+dYbljDn/AOP6n86CsmDBZLB95yLt4Dc1wXeLLbfLKzuZ3HnG9Wvc5OwpEdlA37rMuviYI1rib2a4A/8Awf43++agRLOKzCTlIHgDpW1LQYSQN5Gu1WBa5JwaiFsgRpoW/Oty8qYYCOyEep/OgrqFWNd94/zNebirOmo+3wmrGPKWF/qh82/OoeUsL/Vf4m/OgrW3fjYmdt604jEuuwBPST16VZtvkzCAyLX+Jv8AyrY/KeGIg2h8z+dB878f4disSSIt5AZHeE+h0mha8lXR7xA9OvkK+mByXhIjsR82/Oo3JeEO9kf9TfnQfPXBOGpbJKyCJBLfAf5xFdd3hoeVCTJ692NtavM+z7AwR2AE7wzD6hvOtp5Hwf8AUj/qb86D5q4jwci5K2ywG4UAj57maFcTIe4Slnsh+6AfmZO/yr6ut8n4VRAtDTbVtPjM1x472c4C9HaWM0GR33Gvwag+WVsuq66DwP1jzoha4S0HKw0iWEfDrt+VfRl32TcMb3sMD/ff/wA6xa9kvDFMrhoPlcuf+dB863botlhlZkB1BPdnx69fEmmHCYg2rHaEZc4AQTMdSSi5RsdDFXcvsu4aCW/DCTv33/8AKs3fZjw5t8ONNB3nH2agpJcVcyBkuIT1WAQQdgVjy8aePYW83sV3QCUtklSIOr65RoNyNNNKdP8A6XcOy5fwwgf2n++aaI8A5QwuCZ2w1rszcgN3mMxt7xPjUQaqVipQDCKyKlSqrNSpUqIhqVipQYrNSpQZFeTUqUHoV5qVKCV6qVKDBqVipQehUqVKDFZqVKDFQ1ipQSs1KlBBUqVKDFZrFSg9CpUqUGGqCsVKD3FSpUoP/9k="/>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1510" name="AutoShape 6" descr="data:image/jpeg;base64,/9j/4AAQSkZJRgABAQAAAQABAAD/2wCEAAkGBhQSEBUUExQWFBUWGR0aFxcYGCAaIBgcHhocHR4bGhgZGyYfIRskHhwcIC8gIycpLC0sHh8xNTAqNSYrLCkBCQoKDAwMFAwMGSkYEhgpKSkpKSkpKSkpKSkpKSkpKSkpKSkpKSkpKSkpKSkpKSkpKSkpKSkpKSkpKSkpKSkpKf/AABEIAMIBAwMBIgACEQEDEQH/xAAcAAACAgMBAQAAAAAAAAAAAAAFBgAHAQMEAgj/xABHEAACAQIEAwUGAgYHCAEFAAABAhEAAwQSITEFBkETIlFhcQcygZGhsRTRIzNCUnLBCFNigqLh8BUWJHOSstLxQxcYJTWT/8QAFQEBAQAAAAAAAAAAAAAAAAAAAAH/xAAUEQEAAAAAAAAAAAAAAAAAAAAA/9oADAMBAAIRAxEAPwC68L7i+g+1ba1YX3F9B9q20EqVKlBKlSpQSpWJqUGalYqTQZrW7wwHjP0r3QvjKFmtJmKhi2aPALMHy0oOTjfMJtoWUoo6M50PmPLQgePpXHyhzS+K7QObZKgQUn4ggncafOvHFuDLe7J7pZ+93VgAQVhTHUgAaRuTQvgwe1iJCXAuYlgYVVBABaAO85hYHQSaqjXFeaDavdnK95Sykqe7Hjr8elAsT7SmsWc94oWPuLbUkv6LmOk/+6H+0Hjz2bJu2rSu1wlQzj3RHQRBHSDVc8hX7jY1mKm7eNom3IBKMpUjIrlVkLMCQB9KC3eS/aI2Ot6qLdwZyVIMQrKAZnUnN8IitmK5oxj3kTDdiUUfpbzgwP7QAbyMASTWcHw21au3Co7zCWIiFgiVIB0Yli52kz4AVWFzEXb2KwuCW4yWr4TMV0nuk77n/Ogtnh3NVx74ttkZGz5HUaMFWT1OubT4Vji3H8ThbV29dNoqWiwioc0bkuc2uk7DwoJw+wbGPsWLeliwtxBr422YSfEnMaMOBicYwuD9Fh0ygMNHuPvHjA0PmBQALXtJxi3U7W3YCPkgAyRmZRDQ5IMHwqwOI8RNtWdYIX3hGsyI+9InFrVvtlVbXb3EAHZptby6jMdFXWDDHptRPAi+63ziSgS4kFFYymvvG6SNdhAgDegxx72im13Laq97rbUFyusQ2XRf7xFB8Nz7xF++bdlUBIK5GYiPFswHyFBeM834DA21s2crwAWSxrLR+3cOkz1ljXLhuNPxK1aS1CP3iLSHMRDRJ9dNSAKA7zX7VcThTbC9hLWmdpBOUgwBAbrpSqPb7jv3cP8A/wA2/wDOg3F+XbuBvB7yZM5OU3NA0bx89/SjmC4hg3soD2Jadc6qeumsbdKDwv8ASBx39Vhz/cYfZ66P/uAxbaLZsKx6w7fTNXevA8I4B7CwZOmVQPlkpX5t4UmGPaW0tKCIWAdD1Oum3TXegb+B+13GXT+kWwgCkyUK7bRLyRXXf9t6W1OZluP4W0MfMtFUTevs25J9a85tKC08R/SAxk9y3YUeas0/4hrTt7JPaNiOJ3MQl9bY7NVZSildyQZlj4V89YfCPcMIpY+Qq6PYBwi5ZvYo3BEogGvgzfnURdFSpUoNWF9xfQfattasL7i+g+1baCVKlSglYrNYqqlSpWg41M+TOuf92RPyoN9QmpXNxDGraQs5gbCNyfAUArhnNa3r5tBSoAOpO5B20rxzFiCblsLrlDT8QAVJ6GCdaR8Pj2XHF7R92SxZp0OndzeNEL3FnxF3sicpBlnMmfBQAJ8KDfxTmIWwt2+6wNAqjedgBvA+fWlLmrj2IvxByWQe8BIJ8Cx9YPhtTTxSxZs2BdvBlmJLoGAidEIXNrO3pQTgnMWHfF20s9q9xzl/VqqaiDKmTtvpQa+f+N3VwOFIVc5BPeWeg6Todev8q4eUsK2HBxd5B+LvJ/w9oKcqgADO+uhM6AkaTTjzlibGFsdviFR40S2wlnc7BdYAkSdDAHSlLH8ax/8AtTD2O2CLeW2wVUUAdpbmDIlgHkDvdKBwwGFFlndQbaX1zNZhe7ckSS41addZIpZXl8vxHC37T2z2BJCLqSsaL3ZAjXfpTCuCfC52xNotngl0YkvlMgC0C0HfbKNa6+B8N7S3ItLh7I0FoGX06OVML6Anz8KDhtYS7cxWYBiMxJCFcq5hHeYmc0aAdPADfiwV4tmfGXxhrAJkB8gYzqGunUz4LE05WsqoFtQBEjLt9K+f+fsE3466C7sqvC5iTl6wJ6a0D5xn2xYPC2zZwFjtI2YjIg+HvN9Kq/mDnLFYzS9cOSZ7NRlUf3RufMyaHEpI6itV9lkxNBpirQ9gI/8AyNz/AJDf9y1WIb4VZnsC/wD2dz/kN/3JQG/6RY7mD9bn2SqTq9v6QWDa5awjKDCtczGNBIXeqXsCwolyzH91TH1ig4hRLCcDv3h3EZh4nQfMxrRHhfETmAw2Gk/vRnPx0/nTBh+FYq8g7VihYgx7oEkxove21oFTEctG2P0t22h/cmW+VcSZFiQX+g+9PGJ5DVEZnLOZO3cUwJ6ySK2YDG4Czb7rW1aNwmdpjxPrvQAeO2sTYNqALJu2gcqQIBYjfwOhnzp8/o8z2+LJMyifRmoF7UXCHCXFAM2gRuNzNMP9HzEZr2LAWAFUjylm0+lRF2TUqVKDVhfcX0H2rbWrC+4voPtW2glSaFcw3byWi9oxlBJESfhIpT4NxPGXb2RXI3JLQQAIkwQfGKCwaxXm2CAATJ8fH5V6qqw8xpv0qm8bgHzKl1suIuXGGYmADJ1zTsANxVs8WuEWjBgn/RpFu2LXdd/eUkxO+u5FA84bGoqKpuB2VRJmSYABOnn96W+asWpuKS0gAZEGuZm6+ZpZ4at3E3D2bMLak52mFA0gE9dOg61545jVw7qoaXYd1iP1a7Fh1zH6R8w7OH21ui7oFyREdWIaQfE6Uy8KR7KW1FoBwjFmchZMgkmJOkxSNwTi1qxeyM0KxWDGmm+bw1NWZxTCpdKhj3QpcEHQFWUg6bigVudnuXcOwuZOzOqgAgnaYzakecDcUucq8Ms2f+IukLbRGzMTl1aIBYa6yRHhTZx3hzXLY3DFlAJJgIAZYkkwJ1ikXjOMa8OwsXFWzaSc7MEDGYzkn0899vACfPWPwt+youdnlUZrZ7QKwzAbKT3hHQTQfHY67e4lgruGt9ows2wpMlZVjJJ/dE+VcfG2fFdhZtol0sBlZJYXii5SSW2AI6eWsVYHIvJKcOsgZs7P32YxEkAZRHQfnQFeD8Fuk9pi7guuNoEKuswqz08TJNdl3F27StG7EtlG7Hx/zrnxXHVGdEIZ1EnwGoEeuu1cXCLOe4Wktm3JoAvBmuXuJWixK20D5bS+6JUiT4nfU0rc6WEuXrpUgHNPjtvNOlx2tcZw9tR3Ht3G+IG1V5xfhd2/xDFJbttdIdiZcIiztJnMdNYoEfiOHUvCSW00A39Irm/2aR75Fv8AiOo9VGvzirAbkG+yntrqWlG6Wh182MCfODS7iOH4Oy0NcLMCJnvaf3dKABds9nBjNmEqTpp4gT8KsT2TYd7XE76PowwtzbT9wzQHjWES8MOwIS1lM6QQAzTp46eRp35TwhTjV2QwZsG8KRqR3MpGus0BN+YCinOGu2v21W4QwiTmXXdTqB1+Apqs8dwDWFuOcOVIDICEJJO0JBbMfnSTj1/Dj9OvZZtF7QhZjeJ61w8LOGz9woW3hcu8HwNA13uaw82rSiwjEgdwBo8Bl0A89TXnlK2tnFAm53HXJlJ0n9mJmDpHShFu4gmImNv5x4VyXL6MMucwfDSOunn1oLG57wNi7gby4gAplkawcw92CNZmKoTEcq2kWArsfEtHy0py4pxa/iFW3edXCt74kM0bTEKPOBrHwrnxVglV0JP+o3oBGO53R2tdphAyWUNsLmnSAATK+8OlP/sf48mIu4hUsCyEVeu8s3gKrV+UMViAzWbTuJkuPHSROgn407ewvhz2cTi1uKVPZpodwczSD51EXHUqVKDVhvcX0H2rkxvEcphd66sP+rX+EfalPG8Ys2QWu3FQDcn/ACoCZ4ncMgwRtqK08vcOSw7MTLPoD4DePWetaMBxG1fTNacOOpH8wda34q6FAHjMfSqpkFeMReCIzNsoJPoK1YHE57at4jX4b0F4pzEXY2MMnbOQQx/YXpqdqBO417SDd7RERmVYlba5jB2zE7T4UvcQ45bxRVWZrVwCIdMrBfEA/cV047lu5w+5eIuW1a4ysGuA5YgZogjYmNfDzpE4tiLt/GLcBRzJVSkwQGKiTJHSaC+cBhxdCYe1pYtKssv7RjU+ebUj1nwpc9oOFH4tMuiqgX0Mn/Km/lXFKmDUEBWRO9H7UDVp8/pSX7Rcy9mBOZ0zEgwVZnOvzIGm0UA7mHlq2llv0Ga4Yi7m1LHU5RrsBtTBw/HMcLg0IZgLYDHYXIM5STplEAMfXwpO5nxDm9bR7jpLKI/ZE6MSYjSTM6+FNnN/FQLNq1gVW44UIknQIANdNYIA16ifiHPzpzQ123+HDZbjkDKo7pB3Bc6AajU0HwnDuHoQ+LxeHuOCYthkIXwB6lgNNI+NMvB+COloNiHFy54ABVQxsqj7nWlvmHgVqxmd2srOYgOgctpCAFgfDw11oHflrmKxfZUwwFy0vcz2kJCE6kM5ACqRGgpk4pw4XbD2gxt5lIDJoV9CNqr32KYcKMW1tw9tmt6gADPkJaABEAECrLv+43oaCkODYHiBtXeyOFu22zLDEqcs9HGs7T4dTRD2e83sznCthb02+4biPnW30BbNBjTxJrm5cxFs4J7BtZrth3SdWhiD3hBGkfXyqcocWtWL168ym2jsoGWIBAgg67g7+FA9Y7u8UwpPez2byztEZGmPhVW3WxL8Txf4e72X6Rg5RMxyppJ31gdNzT3h+ZfxfFURbZS3YW5lcqT2hYAEhv2VA2G58qrvFcxnCY3E2rTYhc91mOUp3mmBBIzZdPGgPHi99sH2drh9zGLmIuXMSWbM3dOiW4C/sws6eetC+Cpg+w7a7hQrF4C27ZhCD1L3CZ9NNqO8U5ksJgrZWwxZrblRnjIWLZy0HKTJjSlHCcUsnNda1+jzk20YkqZnRjmmdJPpQH8HYt46/aH4NktFmUXZQD9WxGYRPWfCa7OfcTcscSL4bN2n4REDKdgc8gEdZUbbAUIPHMdgrKXytkYZzPZBlJIaNWQCQCI6ztRvhHtJwV1gro9kIjMGX9kFYIVgZnw9d9KBK5R4libuMtWsSXu23LwL0sMwU6oX6yBtv1rr4pxK3aa4tmxAUk3blhTnsif6xYVT5SRrFeOb+Y7N3EC4Ll8PbFzJ2mpTugWz8fod64kxarwfKpIZ2OaXPeOYT3ZgnzgmKBkv4nhgwHaXEvXTcZbknKLgElffOvvAkgHXfrSTyfw1rmIV8ypbRlLPcYKsAyVLNpMdBPpXHcuZsOVLM5RwACCMqZW6HYAwaN8p8OS5xW0pyLafvAFZVu7qAD/akaeFA3NwHhy3834vDsWOiZgkb+AC61k8x8PtZxmkjRgFZtR51yc+8uWUR/1alMmqW1TNJIYyo2Gx32HjVZ2zOi6/c60F8YTsruCBuvfS2ATa7FnRVtqgPeC6SSSddTU9iKgPjRBlXADNMlZaAZ1kfzqusNexFjBqt5rttTmVF12YKRI3CkToenrView3CuBiLr7XMkSZOhaZ+dRFrVKlSg04f9Wv8I+1Ug9mweLYq1iszLagW5Yga6kxO+oFXfh/1a+g+1Uj7R7iYTHri7NwsXdkvKV93JEgSNdxrr11oC/C+I2bN6z+Gt3FW5JZiCARqBObXcfD40f4niizKYKwdAwgeo8RVf4DmdsVisOqspD3FOUGcgkEgg7EAEmNNYFOvMeKW6ElcyZpgNG0yDHTy9KqiPCjcxShBc7O3LFgNyJiAf5femnC4azhkyqAo6+J8yfGkblHjK3hcCWmt21bWdifBfltRTH8SGZUmC7BQPXagH+0jBjGWUNlBda2TKE5ZB8JBB1GxpO4BhruCw2e5hmKPiP+Jt5Q/wChyGCMokEOc0rGoFWfasqkgLuJ9SP/AHWbq6E+UUFe8G4h2XGLuHRi+HuuLi69OzzT/CV0PwPrYD2+0fO4DEabDTyFJOLsInGbVxVhrlp5gwJUBZiPeIbx6Ua4NzCVxGItsM0OmUTGjKpOvlQbOL8t27zSQenzFeruGTDqSFAYjfKNYHU70SW4TccgaAD/AEKR+auamu4y1hUUBZBzTrABJEdNo+NAy2uJi9ZN20yxmy946hwe8pWJlaUecuC3BFyy7XbjMSRdggBgAFEAZQNYjxrTwrjRXECxGVYuXC2gzMX1BG+ggfCmtcUhUyRGk0AL2aY69gUuWrqAq79oSNGUkAHTqNBpVh43me12c23DEmCP2l8ZU9aQeLY4WVNxdQo1A+pj0pYxvFiMbhXkqt1ob0MQT8SPnQOGL5XBtOAzubjFyWMZc2wXLEAfWaUxyXirVyLVw+6QEzEKe6PDST5jerUw4GXWCBG1c3H+zS01wkLlGafTX50AHlnFzcGcRetJkdd94Kyesjr/AGfOimD9neEL9rfAu3yTIJOUSSYAB1iYk0G4Hhbj4v8AFCFtPYC3ATqHnOhA+BHxru4TxcrxI2GYMnYhyeqsW2PwoN/OXIlnEoqwFy91cgywNTGnQ9fWlHiPsnV7Q7JsjoBIMlWIGsrowPmPGrSvY5GVHVgQToR60tc5cZ7Ds1tn9JccKo8ZIn70CRxV8RjbdrDWrAzsmQrHdWGALF+sZDrvFMvCfYtYtWHtvcNy+6AFtlXyUb7gGT1A9Cb5bxfZ2runetuwmOhIbfwljRDh3GFZwM0tOvkJjfb4b0FdcG9kYS8Ti5u252zEZoPUjWPEaTTtiOW8Ecll7S9lByKo0Hd6AddzO9G+L4kKqtH7R/nSXiuPK0sHNtVeA0bE5l+8iaAVxzhlvEpdw2GFtmEQTBydRnO4gDrrqNKXeC+zu5avW3uXWc2WDBVBgQwMyTIHoutGOCYJcO9+5ZdrjMIOaFAjvQI2k70b5U4qcRh+2OVSSQQCCYBidtpFAh87WLxMSCrMVHQlv7RmAANBtvNOPsl5esYfCNfuqrYlywEwxthSYAHRjvI3EUU4lw9Xtg6QdelAbvG7Ugo0XLThLkGIJ7skdRrNA1cX4TbugFl1bUz4jxnrRrkm2qm4iwIAkepJoTfDOrODrMx02+h2oryQAS79XRZ9RNRDXUqVKDTh/wBWvoPtVMcz4H8birlpjnFtAmcbi4xzsY22yjarnw/6tf4R9qr/AIZwRbb3CTna5cZ2bzLafIQKBK5Y5I7C72rDvK0KZnpvoNP5fWnu5gVYrmUHw6EaamR8N5rsOFAVBpJJk+JEa0I47xxLYW3MO+iaHxG+kDaqoq2EGFwwS1qF+ckyToPGgXDMuKxYvpdLJaIUARGcCCZ+JG8b0ew2JXEYXMswykEHcaQQfPcUj+yS92ZxOGaM1q7MD91tJ181n+9QWfiAM4PlWq7iAqkeOlesbd29IofxBoUx1mPpQI3DeJ9rxG1mOiLeLfBlUf8Ab96xwHigu4u/cAIDXCAZ3CgDb/W1CcHae1xXvRlcXQsdQxza+ev0pw5W5dS4jBGi5bdp1mc0GCNxHlQHvxAAJG8a1U68RDcVQx7hYt6QV+OrDSrB4hw/FqxQWywg6ggg/WfpS/a5bTCZL18g4i8yjswR3FZ1BmOslftrrQKGJw8cXuq7HZigmIlM35/WnyxAtg5Z2ET+fxpYxOHS7x28W2tWtI8SoA1AP71E8VdukFbZt90gCXA67xvQK/Oaklj2jqq/szv/AJV2e0c2xbw7r/ZiPCAf5Vx8dwVy4D2roomJkH7H61z86IFwOBXXPkJ+ECgtPlbHBrK7xAMbfMUB9p16UcAkIASATpMGPvXJyPxfNZXyEH4VnmhxeUqNcyGOsnb70BO3xZhhbLJr2llZE7lRMeuhHzoTyRijexd642rEEHwgEaA+AE/Ks8DQ2OHqLkZrd1VOu2sET6HWtns9sj/aONVbgAWGt29BnzHUg+I0EedBYdhFKa9CDSTz5iSuKsmPduod+gYMfoDTVxLHZAQwKkDQRB08BVb88483sQiW9WK5iD+yMpzE+AAnWaB7sYzK+IB0UlSD5MIP1Ws4C2UtgiA8lu9oASZHwMiTQS3j1AhvdGGDtHhJOmu+8Uqph7nGCbt3F28NYzm3btTLGAIlARMjXMT02oLR4jzHh2AT8RZzgmVFxZ38J1+FIWNYDD4sAEohYqBP8QiPAtO/Sqv4rw44e/ctGZtsRMRIB0YeR3qzMIGt8HJeS72yDPSQQJ8YAWgXk4q+F4WoAJe/JLTtm669YEUz8jKPwygEroPdJE+dJPHsWH4fhzroSv8A06U28EvLbtQpMAAloJ0gdVn7CgYOdcU9vBjszlMR8PWkTlzCG9w7EGR2hecx31AiSek13c2cXF63aUXVysTPeHuz5kR8Yr3yzatu19LTlrItopnYkIRpoDE9YoLJ4bcYW1UqVbKM0kbxrp60wcqABrgHSP50g8A44WViZi2oVifQR9I1ph9nHEhexF8qSVyLE+OZhP061EP9SpUoNOH/AFa/wj7UnYHCnPDevnv5042D+jX+Efaq6wXOdskgup72Unz+GtAb4i2RLbRqATB+ApL5gxXezEhmUiBExqGOsDWPDxFMnGuJiQo2G7RoFgak/wAqTsfibV92/SaZGCDTWQRO+pJ1kx08KqjQ5jt4K2Lt6RZuqCAoJOfrp0kRqYEilDhPPdocRu4k2zbR1FthOZmC6hiBAnYR5Uwc+Kh4S2UggII66AA/62pBwnLd273LAZntrZlZXVntG4dWj0iaC6eF8dTFEBEuxAOZ0ZQR5FhBrq44R2Yb+1G/ip/Kl/kDBY6zbcY2Aq/qlLZmE69P2ddJ6zRrmFCcKSJ7pRtOozQfkDQVjx3jJS82UAm3dDBtyVyJKj5sCfSveI5hu4XGDI5VMRFxXGuUZQCGXrlIkwQaSuMYN1vXbpO15lIGhOYZtNNspotxTF2zZsRLMsAsJWNNgR1O3yoGfi/tQxS/oc9pmYd26pyiI3ZW2O2k/wA6TLPFsTexNrtb3a5biH3pAOYQBlEeemld+GdHKHMzXCVVjnmF8NekA61zXcKqXHcu47uZRm3aDBJ9Np6xQNPLfFEv4jEMqrna5Dk75A0Ag6aACfUGtt65iXxThbX6LUK3aZYgEToTv5g70u8h4ZkcuZi4uhPWDqfmac8XeypMkGQB6kigR+MWr7E5lMbCHDAE6TOnXTatPtAxUYm1aBnskC+hiOnXSmy5YOUTHc/SHSZAJgfE/aqz4piu0vs+23nqBvr50DpyZzOgYYZ7Z2YdpnYlok+7G9MeG4WjXM6G6Sde+0hR5DIp089vEUu8C5bsA9qbt5DAIZco70d4SUI8wKLYTDYfEGyrdpczICVYsZIiXEELr6aTQYscMyC/ZdgytiEf3gdGIkNGkkg6dBSffx/ZFgiB2BKZjJPdJC7ERpEnXrTFxrC27Fu8bGirctnL4BSwJ0PifpSdiVzkqRlknKRrJaNTB6xMUD3gOf3WwExVwX4YqLbaOsLvnIKlZkQZ9aAcw8zh7RtWkWznWbxBBZv7IyqMqaddT1r3e4PZsi01wFVy5WIMd7x+hHxqcZ4yuS7kFtFIKqFAmTAJJGkDUdaDZa5kUIwJ1ODRdZ8GnUbHUfz8aP8ALDWLORVsM1pra3s5IYB2WJ1aco7wB1jvetD/AGRcqDF4u5eurms2UCgMNHJGgI6gKJI8xTnzX7PbmJuI2HZUCgqUJZQyzI0TcAzpHWgryxgUxmLuNGY582bplQL7vUy3d8N/CilrH23wd61duKro7gDPB1QxIJ2knQeFWbyxymmGykwXGjEAAT4AdANdKE+1flu1icFduoiretjtMwABIXUqxjqvj1oKX4UVfDANEWr2czsVKjMAPHSa08xW7KXf+HdgrCSh/Y12BnUHcda4uHX2BIBEe9qJ26+o01/9Fk4Nycb69rcLQZ7uknwO+0dKBWFsQddulNvI+NWycSA0j8O5J6SI2+dFlxOGUPbtW0UhsuwnWBvqSd658Z2dv8QRBc2ikH+1DH1OVfvQauFcexLWGFiwqSBmIYHMSAJhten3qwPYpcuG9iu0EHJb+jPOwqueXMC4l7ZAhIII96NQfSRHSrG9i7ZsRinLZiyJ8JZz/Ooi2KlSalBpw/6tf4R9qq7jns/t3jITK0iCu30q0cN+rX0H2rhfDhO9roJ+NBXnEuEsg7NJcKonMJET7sbzBGtLeD4AXxQv3FCJbgJbG2kkFvv8qsT8Obdxi2rXDmOm2kR8o86rnm/E3vxDW0BCSpO5mSCfRdBpVUP5i44bOBfC3MxzZkQgDLAYbmZ2rt9nPPODtYnFfiWa2t4o1t2XRcilYOWSDrp0oJzti7VzB2iNHDkRG8ASdNtxSXaUQZ36UH0Njvalwq2kriO0PgqOxPxK/wA6V8X7cbDt2f4e4LRBBdmGYT1CL+dU6y/516WzpMUDPzVimYG7bI7C/cYodjplBB+lbcZy+AqMS0Qsa6bAn/XjXdx7gX/A4KyJzKLrNHTM4iR6Ua4zhow6oZIVE6eCKD8aARwXhYLN7p/ZJGmWTLA6fu9Rp3hQ3naywvAKe5kAiNtfH4D5U0cs4ebJubFiQP7RJiPoPlXDzHgjbZB1IBMkRM9c38qDp4dadXtW47luxbIjcl1za+kAUaxbkWwYg5h8JYa1jD2YxNsx72FRomdl2+5r3jb+a3APVflmFArc6Xb6ZezDZSuVo3B3g+XnSxwpbXZ3RdWWcdxsuaDrsd5+FWhzHbjB3GOhP2H+dVfhQCBpsB5HqY1+FB1cF421kAScmbXqJGzEHz06RWzgvEWFy+6ZoGcLlEKC2mwnxBjoPSh/FxkZwpAJdgfienzrv5ftqbCywDBmYDxVYnoeseFByY3iTXUdEBGXLOUls4GbwA07xJ9BU5bQlmUiCzoRI8MxMeddnAL/AGbXSNM7bbERManTrRLA2y+LskA5czEkSQCEMS0x00HrQY5pU5VU6HMpAMnXr8hQjH2TbwweMpLD1iDA+Wp8yaL85Y7K9sHr+911H0rzjsWGWxmCnO0QQDIbu+Oh1JHhpQNPskxbJdKzcXMpzIywoYkZSpnvArAnzPSKsi3jxeXNbMHSI9SD9jQLmXgt64FuYZChlSYMEqpEQhiCQADqNInUUrcK4hd4e72XVs5bV5UqJIIDENMgsZAHidqCyzdCiCfn9f51xfh+2wzCdHGU77MDPxg0FxnECbROYSI1Go3kkVu5Z4o9zDW3KyCi5oBkNsYUDbQ+dBQlvCth7twMrCFdROkkHKfhIp84ximw/DwUMNlAHlMTHprWn2icEi7iL5JCnsuzWPeLt3l6ERlmuHjWOZcJZk50KNrG8roGHQyD8qDh5DabrMxkggjTcnTfx109TWjnXHRiboEyeumgIWdvQjyk1v8AZ/YZ3Kj1zD9kaZifOBA8zQPmYD8XdA2DR4x5fCgdOB4oi1IIbKomNZkSaYf6P9ycVjR0CpHpneq74Jx8WBE6FAGzA/4Y89PhT/8A0eWnFY2P3E6z+2/Woi8qlYqUGqx+rX+EfaqV4v7bb+HvXLSWluhWIzOSu07Bf51dVj9Wv8I+1fL3NnDLgxOJuMk5bxQ+CzqP/VA6YX25rcZc+EIcwBkcEGfJhQzi3Ot7EFxZw62WnV2OdjuPdCxO/jtVf8PtkXgQPdIkDpJAn5kVa1jC4dLTPePZTvGmsFRDawesH4VVVnxzBXEt2WYsyXFzKx8SYYR8j8aGhe50nUn0mKI30vtbFsI7IhLL3SY13U+HlXriHKmLs5c1hyHVWBUFhDCf2Z111mg0WMIPwly6Y/Woi/8ASzH+QrxwewLl+2jGAWE/Ot2E4Hfe2+X9gglCepkbHQGB1ImuS9wy4gJuDLHmDr5AE0Fj8RupbM3SACimyoOpUlz12qcw8cIVbIUghZ1O4yjY/Ty1pU51M4iwjd3ssNh0IAn/AOMMf+6uzjb9reK/iLTKCZeY06AqxHe22oGDknGrkzNKqk6ERrP7I8Zpe5l5hW5iGOciBEATrHjGleUvAWAEvgkiPcbMNdwRM9TMDc0q3Coc6EgGBrHl4TQWnd46bWLwTFsyvg0YArAjKRB+R1rfi8SEICDNmdZWJKgvpp4TpPpS9xfEA/7McDT8DBiTGU3FInpqImufE8fssmVVC5iFmRm95e8Mp2ETMiga/aRx9bWHNmO+4Er+6o2nprr96QOa0W01hUUDPhrNxv42SWM7iZrPMFw9ksNmLe946eJ3+tY55uh71ooZAwuHGn/KX+dAP4lcVnWWJOVZ0y9PHeII6V4/HgIoCkMP2pgQTOw6+tNOI4pZeYFrNlUArbzH3dQYG4jc7UM4dhcPdsjtnyFWYAAhSdSZIPrvQA7uNJZipK5mOgPT1Opp/wCQ8Ncfh7hGOY4kN0JIt2pIXMYJObqaTALKMzDPlBgaifmNPgK7RzlcW0lu2MhVmaf4gg6R0HSg9c0i4bqh85YbA2403P7RBrv5Z5fv4/ElU1yBWzMQFQT5Tr5CTQLF8axBvKXdiy6rqR6Eddatf2MPcvW8XfuEkylsfAFj9xQN3EeaFwYnFEQTq6iQD0kbx0kbaSKqrj2BOMx15sPeL2nYOHUyqEoM8z1J0ga70w+02ywtZiYDEAz9I8vEetKPEuOdhghaVUGYlVKz0AzN66j/AEKCzeRuF4W+Ia6b16xo9ssMpkQGKgHMNPnuKZuK4i1bAtgqjAd22qzp45RsuwnT1r5p5d5iuYRy1tipbQ6TGsgjzHy8Zq5OQsKDbe87M9y4e+zGc2XQQT0/OgVufeINfQplZGR1eDsVUEE5hoPeBpN4txq4yG2xBELoykEkTqI7s679asX2n2kXCOVfIZC/xyZKQOvn5VTNAb4djbQtiWyOBGbK+o8CUcSI8RQziF0NdYgyJ0MRIiNunpWitv4R98p+On3oDmBwqX8OgMFk7sTBOpPXxmrZ9inLF3CX8T22jXLVpgBOgJYxOxI2Mdaqzkvii4a8ly6tt0S4rEOQehBIAB1EyNtRX0jy1iluFmWCpUFSPAydD4daiDlSs1KDThvcX0H2qpsdypcfEYy5dEo5JtKpIDQT72XXNG1Wzh/1a/wj7Uk8RxZEjNrrByg+GooKi4Vy3fD3Gb9HkRSytEkBp7o8e7pMV55mw9wwmS9czDuLvlBHdLZVEsJiNRoNabeHcVJxV4IGaUXMSm/eIgDz16dKy2KxmIUxew9kgkFchuNoYmWMfIVVK2A5JfEEu7XLc7KNh5FiYHoAeulGeYuL4jDW2TMrqqhVYnvQFjUECTtqDrFbk46LK9m7zcXTMWWGM6xJCjfrS5zfdttaLC6WY7qrK6yfCJ8NYMUB7lMNh8MbvZ53v5WYkkaANAEA+PhQvmPiz4t2tdmB2ZDauTJ6ToNNDXnB8esHD2VYK3ZIq6TKnLrsAQTHj0oA3GraPe7NoDNoO8ZAEb/E6GgYbvCLuKJv31RXY95oiY07o1MAQBr0o1x27hH7x7M9PfBM9en0pXxvGOzw2Fcs36S3lIAkfozEklhrBXSurH8UwvZm6EtM5VY7oze6NSYGvmP5UBL8alnD9n2d7MkgHISDl1HeAgqdPhSxb5da/c7O17+5kbzrsJ/0aJ4nihGFZ2DDOO6oOaMyiJ8Pe66eBrv5X4W7m28lTlBEHXvATrQAV5UxjOLIcg21KkagAdq8j0zAmKG8z8uXMGbWfUPMHpmUgECem3z8qtuzwd0u272rN2ZVoO7dozy3qG+tavaVwr8TZwIjX8Stth5ONdf7tAsLy6o4dkYw7Lm0E5jEkSB0pewHL11CWEH9FaaWB2cA5Z2GhjWrUt4Q27wZdM0hh0I1jT4xRhcNaKEBNIA+QAA+1BRGPz4TFPbjuoQIY6RAI+4rz+I7pJ0zz7qgjedifTUeFEPanh8nEn80tn521pTS4QCB1oOq0MwRT1fWnG/wi1+NsZbaBHtJI3GaWBY+cgUpcFw2ZwfA/PSYp/wlkaEg6Ex5a0A/2scCGGuYV00D2zB81afs1HfZ/cZcACGKlnYyDGaIWfOuD2t3i+FwZJ1Vri/NUNImF5jxFpAi3GCQYUwRqdYnxNA0868dxAY27l1mtN7sRPmJI2pSx2qLAaMuaCDprBIOxmPACvF6/cvQT3tdJIH3NMfM+Fe1hbVtgsKiro6kyWZz3QZE5vlFAoVYXs34mMpS5iBbObuhmAAEamDrqd48KryujDYRnErr5TqfQeXWgZOdeOm93Fudoiv3TO+/SlQMfOo07Hp9KisOon+XyoMkUw8g8Pt3saqXUV1ysYbaY3+FLppv9ngZ8UO4kKhM5VXURHeAkn70DHxz2YGC1i4FJk5CNPSVEj5Uz+wi5iEOJw94GLIXJOsSWkA+Gk/Gpi+IQ+sbQT47/wCvnTJ7Pb2a5e/hX7mKiHepWYqUGiz+qH8I+1fOfLvObA3FuFnygBRvMF5Yk7D3Zr6Ms/qh/D/KvlTh3Cf0t7NootuSTAkHaCeu0UHLzNj2vYguDI0EjY+m2lOHKmGw9zBILqYm/fJYLbTOFAG0kQvxJ8ar23GwmZkRH1P0qy/Z5ka1cD5iNlLNOVgNYgCND01+VVSNzRYVMSVW2tsADuBg0HrJHXTzpowvDew4Zbe52YzZiAysScxJAkEDYbHUUJx2FtWsQxKzmJKsrsoG+xEkyR604XeecAcAtq+Ge8iFSkHTpo2mpiaBI4M2SHMZWY5p01AGg11G+k1y8W4SVJcwATJPQHqsknUeAmtXDuFXrpLWUkLMefh8ad+Nc1Yi5hxh7eBZe6qkumbbwPjPX49aBIxGKzWOy97I+ZD5EENv4nLRcJbw9u5n1uC0iKs7krLE+QLVpvcBxdxRKFddjp416Xl/F3h3lMCQdiZAgSfDbXWg2nnvPgjhbltDJ94KBAAEeYIgRH1qxeWLSnDWWH9VbJ8+6J+1IbcjOUymF13gzIMfLc/KmXlY3sPbFglbqpMZdGB3CkT0OxPpQPFwDLEmBHw02oTzRxVLNqy7HRMTZJ8tWBPyJNC8TxrEZsosAaASbg0130BNCOYeFPjMi3GCqNezQ9YIksw8NB8fGgtDDX7dzbK0RqNdxI1okmEWNYFUjc5RVFXK1xSBurQT5VvxvD8Q65WuEqNFzFh0jYEa0Ct7R+MriuJ4i4hlMwRD4hAFn4wfnQC3ZL+6hYjUwCfpTrg+TLuc629AAMqxMeg021pgw3AWVgXeY/ZCiOkakToRQIXLtx7N2WtuVIhoUyDsN6Z8XzIUzZLb+EFYjTz86ZDw5YA126ACh9zgKbnbcysyfIAaUCfxpsRilthwAqyVGu5idYiYFGsJw60MAlphbNxczESsmWOh6xEUV4vibdm2DchVjuxAO3gRVd8cxSXbzXEY97o3SNAoI8qDqHBgFDmJM6FgBuw9ek1y43AAPuNp0OwHxru4Hg0uYdsy5mDaDpGnhr1rn4gfEAEabTHh6UAm7bAJAO1d3C7iAd5zbZWldDBHUGPGBXGHjbfx/wBdK8XT3ug9KDN+5LMR1JryBXuzZJO1EbT2xb0LdrI0gR1kkkT4aedBx2nB98FiNB19BrtRvhnEFQNkVljve9l1B3EmJEzHXpWlffAfKVBAgd0Cd8xIgR50R4aqXiTruFXJAgZtSZBEaTrqYoD+A4w3ZqXYMpEBuvlvGo9PjViey67Ny8PBV/7jVVY3ANaDB1/RaxetiANT7yaESSsxI0JFPfsOV+0xBLi4hRSrA9S7bzrMVEW5UqTUoNNn9UP4R9q+e7vCbs3MqK5ukyXY9zwVQo6V9DYb3F9B9qGHlLDEz2f+JvtNBQ/AOSOxOe7ldugPuj57n4UVx/LvakMhFg9Cs/HughT8quP/AHSwv9UPmfzr0eVsN/Vj5n86qqXscMvqqg9lcZGnMVI6RsJ6V4blr8RdN3FXg7RAVbagAbwJk/zq6G5PwpEdl/ib86xb5Pwq7Wh/1N+dBXHC8EtlSFUqo09T4+npXXbfWIIEVYJ5Ww0R2f1P51luWsOTPZ6+p/Ogr4BWAlcsGTP+XSvNvQEA+kiANf8AQqw/92sP/V/U/nXn/dfD/wBX/iP50CHecEd7KOu1D/xInKhUa9dJ8fM1Z3+7WH/qx8z+dYbljDn/AOP6n86CsmDBZLB95yLt4Dc1wXeLLbfLKzuZ3HnG9Wvc5OwpEdlA37rMuviYI1rib2a4A/8Awf43++agRLOKzCTlIHgDpW1LQYSQN5Gu1WBa5JwaiFsgRpoW/Oty8qYYCOyEep/OgrqFWNd94/zNebirOmo+3wmrGPKWF/qh82/OoeUsL/Vf4m/OgrW3fjYmdt604jEuuwBPST16VZtvkzCAyLX+Jv8AyrY/KeGIg2h8z+dB878f4disSSIt5AZHeE+h0mha8lXR7xA9OvkK+mByXhIjsR82/Oo3JeEO9kf9TfnQfPXBOGpbJKyCJBLfAf5xFdd3hoeVCTJ692NtavM+z7AwR2AE7wzD6hvOtp5Hwf8AUj/qb86D5q4jwci5K2ywG4UAj57maFcTIe4Slnsh+6AfmZO/yr6ut8n4VRAtDTbVtPjM1x472c4C9HaWM0GR33Gvwag+WVsuq66DwP1jzoha4S0HKw0iWEfDrt+VfRl32TcMb3sMD/ff/wA6xa9kvDFMrhoPlcuf+dB863botlhlZkB1BPdnx69fEmmHCYg2rHaEZc4AQTMdSSi5RsdDFXcvsu4aCW/DCTv33/8AKs3fZjw5t8ONNB3nH2agpJcVcyBkuIT1WAQQdgVjy8aePYW83sV3QCUtklSIOr65RoNyNNNKdP8A6XcOy5fwwgf2n++aaI8A5QwuCZ2w1rszcgN3mMxt7xPjUQaqVipQDCKyKlSqrNSpUqIhqVipQYrNSpQZFeTUqUHoV5qVKCV6qVKDBqVipQehUqVKDFZqVKDFQ1ipQSs1KlBBUqVKDFZrFSg9CpUqUGGqCsVKD3FSpUoP/9k="/>
          <p:cNvSpPr>
            <a:spLocks noChangeAspect="1" noChangeArrowheads="1"/>
          </p:cNvSpPr>
          <p:nvPr/>
        </p:nvSpPr>
        <p:spPr bwMode="auto">
          <a:xfrm>
            <a:off x="460375"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1511" name="AutoShape 8" descr="data:image/jpeg;base64,/9j/4AAQSkZJRgABAQAAAQABAAD/2wCEAAkGBhQSEBUUExQWFBUWGR0aFxcYGCAaIBgcHhocHR4bGhgZGyYfIRskHhwcIC8gIycpLC0sHh8xNTAqNSYrLCkBCQoKDAwMFAwMGSkYEhgpKSkpKSkpKSkpKSkpKSkpKSkpKSkpKSkpKSkpKSkpKSkpKSkpKSkpKSkpKSkpKSkpKf/AABEIAMIBAwMBIgACEQEDEQH/xAAcAAACAgMBAQAAAAAAAAAAAAAFBgAHAQMEAgj/xABHEAACAQIEAwUGAgYHCAEFAAABAhEAAwQSITEFBkETIlFhcQcygZGhsRTRIzNCUnLBCFNigqLh8BUWJHOSstLxQxcYJTWT/8QAFQEBAQAAAAAAAAAAAAAAAAAAAAH/xAAUEQEAAAAAAAAAAAAAAAAAAAAA/9oADAMBAAIRAxEAPwC68L7i+g+1ba1YX3F9B9q20EqVKlBKlSpQSpWJqUGalYqTQZrW7wwHjP0r3QvjKFmtJmKhi2aPALMHy0oOTjfMJtoWUoo6M50PmPLQgePpXHyhzS+K7QObZKgQUn4ggncafOvHFuDLe7J7pZ+93VgAQVhTHUgAaRuTQvgwe1iJCXAuYlgYVVBABaAO85hYHQSaqjXFeaDavdnK95Sykqe7Hjr8elAsT7SmsWc94oWPuLbUkv6LmOk/+6H+0Hjz2bJu2rSu1wlQzj3RHQRBHSDVc8hX7jY1mKm7eNom3IBKMpUjIrlVkLMCQB9KC3eS/aI2Ot6qLdwZyVIMQrKAZnUnN8IitmK5oxj3kTDdiUUfpbzgwP7QAbyMASTWcHw21au3Co7zCWIiFgiVIB0Yli52kz4AVWFzEXb2KwuCW4yWr4TMV0nuk77n/Ogtnh3NVx74ttkZGz5HUaMFWT1OubT4Vji3H8ThbV29dNoqWiwioc0bkuc2uk7DwoJw+wbGPsWLeliwtxBr422YSfEnMaMOBicYwuD9Fh0ygMNHuPvHjA0PmBQALXtJxi3U7W3YCPkgAyRmZRDQ5IMHwqwOI8RNtWdYIX3hGsyI+9InFrVvtlVbXb3EAHZptby6jMdFXWDDHptRPAi+63ziSgS4kFFYymvvG6SNdhAgDegxx72im13Laq97rbUFyusQ2XRf7xFB8Nz7xF++bdlUBIK5GYiPFswHyFBeM834DA21s2crwAWSxrLR+3cOkz1ljXLhuNPxK1aS1CP3iLSHMRDRJ9dNSAKA7zX7VcThTbC9hLWmdpBOUgwBAbrpSqPb7jv3cP8A/wA2/wDOg3F+XbuBvB7yZM5OU3NA0bx89/SjmC4hg3soD2Jadc6qeumsbdKDwv8ASBx39Vhz/cYfZ66P/uAxbaLZsKx6w7fTNXevA8I4B7CwZOmVQPlkpX5t4UmGPaW0tKCIWAdD1Oum3TXegb+B+13GXT+kWwgCkyUK7bRLyRXXf9t6W1OZluP4W0MfMtFUTevs25J9a85tKC08R/SAxk9y3YUeas0/4hrTt7JPaNiOJ3MQl9bY7NVZSildyQZlj4V89YfCPcMIpY+Qq6PYBwi5ZvYo3BEogGvgzfnURdFSpUoNWF9xfQfattasL7i+g+1baCVKlSglYrNYqqlSpWg41M+TOuf92RPyoN9QmpXNxDGraQs5gbCNyfAUArhnNa3r5tBSoAOpO5B20rxzFiCblsLrlDT8QAVJ6GCdaR8Pj2XHF7R92SxZp0OndzeNEL3FnxF3sicpBlnMmfBQAJ8KDfxTmIWwt2+6wNAqjedgBvA+fWlLmrj2IvxByWQe8BIJ8Cx9YPhtTTxSxZs2BdvBlmJLoGAidEIXNrO3pQTgnMWHfF20s9q9xzl/VqqaiDKmTtvpQa+f+N3VwOFIVc5BPeWeg6Todev8q4eUsK2HBxd5B+LvJ/w9oKcqgADO+uhM6AkaTTjzlibGFsdviFR40S2wlnc7BdYAkSdDAHSlLH8ax/8AtTD2O2CLeW2wVUUAdpbmDIlgHkDvdKBwwGFFlndQbaX1zNZhe7ckSS41addZIpZXl8vxHC37T2z2BJCLqSsaL3ZAjXfpTCuCfC52xNotngl0YkvlMgC0C0HfbKNa6+B8N7S3ItLh7I0FoGX06OVML6Anz8KDhtYS7cxWYBiMxJCFcq5hHeYmc0aAdPADfiwV4tmfGXxhrAJkB8gYzqGunUz4LE05WsqoFtQBEjLt9K+f+fsE3466C7sqvC5iTl6wJ6a0D5xn2xYPC2zZwFjtI2YjIg+HvN9Kq/mDnLFYzS9cOSZ7NRlUf3RufMyaHEpI6itV9lkxNBpirQ9gI/8AyNz/AJDf9y1WIb4VZnsC/wD2dz/kN/3JQG/6RY7mD9bn2SqTq9v6QWDa5awjKDCtczGNBIXeqXsCwolyzH91TH1ig4hRLCcDv3h3EZh4nQfMxrRHhfETmAw2Gk/vRnPx0/nTBh+FYq8g7VihYgx7oEkxove21oFTEctG2P0t22h/cmW+VcSZFiQX+g+9PGJ5DVEZnLOZO3cUwJ6ySK2YDG4Czb7rW1aNwmdpjxPrvQAeO2sTYNqALJu2gcqQIBYjfwOhnzp8/o8z2+LJMyifRmoF7UXCHCXFAM2gRuNzNMP9HzEZr2LAWAFUjylm0+lRF2TUqVKDVhfcX0H2rbWrC+4voPtW2glSaFcw3byWi9oxlBJESfhIpT4NxPGXb2RXI3JLQQAIkwQfGKCwaxXm2CAATJ8fH5V6qqw8xpv0qm8bgHzKl1suIuXGGYmADJ1zTsANxVs8WuEWjBgn/RpFu2LXdd/eUkxO+u5FA84bGoqKpuB2VRJmSYABOnn96W+asWpuKS0gAZEGuZm6+ZpZ4at3E3D2bMLak52mFA0gE9dOg61545jVw7qoaXYd1iP1a7Fh1zH6R8w7OH21ui7oFyREdWIaQfE6Uy8KR7KW1FoBwjFmchZMgkmJOkxSNwTi1qxeyM0KxWDGmm+bw1NWZxTCpdKhj3QpcEHQFWUg6bigVudnuXcOwuZOzOqgAgnaYzakecDcUucq8Ms2f+IukLbRGzMTl1aIBYa6yRHhTZx3hzXLY3DFlAJJgIAZYkkwJ1ikXjOMa8OwsXFWzaSc7MEDGYzkn0899vACfPWPwt+youdnlUZrZ7QKwzAbKT3hHQTQfHY67e4lgruGt9ows2wpMlZVjJJ/dE+VcfG2fFdhZtol0sBlZJYXii5SSW2AI6eWsVYHIvJKcOsgZs7P32YxEkAZRHQfnQFeD8Fuk9pi7guuNoEKuswqz08TJNdl3F27StG7EtlG7Hx/zrnxXHVGdEIZ1EnwGoEeuu1cXCLOe4Wktm3JoAvBmuXuJWixK20D5bS+6JUiT4nfU0rc6WEuXrpUgHNPjtvNOlx2tcZw9tR3Ht3G+IG1V5xfhd2/xDFJbttdIdiZcIiztJnMdNYoEfiOHUvCSW00A39Irm/2aR75Fv8AiOo9VGvzirAbkG+yntrqWlG6Wh182MCfODS7iOH4Oy0NcLMCJnvaf3dKABds9nBjNmEqTpp4gT8KsT2TYd7XE76PowwtzbT9wzQHjWES8MOwIS1lM6QQAzTp46eRp35TwhTjV2QwZsG8KRqR3MpGus0BN+YCinOGu2v21W4QwiTmXXdTqB1+Apqs8dwDWFuOcOVIDICEJJO0JBbMfnSTj1/Dj9OvZZtF7QhZjeJ61w8LOGz9woW3hcu8HwNA13uaw82rSiwjEgdwBo8Bl0A89TXnlK2tnFAm53HXJlJ0n9mJmDpHShFu4gmImNv5x4VyXL6MMucwfDSOunn1oLG57wNi7gby4gAplkawcw92CNZmKoTEcq2kWArsfEtHy0py4pxa/iFW3edXCt74kM0bTEKPOBrHwrnxVglV0JP+o3oBGO53R2tdphAyWUNsLmnSAATK+8OlP/sf48mIu4hUsCyEVeu8s3gKrV+UMViAzWbTuJkuPHSROgn407ewvhz2cTi1uKVPZpodwczSD51EXHUqVKDVhvcX0H2rkxvEcphd66sP+rX+EfalPG8Ys2QWu3FQDcn/ACoCZ4ncMgwRtqK08vcOSw7MTLPoD4DePWetaMBxG1fTNacOOpH8wda34q6FAHjMfSqpkFeMReCIzNsoJPoK1YHE57at4jX4b0F4pzEXY2MMnbOQQx/YXpqdqBO417SDd7RERmVYlba5jB2zE7T4UvcQ45bxRVWZrVwCIdMrBfEA/cV047lu5w+5eIuW1a4ysGuA5YgZogjYmNfDzpE4tiLt/GLcBRzJVSkwQGKiTJHSaC+cBhxdCYe1pYtKssv7RjU+ebUj1nwpc9oOFH4tMuiqgX0Mn/Km/lXFKmDUEBWRO9H7UDVp8/pSX7Rcy9mBOZ0zEgwVZnOvzIGm0UA7mHlq2llv0Ga4Yi7m1LHU5RrsBtTBw/HMcLg0IZgLYDHYXIM5STplEAMfXwpO5nxDm9bR7jpLKI/ZE6MSYjSTM6+FNnN/FQLNq1gVW44UIknQIANdNYIA16ifiHPzpzQ123+HDZbjkDKo7pB3Bc6AajU0HwnDuHoQ+LxeHuOCYthkIXwB6lgNNI+NMvB+COloNiHFy54ABVQxsqj7nWlvmHgVqxmd2srOYgOgctpCAFgfDw11oHflrmKxfZUwwFy0vcz2kJCE6kM5ACqRGgpk4pw4XbD2gxt5lIDJoV9CNqr32KYcKMW1tw9tmt6gADPkJaABEAECrLv+43oaCkODYHiBtXeyOFu22zLDEqcs9HGs7T4dTRD2e83sznCthb02+4biPnW30BbNBjTxJrm5cxFs4J7BtZrth3SdWhiD3hBGkfXyqcocWtWL168ym2jsoGWIBAgg67g7+FA9Y7u8UwpPez2byztEZGmPhVW3WxL8Txf4e72X6Rg5RMxyppJ31gdNzT3h+ZfxfFURbZS3YW5lcqT2hYAEhv2VA2G58qrvFcxnCY3E2rTYhc91mOUp3mmBBIzZdPGgPHi99sH2drh9zGLmIuXMSWbM3dOiW4C/sws6eetC+Cpg+w7a7hQrF4C27ZhCD1L3CZ9NNqO8U5ksJgrZWwxZrblRnjIWLZy0HKTJjSlHCcUsnNda1+jzk20YkqZnRjmmdJPpQH8HYt46/aH4NktFmUXZQD9WxGYRPWfCa7OfcTcscSL4bN2n4REDKdgc8gEdZUbbAUIPHMdgrKXytkYZzPZBlJIaNWQCQCI6ztRvhHtJwV1gro9kIjMGX9kFYIVgZnw9d9KBK5R4libuMtWsSXu23LwL0sMwU6oX6yBtv1rr4pxK3aa4tmxAUk3blhTnsif6xYVT5SRrFeOb+Y7N3EC4Ll8PbFzJ2mpTugWz8fod64kxarwfKpIZ2OaXPeOYT3ZgnzgmKBkv4nhgwHaXEvXTcZbknKLgElffOvvAkgHXfrSTyfw1rmIV8ypbRlLPcYKsAyVLNpMdBPpXHcuZsOVLM5RwACCMqZW6HYAwaN8p8OS5xW0pyLafvAFZVu7qAD/akaeFA3NwHhy3834vDsWOiZgkb+AC61k8x8PtZxmkjRgFZtR51yc+8uWUR/1alMmqW1TNJIYyo2Gx32HjVZ2zOi6/c60F8YTsruCBuvfS2ATa7FnRVtqgPeC6SSSddTU9iKgPjRBlXADNMlZaAZ1kfzqusNexFjBqt5rttTmVF12YKRI3CkToenrView3CuBiLr7XMkSZOhaZ+dRFrVKlSg04f9Wv8I+1Ug9mweLYq1iszLagW5Yga6kxO+oFXfh/1a+g+1Uj7R7iYTHri7NwsXdkvKV93JEgSNdxrr11oC/C+I2bN6z+Gt3FW5JZiCARqBObXcfD40f4niizKYKwdAwgeo8RVf4DmdsVisOqspD3FOUGcgkEgg7EAEmNNYFOvMeKW6ElcyZpgNG0yDHTy9KqiPCjcxShBc7O3LFgNyJiAf5femnC4azhkyqAo6+J8yfGkblHjK3hcCWmt21bWdifBfltRTH8SGZUmC7BQPXagH+0jBjGWUNlBda2TKE5ZB8JBB1GxpO4BhruCw2e5hmKPiP+Jt5Q/wChyGCMokEOc0rGoFWfasqkgLuJ9SP/AHWbq6E+UUFe8G4h2XGLuHRi+HuuLi69OzzT/CV0PwPrYD2+0fO4DEabDTyFJOLsInGbVxVhrlp5gwJUBZiPeIbx6Ua4NzCVxGItsM0OmUTGjKpOvlQbOL8t27zSQenzFeruGTDqSFAYjfKNYHU70SW4TccgaAD/AEKR+auamu4y1hUUBZBzTrABJEdNo+NAy2uJi9ZN20yxmy946hwe8pWJlaUecuC3BFyy7XbjMSRdggBgAFEAZQNYjxrTwrjRXECxGVYuXC2gzMX1BG+ggfCmtcUhUyRGk0AL2aY69gUuWrqAq79oSNGUkAHTqNBpVh43me12c23DEmCP2l8ZU9aQeLY4WVNxdQo1A+pj0pYxvFiMbhXkqt1ob0MQT8SPnQOGL5XBtOAzubjFyWMZc2wXLEAfWaUxyXirVyLVw+6QEzEKe6PDST5jerUw4GXWCBG1c3H+zS01wkLlGafTX50AHlnFzcGcRetJkdd94Kyesjr/AGfOimD9neEL9rfAu3yTIJOUSSYAB1iYk0G4Hhbj4v8AFCFtPYC3ATqHnOhA+BHxru4TxcrxI2GYMnYhyeqsW2PwoN/OXIlnEoqwFy91cgywNTGnQ9fWlHiPsnV7Q7JsjoBIMlWIGsrowPmPGrSvY5GVHVgQToR60tc5cZ7Ds1tn9JccKo8ZIn70CRxV8RjbdrDWrAzsmQrHdWGALF+sZDrvFMvCfYtYtWHtvcNy+6AFtlXyUb7gGT1A9Cb5bxfZ2runetuwmOhIbfwljRDh3GFZwM0tOvkJjfb4b0FdcG9kYS8Ti5u252zEZoPUjWPEaTTtiOW8Ecll7S9lByKo0Hd6AddzO9G+L4kKqtH7R/nSXiuPK0sHNtVeA0bE5l+8iaAVxzhlvEpdw2GFtmEQTBydRnO4gDrrqNKXeC+zu5avW3uXWc2WDBVBgQwMyTIHoutGOCYJcO9+5ZdrjMIOaFAjvQI2k70b5U4qcRh+2OVSSQQCCYBidtpFAh87WLxMSCrMVHQlv7RmAANBtvNOPsl5esYfCNfuqrYlywEwxthSYAHRjvI3EUU4lw9Xtg6QdelAbvG7Ugo0XLThLkGIJ7skdRrNA1cX4TbugFl1bUz4jxnrRrkm2qm4iwIAkepJoTfDOrODrMx02+h2oryQAS79XRZ9RNRDXUqVKDTh/wBWvoPtVMcz4H8birlpjnFtAmcbi4xzsY22yjarnw/6tf4R9qr/AIZwRbb3CTna5cZ2bzLafIQKBK5Y5I7C72rDvK0KZnpvoNP5fWnu5gVYrmUHw6EaamR8N5rsOFAVBpJJk+JEa0I47xxLYW3MO+iaHxG+kDaqoq2EGFwwS1qF+ckyToPGgXDMuKxYvpdLJaIUARGcCCZ+JG8b0ew2JXEYXMswykEHcaQQfPcUj+yS92ZxOGaM1q7MD91tJ181n+9QWfiAM4PlWq7iAqkeOlesbd29IofxBoUx1mPpQI3DeJ9rxG1mOiLeLfBlUf8Ab96xwHigu4u/cAIDXCAZ3CgDb/W1CcHae1xXvRlcXQsdQxza+ev0pw5W5dS4jBGi5bdp1mc0GCNxHlQHvxAAJG8a1U68RDcVQx7hYt6QV+OrDSrB4hw/FqxQWywg6ggg/WfpS/a5bTCZL18g4i8yjswR3FZ1BmOslftrrQKGJw8cXuq7HZigmIlM35/WnyxAtg5Z2ET+fxpYxOHS7x28W2tWtI8SoA1AP71E8VdukFbZt90gCXA67xvQK/Oaklj2jqq/szv/AJV2e0c2xbw7r/ZiPCAf5Vx8dwVy4D2roomJkH7H61z86IFwOBXXPkJ+ECgtPlbHBrK7xAMbfMUB9p16UcAkIASATpMGPvXJyPxfNZXyEH4VnmhxeUqNcyGOsnb70BO3xZhhbLJr2llZE7lRMeuhHzoTyRijexd642rEEHwgEaA+AE/Ks8DQ2OHqLkZrd1VOu2sET6HWtns9sj/aONVbgAWGt29BnzHUg+I0EedBYdhFKa9CDSTz5iSuKsmPduod+gYMfoDTVxLHZAQwKkDQRB08BVb88483sQiW9WK5iD+yMpzE+AAnWaB7sYzK+IB0UlSD5MIP1Ws4C2UtgiA8lu9oASZHwMiTQS3j1AhvdGGDtHhJOmu+8Uqph7nGCbt3F28NYzm3btTLGAIlARMjXMT02oLR4jzHh2AT8RZzgmVFxZ38J1+FIWNYDD4sAEohYqBP8QiPAtO/Sqv4rw44e/ctGZtsRMRIB0YeR3qzMIGt8HJeS72yDPSQQJ8YAWgXk4q+F4WoAJe/JLTtm669YEUz8jKPwygEroPdJE+dJPHsWH4fhzroSv8A06U28EvLbtQpMAAloJ0gdVn7CgYOdcU9vBjszlMR8PWkTlzCG9w7EGR2hecx31AiSek13c2cXF63aUXVysTPeHuz5kR8Yr3yzatu19LTlrItopnYkIRpoDE9YoLJ4bcYW1UqVbKM0kbxrp60wcqABrgHSP50g8A44WViZi2oVifQR9I1ph9nHEhexF8qSVyLE+OZhP061EP9SpUoNOH/AFa/wj7UnYHCnPDevnv5042D+jX+Efaq6wXOdskgup72Unz+GtAb4i2RLbRqATB+ApL5gxXezEhmUiBExqGOsDWPDxFMnGuJiQo2G7RoFgak/wAqTsfibV92/SaZGCDTWQRO+pJ1kx08KqjQ5jt4K2Lt6RZuqCAoJOfrp0kRqYEilDhPPdocRu4k2zbR1FthOZmC6hiBAnYR5Uwc+Kh4S2UggII66AA/62pBwnLd273LAZntrZlZXVntG4dWj0iaC6eF8dTFEBEuxAOZ0ZQR5FhBrq44R2Yb+1G/ip/Kl/kDBY6zbcY2Aq/qlLZmE69P2ddJ6zRrmFCcKSJ7pRtOozQfkDQVjx3jJS82UAm3dDBtyVyJKj5sCfSveI5hu4XGDI5VMRFxXGuUZQCGXrlIkwQaSuMYN1vXbpO15lIGhOYZtNNspotxTF2zZsRLMsAsJWNNgR1O3yoGfi/tQxS/oc9pmYd26pyiI3ZW2O2k/wA6TLPFsTexNrtb3a5biH3pAOYQBlEeemld+GdHKHMzXCVVjnmF8NekA61zXcKqXHcu47uZRm3aDBJ9Np6xQNPLfFEv4jEMqrna5Dk75A0Ag6aACfUGtt65iXxThbX6LUK3aZYgEToTv5g70u8h4ZkcuZi4uhPWDqfmac8XeypMkGQB6kigR+MWr7E5lMbCHDAE6TOnXTatPtAxUYm1aBnskC+hiOnXSmy5YOUTHc/SHSZAJgfE/aqz4piu0vs+23nqBvr50DpyZzOgYYZ7Z2YdpnYlok+7G9MeG4WjXM6G6Sde+0hR5DIp089vEUu8C5bsA9qbt5DAIZco70d4SUI8wKLYTDYfEGyrdpczICVYsZIiXEELr6aTQYscMyC/ZdgytiEf3gdGIkNGkkg6dBSffx/ZFgiB2BKZjJPdJC7ERpEnXrTFxrC27Fu8bGirctnL4BSwJ0PifpSdiVzkqRlknKRrJaNTB6xMUD3gOf3WwExVwX4YqLbaOsLvnIKlZkQZ9aAcw8zh7RtWkWznWbxBBZv7IyqMqaddT1r3e4PZsi01wFVy5WIMd7x+hHxqcZ4yuS7kFtFIKqFAmTAJJGkDUdaDZa5kUIwJ1ODRdZ8GnUbHUfz8aP8ALDWLORVsM1pra3s5IYB2WJ1aco7wB1jvetD/AGRcqDF4u5eurms2UCgMNHJGgI6gKJI8xTnzX7PbmJuI2HZUCgqUJZQyzI0TcAzpHWgryxgUxmLuNGY582bplQL7vUy3d8N/CilrH23wd61duKro7gDPB1QxIJ2knQeFWbyxymmGykwXGjEAAT4AdANdKE+1flu1icFduoiretjtMwABIXUqxjqvj1oKX4UVfDANEWr2czsVKjMAPHSa08xW7KXf+HdgrCSh/Y12BnUHcda4uHX2BIBEe9qJ26+o01/9Fk4Nycb69rcLQZ7uknwO+0dKBWFsQddulNvI+NWycSA0j8O5J6SI2+dFlxOGUPbtW0UhsuwnWBvqSd658Z2dv8QRBc2ikH+1DH1OVfvQauFcexLWGFiwqSBmIYHMSAJhten3qwPYpcuG9iu0EHJb+jPOwqueXMC4l7ZAhIII96NQfSRHSrG9i7ZsRinLZiyJ8JZz/Ooi2KlSalBpw/6tf4R9qq7jns/t3jITK0iCu30q0cN+rX0H2rhfDhO9roJ+NBXnEuEsg7NJcKonMJET7sbzBGtLeD4AXxQv3FCJbgJbG2kkFvv8qsT8Obdxi2rXDmOm2kR8o86rnm/E3vxDW0BCSpO5mSCfRdBpVUP5i44bOBfC3MxzZkQgDLAYbmZ2rt9nPPODtYnFfiWa2t4o1t2XRcilYOWSDrp0oJzti7VzB2iNHDkRG8ASdNtxSXaUQZ36UH0Njvalwq2kriO0PgqOxPxK/wA6V8X7cbDt2f4e4LRBBdmGYT1CL+dU6y/516WzpMUDPzVimYG7bI7C/cYodjplBB+lbcZy+AqMS0Qsa6bAn/XjXdx7gX/A4KyJzKLrNHTM4iR6Ua4zhow6oZIVE6eCKD8aARwXhYLN7p/ZJGmWTLA6fu9Rp3hQ3naywvAKe5kAiNtfH4D5U0cs4ebJubFiQP7RJiPoPlXDzHgjbZB1IBMkRM9c38qDp4dadXtW47luxbIjcl1za+kAUaxbkWwYg5h8JYa1jD2YxNsx72FRomdl2+5r3jb+a3APVflmFArc6Xb6ZezDZSuVo3B3g+XnSxwpbXZ3RdWWcdxsuaDrsd5+FWhzHbjB3GOhP2H+dVfhQCBpsB5HqY1+FB1cF421kAScmbXqJGzEHz06RWzgvEWFy+6ZoGcLlEKC2mwnxBjoPSh/FxkZwpAJdgfienzrv5ftqbCywDBmYDxVYnoeseFByY3iTXUdEBGXLOUls4GbwA07xJ9BU5bQlmUiCzoRI8MxMeddnAL/AGbXSNM7bbERManTrRLA2y+LskA5czEkSQCEMS0x00HrQY5pU5VU6HMpAMnXr8hQjH2TbwweMpLD1iDA+Wp8yaL85Y7K9sHr+911H0rzjsWGWxmCnO0QQDIbu+Oh1JHhpQNPskxbJdKzcXMpzIywoYkZSpnvArAnzPSKsi3jxeXNbMHSI9SD9jQLmXgt64FuYZChlSYMEqpEQhiCQADqNInUUrcK4hd4e72XVs5bV5UqJIIDENMgsZAHidqCyzdCiCfn9f51xfh+2wzCdHGU77MDPxg0FxnECbROYSI1Go3kkVu5Z4o9zDW3KyCi5oBkNsYUDbQ+dBQlvCth7twMrCFdROkkHKfhIp84ximw/DwUMNlAHlMTHprWn2icEi7iL5JCnsuzWPeLt3l6ERlmuHjWOZcJZk50KNrG8roGHQyD8qDh5DabrMxkggjTcnTfx109TWjnXHRiboEyeumgIWdvQjyk1v8AZ/YZ3Kj1zD9kaZifOBA8zQPmYD8XdA2DR4x5fCgdOB4oi1IIbKomNZkSaYf6P9ycVjR0CpHpneq74Jx8WBE6FAGzA/4Y89PhT/8A0eWnFY2P3E6z+2/Woi8qlYqUGqx+rX+EfaqV4v7bb+HvXLSWluhWIzOSu07Bf51dVj9Wv8I+1fL3NnDLgxOJuMk5bxQ+CzqP/VA6YX25rcZc+EIcwBkcEGfJhQzi3Ot7EFxZw62WnV2OdjuPdCxO/jtVf8PtkXgQPdIkDpJAn5kVa1jC4dLTPePZTvGmsFRDawesH4VVVnxzBXEt2WYsyXFzKx8SYYR8j8aGhe50nUn0mKI30vtbFsI7IhLL3SY13U+HlXriHKmLs5c1hyHVWBUFhDCf2Z111mg0WMIPwly6Y/Woi/8ASzH+QrxwewLl+2jGAWE/Ot2E4Hfe2+X9gglCepkbHQGB1ImuS9wy4gJuDLHmDr5AE0Fj8RupbM3SACimyoOpUlz12qcw8cIVbIUghZ1O4yjY/Ty1pU51M4iwjd3ssNh0IAn/AOMMf+6uzjb9reK/iLTKCZeY06AqxHe22oGDknGrkzNKqk6ERrP7I8Zpe5l5hW5iGOciBEATrHjGleUvAWAEvgkiPcbMNdwRM9TMDc0q3Coc6EgGBrHl4TQWnd46bWLwTFsyvg0YArAjKRB+R1rfi8SEICDNmdZWJKgvpp4TpPpS9xfEA/7McDT8DBiTGU3FInpqImufE8fssmVVC5iFmRm95e8Mp2ETMiga/aRx9bWHNmO+4Er+6o2nprr96QOa0W01hUUDPhrNxv42SWM7iZrPMFw9ksNmLe946eJ3+tY55uh71ooZAwuHGn/KX+dAP4lcVnWWJOVZ0y9PHeII6V4/HgIoCkMP2pgQTOw6+tNOI4pZeYFrNlUArbzH3dQYG4jc7UM4dhcPdsjtnyFWYAAhSdSZIPrvQA7uNJZipK5mOgPT1Opp/wCQ8Ncfh7hGOY4kN0JIt2pIXMYJObqaTALKMzDPlBgaifmNPgK7RzlcW0lu2MhVmaf4gg6R0HSg9c0i4bqh85YbA2403P7RBrv5Z5fv4/ElU1yBWzMQFQT5Tr5CTQLF8axBvKXdiy6rqR6Eddatf2MPcvW8XfuEkylsfAFj9xQN3EeaFwYnFEQTq6iQD0kbx0kbaSKqrj2BOMx15sPeL2nYOHUyqEoM8z1J0ga70w+02ywtZiYDEAz9I8vEetKPEuOdhghaVUGYlVKz0AzN66j/AEKCzeRuF4W+Ia6b16xo9ssMpkQGKgHMNPnuKZuK4i1bAtgqjAd22qzp45RsuwnT1r5p5d5iuYRy1tipbQ6TGsgjzHy8Zq5OQsKDbe87M9y4e+zGc2XQQT0/OgVufeINfQplZGR1eDsVUEE5hoPeBpN4txq4yG2xBELoykEkTqI7s679asX2n2kXCOVfIZC/xyZKQOvn5VTNAb4djbQtiWyOBGbK+o8CUcSI8RQziF0NdYgyJ0MRIiNunpWitv4R98p+On3oDmBwqX8OgMFk7sTBOpPXxmrZ9inLF3CX8T22jXLVpgBOgJYxOxI2Mdaqzkvii4a8ly6tt0S4rEOQehBIAB1EyNtRX0jy1iluFmWCpUFSPAydD4daiDlSs1KDThvcX0H2qpsdypcfEYy5dEo5JtKpIDQT72XXNG1Wzh/1a/wj7Uk8RxZEjNrrByg+GooKi4Vy3fD3Gb9HkRSytEkBp7o8e7pMV55mw9wwmS9czDuLvlBHdLZVEsJiNRoNabeHcVJxV4IGaUXMSm/eIgDz16dKy2KxmIUxew9kgkFchuNoYmWMfIVVK2A5JfEEu7XLc7KNh5FiYHoAeulGeYuL4jDW2TMrqqhVYnvQFjUECTtqDrFbk46LK9m7zcXTMWWGM6xJCjfrS5zfdttaLC6WY7qrK6yfCJ8NYMUB7lMNh8MbvZ53v5WYkkaANAEA+PhQvmPiz4t2tdmB2ZDauTJ6ToNNDXnB8esHD2VYK3ZIq6TKnLrsAQTHj0oA3GraPe7NoDNoO8ZAEb/E6GgYbvCLuKJv31RXY95oiY07o1MAQBr0o1x27hH7x7M9PfBM9en0pXxvGOzw2Fcs36S3lIAkfozEklhrBXSurH8UwvZm6EtM5VY7oze6NSYGvmP5UBL8alnD9n2d7MkgHISDl1HeAgqdPhSxb5da/c7O17+5kbzrsJ/0aJ4nihGFZ2DDOO6oOaMyiJ8Pe66eBrv5X4W7m28lTlBEHXvATrQAV5UxjOLIcg21KkagAdq8j0zAmKG8z8uXMGbWfUPMHpmUgECem3z8qtuzwd0u272rN2ZVoO7dozy3qG+tavaVwr8TZwIjX8Stth5ONdf7tAsLy6o4dkYw7Lm0E5jEkSB0pewHL11CWEH9FaaWB2cA5Z2GhjWrUt4Q27wZdM0hh0I1jT4xRhcNaKEBNIA+QAA+1BRGPz4TFPbjuoQIY6RAI+4rz+I7pJ0zz7qgjedifTUeFEPanh8nEn80tn521pTS4QCB1oOq0MwRT1fWnG/wi1+NsZbaBHtJI3GaWBY+cgUpcFw2ZwfA/PSYp/wlkaEg6Ex5a0A/2scCGGuYV00D2zB81afs1HfZ/cZcACGKlnYyDGaIWfOuD2t3i+FwZJ1Vri/NUNImF5jxFpAi3GCQYUwRqdYnxNA0868dxAY27l1mtN7sRPmJI2pSx2qLAaMuaCDprBIOxmPACvF6/cvQT3tdJIH3NMfM+Fe1hbVtgsKiro6kyWZz3QZE5vlFAoVYXs34mMpS5iBbObuhmAAEamDrqd48KryujDYRnErr5TqfQeXWgZOdeOm93Fudoiv3TO+/SlQMfOo07Hp9KisOon+XyoMkUw8g8Pt3saqXUV1ysYbaY3+FLppv9ngZ8UO4kKhM5VXURHeAkn70DHxz2YGC1i4FJk5CNPSVEj5Uz+wi5iEOJw94GLIXJOsSWkA+Gk/Gpi+IQ+sbQT47/wCvnTJ7Pb2a5e/hX7mKiHepWYqUGiz+qH8I+1fOfLvObA3FuFnygBRvMF5Yk7D3Zr6Ms/qh/D/KvlTh3Cf0t7NootuSTAkHaCeu0UHLzNj2vYguDI0EjY+m2lOHKmGw9zBILqYm/fJYLbTOFAG0kQvxJ8ar23GwmZkRH1P0qy/Z5ka1cD5iNlLNOVgNYgCND01+VVSNzRYVMSVW2tsADuBg0HrJHXTzpowvDew4Zbe52YzZiAysScxJAkEDYbHUUJx2FtWsQxKzmJKsrsoG+xEkyR604XeecAcAtq+Ge8iFSkHTpo2mpiaBI4M2SHMZWY5p01AGg11G+k1y8W4SVJcwATJPQHqsknUeAmtXDuFXrpLWUkLMefh8ad+Nc1Yi5hxh7eBZe6qkumbbwPjPX49aBIxGKzWOy97I+ZD5EENv4nLRcJbw9u5n1uC0iKs7krLE+QLVpvcBxdxRKFddjp416Xl/F3h3lMCQdiZAgSfDbXWg2nnvPgjhbltDJ94KBAAEeYIgRH1qxeWLSnDWWH9VbJ8+6J+1IbcjOUymF13gzIMfLc/KmXlY3sPbFglbqpMZdGB3CkT0OxPpQPFwDLEmBHw02oTzRxVLNqy7HRMTZJ8tWBPyJNC8TxrEZsosAaASbg0130BNCOYeFPjMi3GCqNezQ9YIksw8NB8fGgtDDX7dzbK0RqNdxI1okmEWNYFUjc5RVFXK1xSBurQT5VvxvD8Q65WuEqNFzFh0jYEa0Ct7R+MriuJ4i4hlMwRD4hAFn4wfnQC3ZL+6hYjUwCfpTrg+TLuc629AAMqxMeg021pgw3AWVgXeY/ZCiOkakToRQIXLtx7N2WtuVIhoUyDsN6Z8XzIUzZLb+EFYjTz86ZDw5YA126ACh9zgKbnbcysyfIAaUCfxpsRilthwAqyVGu5idYiYFGsJw60MAlphbNxczESsmWOh6xEUV4vibdm2DchVjuxAO3gRVd8cxSXbzXEY97o3SNAoI8qDqHBgFDmJM6FgBuw9ek1y43AAPuNp0OwHxru4Hg0uYdsy5mDaDpGnhr1rn4gfEAEabTHh6UAm7bAJAO1d3C7iAd5zbZWldDBHUGPGBXGHjbfx/wBdK8XT3ug9KDN+5LMR1JryBXuzZJO1EbT2xb0LdrI0gR1kkkT4aedBx2nB98FiNB19BrtRvhnEFQNkVljve9l1B3EmJEzHXpWlffAfKVBAgd0Cd8xIgR50R4aqXiTruFXJAgZtSZBEaTrqYoD+A4w3ZqXYMpEBuvlvGo9PjViey67Ny8PBV/7jVVY3ANaDB1/RaxetiANT7yaESSsxI0JFPfsOV+0xBLi4hRSrA9S7bzrMVEW5UqTUoNNn9UP4R9q+e7vCbs3MqK5ukyXY9zwVQo6V9DYb3F9B9qGHlLDEz2f+JvtNBQ/AOSOxOe7ldugPuj57n4UVx/LvakMhFg9Cs/HughT8quP/AHSwv9UPmfzr0eVsN/Vj5n86qqXscMvqqg9lcZGnMVI6RsJ6V4blr8RdN3FXg7RAVbagAbwJk/zq6G5PwpEdl/ib86xb5Pwq7Wh/1N+dBXHC8EtlSFUqo09T4+npXXbfWIIEVYJ5Ww0R2f1P51luWsOTPZ6+p/Ogr4BWAlcsGTP+XSvNvQEA+kiANf8AQqw/92sP/V/U/nXn/dfD/wBX/iP50CHecEd7KOu1D/xInKhUa9dJ8fM1Z3+7WH/qx8z+dYbljDn/AOP6n86CsmDBZLB95yLt4Dc1wXeLLbfLKzuZ3HnG9Wvc5OwpEdlA37rMuviYI1rib2a4A/8Awf43++agRLOKzCTlIHgDpW1LQYSQN5Gu1WBa5JwaiFsgRpoW/Oty8qYYCOyEep/OgrqFWNd94/zNebirOmo+3wmrGPKWF/qh82/OoeUsL/Vf4m/OgrW3fjYmdt604jEuuwBPST16VZtvkzCAyLX+Jv8AyrY/KeGIg2h8z+dB878f4disSSIt5AZHeE+h0mha8lXR7xA9OvkK+mByXhIjsR82/Oo3JeEO9kf9TfnQfPXBOGpbJKyCJBLfAf5xFdd3hoeVCTJ692NtavM+z7AwR2AE7wzD6hvOtp5Hwf8AUj/qb86D5q4jwci5K2ywG4UAj57maFcTIe4Slnsh+6AfmZO/yr6ut8n4VRAtDTbVtPjM1x472c4C9HaWM0GR33Gvwag+WVsuq66DwP1jzoha4S0HKw0iWEfDrt+VfRl32TcMb3sMD/ff/wA6xa9kvDFMrhoPlcuf+dB863botlhlZkB1BPdnx69fEmmHCYg2rHaEZc4AQTMdSSi5RsdDFXcvsu4aCW/DCTv33/8AKs3fZjw5t8ONNB3nH2agpJcVcyBkuIT1WAQQdgVjy8aePYW83sV3QCUtklSIOr65RoNyNNNKdP8A6XcOy5fwwgf2n++aaI8A5QwuCZ2w1rszcgN3mMxt7xPjUQaqVipQDCKyKlSqrNSpUqIhqVipQYrNSpQZFeTUqUHoV5qVKCV6qVKDBqVipQehUqVKDFZqVKDFQ1ipQSs1KlBBUqVKDFZrFSg9CpUqUGGqCsVKD3FSpUoP/9k="/>
          <p:cNvSpPr>
            <a:spLocks noChangeAspect="1" noChangeArrowheads="1"/>
          </p:cNvSpPr>
          <p:nvPr/>
        </p:nvSpPr>
        <p:spPr bwMode="auto">
          <a:xfrm>
            <a:off x="612775"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1512" name="AutoShape 10" descr="data:image/jpeg;base64,/9j/4AAQSkZJRgABAQAAAQABAAD/2wCEAAkGBhQSEBUUExQWFBUWGR0aFxcYGCAaIBgcHhocHR4bGhgZGyYfIRskHhwcIC8gIycpLC0sHh8xNTAqNSYrLCkBCQoKDAwMFAwMGSkYEhgpKSkpKSkpKSkpKSkpKSkpKSkpKSkpKSkpKSkpKSkpKSkpKSkpKSkpKSkpKSkpKSkpKf/AABEIAMIBAwMBIgACEQEDEQH/xAAcAAACAgMBAQAAAAAAAAAAAAAFBgAHAQMEAgj/xABHEAACAQIEAwUGAgYHCAEFAAABAhEAAwQSITEFBkETIlFhcQcygZGhsRTRIzNCUnLBCFNigqLh8BUWJHOSstLxQxcYJTWT/8QAFQEBAQAAAAAAAAAAAAAAAAAAAAH/xAAUEQEAAAAAAAAAAAAAAAAAAAAA/9oADAMBAAIRAxEAPwC68L7i+g+1ba1YX3F9B9q20EqVKlBKlSpQSpWJqUGalYqTQZrW7wwHjP0r3QvjKFmtJmKhi2aPALMHy0oOTjfMJtoWUoo6M50PmPLQgePpXHyhzS+K7QObZKgQUn4ggncafOvHFuDLe7J7pZ+93VgAQVhTHUgAaRuTQvgwe1iJCXAuYlgYVVBABaAO85hYHQSaqjXFeaDavdnK95Sykqe7Hjr8elAsT7SmsWc94oWPuLbUkv6LmOk/+6H+0Hjz2bJu2rSu1wlQzj3RHQRBHSDVc8hX7jY1mKm7eNom3IBKMpUjIrlVkLMCQB9KC3eS/aI2Ot6qLdwZyVIMQrKAZnUnN8IitmK5oxj3kTDdiUUfpbzgwP7QAbyMASTWcHw21au3Co7zCWIiFgiVIB0Yli52kz4AVWFzEXb2KwuCW4yWr4TMV0nuk77n/Ogtnh3NVx74ttkZGz5HUaMFWT1OubT4Vji3H8ThbV29dNoqWiwioc0bkuc2uk7DwoJw+wbGPsWLeliwtxBr422YSfEnMaMOBicYwuD9Fh0ygMNHuPvHjA0PmBQALXtJxi3U7W3YCPkgAyRmZRDQ5IMHwqwOI8RNtWdYIX3hGsyI+9InFrVvtlVbXb3EAHZptby6jMdFXWDDHptRPAi+63ziSgS4kFFYymvvG6SNdhAgDegxx72im13Laq97rbUFyusQ2XRf7xFB8Nz7xF++bdlUBIK5GYiPFswHyFBeM834DA21s2crwAWSxrLR+3cOkz1ljXLhuNPxK1aS1CP3iLSHMRDRJ9dNSAKA7zX7VcThTbC9hLWmdpBOUgwBAbrpSqPb7jv3cP8A/wA2/wDOg3F+XbuBvB7yZM5OU3NA0bx89/SjmC4hg3soD2Jadc6qeumsbdKDwv8ASBx39Vhz/cYfZ66P/uAxbaLZsKx6w7fTNXevA8I4B7CwZOmVQPlkpX5t4UmGPaW0tKCIWAdD1Oum3TXegb+B+13GXT+kWwgCkyUK7bRLyRXXf9t6W1OZluP4W0MfMtFUTevs25J9a85tKC08R/SAxk9y3YUeas0/4hrTt7JPaNiOJ3MQl9bY7NVZSildyQZlj4V89YfCPcMIpY+Qq6PYBwi5ZvYo3BEogGvgzfnURdFSpUoNWF9xfQfattasL7i+g+1baCVKlSglYrNYqqlSpWg41M+TOuf92RPyoN9QmpXNxDGraQs5gbCNyfAUArhnNa3r5tBSoAOpO5B20rxzFiCblsLrlDT8QAVJ6GCdaR8Pj2XHF7R92SxZp0OndzeNEL3FnxF3sicpBlnMmfBQAJ8KDfxTmIWwt2+6wNAqjedgBvA+fWlLmrj2IvxByWQe8BIJ8Cx9YPhtTTxSxZs2BdvBlmJLoGAidEIXNrO3pQTgnMWHfF20s9q9xzl/VqqaiDKmTtvpQa+f+N3VwOFIVc5BPeWeg6Todev8q4eUsK2HBxd5B+LvJ/w9oKcqgADO+uhM6AkaTTjzlibGFsdviFR40S2wlnc7BdYAkSdDAHSlLH8ax/8AtTD2O2CLeW2wVUUAdpbmDIlgHkDvdKBwwGFFlndQbaX1zNZhe7ckSS41addZIpZXl8vxHC37T2z2BJCLqSsaL3ZAjXfpTCuCfC52xNotngl0YkvlMgC0C0HfbKNa6+B8N7S3ItLh7I0FoGX06OVML6Anz8KDhtYS7cxWYBiMxJCFcq5hHeYmc0aAdPADfiwV4tmfGXxhrAJkB8gYzqGunUz4LE05WsqoFtQBEjLt9K+f+fsE3466C7sqvC5iTl6wJ6a0D5xn2xYPC2zZwFjtI2YjIg+HvN9Kq/mDnLFYzS9cOSZ7NRlUf3RufMyaHEpI6itV9lkxNBpirQ9gI/8AyNz/AJDf9y1WIb4VZnsC/wD2dz/kN/3JQG/6RY7mD9bn2SqTq9v6QWDa5awjKDCtczGNBIXeqXsCwolyzH91TH1ig4hRLCcDv3h3EZh4nQfMxrRHhfETmAw2Gk/vRnPx0/nTBh+FYq8g7VihYgx7oEkxove21oFTEctG2P0t22h/cmW+VcSZFiQX+g+9PGJ5DVEZnLOZO3cUwJ6ySK2YDG4Czb7rW1aNwmdpjxPrvQAeO2sTYNqALJu2gcqQIBYjfwOhnzp8/o8z2+LJMyifRmoF7UXCHCXFAM2gRuNzNMP9HzEZr2LAWAFUjylm0+lRF2TUqVKDVhfcX0H2rbWrC+4voPtW2glSaFcw3byWi9oxlBJESfhIpT4NxPGXb2RXI3JLQQAIkwQfGKCwaxXm2CAATJ8fH5V6qqw8xpv0qm8bgHzKl1suIuXGGYmADJ1zTsANxVs8WuEWjBgn/RpFu2LXdd/eUkxO+u5FA84bGoqKpuB2VRJmSYABOnn96W+asWpuKS0gAZEGuZm6+ZpZ4at3E3D2bMLak52mFA0gE9dOg61545jVw7qoaXYd1iP1a7Fh1zH6R8w7OH21ui7oFyREdWIaQfE6Uy8KR7KW1FoBwjFmchZMgkmJOkxSNwTi1qxeyM0KxWDGmm+bw1NWZxTCpdKhj3QpcEHQFWUg6bigVudnuXcOwuZOzOqgAgnaYzakecDcUucq8Ms2f+IukLbRGzMTl1aIBYa6yRHhTZx3hzXLY3DFlAJJgIAZYkkwJ1ikXjOMa8OwsXFWzaSc7MEDGYzkn0899vACfPWPwt+youdnlUZrZ7QKwzAbKT3hHQTQfHY67e4lgruGt9ows2wpMlZVjJJ/dE+VcfG2fFdhZtol0sBlZJYXii5SSW2AI6eWsVYHIvJKcOsgZs7P32YxEkAZRHQfnQFeD8Fuk9pi7guuNoEKuswqz08TJNdl3F27StG7EtlG7Hx/zrnxXHVGdEIZ1EnwGoEeuu1cXCLOe4Wktm3JoAvBmuXuJWixK20D5bS+6JUiT4nfU0rc6WEuXrpUgHNPjtvNOlx2tcZw9tR3Ht3G+IG1V5xfhd2/xDFJbttdIdiZcIiztJnMdNYoEfiOHUvCSW00A39Irm/2aR75Fv8AiOo9VGvzirAbkG+yntrqWlG6Wh182MCfODS7iOH4Oy0NcLMCJnvaf3dKABds9nBjNmEqTpp4gT8KsT2TYd7XE76PowwtzbT9wzQHjWES8MOwIS1lM6QQAzTp46eRp35TwhTjV2QwZsG8KRqR3MpGus0BN+YCinOGu2v21W4QwiTmXXdTqB1+Apqs8dwDWFuOcOVIDICEJJO0JBbMfnSTj1/Dj9OvZZtF7QhZjeJ61w8LOGz9woW3hcu8HwNA13uaw82rSiwjEgdwBo8Bl0A89TXnlK2tnFAm53HXJlJ0n9mJmDpHShFu4gmImNv5x4VyXL6MMucwfDSOunn1oLG57wNi7gby4gAplkawcw92CNZmKoTEcq2kWArsfEtHy0py4pxa/iFW3edXCt74kM0bTEKPOBrHwrnxVglV0JP+o3oBGO53R2tdphAyWUNsLmnSAATK+8OlP/sf48mIu4hUsCyEVeu8s3gKrV+UMViAzWbTuJkuPHSROgn407ewvhz2cTi1uKVPZpodwczSD51EXHUqVKDVhvcX0H2rkxvEcphd66sP+rX+EfalPG8Ys2QWu3FQDcn/ACoCZ4ncMgwRtqK08vcOSw7MTLPoD4DePWetaMBxG1fTNacOOpH8wda34q6FAHjMfSqpkFeMReCIzNsoJPoK1YHE57at4jX4b0F4pzEXY2MMnbOQQx/YXpqdqBO417SDd7RERmVYlba5jB2zE7T4UvcQ45bxRVWZrVwCIdMrBfEA/cV047lu5w+5eIuW1a4ysGuA5YgZogjYmNfDzpE4tiLt/GLcBRzJVSkwQGKiTJHSaC+cBhxdCYe1pYtKssv7RjU+ebUj1nwpc9oOFH4tMuiqgX0Mn/Km/lXFKmDUEBWRO9H7UDVp8/pSX7Rcy9mBOZ0zEgwVZnOvzIGm0UA7mHlq2llv0Ga4Yi7m1LHU5RrsBtTBw/HMcLg0IZgLYDHYXIM5STplEAMfXwpO5nxDm9bR7jpLKI/ZE6MSYjSTM6+FNnN/FQLNq1gVW44UIknQIANdNYIA16ifiHPzpzQ123+HDZbjkDKo7pB3Bc6AajU0HwnDuHoQ+LxeHuOCYthkIXwB6lgNNI+NMvB+COloNiHFy54ABVQxsqj7nWlvmHgVqxmd2srOYgOgctpCAFgfDw11oHflrmKxfZUwwFy0vcz2kJCE6kM5ACqRGgpk4pw4XbD2gxt5lIDJoV9CNqr32KYcKMW1tw9tmt6gADPkJaABEAECrLv+43oaCkODYHiBtXeyOFu22zLDEqcs9HGs7T4dTRD2e83sznCthb02+4biPnW30BbNBjTxJrm5cxFs4J7BtZrth3SdWhiD3hBGkfXyqcocWtWL168ym2jsoGWIBAgg67g7+FA9Y7u8UwpPez2byztEZGmPhVW3WxL8Txf4e72X6Rg5RMxyppJ31gdNzT3h+ZfxfFURbZS3YW5lcqT2hYAEhv2VA2G58qrvFcxnCY3E2rTYhc91mOUp3mmBBIzZdPGgPHi99sH2drh9zGLmIuXMSWbM3dOiW4C/sws6eetC+Cpg+w7a7hQrF4C27ZhCD1L3CZ9NNqO8U5ksJgrZWwxZrblRnjIWLZy0HKTJjSlHCcUsnNda1+jzk20YkqZnRjmmdJPpQH8HYt46/aH4NktFmUXZQD9WxGYRPWfCa7OfcTcscSL4bN2n4REDKdgc8gEdZUbbAUIPHMdgrKXytkYZzPZBlJIaNWQCQCI6ztRvhHtJwV1gro9kIjMGX9kFYIVgZnw9d9KBK5R4libuMtWsSXu23LwL0sMwU6oX6yBtv1rr4pxK3aa4tmxAUk3blhTnsif6xYVT5SRrFeOb+Y7N3EC4Ll8PbFzJ2mpTugWz8fod64kxarwfKpIZ2OaXPeOYT3ZgnzgmKBkv4nhgwHaXEvXTcZbknKLgElffOvvAkgHXfrSTyfw1rmIV8ypbRlLPcYKsAyVLNpMdBPpXHcuZsOVLM5RwACCMqZW6HYAwaN8p8OS5xW0pyLafvAFZVu7qAD/akaeFA3NwHhy3834vDsWOiZgkb+AC61k8x8PtZxmkjRgFZtR51yc+8uWUR/1alMmqW1TNJIYyo2Gx32HjVZ2zOi6/c60F8YTsruCBuvfS2ATa7FnRVtqgPeC6SSSddTU9iKgPjRBlXADNMlZaAZ1kfzqusNexFjBqt5rttTmVF12YKRI3CkToenrView3CuBiLr7XMkSZOhaZ+dRFrVKlSg04f9Wv8I+1Ug9mweLYq1iszLagW5Yga6kxO+oFXfh/1a+g+1Uj7R7iYTHri7NwsXdkvKV93JEgSNdxrr11oC/C+I2bN6z+Gt3FW5JZiCARqBObXcfD40f4niizKYKwdAwgeo8RVf4DmdsVisOqspD3FOUGcgkEgg7EAEmNNYFOvMeKW6ElcyZpgNG0yDHTy9KqiPCjcxShBc7O3LFgNyJiAf5femnC4azhkyqAo6+J8yfGkblHjK3hcCWmt21bWdifBfltRTH8SGZUmC7BQPXagH+0jBjGWUNlBda2TKE5ZB8JBB1GxpO4BhruCw2e5hmKPiP+Jt5Q/wChyGCMokEOc0rGoFWfasqkgLuJ9SP/AHWbq6E+UUFe8G4h2XGLuHRi+HuuLi69OzzT/CV0PwPrYD2+0fO4DEabDTyFJOLsInGbVxVhrlp5gwJUBZiPeIbx6Ua4NzCVxGItsM0OmUTGjKpOvlQbOL8t27zSQenzFeruGTDqSFAYjfKNYHU70SW4TccgaAD/AEKR+auamu4y1hUUBZBzTrABJEdNo+NAy2uJi9ZN20yxmy946hwe8pWJlaUecuC3BFyy7XbjMSRdggBgAFEAZQNYjxrTwrjRXECxGVYuXC2gzMX1BG+ggfCmtcUhUyRGk0AL2aY69gUuWrqAq79oSNGUkAHTqNBpVh43me12c23DEmCP2l8ZU9aQeLY4WVNxdQo1A+pj0pYxvFiMbhXkqt1ob0MQT8SPnQOGL5XBtOAzubjFyWMZc2wXLEAfWaUxyXirVyLVw+6QEzEKe6PDST5jerUw4GXWCBG1c3H+zS01wkLlGafTX50AHlnFzcGcRetJkdd94Kyesjr/AGfOimD9neEL9rfAu3yTIJOUSSYAB1iYk0G4Hhbj4v8AFCFtPYC3ATqHnOhA+BHxru4TxcrxI2GYMnYhyeqsW2PwoN/OXIlnEoqwFy91cgywNTGnQ9fWlHiPsnV7Q7JsjoBIMlWIGsrowPmPGrSvY5GVHVgQToR60tc5cZ7Ds1tn9JccKo8ZIn70CRxV8RjbdrDWrAzsmQrHdWGALF+sZDrvFMvCfYtYtWHtvcNy+6AFtlXyUb7gGT1A9Cb5bxfZ2runetuwmOhIbfwljRDh3GFZwM0tOvkJjfb4b0FdcG9kYS8Ti5u252zEZoPUjWPEaTTtiOW8Ecll7S9lByKo0Hd6AddzO9G+L4kKqtH7R/nSXiuPK0sHNtVeA0bE5l+8iaAVxzhlvEpdw2GFtmEQTBydRnO4gDrrqNKXeC+zu5avW3uXWc2WDBVBgQwMyTIHoutGOCYJcO9+5ZdrjMIOaFAjvQI2k70b5U4qcRh+2OVSSQQCCYBidtpFAh87WLxMSCrMVHQlv7RmAANBtvNOPsl5esYfCNfuqrYlywEwxthSYAHRjvI3EUU4lw9Xtg6QdelAbvG7Ugo0XLThLkGIJ7skdRrNA1cX4TbugFl1bUz4jxnrRrkm2qm4iwIAkepJoTfDOrODrMx02+h2oryQAS79XRZ9RNRDXUqVKDTh/wBWvoPtVMcz4H8birlpjnFtAmcbi4xzsY22yjarnw/6tf4R9qr/AIZwRbb3CTna5cZ2bzLafIQKBK5Y5I7C72rDvK0KZnpvoNP5fWnu5gVYrmUHw6EaamR8N5rsOFAVBpJJk+JEa0I47xxLYW3MO+iaHxG+kDaqoq2EGFwwS1qF+ckyToPGgXDMuKxYvpdLJaIUARGcCCZ+JG8b0ew2JXEYXMswykEHcaQQfPcUj+yS92ZxOGaM1q7MD91tJ181n+9QWfiAM4PlWq7iAqkeOlesbd29IofxBoUx1mPpQI3DeJ9rxG1mOiLeLfBlUf8Ab96xwHigu4u/cAIDXCAZ3CgDb/W1CcHae1xXvRlcXQsdQxza+ev0pw5W5dS4jBGi5bdp1mc0GCNxHlQHvxAAJG8a1U68RDcVQx7hYt6QV+OrDSrB4hw/FqxQWywg6ggg/WfpS/a5bTCZL18g4i8yjswR3FZ1BmOslftrrQKGJw8cXuq7HZigmIlM35/WnyxAtg5Z2ET+fxpYxOHS7x28W2tWtI8SoA1AP71E8VdukFbZt90gCXA67xvQK/Oaklj2jqq/szv/AJV2e0c2xbw7r/ZiPCAf5Vx8dwVy4D2roomJkH7H61z86IFwOBXXPkJ+ECgtPlbHBrK7xAMbfMUB9p16UcAkIASATpMGPvXJyPxfNZXyEH4VnmhxeUqNcyGOsnb70BO3xZhhbLJr2llZE7lRMeuhHzoTyRijexd642rEEHwgEaA+AE/Ks8DQ2OHqLkZrd1VOu2sET6HWtns9sj/aONVbgAWGt29BnzHUg+I0EedBYdhFKa9CDSTz5iSuKsmPduod+gYMfoDTVxLHZAQwKkDQRB08BVb88483sQiW9WK5iD+yMpzE+AAnWaB7sYzK+IB0UlSD5MIP1Ws4C2UtgiA8lu9oASZHwMiTQS3j1AhvdGGDtHhJOmu+8Uqph7nGCbt3F28NYzm3btTLGAIlARMjXMT02oLR4jzHh2AT8RZzgmVFxZ38J1+FIWNYDD4sAEohYqBP8QiPAtO/Sqv4rw44e/ctGZtsRMRIB0YeR3qzMIGt8HJeS72yDPSQQJ8YAWgXk4q+F4WoAJe/JLTtm669YEUz8jKPwygEroPdJE+dJPHsWH4fhzroSv8A06U28EvLbtQpMAAloJ0gdVn7CgYOdcU9vBjszlMR8PWkTlzCG9w7EGR2hecx31AiSek13c2cXF63aUXVysTPeHuz5kR8Yr3yzatu19LTlrItopnYkIRpoDE9YoLJ4bcYW1UqVbKM0kbxrp60wcqABrgHSP50g8A44WViZi2oVifQR9I1ph9nHEhexF8qSVyLE+OZhP061EP9SpUoNOH/AFa/wj7UnYHCnPDevnv5042D+jX+Efaq6wXOdskgup72Unz+GtAb4i2RLbRqATB+ApL5gxXezEhmUiBExqGOsDWPDxFMnGuJiQo2G7RoFgak/wAqTsfibV92/SaZGCDTWQRO+pJ1kx08KqjQ5jt4K2Lt6RZuqCAoJOfrp0kRqYEilDhPPdocRu4k2zbR1FthOZmC6hiBAnYR5Uwc+Kh4S2UggII66AA/62pBwnLd273LAZntrZlZXVntG4dWj0iaC6eF8dTFEBEuxAOZ0ZQR5FhBrq44R2Yb+1G/ip/Kl/kDBY6zbcY2Aq/qlLZmE69P2ddJ6zRrmFCcKSJ7pRtOozQfkDQVjx3jJS82UAm3dDBtyVyJKj5sCfSveI5hu4XGDI5VMRFxXGuUZQCGXrlIkwQaSuMYN1vXbpO15lIGhOYZtNNspotxTF2zZsRLMsAsJWNNgR1O3yoGfi/tQxS/oc9pmYd26pyiI3ZW2O2k/wA6TLPFsTexNrtb3a5biH3pAOYQBlEeemld+GdHKHMzXCVVjnmF8NekA61zXcKqXHcu47uZRm3aDBJ9Np6xQNPLfFEv4jEMqrna5Dk75A0Ag6aACfUGtt65iXxThbX6LUK3aZYgEToTv5g70u8h4ZkcuZi4uhPWDqfmac8XeypMkGQB6kigR+MWr7E5lMbCHDAE6TOnXTatPtAxUYm1aBnskC+hiOnXSmy5YOUTHc/SHSZAJgfE/aqz4piu0vs+23nqBvr50DpyZzOgYYZ7Z2YdpnYlok+7G9MeG4WjXM6G6Sde+0hR5DIp089vEUu8C5bsA9qbt5DAIZco70d4SUI8wKLYTDYfEGyrdpczICVYsZIiXEELr6aTQYscMyC/ZdgytiEf3gdGIkNGkkg6dBSffx/ZFgiB2BKZjJPdJC7ERpEnXrTFxrC27Fu8bGirctnL4BSwJ0PifpSdiVzkqRlknKRrJaNTB6xMUD3gOf3WwExVwX4YqLbaOsLvnIKlZkQZ9aAcw8zh7RtWkWznWbxBBZv7IyqMqaddT1r3e4PZsi01wFVy5WIMd7x+hHxqcZ4yuS7kFtFIKqFAmTAJJGkDUdaDZa5kUIwJ1ODRdZ8GnUbHUfz8aP8ALDWLORVsM1pra3s5IYB2WJ1aco7wB1jvetD/AGRcqDF4u5eurms2UCgMNHJGgI6gKJI8xTnzX7PbmJuI2HZUCgqUJZQyzI0TcAzpHWgryxgUxmLuNGY582bplQL7vUy3d8N/CilrH23wd61duKro7gDPB1QxIJ2knQeFWbyxymmGykwXGjEAAT4AdANdKE+1flu1icFduoiretjtMwABIXUqxjqvj1oKX4UVfDANEWr2czsVKjMAPHSa08xW7KXf+HdgrCSh/Y12BnUHcda4uHX2BIBEe9qJ26+o01/9Fk4Nycb69rcLQZ7uknwO+0dKBWFsQddulNvI+NWycSA0j8O5J6SI2+dFlxOGUPbtW0UhsuwnWBvqSd658Z2dv8QRBc2ikH+1DH1OVfvQauFcexLWGFiwqSBmIYHMSAJhten3qwPYpcuG9iu0EHJb+jPOwqueXMC4l7ZAhIII96NQfSRHSrG9i7ZsRinLZiyJ8JZz/Ooi2KlSalBpw/6tf4R9qq7jns/t3jITK0iCu30q0cN+rX0H2rhfDhO9roJ+NBXnEuEsg7NJcKonMJET7sbzBGtLeD4AXxQv3FCJbgJbG2kkFvv8qsT8Obdxi2rXDmOm2kR8o86rnm/E3vxDW0BCSpO5mSCfRdBpVUP5i44bOBfC3MxzZkQgDLAYbmZ2rt9nPPODtYnFfiWa2t4o1t2XRcilYOWSDrp0oJzti7VzB2iNHDkRG8ASdNtxSXaUQZ36UH0Njvalwq2kriO0PgqOxPxK/wA6V8X7cbDt2f4e4LRBBdmGYT1CL+dU6y/516WzpMUDPzVimYG7bI7C/cYodjplBB+lbcZy+AqMS0Qsa6bAn/XjXdx7gX/A4KyJzKLrNHTM4iR6Ua4zhow6oZIVE6eCKD8aARwXhYLN7p/ZJGmWTLA6fu9Rp3hQ3naywvAKe5kAiNtfH4D5U0cs4ebJubFiQP7RJiPoPlXDzHgjbZB1IBMkRM9c38qDp4dadXtW47luxbIjcl1za+kAUaxbkWwYg5h8JYa1jD2YxNsx72FRomdl2+5r3jb+a3APVflmFArc6Xb6ZezDZSuVo3B3g+XnSxwpbXZ3RdWWcdxsuaDrsd5+FWhzHbjB3GOhP2H+dVfhQCBpsB5HqY1+FB1cF421kAScmbXqJGzEHz06RWzgvEWFy+6ZoGcLlEKC2mwnxBjoPSh/FxkZwpAJdgfienzrv5ftqbCywDBmYDxVYnoeseFByY3iTXUdEBGXLOUls4GbwA07xJ9BU5bQlmUiCzoRI8MxMeddnAL/AGbXSNM7bbERManTrRLA2y+LskA5czEkSQCEMS0x00HrQY5pU5VU6HMpAMnXr8hQjH2TbwweMpLD1iDA+Wp8yaL85Y7K9sHr+911H0rzjsWGWxmCnO0QQDIbu+Oh1JHhpQNPskxbJdKzcXMpzIywoYkZSpnvArAnzPSKsi3jxeXNbMHSI9SD9jQLmXgt64FuYZChlSYMEqpEQhiCQADqNInUUrcK4hd4e72XVs5bV5UqJIIDENMgsZAHidqCyzdCiCfn9f51xfh+2wzCdHGU77MDPxg0FxnECbROYSI1Go3kkVu5Z4o9zDW3KyCi5oBkNsYUDbQ+dBQlvCth7twMrCFdROkkHKfhIp84ximw/DwUMNlAHlMTHprWn2icEi7iL5JCnsuzWPeLt3l6ERlmuHjWOZcJZk50KNrG8roGHQyD8qDh5DabrMxkggjTcnTfx109TWjnXHRiboEyeumgIWdvQjyk1v8AZ/YZ3Kj1zD9kaZifOBA8zQPmYD8XdA2DR4x5fCgdOB4oi1IIbKomNZkSaYf6P9ycVjR0CpHpneq74Jx8WBE6FAGzA/4Y89PhT/8A0eWnFY2P3E6z+2/Woi8qlYqUGqx+rX+EfaqV4v7bb+HvXLSWluhWIzOSu07Bf51dVj9Wv8I+1fL3NnDLgxOJuMk5bxQ+CzqP/VA6YX25rcZc+EIcwBkcEGfJhQzi3Ot7EFxZw62WnV2OdjuPdCxO/jtVf8PtkXgQPdIkDpJAn5kVa1jC4dLTPePZTvGmsFRDawesH4VVVnxzBXEt2WYsyXFzKx8SYYR8j8aGhe50nUn0mKI30vtbFsI7IhLL3SY13U+HlXriHKmLs5c1hyHVWBUFhDCf2Z111mg0WMIPwly6Y/Woi/8ASzH+QrxwewLl+2jGAWE/Ot2E4Hfe2+X9gglCepkbHQGB1ImuS9wy4gJuDLHmDr5AE0Fj8RupbM3SACimyoOpUlz12qcw8cIVbIUghZ1O4yjY/Ty1pU51M4iwjd3ssNh0IAn/AOMMf+6uzjb9reK/iLTKCZeY06AqxHe22oGDknGrkzNKqk6ERrP7I8Zpe5l5hW5iGOciBEATrHjGleUvAWAEvgkiPcbMNdwRM9TMDc0q3Coc6EgGBrHl4TQWnd46bWLwTFsyvg0YArAjKRB+R1rfi8SEICDNmdZWJKgvpp4TpPpS9xfEA/7McDT8DBiTGU3FInpqImufE8fssmVVC5iFmRm95e8Mp2ETMiga/aRx9bWHNmO+4Er+6o2nprr96QOa0W01hUUDPhrNxv42SWM7iZrPMFw9ksNmLe946eJ3+tY55uh71ooZAwuHGn/KX+dAP4lcVnWWJOVZ0y9PHeII6V4/HgIoCkMP2pgQTOw6+tNOI4pZeYFrNlUArbzH3dQYG4jc7UM4dhcPdsjtnyFWYAAhSdSZIPrvQA7uNJZipK5mOgPT1Opp/wCQ8Ncfh7hGOY4kN0JIt2pIXMYJObqaTALKMzDPlBgaifmNPgK7RzlcW0lu2MhVmaf4gg6R0HSg9c0i4bqh85YbA2403P7RBrv5Z5fv4/ElU1yBWzMQFQT5Tr5CTQLF8axBvKXdiy6rqR6Eddatf2MPcvW8XfuEkylsfAFj9xQN3EeaFwYnFEQTq6iQD0kbx0kbaSKqrj2BOMx15sPeL2nYOHUyqEoM8z1J0ga70w+02ywtZiYDEAz9I8vEetKPEuOdhghaVUGYlVKz0AzN66j/AEKCzeRuF4W+Ia6b16xo9ssMpkQGKgHMNPnuKZuK4i1bAtgqjAd22qzp45RsuwnT1r5p5d5iuYRy1tipbQ6TGsgjzHy8Zq5OQsKDbe87M9y4e+zGc2XQQT0/OgVufeINfQplZGR1eDsVUEE5hoPeBpN4txq4yG2xBELoykEkTqI7s679asX2n2kXCOVfIZC/xyZKQOvn5VTNAb4djbQtiWyOBGbK+o8CUcSI8RQziF0NdYgyJ0MRIiNunpWitv4R98p+On3oDmBwqX8OgMFk7sTBOpPXxmrZ9inLF3CX8T22jXLVpgBOgJYxOxI2Mdaqzkvii4a8ly6tt0S4rEOQehBIAB1EyNtRX0jy1iluFmWCpUFSPAydD4daiDlSs1KDThvcX0H2qpsdypcfEYy5dEo5JtKpIDQT72XXNG1Wzh/1a/wj7Uk8RxZEjNrrByg+GooKi4Vy3fD3Gb9HkRSytEkBp7o8e7pMV55mw9wwmS9czDuLvlBHdLZVEsJiNRoNabeHcVJxV4IGaUXMSm/eIgDz16dKy2KxmIUxew9kgkFchuNoYmWMfIVVK2A5JfEEu7XLc7KNh5FiYHoAeulGeYuL4jDW2TMrqqhVYnvQFjUECTtqDrFbk46LK9m7zcXTMWWGM6xJCjfrS5zfdttaLC6WY7qrK6yfCJ8NYMUB7lMNh8MbvZ53v5WYkkaANAEA+PhQvmPiz4t2tdmB2ZDauTJ6ToNNDXnB8esHD2VYK3ZIq6TKnLrsAQTHj0oA3GraPe7NoDNoO8ZAEb/E6GgYbvCLuKJv31RXY95oiY07o1MAQBr0o1x27hH7x7M9PfBM9en0pXxvGOzw2Fcs36S3lIAkfozEklhrBXSurH8UwvZm6EtM5VY7oze6NSYGvmP5UBL8alnD9n2d7MkgHISDl1HeAgqdPhSxb5da/c7O17+5kbzrsJ/0aJ4nihGFZ2DDOO6oOaMyiJ8Pe66eBrv5X4W7m28lTlBEHXvATrQAV5UxjOLIcg21KkagAdq8j0zAmKG8z8uXMGbWfUPMHpmUgECem3z8qtuzwd0u272rN2ZVoO7dozy3qG+tavaVwr8TZwIjX8Stth5ONdf7tAsLy6o4dkYw7Lm0E5jEkSB0pewHL11CWEH9FaaWB2cA5Z2GhjWrUt4Q27wZdM0hh0I1jT4xRhcNaKEBNIA+QAA+1BRGPz4TFPbjuoQIY6RAI+4rz+I7pJ0zz7qgjedifTUeFEPanh8nEn80tn521pTS4QCB1oOq0MwRT1fWnG/wi1+NsZbaBHtJI3GaWBY+cgUpcFw2ZwfA/PSYp/wlkaEg6Ex5a0A/2scCGGuYV00D2zB81afs1HfZ/cZcACGKlnYyDGaIWfOuD2t3i+FwZJ1Vri/NUNImF5jxFpAi3GCQYUwRqdYnxNA0868dxAY27l1mtN7sRPmJI2pSx2qLAaMuaCDprBIOxmPACvF6/cvQT3tdJIH3NMfM+Fe1hbVtgsKiro6kyWZz3QZE5vlFAoVYXs34mMpS5iBbObuhmAAEamDrqd48KryujDYRnErr5TqfQeXWgZOdeOm93Fudoiv3TO+/SlQMfOo07Hp9KisOon+XyoMkUw8g8Pt3saqXUV1ysYbaY3+FLppv9ngZ8UO4kKhM5VXURHeAkn70DHxz2YGC1i4FJk5CNPSVEj5Uz+wi5iEOJw94GLIXJOsSWkA+Gk/Gpi+IQ+sbQT47/wCvnTJ7Pb2a5e/hX7mKiHepWYqUGiz+qH8I+1fOfLvObA3FuFnygBRvMF5Yk7D3Zr6Ms/qh/D/KvlTh3Cf0t7NootuSTAkHaCeu0UHLzNj2vYguDI0EjY+m2lOHKmGw9zBILqYm/fJYLbTOFAG0kQvxJ8ar23GwmZkRH1P0qy/Z5ka1cD5iNlLNOVgNYgCND01+VVSNzRYVMSVW2tsADuBg0HrJHXTzpowvDew4Zbe52YzZiAysScxJAkEDYbHUUJx2FtWsQxKzmJKsrsoG+xEkyR604XeecAcAtq+Ge8iFSkHTpo2mpiaBI4M2SHMZWY5p01AGg11G+k1y8W4SVJcwATJPQHqsknUeAmtXDuFXrpLWUkLMefh8ad+Nc1Yi5hxh7eBZe6qkumbbwPjPX49aBIxGKzWOy97I+ZD5EENv4nLRcJbw9u5n1uC0iKs7krLE+QLVpvcBxdxRKFddjp416Xl/F3h3lMCQdiZAgSfDbXWg2nnvPgjhbltDJ94KBAAEeYIgRH1qxeWLSnDWWH9VbJ8+6J+1IbcjOUymF13gzIMfLc/KmXlY3sPbFglbqpMZdGB3CkT0OxPpQPFwDLEmBHw02oTzRxVLNqy7HRMTZJ8tWBPyJNC8TxrEZsosAaASbg0130BNCOYeFPjMi3GCqNezQ9YIksw8NB8fGgtDDX7dzbK0RqNdxI1okmEWNYFUjc5RVFXK1xSBurQT5VvxvD8Q65WuEqNFzFh0jYEa0Ct7R+MriuJ4i4hlMwRD4hAFn4wfnQC3ZL+6hYjUwCfpTrg+TLuc629AAMqxMeg021pgw3AWVgXeY/ZCiOkakToRQIXLtx7N2WtuVIhoUyDsN6Z8XzIUzZLb+EFYjTz86ZDw5YA126ACh9zgKbnbcysyfIAaUCfxpsRilthwAqyVGu5idYiYFGsJw60MAlphbNxczESsmWOh6xEUV4vibdm2DchVjuxAO3gRVd8cxSXbzXEY97o3SNAoI8qDqHBgFDmJM6FgBuw9ek1y43AAPuNp0OwHxru4Hg0uYdsy5mDaDpGnhr1rn4gfEAEabTHh6UAm7bAJAO1d3C7iAd5zbZWldDBHUGPGBXGHjbfx/wBdK8XT3ug9KDN+5LMR1JryBXuzZJO1EbT2xb0LdrI0gR1kkkT4aedBx2nB98FiNB19BrtRvhnEFQNkVljve9l1B3EmJEzHXpWlffAfKVBAgd0Cd8xIgR50R4aqXiTruFXJAgZtSZBEaTrqYoD+A4w3ZqXYMpEBuvlvGo9PjViey67Ny8PBV/7jVVY3ANaDB1/RaxetiANT7yaESSsxI0JFPfsOV+0xBLi4hRSrA9S7bzrMVEW5UqTUoNNn9UP4R9q+e7vCbs3MqK5ukyXY9zwVQo6V9DYb3F9B9qGHlLDEz2f+JvtNBQ/AOSOxOe7ldugPuj57n4UVx/LvakMhFg9Cs/HughT8quP/AHSwv9UPmfzr0eVsN/Vj5n86qqXscMvqqg9lcZGnMVI6RsJ6V4blr8RdN3FXg7RAVbagAbwJk/zq6G5PwpEdl/ib86xb5Pwq7Wh/1N+dBXHC8EtlSFUqo09T4+npXXbfWIIEVYJ5Ww0R2f1P51luWsOTPZ6+p/Ogr4BWAlcsGTP+XSvNvQEA+kiANf8AQqw/92sP/V/U/nXn/dfD/wBX/iP50CHecEd7KOu1D/xInKhUa9dJ8fM1Z3+7WH/qx8z+dYbljDn/AOP6n86CsmDBZLB95yLt4Dc1wXeLLbfLKzuZ3HnG9Wvc5OwpEdlA37rMuviYI1rib2a4A/8Awf43++agRLOKzCTlIHgDpW1LQYSQN5Gu1WBa5JwaiFsgRpoW/Oty8qYYCOyEep/OgrqFWNd94/zNebirOmo+3wmrGPKWF/qh82/OoeUsL/Vf4m/OgrW3fjYmdt604jEuuwBPST16VZtvkzCAyLX+Jv8AyrY/KeGIg2h8z+dB878f4disSSIt5AZHeE+h0mha8lXR7xA9OvkK+mByXhIjsR82/Oo3JeEO9kf9TfnQfPXBOGpbJKyCJBLfAf5xFdd3hoeVCTJ692NtavM+z7AwR2AE7wzD6hvOtp5Hwf8AUj/qb86D5q4jwci5K2ywG4UAj57maFcTIe4Slnsh+6AfmZO/yr6ut8n4VRAtDTbVtPjM1x472c4C9HaWM0GR33Gvwag+WVsuq66DwP1jzoha4S0HKw0iWEfDrt+VfRl32TcMb3sMD/ff/wA6xa9kvDFMrhoPlcuf+dB863botlhlZkB1BPdnx69fEmmHCYg2rHaEZc4AQTMdSSi5RsdDFXcvsu4aCW/DCTv33/8AKs3fZjw5t8ONNB3nH2agpJcVcyBkuIT1WAQQdgVjy8aePYW83sV3QCUtklSIOr65RoNyNNNKdP8A6XcOy5fwwgf2n++aaI8A5QwuCZ2w1rszcgN3mMxt7xPjUQaqVipQDCKyKlSqrNSpUqIhqVipQYrNSpQZFeTUqUHoV5qVKCV6qVKDBqVipQehUqVKDFZqVKDFQ1ipQSs1KlBBUqVKDFZrFSg9CpUqUGGqCsVKD3FSpUoP/9k="/>
          <p:cNvSpPr>
            <a:spLocks noChangeAspect="1" noChangeArrowheads="1"/>
          </p:cNvSpPr>
          <p:nvPr/>
        </p:nvSpPr>
        <p:spPr bwMode="auto">
          <a:xfrm>
            <a:off x="765175"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5131" name="Picture 11"/>
          <p:cNvPicPr>
            <a:picLocks noChangeAspect="1" noChangeArrowheads="1"/>
          </p:cNvPicPr>
          <p:nvPr/>
        </p:nvPicPr>
        <p:blipFill>
          <a:blip r:embed="rId2" cstate="print">
            <a:extLst/>
          </a:blip>
          <a:srcRect/>
          <a:stretch>
            <a:fillRect/>
          </a:stretch>
        </p:blipFill>
        <p:spPr bwMode="auto">
          <a:xfrm>
            <a:off x="1403648" y="4293096"/>
            <a:ext cx="2808312" cy="2016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1514" name="AutoShape 15" descr="data:image/jpeg;base64,/9j/4AAQSkZJRgABAQAAAQABAAD/2wBDAAkGBwgHBgkIBwgKCgkLDRYPDQwMDRsUFRAWIB0iIiAdHx8kKDQsJCYxJx8fLT0tMTU3Ojo6Iys/RD84QzQ5Ojf/2wBDAQoKCg0MDRoPDxo3JR8lNzc3Nzc3Nzc3Nzc3Nzc3Nzc3Nzc3Nzc3Nzc3Nzc3Nzc3Nzc3Nzc3Nzc3Nzc3Nzc3Nzf/wAARCACVAIMDASIAAhEBAxEB/8QAGwAAAgMBAQEAAAAAAAAAAAAABQYAAwQHAgH/xAA9EAACAQMDAgQFAgMGBQUBAAABAgMEESEABRIxQQYTIlEUMmFxgSOhB0KRFVJiscHRM3KC4fEWJDSS8KL/xAAXAQEBAQEAAAAAAAAAAAAAAAAAAQID/8QAHBEBAQEAAwEBAQAAAAAAAAAAAAEREiExAkFh/9oADAMBAAIRAxEAPwB/23e+VXBDLVT1EtURCnlRjhDxV25N7lrWNvdRYaGU/ire4a5EraKlO3tVCH4iKNgQjklXtfOMtjFieml3dafcdqjpp0kR0qdxio5JCyvEYmjBEgta3FuQ+oGb4OtsIra/xFPTU0qTU4CEwuGCqjXWyYGBIoJv252621xaM8e6V1G8kFTHFJAnFEljIEbIQovYZ7g4x8w7DWXZKl5qugNPPPG6hYWglN42ALXUE5uFRsi3LihPewZEqJTSywNxo4p2mUOCeEbBX42HsQ35B18WupqSQVFRVpChaNadS+blG9dhm5QA9e1wMm411Ae1xfWKs3MUsoi+EqZiRctFESo+50t+Hd9Z96j26aSf9SC6Ryo5PvyJIta1xe9sWF7aK7rSV0kzSo8kkbG0cacDxFv8QGL/AFOsZ2NNPvSzNmCRUwAQLn8/TQrxVuhAFPTlXQBS6q2JGZiE5EH/AIY4yMwBBIW3cjVse31Uos8KAgdHKof/AOeR0B3kjb/E9NSVbMIJIYZo35E+pGkjcXsMAzxn3tf21qQWUU0lBJGkUdLD6vRLTxGIOx/kdBcMDbL2wLn66apN2gahWSTkvnIbIPU6+4IHcHB+ul+pkQwSQpCFYjkrDkACM9WzckAHta+sqTQyQSU8Du8XPmjOULE4JNx7mzfdtX0jZukIpI4pKOVys6FmQ8ebY6mwtb62v7aFVEjIX9DcmF+tz+c+9sHVu51U883mEmQEAKOWBbBuO2fxrLYP8z8iL9GOAfcdvzpGVUEdmBclULlFYA3bPQX79f26a9inEUhErBn6qqm4BI6j6/Xt2JxrzGsfG62FhYWQn/z+PbVwhYIQ9xxALfzE3GOhz16d+576DKFVmv5hiUMeXIAC3sPbv97jVrkCH0cvMCjjGAffNgfx98fYfGii87kWfy+OI5BbOOvt9u19T+8RLZG7KLkg/wD7r3z9tahjGiTsgYoci/yA/udTXuSJncs9Q4J6goD+51NZC3T0lU9O1LBLJLA9SWtAoYRSRcTkWI9JYi2MHPTWzbN33Glm3ObbHKyzCKISCO5QIGJjFxYAs5PLPfIxpli3elM8lLGogkYE8CwuVY3IJsPa/wDW3Q6yV9LSPDU08tS0Xmzs6tEvrX1c8Lbr2P0xfOrIusp3feokR6PdGo43XgY46aNxyAsOQK46g4PU29hq3aPCtDu08s+5FJpImUXNRIlu9rKbdlx0GB2I1NwpmIEqRMsRILuvIHA9TcDe2MgX75OtvheuemsIKyCGKpYrAJ5OBl4rkXIwbnoQT1udL0QxJHLtoU0E0BZVVBHNMVHkqCbE+WSTdJD73LG/TW+t32naJo4huEUi5Z0pGFrf8627aCru9ZDHXx10zVhaVzH5AAVEktxTpc8LEX736XtrF4i3anHh3eX814Klaep8pZKYZJjPE8hgXIxfqce2pmrrzuXia++JstRLUeexCH1qV5EE25JxvgZxj+uhniONmp1qIv8AjQcg3GwZomFnAP2sfugvpKl3TcalJK2rqKwVZDmOYExqwIu3QdDcdO3vpnrPFO3GTytvhqZ24AkuhCq17MrXGbC+QDe351rE2jm17h8dRxyrJaS/GQIAbOME+/1H0I18ikk+IVbuqq49RHS69sC/VP8A6/XSpt9VT7DuMlQvKPbK1rvBIlhTOCRzXJ9J79lH0AGj217k9ZHVTSr5TjyOAjbl5h82xBPH2Y2I+nXUsRrns5I8ziOQuexP1Nsa+uUEkKBnkkZ+MfJeTM3soHXF+gPfXmShqpKcPR07yJGGXmueNuoI98DPvjvoZSbm2xy+fGL1KLxR5Y7lUKj6nJJH+XcnUga4tmanMJrpZIZJEbikEfmOLC+TkA/YEnpfWc7a8FLGHO9NKyjM0MTXYjIbioufsc9jfSxLve4boYHqNwmcOrFVhk4gkNY+kG9r3GeurJKvcNuaQS1VSqowUFZCyJcXHqBIwCBosafFWx7lJNJQ0W409a0EamSiiUwvIWvazEkPgH0AiwsbZW1/gfw7FT+GzVVdTDSefMzWYEWa1gCDaxsLkWuOh+XWSn8TBQYN3j+KhF+Epa0sakWPFwL3t2vkaNbHuNP/AGvt0Sy+aHKxSTM9g6mMhSRnk4ZQOV+j2LEgaXVMsHhjb3iVpo45nbPmAH1Dt0b2tqa3Q7LQxRLHGk4RRYD4mXA9vm1Nc+RhCWglrKiR6SijqEiTy4ZhE3OIr6h6sWNmFs4sLddXDaN1lJFNTwRSySIzTuzwsEvfmAPzi4OcjOujoq9gB9tZJqareaVhVxCE2MaNBcxkd78s5uemtcjCbulL8RAo2tamORWF5o+BRwSASnJhcdcHsAfbkubhXQrCYpzElQU4WVfNBf5eScbg35nAvxBPtro8tE6ScF23b6tSmZH4xk/QgIcapmglcKv9jinjIs0tNUKkgs17DiAbEm/Ua1KmEGhqnKU1TTz84L8RIImkUqb9xYH5f3sDq+dFmf8ATrEqxXLeALGroR2YXOTcgi3f7GztV0NXFRq1ElQrcbFVmVnwcDkSO330A3CCpolPxTVUKDLGmoVNx0uxVsk4HvnV1MCpZJKe8MlBKnkBePm8bEC5vggD5RYY6jF9VmhpYIoJaqmjqkFmu48sILFVIYKbkYsO9j1xZjalgraHntdXM8QkF1qVeHNsWsoJ6dCD79MGiPZaqOsvV0ctUvzcIqhXAJHpLCQiwwQLDV5Bdptpo6lOPwFP+m68ixE7Bb4VmKgjHYnudDauih2LcqCSnXzKCWfKyCzRSLxfy7AfKQrMtxixHYa6FQ7ZXwlWh40gXk3CeFCt7iww5P8ASwx9tUeMmamj2+as2+hqqYSMLGLmA/GymxxbiZOuOmmhgbbpTHOkdZOkcijioC2Q36ra3UWBF/3NzyLxdSQbZ4yp6fcKxV295Ukkn5i4GOQYXuMg/hh1zr3L433LZKydNmpqitkeH/hvyeNMkLJwQGxIBuBxv37aR4q6lmppkraad9wnqfNn3Fph5pAx5YBXGcnPUAWsLaSLjoVFtO00+6x7l4fihejmLL8Oz+bc39LMzEkdDgDuotcG7Uhhpa+klqwKOml/SEqHyomY3IBR+46EDqbXGLa5TVr4W3fyoqetr9oMY4cKuBqqLiLXI4G4zYkkd/oNdIko9vrvD0DeG9xrhuFNCFpq6zmOocYBcWIsxFuVgRyweui0r+MNq+Ndq+nCGOXIEZV3IWwV2C9O1+Vs/Y6WYtxlp4YONneOzhoyQQynkth2yPfFvvqqr8RbjuhHxTlOTBXdLqeNwTyHVgCLnr/XXYPAngfa6Gnp90mqYd0nkAlglVf0YwRgoO5t/Mc+1r6zbkD1AbwobEXFyCb21Ne9TXC+tPhwDi2kvffE1Y26VNBtksEEdPAzSySxMSxDBTxa4VbcsYa59rHTZulbFQUclRLkLYKt8uxwFH3ONcP/AIhRbhTzNuL1YMVU4FWiqQSRb5fcAL7GwGffXb5msjUPiSvO+Jttbuj1LSiVqSeMC6FQpYNay3HHBsw9TA37ukW77hFSxzyziQyMfQ8QsACB/LY3Of8AbXL9tpKfbqWoG2k1dSsq+bNTvyEMZ9RMZI4sVUXz1a49wT9fsHjSPc6il2ve/i6CFOcSV0cdyOIJAsuTdiMW/OtYh1qvFEsFBJWvSRrDEB5jeYzDJt/d/fR+nqYaymjmhZXhlW47gg65Ft//AKn3aNaXc02l9tnCl/IDB5EJBBHIsB8oIup6MMEEaYtr3Kp8PyxvEkk3h6dh5okzPt0rX9Di59N+IFr3JOe5l+TT1LQ00rtJNCJGOfX6gMWwD0/Ggm9VNLsdKiRSSLVSsRTKeTgMSBdhfKgsDb+mmCCeKogSeCRZI3AKuhuGB6EaG73sv9qlr1UsX/tpIYwoBCs9v1LH+ZQLA9rnWd7xSt4krdl8ObTBuTwRbrWS4iqaoCZzcgEgn5Rfstha/toFFu21+Ldpkp35UUkcg81KSeRabjgiRQVX1G5AFhkG4bAOj+L+wzjw7TzUzSTU9JOJJWkmMjqCXF7sb2vIO+APbok+HdwpRtj0sXlxTPKCyG4uT8uSc5Ftb8T01x+L6Wif4XbVSOqZ0kDWsSt3AUlurEJHfANnAvjQne9uod58yoqIR55PpqoiQ/QEXAFm+59+ouNONLtuzr4OpqqGip5DNGJxGFHOaHq3HFyxX1Hvk+9tIENSUflc8LsAzd+mbZt0JH1P41YgJXbMNqhhmqlWqgEilvLkDqQeosbZ4i9unTONdH8NfxGo/wBFKyokSL0xJCwBLE4FrgEZI7noTe2lirEFQrF2EiSLYqz3FwcHOPqD9PtpX8PJRTeIKKPd3daZpAGkEhQI38pJGQAbdLH6jrpjXph8dx7NHUUrbbGvk1ck/F0uL2lUE2IsM8gTi/C5vo9/D7xHX7bslRtcFXE5imDUwameoYKyhigVWU9z3wSR21u2/wDh9P4mSHcd73NkhAZIYaWHifLDkqwLXtyuWJK3N+2n/wAM+Gds8M0TUu1ROoduckkjcnkbAuT+OnTUt+QIpvEPid4QyeHjVKSeM1jT8hfH6bEkW6dc2v31NNpjUm5Uf01NY5DnvijcfK3RhvFWYFhJaCA4X5iA6i13YqRc59gBY3Xq/wAM1O6bhV1e5SSRtQxhIoBxtACl7uT/ADN9DbI6211uvhpJ6OVK6NJKfiS6sLiwz/prn8G6UVBtcmxU3D4uSdYxzYv5cxgMyAkj1cSqIPoBm+tfP8SgVPBtOx1PxUy7hPM8t0pHW0Zbl6jhenIsbXtc2JOnKgeukFHuO53hmrY6hvLUj9GMIpQY72UE5OSc4yl086R0lNR7rTCKgZOdLLPwKtHawZSSLEKAGv07i1jppkkjp6aEV0FYzGExwU0TBhKXAuqgE2PHF+gDGxPQVGDxBHVUO2UW5xRxNPLCs1QiKUuzKC+Acd2/DXOsMG80dTTxybg0NNNJT+izk+YL2K3ORfGP8QB6jVXj6uqoxN5o4TrLGot34Rrcge15XX7DQDZIaeqNHX1kcjOtQYzAsDmJenrDDHQAZ/w/Qav4G+j3LcvDVGzwRBNmYCSWSBeSUjkcmb2KNfoBjTXT0+67jTRNJu0XkzHknl2uwxYhltfPb9zpfpo9qjTya2ukpzEf0oIoi90IuGAscZI7dNZGO30EgrdnhLwCS1RtdcLBsgmaJs8GsASt7G3Qd8rpsr9x2E7a+07pXQVwdRFPGr82YE45AEkff6aFRbT4e2fwtvL7XtHlcYmZhWxs5cgNxuW5XAucdr9NWUfiXw1XwrWCkYSIzIo+HJPEGwuQLWYEGx6XzpL8dVe7eItwampWqYaESKtPGG4culvSHsxLdL2INraSGmHZfFu3Q7FTbbu21VO3UUVOohmMqyxxhAON2UhlYenNuub65hstFvW6QyTbZtb1kdOA05RlHlm17XJGbf8Ai2jknhbfamkWCatkqy8YutTUtgdgQnNiexBNv30VoH37aaSl2Kqm26OgkjdzHR0r+ZIBYszmRRe5IvixuOgOtYPvhbY6ivgird8ikpaV2VTEqcrA5DsAMHoc4AsTk2PON0jjjqJQj+h5JALE3A5Eg3PcqQb/AH12zbPEsG51sm2sGaKghFS1NAjc5jcCzXJuAXDH6kX73I0Ox7Rum2zrD4dEFLufLzi44OjG55WOVz3FjfsRnTSVl8C+P9q3LZ6aDdNwgptziAidJ5AhlPQMt+t8Xt307NPEjIjyopcEqGYXb7a4ZR/ww3emqIm3SWiSiikBnn+KC2UA2tjrfqMfQ99dA2vaH3Rym47iiBYlRKOimWaJUAKhgzRgg97D+6NYyLpyFZT2BE8RBFwQ4zqaW13TatmUbdUVNdLLAOJd6cknuPlUL0PYW1NTiau3LdNplSujpt1jaukgaEIkxfgbED0g8Qb/AE665bstHVVu5UrSU8klVJUrJUlH4upuoZyfYcs/7DPWahd5iYCkp6TizALwToM2JJI9hj69uuknaqY0m/yVkNUIHrPNiXmvICR5FYZGACQe2bjW4yZKHaKSs8CxUu6M5jKNL5j/ADQOXZhY2wVOBjtbOudv4og22F6H4qt89WKPFD6V9735XGLZIBOMX10qp2PeqpZI5tziCPhvSWB+69O/S/YH6a5Z/Ebw9LstdTy1UkcklWpYNGhAuvFT+LEY7W0nq4opKKfxBuENXUzMIrt5cES8igJLMT9LWuTjI6X07+G9pWg27c9s20NUx18EvGKYFB5wQWubYBB627DQ7+HdMsu0TVjBTOHeIIR0CggEkAXwT1x30yA10fjWiknMUWypSyhVWyJHKvdh/wArGx+n0ytQkV9XJunhieNaZ/jKKlf4ostmg4YIN/kZgFIF75uOmhfgWGGPepxWRCsjFFI0cUrE+oMpU5+nIX65/p1Tfaet3DZ66hkrknSrgeFjGl7BgRyAFs/k657sOzwbZOXrN0hmPkuFSmW0shsel7joDYWN/wAaqtG+TAiSYyyQRKLxhnsEUEnFsW7fYAnQbw1Clb4ipjJEPg0UVL3QhSgODfA9RAA63+17HN73/bKKOA+HaeWGoDtzq6mLzORUC3DnjHIn02sQL26ax7VNJNPOZZ5ZZ5Dynnm+Y8cLcm5CC5t1GT1vqxHVNiSm3DbzUVEaSu0jEh1vw9Qbjn2IBHtj20s/xAo0oGbceE8dBHCySmjCAwkkWJDLxC3UXOT6ultYYPElXsu0LS0aPyncuKp0ui3Cjivp48hbuSMHGbDzSUk4naT+0Gm+Ns9Q0nrYkqAeQK3KC1sLx72GsSdqBbDvGx7BFLue30lV/aT3hjmnqA11chmZhZV6r2F/oBrxV1O+bvVLUUsLNJIthNPIqLM9xYDPE3xYDr+2jey+A6etSolo6uNwjkcVkcqxJPcmw7Y9XUdNGqraBBRNDLL5ciWZ4oZwpVR8rMq9Vv2JA/F9aQr/AAfiKNZKTcK4RSO3JxCsag97FT6T9yD06HWvY/DMNbUKrVU6NGGIJ5oFJHzK6AcSetiQcD8FtzqqmOkioIfIjg8jybyQlo1BPsBYmwGSARe9je59UcktVR0lClfFJUUyG/mMEDdT6T8y2GAD2X76dA9R0uyUdLHAslVUhFxM7SSl75vzF+XXrqaEQ11KkSirr9rE/VxJzdr/AFKmxP21NMDbEtXKkclNXxSIclpKflyH4K6E1Hg6kn3KOpWsrI6eKaOYUalfK5o4cZtytyANr2xjVcO17xUr5lTUTJjkFeQ9e2A1v315lg2uGtdaqtdSrjzealBIT0PIEWI9z21ldHn3WijnkheYhoSBK/A8IyenJug0ifxhhp67aKeoglTzqGcO7hcFGFuPLp83HF/bRqrrvDG1yNPTx+dNI2RC7NyIIJJzbrn65+ugPiXeI6yGYUsAFJVRGOeBgP1fvbsQRp8ztdLXhvxIdp8ITTwxLIFrDEAfSTzQDP7nTf4f8RxbpDRbhJGYX8+RHjz8wVyLEjrxYH9tc32bbi6bltZmvTzFJKeaW44FCQQ3Wx4kZ+5+mmrZ/DNZDtj0U8kUVSanzlKyXHyKDk9rKM2HQ9zrdZGN73qmlpJEoFZ6hweRqCCrnobH3tc2FvxpGdHm4PKJIPMDLkFSOIyAD7Dp1wB0zojs9TU7j5sVRFG/wyFeRPGQheIYmwxb1C1v5eutMFO0jRxmNnj6s0rks5B6MBgixt/p7sA2ioKjcDNTiECBZCELSAshIsrKMHta4t21vjSlpmdXFdSsqEsBZgVvgnkvW3sDYgW+hejp1FcqxyyA3J8lFBsO2C309vfRsuJEEE0KyA4bkOSMb2yllv8A1OgD7budJPDMwiqq1ViURUs8YETEC3NyTxucjqBb7DTbSQSpV0bmmKp3UHzUB4mwByUN7H2+vvj22KBGjhigMiIfUQnNr3za4Z75v83c6rpo4Iqk1MMUyhvRwinMQW9upGScXJNzcnrrNE+ArKILQzySmm5F0US83J7YF2YAkZxb86xVFXWUzmCn2yNijFWaZRyZm7ZNwLG5I7XOba+b2IN2qFRauqldAF4NErBrX7gKe5zkfTXmHaKWqJNRU1qySAhnh8wNaxB5OrC1rn2699QFX2eOTktbUrS0sS4/RKyE9yHY3A+guMntq/a6Lw7t0xpqSnErzEKWlkWQsP8Aqa9vx21hp4JJ3VaPZmMlm/XqvMHNb97mwOevInrbTDtVNuMDKlSlAkSZIgRiSfpc4/fTV1sTb6RUUJSU6qBgCFcftqa16ms8qhak8QKZ43plc0nViI/XJntfFvr30BTaqjc6iWpiMjrza4YhgpJJtfl9f6aY9x2ynp6WSaOJ3KHkVZrqo74PYfTSvN40nomSno0gEKp6FVDYZxknP3/z1rAM8RfD7VHElRE0s11Wxazdfr1HuftoA25GKWQRxpIjrm5AYDBGb49vxr1uVSZ3lqJo4fMklLiVuXM8rYPYg26D/LOsh5kEiQqObGymw9u2e51qQXVVVCKuJxArKsnmcSfWQRYj6YLD/qOj1JWodvWKGqUNCqzQu9+UkJ+Ut7dbG/QLnrpdIdFdyWYk8Vte5I6MMfQ9fbWek2k1e5UlLFIkUJNnUAgCO5JBHtYfa9j2GrgaIqnaJtyrt5oqh5Z6ih8hgknmRxyF1vdRkNbje2DZjgnPyCopHUBZoOTA2AYITa2LWz1GCO+vW8KNgpaSk29UkFRMFNPjkQL3LcQBYC9z2BNr63UppTNIJ6WnaMw+VLzhVi8d8rficfTIv79NUSlkpo5DG0tIzsORZqgDiv8A1XsCeuNLO+Vdb4oraynpNyNNt9NN8OrQoXerYKzOcuDxAQkKMEdfYndwk26MGWTb6JFdeAk4BSAM2wbEY7f7a5LVRyU9Q6OX9LkgsTdutm69xosGZPDG7bcFr6I2fN5KeVklBCqxAsAx+YKCPmOuheEt/wBwrtqEW6wSNuED8SWPMSpkB+IBF7hgbG11uOuuVU24V9M6vBV1EZ5BriT2IPQ4PQdddF/htBPWUdTX7kVTmYoIJJLR+ZHEGBdiTk8nybG5XodSlNdDSvTwcp4pH8wku7ycbEf4QLE9uuP21pj8s1Ufll0kY8VYxLJx/FgffI/bXsCQF3pGQxg8fNQ3D9sn5e5GQL6qZwFJKo7uLOxTjm+QLdR+2s4gvTPuymQ0VXQbgqYKMxBFv8Q/1B0dhL+WnmqFe3qUG4Bxex7jSlt22+ZKktNXRUU9gFjSRZCfbp2Nsi/bRer3+monWnblUzi3miBbBff5j7joCTrNmwGbXzfU0Ap/FdC0StNII5D1VQ7Afmw1NZyr0Gbluj1VG8qc43J4cPNIFv71jYAfa5udJO5RRTVRw4JIN1B6Dqov79cjR2VUgjbkRa4I4CxOelz2AGhdZeVX4Rrm6IjciSbZtnrjv767IDGCNEAVm5MMCRuNz29vf69dU1dPMtIDzazXuoItb2z1H+ujFNQy1T8Yi3NVJ5RgDjYAZ74tr4221im0voVsKrDkxIyRc/6aAJItpFJiCtYsAVJ/OtNGsUkMkUyyq4cSK6o7FgLGykdRjobXxn2KTU5gpx5bx+a5JIYMBgYBH2IP3trFwBXg8igAgAGO9gMA3Pbp1/y0GVllklDqWgpxlF4m6rf2U2GT0GP3J30lDW17WjhUxRtmYscXx17HtjNicat2jbDX1HJ1MQGVYLgm+ALff/ydNKSLCEVT+mGPFElKkAGzWx164HsOmmgOdgqJI28yqNvlWyFUQDoov0ubfTHTQ2v8FJXKBW1UaPHezeWWYX/Ob/8AfTjyZ1EihV4qFJe5Y46AHP4PS51IEKurWCxKL3b6jqBpApbf/D/ZaIrPX1NVWDr5fIKvXsFF/wAX04wpSxokCwiGGNQqxoeAUDAAv8qgdjf8atigMjBAzeYxIAtx/r7fv99U1kK0crw84wEIF2BFz9Ab9+41LRp8iWSEmKNhH0LB+y5yVsP6j7appdtNbUMtPfhGLHzCeN+4PSx/GswmmaX11c3MZLGdsfi+j+1S1zxtM9W0hivyg8oAt3Fje/5t76yBIpKuGqjdqaaRopQAqJYMwN8YsQffVlfKN2DRDbZIJQ12nVRIVI6qeOSMe/tr1V75XSLIIrQYtdUyvv8ANf8Ay99YqeqiUAVRaVFbko4B2ti9ix4qLdgO/bsHpNn3xUAgVVjtgPM4P9A4H7D7DU0Sjiq50WaXdkpmccvJZ3BQdhZZABi3b+vXU0CpURpHDzQWYk3YfMcX66rpUjiovNaNWYgHpY5Fuv51NTVg30siVSMyx+UvAt6W9WCcXP29saztQpHUQgkEPI4GMrZb9dTU0vozyQ/F1YjMjpGApxYk8ena3f27DWvcNro9qoZGEbTug4AyOQDkG5AtnHbU1NWD3CFenBCKkfG4iXC5F/z+dX/DKpZQzkhORZmvfipYf7ampqX0fJJ3Sp80MxdFUqSbkA2x++tCzlrFuVygYHl0J/8A351NTWh6R0grERo/M9IaxOLe1v8Av+NFYt6MVP8A/EhCxngirgAG+pqawNNZShtvEsghDL8ojiCgAkC2bnv7jQWCqannlMaLeBwOpHLr1sRj6G+pqaApss67w9Qa+FJJIiCCflAJYABe3TrknVMfhmJq13eoby2YkRooHEXNlBzjp+/viamgOU+3UcMKxpTxkLfLKCTnJJPU6mpqa52j/9k="/>
          <p:cNvSpPr>
            <a:spLocks noChangeAspect="1" noChangeArrowheads="1"/>
          </p:cNvSpPr>
          <p:nvPr/>
        </p:nvSpPr>
        <p:spPr bwMode="auto">
          <a:xfrm>
            <a:off x="917575"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5137" name="Picture 17" descr="https://encrypted-tbn2.google.com/images?q=tbn:ANd9GcSrGqs4pZzlO6OOZnZ4evHvkvfeZ6PO5e_NvOOvR_JGK0OMDxCC"/>
          <p:cNvPicPr>
            <a:picLocks noChangeAspect="1" noChangeArrowheads="1"/>
          </p:cNvPicPr>
          <p:nvPr/>
        </p:nvPicPr>
        <p:blipFill>
          <a:blip r:embed="rId3" cstate="print">
            <a:extLst/>
          </a:blip>
          <a:srcRect/>
          <a:stretch>
            <a:fillRect/>
          </a:stretch>
        </p:blipFill>
        <p:spPr bwMode="auto">
          <a:xfrm>
            <a:off x="5220072" y="4293096"/>
            <a:ext cx="2448272" cy="18722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Autofit/>
          </a:bodyPr>
          <a:lstStyle/>
          <a:p>
            <a:pPr fontAlgn="auto">
              <a:spcAft>
                <a:spcPts val="0"/>
              </a:spcAft>
              <a:defRPr/>
            </a:pPr>
            <a: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Levantamiento De Las Masas</a:t>
            </a:r>
            <a:b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Primera Revolución Socialista Del Mundo 1917 : Derrocamiento Del Zar.</a:t>
            </a:r>
            <a:endParaRPr lang="es-EC" sz="3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Marcador de contenido"/>
          <p:cNvGraphicFramePr>
            <a:graphicFrameLocks noGrp="1"/>
          </p:cNvGraphicFramePr>
          <p:nvPr>
            <p:ph idx="1"/>
          </p:nvPr>
        </p:nvGraphicFramePr>
        <p:xfrm>
          <a:off x="-900608" y="1772816"/>
          <a:ext cx="792088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5003800" y="1700213"/>
            <a:ext cx="3706813" cy="647700"/>
          </a:xfrm>
          <a:prstGeom prst="rect">
            <a:avLst/>
          </a:prstGeom>
          <a:noFill/>
        </p:spPr>
        <p:txBody>
          <a:bodyPr>
            <a:spAutoFit/>
          </a:bodyPr>
          <a:lstStyle/>
          <a:p>
            <a:pPr algn="ctr" fontAlgn="auto">
              <a:spcBef>
                <a:spcPts val="0"/>
              </a:spcBef>
              <a:spcAft>
                <a:spcPts val="0"/>
              </a:spcAft>
              <a:defRPr/>
            </a:pPr>
            <a:r>
              <a:rPr lang="es-EC" b="1" dirty="0">
                <a:solidFill>
                  <a:schemeClr val="tx2">
                    <a:lumMod val="75000"/>
                  </a:schemeClr>
                </a:solidFill>
                <a:latin typeface="Times New Roman" pitchFamily="18" charset="0"/>
                <a:cs typeface="Times New Roman" pitchFamily="18" charset="0"/>
              </a:rPr>
              <a:t>Conformación del Partido Bolchevique Dirigidos por Lenin</a:t>
            </a:r>
          </a:p>
        </p:txBody>
      </p:sp>
      <p:pic>
        <p:nvPicPr>
          <p:cNvPr id="6146" name="Picture 2" descr="https://encrypted-tbn3.google.com/images?q=tbn:ANd9GcSd18El6Hzf9gC6bNpd1XZL4xBHaJyB8C_uUXPMkJrwdr-dGsAktA"/>
          <p:cNvPicPr>
            <a:picLocks noChangeAspect="1" noChangeArrowheads="1"/>
          </p:cNvPicPr>
          <p:nvPr/>
        </p:nvPicPr>
        <p:blipFill>
          <a:blip r:embed="rId7" cstate="print">
            <a:extLst/>
          </a:blip>
          <a:srcRect/>
          <a:stretch>
            <a:fillRect/>
          </a:stretch>
        </p:blipFill>
        <p:spPr bwMode="auto">
          <a:xfrm>
            <a:off x="5814006" y="2564904"/>
            <a:ext cx="2086922" cy="2721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971550" y="1196975"/>
          <a:ext cx="7200900" cy="4994904"/>
        </p:xfrm>
        <a:graphic>
          <a:graphicData uri="http://schemas.openxmlformats.org/drawingml/2006/table">
            <a:tbl>
              <a:tblPr/>
              <a:tblGrid>
                <a:gridCol w="3541148"/>
                <a:gridCol w="3659752"/>
              </a:tblGrid>
              <a:tr h="558094">
                <a:tc gridSpan="2">
                  <a:txBody>
                    <a:bodyPr/>
                    <a:lstStyle/>
                    <a:p>
                      <a:pPr algn="ctr" fontAlgn="ctr"/>
                      <a:r>
                        <a:rPr lang="es-EC" sz="1800" b="1" i="0" u="none" strike="noStrike" dirty="0" smtClean="0">
                          <a:solidFill>
                            <a:srgbClr val="000000"/>
                          </a:solidFill>
                          <a:effectLst/>
                          <a:latin typeface="Times New Roman" pitchFamily="18" charset="0"/>
                          <a:cs typeface="Times New Roman" pitchFamily="18" charset="0"/>
                        </a:rPr>
                        <a:t>Posterior Al Derrocamiento Del Zar Por Temas De Organización Política Nacen:</a:t>
                      </a:r>
                      <a:endParaRPr lang="es-EC" sz="1800" b="1" i="0" u="none" strike="noStrike" dirty="0">
                        <a:solidFill>
                          <a:srgbClr val="000000"/>
                        </a:solidFill>
                        <a:effectLst/>
                        <a:latin typeface="Times New Roman" pitchFamily="18" charset="0"/>
                        <a:cs typeface="Times New Roman" pitchFamily="18" charset="0"/>
                      </a:endParaRP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hMerge="1">
                  <a:txBody>
                    <a:bodyPr/>
                    <a:lstStyle/>
                    <a:p>
                      <a:endParaRPr lang="es-EC"/>
                    </a:p>
                  </a:txBody>
                  <a:tcPr/>
                </a:tc>
              </a:tr>
              <a:tr h="558094">
                <a:tc>
                  <a:txBody>
                    <a:bodyPr/>
                    <a:lstStyle/>
                    <a:p>
                      <a:pPr algn="ctr" fontAlgn="ctr"/>
                      <a:r>
                        <a:rPr lang="es-EC" sz="1800" b="1" i="0" u="none" strike="noStrike" dirty="0" smtClean="0">
                          <a:solidFill>
                            <a:srgbClr val="000000"/>
                          </a:solidFill>
                          <a:effectLst/>
                          <a:latin typeface="Times New Roman" pitchFamily="18" charset="0"/>
                          <a:cs typeface="Times New Roman" pitchFamily="18" charset="0"/>
                        </a:rPr>
                        <a:t>Partido Revolucionario Bolchevique</a:t>
                      </a:r>
                      <a:endParaRPr lang="es-EC" sz="1800" b="1" i="0" u="none" strike="noStrike" dirty="0">
                        <a:solidFill>
                          <a:srgbClr val="000000"/>
                        </a:solidFill>
                        <a:effectLst/>
                        <a:latin typeface="Times New Roman" pitchFamily="18" charset="0"/>
                        <a:cs typeface="Times New Roman" pitchFamily="18" charset="0"/>
                      </a:endParaRP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4F81BD"/>
                    </a:solidFill>
                  </a:tcPr>
                </a:tc>
                <a:tc>
                  <a:txBody>
                    <a:bodyPr/>
                    <a:lstStyle/>
                    <a:p>
                      <a:pPr algn="ctr" fontAlgn="ctr"/>
                      <a:r>
                        <a:rPr lang="es-EC" sz="1800" b="1" i="0" u="none" strike="noStrike" dirty="0" smtClean="0">
                          <a:solidFill>
                            <a:srgbClr val="000000"/>
                          </a:solidFill>
                          <a:effectLst/>
                          <a:latin typeface="Times New Roman" pitchFamily="18" charset="0"/>
                          <a:cs typeface="Times New Roman" pitchFamily="18" charset="0"/>
                        </a:rPr>
                        <a:t>Partido  Mencheviques</a:t>
                      </a:r>
                      <a:endParaRPr lang="es-EC" sz="1800" b="1" i="0" u="none" strike="noStrike" dirty="0">
                        <a:solidFill>
                          <a:srgbClr val="000000"/>
                        </a:solidFill>
                        <a:effectLst/>
                        <a:latin typeface="Times New Roman" pitchFamily="18" charset="0"/>
                        <a:cs typeface="Times New Roman" pitchFamily="18" charset="0"/>
                      </a:endParaRP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rgbClr val="948A54"/>
                    </a:solidFill>
                  </a:tcPr>
                </a:tc>
              </a:tr>
              <a:tr h="832379">
                <a:tc>
                  <a:txBody>
                    <a:bodyPr/>
                    <a:lstStyle/>
                    <a:p>
                      <a:pPr algn="just" fontAlgn="ctr"/>
                      <a:r>
                        <a:rPr lang="es-EC" sz="1800" b="0" i="0" u="none" strike="noStrike" dirty="0">
                          <a:solidFill>
                            <a:srgbClr val="000000"/>
                          </a:solidFill>
                          <a:effectLst/>
                          <a:latin typeface="Times New Roman" pitchFamily="18" charset="0"/>
                          <a:cs typeface="Times New Roman" pitchFamily="18" charset="0"/>
                        </a:rPr>
                        <a:t>Representaban a la clase obrera, campesina y a los soldados. Inspirados por Lenin.</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C" sz="1800" b="0" i="0" u="none" strike="noStrike" dirty="0">
                          <a:solidFill>
                            <a:srgbClr val="000000"/>
                          </a:solidFill>
                          <a:effectLst/>
                          <a:latin typeface="Times New Roman" pitchFamily="18" charset="0"/>
                          <a:cs typeface="Times New Roman" pitchFamily="18" charset="0"/>
                        </a:rPr>
                        <a:t>Se aproximaban a los "ECONOMISTAS" y vinieron a ocupar su puesto en el partido</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32379">
                <a:tc>
                  <a:txBody>
                    <a:bodyPr/>
                    <a:lstStyle/>
                    <a:p>
                      <a:pPr algn="just" fontAlgn="ctr"/>
                      <a:r>
                        <a:rPr lang="es-EC" sz="1800" b="0" i="0" u="none" strike="noStrike">
                          <a:solidFill>
                            <a:srgbClr val="000000"/>
                          </a:solidFill>
                          <a:effectLst/>
                          <a:latin typeface="Times New Roman" pitchFamily="18" charset="0"/>
                          <a:cs typeface="Times New Roman" pitchFamily="18" charset="0"/>
                        </a:rPr>
                        <a:t>Su ideologia era el Socialismo teniendo como eje principal a la clase obrera</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C" sz="1800" b="0" i="0" u="none" strike="noStrike" dirty="0">
                          <a:solidFill>
                            <a:srgbClr val="000000"/>
                          </a:solidFill>
                          <a:effectLst/>
                          <a:latin typeface="Times New Roman" pitchFamily="18" charset="0"/>
                          <a:cs typeface="Times New Roman" pitchFamily="18" charset="0"/>
                        </a:rPr>
                        <a:t>Eran contrarios a un partido Revolucionario combativo de tipo leninista</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8094">
                <a:tc>
                  <a:txBody>
                    <a:bodyPr/>
                    <a:lstStyle/>
                    <a:p>
                      <a:pPr algn="just" fontAlgn="ctr"/>
                      <a:r>
                        <a:rPr lang="es-EC" sz="1800" b="0" i="0" u="none" strike="noStrike">
                          <a:solidFill>
                            <a:srgbClr val="000000"/>
                          </a:solidFill>
                          <a:effectLst/>
                          <a:latin typeface="Times New Roman" pitchFamily="18" charset="0"/>
                          <a:cs typeface="Times New Roman" pitchFamily="18" charset="0"/>
                        </a:rPr>
                        <a:t>Formaron un nuevo periodico propio el "V Period"</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s-EC" sz="1800" b="0" i="0" u="none" strike="noStrike" dirty="0">
                          <a:solidFill>
                            <a:srgbClr val="000000"/>
                          </a:solidFill>
                          <a:effectLst/>
                          <a:latin typeface="Times New Roman" pitchFamily="18" charset="0"/>
                          <a:cs typeface="Times New Roman" pitchFamily="18" charset="0"/>
                        </a:rPr>
                        <a:t>Se apoderaron de la ISKRA.</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55235">
                <a:tc>
                  <a:txBody>
                    <a:bodyPr/>
                    <a:lstStyle/>
                    <a:p>
                      <a:pPr algn="just" fontAlgn="ctr"/>
                      <a:r>
                        <a:rPr lang="es-EC" sz="1800" b="0" i="0" u="none" strike="noStrike">
                          <a:solidFill>
                            <a:srgbClr val="000000"/>
                          </a:solidFill>
                          <a:effectLst/>
                          <a:latin typeface="Times New Roman" pitchFamily="18" charset="0"/>
                          <a:cs typeface="Times New Roman" pitchFamily="18" charset="0"/>
                        </a:rPr>
                        <a:t>Los bolcheviques ponían rumbo al desencadenamiento de la revolución, al derrocamiento del zarismo por la vía de la insurrección armada al desarrollo de la revolución hasta la victoria final</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algn="just" fontAlgn="ctr"/>
                      <a:r>
                        <a:rPr lang="es-EC" sz="1800" b="0" i="0" u="none" strike="noStrike" dirty="0">
                          <a:solidFill>
                            <a:srgbClr val="000000"/>
                          </a:solidFill>
                          <a:effectLst/>
                          <a:latin typeface="Times New Roman" pitchFamily="18" charset="0"/>
                          <a:cs typeface="Times New Roman" pitchFamily="18" charset="0"/>
                        </a:rPr>
                        <a:t>los mencheviques era el del estrangulamiento de la revolución. En vez del derrocamiento del zarismo mediante la insurrección, preconizaban su reforma y "mejoramiento"</a:t>
                      </a:r>
                    </a:p>
                  </a:txBody>
                  <a:tcPr marL="9525" marR="9525" marT="9524" marB="0" anchor="ctr">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r>
            </a:tbl>
          </a:graphicData>
        </a:graphic>
      </p:graphicFrame>
      <p:sp>
        <p:nvSpPr>
          <p:cNvPr id="6" name="5 CuadroTexto"/>
          <p:cNvSpPr txBox="1"/>
          <p:nvPr/>
        </p:nvSpPr>
        <p:spPr>
          <a:xfrm>
            <a:off x="2555776" y="260648"/>
            <a:ext cx="4416594" cy="784830"/>
          </a:xfrm>
          <a:prstGeom prst="rect">
            <a:avLst/>
          </a:prstGeom>
          <a:noFill/>
        </p:spPr>
        <p:txBody>
          <a:bodyPr wrap="none">
            <a:spAutoFit/>
          </a:bodyPr>
          <a:lstStyle/>
          <a:p>
            <a:pPr fontAlgn="auto">
              <a:spcBef>
                <a:spcPts val="0"/>
              </a:spcBef>
              <a:spcAft>
                <a:spcPts val="0"/>
              </a:spcAft>
              <a:defRPr/>
            </a:pPr>
            <a:r>
              <a:rPr lang="es-EC" sz="4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Grupos Políticos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528" y="188640"/>
            <a:ext cx="9407896" cy="1143000"/>
          </a:xfrm>
        </p:spPr>
        <p:txBody>
          <a:bodyPr rtlCol="0">
            <a:noAutofit/>
          </a:bodyPr>
          <a:lstStyle/>
          <a:p>
            <a:pPr fontAlgn="auto">
              <a:spcAft>
                <a:spcPts val="0"/>
              </a:spcAft>
              <a:defRPr/>
            </a:pPr>
            <a: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Política Económica Bolchevique Con Lenin Al Mando (1930- 1934)</a:t>
            </a:r>
            <a:endParaRPr lang="es-EC" sz="3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24579" name="2 Marcador de contenido"/>
          <p:cNvSpPr>
            <a:spLocks noGrp="1"/>
          </p:cNvSpPr>
          <p:nvPr>
            <p:ph idx="1"/>
          </p:nvPr>
        </p:nvSpPr>
        <p:spPr>
          <a:xfrm>
            <a:off x="457200" y="1484313"/>
            <a:ext cx="5627688" cy="4968875"/>
          </a:xfrm>
        </p:spPr>
        <p:txBody>
          <a:bodyPr/>
          <a:lstStyle/>
          <a:p>
            <a:pPr algn="just">
              <a:buFont typeface="Wingdings" pitchFamily="2" charset="2"/>
              <a:buChar char="Ø"/>
            </a:pPr>
            <a:r>
              <a:rPr lang="es-EC" sz="2000" smtClean="0">
                <a:latin typeface="Times New Roman" pitchFamily="18" charset="0"/>
                <a:cs typeface="Times New Roman" pitchFamily="18" charset="0"/>
              </a:rPr>
              <a:t>Después de la conquista del Poder, 	se llevo a millones de pequeños propietarios campesinos, a la senda del socialismo.</a:t>
            </a:r>
          </a:p>
          <a:p>
            <a:pPr algn="just">
              <a:buFont typeface="Wingdings" pitchFamily="2" charset="2"/>
              <a:buChar char="Ø"/>
            </a:pPr>
            <a:endParaRPr lang="es-EC" sz="2000" smtClean="0">
              <a:latin typeface="Times New Roman" pitchFamily="18" charset="0"/>
              <a:cs typeface="Times New Roman" pitchFamily="18" charset="0"/>
            </a:endParaRPr>
          </a:p>
          <a:p>
            <a:pPr algn="just">
              <a:buFont typeface="Wingdings" pitchFamily="2" charset="2"/>
              <a:buChar char="Ø"/>
            </a:pPr>
            <a:r>
              <a:rPr lang="es-EC" sz="2000" smtClean="0">
                <a:latin typeface="Times New Roman" pitchFamily="18" charset="0"/>
                <a:cs typeface="Times New Roman" pitchFamily="18" charset="0"/>
              </a:rPr>
              <a:t>La clase obrera se afianzo definitivamente y comenzó a marchar por la senda de una vida próspera.</a:t>
            </a:r>
          </a:p>
          <a:p>
            <a:pPr>
              <a:buFont typeface="Wingdings" pitchFamily="2" charset="2"/>
              <a:buChar char="Ø"/>
            </a:pPr>
            <a:endParaRPr lang="es-EC" sz="2000" smtClean="0">
              <a:latin typeface="Times New Roman" pitchFamily="18" charset="0"/>
              <a:cs typeface="Times New Roman" pitchFamily="18" charset="0"/>
            </a:endParaRPr>
          </a:p>
          <a:p>
            <a:pPr>
              <a:buFont typeface="Wingdings" pitchFamily="2" charset="2"/>
              <a:buChar char="Ø"/>
            </a:pPr>
            <a:r>
              <a:rPr lang="es-EC" sz="2000" smtClean="0">
                <a:latin typeface="Times New Roman" pitchFamily="18" charset="0"/>
                <a:cs typeface="Times New Roman" pitchFamily="18" charset="0"/>
              </a:rPr>
              <a:t>Se acabó con el paro forzoso y con la explotación del hombre por el hombre</a:t>
            </a:r>
          </a:p>
          <a:p>
            <a:pPr>
              <a:buFont typeface="Wingdings" pitchFamily="2" charset="2"/>
              <a:buChar char="Ø"/>
            </a:pPr>
            <a:endParaRPr lang="es-EC" sz="2000" smtClean="0">
              <a:latin typeface="Times New Roman" pitchFamily="18" charset="0"/>
              <a:cs typeface="Times New Roman" pitchFamily="18" charset="0"/>
            </a:endParaRPr>
          </a:p>
          <a:p>
            <a:pPr>
              <a:buFont typeface="Wingdings" pitchFamily="2" charset="2"/>
              <a:buChar char="Ø"/>
            </a:pPr>
            <a:r>
              <a:rPr lang="es-EC" sz="2000" smtClean="0">
                <a:latin typeface="Times New Roman" pitchFamily="18" charset="0"/>
                <a:cs typeface="Times New Roman" pitchFamily="18" charset="0"/>
              </a:rPr>
              <a:t>Se crearon las condiciones necesarias para el mejoramiento ininterrumpido de la situación material y cultural de los trabajadores de la Patria socialista. </a:t>
            </a:r>
          </a:p>
          <a:p>
            <a:pPr>
              <a:buFont typeface="Wingdings" pitchFamily="2" charset="2"/>
              <a:buChar char="Ø"/>
            </a:pPr>
            <a:endParaRPr lang="es-EC" sz="2000" smtClean="0">
              <a:latin typeface="Times New Roman" pitchFamily="18" charset="0"/>
              <a:cs typeface="Times New Roman" pitchFamily="18" charset="0"/>
            </a:endParaRPr>
          </a:p>
        </p:txBody>
      </p:sp>
      <p:sp>
        <p:nvSpPr>
          <p:cNvPr id="24580" name="AutoShape 2" descr="data:image/jpeg;base64,/9j/4AAQSkZJRgABAQAAAQABAAD/2wBDAAkGBwgHBgkIBwgKCgkLDRYPDQwMDRsUFRAWIB0iIiAdHx8kKDQsJCYxJx8fLT0tMTU3Ojo6Iys/RD84QzQ5Ojf/2wBDAQoKCg0MDRoPDxo3JR8lNzc3Nzc3Nzc3Nzc3Nzc3Nzc3Nzc3Nzc3Nzc3Nzc3Nzc3Nzc3Nzc3Nzc3Nzc3Nzc3Nzf/wAARCACLALoDASIAAhEBAxEB/8QAGwAAAgIDAQAAAAAAAAAAAAAABAUDBgABAgf/xAA5EAACAQMCAwcCBAUDBQEAAAABAgMABBESIQUxQQYTFCJRYXGBkTJCUqEHI7HB8BVi0SUzcnPxgv/EABoBAAMBAQEBAAAAAAAAAAAAAAECAwAEBQb/xAAfEQACAgMBAQEBAQAAAAAAAAAAAQIRAxIhMUETUQT/2gAMAwEAAhEDEQA/AKpHuM9KJRaGjFERg19GczJQoO1SxwajyrIkLU/4Pw7xDgEUrBdCmKyY7hf2qKW1ZTuuPpXqVl2XDRBigGRSfjnADbZ8vSorLBuk+gbdWzzqSIjpQ7ptTm8gKORil0qVRCOQAyYqNk9udOrDhM985MfkjH4pDyFWSz4FYWsJdnD7YL8j96EpqItt+FKteD3l2WEUYXSMkuwXA+OddTcJWF9Et0jSfphGon7kVfDa2wiEawoVG5BGcUn41bIsJW1CQsOWgYz9OtS/W3QXF0VtuDjbXLoDHALKMffNQXPBbiPGnQ69CDzprY3srzrbXZCtgHP5cbbjHMUfdW8UfnRzGwHmKtgfNBzadMCVlKmt5IjiSNk+RihnTNWGficMDtDPKt3gfhjVcfVv+KTzmJ2ZohgajgHpRabNs0L2j3xWd0qODzFEOtQSA+tc84lIyNaVDE5qePAA3oJid/U1F3rg8+VcsoFlKxkXBfGaJIwBSdZTkMTRSXinYmpuI1hmoCs1UKbhfWufFL70KDaLTGntRCLXEbeXBx9qnjGelfQM49ya3G4q69ligkTOOdUyPY054ZeGBgc0slaaA5HskJUxrpIIxSbtO0fhtLEZ/pSC07RvHCBr5ClfFuNm4DZbOR615+L/ACyjktjzzJxor3FtGtsGouEcIbicxLahbofOeWfYVp1a5m0g8+ZPQdTR8vFTb2wteFJ5Yl1O2OfqT9a72n8Od5EmOJFtLSFIwY4wgwM8v/tJeJ9qrW3JSKIynkGyMGl5tBevpmvw91JsqKcqpxkk46CuV4VaSObSzVZpUOZJpTy5DHL1PpU/zivQ/q2uAMvaq5bUUQKG5AHYUFcNdcSEDeKjZm1ZC5BTG5B9TRl7AbS8WxuLa3dpvMsiac45DbpTN7H/AEySK1ggDo8fmkcjO3IaRueu/Les9I+G2k/RXbW3dw6CrlgToYnAHrg/BpdxiCFLFGkNwZ3OkCWXIAB3OKccQSa34bIxVlcHBKjCgZ6nPvyHrSUcNuLpZJXmBZED4fYlN+X74oKvQxbQqQCMEqPblkVxLhpMoukZ5dKcx8HeWBHWS3VTk6ipBHQ59udTwcCMwkSSdWfGUeI6lB99tqLyIKFc9jptUuYy2kgZB9aXkaht600bxFkklrKDJFn8u6jfGfalh8rDY45EVKSsK9B5EoWRcGmMi0NKg9K5pIrFgoHpWYrvGDWEVMoaVWYbGtZf0/ajOHxJIx1dKK7hPWlcqfRkrRaw6SHYDI6450Ulq/c95lc/pzvit20DYJjjJbqBU8UDSsUK+Y889K9dzSPOt/AZDRCMRvmmi9n7iaNpQ0Sqo2wSSfpQC2N2XKeHlyuSRpoKcX9A9kSLMRGTqPOhZJieZohIiV3yCOmOZoWZSDuCPmmTA20GWkIa1ld5hCjbGRhnCjngDnk9Pal97eIlwIreMRwjfSzbsemojmf2pzMY47WO2mJW2SMNNpILFsZ2HXc4oG+spp0iWOyngtVGvEjIpdvgdcf12x1ZSr0WKvpvh3FbaKJjfW4h8Q3kmVNkAHqcnIx70RdeACi5tjIUnwuY1C4APv1yB/xSe7hiisVWYNDIhVI7dnGd92ZuvX2o2zntIOEwxxnvZwxdcgllVs4K4OM7g8/X6SnXqKK6DZkjuDGYVlDQrs5IYAk88DmdiKnM3iGVcle4jCseZzyOTnfcAe9R8MLLed20ThVA3Dcts7j5Lf4Kl4xdWtlDJuGlmwp0nGBn/PvUH6OvLFfGrRr0M1sqtPGwQhzkHfY4J+elC3cxitUhvICZ4TrHmBJXng45Lv8AsKW3t5NqCxs2EYMGXnn1zRlvfQxwXBc5d48rLp5FsZXHpnOPincaQV0VX18bgNHDbpFDuQoGWyepP7VBa3E9kxlhZQrbY6fUUdfWscUayxaWLqNUJB1IfUe1AXlpPaSaJxplG5GeVG14OkTRzC6nlguV0ibf+WBzxkb+lL7qCSJgHXCgFV25+mTRcYDs2RqdtyQuwHtTLw8c3DHQspywC775H+GpylqwpFaUZUqeYqGRKOELrKwZSDjBHxXDQktjBqEx0hWy4NclaZ+GAfzg4Fbe2jZdlxUHKiqjYDbEIeuetEd6tZgRSgx7Y51J4j/x+1JLrHSLal73DsI8jPOp4bzU4NLXUvEJFByT/m1cLMykZGN69KXTz0XjhVzI40KzY6Y6VYLOxncrIGBwc7k5qicK4w1oTjBGOtOrbti8Q8yhvTpXPKM34WTj9Lf4GMvonhBicYIUb1T+0XBpbW6YIpZHJKdciuIeOyXE5eSdtzsM8qsNoLW+j/mTmQ4/ATz+K0ZSxPosoKa4UySTwXEmnk2YuyBsbDpnHtRN7fvftBZW14lrAYctKSPLjIIOevL6Ud2o7OyRFr1FebvJCV0JkY54/r9qr1xDA80a3KxxME0qqDA59fTGc16G0ciUkcqjp6QQ8OsJuId0OIGRBlmkC4H3PX4zTprKC1QQ2N6JGjQlYtQY4zncDoKBueykvco8Ukb6hkNr2x06f36UBbW97wriEbDuElTca5VwQdvWpyal4yq4WTRObdjHGshkXAHUbHl96qt5FPDcMb1MStnZtsHodv8ANqvMY8VFHLKBCQehyv35dar/AB3h0jXHevH5NPmlwckjqD8dKjB0+jyV9EiRNMAjvpUHJB5Zo6ThkbwxiKcqCcvq3/b71E1rea0aSKVtvIQn4lHI7c6PjtS6xSTJIuoHAK6T/wDK2SX8ZXGlVCmCOWKfQJVdA2NLNgEfWm09nDcIsudS/wC4bg4rU9iiAyGRwWIwpIyT8VB4ue2RoXTMEhGqNzjVj0PQ+/WouW3hSlET9o447a1uJbV2jcRnIXocVVrfiM99xNAupVJGAMkj1PyaadseIqka2dvMJC41MfzKh/Kw6H+1QdnrVobVZsDXMM5PQZOB9aST2lRRUo2xq8UhuY1XmTgY67c67ktmtz/MU5586Js2USRFt8HcdfvU06RzFpZBhScKoO9LkfaJpC84kGVHTODQLqxkOWAApiYpd0UbdMnehJbZ9RLA1BlkL5wpyQc59KG0expl4fHTf4rPCt6mipBof2qkxjSTipJrNmTUNzXNnMiDBo57lCgxXT+js5NFQmkR09RUtvqYgGiJh33LFcKjIQaf9HQuo74ParI/nXy9TV64Xw2OFQyOCRueuK82t7qRD5CR8U2seLXUbeWVwCd8Go5Lf0rFJHqEkQuo4VaZVj06XT9WDnn8V5z2m4Cllxe4njKNZroDMNyM89uvXlT2yu3kgUx3BDBslWbZhtn9hVS/iBxWTsvxq1uzaeKtJxpJO6ow9D+rGCB135VsWR4/oJQWQkt7hLYGLh1zJ4Z1wsUqspQ/qBPMY5gVXuICQ3skUisNJzpI6eu3TrRvY7tLFxSzME984u4WOYrkBu+TOzA+uOfv7Yqw8V7OJe2L8Q4ce9WJWBCc8DmpB5jGSK6Y5l6SeJrjFVhZ3Vu2LadYcA5jQFtR/wBwyRvjntTC37RW8a93xZorRusjsFQ/U1Lwjhs1qktw7s88pyQwwG67f815l/E69W57SvbJGES1QKcD8TsASftgfSp5cqQ+LG5Pp6rw/jvCOIyGGx4jbTSY/Akg1fbY/aheIwQQK5iZ9SpjBJYIM885/avC7eeW2njnt5DHLGwZGHQjlXpXCOODjvCVa4RxeQvombVkPsPN7Z32qMZ7PpaePXqH1o88jYkiLKwIDy6lBPtUXahLaz7Pz3928ZmgGERNtRJIAx8/3rS3QtrRgzqrqyuSTgKPk7cq867Z8f8A9b4jotjpsLfywjlrPVj/AG9vrWyOvDQTkxXw+1ueN8VSFfPLK2Xb0XmT9hV0ESRCNNOhUGAMchWfwt4P30N5xCSJxv3ccp2GBucfXn8Cm/FuHGKUlH1oc/Shikkxsn8FlqhludKEYVds0XcWrI6K8gVfblRfDrSLwwLqVkc5De1c3Fi7xae95HbIpMk02ZRaAZ0A8sQB2/FQDmQZySD70zaNokCHdsb460BJqdjq2qQ6Bctn8Vay9afyHABrnPuPvRSCFW+SgKn53oyJsYyciq1bXbwrpzlacWN5E+AzVa2Qqx0riQYXy1sQsx51q2mtNIJfem8E1iqAhwSemKDkzaoBhspGPI0dFayxkDTTS1ltGwdaj60Y1zw+L/uNmlcpMNIhs7YMBrcqRyIoniENlewpbcTgjntZGw4lXIBxtjPI+9cR8W4dGc7+2BmtjjtpcfyFs2l1DcHr9qy2+oFpfTx3tL2F472beW5S3lnsYidF5D+UepAOVwOvKnXZX+LfFOE2wsuKWsPELU85B5JRk7nPJtuhA+a9SS4uAoa37wQkYeF2B8vr6g8vsK897Z/w9F6hv+ARqLtmzLaqQiuMHdQRs2cdcH555orGSkXK37dcC45bQrwm9iW7X8dvcRYOPrz/APyTtXjv8SAo7Z8QZNI1lGKq2dJ0jI/akd/w6+4XKI+I2k9q++nvUK5xzwev0oZ3ZjqdizHmScmlQ6jTs5wc014DxqTg0sjCPvYpMao86ckdc4OKU53rCc0RmrG3HOO3HFpAMCGAYxErZBIGMnlmoOC8Mn4txKO0t1JJOpyPyqOZoFRmvTf4YW0dvwm4vgB3zzFCzc9IxsK1tvorqKLEk7cO4YljEAiRrgKBgAUrXvLpxEpIBOWA6CjL5muZ9MaguxwAOtEQcPW3iwHzI342H9qZtRRKPTJYQAP5mABsB0oKWQjZGJAPWjHXQDg5HvQExO2MDNQKg9xJ5Tn9qSv3gYtyGabTEAZzvQMuGPmYCiYUXFxIG+KH8VL6L9qazQxnGSN+tceHh9qdSFEYFdoSpyDWAVsCrEQmC5IxnNMoLwkc/wB6TAVIjMp25UUwNFkhuyORNGRTtN5VzvVagucHBOKZ2l6UIIxkcjR2F1LPYK0cy642L9MYxVhs+8gkaZ1j1tzYDFU234tIHDFs/FHQ8UDkmRjueQNSnsx4pItwmYTNIuBkc8c/mtQX0qSGOaICNm8sg6H0JpHHxKI6QhKkdc1KOJjQQucN71KmUtDm/NpdQvb3caTROMFHUEH715J257Ex8Nhm4nwnWbZGzJAwzoB6r7D35VdfEebZyKLeZZbSSN5EZGQhlYfiGNxTVRozdngJre2KK4raGx4lc22MLHIQu+fL0/bFB0S1mwT0r1PsRCz9nLVYBknUzSHlksc15YDivYOzVyIuyvDe4YMO6wTnkcnI+9a6FkrHUMUdsp07sebHrQ9zcjUFwSx+1L5OIy9COdDeLeSXUzUjbZqoKuJ+6BLEnPQUD4tXDFxjB2rqdWbfOaAeF8nfAoGNzyhhhWO/r0oR4Gk/N+1Td2V3YZ32xW2bGy/i9KxgLwuhskZPxU+hvQVjTkDzDf1qDvT+qmpsVuhborApzUumswKpZKjjSfaulVdskj6VhG+wzUiFsY2+DQbCkdCEH8DBv2ra6kbSTjHPNdRleq4NbkXvmGOQFBSY1IlSYqM5BHzRsNy2BSVopQcKCPeo8S560dgalqiuGPLf4NEpchthVQjeVCCpbPtRa3U7ka2batsbUtSOT0NTd8qISSNQ5b8qQRNIcZlwa3MH/EXGPmkbsKjRU+2JT/WCUOT3Y1fOTSGjOLXHiL+RtAUqxXnnODQVEqjdegdiOILPwfwJKrJbMSB1KsSc/ckV59Vk7EpMnEJJghMXdGNn6A5BA/asYvXdIucnOaiZURhhc/Whbm7YE4OKBed38wY5pQDRpxkgUHcTkcjQQdydyaKjhVhludYwHJK7cmO3pQzSy6iSzU3EEa8hWmhjzkoDWALbQSSOQQSvWi/Dr+g/eiVUAZUAH0FZv+oVrNQjFbNcit1SiRg2OakV8EE71H0rVYxOcEZBxXXd5IIYY+aiXlWwAJFAFKNZOSU2yQa6Fwn5wPtQbk94wycZruIBgcjO1agphguYQpIXf4rqFjI26YWly/ix700QBIhp2yKV8CukcscoOzjHzQl006R5JIxvzo2TkD1oa9JNu+T+U1g0UlmLuznmxya1WVlOE1Vs7G6vD3OeWsf0qp1cex4/6c//ALT/AEFAw7ManmM1gjQclFdVlAxwVA6Ctg1jcjUTMQ4ANYxOeVRSMwGFxnlua2SaiaNJGJdQx570GYjImDHzDHtvWapej7fFbeCEhcxrufSpBgAAAfagY//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8196" name="Picture 4" descr="https://encrypted-tbn0.google.com/images?q=tbn:ANd9GcQHVzZofs_7z7ufiydlzNCDWi-JlCPx3nE9gyDr_-WRfmKgLa9B"/>
          <p:cNvPicPr>
            <a:picLocks noChangeAspect="1" noChangeArrowheads="1"/>
          </p:cNvPicPr>
          <p:nvPr/>
        </p:nvPicPr>
        <p:blipFill>
          <a:blip r:embed="rId2" cstate="print">
            <a:extLst/>
          </a:blip>
          <a:srcRect/>
          <a:stretch>
            <a:fillRect/>
          </a:stretch>
        </p:blipFill>
        <p:spPr bwMode="auto">
          <a:xfrm>
            <a:off x="6300193" y="2708920"/>
            <a:ext cx="2088232"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5917" y="-171400"/>
            <a:ext cx="9540552" cy="1368152"/>
          </a:xfrm>
        </p:spPr>
        <p:txBody>
          <a:bodyPr rtlCol="0">
            <a:noAutofit/>
          </a:bodyPr>
          <a:lstStyle/>
          <a:p>
            <a:pPr fontAlgn="auto">
              <a:spcAft>
                <a:spcPts val="0"/>
              </a:spcAft>
              <a:defRPr/>
            </a:pPr>
            <a: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Resultados De La Política Económica</a:t>
            </a:r>
            <a:b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35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Lenin y Stalin</a:t>
            </a:r>
            <a:endParaRPr lang="es-EC" sz="35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6" name="5 Gráfico"/>
          <p:cNvGraphicFramePr>
            <a:graphicFrameLocks/>
          </p:cNvGraphicFramePr>
          <p:nvPr/>
        </p:nvGraphicFramePr>
        <p:xfrm>
          <a:off x="4716016" y="836712"/>
          <a:ext cx="4104455" cy="28329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1 Gráfico"/>
          <p:cNvGraphicFramePr>
            <a:graphicFrameLocks/>
          </p:cNvGraphicFramePr>
          <p:nvPr/>
        </p:nvGraphicFramePr>
        <p:xfrm>
          <a:off x="467544" y="908720"/>
          <a:ext cx="3960440" cy="30337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6 Gráfico"/>
          <p:cNvGraphicFramePr>
            <a:graphicFrameLocks/>
          </p:cNvGraphicFramePr>
          <p:nvPr/>
        </p:nvGraphicFramePr>
        <p:xfrm>
          <a:off x="4644008" y="3789040"/>
          <a:ext cx="4248472" cy="237626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2 Gráfico"/>
          <p:cNvGraphicFramePr>
            <a:graphicFrameLocks/>
          </p:cNvGraphicFramePr>
          <p:nvPr/>
        </p:nvGraphicFramePr>
        <p:xfrm>
          <a:off x="323528" y="3861048"/>
          <a:ext cx="4320455" cy="236696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2536" y="0"/>
            <a:ext cx="9756576" cy="1143000"/>
          </a:xfrm>
        </p:spPr>
        <p:txBody>
          <a:bodyPr rtlCol="0">
            <a:noAutofit/>
          </a:bodyPr>
          <a:lstStyle/>
          <a:p>
            <a:pPr fontAlgn="auto">
              <a:spcAft>
                <a:spcPts val="0"/>
              </a:spcAft>
              <a:defRPr/>
            </a:pPr>
            <a:r>
              <a:rPr lang="es-EC" sz="28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Instauración Del Régimen Socialista Por Mandato </a:t>
            </a:r>
            <a:br>
              <a:rPr lang="es-EC" sz="28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sz="28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Popular En U.R.S.S. 1937</a:t>
            </a:r>
            <a:endParaRPr lang="es-EC" sz="28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Gráfico"/>
          <p:cNvGraphicFramePr>
            <a:graphicFrameLocks/>
          </p:cNvGraphicFramePr>
          <p:nvPr/>
        </p:nvGraphicFramePr>
        <p:xfrm>
          <a:off x="4860032" y="1484784"/>
          <a:ext cx="360082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4 Gráfico"/>
          <p:cNvGraphicFramePr>
            <a:graphicFrameLocks/>
          </p:cNvGraphicFramePr>
          <p:nvPr/>
        </p:nvGraphicFramePr>
        <p:xfrm>
          <a:off x="899592" y="3573016"/>
          <a:ext cx="4176463" cy="273630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5 Tabla"/>
          <p:cNvGraphicFramePr>
            <a:graphicFrameLocks noGrp="1"/>
          </p:cNvGraphicFramePr>
          <p:nvPr/>
        </p:nvGraphicFramePr>
        <p:xfrm>
          <a:off x="755650" y="1773238"/>
          <a:ext cx="3816350" cy="1368426"/>
        </p:xfrm>
        <a:graphic>
          <a:graphicData uri="http://schemas.openxmlformats.org/drawingml/2006/table">
            <a:tbl>
              <a:tblPr>
                <a:tableStyleId>{5C22544A-7EE6-4342-B048-85BDC9FD1C3A}</a:tableStyleId>
              </a:tblPr>
              <a:tblGrid>
                <a:gridCol w="2768178"/>
                <a:gridCol w="1048172"/>
              </a:tblGrid>
              <a:tr h="243492">
                <a:tc>
                  <a:txBody>
                    <a:bodyPr/>
                    <a:lstStyle/>
                    <a:p>
                      <a:pPr algn="l" fontAlgn="b"/>
                      <a:r>
                        <a:rPr lang="es-EC" sz="1200" u="none" strike="noStrike" dirty="0" smtClean="0">
                          <a:effectLst/>
                          <a:latin typeface="Times New Roman" pitchFamily="18" charset="0"/>
                          <a:cs typeface="Times New Roman" pitchFamily="18" charset="0"/>
                        </a:rPr>
                        <a:t>Total De Electores Del Proceso</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c>
                  <a:txBody>
                    <a:bodyPr/>
                    <a:lstStyle/>
                    <a:p>
                      <a:pPr algn="r" fontAlgn="b"/>
                      <a:r>
                        <a:rPr lang="es-EC" sz="1200" u="none" strike="noStrike" dirty="0" smtClean="0">
                          <a:effectLst/>
                          <a:latin typeface="Times New Roman" pitchFamily="18" charset="0"/>
                          <a:cs typeface="Times New Roman" pitchFamily="18" charset="0"/>
                        </a:rPr>
                        <a:t>94000000</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r>
              <a:tr h="243492">
                <a:tc>
                  <a:txBody>
                    <a:bodyPr/>
                    <a:lstStyle/>
                    <a:p>
                      <a:pPr algn="l" fontAlgn="b"/>
                      <a:r>
                        <a:rPr lang="es-EC" sz="1200" u="none" strike="noStrike" dirty="0" smtClean="0">
                          <a:effectLst/>
                          <a:latin typeface="Times New Roman" pitchFamily="18" charset="0"/>
                          <a:cs typeface="Times New Roman" pitchFamily="18" charset="0"/>
                        </a:rPr>
                        <a:t>Electores Participantes En El Proceso</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c>
                  <a:txBody>
                    <a:bodyPr/>
                    <a:lstStyle/>
                    <a:p>
                      <a:pPr algn="r" fontAlgn="b"/>
                      <a:r>
                        <a:rPr lang="es-EC" sz="1200" u="none" strike="noStrike" dirty="0" smtClean="0">
                          <a:effectLst/>
                          <a:latin typeface="Times New Roman" pitchFamily="18" charset="0"/>
                          <a:cs typeface="Times New Roman" pitchFamily="18" charset="0"/>
                        </a:rPr>
                        <a:t>91000000</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r>
              <a:tr h="440721">
                <a:tc>
                  <a:txBody>
                    <a:bodyPr/>
                    <a:lstStyle/>
                    <a:p>
                      <a:pPr algn="l" fontAlgn="b"/>
                      <a:r>
                        <a:rPr lang="es-EC" sz="1200" u="none" strike="noStrike" dirty="0" smtClean="0">
                          <a:effectLst/>
                          <a:latin typeface="Times New Roman" pitchFamily="18" charset="0"/>
                          <a:cs typeface="Times New Roman" pitchFamily="18" charset="0"/>
                        </a:rPr>
                        <a:t>Electores Que Respaldaron Al Socialismo</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c>
                  <a:txBody>
                    <a:bodyPr/>
                    <a:lstStyle/>
                    <a:p>
                      <a:pPr algn="r" fontAlgn="b"/>
                      <a:r>
                        <a:rPr lang="es-EC" sz="1200" u="none" strike="noStrike" dirty="0" smtClean="0">
                          <a:effectLst/>
                          <a:latin typeface="Times New Roman" pitchFamily="18" charset="0"/>
                          <a:cs typeface="Times New Roman" pitchFamily="18" charset="0"/>
                        </a:rPr>
                        <a:t>90368000</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r>
              <a:tr h="440721">
                <a:tc>
                  <a:txBody>
                    <a:bodyPr/>
                    <a:lstStyle/>
                    <a:p>
                      <a:pPr algn="l" fontAlgn="b"/>
                      <a:r>
                        <a:rPr lang="es-EC" sz="1200" u="none" strike="noStrike" dirty="0" smtClean="0">
                          <a:effectLst/>
                          <a:latin typeface="Times New Roman" pitchFamily="18" charset="0"/>
                          <a:cs typeface="Times New Roman" pitchFamily="18" charset="0"/>
                        </a:rPr>
                        <a:t>Electores Que No Respaldaron Al Socialismo</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c>
                  <a:txBody>
                    <a:bodyPr/>
                    <a:lstStyle/>
                    <a:p>
                      <a:pPr algn="r" fontAlgn="b"/>
                      <a:r>
                        <a:rPr lang="es-EC" sz="1200" u="none" strike="noStrike" dirty="0" smtClean="0">
                          <a:effectLst/>
                          <a:latin typeface="Times New Roman" pitchFamily="18" charset="0"/>
                          <a:cs typeface="Times New Roman" pitchFamily="18" charset="0"/>
                        </a:rPr>
                        <a:t>632000</a:t>
                      </a:r>
                      <a:endParaRPr lang="es-EC" sz="1200" b="0" i="0" u="none" strike="noStrike" dirty="0">
                        <a:solidFill>
                          <a:srgbClr val="000000"/>
                        </a:solidFill>
                        <a:effectLst/>
                        <a:latin typeface="Times New Roman" pitchFamily="18" charset="0"/>
                        <a:cs typeface="Times New Roman" pitchFamily="18" charset="0"/>
                      </a:endParaRPr>
                    </a:p>
                  </a:txBody>
                  <a:tcPr marL="9525" marR="9525" marT="9527" marB="0" anchor="b">
                    <a:noFill/>
                  </a:tcPr>
                </a:tc>
              </a:tr>
            </a:tbl>
          </a:graphicData>
        </a:graphic>
      </p:graphicFrame>
      <p:sp>
        <p:nvSpPr>
          <p:cNvPr id="26646" name="AutoShape 2" descr="data:image/jpeg;base64,/9j/4AAQSkZJRgABAQAAAQABAAD/2wCEAAkGBhASEBUUEhAQEhQVEA8QEBAPFBAQFBQQFhQVFBQQFRQXHCYeFxkjGhUUHy8gJScpLCwsFh4xNTAqNSYrLCkBCQoKDgwOGg8PGiwkHCQqLywsLCwsLCwsLCwpLCw1KiksKSksKSwsLCksLCwsLCwsKSksKSkpLCwsLCwsLCkpKf/AABEIAOIA3wMBIgACEQEDEQH/xAAcAAABBQEBAQAAAAAAAAAAAAAAAQMEBQYCBwj/xABBEAABAwICBAgLBwQDAQAAAAABAAIDBBEFIRIxQVEGEyJhcXORshUyMzRTcoGTodHhByNSYpKxwRRCY/BDgqJU/8QAGwEAAQUBAQAAAAAAAAAAAAAAAAECAwQFBgf/xAAvEQACAgEDAwQBAwIHAAAAAAAAAQIDEQQSIQUTMSJBUWGxFIHRMuEjJEJScZHB/9oADAMBAAIRAxEAPwD1rDsOhMMZMMRJijJJYwm5aOZSfBsHoYfds+SMM8hF1MXcCkoAjeDYPQw+7Z8keDYPQw+7Z8lJQgCN4Ng9DD7tnyR4Ng9DD7tnyUlCAI3g2D0MPu2fJHg2D0MPu2fJSUIAjeDYPQw+7Z8keDYPQw+7Z8lJQgCN4Ng9DD7tnyR4Ng9DD7tnyUlCAI3g2D0MPu2fJcvoKcC5ihAGslkY/hdV9cyGMvechqG0nY0c6wWKY5JO67jZt+SwHIfM86t6fSyufwvkqajVRpXy/g0tTi9AzVFG/wBSJlu0gBRDwhpf/kb+mL5LLcak41asen1LzyZctfc/HBsIceoT40DWc5ijI+AVvTQ0sguxkDh+VkZt0i2S82MqIMRfG4OY4tI2j9iNo5lFb06GPQ8Mlq6hPPrWT0/wbB6GH3bPkjwbB6GH3bPkq/g3wgbUszsJG2027OZ45v2VysacHB7ZeTYhNTW5EbwbB6GH3bPkjwbB6GH3bPkpKE0cRvBsHoYfds+SPBsHoYfds+SkoQBG8Gwehh92z5I8Gwehh92z5KShAEbwbB6GH3bPkomHShtTNE1rWt+7fyQALmNoOQ9VWip6Pz+b1Ie4gCfhnkIupi7gUlRsM8hF1MXcCkoAEIQgAQhCABCEIAEIQgASJUhNs92aAMBwzxfTn4sHkx5ZbXkco+zV7FnTOmaurL3ud+J7ndpJTHGrpakq4KKOctbnNyZL45Lxyh8ajjVJuI9pJdMmXzJh8yZMia5DlEu+D2MmnqGvzLc2vA2sOVu2x9i3kPDilJz4xnO5tx8F5QJFO49cz1u6dMoSh7+Qnq7dPhQ8HsdHXxSi8b2vH5Te3SNikLxalxaSF4fG8tcN2o8xG0L1Xg7jbaqASDI+LI38LxrHRtHSqOm1Su4awzU0etWo4axItEJEqumiCEIQAKno/P5vUh7iuFT0fn83qQ9xAE/DPIRdTF3ApKjYZ5CLqYu4FJQAIQhAAhCEACEIQAIQhAAm6gch3qu/YpxIhCM8I4xJxi6xWAxTyxnWyWRvsDjY9llE4xdCpZRguOHgk8YkMij8YuXSJciYHXyLkPUd0iUPTdw7BIDk8ZlCD0GZcx1ualOMPhfkp6hZaQ/JMth9m+KuY+Vmwta+x3g2v2FYN0q0vAZ9pJHfkA7XX/hc5fKdVblB4ZZ6dD/MRPV48Yb/AHC3PrCntdfUsNNWZa1LwnhOI26LgXAHIg5gbk/p3VZv06h/v/J1stPufo8mvQo9FXMlbpMdcbd4O4hPrpYyUlleCo04vDFVPR+fzepD3FcKno/P5vUh7icIT8M8hF1MXcCkqNhnkIupi7gUlAAhCEACEIQAIQhAAhCEACEIQB5Z9qWCmOZtS0ciSzJCNkoFgT6wH/nnWGEy+hK+gjnjdHK0OY8aLmndzbjtuvGeFnACppHF8YdNBrD2i72DdI0d4ZdCv6e/jayhfRzuRRcYuHSqH/ULkzK5uKu0lcYu+MUenjc9waxrnOcQGtaCSTuAC5rWvie6N7HMe06LmuFiCq9+ojTHLBrCySDMuHTKCZ0glXK2yds3OXuVXDLyyaJFr+C7dCHSOt7r/wDUZD+VkcNpTI7PJo8Y/wABasVYAAGQAsBzLL1jytiNbp2nal3H+xZz1aZbU2VY6ruda4kq1Q7PGDpNO/XktYOEstOS6Nw2XBzBC9A4L8K46uLSya8HRey+3mXjFdV8k86lcF69zGvcCRy22POAul6PCTarb4H9U7cNFK/HqT/7R70qij8/m9SHuKt4G8KDUl8b/GZbPeCLhWVH5/N1cPcWzbW65bWY7i15J+GeQi6mLuBSVGwzyEXUxdwKSoxoIQhAAhCEACEIQAIQhAAhCZqqpkbC97g1o1k/7mlSzwhG8cseXL3gC5IA2kkAdpWIxXh483EDQ0fjcLuPPbUFl67EpZTeSR7/AFiSOzUr9egnLmXBRs10FxHkX7R6ekmnaacNDgHCZ8YAa91+TqyJGefOsYcJdvWjcxIIgtGNEYpIoSvcnk2X2T4JCyB81gZTI6MuOZYwAckbr3vzpr7XcBhfA2ewbM17WAjIvYdbTvtrBVFhOKTU5cYX6OkLOBAcDuNjtGear8XrZ5XaUz3POwu1DoGoLB6pXOpOWMp+/wAElmsiqtuOTHuoXBei8CPsrZLE2eqc7ReNKOFh0bt2Oe7X0ALNcUFueC3DnioWwytvojRikvlo7Gu6N/MsKq+CebPBFpL4SniwzXCXg7JRTaA5UZBdE4ZXbfURvVTAyWRwaxjnOOprQSSvQcYqTUuDn2sBZoGoBGAObTSF4j0iWFotkd+Sy/1NM7seI/J1Sg8cHmstWWktNwQbEHIg7kzJiC0+O0YnnfI5gYXuuWjYs7wiwlt26DC1oYAT+J28qxW6pywmatGnk8RRUz1pe4AZ7grekmDGBt9XKcefaiHAG6IMZ1gXJ16W0cyueBfA0Vczmzv0WsI+71F3SdoXW6HSqmPdMXW3PWSenxiEH6vl/wBjVfZJRudxs5BAe6zL7hktjR+fzdXD3FPoKBkMYZG0Na0WACgUfn83qQ9xNus7k3IZZPfLJPwzyEXUxdwKSo+GeQi6mLuBSbKIYIhLZJZAAhLZJZAAhFkIAEIQgBF5pwy4QmWUsafu2EtbbU5213PzLccJMQ4mlkeNejos9Z2Q/deM10uS0tFX5m/2M7WzfEES2T3Xd1T4NKS5wPMR2q5WpF5WTMlHDwIgISEp40canuLBGYUPjwCp9OLpySksMZIpqyDQdzHUmmyKTjUnKA5lSTVJBHTsXn3UKIV6mcIeCHt7nhGowzFC0hpN2/sd/Qr4T2WGglyV7FWEwA3zHJ7Fz+poWco3+kamTbpk8/H8F7NGyVv5tjlQSPaCWPA2ggqVhUjrZm5VVjPnQ52X9upQ1V+pxydbprJZ2kCrJp5AWHkuzAOY9Uq1pq+4DmOLXWu1w1g7jvCrMczjHM4LnCXcj/sR+y7PoeonlRb4ZX67Ffpo6qPE4tLPyvh/J69wH4RGrp7u8dh0H9IUyj8/m9SHuLK/ZO02nOzjTb4LVUfn83qQ9xaOqio2tRKFySm8FjhnkIuqi7gUlRsL8hF1MXdClKuQiISoQAlkWSosgBEWRZCAEQlshAGL+0mqtHFHvc556Giw7x7F5fiEmS3f2i1F6kN/BE0e0kuP8LzqvlzW1QttKMa57rWTsCojoPl2abYhzmxcf47VZq2nwk0+GUrXCz5JJZ3g6wXNFh7G6IVOSp6Jbo5+yG+O2WBSUzLJZdZnIZqfS4aBm/M7BsHzKsJN+CBtLyV9JhLpHBz7hoNw3UXbr7greV4aF3LMAFS4hXc6Wco0xbYzmb5K6um0nErvAKMPe+QjJjHAesQf4/dQp35LQ4VTaFLzuY959oy+Fl5lrr3Nyn7yZd6fVvscn4SKKLV7ArGik5NvzX+AVc3UpmHnknpUN39JJ0eO7Vr9y/oPFVTiZvUM6s/urej8ldULpNOrI/Cyyo0r1Sf0drpk3ZJ/TI+Mnkgc4UnDKFwibl4wdJn+H/bKPio5PS5Wc0jzCGszeIgwAazvsuy6Lp9ry/j8lPqt0ZUVVPxKz8Hov2dYfxdG07XkvPSc/wCVY0fn83qQ9xN8DGyCiiEjdFwaOT7AnKPz+b1Ie4rVzzZJ/ZSteZsssL8hF1MXcClWUXCvIRdTF3ApSiIwskslQgBEJUIARCVCAEQgrJvrn8Y5wcRpOcea3R0IAw/DCvD6iV99byB6o5I/ZVXBPC2TVAknuIWHTIsTxjgcoxzX1lX+O4FDpNeS4DSzj1h2ROvWOjNdMlbawtYZC2r2LoKoRugsPjwYFs5Uz5XPkteGOJNqRGIg7kF99KzdYaBbPmKzceHk+MQOYZlT3VIG1V9VXjYVYhVCqOEV52ztllkxjGMG7nOvtUGsxprdRVbUTPf4ziBubr9pVfLGL6vac/3TZ2tLgdGpf6iTNi5dquf93qOXE60iCuN1vUrL8wXEfyRynnheDiOLTkaz8TgD0XzWvq3gMcPyOA/TZZvAWXqAfwtcf4/lXT6UyvcATZkckjrbA1pP72XO3RdlsYI3unxUaJTM8RYKbhtGXMe/Ss1gb7XuOQ7LKLIy5AG2w/hWEzyOJpo83OeZJbbzk0HoCtpJpt+yE6BS52SsXsi7byacHmJWdwGnc4ySnbcC/TmtVjFIWwkD+1lvgsjTTOZCDs4x7Bbp19qp6amVmnlOHlvB1GnvUJST+iPjbntcLjkmzW+tuXonAng0xxZOSS5uTmnUD0LK1VOeKZcXdm/PfrWs+y3FC8ysdruHAc1vou102knGh3fSyildYtXT4TVb/J6FZU1H5/N1cPcV5ZUlJ5/N1cPcUJQLLCvIRdTF3ApSi4V5CLqou4FKQAIQhAAhF03JO1usgJG0vIDiFAlxUDxQT05BQZ8RkO2w/Ll8VDK+CHqtss8RqA2NxvnokAc5yCybgpExJ1m55zdMkKSEtyyJJYeCvxOhEzNE3G0Eaw4bQspU4PWMPJLZBsz0T2H5rcOampGDarNd86+EyvZTCzyjA/0Fa424u3S5vzUlvBqoHKNn/lYc+w2v7FseK3Dt+S60LC5OQzOwW2qZaueSL9JDBgJwRkQQRrBFjfoUJwzUysqdN7nficT7DqUN5yKv3Sfab+v/AAy2sZwQamoIOQvmpDTkp/AvCP6rEImEXYx3GybtBljb2mw9qZxGPRmlG6WUdj3Lh5QxFSIJ14gpHWBvs95/J+5C11DBxeHVEzvGmtBHf8OkNK3x7FjMNPKcBtAHxWjxjFg9rIW5RwgNA3vtm4/HtVeLjCcpPzjg1VaqtDu+copqVt5RzaRS4dLoVp2k6QG/PNOU1g+/MQusOw2Q1RlLfuwwhrt7yAPmimvvWOD8NGj0G6Felsz75LWoxnI3OViD0alU4zZlPGALXeH25r6SdrKEaRsMuZU87nF1nEm2QvuT9JKNDnXH5Ol0Gi7zTk/s07SHAZ7BboKv+BXBOoppzK57SxzeSBuNyFV8GuCJqYGSidzcy1zbX1HUvRqOAsaG3vYALsJ6zfUlH3XJyGm0t2huurb9LZPbIqmj8/m6uHuKyaVWUXn83Vw9xUS0P4dIRDHY/wDFF3Apbaw7RdQKHyMfVRdxqdJU2EyPJPbVNO23Sq2PhJE/Jjhfc/kn6rmZ9mk7gT2C6wtzu7FU1DccbWT1Ld5N7JVPOs9mSjlZKnxCRnivI/Kcx2FWUHCM/wB7AedmXwKz5bn5LKwi4KYni0ha7hne7TontSwYnC/U8A7nck/FSCxM8ClRNHK05ODxueLH9TfkhtQNoLen5qxkjUeSmU0LpR4GSrTGQQVyIxuSPo7asuhcWeOfpVqOoi/JE62OaKYrWjQIP9wLd2R1/BOibe0j4qLWyguDQRe2lY5HdqT5WLblMYovPJnZ+CzT4j3N5ncoduRVVXcGalrDotEm7QIv2Gy3DKc7k+yBMett2uLeUyOejrl7YIP2U4G6GGWaRpa+R+gA4aJEbOY6ruPwCxHCUAVlQBq4+Qi24m/8r0psdt/+7FnuEeF0fKc9p40gn7txadWRdrGxUbG5RUV7FfU6LNSjD2MVhk4bJc7Bdd1r3C8ljoPedFx1HbYf7sUjgc8f18IIBDnlpBzFi0haTGKGKWRzSwaAfdrRkAMxlbUmVaVTzNsr1QV2m7T9pZMhh7nPkAGzM9C1VFWaMQjOsPe4dBsnqXA44xZjA2+vb2kpjEaCQAGNpc5pJ0RrLdqyoax93/C8+Ea2i0caI7Z/8s6Md1GP2fT1IMsUzGgkgscDkRlrUPw3o5Pa5p2hwIW/4FzuNPci2k8uaDuVjp1M+8+4vY3NRqe3BOp4Y/wTwKSkgEbjpG5c4j8RWhYuWlOALpUsLCMGcnOTlLyzoKsovP5urh7itAqui8/m6uHuJRp1Qn7mPqou41ducmKN33UfVRdwJXvUxENV8to3+o79lkCFpMUl+6d0AfELNqhqn6kWafAhCTR3fHNdJFVJzm/N2J+nxF7PFe4DaBY/+TkmkzUGwva9s7dGeSVJN8iM0EfCAAXfoOG0g8W79LsiegqbBiUL9TwDudyfovP4anTcD+N/GWNiG2uNEWysLBWwPN2Zp1tcU/SJCTa5NqYlwacLK01fIzxHkc2sdhVnT8JHf3sDuduR7NSgcWSZLX+nCbkpGkWIBG4gH90tPi0L9TrHc/k/RSi1IBXx4e1pu3SA/CHHR7Dq9id4pOVM7I2lzyGgbTv3DeVkcXx90t2tu1m7+53rc3MnJNiPgm4rj4bdsVidsmwervPOspiUx4t7iSTonM55nJSFAxp33Vt7gP5UjxGLK2ontrk/opcFe4VMRbrErCD0G/7XW+ZbSHSsHRSOjeHNAuL2vnYkWv8AFbae4hjmaLgsa426M/imRm+zNQ/qwZfTpxbcS8jYLJ+ibaaP1rdoKoKXhCwjWFYUGKNfKwDM6QPsGsrldNVON8ePdHQyacWbCSgid40bHdLQU7HSsGoAdC5ilunwV35ng1i7ASBdBAChVVF5/N1cPcVqFVUXn83Vw9xADdJ5KPqo+4FzIV3Rj7qPqou4Er2KYjKbFn8gjeQFTK4xplgLb8wqe6z9SnuLVXgEiVCrEpympmm2SeSEJGsrDAqYqdxn0zq0QB03JJ+KtAEuglslSwkhDktSaPP2rtIgU50t4/lP01a9niPI5gbjsOSaXLggCNiOISSuu917XDRqAHMFFSITxoqr8TF7DpP8fNWCj1NDI7lBhLbbM/hrUV2djwZ/UXJUPaVPEL0fgAWyUhY4A6Ejm558lw0h+5WDLf8AStr9mzuRP1kfdKh0Un3cGF06b72Pos6zgLSSG+gWE53jJb8AncK4Hw05JYXEnK7zc2V6CugtjtxznHJ0uWNsisnmhFl0E8Q6CUJAuggBVU0Xn83Vw9xWwVTR+fzdXD3EAFGPuo+qi7jUSJaIfdR9VF3GrpzVMMKjEI729qqJaZX9WzP2KDJCmNZFTKZzCFzdWclOoslOoJURfgkVjRHSWXToiFzfeqsqZRJVNMEIuhREgiEqEAIm6g2aehOJitPJ6SEohAQhdxsunxi5PCGt4CKO6s6ZlkzDCpsTFfhBRRWnLJ0+lY/x2Ndz2z7dam4FAyn0tDSs9wcQTexAtkU0xqkRDMdKO3HO7HJAq4qW7HJfQVrHbc9xyUtrlUMCkRyEain7SbcWQXQUNlUdo7FIZOD9U1poXI6F0FyF0Egp0qmi8/m6uHuK1VVRefzdXD3EAd0I+5j6qLuNTjgoYr+JYxskU4IjY06LWvFw0A5tcdy4OOx+jqPd/VS5QzB3Utz9iiujXMuLtJ8nP7v6ps4o30U/u/qkbQCujTL4V2cRb6Kf3f1XBrh6Kb3f1RlCkd8CYfTqYaseim/R9U26f/FN+j6pAK91Omy0hWDn/wCKb9H1TTmn0cv6Pqo5QjLyOUmiHdKnXQu9FL+j6rgwP2Ry/pVaWn/2kqs+TlRK46h0qbxMnopf0qPU0MriPupLW/ColXLPgfuRBYy5U2GFORUTx/xSfpUlkTh/xS/o+qvQgooglJsSOJSmRrhhI/45v0fVPNm/xTfo+qkI8DkbE/BHchRxU/4pv0fVPwV4GuKf3f1RkMFiAu2hQRirfRT+7+q7GLt9HP7v6p2UJhk8LsKuGMM9HP7v6roYyz0c/u/qjKDDLNjyNRTzag7QqcY2z0dR7v6pfDjPR1Hu/qk4F5L1kwP1VbRefzdXD3FF8Os9HUe7+qcwJ5fVSyBr2tLYwNMaJuG2OSa0hyyaJ7QuNEbghCaKLoDcEaA3BIhAC6A3BGgNwQhABoDcEmiNwQhABoDcEaA3BCEoC6A3BJoDcEISAGiNwS6A3BIhABojcEaA3BCEALoDcEmiNwQhAC6A3BGgNwSIQAugNwSaI3BCEAGiNwRoDcEIQAugNwSaA3BCEALoDcErAhC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6647" name="AutoShape 4" descr="data:image/jpeg;base64,/9j/4AAQSkZJRgABAQAAAQABAAD/2wCEAAkGBhASEBUUEhAQEhQVEA8QEBAPFBAQFBQQFhQVFBQQFRQXHCYeFxkjGhUUHy8gJScpLCwsFh4xNTAqNSYrLCkBCQoKDgwOGg8PGiwkHCQqLywsLCwsLCwsLCwpLCw1KiksKSksKSwsLCksLCwsLCwsKSksKSkpLCwsLCwsLCkpKf/AABEIAOIA3wMBIgACEQEDEQH/xAAcAAABBQEBAQAAAAAAAAAAAAAAAQMEBQYCBwj/xABBEAABAwICBAgLBwQDAQAAAAABAAIDBBEFIRIxQVEGEyJhcXORshUyMzRTcoGTodHhByNSYpKxwRRCY/BDgqJU/8QAGwEAAQUBAQAAAAAAAAAAAAAAAAECAwQFBgf/xAAvEQACAgEDAwQBAwIHAAAAAAAAAQIDEQQSIQUTMSJBUWGxFIHRMuEjJEJScZHB/9oADAMBAAIRAxEAPwD1rDsOhMMZMMRJijJJYwm5aOZSfBsHoYfds+SMM8hF1MXcCkoAjeDYPQw+7Z8keDYPQw+7Z8lJQgCN4Ng9DD7tnyR4Ng9DD7tnyUlCAI3g2D0MPu2fJHg2D0MPu2fJSUIAjeDYPQw+7Z8keDYPQw+7Z8lJQgCN4Ng9DD7tnyR4Ng9DD7tnyUlCAI3g2D0MPu2fJcvoKcC5ihAGslkY/hdV9cyGMvechqG0nY0c6wWKY5JO67jZt+SwHIfM86t6fSyufwvkqajVRpXy/g0tTi9AzVFG/wBSJlu0gBRDwhpf/kb+mL5LLcak41asen1LzyZctfc/HBsIceoT40DWc5ijI+AVvTQ0sguxkDh+VkZt0i2S82MqIMRfG4OY4tI2j9iNo5lFb06GPQ8Mlq6hPPrWT0/wbB6GH3bPkjwbB6GH3bPkq/g3wgbUszsJG2027OZ45v2VysacHB7ZeTYhNTW5EbwbB6GH3bPkjwbB6GH3bPkpKE0cRvBsHoYfds+SPBsHoYfds+SkoQBG8Gwehh92z5I8Gwehh92z5KShAEbwbB6GH3bPkomHShtTNE1rWt+7fyQALmNoOQ9VWip6Pz+b1Ie4gCfhnkIupi7gUlRsM8hF1MXcCkoAEIQgAQhCABCEIAEIQgASJUhNs92aAMBwzxfTn4sHkx5ZbXkco+zV7FnTOmaurL3ud+J7ndpJTHGrpakq4KKOctbnNyZL45Lxyh8ajjVJuI9pJdMmXzJh8yZMia5DlEu+D2MmnqGvzLc2vA2sOVu2x9i3kPDilJz4xnO5tx8F5QJFO49cz1u6dMoSh7+Qnq7dPhQ8HsdHXxSi8b2vH5Te3SNikLxalxaSF4fG8tcN2o8xG0L1Xg7jbaqASDI+LI38LxrHRtHSqOm1Su4awzU0etWo4axItEJEqumiCEIQAKno/P5vUh7iuFT0fn83qQ9xAE/DPIRdTF3ApKjYZ5CLqYu4FJQAIQhAAhCEACEIQAIQhAAm6gch3qu/YpxIhCM8I4xJxi6xWAxTyxnWyWRvsDjY9llE4xdCpZRguOHgk8YkMij8YuXSJciYHXyLkPUd0iUPTdw7BIDk8ZlCD0GZcx1ualOMPhfkp6hZaQ/JMth9m+KuY+Vmwta+x3g2v2FYN0q0vAZ9pJHfkA7XX/hc5fKdVblB4ZZ6dD/MRPV48Yb/AHC3PrCntdfUsNNWZa1LwnhOI26LgXAHIg5gbk/p3VZv06h/v/J1stPufo8mvQo9FXMlbpMdcbd4O4hPrpYyUlleCo04vDFVPR+fzepD3FcKno/P5vUh7icIT8M8hF1MXcCkqNhnkIupi7gUlAAhCEACEIQAIQhAAhCEACEIQB5Z9qWCmOZtS0ciSzJCNkoFgT6wH/nnWGEy+hK+gjnjdHK0OY8aLmndzbjtuvGeFnACppHF8YdNBrD2i72DdI0d4ZdCv6e/jayhfRzuRRcYuHSqH/ULkzK5uKu0lcYu+MUenjc9waxrnOcQGtaCSTuAC5rWvie6N7HMe06LmuFiCq9+ojTHLBrCySDMuHTKCZ0glXK2yds3OXuVXDLyyaJFr+C7dCHSOt7r/wDUZD+VkcNpTI7PJo8Y/wABasVYAAGQAsBzLL1jytiNbp2nal3H+xZz1aZbU2VY6ruda4kq1Q7PGDpNO/XktYOEstOS6Nw2XBzBC9A4L8K46uLSya8HRey+3mXjFdV8k86lcF69zGvcCRy22POAul6PCTarb4H9U7cNFK/HqT/7R70qij8/m9SHuKt4G8KDUl8b/GZbPeCLhWVH5/N1cPcWzbW65bWY7i15J+GeQi6mLuBSVGwzyEXUxdwKSoxoIQhAAhCEACEIQAIQhAAhCZqqpkbC97g1o1k/7mlSzwhG8cseXL3gC5IA2kkAdpWIxXh483EDQ0fjcLuPPbUFl67EpZTeSR7/AFiSOzUr9egnLmXBRs10FxHkX7R6ekmnaacNDgHCZ8YAa91+TqyJGefOsYcJdvWjcxIIgtGNEYpIoSvcnk2X2T4JCyB81gZTI6MuOZYwAckbr3vzpr7XcBhfA2ewbM17WAjIvYdbTvtrBVFhOKTU5cYX6OkLOBAcDuNjtGear8XrZ5XaUz3POwu1DoGoLB6pXOpOWMp+/wAElmsiqtuOTHuoXBei8CPsrZLE2eqc7ReNKOFh0bt2Oe7X0ALNcUFueC3DnioWwytvojRikvlo7Gu6N/MsKq+CebPBFpL4SniwzXCXg7JRTaA5UZBdE4ZXbfURvVTAyWRwaxjnOOprQSSvQcYqTUuDn2sBZoGoBGAObTSF4j0iWFotkd+Sy/1NM7seI/J1Sg8cHmstWWktNwQbEHIg7kzJiC0+O0YnnfI5gYXuuWjYs7wiwlt26DC1oYAT+J28qxW6pywmatGnk8RRUz1pe4AZ7grekmDGBt9XKcefaiHAG6IMZ1gXJ16W0cyueBfA0Vczmzv0WsI+71F3SdoXW6HSqmPdMXW3PWSenxiEH6vl/wBjVfZJRudxs5BAe6zL7hktjR+fzdXD3FPoKBkMYZG0Na0WACgUfn83qQ9xNus7k3IZZPfLJPwzyEXUxdwKSo+GeQi6mLuBSbKIYIhLZJZAAhLZJZAAhFkIAEIQgBF5pwy4QmWUsafu2EtbbU5213PzLccJMQ4mlkeNejos9Z2Q/deM10uS0tFX5m/2M7WzfEES2T3Xd1T4NKS5wPMR2q5WpF5WTMlHDwIgISEp40canuLBGYUPjwCp9OLpySksMZIpqyDQdzHUmmyKTjUnKA5lSTVJBHTsXn3UKIV6mcIeCHt7nhGowzFC0hpN2/sd/Qr4T2WGglyV7FWEwA3zHJ7Fz+poWco3+kamTbpk8/H8F7NGyVv5tjlQSPaCWPA2ggqVhUjrZm5VVjPnQ52X9upQ1V+pxydbprJZ2kCrJp5AWHkuzAOY9Uq1pq+4DmOLXWu1w1g7jvCrMczjHM4LnCXcj/sR+y7PoeonlRb4ZX67Ffpo6qPE4tLPyvh/J69wH4RGrp7u8dh0H9IUyj8/m9SHuLK/ZO02nOzjTb4LVUfn83qQ9xaOqio2tRKFySm8FjhnkIuqi7gUlRsL8hF1MXdClKuQiISoQAlkWSosgBEWRZCAEQlshAGL+0mqtHFHvc556Giw7x7F5fiEmS3f2i1F6kN/BE0e0kuP8LzqvlzW1QttKMa57rWTsCojoPl2abYhzmxcf47VZq2nwk0+GUrXCz5JJZ3g6wXNFh7G6IVOSp6Jbo5+yG+O2WBSUzLJZdZnIZqfS4aBm/M7BsHzKsJN+CBtLyV9JhLpHBz7hoNw3UXbr7greV4aF3LMAFS4hXc6Wco0xbYzmb5K6um0nErvAKMPe+QjJjHAesQf4/dQp35LQ4VTaFLzuY959oy+Fl5lrr3Nyn7yZd6fVvscn4SKKLV7ArGik5NvzX+AVc3UpmHnknpUN39JJ0eO7Vr9y/oPFVTiZvUM6s/urej8ldULpNOrI/Cyyo0r1Sf0drpk3ZJ/TI+Mnkgc4UnDKFwibl4wdJn+H/bKPio5PS5Wc0jzCGszeIgwAazvsuy6Lp9ry/j8lPqt0ZUVVPxKz8Hov2dYfxdG07XkvPSc/wCVY0fn83qQ9xN8DGyCiiEjdFwaOT7AnKPz+b1Ie4rVzzZJ/ZSteZsssL8hF1MXcClWUXCvIRdTF3ApSiIwskslQgBEJUIARCVCAEQgrJvrn8Y5wcRpOcea3R0IAw/DCvD6iV99byB6o5I/ZVXBPC2TVAknuIWHTIsTxjgcoxzX1lX+O4FDpNeS4DSzj1h2ROvWOjNdMlbawtYZC2r2LoKoRugsPjwYFs5Uz5XPkteGOJNqRGIg7kF99KzdYaBbPmKzceHk+MQOYZlT3VIG1V9VXjYVYhVCqOEV52ztllkxjGMG7nOvtUGsxprdRVbUTPf4ziBubr9pVfLGL6vac/3TZ2tLgdGpf6iTNi5dquf93qOXE60iCuN1vUrL8wXEfyRynnheDiOLTkaz8TgD0XzWvq3gMcPyOA/TZZvAWXqAfwtcf4/lXT6UyvcATZkckjrbA1pP72XO3RdlsYI3unxUaJTM8RYKbhtGXMe/Ss1gb7XuOQ7LKLIy5AG2w/hWEzyOJpo83OeZJbbzk0HoCtpJpt+yE6BS52SsXsi7byacHmJWdwGnc4ySnbcC/TmtVjFIWwkD+1lvgsjTTOZCDs4x7Bbp19qp6amVmnlOHlvB1GnvUJST+iPjbntcLjkmzW+tuXonAng0xxZOSS5uTmnUD0LK1VOeKZcXdm/PfrWs+y3FC8ysdruHAc1vou102knGh3fSyildYtXT4TVb/J6FZU1H5/N1cPcV5ZUlJ5/N1cPcUJQLLCvIRdTF3ApSi4V5CLqou4FKQAIQhAAhF03JO1usgJG0vIDiFAlxUDxQT05BQZ8RkO2w/Ll8VDK+CHqtss8RqA2NxvnokAc5yCybgpExJ1m55zdMkKSEtyyJJYeCvxOhEzNE3G0Eaw4bQspU4PWMPJLZBsz0T2H5rcOampGDarNd86+EyvZTCzyjA/0Fa424u3S5vzUlvBqoHKNn/lYc+w2v7FseK3Dt+S60LC5OQzOwW2qZaueSL9JDBgJwRkQQRrBFjfoUJwzUysqdN7nficT7DqUN5yKv3Sfab+v/AAy2sZwQamoIOQvmpDTkp/AvCP6rEImEXYx3GybtBljb2mw9qZxGPRmlG6WUdj3Lh5QxFSIJ14gpHWBvs95/J+5C11DBxeHVEzvGmtBHf8OkNK3x7FjMNPKcBtAHxWjxjFg9rIW5RwgNA3vtm4/HtVeLjCcpPzjg1VaqtDu+copqVt5RzaRS4dLoVp2k6QG/PNOU1g+/MQusOw2Q1RlLfuwwhrt7yAPmimvvWOD8NGj0G6Felsz75LWoxnI3OViD0alU4zZlPGALXeH25r6SdrKEaRsMuZU87nF1nEm2QvuT9JKNDnXH5Ol0Gi7zTk/s07SHAZ7BboKv+BXBOoppzK57SxzeSBuNyFV8GuCJqYGSidzcy1zbX1HUvRqOAsaG3vYALsJ6zfUlH3XJyGm0t2huurb9LZPbIqmj8/m6uHuKyaVWUXn83Vw9xUS0P4dIRDHY/wDFF3Apbaw7RdQKHyMfVRdxqdJU2EyPJPbVNO23Sq2PhJE/Jjhfc/kn6rmZ9mk7gT2C6wtzu7FU1DccbWT1Ld5N7JVPOs9mSjlZKnxCRnivI/Kcx2FWUHCM/wB7AedmXwKz5bn5LKwi4KYni0ha7hne7TontSwYnC/U8A7nck/FSCxM8ClRNHK05ODxueLH9TfkhtQNoLen5qxkjUeSmU0LpR4GSrTGQQVyIxuSPo7asuhcWeOfpVqOoi/JE62OaKYrWjQIP9wLd2R1/BOibe0j4qLWyguDQRe2lY5HdqT5WLblMYovPJnZ+CzT4j3N5ncoduRVVXcGalrDotEm7QIv2Gy3DKc7k+yBMett2uLeUyOejrl7YIP2U4G6GGWaRpa+R+gA4aJEbOY6ruPwCxHCUAVlQBq4+Qi24m/8r0psdt/+7FnuEeF0fKc9p40gn7txadWRdrGxUbG5RUV7FfU6LNSjD2MVhk4bJc7Bdd1r3C8ljoPedFx1HbYf7sUjgc8f18IIBDnlpBzFi0haTGKGKWRzSwaAfdrRkAMxlbUmVaVTzNsr1QV2m7T9pZMhh7nPkAGzM9C1VFWaMQjOsPe4dBsnqXA44xZjA2+vb2kpjEaCQAGNpc5pJ0RrLdqyoax93/C8+Ea2i0caI7Z/8s6Md1GP2fT1IMsUzGgkgscDkRlrUPw3o5Pa5p2hwIW/4FzuNPci2k8uaDuVjp1M+8+4vY3NRqe3BOp4Y/wTwKSkgEbjpG5c4j8RWhYuWlOALpUsLCMGcnOTlLyzoKsovP5urh7itAqui8/m6uHuJRp1Qn7mPqou41ducmKN33UfVRdwJXvUxENV8to3+o79lkCFpMUl+6d0AfELNqhqn6kWafAhCTR3fHNdJFVJzm/N2J+nxF7PFe4DaBY/+TkmkzUGwva9s7dGeSVJN8iM0EfCAAXfoOG0g8W79LsiegqbBiUL9TwDudyfovP4anTcD+N/GWNiG2uNEWysLBWwPN2Zp1tcU/SJCTa5NqYlwacLK01fIzxHkc2sdhVnT8JHf3sDuduR7NSgcWSZLX+nCbkpGkWIBG4gH90tPi0L9TrHc/k/RSi1IBXx4e1pu3SA/CHHR7Dq9id4pOVM7I2lzyGgbTv3DeVkcXx90t2tu1m7+53rc3MnJNiPgm4rj4bdsVidsmwervPOspiUx4t7iSTonM55nJSFAxp33Vt7gP5UjxGLK2ontrk/opcFe4VMRbrErCD0G/7XW+ZbSHSsHRSOjeHNAuL2vnYkWv8AFbae4hjmaLgsa426M/imRm+zNQ/qwZfTpxbcS8jYLJ+ibaaP1rdoKoKXhCwjWFYUGKNfKwDM6QPsGsrldNVON8ePdHQyacWbCSgid40bHdLQU7HSsGoAdC5ilunwV35ng1i7ASBdBAChVVF5/N1cPcVqFVUXn83Vw9xADdJ5KPqo+4FzIV3Rj7qPqou4Er2KYjKbFn8gjeQFTK4xplgLb8wqe6z9SnuLVXgEiVCrEpympmm2SeSEJGsrDAqYqdxn0zq0QB03JJ+KtAEuglslSwkhDktSaPP2rtIgU50t4/lP01a9niPI5gbjsOSaXLggCNiOISSuu917XDRqAHMFFSITxoqr8TF7DpP8fNWCj1NDI7lBhLbbM/hrUV2djwZ/UXJUPaVPEL0fgAWyUhY4A6Ejm558lw0h+5WDLf8AStr9mzuRP1kfdKh0Un3cGF06b72Pos6zgLSSG+gWE53jJb8AncK4Hw05JYXEnK7zc2V6CugtjtxznHJ0uWNsisnmhFl0E8Q6CUJAuggBVU0Xn83Vw9xWwVTR+fzdXD3EAFGPuo+qi7jUSJaIfdR9VF3GrpzVMMKjEI729qqJaZX9WzP2KDJCmNZFTKZzCFzdWclOoslOoJURfgkVjRHSWXToiFzfeqsqZRJVNMEIuhREgiEqEAIm6g2aehOJitPJ6SEohAQhdxsunxi5PCGt4CKO6s6ZlkzDCpsTFfhBRRWnLJ0+lY/x2Ndz2z7dam4FAyn0tDSs9wcQTexAtkU0xqkRDMdKO3HO7HJAq4qW7HJfQVrHbc9xyUtrlUMCkRyEain7SbcWQXQUNlUdo7FIZOD9U1poXI6F0FyF0Egp0qmi8/m6uHuK1VVRefzdXD3EAd0I+5j6qLuNTjgoYr+JYxskU4IjY06LWvFw0A5tcdy4OOx+jqPd/VS5QzB3Utz9iiujXMuLtJ8nP7v6ps4o30U/u/qkbQCujTL4V2cRb6Kf3f1XBrh6Kb3f1RlCkd8CYfTqYaseim/R9U26f/FN+j6pAK91Omy0hWDn/wCKb9H1TTmn0cv6Pqo5QjLyOUmiHdKnXQu9FL+j6rgwP2Ry/pVaWn/2kqs+TlRK46h0qbxMnopf0qPU0MriPupLW/ColXLPgfuRBYy5U2GFORUTx/xSfpUlkTh/xS/o+qvQgooglJsSOJSmRrhhI/45v0fVPNm/xTfo+qkI8DkbE/BHchRxU/4pv0fVPwV4GuKf3f1RkMFiAu2hQRirfRT+7+q7GLt9HP7v6p2UJhk8LsKuGMM9HP7v6roYyz0c/u/qjKDDLNjyNRTzag7QqcY2z0dR7v6pfDjPR1Hu/qk4F5L1kwP1VbRefzdXD3FF8Os9HUe7+qcwJ5fVSyBr2tLYwNMaJuG2OSa0hyyaJ7QuNEbghCaKLoDcEaA3BIhAC6A3BGgNwQhABoDcEmiNwQhABoDcEaA3BCEoC6A3BJoDcEISAGiNwS6A3BIhABojcEaA3BCEALoDcEmiNwQhAC6A3BGgNwSIQAugNwSaI3BCEAGiNwRoDcEIQAugNwSaA3BCEALoDcErAhCAP//Z"/>
          <p:cNvSpPr>
            <a:spLocks noChangeAspect="1" noChangeArrowheads="1"/>
          </p:cNvSpPr>
          <p:nvPr/>
        </p:nvSpPr>
        <p:spPr bwMode="auto">
          <a:xfrm>
            <a:off x="307975"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9221" name="Picture 5"/>
          <p:cNvPicPr>
            <a:picLocks noChangeAspect="1" noChangeArrowheads="1"/>
          </p:cNvPicPr>
          <p:nvPr/>
        </p:nvPicPr>
        <p:blipFill>
          <a:blip r:embed="rId4"/>
          <a:srcRect/>
          <a:stretch>
            <a:fillRect/>
          </a:stretch>
        </p:blipFill>
        <p:spPr bwMode="auto">
          <a:xfrm>
            <a:off x="5435600" y="3789363"/>
            <a:ext cx="2124075" cy="2152650"/>
          </a:xfrm>
          <a:prstGeom prst="rect">
            <a:avLst/>
          </a:prstGeom>
          <a:ln>
            <a:noFill/>
          </a:ln>
          <a:effectLst>
            <a:outerShdw blurRad="292100" dist="139700" dir="2700000" algn="tl" rotWithShape="0">
              <a:srgbClr val="333333">
                <a:alpha val="65000"/>
              </a:srgbClr>
            </a:outerShdw>
          </a:effectLs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La Unión Soviética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27652"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7653"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37896" name="Picture 8" descr="http://t3.gstatic.com/images?q=tbn:ANd9GcRc8HN2FXCnC1azYAonwdlSzJrW8F5lRst0ykFDN1kcEqN9d2aNMA"/>
          <p:cNvPicPr>
            <a:picLocks noChangeAspect="1" noChangeArrowheads="1"/>
          </p:cNvPicPr>
          <p:nvPr/>
        </p:nvPicPr>
        <p:blipFill>
          <a:blip r:embed="rId7" cstate="print"/>
          <a:srcRect/>
          <a:stretch>
            <a:fillRect/>
          </a:stretch>
        </p:blipFill>
        <p:spPr bwMode="auto">
          <a:xfrm>
            <a:off x="6804248" y="1844824"/>
            <a:ext cx="1693485" cy="1656184"/>
          </a:xfrm>
          <a:prstGeom prst="rect">
            <a:avLst/>
          </a:prstGeom>
          <a:ln>
            <a:noFill/>
          </a:ln>
          <a:effectLst>
            <a:softEdge rad="112500"/>
          </a:effectLst>
        </p:spPr>
      </p:pic>
      <p:pic>
        <p:nvPicPr>
          <p:cNvPr id="37900" name="Picture 12" descr="http://t1.gstatic.com/images?q=tbn:ANd9GcRhOmtl0ZKsgHjQaXhH5yO37e2CFyZxWF1NBulPIuzVlxztvsL9eQ"/>
          <p:cNvPicPr>
            <a:picLocks noChangeAspect="1" noChangeArrowheads="1"/>
          </p:cNvPicPr>
          <p:nvPr/>
        </p:nvPicPr>
        <p:blipFill>
          <a:blip r:embed="rId8" cstate="print"/>
          <a:srcRect l="13793"/>
          <a:stretch>
            <a:fillRect/>
          </a:stretch>
        </p:blipFill>
        <p:spPr bwMode="auto">
          <a:xfrm>
            <a:off x="6876256" y="4149080"/>
            <a:ext cx="1656184" cy="169125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La Unión Soviética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28676"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8677"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5058" name="Picture 2" descr="http://t2.gstatic.com/images?q=tbn:ANd9GcTQn-ZjNi8Wweq0e0Vx6bZt_l-qTHKzr1sm_r9P4GUr-5xC2lXx5A"/>
          <p:cNvPicPr>
            <a:picLocks noChangeAspect="1" noChangeArrowheads="1"/>
          </p:cNvPicPr>
          <p:nvPr/>
        </p:nvPicPr>
        <p:blipFill>
          <a:blip r:embed="rId7" cstate="print"/>
          <a:srcRect/>
          <a:stretch>
            <a:fillRect/>
          </a:stretch>
        </p:blipFill>
        <p:spPr bwMode="auto">
          <a:xfrm>
            <a:off x="6804248" y="1700808"/>
            <a:ext cx="1728192" cy="1728192"/>
          </a:xfrm>
          <a:prstGeom prst="rect">
            <a:avLst/>
          </a:prstGeom>
          <a:ln>
            <a:noFill/>
          </a:ln>
          <a:effectLst>
            <a:softEdge rad="112500"/>
          </a:effectLst>
        </p:spPr>
      </p:pic>
      <p:pic>
        <p:nvPicPr>
          <p:cNvPr id="45060" name="Picture 4" descr="http://t2.gstatic.com/images?q=tbn:ANd9GcQknaBAsQJZ_4Sw0igx7tl8-UmDO79_OodIVVWfRqNbmqkjq4Ip"/>
          <p:cNvPicPr>
            <a:picLocks noChangeAspect="1" noChangeArrowheads="1"/>
          </p:cNvPicPr>
          <p:nvPr/>
        </p:nvPicPr>
        <p:blipFill>
          <a:blip r:embed="rId8" cstate="print"/>
          <a:srcRect/>
          <a:stretch>
            <a:fillRect/>
          </a:stretch>
        </p:blipFill>
        <p:spPr bwMode="auto">
          <a:xfrm>
            <a:off x="6948264" y="4077072"/>
            <a:ext cx="1656184" cy="194421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La Unión Soviética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29700"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29701"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4036" name="Picture 4" descr="http://t2.gstatic.com/images?q=tbn:ANd9GcSf7IkMXGeNcah49yhLPSR31AnUgN999CDZfOuyVorQ943NfTZxDg"/>
          <p:cNvPicPr>
            <a:picLocks noChangeAspect="1" noChangeArrowheads="1"/>
          </p:cNvPicPr>
          <p:nvPr/>
        </p:nvPicPr>
        <p:blipFill>
          <a:blip r:embed="rId7" cstate="print"/>
          <a:srcRect/>
          <a:stretch>
            <a:fillRect/>
          </a:stretch>
        </p:blipFill>
        <p:spPr bwMode="auto">
          <a:xfrm>
            <a:off x="6804248" y="1700808"/>
            <a:ext cx="1728192" cy="1857376"/>
          </a:xfrm>
          <a:prstGeom prst="rect">
            <a:avLst/>
          </a:prstGeom>
          <a:ln>
            <a:noFill/>
          </a:ln>
          <a:effectLst>
            <a:softEdge rad="112500"/>
          </a:effectLst>
        </p:spPr>
      </p:pic>
      <p:pic>
        <p:nvPicPr>
          <p:cNvPr id="44038" name="Picture 6" descr="http://t1.gstatic.com/images?q=tbn:ANd9GcQ4UWIktwf8wR44iGSAmDb7bxTYFtxylBqSbnFxLwZ9ve-5YWuq"/>
          <p:cNvPicPr>
            <a:picLocks noChangeAspect="1" noChangeArrowheads="1"/>
          </p:cNvPicPr>
          <p:nvPr/>
        </p:nvPicPr>
        <p:blipFill>
          <a:blip r:embed="rId8" cstate="print"/>
          <a:srcRect r="21621" b="13376"/>
          <a:stretch>
            <a:fillRect/>
          </a:stretch>
        </p:blipFill>
        <p:spPr bwMode="auto">
          <a:xfrm>
            <a:off x="6804248" y="4149080"/>
            <a:ext cx="1800200" cy="15841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La Unión Soviética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0724"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0725"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3012" name="Picture 4" descr="http://t3.gstatic.com/images?q=tbn:ANd9GcS6oX6jRs6rKU7-HvhvBWzifYWIfsIr9Ctqk61ZBgz9c3r-3--q_A"/>
          <p:cNvPicPr>
            <a:picLocks noChangeAspect="1" noChangeArrowheads="1"/>
          </p:cNvPicPr>
          <p:nvPr/>
        </p:nvPicPr>
        <p:blipFill>
          <a:blip r:embed="rId7" cstate="print"/>
          <a:srcRect r="31012"/>
          <a:stretch>
            <a:fillRect/>
          </a:stretch>
        </p:blipFill>
        <p:spPr bwMode="auto">
          <a:xfrm>
            <a:off x="6804248" y="4077072"/>
            <a:ext cx="1728192" cy="1828800"/>
          </a:xfrm>
          <a:prstGeom prst="rect">
            <a:avLst/>
          </a:prstGeom>
          <a:ln>
            <a:noFill/>
          </a:ln>
          <a:effectLst>
            <a:softEdge rad="112500"/>
          </a:effectLst>
        </p:spPr>
      </p:pic>
      <p:pic>
        <p:nvPicPr>
          <p:cNvPr id="43014" name="Picture 6" descr="http://t2.gstatic.com/images?q=tbn:ANd9GcSmhYDdGPrT0ARQRn0O7qM9-sYEQlTdtX95XskeVqgNqhXJaKNM1w"/>
          <p:cNvPicPr>
            <a:picLocks noChangeAspect="1" noChangeArrowheads="1"/>
          </p:cNvPicPr>
          <p:nvPr/>
        </p:nvPicPr>
        <p:blipFill>
          <a:blip r:embed="rId8" cstate="print"/>
          <a:srcRect l="11751" t="17379" r="9908" b="10208"/>
          <a:stretch>
            <a:fillRect/>
          </a:stretch>
        </p:blipFill>
        <p:spPr bwMode="auto">
          <a:xfrm>
            <a:off x="6948264" y="1772816"/>
            <a:ext cx="1440160" cy="18002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76672"/>
            <a:ext cx="8229600" cy="1143000"/>
          </a:xfrm>
        </p:spPr>
        <p:txBody>
          <a:bodyPr rtlCol="0">
            <a:noAutofit/>
          </a:bodyPr>
          <a:lstStyle/>
          <a:p>
            <a:pPr fontAlgn="auto">
              <a:spcAft>
                <a:spcPts val="0"/>
              </a:spcAft>
              <a:defRPr/>
            </a:pPr>
            <a:r>
              <a:rPr lang="es-EC" sz="5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1016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t>Capitulo I</a:t>
            </a:r>
            <a:br>
              <a:rPr lang="es-EC" sz="5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1016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br>
            <a:r>
              <a:rPr lang="es-EC" sz="5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1016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t>El Problema</a:t>
            </a:r>
            <a:endParaRPr lang="es-EC" sz="5000"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1016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endParaRPr>
          </a:p>
        </p:txBody>
      </p:sp>
      <p:sp>
        <p:nvSpPr>
          <p:cNvPr id="4099" name="AutoShape 4"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0" name="AutoShape 6"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1" name="AutoShape 8"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2" name="AutoShape 10"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3" name="AutoShape 12"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4" name="AutoShape 14"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5" name="AutoShape 16"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6" name="AutoShape 18"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107" name="AutoShape 20" descr="data:image/jpeg;base64,/9j/4AAQSkZJRgABAQAAAQABAAD/2wCEAAkGBhQQEBAUEBQUFRQWEBQUFxcUFBUWFBAVFRUVFBUUFxIXGyYeFxkjGRQUHy8gJCcpLCwsFR8xNTAqNSYrLCkBCQoKDgwOGg8PGiwkHyUpKSkqLDUsLSwsKikpLCwsLCkpLCksKiwpKSkpLCwpKSwpLCwpKSkpLCwsLCkpKSwsLP/AABEIAN0A5AMBIgACEQEDEQH/xAAbAAABBQEBAAAAAAAAAAAAAAAAAQIDBQYEB//EAD0QAAEDAgQDBwEGBQIHAQAAAAEAAhEDIQQFEjFBUWEGEyJxgZGhMhQjQlKxwQdigpLRcvAVM0NUorLhJP/EABoBAQACAwEAAAAAAAAAAAAAAAAEBQECAwb/xAAkEQACAgICAQQDAQAAAAAAAAAAAQIDBBESITEFEzJBIlFxJP/aAAwDAQACEQMRAD8A9xQhCAEIQgBCEIAQhCAEIQgBCEIAQkQEAqEIQAhCEAJJSrix+YCnpB4/ogO2UKDB4jvGB3Ofgwp0AIQhACEIQAhCEAIQhACEIQAhCEAIQhACEIQAhCEAJClTH1ABdAVmbZh3bgOBbPzH+F25dX10mOPEKszqh9pY3u7kGQZABBHUHjC6aGNbRZTY60BrRcEWHP0KAs0JlKqHAEbESE9ACEIQENbENZ9RhUXaOmavdmkCSJBhpIExG3qou1bTUfRpsMO1NgyRF9bpA3Gligp5nAsYQGnwTGsY1rTYADz6+fH1XQshk+KrVa8lwDHOZAuXFgBMg8ATPoteEAIQhACEkolAKhCEAIQhACEIQAhCEAIQhACEKGvXDYniUBMhc+GxYfqA3G/lzU6AVVefsmkLkeMXBgix4qzlVnaEnuTpEmRYbmxQGcwVV1JjGuJPgY4E7lr26h+pHoo8XT767tqb6byPzS/Rf+6fRdmaM0/ZyP8AtmAwC76djbzPsjLAHNxTTImjaRH0ybeRhAaPKnTRp9Gx5RYfC7FV5BUJogOjUDJA4ar/ALqzlACQlMrVNLSeQJ9rrzap/EWtUk0u6DeWkuIHUzv6LtVTO34ke/JhRrman68VWqOI0souLecuGj9jHmqHEVvDAjUYaJBBBNuK4cH2nhn3n1PqkGBAIpsYW286h9lNi8/YWOANyLRO/BYdU0+OjaN9bipbNZl1ANxLmDam0N/tpsaP1V+sv2UzEV3OeN9JLrXkkLTyubTT0zqmpLaFQklVmNzptOq2lbU64njv+wKwZH5xju6a3+Z0fEqLKMaajnRsGifObfC5M8a6u1oYLhxMhwnYjYi+6scnwzadJrW77uJ3LjvP++CAsEJJSoAQhCAEIQgBCEIAQhCAFXZyyWAN+ufD15hWK5cfSls8W3HTn8SgM/2YxBNaqHyPBF7ajN4ndakrNUn02ukNGpxjzJ6wu1udtaIdLnCx08PlazmoLcjDaXbO2vmVNhIc4SOHHoqrNc2a9oDJkGZIgRBHnxXBmNbXXL2nwmm0Qd9TSb+xhQqouzpqTUNaIkr3vSOKtm4pvh7hOhrYB+kNaBfleSuVvaVoqtGqLHqCCNJB6EFSjs7TOKp4h0nS4uNM/Q9xEAnpMGLgqXPMipYqsyrp7otZoPd6RrEy2bWi+w4+S6rMi6u3+Rt734d+SwyvMXU2/duDgQLkTtZNzfO8QKRdTeAW3Pgb9PHccN/dMw2FbTaGsEAbcfcqUtUOrMshNSb2l9EWU5yWtmXq9osS8EOrPINiAQJ9gqqnRa2zQB5AD9FqquJo4V8aCCRMtbw23J+AufNczo1KbgPE6PD4SC13A6iLBeqp9TcpR4Uvi/sqbKm1uU+0UEJC1OQr8g7LXs1npwlWTJpugPHERs4dR8r02ljmOZ3jXNLInVNo8+C8cKixOJNNjyNRAElrfxR04qFfiRsfJPRY4udKpcNbX0ew4fO6FSQyqxxAJgOEwL7cVlMVVdWrmpMMpEf1PqAhrfRkn+1ZXsfVbiW1a7paynYGd3xJgiNh8uC21amKNCgwmHEmpUJ/O4CzjwMGP6VU3QjCWovZf49k5w5TWgOY6RMxZMyjNa1Z5cGy17gxhLhIaN3Fu9zqPGRGy4KlHvqjKQsHGXkGYpt8Ttukj1WkyKjLi6IAFhwBdw9BZcSQXrUqEIAQhCAEIQgBCgr19MdVyUcy+90EyDt57oCyQkBSoASOCVCAwfaXBuY57WmOLTy4gz0Vd9sIw76lMDWAXOBkyW/UN+UxwWu7TYbVo4WImAePVZdtBtJ+mfrP4tiY2jbZaTgppxZrKO1oyOU9sajsUxr3amPeGEWjxGARG14W9anUOzeB+yu0YemHUQKmoD7zUzxh/eHxG44lUtTtCBs33P7BUmXRwaSINsODLwJwVPlOcurVC3S2A0kkG45efJW1QHSdJgwYJEgHgYUJrXRyHJHPA3IHmY/VY3MsfVpVTTqvJdY2dYgixhRUxUqfRTqO8mOP7LqqWzOmaXN20qjINRgcLtJdtzB6FZ3D4Z9T6Gl3Cwke6ZisnxRY6KFT6TuAOHImU3sTXqYYBldj2a6hs9paZsAQD6K8xM2zDokvPfSZFuxVOW30dzslqhpJbsCfqbNukriFyLxfc7BbiowEEHYgg+tiqZ/Zls2e4DlAMeqmYnrkZqSv6/WkRLMNrXDshpdnARPeAjm0SD6kp57Mt/O72arPA4BtFpa2bmTPE/suhVF3q2TzfCzr+JEqGPXrtdlLkvZ+pTfUaxv3DCKzQIHfVCQe7PAS8Seg6rRYnCPY3VUIdN3QZvxPVcjsR3d/dOGZ95IAtBnkJ6KXVkOdXuTLippVnJQrN78tZpE0XBxAbMOtGy2GTUg2kI4kn9h8BZP7I0HUAA6IkWJ81scvqh1NhbYQBHERZKMmN3S8m0LFM60IQpR1BCEIAQhCA5cfhdbbbi4/wssyqW4lmoEBrxqmfDBWwq1A0EkgAc1VYmhTc7vHQTYi8i2xjZATYjN2tv8Ahjc85+PNdmFxAqNa5twQCPVZrNIfTe3m0iPMQjsdnXeMaDabRtpcLFscNvhAatCSU0lAcGesmg8xJb4h05/C87xOOGJZUDQ4aCGkn8LiCWwRc/ST6L0nMD91Un8jh7hYPszhT/8AvjcOpOi2wFTl6oB2AoYh1BhpS41KZpvMDwOiHtc07cCD1Rh+w3hnEVC3+VgBgdXGR6Ky7M4nTUrM/MGvHmPCfgtVxWeDK5zqjPuRpKCl5MAMM2g5xpF0h4bMzYgmDaDspauc1I+r1AAWpfhKektDG6TuIEFcLsmozPdj1kj2UO3D5y3E4To29oruzmNMmWF2pzpeWzt/Ob+i0/2pcAhoAAgcABACaaqmQhwikSIx0kiWriw6oWzcAGOYImyStUDQXOsBeTsOqz2btIqF34SBfkQIjoqPHl9WGU5c5xgX2632A5qkvqcrWQLE3No2WBzanWnuztzEWXWSsXgMLUwlVhfBBG7TIOwI84K2AeCJGxuo1tbg9M0aaemOfUABJIAHEmAPVTaWhjXkyNTZGxgmJHkq/G0G1GgP2D2vjmWmQDzE8FQZlWqPq0w0Hu9Wpx1Wc8Os0tm1tTtrwp+HRGS5zX8JFME+2bjH4OnUbpaQP6ZB8wuKpRpUaLg6NIBcTHHeYXHSxxAuqfNseatalSBsPG/rH0j3v7K30taJekduc5yJpiidJ0S6w6QbjfdbvKcOadGk1xlwYNU/mNz8krLdk8PSrvqPdSadGgBzpJJ8XDba/qtm0qNRBcnYvs5Vx7ciQFKmApwKlnYVCEIAQhCArs1quYA5rS4QRAiQTsbrE/8AEalGs5tQAMqHUyDIYdnNPC5E2tdeh1qWoEHiFkc1y0VDoNiZA6O4fMD1QEFSqXJmMwZpBmJpfjcGVByqCzagvuYAPWDzXNgq/wCFxuLQJLrforOjWHd1KdUfdv3A+pnJwP5hAPosmDS5fju9YJs4ASOUqclec4rO6uBLmk+IMMPAltRjgdFRs8CQLcCFUYrOK1b/AJlV7hy1EN/tEBSaMZ2+GQ8rLWPra3s9FznN6LKdRrqjA7TYagSfQXWUyDPaWHFcv1F1SoD4W/ha2BJJ6uWcATgFYRwIL5NlTP1Wx/FJGiyjGh+KaWyB95Y7xB4+y0rnT7rz/JKpp46k9xApd1UaSTZriLE+dgthVzmi2/eN9DP6KBfQ4T1BPRaY2UrKuU2tmUqZ9Uql0VDZxBAMaYO0BQOxLzu939xXHQweipXdMh9VxbE2bqJG/G/wuhXNcIqK6POXWSc3qWzrwGOLHgkktNjJJtzWgJWUV5k2K1N0Hdot1b/8ULNo65xLP0zJ0/ak/Pg7CmgRt/hTFqjc1VGi/wBHNjqGthHEeIeY/wAiR6rPY3M3tbZ7gALAOIhamFCcDTO7G+wUS7G9ySZwsq5vZW43MBhMEO8JdUibu8T6r9myeEkD0S9muzvdUGk3qOd3lRxN3uIj0gbevNWNXCtDXahqLjckfS39h16+3RTx0iGza1gTflZSIwUVo7JJCMoGQCCL9I9wVn8uwlVrMbWfBLHPEn8UO0+HrefRXtHF6n6RuDB3tG88lNjGTVYx9qZkm3hcQdj1WzWxouOyGC7rDN5vOs+oAHwPlXzSuHB2aByAA6LsakUorSCWlpEoKeFGE8LJkchCEAqEIQCFU+d4IugtME8eo2v/AL2VyVBiqWtpHqOhQGIfj+6rOa+2oSDwPNcma5qADeFWdoMZ31W2zHGCOPA+irns1Ah1x1U+GDOS2+irt9TqhLSWzT5I6hmuEGHqSKtEO0ONiWkmCDxbcAt6ArNvwD6BNKp9bDpN5BjYz1EH1TssecNVbUpEhwne4IIggjiE6tWdUc57zLnEknmVLxMedUny8FfnZdd8Uo+SMBORCIVgVIBCVCARVub5t3MACXETfYDb3VkuPE5JSxNWn3z3MaJDiwAkjcb7X4wfJaWNqLaOtKi5pS8FNR7Rum8HpEfK0PZnNu8xVJobEh835NJ5eS7q38PMC+n91Vcx3B5qh39zHQI9lW5blP2KuHtqsrFrXCzSGjVbebmOSgqyVsXFLstnTXRKNjfRujTUbqaXLMaK7NUQQYI5HddXdKolFxemXkJxnFSj4OLu0gYtHRy+kG+ISY3PNUuYUg3VG0W6Tb91qbnIK8bcbBd2GpaRHqY5m5XJhcPDpMbWM8fKLe6sqbUBQ0m6cTVHOoD/AHQf3WrZTWfwNMGvUfLp70iJ8Jg6RbyC0rAgJaQhdDVCwKdqAkanBNATwgHBCAhAKhCEAhXLmc9zV0792+PPSYXUU0hE9PZiS2tHjICWE/PWnDYmtSIkNeS3/Q7xN+CB6Kqr5sQLNA8zPwvTRmpRTR4ydU1JxOrFY5lONRueA3TsNiW1BLefHdZZ9Oria4awF7iD0gDiTsAFpcBklXDA97ph0RpdNxMgiBG60VycuJ2niuNXM6glQhdyECEIQCFIlKaUMgU1KoamKY3dzR5uCwbJNl72YxWmtpOzxH9Qu39x6rWPpEgkcAvOMqzBlTEUWU6g1mo2IkxFzt0BXrJwoLIHL/d1S5yXPaPSemOXtuL+im/4lMAXJXNj6vgeLam7jyIK6mYIMcTM9YA+QLqszTCHU5xEgmZ4t8+igFodeBMiekKaviRTaXHgE3L2eGAZHMKbFYHW0jmEBXZK/XUcdgXud5TdaimFS5LlrqdnNA/mDp1eivWNQEjApWhNantQDwnBNCcEA5CEIBUIQgBNKcmlAZntZ2UZixrksqNbAcBIc3fS5vHjdYnBdgnVqj2mq1rWgSQwk3NgATC9WrbHyWWbTqUDUcCHNc4EiLiBG67wyLILimRp4tU5cmuyHLOxuHwrSGBznujU958To4CIDRPAKv7T4RtNtOOLnceQC02Frd40ELM/xBLmU6D2xHeOabfmaCP/AFK6Y0t3Js5ZkP8APKMTPpr6gG5A8zCo6mMe7dx9LfooQC4w0Fx5AEn2CvHJI83GhsuKmaUxxnyH7plDN2vcGgESY4KGh2TxdX6aLgDxfDB/5QT6BdFPsw7C1Pvi0u0hwDSSGzNySLn/ACucbVKWkztPG4Q5NHWoq+rS7RGqDE7TFp9VKU0rsQkYbMa+IYfv9YnYk+E+RFvRR0KNWranTqPP8jHO/QFeh5fU01qRMf8ANYLgEeJwbsf9S9HmB0Cq8mbqevJ6DCjG+O9a0eV/w97M1KeJNfGUn02U2HSHgtdUqPEABpufDq5XIXomLr9yW6DGonUwHwiRPhHCDF+N+ibmGJAaREk3i1+ip8M3U7U7fle3SDdVs5ub2y2hBQWkXeFcajunFWfdBQZVRhk8yu4NWhuRNoDkntpKUNTwEAxrE8NTgE4BADQnhIAnBAKEoQEoQCoQhAKhCEAJpTk0oCJ4XBicKTMQJ5iysXBROagKzBYAUmwL3J9+igzrJmYqkadQuDdTXS2NQLeRIPM+6tS1Mc1ZTae0YklJaZnMN2KwlP8A6Ws86ji742+FaUsK2mIptawcmNDR7BdbmqMtW0pyflmsa4x8IhLVju1z9OIZNtVIH2c4R+i2has120yV1amx9MFzqcy0buaY25kETHUrvizULE2Rc6p2UtIzKiq1Wt+ogef+FUPMEjY8pj4SUMG+q7TSY55PBoJ9yNvVXjsS7PNxobeha2cTiMM1shv2qiXHi4Co0m3Ky9edi2ua4zIOx5jmsZkf8OiIqV3AVB9LB4hTMbudxPlstNi8I4U4EC2ho3AkfUfIcOao8qxTn0elw6far0VuGea1VzgSWAw3rzI9Z9laxsB0Cgy7AuboZEcJkEWG/NQUKlTv/wAOlruJM2OwbETbcn0UUmGpo0tIAHAKYBMYZUgCAUBPASBPAQCAJwCUJQEAAJwCISoASoQgBCVCAEIQgBIUqEBGQmEKUhMIQEJCYWqctTC1Ac7mphaugtTC1Ac5am6F0FiaWoDkq4Rrvqa0+bQf1Ce2kAIAAHQAD2CmLUhas7f7MaRHC5sVdw6D9V2ELixLTqPkFgyQd+Wy7kdI9eKrjV+9J4m6tqNHVThwE3BiY6X8lXVcEWvEgkTuNx0QGjwzpa3yH6LoBXJgWHSJkea7WtQDgE4BACcAgABOAQEqAEqEIASoQgBCEIAQhCAEIQgAppCckhAMITSFIQmwgIy1MLVMQmlqAhLU0tUxCaWoCItTS1TFqaWoDnqGFw4mqDBBHJdmLoSOY4qtq4RnIj02QHTgjIPn+y7W01X4NnigGefRW7KaAVgUoCRrU8BAACcAgBKAgCEqEqARKhCAEIQgBCEIAQhCAEIQgBCEIASQlQgGEJCE9JCAjhJpUsJqAjLUhapYSICLQk7lTQiEBGykBsE8NTgEsIBoCcAhKEAAJUqEAIQhACEIQAhCEAIQhAf/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108" name="Picture 22" descr="https://encrypted-tbn1.google.com/images?q=tbn:ANd9GcQSyrhuyoM67DV31pnl8eFWIzBR0iaZs7uyc5nYvFFU0ulb4i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4292600"/>
            <a:ext cx="2143125" cy="214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2" descr="https://encrypted-tbn0.google.com/images?q=tbn:ANd9GcSI4so8r5qoU5jssiuXVnDvnjxN_jOcdM_2YHlu-Mi3FUF_ReLt1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913" y="2205038"/>
            <a:ext cx="222885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15 Onda"/>
          <p:cNvSpPr/>
          <p:nvPr/>
        </p:nvSpPr>
        <p:spPr>
          <a:xfrm>
            <a:off x="3563888" y="2132856"/>
            <a:ext cx="4824536" cy="1584176"/>
          </a:xfrm>
          <a:prstGeom prst="wave">
            <a:avLst>
              <a:gd name="adj1" fmla="val 6284"/>
              <a:gd name="adj2" fmla="val 292"/>
            </a:avLst>
          </a:prstGeom>
          <a:solidFill>
            <a:schemeClr val="bg2">
              <a:lumMod val="75000"/>
            </a:schemeClr>
          </a:solidFill>
          <a:ln>
            <a:solidFill>
              <a:schemeClr val="bg2">
                <a:lumMod val="50000"/>
              </a:schemeClr>
            </a:solidFill>
          </a:ln>
          <a:effectLst>
            <a:glow rad="63500">
              <a:schemeClr val="bg1">
                <a:lumMod val="50000"/>
                <a:alpha val="40000"/>
              </a:schemeClr>
            </a:glow>
            <a:outerShdw blurRad="40000" dist="20000" dir="5400000" rotWithShape="0">
              <a:schemeClr val="bg2">
                <a:lumMod val="75000"/>
                <a:alpha val="38000"/>
              </a:schemeClr>
            </a:outerShdw>
          </a:effectLst>
          <a:scene3d>
            <a:camera prst="orthographicFront"/>
            <a:lightRig rig="threePt" dir="t"/>
          </a:scene3d>
          <a:sp3d extrusionH="76200" contourW="12700">
            <a:bevelT prst="angle"/>
            <a:bevelB prst="angle"/>
            <a:extrusionClr>
              <a:schemeClr val="tx1">
                <a:lumMod val="75000"/>
                <a:lumOff val="25000"/>
              </a:schemeClr>
            </a:extrusionClr>
            <a:contourClr>
              <a:schemeClr val="bg1">
                <a:lumMod val="50000"/>
              </a:schemeClr>
            </a:contourClr>
          </a:sp3d>
        </p:spPr>
        <p:style>
          <a:lnRef idx="1">
            <a:schemeClr val="accent1"/>
          </a:lnRef>
          <a:fillRef idx="1002">
            <a:schemeClr val="lt2"/>
          </a:fillRef>
          <a:effectRef idx="1">
            <a:schemeClr val="accent1"/>
          </a:effectRef>
          <a:fontRef idx="minor">
            <a:schemeClr val="dk1"/>
          </a:fontRef>
        </p:style>
        <p:txBody>
          <a:bodyPr anchor="ctr"/>
          <a:lstStyle/>
          <a:p>
            <a:pPr algn="ctr" fontAlgn="auto">
              <a:spcBef>
                <a:spcPts val="0"/>
              </a:spcBef>
              <a:spcAft>
                <a:spcPts val="0"/>
              </a:spcAft>
              <a:defRPr/>
            </a:pPr>
            <a:r>
              <a:rPr lang="es-EC" sz="4000" dirty="0">
                <a:effectLst>
                  <a:glow rad="63500">
                    <a:schemeClr val="tx1">
                      <a:lumMod val="95000"/>
                      <a:lumOff val="5000"/>
                      <a:alpha val="40000"/>
                    </a:schemeClr>
                  </a:glow>
                </a:effectLst>
                <a:latin typeface="Times New Roman" pitchFamily="18" charset="0"/>
                <a:cs typeface="Times New Roman" pitchFamily="18" charset="0"/>
              </a:rPr>
              <a:t>Planteamiento del Problema</a:t>
            </a:r>
          </a:p>
        </p:txBody>
      </p:sp>
      <p:sp>
        <p:nvSpPr>
          <p:cNvPr id="17" name="16 Nube"/>
          <p:cNvSpPr/>
          <p:nvPr/>
        </p:nvSpPr>
        <p:spPr>
          <a:xfrm>
            <a:off x="4067944" y="4077072"/>
            <a:ext cx="4608512" cy="2492896"/>
          </a:xfrm>
          <a:prstGeom prst="cloud">
            <a:avLst/>
          </a:prstGeom>
          <a:effectLst>
            <a:glow rad="63500">
              <a:schemeClr val="accent1">
                <a:satMod val="175000"/>
                <a:alpha val="40000"/>
              </a:schemeClr>
            </a:glow>
            <a:outerShdw blurRad="40000" dist="20000" dir="5400000" rotWithShape="0">
              <a:srgbClr val="000000">
                <a:alpha val="38000"/>
              </a:srgbClr>
            </a:outerShdw>
          </a:effectLst>
        </p:spPr>
        <p:style>
          <a:lnRef idx="3">
            <a:schemeClr val="lt1"/>
          </a:lnRef>
          <a:fillRef idx="1">
            <a:schemeClr val="accent1"/>
          </a:fillRef>
          <a:effectRef idx="1">
            <a:schemeClr val="accent1"/>
          </a:effectRef>
          <a:fontRef idx="minor">
            <a:schemeClr val="lt1"/>
          </a:fontRef>
        </p:style>
        <p:txBody>
          <a:bodyPr anchor="ctr"/>
          <a:lstStyle/>
          <a:p>
            <a:pPr algn="just" fontAlgn="auto">
              <a:spcBef>
                <a:spcPts val="0"/>
              </a:spcBef>
              <a:spcAft>
                <a:spcPts val="0"/>
              </a:spcAft>
              <a:defRPr/>
            </a:pPr>
            <a:r>
              <a:rPr lang="es-EC" sz="1700" dirty="0">
                <a:latin typeface="Times New Roman" pitchFamily="18" charset="0"/>
                <a:cs typeface="Times New Roman" pitchFamily="18" charset="0"/>
              </a:rPr>
              <a:t>El socialismo es considerado en contra de la generación de la riqueza y utilidad, según expresado pro Karl Marx, y eje principal para el desarrollo económico del país.</a:t>
            </a:r>
          </a:p>
          <a:p>
            <a:pPr algn="ctr" fontAlgn="auto">
              <a:spcBef>
                <a:spcPts val="0"/>
              </a:spcBef>
              <a:spcAft>
                <a:spcPts val="0"/>
              </a:spcAft>
              <a:defRPr/>
            </a:pPr>
            <a:endParaRPr lang="es-EC" dirty="0"/>
          </a:p>
        </p:txBody>
      </p:sp>
      <p:sp>
        <p:nvSpPr>
          <p:cNvPr id="18" name="17 Flecha abajo"/>
          <p:cNvSpPr/>
          <p:nvPr/>
        </p:nvSpPr>
        <p:spPr>
          <a:xfrm>
            <a:off x="5148064" y="3645024"/>
            <a:ext cx="216024" cy="720080"/>
          </a:xfrm>
          <a:prstGeom prst="downArrow">
            <a:avLst/>
          </a:prstGeom>
          <a:effectLst>
            <a:glow rad="63500">
              <a:schemeClr val="accent2">
                <a:satMod val="175000"/>
                <a:alpha val="40000"/>
              </a:schemeClr>
            </a:glow>
          </a:effectLst>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s-EC"/>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La Unión Soviética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1748"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1749"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1986" name="Picture 2" descr="http://t1.gstatic.com/images?q=tbn:ANd9GcTBVosTR1ik_BiQeBAnS3teuTyUUOvZ3-TGeAC6yZV3Dz2ESB9ZNw"/>
          <p:cNvPicPr>
            <a:picLocks noChangeAspect="1" noChangeArrowheads="1"/>
          </p:cNvPicPr>
          <p:nvPr/>
        </p:nvPicPr>
        <p:blipFill>
          <a:blip r:embed="rId7" cstate="print"/>
          <a:srcRect l="8522" r="22479"/>
          <a:stretch>
            <a:fillRect/>
          </a:stretch>
        </p:blipFill>
        <p:spPr bwMode="auto">
          <a:xfrm>
            <a:off x="6948264" y="1772816"/>
            <a:ext cx="1656184" cy="1800200"/>
          </a:xfrm>
          <a:prstGeom prst="rect">
            <a:avLst/>
          </a:prstGeom>
          <a:ln>
            <a:noFill/>
          </a:ln>
          <a:effectLst>
            <a:softEdge rad="112500"/>
          </a:effectLst>
        </p:spPr>
      </p:pic>
      <p:pic>
        <p:nvPicPr>
          <p:cNvPr id="41990" name="Picture 6" descr="http://t3.gstatic.com/images?q=tbn:ANd9GcTcaFvlNAOWvvbbwg9I_SNqQ26gLbKL0GIWVB09ZDgq12W8-xlBnA"/>
          <p:cNvPicPr>
            <a:picLocks noChangeAspect="1" noChangeArrowheads="1"/>
          </p:cNvPicPr>
          <p:nvPr/>
        </p:nvPicPr>
        <p:blipFill>
          <a:blip r:embed="rId8" cstate="print"/>
          <a:srcRect r="23027"/>
          <a:stretch>
            <a:fillRect/>
          </a:stretch>
        </p:blipFill>
        <p:spPr bwMode="auto">
          <a:xfrm>
            <a:off x="6948264" y="4077072"/>
            <a:ext cx="1803598" cy="1952625"/>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ahoma" pitchFamily="34" charset="0"/>
                <a:cs typeface="Times New Roman" pitchFamily="18" charset="0"/>
              </a:rPr>
              <a:t>Republica Popular China</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Tahoma" pitchFamily="34" charset="0"/>
              <a:cs typeface="Times New Roman" pitchFamily="18" charset="0"/>
            </a:endParaRPr>
          </a:p>
        </p:txBody>
      </p:sp>
      <p:sp>
        <p:nvSpPr>
          <p:cNvPr id="4" name="3 Rectángulo redondeado"/>
          <p:cNvSpPr/>
          <p:nvPr/>
        </p:nvSpPr>
        <p:spPr>
          <a:xfrm>
            <a:off x="899592" y="4509120"/>
            <a:ext cx="7632848" cy="1800200"/>
          </a:xfrm>
          <a:prstGeom prst="roundRect">
            <a:avLst>
              <a:gd name="adj" fmla="val 26939"/>
            </a:avLst>
          </a:prstGeom>
          <a:solidFill>
            <a:schemeClr val="accent6">
              <a:lumMod val="50000"/>
            </a:schemeClr>
          </a:solidFill>
          <a:ln w="38100">
            <a:solidFill>
              <a:schemeClr val="bg1"/>
            </a:solidFill>
          </a:ln>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300" dirty="0">
                <a:solidFill>
                  <a:schemeClr val="bg1"/>
                </a:solidFill>
                <a:latin typeface="Times New Roman" pitchFamily="18" charset="0"/>
                <a:cs typeface="Times New Roman" pitchFamily="18" charset="0"/>
              </a:rPr>
              <a:t>China es  la mas antigua y continua civilización del mundo entero. Durante varios siglos, China estuvo en una lucha por el poder y control. A pesar de estos conflictos China siempre mantuvo un paso hacia adelante con sus inventos.</a:t>
            </a:r>
          </a:p>
        </p:txBody>
      </p:sp>
      <p:pic>
        <p:nvPicPr>
          <p:cNvPr id="5" name="4 Imagen"/>
          <p:cNvPicPr/>
          <p:nvPr/>
        </p:nvPicPr>
        <p:blipFill rotWithShape="1">
          <a:blip r:embed="rId2" cstate="print">
            <a:extLst/>
          </a:blip>
          <a:srcRect l="2342" t="4704" b="13742"/>
          <a:stretch/>
        </p:blipFill>
        <p:spPr bwMode="auto">
          <a:xfrm>
            <a:off x="2411760" y="1196752"/>
            <a:ext cx="4536504" cy="3096344"/>
          </a:xfrm>
          <a:prstGeom prst="rect">
            <a:avLst/>
          </a:prstGeom>
          <a:ln>
            <a:noFill/>
          </a:ln>
          <a:effectLst>
            <a:softEdge rad="112500"/>
          </a:effectLs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t0.gstatic.com/images?q=tbn:ANd9GcSz1wDFPn27L7h5JnI64heXUcrS3Ot3GRB8hWgtO9PHiGwQJxcZwA"/>
          <p:cNvPicPr>
            <a:picLocks noChangeAspect="1" noChangeArrowheads="1"/>
          </p:cNvPicPr>
          <p:nvPr/>
        </p:nvPicPr>
        <p:blipFill>
          <a:blip r:embed="rId2" cstate="print"/>
          <a:srcRect/>
          <a:stretch>
            <a:fillRect/>
          </a:stretch>
        </p:blipFill>
        <p:spPr bwMode="auto">
          <a:xfrm>
            <a:off x="6732240" y="620688"/>
            <a:ext cx="2076450" cy="2200275"/>
          </a:xfrm>
          <a:prstGeom prst="rect">
            <a:avLst/>
          </a:prstGeom>
          <a:ln>
            <a:noFill/>
          </a:ln>
          <a:effectLst>
            <a:softEdge rad="112500"/>
          </a:effectLst>
        </p:spPr>
      </p:pic>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Dinastías de China</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b="1" dirty="0" smtClean="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Sociedad Esclavista</a:t>
            </a:r>
            <a:endParaRPr lang="es-EC" b="1" dirty="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52020377"/>
              </p:ext>
            </p:extLst>
          </p:nvPr>
        </p:nvGraphicFramePr>
        <p:xfrm>
          <a:off x="2869627" y="1370825"/>
          <a:ext cx="3655195" cy="1699632"/>
        </p:xfrm>
        <a:graphic>
          <a:graphicData uri="http://schemas.openxmlformats.org/drawingml/2006/table">
            <a:tbl>
              <a:tblPr firstRow="1" firstCol="1" bandRow="1">
                <a:tableStyleId>{21E4AEA4-8DFA-4A89-87EB-49C32662AFE0}</a:tableStyleId>
              </a:tblPr>
              <a:tblGrid>
                <a:gridCol w="3655195"/>
              </a:tblGrid>
              <a:tr h="648072">
                <a:tc>
                  <a:txBody>
                    <a:bodyPr/>
                    <a:lstStyle/>
                    <a:p>
                      <a:pPr algn="l">
                        <a:lnSpc>
                          <a:spcPct val="115000"/>
                        </a:lnSpc>
                        <a:spcAft>
                          <a:spcPts val="0"/>
                        </a:spcAft>
                      </a:pPr>
                      <a:r>
                        <a:rPr lang="es-EC" sz="2000" dirty="0">
                          <a:effectLst/>
                          <a:latin typeface="Times New Roman" pitchFamily="18" charset="0"/>
                          <a:cs typeface="Times New Roman" pitchFamily="18" charset="0"/>
                        </a:rPr>
                        <a:t>1.1 Dinastía </a:t>
                      </a:r>
                      <a:r>
                        <a:rPr lang="es-EC" sz="2000" dirty="0" err="1">
                          <a:effectLst/>
                          <a:latin typeface="Times New Roman" pitchFamily="18" charset="0"/>
                          <a:cs typeface="Times New Roman" pitchFamily="18" charset="0"/>
                        </a:rPr>
                        <a:t>Xiá</a:t>
                      </a:r>
                      <a:endParaRPr lang="es-EC" sz="2000" dirty="0">
                        <a:effectLst/>
                        <a:latin typeface="Times New Roman" pitchFamily="18" charset="0"/>
                        <a:ea typeface="Calibri"/>
                        <a:cs typeface="Times New Roman" pitchFamily="18" charset="0"/>
                      </a:endParaRPr>
                    </a:p>
                  </a:txBody>
                  <a:tcPr marL="44450" marR="44450" marT="0" marB="0" anchor="ctr"/>
                </a:tc>
              </a:tr>
              <a:tr h="268326">
                <a:tc>
                  <a:txBody>
                    <a:bodyPr/>
                    <a:lstStyle/>
                    <a:p>
                      <a:pPr algn="l">
                        <a:lnSpc>
                          <a:spcPct val="115000"/>
                        </a:lnSpc>
                        <a:spcAft>
                          <a:spcPts val="0"/>
                        </a:spcAft>
                      </a:pPr>
                      <a:r>
                        <a:rPr lang="es-EC" sz="2000">
                          <a:effectLst/>
                          <a:latin typeface="Times New Roman" pitchFamily="18" charset="0"/>
                          <a:cs typeface="Times New Roman" pitchFamily="18" charset="0"/>
                        </a:rPr>
                        <a:t>1.2 Dinastía Shang</a:t>
                      </a:r>
                      <a:endParaRPr lang="es-EC" sz="2000">
                        <a:effectLst/>
                        <a:latin typeface="Times New Roman" pitchFamily="18" charset="0"/>
                        <a:ea typeface="Calibri"/>
                        <a:cs typeface="Times New Roman" pitchFamily="18" charset="0"/>
                      </a:endParaRPr>
                    </a:p>
                  </a:txBody>
                  <a:tcPr marL="44450" marR="44450" marT="0" marB="0" anchor="ctr"/>
                </a:tc>
              </a:tr>
              <a:tr h="268326">
                <a:tc>
                  <a:txBody>
                    <a:bodyPr/>
                    <a:lstStyle/>
                    <a:p>
                      <a:pPr algn="l">
                        <a:lnSpc>
                          <a:spcPct val="115000"/>
                        </a:lnSpc>
                        <a:spcAft>
                          <a:spcPts val="0"/>
                        </a:spcAft>
                      </a:pPr>
                      <a:r>
                        <a:rPr lang="es-EC" sz="2000">
                          <a:effectLst/>
                          <a:latin typeface="Times New Roman" pitchFamily="18" charset="0"/>
                          <a:cs typeface="Times New Roman" pitchFamily="18" charset="0"/>
                        </a:rPr>
                        <a:t>1.3 Dinastía Zhou del Oeste</a:t>
                      </a:r>
                      <a:endParaRPr lang="es-EC" sz="2000">
                        <a:effectLst/>
                        <a:latin typeface="Times New Roman" pitchFamily="18" charset="0"/>
                        <a:ea typeface="Calibri"/>
                        <a:cs typeface="Times New Roman" pitchFamily="18" charset="0"/>
                      </a:endParaRPr>
                    </a:p>
                  </a:txBody>
                  <a:tcPr marL="44450" marR="44450" marT="0" marB="0" anchor="ctr"/>
                </a:tc>
              </a:tr>
              <a:tr h="268326">
                <a:tc>
                  <a:txBody>
                    <a:bodyPr/>
                    <a:lstStyle/>
                    <a:p>
                      <a:pPr algn="l">
                        <a:lnSpc>
                          <a:spcPct val="115000"/>
                        </a:lnSpc>
                        <a:spcAft>
                          <a:spcPts val="0"/>
                        </a:spcAft>
                      </a:pPr>
                      <a:r>
                        <a:rPr lang="es-EC" sz="2000" dirty="0">
                          <a:effectLst/>
                          <a:latin typeface="Times New Roman" pitchFamily="18" charset="0"/>
                          <a:cs typeface="Times New Roman" pitchFamily="18" charset="0"/>
                        </a:rPr>
                        <a:t>1.4 Guerra Primavera y Otoño</a:t>
                      </a:r>
                      <a:endParaRPr lang="es-EC" sz="2000" dirty="0">
                        <a:effectLst/>
                        <a:latin typeface="Times New Roman" pitchFamily="18" charset="0"/>
                        <a:ea typeface="Calibri"/>
                        <a:cs typeface="Times New Roman" pitchFamily="18" charset="0"/>
                      </a:endParaRPr>
                    </a:p>
                  </a:txBody>
                  <a:tcPr marL="44450" marR="44450" marT="0" marB="0" anchor="ctr"/>
                </a:tc>
              </a:tr>
            </a:tbl>
          </a:graphicData>
        </a:graphic>
      </p:graphicFrame>
      <p:sp>
        <p:nvSpPr>
          <p:cNvPr id="5" name="Title 1"/>
          <p:cNvSpPr txBox="1">
            <a:spLocks/>
          </p:cNvSpPr>
          <p:nvPr/>
        </p:nvSpPr>
        <p:spPr bwMode="auto">
          <a:xfrm>
            <a:off x="582425" y="314096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r>
              <a:rPr lang="es-EC" b="1" dirty="0" smtClean="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Sociedad Esclavista</a:t>
            </a:r>
            <a:endParaRPr lang="es-EC" b="1" dirty="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1036793398"/>
              </p:ext>
            </p:extLst>
          </p:nvPr>
        </p:nvGraphicFramePr>
        <p:xfrm>
          <a:off x="1331640" y="4077072"/>
          <a:ext cx="3088059" cy="2062972"/>
        </p:xfrm>
        <a:graphic>
          <a:graphicData uri="http://schemas.openxmlformats.org/drawingml/2006/table">
            <a:tbl>
              <a:tblPr firstRow="1" firstCol="1" bandRow="1">
                <a:tableStyleId>{BDBED569-4797-4DF1-A0F4-6AAB3CD982D8}</a:tableStyleId>
              </a:tblPr>
              <a:tblGrid>
                <a:gridCol w="3088059"/>
              </a:tblGrid>
              <a:tr h="0">
                <a:tc>
                  <a:txBody>
                    <a:bodyPr/>
                    <a:lstStyle/>
                    <a:p>
                      <a:pPr algn="l">
                        <a:lnSpc>
                          <a:spcPct val="115000"/>
                        </a:lnSpc>
                        <a:spcAft>
                          <a:spcPts val="0"/>
                        </a:spcAft>
                      </a:pPr>
                      <a:r>
                        <a:rPr lang="es-EC" sz="1400" b="0" dirty="0">
                          <a:effectLst/>
                          <a:latin typeface="Times New Roman" pitchFamily="18" charset="0"/>
                          <a:cs typeface="Times New Roman" pitchFamily="18" charset="0"/>
                        </a:rPr>
                        <a:t>2.1 Reinos Combatientes</a:t>
                      </a:r>
                      <a:endParaRPr lang="es-EC" sz="1400" b="0" dirty="0">
                        <a:effectLst/>
                        <a:latin typeface="Times New Roman" pitchFamily="18" charset="0"/>
                        <a:ea typeface="Calibri"/>
                        <a:cs typeface="Times New Roman" pitchFamily="18" charset="0"/>
                      </a:endParaRPr>
                    </a:p>
                  </a:txBody>
                  <a:tcPr marL="44450" marR="44450" marT="0" marB="0" anchor="ctr"/>
                </a:tc>
              </a:tr>
              <a:tr h="0">
                <a:tc>
                  <a:txBody>
                    <a:bodyPr/>
                    <a:lstStyle/>
                    <a:p>
                      <a:pPr algn="l">
                        <a:lnSpc>
                          <a:spcPct val="115000"/>
                        </a:lnSpc>
                        <a:spcAft>
                          <a:spcPts val="0"/>
                        </a:spcAft>
                      </a:pPr>
                      <a:r>
                        <a:rPr lang="es-EC" sz="1400" b="0" dirty="0">
                          <a:effectLst/>
                          <a:latin typeface="Times New Roman" pitchFamily="18" charset="0"/>
                          <a:cs typeface="Times New Roman" pitchFamily="18" charset="0"/>
                        </a:rPr>
                        <a:t>2.2 Dinastía Chin</a:t>
                      </a:r>
                      <a:endParaRPr lang="es-EC" sz="1400" b="0" dirty="0">
                        <a:effectLst/>
                        <a:latin typeface="Times New Roman" pitchFamily="18" charset="0"/>
                        <a:ea typeface="Calibri"/>
                        <a:cs typeface="Times New Roman" pitchFamily="18" charset="0"/>
                      </a:endParaRPr>
                    </a:p>
                  </a:txBody>
                  <a:tcPr marL="44450" marR="44450" marT="0" marB="0" anchor="ctr"/>
                </a:tc>
              </a:tr>
              <a:tr h="0">
                <a:tc>
                  <a:txBody>
                    <a:bodyPr/>
                    <a:lstStyle/>
                    <a:p>
                      <a:pPr algn="l">
                        <a:lnSpc>
                          <a:spcPct val="115000"/>
                        </a:lnSpc>
                        <a:spcAft>
                          <a:spcPts val="0"/>
                        </a:spcAft>
                      </a:pPr>
                      <a:r>
                        <a:rPr lang="es-EC" sz="1400" b="0">
                          <a:effectLst/>
                          <a:latin typeface="Times New Roman" pitchFamily="18" charset="0"/>
                          <a:cs typeface="Times New Roman" pitchFamily="18" charset="0"/>
                        </a:rPr>
                        <a:t>2.3 Dinastía Huan del Oeste</a:t>
                      </a:r>
                      <a:endParaRPr lang="es-EC" sz="1400" b="0">
                        <a:effectLst/>
                        <a:latin typeface="Times New Roman" pitchFamily="18" charset="0"/>
                        <a:ea typeface="Calibri"/>
                        <a:cs typeface="Times New Roman" pitchFamily="18" charset="0"/>
                      </a:endParaRPr>
                    </a:p>
                  </a:txBody>
                  <a:tcPr marL="44450" marR="44450" marT="0" marB="0" anchor="ctr"/>
                </a:tc>
              </a:tr>
              <a:tr h="0">
                <a:tc>
                  <a:txBody>
                    <a:bodyPr/>
                    <a:lstStyle/>
                    <a:p>
                      <a:pPr algn="l">
                        <a:lnSpc>
                          <a:spcPct val="115000"/>
                        </a:lnSpc>
                        <a:spcAft>
                          <a:spcPts val="0"/>
                        </a:spcAft>
                      </a:pPr>
                      <a:r>
                        <a:rPr lang="es-EC" sz="1400" b="0">
                          <a:effectLst/>
                          <a:latin typeface="Times New Roman" pitchFamily="18" charset="0"/>
                          <a:cs typeface="Times New Roman" pitchFamily="18" charset="0"/>
                        </a:rPr>
                        <a:t>2.4 Dinastía Huan del Este</a:t>
                      </a:r>
                      <a:endParaRPr lang="es-EC" sz="1400" b="0">
                        <a:effectLst/>
                        <a:latin typeface="Times New Roman" pitchFamily="18" charset="0"/>
                        <a:ea typeface="Calibri"/>
                        <a:cs typeface="Times New Roman" pitchFamily="18" charset="0"/>
                      </a:endParaRPr>
                    </a:p>
                  </a:txBody>
                  <a:tcPr marL="44450" marR="44450" marT="0" marB="0" anchor="ctr"/>
                </a:tc>
              </a:tr>
              <a:tr h="321164">
                <a:tc>
                  <a:txBody>
                    <a:bodyPr/>
                    <a:lstStyle/>
                    <a:p>
                      <a:pPr algn="l">
                        <a:lnSpc>
                          <a:spcPct val="115000"/>
                        </a:lnSpc>
                        <a:spcAft>
                          <a:spcPts val="0"/>
                        </a:spcAft>
                      </a:pPr>
                      <a:r>
                        <a:rPr lang="es-EC" sz="1400" b="0">
                          <a:effectLst/>
                          <a:latin typeface="Times New Roman" pitchFamily="18" charset="0"/>
                          <a:cs typeface="Times New Roman" pitchFamily="18" charset="0"/>
                        </a:rPr>
                        <a:t>2.5 Periodo de los Tres Reinos</a:t>
                      </a:r>
                      <a:endParaRPr lang="es-EC" sz="1400" b="0">
                        <a:effectLst/>
                        <a:latin typeface="Times New Roman" pitchFamily="18" charset="0"/>
                        <a:ea typeface="Calibri"/>
                        <a:cs typeface="Times New Roman" pitchFamily="18" charset="0"/>
                      </a:endParaRPr>
                    </a:p>
                  </a:txBody>
                  <a:tcPr marL="44450" marR="44450" marT="0" marB="0" anchor="ctr"/>
                </a:tc>
              </a:tr>
              <a:tr h="0">
                <a:tc>
                  <a:txBody>
                    <a:bodyPr/>
                    <a:lstStyle/>
                    <a:p>
                      <a:pPr algn="l">
                        <a:lnSpc>
                          <a:spcPct val="115000"/>
                        </a:lnSpc>
                        <a:spcAft>
                          <a:spcPts val="0"/>
                        </a:spcAft>
                      </a:pPr>
                      <a:r>
                        <a:rPr lang="es-EC" sz="1400" b="0">
                          <a:effectLst/>
                          <a:latin typeface="Times New Roman" pitchFamily="18" charset="0"/>
                          <a:cs typeface="Times New Roman" pitchFamily="18" charset="0"/>
                        </a:rPr>
                        <a:t>2.6 Periodo de los Dieciséis Reinos</a:t>
                      </a:r>
                      <a:endParaRPr lang="es-EC" sz="1400" b="0">
                        <a:effectLst/>
                        <a:latin typeface="Times New Roman" pitchFamily="18" charset="0"/>
                        <a:ea typeface="Calibri"/>
                        <a:cs typeface="Times New Roman" pitchFamily="18" charset="0"/>
                      </a:endParaRPr>
                    </a:p>
                  </a:txBody>
                  <a:tcPr marL="44450" marR="44450" marT="0" marB="0" anchor="ctr"/>
                </a:tc>
              </a:tr>
              <a:tr h="0">
                <a:tc>
                  <a:txBody>
                    <a:bodyPr/>
                    <a:lstStyle/>
                    <a:p>
                      <a:pPr algn="l">
                        <a:lnSpc>
                          <a:spcPct val="115000"/>
                        </a:lnSpc>
                        <a:spcAft>
                          <a:spcPts val="0"/>
                        </a:spcAft>
                      </a:pPr>
                      <a:r>
                        <a:rPr lang="es-EC" sz="1400" b="0">
                          <a:effectLst/>
                          <a:latin typeface="Times New Roman" pitchFamily="18" charset="0"/>
                          <a:cs typeface="Times New Roman" pitchFamily="18" charset="0"/>
                        </a:rPr>
                        <a:t>2.7 Dinastía Tang</a:t>
                      </a:r>
                      <a:endParaRPr lang="es-EC" sz="1400" b="0">
                        <a:effectLst/>
                        <a:latin typeface="Times New Roman" pitchFamily="18" charset="0"/>
                        <a:ea typeface="Calibri"/>
                        <a:cs typeface="Times New Roman" pitchFamily="18" charset="0"/>
                      </a:endParaRPr>
                    </a:p>
                  </a:txBody>
                  <a:tcPr marL="44450" marR="44450" marT="0" marB="0" anchor="ctr"/>
                </a:tc>
              </a:tr>
              <a:tr h="387350">
                <a:tc>
                  <a:txBody>
                    <a:bodyPr/>
                    <a:lstStyle/>
                    <a:p>
                      <a:pPr algn="l">
                        <a:lnSpc>
                          <a:spcPct val="115000"/>
                        </a:lnSpc>
                        <a:spcAft>
                          <a:spcPts val="0"/>
                        </a:spcAft>
                      </a:pPr>
                      <a:r>
                        <a:rPr lang="es-EC" sz="1400" b="0" dirty="0">
                          <a:effectLst/>
                          <a:latin typeface="Times New Roman" pitchFamily="18" charset="0"/>
                          <a:cs typeface="Times New Roman" pitchFamily="18" charset="0"/>
                        </a:rPr>
                        <a:t>2.8 Dinastía </a:t>
                      </a:r>
                      <a:r>
                        <a:rPr lang="es-EC" sz="1400" b="0" dirty="0" err="1">
                          <a:effectLst/>
                          <a:latin typeface="Times New Roman" pitchFamily="18" charset="0"/>
                          <a:cs typeface="Times New Roman" pitchFamily="18" charset="0"/>
                        </a:rPr>
                        <a:t>Song</a:t>
                      </a:r>
                      <a:r>
                        <a:rPr lang="es-EC" sz="1400" b="0" dirty="0">
                          <a:effectLst/>
                          <a:latin typeface="Times New Roman" pitchFamily="18" charset="0"/>
                          <a:cs typeface="Times New Roman" pitchFamily="18" charset="0"/>
                        </a:rPr>
                        <a:t> del Norte</a:t>
                      </a:r>
                      <a:endParaRPr lang="es-EC" sz="1400" b="0" dirty="0">
                        <a:effectLst/>
                        <a:latin typeface="Times New Roman" pitchFamily="18" charset="0"/>
                        <a:ea typeface="Calibri"/>
                        <a:cs typeface="Times New Roman" pitchFamily="18" charset="0"/>
                      </a:endParaRPr>
                    </a:p>
                  </a:txBody>
                  <a:tcPr marL="44450" marR="44450" marT="0" marB="0" anchor="ct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975736954"/>
              </p:ext>
            </p:extLst>
          </p:nvPr>
        </p:nvGraphicFramePr>
        <p:xfrm>
          <a:off x="4836623" y="4077071"/>
          <a:ext cx="3191762" cy="1872208"/>
        </p:xfrm>
        <a:graphic>
          <a:graphicData uri="http://schemas.openxmlformats.org/drawingml/2006/table">
            <a:tbl>
              <a:tblPr firstRow="1" firstCol="1" bandRow="1">
                <a:tableStyleId>{BDBED569-4797-4DF1-A0F4-6AAB3CD982D8}</a:tableStyleId>
              </a:tblPr>
              <a:tblGrid>
                <a:gridCol w="3191762"/>
              </a:tblGrid>
              <a:tr h="468052">
                <a:tc>
                  <a:txBody>
                    <a:bodyPr/>
                    <a:lstStyle/>
                    <a:p>
                      <a:pPr algn="l">
                        <a:lnSpc>
                          <a:spcPct val="115000"/>
                        </a:lnSpc>
                        <a:spcAft>
                          <a:spcPts val="0"/>
                        </a:spcAft>
                      </a:pPr>
                      <a:r>
                        <a:rPr lang="es-EC" sz="1000" b="0" dirty="0">
                          <a:effectLst/>
                          <a:latin typeface="Times New Roman" pitchFamily="18" charset="0"/>
                          <a:cs typeface="Times New Roman" pitchFamily="18" charset="0"/>
                        </a:rPr>
                        <a:t>2.9 Dinastía </a:t>
                      </a:r>
                      <a:r>
                        <a:rPr lang="es-EC" sz="1000" b="0" dirty="0" err="1">
                          <a:effectLst/>
                          <a:latin typeface="Times New Roman" pitchFamily="18" charset="0"/>
                          <a:cs typeface="Times New Roman" pitchFamily="18" charset="0"/>
                        </a:rPr>
                        <a:t>Song</a:t>
                      </a:r>
                      <a:r>
                        <a:rPr lang="es-EC" sz="1000" b="0" dirty="0">
                          <a:effectLst/>
                          <a:latin typeface="Times New Roman" pitchFamily="18" charset="0"/>
                          <a:cs typeface="Times New Roman" pitchFamily="18" charset="0"/>
                        </a:rPr>
                        <a:t> del sur</a:t>
                      </a:r>
                      <a:endParaRPr lang="es-EC" sz="1100" b="0" dirty="0">
                        <a:effectLst/>
                        <a:latin typeface="Times New Roman" pitchFamily="18" charset="0"/>
                        <a:ea typeface="Calibri"/>
                        <a:cs typeface="Times New Roman" pitchFamily="18" charset="0"/>
                      </a:endParaRPr>
                    </a:p>
                  </a:txBody>
                  <a:tcPr marL="44450" marR="44450" marT="0" marB="0" anchor="ctr"/>
                </a:tc>
              </a:tr>
              <a:tr h="468052">
                <a:tc>
                  <a:txBody>
                    <a:bodyPr/>
                    <a:lstStyle/>
                    <a:p>
                      <a:pPr algn="l">
                        <a:lnSpc>
                          <a:spcPct val="115000"/>
                        </a:lnSpc>
                        <a:spcAft>
                          <a:spcPts val="0"/>
                        </a:spcAft>
                      </a:pPr>
                      <a:r>
                        <a:rPr lang="es-EC" sz="1000" b="0">
                          <a:effectLst/>
                          <a:latin typeface="Times New Roman" pitchFamily="18" charset="0"/>
                          <a:cs typeface="Times New Roman" pitchFamily="18" charset="0"/>
                        </a:rPr>
                        <a:t>2.10 Dinastía Yuan</a:t>
                      </a:r>
                      <a:endParaRPr lang="es-EC" sz="1100" b="0">
                        <a:effectLst/>
                        <a:latin typeface="Times New Roman" pitchFamily="18" charset="0"/>
                        <a:ea typeface="Calibri"/>
                        <a:cs typeface="Times New Roman" pitchFamily="18" charset="0"/>
                      </a:endParaRPr>
                    </a:p>
                  </a:txBody>
                  <a:tcPr marL="44450" marR="44450" marT="0" marB="0" anchor="ctr"/>
                </a:tc>
              </a:tr>
              <a:tr h="468052">
                <a:tc>
                  <a:txBody>
                    <a:bodyPr/>
                    <a:lstStyle/>
                    <a:p>
                      <a:pPr algn="l">
                        <a:lnSpc>
                          <a:spcPct val="115000"/>
                        </a:lnSpc>
                        <a:spcAft>
                          <a:spcPts val="0"/>
                        </a:spcAft>
                      </a:pPr>
                      <a:r>
                        <a:rPr lang="es-EC" sz="1000" b="0">
                          <a:effectLst/>
                          <a:latin typeface="Times New Roman" pitchFamily="18" charset="0"/>
                          <a:cs typeface="Times New Roman" pitchFamily="18" charset="0"/>
                        </a:rPr>
                        <a:t>2.11 Dinastía Ming</a:t>
                      </a:r>
                      <a:endParaRPr lang="es-EC" sz="1100" b="0">
                        <a:effectLst/>
                        <a:latin typeface="Times New Roman" pitchFamily="18" charset="0"/>
                        <a:ea typeface="Calibri"/>
                        <a:cs typeface="Times New Roman" pitchFamily="18" charset="0"/>
                      </a:endParaRPr>
                    </a:p>
                  </a:txBody>
                  <a:tcPr marL="44450" marR="44450" marT="0" marB="0" anchor="ctr"/>
                </a:tc>
              </a:tr>
              <a:tr h="468052">
                <a:tc>
                  <a:txBody>
                    <a:bodyPr/>
                    <a:lstStyle/>
                    <a:p>
                      <a:pPr algn="l">
                        <a:lnSpc>
                          <a:spcPct val="115000"/>
                        </a:lnSpc>
                        <a:spcAft>
                          <a:spcPts val="0"/>
                        </a:spcAft>
                      </a:pPr>
                      <a:r>
                        <a:rPr lang="es-EC" sz="1000" b="0" dirty="0">
                          <a:effectLst/>
                          <a:latin typeface="Times New Roman" pitchFamily="18" charset="0"/>
                          <a:cs typeface="Times New Roman" pitchFamily="18" charset="0"/>
                        </a:rPr>
                        <a:t>2.12 Dinastía </a:t>
                      </a:r>
                      <a:r>
                        <a:rPr lang="es-EC" sz="1000" b="0" dirty="0" err="1">
                          <a:effectLst/>
                          <a:latin typeface="Times New Roman" pitchFamily="18" charset="0"/>
                          <a:cs typeface="Times New Roman" pitchFamily="18" charset="0"/>
                        </a:rPr>
                        <a:t>Quing</a:t>
                      </a:r>
                      <a:endParaRPr lang="es-EC" sz="1100" b="0" dirty="0">
                        <a:effectLst/>
                        <a:latin typeface="Times New Roman" pitchFamily="18" charset="0"/>
                        <a:ea typeface="Calibri"/>
                        <a:cs typeface="Times New Roman" pitchFamily="18" charset="0"/>
                      </a:endParaRPr>
                    </a:p>
                  </a:txBody>
                  <a:tcPr marL="44450" marR="44450" marT="0" marB="0" anchor="ctr"/>
                </a:tc>
              </a:tr>
            </a:tbl>
          </a:graphicData>
        </a:graphic>
      </p:graphicFrame>
      <p:sp>
        <p:nvSpPr>
          <p:cNvPr id="8" name="AutoShape 2" descr="data:image/jpeg;base64,/9j/4AAQSkZJRgABAQAAAQABAAD/2wCEAAkGBhQSERUUExQWFRUVGBgYGBgXGBgXHRoYFxsVHBUWGBcaHCYiFyAkGhgUHy8gIycpLCwuFx8xNTAqNiYrLCkBCQoKDgwOGg8PGiokHyAqKiwsLCwsNSwsLCssNSw2KSwpLDYsLC4pKSwvKSkpLCwsLCwyLCksLCwsLCwpLCwpLP/AABEIALcBEwMBIgACEQEDEQH/xAAcAAACAgMBAQAAAAAAAAAAAAAFBgMEAAIHAQj/xAA/EAABAwIEBAQDBgMHBAMAAAABAgMRACEEBRIxBkFRYRMicZGBobEHMlLB0fAUI0IzU3KCsuHxFWKSohZj4v/EABkBAAMBAQEAAAAAAAAAAAAAAAECAwAEBf/EACsRAAICAgIBAwMDBQEAAAAAAAABAhEDIRIxBBNBUSIyYUJx8AUjM5GxFP/aAAwDAQACEQMRAD8A58gVLo61qgVJRAeNMgEwAJqwE1GgVNpomN2zUwTUKKsIoAIyivKlUioiIrBFV9UrPqaaMJ9xPoKWMSnzm1povi81DSEWuRZPT1NBDz6C6BW1KaOIXQqSRHSK2zLPVq06fIOcHc/pTEx0wwo9gDtSLwzmylq0LMzsfTlTxgTTIAx4I0bw5oDg1UZwq6wQmk2rRa68SuonXKFmKeLVQHHqovinKB45VGzC/jN6qxVjFqvVfVQZjwomtEp859BUuqtE/fP+EfWgE2NRLdrdw1SdNYBIX6jcxcXqq8TVB2TQCX05mknr3qo/mTkykwP3vVbBjSqFC0/KiuILekGAb7DpWAWsDiS4gHY8+lWQPMn1P0NRYMJ0go2P7NbYhw+XRc6h7c/lRCTkV4E1KUV6E1gkMVlS6ayiYUUm9Saqhaqc0pjZKqsBdVdM9v3tV/D4EqTrSgkISdRAsN9/hf4GsYiDgOxqZk3qukc6sYZuQpRkAfnb6z7UAXROK8W1NTZZhVLUkAwVJWQTyNwgxtaxqw9g3NKpUFKagTpAKh/UFERqhPPetYvIFLbAvG3ag+d4fVC+lo/f7vTJFUszwetBjcXHwoMcV8VlhBTp2VeDyPSocSlSDHMWOx3FMGDSVKQ1pOs3AIiP+4zsOdFeI+BENtpdLpUdQ8TQArSg89EzO25HoKMeTDPiugFwthiV6+QHzNPuCcpBeY8BzS2skQCDtY8iBaZppyjHFQvuKykO8L4cxywj1GMK9SnhMaOoovhsXRIjGMRUTr1qHDF1o9i6ATbFPUFxrtTYjGChuJdmiYH4o1Bprx1pS1JCRfVEXk2VAHefeow0ZggEQZgEER8fWsAzEvaASBVlhAI1TuBUQFSNisE8UoSR03gE/QVEpIKovME7EWBSLWub7DoauIbnYXJj1JiKO47hnwh/aBS0NLcWmLWUyFAHsFA942uKxhQXhpMXmOYI+ov/AL1VXge1MKkg3jt77/QVEWRWMLzmBMGBUGFy7xFQQUi3P39KakIFRqSD6TWMQpwiG0wCIA6+9RYXBhM+axIUO0jvRDAtKecSmB51Ab8iYvy2mq7KwCUQRAEW6WtFogUGElSJr0pqRsD99axaqYxp4deVtNZRMIqBU7aagbNSBdKYsmOVNnCWcNttaVq0gOFahpJ1hSQAn5EQfxVz7F52ls6QNRG/IDtNTZXxMLpWmASLi+xBPymsALK5RU7uMSGUi8hYKumlOvT7qIt271A/hVN6QoAFSErACgryrkpuLbVokjnz/wBqDA+htwOChtpR3OHInorSD+tU8zzMhakwnzpgwSSSYJUbACY2oxmzmjBOd0hKf80JMfAmkNKjNZ9ixiFQsTvXrgsfQ/ShpWQCegJPwqzjMUGmwVGVFItzJI/Kd6NOrK0FuHMtQrEKcV0Sm5tP7iwromUYNCELRFxOoHvPuIi9c24YxR06zeSdQ5EGLR+9qeMWZwTi0E2TE89HQ9YvVo6iRl2JXHnCgaDeJaH8t0JCxM6XI37BV/iO9DssICARud/UUwYB/wDiMK8yebZIHRSAVJMDa6aXeHmS6+GpgKVv2UJiK5Zd2jtjNyw8fgK4J4EEwPvK5dzRNp4DkKV8DiITY21K/wBRq4MfenOcaEYwAVVxGYzsaCJx5qviMYRcctx+dAwVxeKUBeqGGzGVlPqfYVA9nSVp0iZnnyo7wTkDeJfIWVAR/SQDPxBpkADoIS6lyTIVMW6W+nzolgsxbU6rxhAWSbciaqPswUCevykUTy3KQ6lfIpSpU7/dSSB22oMwOdUkKOn7smPSsS4KhU+BVPF4ozAF+1YIbbbc0qWlCihCQsrAsPNG/XareYcXqd1aWkoUtGl1QJOq7VwP6f7NIi/OjGT4SMpxBEyWifYg/lXM8TxGll0pUhSohMTp3uCT6RRYoytYm8Hfe3TaferBApj4CWHcE+4URqacgbkeVUgEjqJrnTmeJWYbX5d5NYIdViAnc1E2rWQEiVGYG0nlegIzBC1BKl7b73j86iwXFiGXgshS0pNtMCRB61rC1odFYdzDPJ1gJcRpVEgi4BFxY2NQkApQbSpJJ9SqhWZfaQzi8VqKFNBSUJ8xBhSRBmOXei+tHhMK1AAouSbff61mAp5plbjT7JcGkOtrU3CgZ0m230qxE1c+0HFodbwKsO604ppK9QS4gmCW+UzcaqWmczWMUW1nyFJUBzHS9FGDfg1lQHEjltWU/E1iSkVirAxvBittVq8K4HuakEUwCT3P50WybLAt1IUTp+sCY+VVsGgTPYf70bwOBCXGyTYkCRPXmPS3xpXIpCN7CjrJSrRMpQAEneE3OmexKh6RWgSDEmAJM77CQI9QKvZnhkoICQbJvPqrlytyFCcve1JKjzP/AAPYChy6sf0JT5OP6dscc6xGvCAfhKDPxcSR62J+FK0d63RmSiFNlflGkgW3Gq//ALH3qHBL1OOXsAE/SfnRlLiDxvHlmk4x+G/9FhTClNkAgTyI3jvNqrO4gqUS41cJ0giSBFpv70UStIG49xUJUFHQi6lg2F7x0pt1RK6J8tzPwArya5BMao5dgelMvDvFfiMrb0JAWkjcmJMdutKuFskqJmTA58z+Qq1hlGwBhO8W5kfr8qDm/YCS90dIyfhptl0qK06SkwkwImx1Gb7muUBhbD0iUlKoBHVB8igfhRssWkAEgj7wTB6g26U54hlltpC9AQAIIAmTY+9jQm7GhJxTXycvypOoJH4ifmo0R4pyoYXEBtKioFtogq5qWkE7d6B5ZmzaFNrOspBkjSepmDsQPWiX2g8Ss4lZW0qUlDSINlApEFUU3sJ7lvNOJcA1h/CSkqxOpOpaAdKQmQpMlUEn/tBE7mg2HzZt1XlVpV0Vae3eguE4bcXBCZH1EiSPSrTvDikHzCBaFcjMW+fvS8kOoMLP5Zo8/KQIB6mm3AZg5gnNTSULMJsqQL33BHal/LUrLaEG6gIJ3nTJB9YAq9mWMVqBKCklKbEHaByiqLom+yq5m5JCiw6CSqQEjnfy+blNGMq4jLbaleEqCFJIWNBhQInc9TS+w+t1ekSCDAttIVJ/9aZUZcnw9BE9aVmtJiziAFDykiSUzIJkbcqpYfh55Kx5zp5KkzfdJHQ+1M6MA0FQkCZndW8f81cS2AR+s7iPoalZ3LLi4VWympGJaSUsukIiFNOKWWzHMAG19xtSc+28t4uBKS6k+YEpjYgQFgyI2roDjnlCTcdJj51WGXsw+8EyW2EOoOpW4Lt9/wAKQL0zlo5Uk2b8NZ9jWWQUhgNrlKwf5ikg2mUlKYN+sUE45yFLKw6AUoASiUpAF558zvVt/HYdTakFam0rWFwlOoJuFAAgwL9uVX8xx7GMbCHHUKSCDp1FExtNwZoRk/crkhFfac/zB4DCzAJUoBKuem/zt86BoIIvXQOJ8iCsIQy0j+WQsaFFRgTq6z5STvypSyfKfEUJPlG/puKZS1bJ8G3SKWEZJUFQdINz0p1aCFYf7gXpWhRHqomfcg0VyDg7CqspxSjzSnYTy1cz2ofmDCcEhxsnWULCFaY1EEkoJA5kafesppsM8biiNa/COvSNRtNgAN4SPehGLwzyleMkElRJlNzASOXS8e1HG+F3FqKfAcLgGooKlFQFiLA8xyF6jw+AgQCoJEi5JjVGoGb7i4PSmlPiJGNg3DZg6UiRfvNZT5l3FbDbSUONtqWkQSTBMbT8IrKT1mH0zlOBx4VY2P1qfFu6Uq9D8xUOTsjUb8pgczaBfl+lbcQWA7xVBQYE6YPWflTLwzg3MUvQhJVouqLAA2kkkR9bVXw2B8RtLZR/Mt4ahEXiQr5mf0ps4RdOFQ60ESVHUXEm50pEgzsL2jbVS8bKxdGnEuFaDSkhOI16VJ1oSFoMWAVKgUzG45EW6pK1nwtKZkEGYtaZk8q6Ll2J8RUmwKio9kn7oB/wpJ+AqXEcD4fGtrWNTbqwVIhUN6yDpK0Qb8pBBMzWcLKRyygpKP6uzk6cRFlLj/CAQdv3tRTA4pIbUN9QIJm/tFUsFgwspBG/Qnt3psWyMOhRiyE2jnAsJ9SPehKKZPFmnidwdWKmIJ/p1Eeht+VdE+yNhKiFFKSZNyAaUkZ+pYII06TB3Oo32HIe9OP2dY1poiVoQJnzHTv61wf1Dl6VR+RvHrnsm45waUYtxKUhM6VAAAC6BsPWaEYZYESY5g9ufpai/wBoGM1YvU0UuJKEHUnzAHzAiQY5Cl5nHKF7SJ5dBF796t47/tRv4J5PuYdwgkhMyZH1EU3ZZhkPYhtGrU2E64SQRqClJ3AvBSq3IzXOMPnCkGQEgi+x5R37U+/Zy4XHVuEAFZKiE2EqMqgSYkkn1Ual5uV48dxe7HwxUpbFvHYZKW0IbBhlK2+9lrKZ73NJHE+E0vpmfNBI7ggH996O51nhGIfSQQlL6woyBZDm4MWJjrG1UuI8yOIIWpsJCZKd1GTpubRy9K9DHw9NW90JJJu0FeHsS2283pCQCLjUEHVYbnnHvTe9w+0MK+kNo1OJUQVQNKj91Wo7QYM1zbIsaEvCUFfIDVp9+RroaMKp9stKIQlZCQB5rbwTHYbD3rkepHWmnCxU4VwJGJabJ1aVm42ME+/rTx9tCVRhAJshz6tUMy3J/AcD7KUOhsCW9ZSqwuQSFAk3MDe0VJxTx21i/D8im9KSCFJk+aIiY6fSupONbZxcXYp8POytU7wn5FQ/Oj+SuKU+nVtqAjqKUMO+GitRMkaNMbkErJOnn90AjlIpwyzOWAtC1rASCCT/ALflWjJE5RdjTxhkenEAtNkILWs6QYBGuZ9YBrk+HzvEOyQ4lIE7JTMctweUV2vH8fYRSkKQ5Igg25WjyyCTuLdTQ1zjPBFU6VTEHyQI6Rz2G9BxKRkou2jlQx76LlxSzY6bQRzmBTAjNEKw+IUVJUVtNAJkEqBccBGncmDJFT5wcI6rXh2gxGoEECFgaQhYSLJsD73qjlOEw6FuF0qIUUqSEAgTeQSDqA5yCN+VT4vo63mxSkp1VeyFxyEOKbI8p2BERIB25b1UWNJii+dZcXXStJmQnUVLT97SJAECAIgX2AqqcncKYlJI2M1qIznFyclqwdiMaGxOqDyjf5VmCfbWlZQCCIhJj9P3FVX8gdKlKcAA5HULHZI+O3qap5Zlj63g2yhS3dtKBq9Zi0d6fjoRTpnZ8C214yXmUBGtCdVtJ1ACYT0M1S4kcKHwZSQ8W9IAIKQdQOozedKiIArOHuFMW00EOIbbO4BWSYAhQkSAbp25TVZWSYhGIJxCkrKihY0zCUo1JAAPTUPc9aWMaZXLkUonX+ESSykquY3O/vXBOKH4xmISSsJ8d6dMT99XUwRavoHhlMNJ9K+e+LzONxB/+98ezix87+1WktHPAHh7Dj+9PqEfrWUOUmvajy/BXiitljsKJtYdY5jn71cQPHU20q38wyf+wHV+/WiGX5A14l1qCYUTABgAEkAHewip14NrWlTZUnQNI1EKJ7kwL1WyRbww0OeIRsSE9PumfrV3LXP5LiuZE+5UfoKHOOBW6jEyAAABaOkn3qJ16G1pCoCkxfoAY5cq3PY+vkKpML8O+zaTHZJn5q+dMODxjqANM+w/4pL4YxviOAgk+WL9inl8K6Ch8xE1z5cjTpDxVoXzkjWor8ASSVSBFyZJA2F+lZiWCoR4KVA8lf8AFMIVWyV1HmxuIoDKEmxwTX+UqT8bRXrvCzK9ENKa8w1eZSgU89yYpw1beteaiaPNg4nLcyyUkkaXgASPvApIB3AKBUasxCJGk3tyt+4rqTiSoR1tSDxxjUKxWJXhzAbLQPlAHi/ddIBGxPzmnjkbdJCuC7sHYXNo/oSrsQD+dM2QcdrYkIZCT0iR8L2pHbzJyCHXCE7wlKZPS8WqNzPVawWhGnYm5nkfgb0ZYlkVSRk+HTG3BpTjHXlBhtMLUXFF1wEqXqMpQJ3IPYUcxeQp8NJ3lUHn5TIn2INJGT5i6ypSiRLn3p585pzy3iNGykpQSQQqJ5AfCLn3qji0tCqq29/z3tFRPCaY1+ZLhOqLkAkdhYW+dH8ubUhHm1FUERBtIgmep+6Okk058M4PDuokKS6oRItA7BP69aJZpw4wEKVPhxzmw+BPXlbelcL2J67UaSOaNrdEWtMr/wARgx6RAHYJoZxdw9461OpWW16UhQEqlSQeUgEkADblTKMrdecShCwIV0kR7+lMmIyQMqQFqSTYk7WBvF6aMGlYPUltS6/DX/TkeQcJId1Jf1E+GkpUCU3UpwaiINxpAjaxqo9ww2hD6kO6kNSTKR5gCARKSItfanfHOueM84EmSlMW56nSAPTVt6UtOPLZZd1IUdSCjSUk2WNKiR0gqPwrJ7Ddb+ROVmCgp9aTpKlAwRNpMDoIBj4VWGfPfjH/AIp/Sr+a5eppS0eGpPlSZIN5vM87FO1CEYJZIASr2NV77A0EW8/e0nzD/wAR+lHMmxalt6l7yYsRI5Gwj/it8u4bCm9SgFFKSQNxNonrf4UAxeerStSCpYKSU2gbWNqWX4RlsbPF/d6icxGm4vHKN97fvtSmc6Mfec/fxqXC+NqS4lLpbBGpRC9F7XUbCkVjONbsO8QEHDkjqj/UKdvsbxWGDLgTpGIK/Pe5TA0RJkjf40lY8Tg1uea69IFoITBV6GC2R11HbTdczJJS+paZSFnWkgFEagFJIHIXtHKqR2haPpLMySUkabapM9R09YpYxLalOlRIIDSr7gHVIArluN41lnDISXNbSIdKjYqClQbk65EbxvHKjzH2kIdRC0rbIgEpQlaTPVMgj4VmmO0vk62xhnkZa4tDrgdLfkIKTpNrpBETvvNcixHDH3isuBaiVErIJKiSomYgySZp6yf7T2XcOW4PJMhKhPMgJUeg5TVRect4jyBKkJUDClACCLxHIx16iqJ+w0MUpdIQP/hazcOIg9QqfkDWU+DJgNlGOVv0rKPGHwW9Gfyjl+BzGEjVJOgjbnESa8Riu9DXMwiZAnURB1d72gVK3jTo1hpspBg+ZU9zp1bXF6hK/ZHMkn7lnEYmY353BiLVG3jdSCSIMEQarqzuRHgo+BIPvULmNIje4pY2+0aSS6Yc4JVceh+qa6O2uuY8HjzQN4Vz7in5l9X4VfL9a5833FsfQVCqkSaGDE9lfv41KjF9le1RsqEUmpAiqSXvX5frUzbvrWsFF/CMysAVz7iTJXP4nFBEQtzUJ1bBRJ2HeukZS1J1Tt361zLifiNSX8TInS54SbmwKSr6z71Rcq0rHxz4PsRMwWdZSTOm1pP1qxlOGlQJ2F68wOWl0z3pqY4b/lwOddfOMdHPJTyycmLzrviuyNth6Cij/lRWicrLJuDVfFuSNiKononxY48D5upkpLaiA4tHiKtYIIlMHsTRbP8A7RDi8Y6whUtNEhBSfKvTAK+95j0rlSsG4V6EpVKgDFxIPPuKbuG+E1tnVClLIiEiw7UqJONM6dwOJWk1N9p/9o1HNKvqK24Jw5SoBQII61U+2HHpaOHKjvqFv8u82A70/sBIRXsW4LBJO19QHO+/QXrEvkkkHl1qm86hSiUqCtQg6VA2vyBt61Wy9tLQKEkwAQJub1JST6HcXHsjytTS8ECt5asRrIDZBKQgTKtR9aJZFhgpxINA+CFp8ROopIAXZUfnvvTzl+JS4/CEpSE7lIFz6jlSvLF5eG7od43w5ex0rIMgZ/hiNA8wM2pTP2N5dJKkuqJMklw3JubCug5OiMOB2/KqTiIroZNaQnN/Zhl0mMMElJsdaztBBgmiY4LwpmWgqepn40VH3j6D86jcdIoBFfOOGmUjRo8hMadxJsCAecxXN+J2g4VoCkpeadgtOQgp0hSVpbUTGknSoJtuegrqy8Up3WlbakKAJB3B0mxB+FTcb5YnQl0No/madaihKjMWMkcwIkztSScILlJ0i+Hf0/J875jlSgAsJN9x09qzKW7KKrQUn/VXSXsiQrdR9v8A9UMd4MbKigOKAUkKNpiDERq71z/+3x5dTQ78eaf2sXn8QpIKhM6E6ZvuIn52okjihXiIYSISidSjEqhNpta8k/CiGe8NoGGUrxCVobSkQnSCEwBIJMQByPKkfDa9Wu4CgoA8joACo/fOrY88MkW4Oycozg6eg/iuOVBZCRYHqa8pTWmSayjYlErpV4yykEkKVFp5nlXuCSSlYv5QTsecJA9yBRTC4ZAdLhVeSRy3NEmw0kkgCTufjM9qZumLaFVGFWVadJ1bx261LhMOpwgAEwfmb36bU0qLR7b3Bg33vXuHaaQISAO/Wp8nQbiQ8I4TS8EqFwFG3engNgbilbC4hDbniCNURRQcRAi8VGUHJ2yiyRXQZabSq422qZOHFBMPnyUpi281YRxAnt70ksXwMsq9w2hoD99amSyKDM8Qo/q27VE3xGdZ20cr3rekzPKhyyZaZIEX3Fcb4ob8R/EKBAnFqsTEwCIE77U3jiAIUVhWkmIAuT8KX2crafJBcUD4hc2F1EGxroxw47EcrKOGUBYWpkyfE8jSsvCkOc7Gr7+EcSpKuXrFSkkzqxtoc8fgQto6UyeVIKcidU6ErBSJuRXQOFnFEXUCOlHsc80laWyIW/KUqiYMG5oRm42NOKbTYrNYoOKbSAmWU6JtJA61NmHGacItKV21AK2tuQJj0oSrgXG4d8qRDlzcGJB6zXmf8GYzFLKwzEJSmCoCNMyRJ71WOSL9ziyVbaY05N9pGHQoKUZ1HlV/iTjzCPFKVpJIBIBF72/KlNn7LMQvDpcHhKVv4cmf/I2J+XehLfAmKW+kKBQk216kqiOUAyb2rPPj4t8loyg7qjOMsXhnGZZaUlwKBSQkiDO5NLTeKUpSTJGqZ/MUeZ4Xxq9fh6VpSpSUyUgr0GCpKTeJ5mgD3jBZaU2QtJIUmDII9K0cuOWk1oMscl2hm4U4DDiAp1adJvEJMehNxT1l/DTeHUNC9WquU4PiR9nyo2H9JB/5FF8HxstSxKFAjmL/AFqia7Ea9j6KwadLP+U/ShH8SDQvhjNnHWRrVE2ANposMKKpd9CpGqW/MO4I/OsdwtWdEEdlfWrK0VgFNOClMdRFV8xy/wAfBeCVEBaNAULKSofdUO4Ioq2oAQT6UPQ+YcTaEOGOsKSVfU0suh4uj5qx+ZYvDYlbD7q0qbJSfNPoQY2IIPxqQcROBKlpfOoaQCYNjJKbjnWnGjgxGaYiFSVPaE7R5YQBJ2FqO5vw4WvCZaDbcbuJJOuCZUTEnmB8ai8ONNfSt/hF1llT30Lq+KMQ4CPEN7EFKCCOhBTeq6M7WWy05sLoCUoSAeZsPpRLM8KVpQfDbuVHUEwopBi5B80wTe+16B/xAUdJFgkCedhvRjjxfpitfgWU59NspEVlWf4foRFZTClxpMkAmKZMNlzMCVAmlk7Vdwa5FHLoWKGdrCNDpVgNJJ2HypVefivcNmHKfnU4pyDJ8RqGDTMwK2OWtndIpdU+eRPvXoxSh/Ufepu0Om2G3cgQbxHpWrORt641GDQg4xf4jR7g7GFT0KuO9bk60DhZWxfCzrYKh5kjpvFCkKmu0sNNutkafum5A5Vzv7QshGEdSUp8q7z1nefjVFbQko/AjZkYeR6UbyfGhGuROoCADFxtypfzZ3+ag9qt5S/qWZ5Cnk2oWTlovPY0BernuaN4vG+OlBGgQORpcxo81vjUDWZFCtOm3pXPDa2deDJqmP8Aw6Am5MVLjMeHcfh0pM+GCox1Nh+dITubr2A0+hpi+z9hRdU6oyfWkmqTZaU7OqZtmgbaCjdVgO5NWMuzUeVJNyLnqegpD4hzrU8hHJHmPwqzleeiZO/IdByrik6Z5eb7h04hwuJUwf4NYbXFwUgkiNkk2Se5mkjg7ipJc8N5DrbySUFShOrTsSQPKQZ7U+5TmIJgnYXpe49w6MOn+KghJI8QpEx0UY9qjmhcPpjbOvxM/wBXGT0AMy4sDeZJKMM4GkhSHHwhatcixCUj7oVzFzSzmnH2lx0tYfxCtf8AaKSpPlAAHlieu9XhxlhyknWY9DVTLuJcOnUVOAajImbipxWuUsL0vns9Fv25oA/xa3i/4jRSpYCm1BCgAUjaY51QZzJST5kxHa1PjfF2G/vk271q/nuGcH9q2fY1aPmyi/8AE0v5+CUsPL9aD/BGbtP4QnVHhhOqN0kTJ9qZ8s4ww7wISo+Uc7SBzvXKHMQwyha2nQSRcIMAjoY3pNxuZKKhBIBiwJHr617PjZFlhypr9zhywcHVndcXx4dX8tAKQdyd7gyParCPtG/E37GuMO59oABUduVRjihvmpdW2R2dpe48QqJbNu9DcXxespXoSEqWqZ6CAPeBXLE8Rtn+tdb/APyJv+9V+/hW2bY3P4ha5Cggg72A+Nq2wuFZTrkq+7pQAZA6zJmLnak4cQt/3pqwjHahqSvUKDt9hTYxIwSApJHIR2Apcx3CalKUoOJ8x6cq2OKV+I1qcUr8RrX7A2DjwO5+NNZV/wDiVfiNZShtis+7FEMqVqFCHlTRnJm4TetmdRKY1s0zIEUIYeOqiebu70IYN6GH7bNPsY8ESRW6mlTtzrbLl2q9rFc08rjItGForGjXCX9uKGFVHOF0yuelTllSQ6hs6RkuNDQVAJmg/HmAViMGqxKkJJHaL/lVvLX9wmJ71s7i5acBVchQ+tX56VCwjaZwN90FSDvV/AvgLJAjtVRGE1OaUx5Sd7WE0TyfBtuOjWvQB+4q0txo5uDeixiWLBXWonmwEIUd5Ip+ZwDMoOtJAIsRTTmPBGExKUnSEnqgxXPFM6Y4+JxMrBvTnwirw2irrU+c/ZK4kyw4FDoux9xVPBcKZhh4CQFp5pn6dKXIrVGkUcc9Lyz2rXC4yHEnpyokvhjErUVFvTPU1GrgPEqUFApT8ajws5pY5Sl0MOU8QhG53M/Gm/Ls2OIbKXACCCCDcEUiYHgByxU6PgKbsryMtx/MJijDFRTH46S+o5LxVwqcI+4iJbXqU2Y5Efd+B/KlDHiAgdq+j+KMgTisOU/1pBKD0NfPWeYNSFgEbTPwN/au+PRpqmCfCJNEMAyUSQqJ/KoW1Abn86sIeESdrdj35flWtgSSNQokE9Rew3qHELhSO1esmOe9bPpBUDVEIzMeqYPWqRTRYs6gK1XgABTJABRrWry8D0qBvCKUqAKxivTDkaSlBnneo2ssQ15l3PIVi+IQLBFK9mC5XWpVQRXEZ/CKjVxAr8IoUCg7rFZQD/rKu1ZWDQSyPhlTqxO1F8wy7wVae1b5HmvhGFWq/nOGKx4qSFCNhSSjKXRblCKEXNFb1Rw4uKtZo9Jqowb1SCpEpPY1Zejy1ZWKrZc5YVeBFcmRKy0XorzRrhfGQ5pjehi01Lkz4Q7q6UjxqSqh1Jpj4hUGATPah+IxB8wCuR9B60Aynilx511DaPKDAVTA8Us4ZxXiJSVDzE336Vz5siwySe2/Y6MClKLpHPMrwJxDy0pA1CRINpnearsYJ7C4k62j5TzuL8wedNHAGNSgr8NkueIqCo/UCnrHYdjEtll9opg+VWxnlBFbL56xZOMloSHjylHkuwJhXStA8rci8DenDAY0BAkgW2rn2bcMpwCg6p51TKoSYNweXwpjy7CMKY8RvxXAdrmu/Dwyx5weiWTI4PjJDC7mokXt15e9Q/8AWEgE6xA3vXMc6zfFONKZQjwUhe5UJievKgWI4fxTQJSvWFJlWhXLuDSKSTam0mHlatKzqB4/wxKocB0iaiyHj1nEuaEyCdpFj8a5hgOD1PYVTyCTpmQeRH+/1o19nObIbJQ5A0KCgYvSZcsYwk47rsfGpSkk9WdiSkje1blXQ0ofaBx6GkNBkpcWoiAOlpmKHYPMsa0yt93DheoDQkK2+FJhyxnBTlq/k07jLilZ0BWYaEknaDXK8zwPiqWUgElSiZtzt8COY/2p14dzJT+GP8Q2lKzNgDA9/hQBPEWHwgUH25mdGkSTc2NxXVDJBT4XsnJNx5NCkeCiDq8VCBexE2O1hz+VDcblKUzLoPok/nTljuLsI6g6UaVdCINc8zfGiTBnpV/pukibkquipiVJTZJmoUO1DNeTRIhbD4mtMTizVdk1q4qaJi/g8VNjRXDpFoFLCAQZo/lr0ijV6Ab5umXAOUVSdy1KudX8YwpQ1hJIFiRy9aHF+ud96KxWtmv/AEAHZdSNcMzJLqQBUSsV3rZSHI+4qP8ACaK5B+knOAaFgAY59ayokuHmhXsf0rK2waGpeBSaqvtqQDpUR++lZWVVCMT8zJKyTE1Fh2zNZWURRsynBoIEkj0phweTsnfVXtZWUUxthNfDbGmZV86Bsu4Rp0pOonuCa9rK5vKgvTaWv2L+NvIrCmYsobYLmFQAtQvNgaR3MkxriCFGUm8Faf1rysrh/pkE4Nvbvt9l/NbjJJPRZ4cy7HMPJSg6AVCfMgj2muo5zw05iEo/nKQoQZTAvWVld0/HxyyKTirOaOWaVJlPM+BXnmQ29iVKQDOwBMbSaN5Uw3hMNoEkJFZWVaEIwhUVRNtzl9TOQ8U5k24shClyVGReIqzwXl7mtUSUEXEgSaysqTgp46l7j8nGVoY+GeEcRqWgrLbCiTpBBMHvytTdlnBGFZBCUTO5NZWVb0oVVEvUlyuxK+0bhpDaArDt+YXKiqIHaTUPBOJxj5Sp5wKaatpJ3jnbf41lZXn+c0sL0jrwbyDBnX2oIaUWW2dSyIOwA5c96p4Qodah7DpUQJkkH1isrK4cmCEPGUo9utnVGbedxfRz/iNDaH1BmUpIBjud4pbWZNe1let49+mr+Dgzqpuvk1IrwGsrK6SJO25XqRevKyiYuMtTRTANxWVlMjDpwC4hbpaWJC62+0T7N1YZBxDRSWybpMApnmOtZWUzhFK0gcnyqzl65B2FqMYTjfENwPKQORArKyoJ0Mwkn7TXYuy3+/hWVlZT82bij//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sp>
        <p:nvSpPr>
          <p:cNvPr id="9" name="AutoShape 4" descr="data:image/jpeg;base64,/9j/4AAQSkZJRgABAQAAAQABAAD/2wCEAAkGBhQSERUUExQWFRUVGBgYGBgXGBgXHRoYFxsVHBUWGBcaHCYiFyAkGhgUHy8gIycpLCwuFx8xNTAqNiYrLCkBCQoKDgwOGg8PGiokHyAqKiwsLCwsNSwsLCssNSw2KSwpLDYsLC4pKSwvKSkpLCwsLCwyLCksLCwsLCwpLCwpLP/AABEIALcBEwMBIgACEQEDEQH/xAAcAAACAgMBAQAAAAAAAAAAAAAFBgMEAAIHAQj/xAA/EAABAwIEBAQDBgMHBAMAAAABAgMRACEEBRIxBkFRYRMicZGBobEHMlLB0fAUI0IzU3KCsuHxFWKSohZj4v/EABkBAAMBAQEAAAAAAAAAAAAAAAECAwAEBf/EACsRAAICAgIBAwMDBQEAAAAAAAABAhEDIRIxBBNBUSIyYUJx8AUjM5GxFP/aAAwDAQACEQMRAD8A58gVLo61qgVJRAeNMgEwAJqwE1GgVNpomN2zUwTUKKsIoAIyivKlUioiIrBFV9UrPqaaMJ9xPoKWMSnzm1povi81DSEWuRZPT1NBDz6C6BW1KaOIXQqSRHSK2zLPVq06fIOcHc/pTEx0wwo9gDtSLwzmylq0LMzsfTlTxgTTIAx4I0bw5oDg1UZwq6wQmk2rRa68SuonXKFmKeLVQHHqovinKB45VGzC/jN6qxVjFqvVfVQZjwomtEp859BUuqtE/fP+EfWgE2NRLdrdw1SdNYBIX6jcxcXqq8TVB2TQCX05mknr3qo/mTkykwP3vVbBjSqFC0/KiuILekGAb7DpWAWsDiS4gHY8+lWQPMn1P0NRYMJ0go2P7NbYhw+XRc6h7c/lRCTkV4E1KUV6E1gkMVlS6ayiYUUm9Saqhaqc0pjZKqsBdVdM9v3tV/D4EqTrSgkISdRAsN9/hf4GsYiDgOxqZk3qukc6sYZuQpRkAfnb6z7UAXROK8W1NTZZhVLUkAwVJWQTyNwgxtaxqw9g3NKpUFKagTpAKh/UFERqhPPetYvIFLbAvG3ag+d4fVC+lo/f7vTJFUszwetBjcXHwoMcV8VlhBTp2VeDyPSocSlSDHMWOx3FMGDSVKQ1pOs3AIiP+4zsOdFeI+BENtpdLpUdQ8TQArSg89EzO25HoKMeTDPiugFwthiV6+QHzNPuCcpBeY8BzS2skQCDtY8iBaZppyjHFQvuKykO8L4cxywj1GMK9SnhMaOoovhsXRIjGMRUTr1qHDF1o9i6ATbFPUFxrtTYjGChuJdmiYH4o1Bprx1pS1JCRfVEXk2VAHefeow0ZggEQZgEER8fWsAzEvaASBVlhAI1TuBUQFSNisE8UoSR03gE/QVEpIKovME7EWBSLWub7DoauIbnYXJj1JiKO47hnwh/aBS0NLcWmLWUyFAHsFA942uKxhQXhpMXmOYI+ov/AL1VXge1MKkg3jt77/QVEWRWMLzmBMGBUGFy7xFQQUi3P39KakIFRqSD6TWMQpwiG0wCIA6+9RYXBhM+axIUO0jvRDAtKecSmB51Ab8iYvy2mq7KwCUQRAEW6WtFogUGElSJr0pqRsD99axaqYxp4deVtNZRMIqBU7aagbNSBdKYsmOVNnCWcNttaVq0gOFahpJ1hSQAn5EQfxVz7F52ls6QNRG/IDtNTZXxMLpWmASLi+xBPymsALK5RU7uMSGUi8hYKumlOvT7qIt271A/hVN6QoAFSErACgryrkpuLbVokjnz/wBqDA+htwOChtpR3OHInorSD+tU8zzMhakwnzpgwSSSYJUbACY2oxmzmjBOd0hKf80JMfAmkNKjNZ9ixiFQsTvXrgsfQ/ShpWQCegJPwqzjMUGmwVGVFItzJI/Kd6NOrK0FuHMtQrEKcV0Sm5tP7iwromUYNCELRFxOoHvPuIi9c24YxR06zeSdQ5EGLR+9qeMWZwTi0E2TE89HQ9YvVo6iRl2JXHnCgaDeJaH8t0JCxM6XI37BV/iO9DssICARud/UUwYB/wDiMK8yebZIHRSAVJMDa6aXeHmS6+GpgKVv2UJiK5Zd2jtjNyw8fgK4J4EEwPvK5dzRNp4DkKV8DiITY21K/wBRq4MfenOcaEYwAVVxGYzsaCJx5qviMYRcctx+dAwVxeKUBeqGGzGVlPqfYVA9nSVp0iZnnyo7wTkDeJfIWVAR/SQDPxBpkADoIS6lyTIVMW6W+nzolgsxbU6rxhAWSbciaqPswUCevykUTy3KQ6lfIpSpU7/dSSB22oMwOdUkKOn7smPSsS4KhU+BVPF4ozAF+1YIbbbc0qWlCihCQsrAsPNG/XareYcXqd1aWkoUtGl1QJOq7VwP6f7NIi/OjGT4SMpxBEyWifYg/lXM8TxGll0pUhSohMTp3uCT6RRYoytYm8Hfe3TaferBApj4CWHcE+4URqacgbkeVUgEjqJrnTmeJWYbX5d5NYIdViAnc1E2rWQEiVGYG0nlegIzBC1BKl7b73j86iwXFiGXgshS0pNtMCRB61rC1odFYdzDPJ1gJcRpVEgi4BFxY2NQkApQbSpJJ9SqhWZfaQzi8VqKFNBSUJ8xBhSRBmOXei+tHhMK1AAouSbff61mAp5plbjT7JcGkOtrU3CgZ0m230qxE1c+0HFodbwKsO604ppK9QS4gmCW+UzcaqWmczWMUW1nyFJUBzHS9FGDfg1lQHEjltWU/E1iSkVirAxvBittVq8K4HuakEUwCT3P50WybLAt1IUTp+sCY+VVsGgTPYf70bwOBCXGyTYkCRPXmPS3xpXIpCN7CjrJSrRMpQAEneE3OmexKh6RWgSDEmAJM77CQI9QKvZnhkoICQbJvPqrlytyFCcve1JKjzP/AAPYChy6sf0JT5OP6dscc6xGvCAfhKDPxcSR62J+FK0d63RmSiFNlflGkgW3Gq//ALH3qHBL1OOXsAE/SfnRlLiDxvHlmk4x+G/9FhTClNkAgTyI3jvNqrO4gqUS41cJ0giSBFpv70UStIG49xUJUFHQi6lg2F7x0pt1RK6J8tzPwArya5BMao5dgelMvDvFfiMrb0JAWkjcmJMdutKuFskqJmTA58z+Qq1hlGwBhO8W5kfr8qDm/YCS90dIyfhptl0qK06SkwkwImx1Gb7muUBhbD0iUlKoBHVB8igfhRssWkAEgj7wTB6g26U54hlltpC9AQAIIAmTY+9jQm7GhJxTXycvypOoJH4ifmo0R4pyoYXEBtKioFtogq5qWkE7d6B5ZmzaFNrOspBkjSepmDsQPWiX2g8Ss4lZW0qUlDSINlApEFUU3sJ7lvNOJcA1h/CSkqxOpOpaAdKQmQpMlUEn/tBE7mg2HzZt1XlVpV0Vae3eguE4bcXBCZH1EiSPSrTvDikHzCBaFcjMW+fvS8kOoMLP5Zo8/KQIB6mm3AZg5gnNTSULMJsqQL33BHal/LUrLaEG6gIJ3nTJB9YAq9mWMVqBKCklKbEHaByiqLom+yq5m5JCiw6CSqQEjnfy+blNGMq4jLbaleEqCFJIWNBhQInc9TS+w+t1ekSCDAttIVJ/9aZUZcnw9BE9aVmtJiziAFDykiSUzIJkbcqpYfh55Kx5zp5KkzfdJHQ+1M6MA0FQkCZndW8f81cS2AR+s7iPoalZ3LLi4VWympGJaSUsukIiFNOKWWzHMAG19xtSc+28t4uBKS6k+YEpjYgQFgyI2roDjnlCTcdJj51WGXsw+8EyW2EOoOpW4Lt9/wAKQL0zlo5Uk2b8NZ9jWWQUhgNrlKwf5ikg2mUlKYN+sUE45yFLKw6AUoASiUpAF558zvVt/HYdTakFam0rWFwlOoJuFAAgwL9uVX8xx7GMbCHHUKSCDp1FExtNwZoRk/crkhFfac/zB4DCzAJUoBKuem/zt86BoIIvXQOJ8iCsIQy0j+WQsaFFRgTq6z5STvypSyfKfEUJPlG/puKZS1bJ8G3SKWEZJUFQdINz0p1aCFYf7gXpWhRHqomfcg0VyDg7CqspxSjzSnYTy1cz2ofmDCcEhxsnWULCFaY1EEkoJA5kafesppsM8biiNa/COvSNRtNgAN4SPehGLwzyleMkElRJlNzASOXS8e1HG+F3FqKfAcLgGooKlFQFiLA8xyF6jw+AgQCoJEi5JjVGoGb7i4PSmlPiJGNg3DZg6UiRfvNZT5l3FbDbSUONtqWkQSTBMbT8IrKT1mH0zlOBx4VY2P1qfFu6Uq9D8xUOTsjUb8pgczaBfl+lbcQWA7xVBQYE6YPWflTLwzg3MUvQhJVouqLAA2kkkR9bVXw2B8RtLZR/Mt4ahEXiQr5mf0ps4RdOFQ60ESVHUXEm50pEgzsL2jbVS8bKxdGnEuFaDSkhOI16VJ1oSFoMWAVKgUzG45EW6pK1nwtKZkEGYtaZk8q6Ll2J8RUmwKio9kn7oB/wpJ+AqXEcD4fGtrWNTbqwVIhUN6yDpK0Qb8pBBMzWcLKRyygpKP6uzk6cRFlLj/CAQdv3tRTA4pIbUN9QIJm/tFUsFgwspBG/Qnt3psWyMOhRiyE2jnAsJ9SPehKKZPFmnidwdWKmIJ/p1Eeht+VdE+yNhKiFFKSZNyAaUkZ+pYII06TB3Oo32HIe9OP2dY1poiVoQJnzHTv61wf1Dl6VR+RvHrnsm45waUYtxKUhM6VAAAC6BsPWaEYZYESY5g9ufpai/wBoGM1YvU0UuJKEHUnzAHzAiQY5Cl5nHKF7SJ5dBF796t47/tRv4J5PuYdwgkhMyZH1EU3ZZhkPYhtGrU2E64SQRqClJ3AvBSq3IzXOMPnCkGQEgi+x5R37U+/Zy4XHVuEAFZKiE2EqMqgSYkkn1Ual5uV48dxe7HwxUpbFvHYZKW0IbBhlK2+9lrKZ73NJHE+E0vpmfNBI7ggH996O51nhGIfSQQlL6woyBZDm4MWJjrG1UuI8yOIIWpsJCZKd1GTpubRy9K9DHw9NW90JJJu0FeHsS2283pCQCLjUEHVYbnnHvTe9w+0MK+kNo1OJUQVQNKj91Wo7QYM1zbIsaEvCUFfIDVp9+RroaMKp9stKIQlZCQB5rbwTHYbD3rkepHWmnCxU4VwJGJabJ1aVm42ME+/rTx9tCVRhAJshz6tUMy3J/AcD7KUOhsCW9ZSqwuQSFAk3MDe0VJxTx21i/D8im9KSCFJk+aIiY6fSupONbZxcXYp8POytU7wn5FQ/Oj+SuKU+nVtqAjqKUMO+GitRMkaNMbkErJOnn90AjlIpwyzOWAtC1rASCCT/ALflWjJE5RdjTxhkenEAtNkILWs6QYBGuZ9YBrk+HzvEOyQ4lIE7JTMctweUV2vH8fYRSkKQ5Igg25WjyyCTuLdTQ1zjPBFU6VTEHyQI6Rz2G9BxKRkou2jlQx76LlxSzY6bQRzmBTAjNEKw+IUVJUVtNAJkEqBccBGncmDJFT5wcI6rXh2gxGoEECFgaQhYSLJsD73qjlOEw6FuF0qIUUqSEAgTeQSDqA5yCN+VT4vo63mxSkp1VeyFxyEOKbI8p2BERIB25b1UWNJii+dZcXXStJmQnUVLT97SJAECAIgX2AqqcncKYlJI2M1qIznFyclqwdiMaGxOqDyjf5VmCfbWlZQCCIhJj9P3FVX8gdKlKcAA5HULHZI+O3qap5Zlj63g2yhS3dtKBq9Zi0d6fjoRTpnZ8C214yXmUBGtCdVtJ1ACYT0M1S4kcKHwZSQ8W9IAIKQdQOozedKiIArOHuFMW00EOIbbO4BWSYAhQkSAbp25TVZWSYhGIJxCkrKihY0zCUo1JAAPTUPc9aWMaZXLkUonX+ESSykquY3O/vXBOKH4xmISSsJ8d6dMT99XUwRavoHhlMNJ9K+e+LzONxB/+98ezix87+1WktHPAHh7Dj+9PqEfrWUOUmvajy/BXiitljsKJtYdY5jn71cQPHU20q38wyf+wHV+/WiGX5A14l1qCYUTABgAEkAHewip14NrWlTZUnQNI1EKJ7kwL1WyRbww0OeIRsSE9PumfrV3LXP5LiuZE+5UfoKHOOBW6jEyAAABaOkn3qJ16G1pCoCkxfoAY5cq3PY+vkKpML8O+zaTHZJn5q+dMODxjqANM+w/4pL4YxviOAgk+WL9inl8K6Ch8xE1z5cjTpDxVoXzkjWor8ASSVSBFyZJA2F+lZiWCoR4KVA8lf8AFMIVWyV1HmxuIoDKEmxwTX+UqT8bRXrvCzK9ENKa8w1eZSgU89yYpw1beteaiaPNg4nLcyyUkkaXgASPvApIB3AKBUasxCJGk3tyt+4rqTiSoR1tSDxxjUKxWJXhzAbLQPlAHi/ddIBGxPzmnjkbdJCuC7sHYXNo/oSrsQD+dM2QcdrYkIZCT0iR8L2pHbzJyCHXCE7wlKZPS8WqNzPVawWhGnYm5nkfgb0ZYlkVSRk+HTG3BpTjHXlBhtMLUXFF1wEqXqMpQJ3IPYUcxeQp8NJ3lUHn5TIn2INJGT5i6ypSiRLn3p585pzy3iNGykpQSQQqJ5AfCLn3qji0tCqq29/z3tFRPCaY1+ZLhOqLkAkdhYW+dH8ubUhHm1FUERBtIgmep+6Okk058M4PDuokKS6oRItA7BP69aJZpw4wEKVPhxzmw+BPXlbelcL2J67UaSOaNrdEWtMr/wARgx6RAHYJoZxdw9461OpWW16UhQEqlSQeUgEkADblTKMrdecShCwIV0kR7+lMmIyQMqQFqSTYk7WBvF6aMGlYPUltS6/DX/TkeQcJId1Jf1E+GkpUCU3UpwaiINxpAjaxqo9ww2hD6kO6kNSTKR5gCARKSItfanfHOueM84EmSlMW56nSAPTVt6UtOPLZZd1IUdSCjSUk2WNKiR0gqPwrJ7Ddb+ROVmCgp9aTpKlAwRNpMDoIBj4VWGfPfjH/AIp/Sr+a5eppS0eGpPlSZIN5vM87FO1CEYJZIASr2NV77A0EW8/e0nzD/wAR+lHMmxalt6l7yYsRI5Gwj/it8u4bCm9SgFFKSQNxNonrf4UAxeerStSCpYKSU2gbWNqWX4RlsbPF/d6icxGm4vHKN97fvtSmc6Mfec/fxqXC+NqS4lLpbBGpRC9F7XUbCkVjONbsO8QEHDkjqj/UKdvsbxWGDLgTpGIK/Pe5TA0RJkjf40lY8Tg1uea69IFoITBV6GC2R11HbTdczJJS+paZSFnWkgFEagFJIHIXtHKqR2haPpLMySUkabapM9R09YpYxLalOlRIIDSr7gHVIArluN41lnDISXNbSIdKjYqClQbk65EbxvHKjzH2kIdRC0rbIgEpQlaTPVMgj4VmmO0vk62xhnkZa4tDrgdLfkIKTpNrpBETvvNcixHDH3isuBaiVErIJKiSomYgySZp6yf7T2XcOW4PJMhKhPMgJUeg5TVRect4jyBKkJUDClACCLxHIx16iqJ+w0MUpdIQP/hazcOIg9QqfkDWU+DJgNlGOVv0rKPGHwW9Gfyjl+BzGEjVJOgjbnESa8Riu9DXMwiZAnURB1d72gVK3jTo1hpspBg+ZU9zp1bXF6hK/ZHMkn7lnEYmY353BiLVG3jdSCSIMEQarqzuRHgo+BIPvULmNIje4pY2+0aSS6Yc4JVceh+qa6O2uuY8HjzQN4Vz7in5l9X4VfL9a5833FsfQVCqkSaGDE9lfv41KjF9le1RsqEUmpAiqSXvX5frUzbvrWsFF/CMysAVz7iTJXP4nFBEQtzUJ1bBRJ2HeukZS1J1Tt361zLifiNSX8TInS54SbmwKSr6z71Rcq0rHxz4PsRMwWdZSTOm1pP1qxlOGlQJ2F68wOWl0z3pqY4b/lwOddfOMdHPJTyycmLzrviuyNth6Cij/lRWicrLJuDVfFuSNiKononxY48D5upkpLaiA4tHiKtYIIlMHsTRbP8A7RDi8Y6whUtNEhBSfKvTAK+95j0rlSsG4V6EpVKgDFxIPPuKbuG+E1tnVClLIiEiw7UqJONM6dwOJWk1N9p/9o1HNKvqK24Jw5SoBQII61U+2HHpaOHKjvqFv8u82A70/sBIRXsW4LBJO19QHO+/QXrEvkkkHl1qm86hSiUqCtQg6VA2vyBt61Wy9tLQKEkwAQJub1JST6HcXHsjytTS8ECt5asRrIDZBKQgTKtR9aJZFhgpxINA+CFp8ROopIAXZUfnvvTzl+JS4/CEpSE7lIFz6jlSvLF5eG7od43w5ex0rIMgZ/hiNA8wM2pTP2N5dJKkuqJMklw3JubCug5OiMOB2/KqTiIroZNaQnN/Zhl0mMMElJsdaztBBgmiY4LwpmWgqepn40VH3j6D86jcdIoBFfOOGmUjRo8hMadxJsCAecxXN+J2g4VoCkpeadgtOQgp0hSVpbUTGknSoJtuegrqy8Up3WlbakKAJB3B0mxB+FTcb5YnQl0No/madaihKjMWMkcwIkztSScILlJ0i+Hf0/J875jlSgAsJN9x09qzKW7KKrQUn/VXSXsiQrdR9v8A9UMd4MbKigOKAUkKNpiDERq71z/+3x5dTQ78eaf2sXn8QpIKhM6E6ZvuIn52okjihXiIYSISidSjEqhNpta8k/CiGe8NoGGUrxCVobSkQnSCEwBIJMQByPKkfDa9Wu4CgoA8joACo/fOrY88MkW4Oycozg6eg/iuOVBZCRYHqa8pTWmSayjYlErpV4yykEkKVFp5nlXuCSSlYv5QTsecJA9yBRTC4ZAdLhVeSRy3NEmw0kkgCTufjM9qZumLaFVGFWVadJ1bx261LhMOpwgAEwfmb36bU0qLR7b3Bg33vXuHaaQISAO/Wp8nQbiQ8I4TS8EqFwFG3engNgbilbC4hDbniCNURRQcRAi8VGUHJ2yiyRXQZabSq422qZOHFBMPnyUpi281YRxAnt70ksXwMsq9w2hoD99amSyKDM8Qo/q27VE3xGdZ20cr3rekzPKhyyZaZIEX3Fcb4ob8R/EKBAnFqsTEwCIE77U3jiAIUVhWkmIAuT8KX2crafJBcUD4hc2F1EGxroxw47EcrKOGUBYWpkyfE8jSsvCkOc7Gr7+EcSpKuXrFSkkzqxtoc8fgQto6UyeVIKcidU6ErBSJuRXQOFnFEXUCOlHsc80laWyIW/KUqiYMG5oRm42NOKbTYrNYoOKbSAmWU6JtJA61NmHGacItKV21AK2tuQJj0oSrgXG4d8qRDlzcGJB6zXmf8GYzFLKwzEJSmCoCNMyRJ71WOSL9ziyVbaY05N9pGHQoKUZ1HlV/iTjzCPFKVpJIBIBF72/KlNn7LMQvDpcHhKVv4cmf/I2J+XehLfAmKW+kKBQk216kqiOUAyb2rPPj4t8loyg7qjOMsXhnGZZaUlwKBSQkiDO5NLTeKUpSTJGqZ/MUeZ4Xxq9fh6VpSpSUyUgr0GCpKTeJ5mgD3jBZaU2QtJIUmDII9K0cuOWk1oMscl2hm4U4DDiAp1adJvEJMehNxT1l/DTeHUNC9WquU4PiR9nyo2H9JB/5FF8HxstSxKFAjmL/AFqia7Ea9j6KwadLP+U/ShH8SDQvhjNnHWRrVE2ANposMKKpd9CpGqW/MO4I/OsdwtWdEEdlfWrK0VgFNOClMdRFV8xy/wAfBeCVEBaNAULKSofdUO4Ioq2oAQT6UPQ+YcTaEOGOsKSVfU0suh4uj5qx+ZYvDYlbD7q0qbJSfNPoQY2IIPxqQcROBKlpfOoaQCYNjJKbjnWnGjgxGaYiFSVPaE7R5YQBJ2FqO5vw4WvCZaDbcbuJJOuCZUTEnmB8ai8ONNfSt/hF1llT30Lq+KMQ4CPEN7EFKCCOhBTeq6M7WWy05sLoCUoSAeZsPpRLM8KVpQfDbuVHUEwopBi5B80wTe+16B/xAUdJFgkCedhvRjjxfpitfgWU59NspEVlWf4foRFZTClxpMkAmKZMNlzMCVAmlk7Vdwa5FHLoWKGdrCNDpVgNJJ2HypVefivcNmHKfnU4pyDJ8RqGDTMwK2OWtndIpdU+eRPvXoxSh/Ufepu0Om2G3cgQbxHpWrORt641GDQg4xf4jR7g7GFT0KuO9bk60DhZWxfCzrYKh5kjpvFCkKmu0sNNutkafum5A5Vzv7QshGEdSUp8q7z1nefjVFbQko/AjZkYeR6UbyfGhGuROoCADFxtypfzZ3+ag9qt5S/qWZ5Cnk2oWTlovPY0BernuaN4vG+OlBGgQORpcxo81vjUDWZFCtOm3pXPDa2deDJqmP8Aw6Am5MVLjMeHcfh0pM+GCox1Nh+dITubr2A0+hpi+z9hRdU6oyfWkmqTZaU7OqZtmgbaCjdVgO5NWMuzUeVJNyLnqegpD4hzrU8hHJHmPwqzleeiZO/IdByrik6Z5eb7h04hwuJUwf4NYbXFwUgkiNkk2Se5mkjg7ipJc8N5DrbySUFShOrTsSQPKQZ7U+5TmIJgnYXpe49w6MOn+KghJI8QpEx0UY9qjmhcPpjbOvxM/wBXGT0AMy4sDeZJKMM4GkhSHHwhatcixCUj7oVzFzSzmnH2lx0tYfxCtf8AaKSpPlAAHlieu9XhxlhyknWY9DVTLuJcOnUVOAajImbipxWuUsL0vns9Fv25oA/xa3i/4jRSpYCm1BCgAUjaY51QZzJST5kxHa1PjfF2G/vk271q/nuGcH9q2fY1aPmyi/8AE0v5+CUsPL9aD/BGbtP4QnVHhhOqN0kTJ9qZ8s4ww7wISo+Uc7SBzvXKHMQwyha2nQSRcIMAjoY3pNxuZKKhBIBiwJHr617PjZFlhypr9zhywcHVndcXx4dX8tAKQdyd7gyParCPtG/E37GuMO59oABUduVRjihvmpdW2R2dpe48QqJbNu9DcXxespXoSEqWqZ6CAPeBXLE8Rtn+tdb/APyJv+9V+/hW2bY3P4ha5Cggg72A+Nq2wuFZTrkq+7pQAZA6zJmLnak4cQt/3pqwjHahqSvUKDt9hTYxIwSApJHIR2Apcx3CalKUoOJ8x6cq2OKV+I1qcUr8RrX7A2DjwO5+NNZV/wDiVfiNZShtis+7FEMqVqFCHlTRnJm4TetmdRKY1s0zIEUIYeOqiebu70IYN6GH7bNPsY8ESRW6mlTtzrbLl2q9rFc08rjItGForGjXCX9uKGFVHOF0yuelTllSQ6hs6RkuNDQVAJmg/HmAViMGqxKkJJHaL/lVvLX9wmJ71s7i5acBVchQ+tX56VCwjaZwN90FSDvV/AvgLJAjtVRGE1OaUx5Sd7WE0TyfBtuOjWvQB+4q0txo5uDeixiWLBXWonmwEIUd5Ip+ZwDMoOtJAIsRTTmPBGExKUnSEnqgxXPFM6Y4+JxMrBvTnwirw2irrU+c/ZK4kyw4FDoux9xVPBcKZhh4CQFp5pn6dKXIrVGkUcc9Lyz2rXC4yHEnpyokvhjErUVFvTPU1GrgPEqUFApT8ajws5pY5Sl0MOU8QhG53M/Gm/Ls2OIbKXACCCCDcEUiYHgByxU6PgKbsryMtx/MJijDFRTH46S+o5LxVwqcI+4iJbXqU2Y5Efd+B/KlDHiAgdq+j+KMgTisOU/1pBKD0NfPWeYNSFgEbTPwN/au+PRpqmCfCJNEMAyUSQqJ/KoW1Abn86sIeESdrdj35flWtgSSNQokE9Rew3qHELhSO1esmOe9bPpBUDVEIzMeqYPWqRTRYs6gK1XgABTJABRrWry8D0qBvCKUqAKxivTDkaSlBnneo2ssQ15l3PIVi+IQLBFK9mC5XWpVQRXEZ/CKjVxAr8IoUCg7rFZQD/rKu1ZWDQSyPhlTqxO1F8wy7wVae1b5HmvhGFWq/nOGKx4qSFCNhSSjKXRblCKEXNFb1Rw4uKtZo9Jqowb1SCpEpPY1Zejy1ZWKrZc5YVeBFcmRKy0XorzRrhfGQ5pjehi01Lkz4Q7q6UjxqSqh1Jpj4hUGATPah+IxB8wCuR9B60Aynilx511DaPKDAVTA8Us4ZxXiJSVDzE336Vz5siwySe2/Y6MClKLpHPMrwJxDy0pA1CRINpnearsYJ7C4k62j5TzuL8wedNHAGNSgr8NkueIqCo/UCnrHYdjEtll9opg+VWxnlBFbL56xZOMloSHjylHkuwJhXStA8rci8DenDAY0BAkgW2rn2bcMpwCg6p51TKoSYNweXwpjy7CMKY8RvxXAdrmu/Dwyx5weiWTI4PjJDC7mokXt15e9Q/8AWEgE6xA3vXMc6zfFONKZQjwUhe5UJievKgWI4fxTQJSvWFJlWhXLuDSKSTam0mHlatKzqB4/wxKocB0iaiyHj1nEuaEyCdpFj8a5hgOD1PYVTyCTpmQeRH+/1o19nObIbJQ5A0KCgYvSZcsYwk47rsfGpSkk9WdiSkje1blXQ0ofaBx6GkNBkpcWoiAOlpmKHYPMsa0yt93DheoDQkK2+FJhyxnBTlq/k07jLilZ0BWYaEknaDXK8zwPiqWUgElSiZtzt8COY/2p14dzJT+GP8Q2lKzNgDA9/hQBPEWHwgUH25mdGkSTc2NxXVDJBT4XsnJNx5NCkeCiDq8VCBexE2O1hz+VDcblKUzLoPok/nTljuLsI6g6UaVdCINc8zfGiTBnpV/pukibkquipiVJTZJmoUO1DNeTRIhbD4mtMTizVdk1q4qaJi/g8VNjRXDpFoFLCAQZo/lr0ijV6Ab5umXAOUVSdy1KudX8YwpQ1hJIFiRy9aHF+ud96KxWtmv/AEAHZdSNcMzJLqQBUSsV3rZSHI+4qP8ACaK5B+knOAaFgAY59ayokuHmhXsf0rK2waGpeBSaqvtqQDpUR++lZWVVCMT8zJKyTE1Fh2zNZWURRsynBoIEkj0phweTsnfVXtZWUUxthNfDbGmZV86Bsu4Rp0pOonuCa9rK5vKgvTaWv2L+NvIrCmYsobYLmFQAtQvNgaR3MkxriCFGUm8Faf1rysrh/pkE4Nvbvt9l/NbjJJPRZ4cy7HMPJSg6AVCfMgj2muo5zw05iEo/nKQoQZTAvWVld0/HxyyKTirOaOWaVJlPM+BXnmQ29iVKQDOwBMbSaN5Uw3hMNoEkJFZWVaEIwhUVRNtzl9TOQ8U5k24shClyVGReIqzwXl7mtUSUEXEgSaysqTgp46l7j8nGVoY+GeEcRqWgrLbCiTpBBMHvytTdlnBGFZBCUTO5NZWVb0oVVEvUlyuxK+0bhpDaArDt+YXKiqIHaTUPBOJxj5Sp5wKaatpJ3jnbf41lZXn+c0sL0jrwbyDBnX2oIaUWW2dSyIOwA5c96p4Qodah7DpUQJkkH1isrK4cmCEPGUo9utnVGbedxfRz/iNDaH1BmUpIBjud4pbWZNe1let49+mr+Dgzqpuvk1IrwGsrK6SJO25XqRevKyiYuMtTRTANxWVlMjDpwC4hbpaWJC62+0T7N1YZBxDRSWybpMApnmOtZWUzhFK0gcnyqzl65B2FqMYTjfENwPKQORArKyoJ0Mwkn7TXYuy3+/hWVlZT82bij//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C"/>
          </a:p>
        </p:txBody>
      </p:sp>
      <p:pic>
        <p:nvPicPr>
          <p:cNvPr id="1030" name="Picture 6" descr="https://encrypted-tbn2.google.com/images?q=tbn:ANd9GcQgHJKO_2m3IORyVps_YbZ_QJKJxmo1x5dddjLi7P4kkwSQNp6h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340768"/>
            <a:ext cx="1869591" cy="16653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8480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b="1" dirty="0" smtClean="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Sociedad </a:t>
            </a:r>
            <a:r>
              <a:rPr lang="es-EC" b="1" dirty="0" err="1" smtClean="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Semi</a:t>
            </a:r>
            <a:r>
              <a:rPr lang="es-EC" b="1" dirty="0" smtClean="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 Feudalismo</a:t>
            </a:r>
            <a:endParaRPr lang="es-EC" b="1" dirty="0">
              <a:ln w="17780" cmpd="sng">
                <a:solidFill>
                  <a:sysClr val="windowText" lastClr="000000"/>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332322565"/>
              </p:ext>
            </p:extLst>
          </p:nvPr>
        </p:nvGraphicFramePr>
        <p:xfrm>
          <a:off x="2915816" y="1484784"/>
          <a:ext cx="3350461" cy="3352800"/>
        </p:xfrm>
        <a:graphic>
          <a:graphicData uri="http://schemas.openxmlformats.org/drawingml/2006/table">
            <a:tbl>
              <a:tblPr firstRow="1" firstCol="1" bandRow="1">
                <a:tableStyleId>{6E25E649-3F16-4E02-A733-19D2CDBF48F0}</a:tableStyleId>
              </a:tblPr>
              <a:tblGrid>
                <a:gridCol w="1124486"/>
                <a:gridCol w="2225975"/>
              </a:tblGrid>
              <a:tr h="581025">
                <a:tc>
                  <a:txBody>
                    <a:bodyPr/>
                    <a:lstStyle/>
                    <a:p>
                      <a:pPr algn="r">
                        <a:lnSpc>
                          <a:spcPct val="115000"/>
                        </a:lnSpc>
                        <a:spcAft>
                          <a:spcPts val="0"/>
                        </a:spcAft>
                      </a:pPr>
                      <a:r>
                        <a:rPr lang="es-EC" sz="1000" dirty="0">
                          <a:effectLst/>
                          <a:latin typeface="Times New Roman" pitchFamily="18" charset="0"/>
                          <a:cs typeface="Times New Roman" pitchFamily="18" charset="0"/>
                        </a:rPr>
                        <a:t>1856 - 1860</a:t>
                      </a:r>
                      <a:endParaRPr lang="es-EC" sz="1000" dirty="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Segunda guerra del Opio</a:t>
                      </a:r>
                      <a:endParaRPr lang="es-EC" sz="1000" dirty="0">
                        <a:effectLst/>
                        <a:latin typeface="Times New Roman" pitchFamily="18" charset="0"/>
                        <a:ea typeface="Calibri"/>
                        <a:cs typeface="Times New Roman" pitchFamily="18" charset="0"/>
                      </a:endParaRPr>
                    </a:p>
                  </a:txBody>
                  <a:tcPr marL="44450" marR="44450" marT="0" marB="0" anchor="ctr"/>
                </a:tc>
              </a:tr>
              <a:tr h="361950">
                <a:tc>
                  <a:txBody>
                    <a:bodyPr/>
                    <a:lstStyle/>
                    <a:p>
                      <a:pPr algn="r">
                        <a:lnSpc>
                          <a:spcPct val="115000"/>
                        </a:lnSpc>
                        <a:spcAft>
                          <a:spcPts val="0"/>
                        </a:spcAft>
                      </a:pPr>
                      <a:r>
                        <a:rPr lang="es-EC" sz="1000" dirty="0">
                          <a:effectLst/>
                          <a:latin typeface="Times New Roman" pitchFamily="18" charset="0"/>
                          <a:cs typeface="Times New Roman" pitchFamily="18" charset="0"/>
                        </a:rPr>
                        <a:t>1860</a:t>
                      </a:r>
                      <a:endParaRPr lang="es-EC" sz="1000" dirty="0">
                        <a:effectLst/>
                        <a:latin typeface="Times New Roman" pitchFamily="18" charset="0"/>
                        <a:ea typeface="Calibri"/>
                        <a:cs typeface="Times New Roman" pitchFamily="18" charset="0"/>
                      </a:endParaRPr>
                    </a:p>
                  </a:txBody>
                  <a:tcPr marL="44450" marR="44450" marT="0" marB="0" anchor="ctr"/>
                </a:tc>
                <a:tc>
                  <a:txBody>
                    <a:bodyPr/>
                    <a:lstStyle/>
                    <a:p>
                      <a:pPr algn="ctr">
                        <a:lnSpc>
                          <a:spcPct val="115000"/>
                        </a:lnSpc>
                        <a:spcAft>
                          <a:spcPts val="0"/>
                        </a:spcAft>
                      </a:pPr>
                      <a:r>
                        <a:rPr lang="es-EC" sz="1000" dirty="0">
                          <a:effectLst/>
                          <a:latin typeface="Times New Roman" pitchFamily="18" charset="0"/>
                          <a:cs typeface="Times New Roman" pitchFamily="18" charset="0"/>
                        </a:rPr>
                        <a:t>China cae en completo fracaso por el poder del gobierno aumenta</a:t>
                      </a:r>
                      <a:endParaRPr lang="es-EC" sz="1000" dirty="0">
                        <a:effectLst/>
                        <a:latin typeface="Times New Roman" pitchFamily="18" charset="0"/>
                        <a:ea typeface="Calibri"/>
                        <a:cs typeface="Times New Roman" pitchFamily="18" charset="0"/>
                      </a:endParaRPr>
                    </a:p>
                  </a:txBody>
                  <a:tcPr marL="44450" marR="44450" marT="0" marB="0" anchor="ctr"/>
                </a:tc>
              </a:tr>
              <a:tr h="390525">
                <a:tc>
                  <a:txBody>
                    <a:bodyPr/>
                    <a:lstStyle/>
                    <a:p>
                      <a:pPr algn="r">
                        <a:lnSpc>
                          <a:spcPct val="115000"/>
                        </a:lnSpc>
                        <a:spcAft>
                          <a:spcPts val="0"/>
                        </a:spcAft>
                      </a:pPr>
                      <a:r>
                        <a:rPr lang="es-EC" sz="1000">
                          <a:effectLst/>
                          <a:latin typeface="Times New Roman" pitchFamily="18" charset="0"/>
                          <a:cs typeface="Times New Roman" pitchFamily="18" charset="0"/>
                        </a:rPr>
                        <a:t>1880</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China caída libre producción del 20% pasa al 12%</a:t>
                      </a:r>
                      <a:endParaRPr lang="es-EC" sz="1000" dirty="0">
                        <a:effectLst/>
                        <a:latin typeface="Times New Roman" pitchFamily="18" charset="0"/>
                        <a:ea typeface="Calibri"/>
                        <a:cs typeface="Times New Roman" pitchFamily="18" charset="0"/>
                      </a:endParaRPr>
                    </a:p>
                  </a:txBody>
                  <a:tcPr marL="44450" marR="44450" marT="0" marB="0" anchor="ctr"/>
                </a:tc>
              </a:tr>
              <a:tr h="390525">
                <a:tc>
                  <a:txBody>
                    <a:bodyPr/>
                    <a:lstStyle/>
                    <a:p>
                      <a:pPr algn="r">
                        <a:lnSpc>
                          <a:spcPct val="115000"/>
                        </a:lnSpc>
                        <a:spcAft>
                          <a:spcPts val="0"/>
                        </a:spcAft>
                      </a:pPr>
                      <a:r>
                        <a:rPr lang="es-EC" sz="1000">
                          <a:effectLst/>
                          <a:latin typeface="Times New Roman" pitchFamily="18" charset="0"/>
                          <a:cs typeface="Times New Roman" pitchFamily="18" charset="0"/>
                        </a:rPr>
                        <a:t>1884</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Guerra China Francia</a:t>
                      </a:r>
                      <a:endParaRPr lang="es-EC" sz="1000" dirty="0">
                        <a:effectLst/>
                        <a:latin typeface="Times New Roman" pitchFamily="18" charset="0"/>
                        <a:ea typeface="Calibri"/>
                        <a:cs typeface="Times New Roman" pitchFamily="18" charset="0"/>
                      </a:endParaRPr>
                    </a:p>
                  </a:txBody>
                  <a:tcPr marL="44450" marR="44450" marT="0" marB="0" anchor="ctr"/>
                </a:tc>
              </a:tr>
              <a:tr h="390525">
                <a:tc>
                  <a:txBody>
                    <a:bodyPr/>
                    <a:lstStyle/>
                    <a:p>
                      <a:pPr algn="r">
                        <a:lnSpc>
                          <a:spcPct val="115000"/>
                        </a:lnSpc>
                        <a:spcAft>
                          <a:spcPts val="0"/>
                        </a:spcAft>
                      </a:pPr>
                      <a:r>
                        <a:rPr lang="es-EC" sz="1000">
                          <a:effectLst/>
                          <a:latin typeface="Times New Roman" pitchFamily="18" charset="0"/>
                          <a:cs typeface="Times New Roman" pitchFamily="18" charset="0"/>
                        </a:rPr>
                        <a:t>1894 - 1895</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a:effectLst/>
                          <a:latin typeface="Times New Roman" pitchFamily="18" charset="0"/>
                          <a:cs typeface="Times New Roman" pitchFamily="18" charset="0"/>
                        </a:rPr>
                        <a:t>Guerra China Japón</a:t>
                      </a:r>
                      <a:endParaRPr lang="es-EC" sz="1000">
                        <a:effectLst/>
                        <a:latin typeface="Times New Roman" pitchFamily="18" charset="0"/>
                        <a:ea typeface="Calibri"/>
                        <a:cs typeface="Times New Roman" pitchFamily="18" charset="0"/>
                      </a:endParaRPr>
                    </a:p>
                  </a:txBody>
                  <a:tcPr marL="44450" marR="44450" marT="0" marB="0" anchor="ctr"/>
                </a:tc>
              </a:tr>
              <a:tr h="390525">
                <a:tc>
                  <a:txBody>
                    <a:bodyPr/>
                    <a:lstStyle/>
                    <a:p>
                      <a:pPr algn="r">
                        <a:lnSpc>
                          <a:spcPct val="115000"/>
                        </a:lnSpc>
                        <a:spcAft>
                          <a:spcPts val="0"/>
                        </a:spcAft>
                      </a:pPr>
                      <a:r>
                        <a:rPr lang="es-EC" sz="1000">
                          <a:effectLst/>
                          <a:latin typeface="Times New Roman" pitchFamily="18" charset="0"/>
                          <a:cs typeface="Times New Roman" pitchFamily="18" charset="0"/>
                        </a:rPr>
                        <a:t>1899 - 1900</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China y E.E.U.U le da una política de puertas abiertas</a:t>
                      </a:r>
                      <a:endParaRPr lang="es-EC" sz="1000" dirty="0">
                        <a:effectLst/>
                        <a:latin typeface="Times New Roman" pitchFamily="18" charset="0"/>
                        <a:ea typeface="Calibri"/>
                        <a:cs typeface="Times New Roman" pitchFamily="18" charset="0"/>
                      </a:endParaRPr>
                    </a:p>
                  </a:txBody>
                  <a:tcPr marL="44450" marR="44450" marT="0" marB="0" anchor="ctr"/>
                </a:tc>
              </a:tr>
              <a:tr h="457200">
                <a:tc>
                  <a:txBody>
                    <a:bodyPr/>
                    <a:lstStyle/>
                    <a:p>
                      <a:pPr algn="r">
                        <a:lnSpc>
                          <a:spcPct val="115000"/>
                        </a:lnSpc>
                        <a:spcAft>
                          <a:spcPts val="0"/>
                        </a:spcAft>
                      </a:pPr>
                      <a:r>
                        <a:rPr lang="es-EC" sz="1000">
                          <a:effectLst/>
                          <a:latin typeface="Times New Roman" pitchFamily="18" charset="0"/>
                          <a:cs typeface="Times New Roman" pitchFamily="18" charset="0"/>
                        </a:rPr>
                        <a:t>1990</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Guerra </a:t>
                      </a:r>
                      <a:r>
                        <a:rPr lang="es-EC" sz="1000" dirty="0" err="1">
                          <a:effectLst/>
                          <a:latin typeface="Times New Roman" pitchFamily="18" charset="0"/>
                          <a:cs typeface="Times New Roman" pitchFamily="18" charset="0"/>
                        </a:rPr>
                        <a:t>Bóxers</a:t>
                      </a:r>
                      <a:endParaRPr lang="es-EC" sz="1000" dirty="0">
                        <a:effectLst/>
                        <a:latin typeface="Times New Roman" pitchFamily="18" charset="0"/>
                        <a:ea typeface="Calibri"/>
                        <a:cs typeface="Times New Roman" pitchFamily="18" charset="0"/>
                      </a:endParaRPr>
                    </a:p>
                  </a:txBody>
                  <a:tcPr marL="44450" marR="44450" marT="0" marB="0" anchor="ctr"/>
                </a:tc>
              </a:tr>
              <a:tr h="390525">
                <a:tc>
                  <a:txBody>
                    <a:bodyPr/>
                    <a:lstStyle/>
                    <a:p>
                      <a:pPr algn="r">
                        <a:lnSpc>
                          <a:spcPct val="115000"/>
                        </a:lnSpc>
                        <a:spcAft>
                          <a:spcPts val="0"/>
                        </a:spcAft>
                      </a:pPr>
                      <a:r>
                        <a:rPr lang="es-EC" sz="1000">
                          <a:effectLst/>
                          <a:latin typeface="Times New Roman" pitchFamily="18" charset="0"/>
                          <a:cs typeface="Times New Roman" pitchFamily="18" charset="0"/>
                        </a:rPr>
                        <a:t>1900 - 1911</a:t>
                      </a:r>
                      <a:endParaRPr lang="es-EC" sz="1000">
                        <a:effectLst/>
                        <a:latin typeface="Times New Roman" pitchFamily="18" charset="0"/>
                        <a:ea typeface="Calibri"/>
                        <a:cs typeface="Times New Roman" pitchFamily="18" charset="0"/>
                      </a:endParaRPr>
                    </a:p>
                  </a:txBody>
                  <a:tcPr marL="44450" marR="44450" marT="0" marB="0" anchor="ctr"/>
                </a:tc>
                <a:tc>
                  <a:txBody>
                    <a:bodyPr/>
                    <a:lstStyle/>
                    <a:p>
                      <a:pPr>
                        <a:lnSpc>
                          <a:spcPct val="115000"/>
                        </a:lnSpc>
                        <a:spcAft>
                          <a:spcPts val="0"/>
                        </a:spcAft>
                      </a:pPr>
                      <a:r>
                        <a:rPr lang="es-EC" sz="1000" dirty="0">
                          <a:effectLst/>
                          <a:latin typeface="Times New Roman" pitchFamily="18" charset="0"/>
                          <a:cs typeface="Times New Roman" pitchFamily="18" charset="0"/>
                        </a:rPr>
                        <a:t>Se fomenta y crece la educación</a:t>
                      </a:r>
                      <a:endParaRPr lang="es-EC" sz="1000" dirty="0">
                        <a:effectLst/>
                        <a:latin typeface="Times New Roman" pitchFamily="18" charset="0"/>
                        <a:ea typeface="Calibri"/>
                        <a:cs typeface="Times New Roman" pitchFamily="18" charset="0"/>
                      </a:endParaRPr>
                    </a:p>
                  </a:txBody>
                  <a:tcPr marL="44450" marR="44450" marT="0" marB="0"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171398990"/>
              </p:ext>
            </p:extLst>
          </p:nvPr>
        </p:nvGraphicFramePr>
        <p:xfrm>
          <a:off x="1619672" y="4941168"/>
          <a:ext cx="5946140" cy="370142"/>
        </p:xfrm>
        <a:graphic>
          <a:graphicData uri="http://schemas.openxmlformats.org/drawingml/2006/table">
            <a:tbl>
              <a:tblPr firstRow="1" firstCol="1" bandRow="1">
                <a:tableStyleId>{00A15C55-8517-42AA-B614-E9B94910E393}</a:tableStyleId>
              </a:tblPr>
              <a:tblGrid>
                <a:gridCol w="1182370"/>
                <a:gridCol w="4763770"/>
              </a:tblGrid>
              <a:tr h="190500">
                <a:tc>
                  <a:txBody>
                    <a:bodyPr/>
                    <a:lstStyle/>
                    <a:p>
                      <a:pPr algn="ctr">
                        <a:lnSpc>
                          <a:spcPct val="115000"/>
                        </a:lnSpc>
                        <a:spcAft>
                          <a:spcPts val="0"/>
                        </a:spcAft>
                      </a:pPr>
                      <a:r>
                        <a:rPr lang="es-EC" sz="1100">
                          <a:effectLst/>
                          <a:latin typeface="Times New Roman" pitchFamily="18" charset="0"/>
                          <a:cs typeface="Times New Roman" pitchFamily="18" charset="0"/>
                        </a:rPr>
                        <a:t>1 de Octubre del 1949</a:t>
                      </a:r>
                      <a:endParaRPr lang="es-EC" sz="1100" b="1">
                        <a:effectLst/>
                        <a:latin typeface="Times New Roman" pitchFamily="18" charset="0"/>
                        <a:ea typeface="Calibri"/>
                        <a:cs typeface="Times New Roman" pitchFamily="18" charset="0"/>
                      </a:endParaRPr>
                    </a:p>
                  </a:txBody>
                  <a:tcPr marL="44450" marR="44450" marT="0" marB="0" anchor="b"/>
                </a:tc>
                <a:tc>
                  <a:txBody>
                    <a:bodyPr/>
                    <a:lstStyle/>
                    <a:p>
                      <a:pPr algn="ctr">
                        <a:lnSpc>
                          <a:spcPct val="115000"/>
                        </a:lnSpc>
                        <a:spcAft>
                          <a:spcPts val="0"/>
                        </a:spcAft>
                      </a:pPr>
                      <a:r>
                        <a:rPr lang="es-EC" sz="1600" dirty="0">
                          <a:effectLst/>
                          <a:latin typeface="Times New Roman" pitchFamily="18" charset="0"/>
                          <a:cs typeface="Times New Roman" pitchFamily="18" charset="0"/>
                        </a:rPr>
                        <a:t>República Popular China</a:t>
                      </a:r>
                      <a:endParaRPr lang="es-EC" sz="1100" b="1" dirty="0">
                        <a:effectLst/>
                        <a:latin typeface="Times New Roman" pitchFamily="18" charset="0"/>
                        <a:ea typeface="Calibri"/>
                        <a:cs typeface="Times New Roman" pitchFamily="18" charset="0"/>
                      </a:endParaRPr>
                    </a:p>
                  </a:txBody>
                  <a:tcPr marL="44450" marR="44450" marT="0" marB="0" anchor="ctr"/>
                </a:tc>
              </a:tr>
            </a:tbl>
          </a:graphicData>
        </a:graphic>
      </p:graphicFrame>
      <p:pic>
        <p:nvPicPr>
          <p:cNvPr id="2050" name="Picture 2" descr="https://encrypted-tbn1.google.com/images?q=tbn:ANd9GcTfm26PwfyFN_VFImlgwLRp4q7dSTPNIZFn_qskUDbY7Zk1e_1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00808"/>
            <a:ext cx="2177802" cy="16561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https://encrypted-tbn3.google.com/images?q=tbn:ANd9GcSJ47R53Z2oPFUd1JTG83tspWmssktwCwEPMK9aBspgy3fHQ6j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3789040"/>
            <a:ext cx="1828800" cy="25050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38807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Después de 1949</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4819" name="2 Marcador de contenido"/>
          <p:cNvSpPr>
            <a:spLocks noGrp="1"/>
          </p:cNvSpPr>
          <p:nvPr>
            <p:ph idx="1"/>
          </p:nvPr>
        </p:nvSpPr>
        <p:spPr/>
        <p:txBody>
          <a:bodyPr/>
          <a:lstStyle/>
          <a:p>
            <a:pPr algn="just"/>
            <a:r>
              <a:rPr lang="es-EC" smtClean="0">
                <a:latin typeface="Times New Roman" pitchFamily="18" charset="0"/>
                <a:cs typeface="Times New Roman" pitchFamily="18" charset="0"/>
              </a:rPr>
              <a:t>Desde 1990,China ha crecido en el plano económico continuamente, debido a que un 60% de la economía de China se encuentra en manos de empresas privadas</a:t>
            </a:r>
          </a:p>
          <a:p>
            <a:pPr algn="just"/>
            <a:endParaRPr lang="es-EC" smtClean="0">
              <a:latin typeface="Times New Roman" pitchFamily="18" charset="0"/>
              <a:cs typeface="Times New Roman" pitchFamily="18" charset="0"/>
            </a:endParaRPr>
          </a:p>
          <a:p>
            <a:pPr algn="just"/>
            <a:r>
              <a:rPr lang="es-EC" smtClean="0">
                <a:latin typeface="Times New Roman" pitchFamily="18" charset="0"/>
                <a:cs typeface="Times New Roman" pitchFamily="18" charset="0"/>
              </a:rPr>
              <a:t>Entre 1989 y 1997 el PIB DE China de duplico de 449 a 952 miles de millones de dólares.</a:t>
            </a:r>
          </a:p>
        </p:txBody>
      </p:sp>
      <p:pic>
        <p:nvPicPr>
          <p:cNvPr id="34820" name="Picture 2" descr="http://t3.gstatic.com/images?q=tbn:ANd9GcRaOfxOumfySLaGTf_WoFu76yrM35ZYa1D-8C5PZjN-qvq_LfLq9Sh8Ft4J"/>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3068638"/>
            <a:ext cx="1885950"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5843"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5844"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5845" name="AutoShape 2" descr="data:image/jpeg;base64,/9j/4AAQSkZJRgABAQAAAQABAAD/2wCEAAkGBhQSERUUExQWFRUUFhgYGBgVGRcYHRYYHRgdGRgYGBgeGyYfFx0jGRoXIC8gIycpLCwtFR8xNTAqNSYrLCkBCQoKBQUFDQUFDSkYEhgpKSkpKSkpKSkpKSkpKSkpKSkpKSkpKSkpKSkpKSkpKSkpKSkpKSkpKSkpKSkpKSkpKf/AABEIALgBEgMBIgACEQEDEQH/xAAcAAABBQEBAQAAAAAAAAAAAAAFAAIDBAYBBwj/xABAEAACAQIEAwYDBgUDAwQDAAABAhEAAwQSITEFQVEGEyJhcZEygaEHQlKxwfAUFSNi4XKC0UOS8RZTorIXM5P/xAAUAQEAAAAAAAAAAAAAAAAAAAAA/8QAFBEBAAAAAAAAAAAAAAAAAAAAAP/aAAwDAQACEQMRAD8A9cs4SGYIxGxA3HnpVhLjahljzBkH05j0pFPHI0JQ/wDNR3r2mtBU4nxLuxvWLt3cZibjth3hUYKczQJOsDQ6xUvarig2mjvCLaYexZQaPcZHbqcw3P0HyoOcJ4Zj1f8Aq3beSNwWYz6ED860WFsso8T5j6AD2qRx5x661Xe8UB2A5E6j/n5UF2lVfC3ywGh9Yyz8jrVoUHKUV2u0DYpRTqVBzLXYpUqDmWuxSpUHMtIiu0qDkVwrTqVBFmgwacDUF4+L1p4fX0oJSK4RTgKidjNA4iomsA71PFcIoKWJwiESdPMEj8jQLhAttibmVswQSv8AULATp8OY+e9H+I4cPbZDHiEa1mexfD0R8TcX791h5BVd4Uek0BzGICCpEzOgAJ16ch6mhnDuz1u0CFtogIVSFEs0LHjfdvQQNT1qLj/bPDYPS4694xAFtYzEnb/zWF+0DtnjbeItYdQttbzgBkMkjMqka7amg2XHe0eFwduXCADQKoUfnAH70rH8V+0K4LQuLhVCXBKAhJZYDTEExDKdue1DftH7MWnZ7puLaZc5A08QGugnltp1op2twijhmCtEQWbDJpodQAR56A6GRQHOP4dLmB8aW5a3mOVVicubw6da8D4rgzalCFn4tB+KABPQQfmDX0J2mQtZa1bWSyMo5RIy+gifKsLiPs4t379y5dukhjolkSR5FoIHtQeQxSr2n/8AGGD/APZu/O5r8/HSoPXMPjkYIQ6mQdmB/X0oZxHHhQTPKrmIaLE6iCevOsDxziklgD5UA66/8RiEX8TqPlNb7tDbAu2TEDMqz5Tt7V5x2exAXEi4f+kGcx/apaPpW4wXaJcXaS8ym3kaSpIAnkMxgbxQay1ZXLA8a9Ggx70J4vxi3aAtjNmZsqraALEnXwj9xVGx20sNeFk6XQpJE6xprP3pmfkdoqJ8ApxC3wzl0FwIhy5WZkOpaNJXQUGl4ehZVbxiRMFpPoRRFmgVkeBcUdTnxV+0rNCiypAFsnWHJM54G22hrTLiQdNj0P6HY0DLd0lon1q9VC3hyLxMiCAY+n6VaxB0npQS0qam1dBoO0qVdoFXK7SoOUqo8Y4umHtG5cZVA2zGJPIDqazuA4xjb5zqqWrbaqHGpXrlidfM0GwrjGBTLF2QOsa+tV+J4rIhjc0FbE4gk+HlTsJdafEIHUH86xOP7XrhyWdp8h+tLA8WxuNP9G2bVrnduqVEf2g6ufTTzFB6NbuhpjlTb5A1NU+FqUt5d8o0J3PUnrJk003hetENoHlQdvQigIo0ikazfBOINDI58dpirecbH0Ig/OtBbvBhIoA3bHvhg7xw7MLoXwZYJJkaag8prOfZbaxHcXbmJuM7uwgH7oA29ST9KJ9usccNYbEBQ+WAQWZdzE6UJ+zPHG/g7l3LkXvGVRnY6BRJE+c0AD7ReEi9isLAAJvBiTGoGSFJ84MeYo7xTsgMTjUxFzUWoCLEAQ+fMW3mQBA5UftYFNHMlhzkn6k0+6sffcf7v8TQAeK9hsPiLpu4gvc6W8xVB1kDVp56xQXt1bXPgrKIQTiUgpBK5BOhbwzrzPKjuLxC/D3zk7wpQxp0C6/OazeL4naxGPwqi67G21xlWAAIEMW8II0215ba0GixeHzONFgDdiXO+uhIFSHDj7xYjpMDXyWJ+dBu0vHns94LSo5AQKCyqZYnSGIEQDsTM1isb2yxwkfwzb7tmIH/AG5VjpJNB6e2Ftz8A9hSoNgsLmtozE5mRSYgakAmBGmtdoCvE8TdtZwx8DmRuQYgAg8tAsjzNedcR4gJfXc0e4t2pm0qEgiTHUSNvSsFjrkmgOdnLbXP4grM9ywEAncgGBz0kx5VuLSpbwgsEaBIadcxI8XuZrL8L4iuFw4GQZyMxPMayB5VmuK9vbtx4MDKeWk0FG9YuWMULllmcqWABkkAgiJ/0k1p+C8aeyFZ7hW2b6Zu8fM1sRAYAaxqf+4Cs9gO0qAs7iWbQbaCiVrEWcR4ntkWberMNGaSAEXT8UEmNINB6LwQYW7iBmNq7dI7xWB//YY0utaMjNlOXN5NqdDW8sXsw6kGCPwnrXinCu1eFxGIt3hbvWLmFthE7tlYXLYkKjKQDvpIPMdKLY/7Trqk5AlkHSYzMfmdPZaD1rDrFwiD8A11I3bnVm6kgjqK+e8Z9pOJYmLt8mfxhB8gKfY+0nEr8Rveq3CT8xMGg+hRUN6+ttGZzCqCSTyA515r2W+0wswFy5nQ6EOoV18wRAYDoR6HlUf2x9sSq2sFY1e+AzEH7uaLaj/U2vovnQWuLfa2AxFlYAO7bkdYohwTt9dID37RFlhKXVHLzA2/xWJ4TwzA2AgvWr2JuNoTqLZcHWNRI5c9q1XEe2qYa73P8OcqwPiRRBGgAO+nKg9Ct4hWUMpkESCOldS7NebcC7a2sNiDh2zCzcXvLM/dBnw9YkERyIopwLtvYt2h314QxIWQ0kDYnT5T5UFP7QMVmxeHtnULrB6nmR7e1VcYuKZhlZwMwiHyjL5qBr8+tV+1vFLF3EreS4G8Iy6EQR+z71NhO09ouoNzKPEdZ+JVzKNtVaNdaDT2OD3g6XjfuQFUm0J3jUTMNr5UK4/x4wddem1aj+aWyobOviUMPENm250Lv2hcujOqOFMzHiEHQHUzrz02OlBlOD8GCOMTihNwkdxZ8M6kf1GB2MbdN94ja3eNBLavcVtRsPEZmAum86UG466i8GYSx2gDUzAE+Z0161Ncxi50W5fRHBlEUJuNvjkv6gKDGlBpsFbIUlwAzbjppos+X/NYbtBiL2GeCS1tj4DyBnY9DWq4TxmxdRlt3Uud3o0MCVj8XMGs12g7sWywZSiySSC0HllO2adNdPago8N4ue9LNEsYMTqvJtRyII+VHRxvu9Z8IMkCdRsdt+tecYPG3HlbdsqqBrhYkFiQuknfLm0gD79G7nGbfdC5cZQGUiDGjbZYg86DR8d49h71lh8a5IHhLAEjTT1jSg3YziKYTA9w7qr5rsZyEkk+E5N4O2g3BoBw/tH4TiEsBygZi2Z1UODCEKEAYAEjYAGDyodxW01zGYe8otgtas5QcxIuOSRoQTHevHoKDaYvjGMdu7w6LHeJbe6SCEY5RAUjzPKPCazXHOPXkxL4fEYiXF0WwttSFZSgIbeQTmHPTWr9jjd7DK63BN0G1duZfvLbu5nZYEFssKR6VkeL8Av3OJ3b1sBgGF9ZI+FxmVYzbgCCJ0igG2OEXX4gLTFmtllZgSTCFoAIMZiDoQJrX4LDonGTkAAS1eMBQApzZIAHl+dZbjHEAgtRcL3UVTdghQHktlzyW0JIgROUHSaEXu2eI7w3EKpcYEFk1MFsxGsx4qDX/ahjNFymC0GRodGIH0msRh7l43EVC8kqJEnc/SprvbO6yguqPcGgdlBKjyHwzPOKGvx282919ZkAkD6aUHvNrEsABJMACZ3+tcrwwdpMR/7r+9KgPcfxMMttZgiQYgSOYPvpVjgmDd2Fy8RkX4Z+8f1Aqnw1/wCJJNwfCQ2YbHTWOhOk1Y4xxkBMi6ACBFBztPx7Xu0+Z5/Ssvcuf5NMuPJJNT3FK2SpQhmZWDERI6CeWs6bxQVlujpPrNXMLiiGWRl1GpzCPmNfarPCODsLlouEKs2UAsdT8gaMcUR797u8llBaJ0zHxHnLb+1BcGNzYZmW4txrd1UDZXlUNtmOaYkZoAJE6EbRWes579zUkyY/z66UTxdvuyHw4NtXhbiZs6sQZDAkajMBvt89R3CGJdgSV8UnLAPTc6DnqdqD1Tsx2YREBya9ddT6xVvj3Zy3cEFI6GP8yKyvA+J3LDN3ec28jEhrneagSCDAjXeNKpYPiV9h3j3L+dhMh0yROwtsRPyNAsRwF7bsM0G2RlnczsM22uvxaculV72LW6+EvEDvLDqt6JHgDgW9D+GGGnJkHoR4vxplXvGjO0Kco0JUEoTI0kMZB6RGtAuG8RC3b1wBWm27ZSIWYmCOgbUR0oPaHweFjvltZ7gErlALGBsJ+gmKjt8atX3YvhriAQM1yFzEbAQZMajoaxvA+K/xlgBWdSRqLbBWnYrmglfUCpG4G1om47OgA0zXy+bpICqKCLt1jEe+l7LAsWzGXqXEKfLesbi+IljmYnM3KdVHIVaxmOvYrEHD2czZhBVdiwObM39q9dKEnh7d93BIDZ4bUNB56iQaC2vFTEMQ3rMior3FSSAgJO+hJra8C+zqwwm6zMQesfStfhezeHsCbdtBA3gT70Hjyccu20hg2h2I0A9CCPlFbXsN2/ZyLbQzCdHbLKzsGg6jkD+WxrjRVgytblSpBMeXKvEnJtXSFMZW0oPWO1fFzfuYdhftWUtku1u5OaSYCnICGhZ1mJanDHYZiGS7mvjVVcsqZ+UQPIa61m+zfZaziV76+xOYmFByj5mj6dk+GhTOg/ELp8PoZj3mgZe42LAuXjaa1fklhaLMpV86kKjcjmzSNCVPQ0ducbsYrCWxhWBRbWY5jBQISSG6Nz/3Vk+DcLNq/dwy4qLWUXrN4BbngmDIJgRzM6ZT1qzd4VZwjd4GOd2DZbchJ8PiM6lS3iCxuIJIGoGsTdTCKQIzOAXMyQI0QSSYBJPqfKslhOGNjb11rQAfI38OrAhbrAw+Vj4SVBA8i4JiKr8S40oDZpZztP5nzn8qLdmuIJhrP8Reu3jZsMDaGYgNdIIZbdvYgSSTprp1oBww/wDC2AuNR7Vu4xXIDDqxGpI6RuPIUbu9tLC3LaYVWxOJuW0ti4CBkiQABHhbLqzeXSsjxj7Rrt+5KjKASQIVpJ6yDP8AmrnE+0dzBIUyWv4q9a/qXAqhrKv/ANMQo8URJk6kjlqGmv8Aa6wMYtq3aS73doi5eLNkRYlgqx4pMCWMlmGmtYXtD2ta+7i2os2jsiAANEeJ4+LUCJnYUKu40phwsQb7Z3PNghKJHQT3h8zHSo8Fwl2TPHhJ0kqM0aMQC0sB5A86CpcQkAk7z116k1sew2HwzqUu21ZiZk9OlZzF8Ny/CcwiZGw6a8/PpWp7G9l2I75nCryUHU+ZoNL/AOnMGPhsqJ5Caz/GOxdhpyKUJ2iYH6Uc4hxYoSoNu2B9+7t8tdazvEO2F62wy3bWIU7hBH5E0GZbsreBI8NKtcmKLAE2yJExppNKgBPiVs28i7fn50Bv3yxk03EYksdTUBegsYa0WYAAkkwABJJ6AczXoHanCqnDsHaxIPfW4CksZRT42VhMQBCBdxBOmxC9msbicMgNpAmaT3kWw0EDTOwJC6DQVzj+OuX8oYNcaZMsW8I1OpGgiZjSgs8Nxy4e73uGwy3GI1zMTkYn7vqKM3e7vnPi8MEnaGBM85jWOk61gMHjmQyCPRs8evhIn50TtYm40FnEAzlGaP8A5MTp8qDScX4jh+7Nq0mXSNtulZ7guOFq4brrMiCCOe8j13rmMvBVJ6/ShdjHK5VSmkeLXfz8tKDVYbtwircLoc7EZRvCdNdJq32b7W2lzI6EodVzhSQ0feG2p5iNqy9rB2iDnZwZWDyAnxbKZJEjymddqT4a0H8DOVHXlprrAn26UBXjHFVu3FOXwyAwHMTJjpVmx2Wv3FCWklnGUvAUBCRDsdtjHU5WiYoT2ZwIxWKt2mZkV3PiWJAUFzE6TAj517fg7VnDi2qeCzZV7tx7jTyyhmY7kyfaAKDztuyLYS33Wci9bhiy884nTyDBh/toJas3rtwLcdmAMakmtHju1T4zEuy24tjSyYILIPjNyTuZDAchPnVu9blRA33I5dT7UA7g/ZNrbnFIxOc5Vtga5c3iYmdvANP7qyGK4kTjnbm11j05+VbXjPFHVCEgplHRcqjNkEcz8M9SCaytyzaLYe4iMpAKXS0Q7kkq4g8wcv8AsFBtOH9sUs2tVe4w3KKSB6miX/rVHwz3lQyg2899RyrNYfsj3qB0htNVZyoTr4QPFO8zRPs9hEyX7JK5TAJXbYif80AG52xuOc1y5DTpbRCwA/uaZ9qC9ouHd5dS8mVRd0bU5VbmZ5CNfka0bJYs3Sl97qjSIYEEcgxXUbHSlx9rd4WxZ8ShxKjkIIMDmI1oBuD4c9y0qW3two2Pi33IBj61Zs4CxbR7GIuC3mGYHTRhqJA3BG+nT0oVwzH5MT4W8IbL+lEMdxtjcIGFS4erlRIG2+42oLlvs93Srce4kxcCqoVfCwBXVTDAx0mWqDjnGMOZDO+4AyRBCgwZM8+QHKh3aziZa0HgIWgZFYEAzJyldCIHLrWQJZtYoNEeI2WcMwdlEiMwViCOsb+/OnccvnFlUQqiWEOVTIGXQDL+5351nWwrgwRHrt77Vc4QbjXlVGVHBIBcwBoSQZ3mNuZMc6Av2M4fazM90qrW5MuJCgeXXodaGdobvf4ospb+oZGYzuTzAA89hvU/DsUcxcgMSwgEAKSQZBA/2kCeVN41wVrGW87oGds3dicy6zHSAPPnFBT47hGtXRbYQURBHTwz89ST863XDk77AoLdtWPdoJYE5cgMxBGucH5medYvtFca4y3THiGXTy2+lWezfH79kd2jDIx2YSASNSOnKg13F+ErlVrali6gOCQJ8/KaKcIzW0VdoH1/Ws7a44SviMkD9mu4PjjMfi20oNJjLaOjAwCRvArJ8P4dYF+C3jYEeFRp1J5VH2ix7AAKSS34ZJgb6Cs9iuI2yoCrtzaZPWY/Wg9RXApH/ilXjput19if+aVBCTT7AllHUgfWoqs8NtTetjq6/wD2FB9F2OB4XFW7JvWgGRAP6ZNv5HJEim3OweBVy7I2Vx3bTcdl+IESSxKSY1BArlvFrbtrOmgjr8hzoZxbj1y2gJDLmfKOrKQdSv3gDHnBoH8Z+x/CXbqPZY4VcsMltQwY6QwzHw6SDvOh6y5fstwNu2c733ZvCHzAZT1CqoGnnIp/DO0HeIrcwwU68xRPFcSBiToCDH0oMzxb7JcGbK20u3FvEGLtx5ExzSAInTSD5nmEsfYwLCd7exu3xLZtnxA7qrMwmdtV57VucXiw11Dy1UeR5R7VmOOnE3cYtlrs2AEuAkBTObLkJG56HaQKDz3iPExYxF1E1VLjoJ55WI15cqG4jiuYERE70f8AtE7OGzeOIU5rd5zPVLkSQfXU/I1kbYoDnZfincYpLrAmJEAxoVI6HrXq15bWLto8l7aMPCT4Q0aF1Bgt0Oo6HevF8JEidpr1L7GMRGMuqpOV7BzaSuYMuU9JgnTnFAafCJGhy5dQwgZSOY5fI6EEg6GgXEeMKgNpgM7aEr8MAzA1lSTBKnYCJMzW+4/2Te4haxlVioLWicozf2HYazodPMV5L2sR7Trbuo1toLEMIOp36H1BNAJ47j/hWd5Y+cTl05ak0XXhqvhLB18aLtqc4J5bkGOW1ZPi90NdWTMKBpRrhPEGu5LaQHtmFXUhgRvHMjX1mgmx/G7ttGtqSDEEdOo/OhLcTP3brISAGAn8uVWeOYrLfDHISVGbIcwJIgk6mCRrFXuFY64s904AO8kjYaHQidKAHi8IYUAGDqWb89o18idqI9njlvQxJAWTBKnTzGo1qzxO9Am5czGDpsBQ7g+Im6W/EcoPyJHvEUEPGuGNhXDAlrdzVG5g/hb+4fWprXHLTKBdTMRMSa1lxxdXuW+9Mg8omd9jJj51kbnAzbuFHjwHlzHL6UC4vhXuWUdUi2zQuoMEA6HmJAJE7wa7wzAI9sMbgXIIZW0n0O9bXstgS2DxlxrfeWkFpMpnXK2e4dOiPNCOKfZ3ctlmw91HU6orGHI3jUZSR6iaAc+BRltxeVSAQZYEgydCPMEe1AeP4UJdMbFVPLXSCfcGjHFcO1lVDWntHd86iG/0nIOfQmhXC+EvjMUlpfD3h+JphVAkk9YA2oKWFuNtrAMx59aLi6zxdxCs1q2hS0GV+7YxATMpGWCc0g7jzr13g32e8OsIs2e/cRL3iTJ6hAcoHlB+dN7ePabCXVcqoyHIu0MviQKBt4gBA60HknC+HvdQqq5lAk9VOuWNdfrpNW7HCcqnNoYmKI2WTDIAU7208NcCXLiGdYyEHQrJgmec1ZThjXlZsHd/iUAk2nAF+yD+Jdrg6Mk+goMpcBG1RreK1dvDUiPENwdCD0IO3oaGXnMmgN8Kxil8wPjHXn5DpS7Q3LVwhjbWTu66H58ifUVnGbWV3p645og/lQOODXkT7Uq73jH7prlBRII3FHOxnDjexSk6JZ/quTAAC7Ak9Wge9abtd2bsW1Vpyrt/TTNJHMmYk+tZHEcUVENqzmW2SC5YgtcI2LAaKBJhdYkySaDY43tg0Fv4lhuMtoIDP+oKCBEc+tZ/B9oma/N17jI3wl3ZivnJJ3rONdnenI+kUHpXY/H57l+2Dswca8tjFG+L40hWfaEJ0/tk78/8VgOwd8/xYE/GjD6VpsffbumTQAKRPrpFBqbuJlFYeo+YqfiOJyw4QtMISupVTrmA56z56is1wXEFsOFO6eE/Lb6Uc/iI9NKCXtDwlMVgr6KQ028yxqVdBmSeYkgjXrXhdsDeve3AOW4PiGzLoddxPMHeDppXnPGuwD/xoS0Atq6veZoOW3rDLpOx2HQ8omgAcHw1y+4t2bZdzJAHkJP0r1v7Kuz9+y927iENrNltojLlJ3dn6x8I96m7I9j7WFkoxJjxOYzZenRBPISdBrQPtT9oF3D4tlt6W8otqwEhTBz76Zg2/oKD2K28lvlQrtBgMNi1OHvhXJB0nxIeoI1Q/nHMV5N2b+0d7pNu9duJC/8ATaC8ESC24JE6yKsY7taxkWibSgsIQ5QAACSTMuzbSfOgy3aH7OrljFFLdwXLIk94SJQDdbizOcDkN9x0HTwW3hlD5s95tVBgBF/ERJnWr3EMVcCW0MqbsliQYjmAfSgOPuC4TczEEsqjTZdgP+1frQCcdcLXGLalyWJPMmq63WX4SRV/FAsTMEgyIEbbyPSmDCyJB1oKVzEOx8RJ9aJcLtMTI+7+ca+sCTVUYbXxHbf0ogmJKQttYaQQSdPhmCPQ60G64bj2yjQlvu5lDDLJIBkZiIyjQ1ducDsXySwNtpCzbmCfNH39QwrLdmb1xvjKmJCiYCjn9YGvSiOJudyRJDNMqFY+JmnXXoNNudBrMCiYew1q2xLNh7qxcXKHdtSVYEqGJKgKSZCxMig2NvsqKhhcgg5pBERAiN/0qPDcYNlCWHiJFtUDSBpqSNZAEk+tQYi42IsF4g2chgBYKDVtRqOZA2AXzoGYDjXeWzbvKtxASrI4nTkddj5iDpQbCYnC4TENcw7OQVKqrjwqSdYfciAAJHMyTvQXGY8rbeJ8YUEj6/l9aEW8STuSR50Gt4j22xUyr5R0Efs8qrJ2rN9St8SfxDQgzIMetAhe0idPPl6RVZtDPI0Bm5xA21ykEqSSrDXQ7g/OobOPKuLtlirrqCOvMRzHlQ9MSRodR0pxYSB5afvrQbftZxxMdw63iIVcVYuhLuVTmKsphmP4CQIJJg6bmsIlydTHpNXsBxJ7FzOkTBVlYSrqfiS4v3lI3H5EA1NjeGI4GIsBltZgLtuc7WSTyJjOh1ykwZ0PUhxMJh7gJBddwNtDllQdT94EekGRtTsH3Nq+GIN1BPhOm6iDJXUiTy5VFj1ysMsAFSRoQDz0G8H7p/4qnZwdy5mKggKjPOwyga686CQXWGgfTltt70qG0qBrXTtJj1plOubmm0E+DPjFXL9rQ6a1QsGCKLLqPUUFjsley4qyf7iD8wRWz4pozDkdffWsDwO5lvr/AGuD9a9J4jYzQR6UEfCWi6V/GoPz2NHr1vQUBuLlu22+VaK3dBEESfyoHYO54YJkcvWrl23nyTMjT35fSqCYNQ0iYPXYVLje1drDqEjvb6/ct8jyLvsmnLVvKgLYy+tmz4jA3MaFjyUc9ToI1rxHtBjXN69aaMuclRMxJzCD8/zr0XA8UW5cF3FZiwnKoELb5eBeR/uOprzDirHO9qNUYhSd8oOk+oigH2bpDBp5iaPJxAyp5GW15+Ej2ofw/Ch2zATlWSpjU/P8qNcOwa4gnvCUIHhIA05RHTyoFxbtAGWFkELEg6H/ADrQt38Krm+8PoP81oMX2fPcEkqcnQzMcx8qAZyWG288vLyoH2llmGblIn1qm97LKx6fOrls/wBQaAyNhRJezanLcvTbAHwD4mPKTqEGx1k+XOgB2rMadAS5O0x+m1WcLhobL4fDoZP3jv7a+1E7uI7rS0iWgOYGZ4G8u0meekVGOKXzoLjNJAhtjvOhEfd+tBw8S7grABWCNOnnUeH43q7yA0gLIzZRGpE+VS8Y4HdeCgDHQErlUT8tKqjgZskC+VCAnRTJaNSJiBr86CxhcVcuXFyK9x8pypbGpBPxE8pMe1GhZu2ADiFZCEHd29QSZGkdOpPKo+C4tgwIK4a0Z8UDM0Ry3Pqav8YKPcJW/cuDu+igqQZygjrFBgOIfeAnKrbwdBJyz0qgKPcQE2bqqy21D5iLhi5e2CAADXKCW5Dc0Dt0HQPOk6aVNPUmnFDGug86CizbU9tYpX06VxTQPDkb1e4TxU2HJjMjDLcQ7XEO6n9DyNUiajmgLYq2ryto5gpm2TGYjox5QukbTrzradnuIJi8M+GYKtw2riWW0lot6q2g1E9BI9JrzuxeIOmvpRvh/EDbdLk5cjZwJMTInw7CVEHrQZ0jrSoriP4dnZirgsxMAiBJnTypUAW/vUddauUEllJIophhGhqjgx419aLEUFTBCMQfRvyr1a2AyfIEe015lh8GWuuwExbJ9NQP1+telcMvqEVSdcq6fKgqcVWFVgdqPcOfMgI6UOxeFzArz5fpUnZ9yFKNoUMH05GgL41stqVMO2i89TpI6xv8qrcL7OqqCF3M6/mT1q4zKArMw8IJC9T+5ruIxeW3nG50Xn6/vyoKuK4YVBhZHPyryztViVuOLqCI8J13UGFaPpWz7Zccurbjvmt5RqFiWzcvavOm4gCArDMANIG3rQW8C6sHO3hAjqeXzo7w3AnLmEnf89fpWSwd4I0bjl+/Kt1w7iyFQJjKBQSPbCoSOY+kViWuAOf9X0Fa7juKXuSV+flWO4XhjeuqswGOvkOfzj86DUdluEhit95GkW1HMjdz5DYdT5CimKYTA5TJH769auqBEL4QoAABXQDQLvoAPyqN8ICwTX5b+ZOv70oAF5Z8KgsTpG//AIqBsA9lwXUhZJB6kdPc16Bw7gSry18uXkT9Y2oT2vwILIinUKSecyYH5GgyVjGMrMQTB2FNxGMdjbCrqq7sNFLefWrj8NywDpsfOKpujXLn9djbtyeYkxEQOXzoLFvCYY2yL91muQfhMBfTTWu8KVLSKYuEhtTtIYAa67b0IxPCZusbR71QdJYAj/VRaxaxCBXW2k6qV7xiToBMetAJ7RBnJZZyqApB8iQD++tBUajnG8XeIy3le24EbnKVJ+Fh6zBoADQXLTGdNOpP6VIzD1J6gfpVVb0VGbh186CzkL6AfpUNzBkRqPeuLeI57Unvf+aCZcII1anW1RTqJPn/AMVX72oy9ARfG9AB6aVVe/POq81wGgurxFgIhP8A+ds/XLrSqnSoK9KlSigtYXcHzosWobgV/fzohv70Bfg6kK7DkBMjlvE8tfyonxFoIYSCQCI6RtVPsyki7sRmykeYAg/nRnE2Q1lY+7I9jQXcPxWe5ZtA5yMejR4T++tGMThDbuK+4Phb9Kx4BfD3F5rDDyIO9egcLxlq/gUu3WVBk8RP3WGh+ooHWcACvetqAumn751S4nfVWGdoWwmd5Og5+5JAp+E7QWLiC3auBikE8pA/PlPrWE7VcUN1LgU+EHvHP4gultffM3tQCeNcW71j4cwYkidyeZ15cgKB3sRl1AhjppGnWKj/AIgzJ1JB16elVbpkigkuXJg7RtHOpLGNI51CTUZFBoMIb2Km1aGY5ZMmNARP5ir/AAPg13D3W75MrQMsgNIOsg7Eab077PbpQ3WUKZKIwIB8JzEwCNYIU1oOLX5vDb4FEDWSSWgDnuPKgmTEELv5nUfIaQB70Q4RilzAsRmXNsZ003/3TpQDEtCSSQY2EQNY3G/LbTf0qHCcSyFkkiAIJ0MQCNI6UG8PEMqydoJY9BqYHnWCx3alTiGLagQoI2OWRI/fnVnE8cbuSs/dHlofad6xfEHBMRoAY9eVBpOJcSc2TeDoM2gE+ICelZK/xBrm586qSdq6KAlY4gUUFdCm0c15qeooueJBoKMQTB1Gh/tPXyNZzNpUmGvHKNNiaDU4/iIxFtsxKtBydJBBIdY0neVgHpWMu/Ef3rzq9dxMEESNTtI0qjiic5J3OtBwtSmmg12aB01wmuE1w0HZrk0q5QOpA1ylNB2lSmuUDAKUU802gvcOGhq/ZXTY+o5TQ7AE6wKO4TGIoh1Guum49+UUFPh3FzYuOisCHA1Ogzbg+W5FaTgfGM7tbuHxNqCIho9Nj5VgMVdzOzAQCdqv4C3cUqwPQqZ2PI0GzXwXiPu3BHTU1LZwBuL3DFgpltPrPQA6/Oo/41MRaAMLdGuUmAT/AGmntxNkUZwRcEifxAiNOWhg9NPOgpcU4kUtrYtqAyeFiojO8kKJHRdSOrHpVfF8N/om3qSFLtH3nPwr8hr7VZwgRT3j765F1MDmerEnc8zT2uvcGVPCGMu/Mk7x05D5UGFBqOaPcZ4Qikdyxb8c7T1B50Kfhz+XvQV6VWBw9/L3qS1wp2IEDUxvQaHsPwt7hYrEASZJWdxow2OlFLljIxUkiIkNuNTIbnHl96elEuz5SxdTLOQWwjQNyBJaOZzD603tBem4zAeHMIuEb5pLGOWQlQvWDQDMa8g7iAd+Ua+459NFGutB8ZeJYMddApPUgacuSwPlRsOIjUbR5a8/Tn1LN5UCxGHYAgRBjflzj3oEuI3GviI9t+mtUMQgkk+gqS3beQYGm1S3cOzCSBrrp6/v2oA99NaiDUSfAMZ2qu3DH8vegrZ6ktnbWn/y5/L3qUYF/L3oK5MnWobrTVxsC/l70xuHP5e9BTFdzVZ/lr+XvS/lr+XvQQVyasfy5/L3pfy1/L3oK00pqz/Ln8vel/LX8vegrTSmrP8ALX8vekOGv5e9BWpVa/lr+XvSoImFMpUqCXC4rIZonjeLWntEDOrx0EHrqD08qVKgCZaN4b4F9B+VKlQWFuaaiakt4rLqJHsfoaVKgnXiRBkgMerD/MVy9xi4wiQB0AApUqCq99juaYortKgebMVawKxr9aVKg1fB7E2/Kd/0q1j7GZcsTOkeUa0qVBnb+FNs5TrznyHXz396qXlkR0/P9ilSoKb2YNRgkUqVB0P5T60xxua5SoGU4ClSoONT7DKGlhIg6eeU5f8A5RSpUF21fs5vEgA5fEB92Z31+OPltoRGb9rbIIjfXN8HWYnPz6UqVA9sRaGwEmdVDDw5WAAk76rJ/PUlNctcsk6/deInaJnNEa+uvOlSoFbxicxHhy6A6+FRrrvmDfuKddv2J0QRI/EYWTPTxRGuvqd6VKgjZrJC8oYEwGkrAlSZgtM6j35CPEXFywMs5p8IYDaOetKlQVYpUqV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5846" name="AutoShape 4" descr="data:image/jpeg;base64,/9j/4AAQSkZJRgABAQAAAQABAAD/2wCEAAkGBhQSERUUExQWFRUVGRgaGBgYGR0fGBofIh8fHB4cHSAdHSYgIBokHiAeHy8hJCcqLCwsGB8xNTAqNSYrLCkBCQoKDgwMFA0MFjIaFBg1KSkpLi4pLSkpKSkpNS4pKSkpKSkpKikpKSkpKSkpKSkpKSkpKSkpKSkpKSkpKSkpKf/AABEIAMIBBAMBIgACEQEDEQH/xAAcAAACAgMBAQAAAAAAAAAAAAAFBgQHAAEDAgj/xABFEAACAQIEBAQEAwYDBQcFAAABAhEDIQAEEjEFBkFREyJhcQcygaFCkbEUI1LB8PFi0eEVFnKCsiQzNEOSosIXRFNzo//EABYBAQEBAAAAAAAAAAAAAAAAAAABAv/EABkRAQACAwAAAAAAAAAAAAAAAAARQQESIf/aAAwDAQACEQMRAD8AvDGYwYzFVmMxmNYiMnG8axvFVmNTjMZgMxmMjGYDMDavERqZFZdcmZNkEC59ew6/Q4JYAJSV6lVSAddUgz0UKNX8h9cAm8xZ3xajU6dLX4cFndoFxq0+pIIk+8YY+R8yDlfDBXUnmIBJC6hq0zAuJ2/OMdM9TFR6i02CSAJCiNQPYdY9egwFoZkZWoKbVl8SoNNOkB5R1JIEyxg3PsJwHDjtaov7QxVDR0yoJUKbnUZYwO9959RhTy/MFXOFsvw+EVR+8zD/ACrIP2kQDHWwG5k/FbgteoaaKxI0yVBhCelupA/0wB+G3BXfM16E6RpXWdIdZRgfMrWvcehjAOnw8TMUlahmZYUVYXudTMGgk/N5Rq9nHfEPimdylYrXzZ006YBSkDEzYLAvpAFwIme1sN/DeICt4j01ZEUsCrJpLNqHnUfNpIkXA6YqTiORnP8ADlqLCu1FSpFt1DA/nGAfOE55ar5fMKvgitXRBSIiVVgqkCLTHp8uGLjWUpUUbMimDmakUUaPMJtC9tzgPxvKr+30GkKtGtQtIEmYgD0WW/q5HMZgPmaVV3UUMurNBMedgLkmwUCOu4wCRneVXRFqVVbxvFMHUBYbQsHywO83/OwOU8xoyeWo1hDEEMrTKmbCT+mIWZzLZuRlUJBuaz6lpjadGzVLbEQvriJV4RSoMtbOVy+g6laowWmhF5RR5dXbc4DXEOK5g1qtCjTd2BIapUlKFMTIubuYvC29cLVPlA1qk1qocAsWsVpAdwsm/vjlzF8ZKHnGWpvVZo89TyLab6R5jP0wl5P4gZg1tdd2anpYCmkKoJFrWG/UycA1VeY8tlFcKHcMjIFAAgkESb2ifthKTg1eutPw1XaLsASbnr74tyj8KxmcslQ1FpmoquABqgEAi9r37YqfIczjLVZVW8rEb2MEiYnfAeavJWdG1GdInysh+vzXxHblPOrvl6oPcD+Yw0UPiNQLEujrPUCftq6fzwU/+oWTbUC7wdgVft6YCv0yNWCa3kAgS89+k9sFchzZSoIyhWqMSDJgL/p7XwM5mztF6n7i6XMnVuTc+a/bATANOe+IOadNCstJdoQQfz3/ACjC5UzTG5JJ7m/648pSLEBQSTbBPL8vNJ8V1pBfm1bje0d7bCTgBBqEbE43g2MnkhvWc+oW36YzAfXWMxmMwGYw4zGYDMaxmN4DMZgfxbjlHLAGq2mdhuT9MdshxKnXTXScOvcHb0PY+mAlYA82cXfL01NMqCTBmLfmYwdJwi85ccV1KqoYK0AwDqMX6H6RvgGHl3i5q5VajeYiQTI8xB9Ywu55vO+pvnckqpNxMifQQLDfuBgDw6pUo0YLFm+fQQdzskH6dJvgvwfhVWr+9emxqFvMGUCnHVYmfvgBWd4zVWp4dGm8N5mqEEX2t3+giR13wAyvLlapX8amHqElS7FpKG+ktN/r0i+GTnHjKZN1Q5dhayo0KBOo3veb4j8j8bOZrVB4NOgirc6rkk2BLd4NtJ2wAj4mcOzGZzFNaOtjpUAqSFks3a23U9sGOHcuVsrQ/ZqMhqml62aLednDAwoJBKAC17yfXEnn/mb9kanQoMfHzBUTHkpqWgsB/ET5RJtBMDqqLy+3+8L0PEqaSzwdbalVkLgAgyACRb0wD1Rr0vEqVU8Nq2lUzDIPxSI2JiY+Um072wCXhFHNVaNcioBTYVVd/IgPUwSWIlZiMMOZytXJ+UMmY1fLTb5ybRLsSYmOhOJvBMpUranzDgurafCpiKanfciXtaTA7Ab4AavBWr1fEBDRvUqIZt0piRHvAA9cAOL5vLZbNPUzlYOqPKUz5un4aa2kfxN+eHts+mlfMAC2m/l80wB7k2AxUPxY4TObLKt/DTUR1Mt94/XASuYPjnVYFMlSFJdvEeC8eijyj66sVpxHitbMOaleq9R+7Gfy7D0GMrHTbTHvjnVzYMWvgI+nG0WN8eQ2PYWRYHAfXXLwnJ5b/wDTS/6Bj5H4gP3tT/jb9Tj605dzSjKZUFgCaFIwSP4Bj5w4tyNmqeYcNlqz+ckimmoXlhdSdxgFMDBHJ8v16l1pNHc2H3wXTJ5tW00shUUgx/3LlgffT+uCf+6fEnUNXVqKMwEudG/SIk/6YAWeUUUA1swiG3lUSY/z+mB2eGVUfuw7Hu/y/SL/AGxYnD/h0aonRUKwf+7XcyYBY+nYDEXmLglLIBDUppTJ0kBll2g+aNW/07jAJnDshmKjL4VNgsjzhTad7np9cTOcOX/CzQp6yxKUyTe5gAwCZ3v9cHf9+6B0qEqEkj8QABJ++N/Fmm65xDTDH92uwnYiPvHTAIlPISoMEzP6kYzE6hSzgB0JUAJJgKYvjWA+vMZjMDOPJV8Mmk0FQSQNzboe+IgljMVnw/N5p6yojsGY7lj2kzvsJxY2UosqAMxdhux6nFV3xrG8eScAgc7cPIzRrOwan4UBZEqZuYPfvHfHX4e1KNGi9U1IauQSsHyxMdLkyT+WPXEFVnbxbgrckxBnoRscL/Ec4oZKVENMEALcknb1PX88BYnEuKIabqGhtNu8G1pxX+d4gqp+7+RZUMY8zdl9R1PT7Ym0+B+DSJrOwfTqaDLKAJJJM+aOnTfCvV4otcM3yhARSSDCjYX7+3bAPOS4YWq0WpgEoA7jVAmBEk+vbBinmK1wGVWLP5FXU+5E+YgBZ6m2BHw/49SrF0VvOFHlO9rSN5GC9XIoSagVTVZmWCAdYDGAZ207z0wCJzplWZ1FRvFbVDG1tpFgBbawwQ4VWpZJAzqS+YdBT8hJ7dFJWSbe2O3H8giOtSodNOkqlu7vJIUD1O/oPrhJz2aatVOZrV6dJUqW1teFI8qqBJB7DvgCPO3MNAOvimmXQjQTTdXUAyIJEETuA3fEammYzfFjXyhVVcKfFGllQaCp2JGrrEkjUJxB4lwytns14Soq+STpXSgRomp5lHmIJMmdsWjyzyxT4fSFGmWKrJ1MZLE3Jtb8u2Ak8v8AL4oAs7tWqHeo5lj/ACUTsogYkV+IpTBH4jcKNz79sQszzApDrTILIJJ6C4Ee98ROEUtdQtc6rkm/vgF56NSvn8u9UmEqqVUWRYPbqfXfEf4guhzDI1iFAPfrf74M81aqOeyGiy1K6q364UPiBknq8V0LTNV3RYXxAqwJuf036YBC4miE6FDMRO1zb2GBZ4aRBYqg9Tc/QSR9YxYtPkDMsNNSrTorc6KIJMep8oj88A+JcByWWaHct7sCduoER+WAWEyKlWZJYIJYmw7WHv649DLO+WqVp8quEIAA3BPTpbDNk8zSqZetSo2/dzqKRNwIHc36YzL8JA4ZXiWCspquoBCmDpi46b/6YCzeJV4oZLYFsrR3EgeW30x54LzmlGuKdfw6epTFfbUBfTUP8Q3B6+kX6V+HVamWyRp02cDLUASOnln8/wDPCxm+M5YmGq0/KYjWsg+smZwD/wAV+INIoVy5NZogspKos/4tyY/h/MYAZniRzUmszNpNgRCr/wAI2+u+B2WzFIoCkMJNwVI+2PVXN09IgjT3EH9MA4cg1adEPQUxJNRVPY2aOm8T74ifFMZerl1pVFV3ZhoBuyjckGZE7es4UDmQSHp1CjpdGBEg7dbEESCMR81mamYqipVKkgHToVhEnr5iSSe56WjAL+Y4QlMjw6KeQhgDJJgz3x6r/EDMNV8VqdJmKGkRpYWkHbVYi33wa4llydgZAN72P1OAbciZvMJrpUSyCSGsAfzInrcd8B5b4iVj/wCXRHTYnGYXc3wmpTbSy36ibj0PrjMB9U53iOkwuIQ4rU/wn3GIVXNogl3VR3YgD7460K6VF1I6uO6kEfbAc+C8LWlWNZzcyF/wybz+g+uGrC7XcKv1gYK8IzGqmO4sf69sBMOEnmn4grQqmikTOmYLMW6hVG8f54ZOM8ep5ZZcyx2UfMf9MVjzLy5WqZulnWTwgS/kPoJBP8Jfb88BDq87UqiulTWiufMXpwCfUi3pf2wb5KZKCVaystSs5CKAB5B1sNgbRG5GELnTiVd6Hh1EpAHUx0uSQAwUb7m+2Gj4KtEtVU6QAFYmwYTcj6wD0wFgZnhnh5Suzn95URhe5Ejb3nfFecF4IKocOpdUEsgMauy+15xaPHjrDIPwU6jn30kL95P0xVPC+I1A9dlLKAgMEAgGZDR6g29MB34dklocVy70qXgKtmAFj5SSth83mgDck7Ybslxd1q1KmgzJA1G1NSSWgficmxAtbfCx8OHFTOVa1aqKgo3W8ks402sNUBT0tOM4xxCvVzhoZWkhQE66tS6gky1gfMbxv/ngI/MXGDnswop10ARWLFyq06bGwJLHYAgRv2nEzIcN4Zl28SrmctVqW8zNThT/AIeoE9z+WDOY5fHhkHzuRdjFyBIEfwzGETi/K1OikFcsJ0ICw/eSdIYmWG0zbbAWxy9x2nmWPhrrpsPK6I3hEC0NUjSzAgiJwR5l4X4+VqUwzISphlMEReJEGDsYixOFv4PZc0+GhSZUVa2g9CurcemrVhs4qJy9UXvTf3+U/fAUtwPJ8TNB/DTK1qbCCJ0tpMQAymdoPp3mRiVyHztFT9kqZSvqp+Qmm3iKl4lpgxPWTjOXs1RbhyoVPjUNdMiT5ammGmJEAddrxjlyfnKNLM16sGmjCnHlMfUnYi9ugPtgHrmRdGY4e3zfv9Pb5qbLP88V3z/Wrf7XPgMKbqigMFljqExF/Xt9sN3G+bKVfPZXK04JSqlQuflJCkhUiZa9yYAjCfzjxhcnxarUFV1d1RSfCDhREypLDzX7emAncJ47VoeMvhV+IZiPMWkUFAYTCICSNUeYxMdBfAXhS0a+ZYV8hSyxRdRSnTqliOkDUVg9yo3EHDTwXmGhUy1WvVauXZlWo4BSo2mdIAHQyLC23bChnONUsxmZXxQW1hyxLESxKjrbTpmDGAKtxbLECjlsk9UGSVCKNO7CzT2Jv2GDZ4HSpcv5hlVkFWlRYgxqF4Owu0YW+HZitqnh2V8Q00hnJnfcnW0Cd4GwwT4T8T8vBOaplaq+VyBYjrIizT2n6YBL5h5kzmqiqVa1MU1VaaI7CNO0AG8CBMXg4YeH1adThqV8xTpM2ttTsAB5S0FiBMn5YUEkkWwzcV5jyiZamtPNMgdEGkLKopmWJjyybb9YxV2TqIamVo+IWpFy7r/jLECQRF1Avfc4A3keNUcxXWnWFWitXy01pKVoPJ8rFWO8/i0xjfxKqZCy5dHFUinDAKlMqsq0qADqkTJHXA3nTiLnOI61GBpqNDO5Y9pFiB9B0wMqUVfMQfMGpJF/xGmux76/1OAYvh5y5rV3rslOi6MB4mm5kEEK4JbY3At3wxZLljJUS0ZjL1SuomGEgT2gbDouAXwt5bXOJXaotJyugL4oJIt/0hdhI+2IXPHLtOlpqUwlME1YVFIACMQJk3Jt63OAZ6vMHDlpsodCDNgrmZHeP6jDLnKdKrlpzNWujBXMUmqLTCA6EUBRp2i298UIreWBt1w8f7ezIyiLVrOmpNKqwMtDE33nZd46XwGcCr0VRxUomoRUeGJMxYCbi+Mxy4VwbMVkNRUdw7EhiRJ79e84zAMeVyozeczNHMV3C0Dp0ggBjJkm2w/ywb4TWoZOrSWjW1+MwBE6gRtaLC+3scAeb8gcjxM1ayq1PNtIhjAvudr9xtjeY45TLU0pUwi6gKZAgkFhcHsW22JmcA/8X4gGACGdJEgb7W/l+ePfD+LVfOlBBrLKL9DFz/fEbmeqvhFUOgzAfTJGwIHU9veMReXs/RSsyU6viVDchvmB6ttv6DAN3CuXFpt4tU+JVNyx2HtP6/pjfMwWrlatNTLlbAEapFxHriNmuJELdpAF8RMtQDQ7E3/t/rgKe5f4Sp4hSVqdQadTOKqGG0qWCtJMgsAOgwdzfGFXIZfPZQim4rIK9BSdAbS0qBuEaxg7T6Ysyrllk2uvXCpz1wGm+VzBQLTfy1CwFm0STqAF7EkdZjAH+CcU8fKhxfxwQSdwoldPuLjHn/YVIU2VVC6heNzAgX3MeuAHDeKihw7LsLqopA9CQzAT+bThurZ+myNpN1iewJE/XAKWT5NVKjNPzCD06QYO43N8FaDUcvppjSoYxPr2JJuTgnTzqpT1ufwyfyxW3EuNJnvH0D92dCjVa5Iv6QIOAes3UqW0gozK2l3Ahex0zJv0xVvOWQq06hR0GYdlANSIg7ta/l1GbQbDDtwjmJczqdSSinQpJ83lA3J9IM4IZjKK8E73vgPHww5gWlk6OWqqabUpGo/K0sTJPTf/AFw6cX4ktNNwdYgHcR39cVtWzaUGOrZjae+AmU404z9OiCSlQEqCdutvff8AvgDH+7VSjRYK41uzNqpDTEgAdfMe5MewwoLwfO0W0KNaHXKMqksxQyfMJMtBscXFTpSIPpjhxLh27LuLjAKvLNVajUGjQ9NiGDDSY0kiRvtIv1VcTuI/DVeIVzmK7lE1eRVjUwAAuTssj1PtgXTql8/lqtJSyVkqU3KiQLEoxOwAawnvGGDN8ealmaFN7LXZkUjppBIkesffAb4r8PqK5U0qIKSQxfUS8jufTsBGESh8L6oV4qsKhJh9wwI6gEEXO4GLorL5N8DM6QtPxLCFwFU8EU8PoZmhXphap8yuzDQQQUBU94sQw/F64gcE+G9biderXUfs+WLHzsPmg3CLufc29emHjh+apZuujVEBVxUT3KMDPsdJP9sORzwGmkgCqsCOgAuI+mAqbnP4X16bgZclqT6Qep8o0g7WMWI2mT1sb5S+FWXQCtW1PWABCm1OmQBsN2I7n8sWbl6odVnox/Q4AcQ4itMMZghvrcxgF7OfDzJ+bMDSzsWBpwIa+0dCIwh83crtUqI2SowqKNRB0qhmQbmASLwO2G/mdK1bLulIooZi5JcqbrESLx3FptjhlONjJ5OjSrHUR5SygsCx+kxEAe2ABco8DzGWevUqOmuqhBUTE6gZMADvZQdzhY5vzFR3IKEX1ROokbFyYEkn0EAeuLmSkPDCkQCJGre/W4wF4twGmKq1ColbH1G0e3v2wHfkLkPL5XJJmKyK+YqBXl7imDEAA2mIMnqcSuP8sU6pBPmM67+u4+uI2Vz3hVqSq+um3lVTcdDb6A2wXzuYYL4kSon3AiY9dsBGyWTSmgQQAP74zHKplCTqDAaoNx6DGYBT574d+1VXpUwVakmsoTY1Kr62XV0gRFuuAfJ/AKwro5c6aLghZkSNh6Gd8P3L/C6jtVq1JDVKjPDdBOlR/wCkDBxeHAKD1Yz7W2wEbM5TWoEsstqk+YTaRFjBt1OPfAOXFy3i1nALuxIbqEgCBa0kSfpibmWCU7mNN7+gMb/TEvKV/Fohjsyg/wCnpEYBb5hzVSoiLQWTULAmYCiAJ2Pc4bKGXjLoI2VR+QA/lis+Xc43+2czRqMSFX92vRVB1W9YaZ7g4tPR+6wGqYvfCnzpxFUVlgQ1OoSDsQFMj6kj88MlSoYxWvxPzGlVMn5aqC03IUgWG0arnASOIVFThWWBMGoaIA9ipj7YZ+CPqpjaCMJz5L9pXh9wAAkyYUHTabdwB9R64ZMmr5dQtRSp7H+Xf6YCTzdm9OX3jpOK75bIOTzhUSyNqHUkhAfrcYYOb+IeLRCJJLWEbnHPlnlpstSanVs4pu7LNwGkgH1t+uAXOR81VZWYsAr1Z0wTEr/MAf0cO9YnSPNe5Hb+umET4f5RvBqVCfJ4oAvewv72IFu2GXP8wU1gW6gd/wDTALfGOKVqtenSYKKRqICevzjb64687UDl87l6iMAVZR7Qf0M4C8bzhYhqQbysG2mI81+2JvxMZtWWdvxpq+uAt3g+dapTGo3tJO5/lgRz7xerTRqaPBj5hvG+InKnEAaawd1tiJzmTUUiblDt7YCbyxxMUsnl3A+ejHrqFxt1kYCrxf8AaeIUCplaRt6kgyR7QB+WOHJeaZ+HHVb9nJI+jXHt0xx4ZlzT4wKYRm1rrBH4ViST/hEfpgLSyCHzQxl7mT9PpbtgXzY+nKFCT5lIN/pvgqjKlwbn7YXOcs//ANlnbe+Ag8r1l/ZMi1vndfzLi+DfEk8Wvp/CQxYdCBCwfzJ+mE7lHPBso0xppOhW2xGg/e/5nBfmDmankVZ287sR4SD5jA809lv98A7cGzf4PNIO5FjIMemw2wq85qdIcmyVFJHQgyn2JBxXfGee+KqgdlfLU3MqRS0zbozCduxxw4Fzdmc1VXL5h2qioQJIGqx1XgCRY74AvzjmqiVaS020mvCEAGwBife/2xz5w4yjtRyyH8atUjcRsPfribzTTRc7kp3hwT+UfWWOFTP0SeJkAdZ94v8A0MBbGTr1HRAzAgdb6t5wJ+IfMzZZSFEs3U7DHXIZ/wANVB3Akgzb0jCxz7m2zNcUUUaiASfT+XvgOHDQ1PJ5WsC7TWUsO3m0kC20HbFsU6q6Ckhp9f6tiueC1GWg9PR/4esSA9wVDg6TI7GP7YeuH8SVtWnaJFhb0Pr0wEnLUwqhY2t/U43hdz/MhpuV0g9dxjMAzZKsWI7nfuB2xNzPlWkTYSSSfbHnJaJlTO398eeM1AKarMQCPqRgFPm2oXHlqOoUlyVNoF4MXM7dsE+WcyKTFNUpWLMno0nUPrv9DgLx1iWFMEnVpBUAQq9zHU2+i+s46ZfKOeGhgTTqAF1cWZbkyD2/zwETmjKDLcWymYVwNbFKqFh8ukw0bxBIn0GLFSodAGPmqjWqPNdy7MxZdZBYsQAxkzNgQfrh95G41TqstOtmcwKhMoNQCH/AQQTJ9T/KQtejRlLddX6YSeY1V1VHsHYLJ2kqx/lh8Qw1rBYxTnxC40aaU10yfEJg2gpIH3P2wEjJ8VFLJoUaTRqohI7aoBv+Egi/rh6ofEbJ1KYXMDTqgSVJQn3AK79icVPytnxV8ZNBK1qRUg3BIgGJ6ixnpbtiNwmq9KlUy8M0lgVAR0drRIJnYDbAWFxznvh+SdTSoqzrOgoFOncT81rHe/XC7wznI5l87VYmPAtMTu0CNh80AenXCqeGVEpNKy43/dqYJsIOu9hsBbEUVdGVeFYCqFSYF4MsbbiYGAsPlPhXg5ZaZqCTrZx0g22IIgCB9b440OLoUJUoQttqc+loGOfJ+ZNTJgN8zKyE9SJiCfYD1MYkPwnLUUeKCAuCCSoN4nr03wCtn+IeIyogAWQhAAvJA6dAPufTHL4jV1bOKvRKeneO8D0wZHDKVKrScBQFl4vEIJjeIJjCXx3OF847taG/KMBYnJOXHgKUcMdM6dall9D8sf6495qjXNTS9MqiyNRanf1ADSfy2vfql8rZKrTzXieFWKjVqKUyxgj1WO2+HelnKqaNFBnLqHXxGVBB2kCb32ABwEbLZsqufpeGKYRV0LEHSVsTPUxP1wLy/Ea2XzyVzUWnUoB6TFvlYRIEdZUzBt9cEs7naqtXNajTpEUphb6vMqyxNyQBhT5grmrWqvbzFYUNDbQdtvlGAs/hnPeWzK6HmjWvDrPhNfsxlZ2vA9emBXMPDgyuKldadFGDVWETJAhfmMuRsADbCDwutXWiWoeRH/dN1Jkz17mLiIjBFuXG8NWqPTpaiTdBrsYEXiT/ADwE3hXF1fL5hUXQgqZdUXrp8qAn/EdMn1JxNzOXqVOLLmaTJ4dAU9TSpCeVuh7wR79t8JGfqmj4yK5Pnpw3qoLE/Q4sKnyVmFy1fMVzK16KsKZnWNMMuonc72IPScB65/y9RsiqV6njVWdWQ7FZMdAB8piLDCtypwsZauKlSDDBFOwE6Qx9CA0e8jBGjqz5p0qQZFWGVC+upa4JMnTTBj+WHpfhia+TpqlUU6lPSVLJIJB1EkbyT+u2Ar74kVGp16dSBZvKQdwopn6SZ/LEGtw+q+frvRALqA6ob6gyiw9Y6d8c/iLmcyMwcvmQmqmZBUESCN7kyDiN/tyArKwBVAulZDNAG5jYG4v39JDdTnCsEFNU8MqYMFum4Kny/bEPMcwV2qeIDpboVUCNrraxkbi+PGU4ZmM1VJALMxJZmsJib/TB08lOiqWrAmRAVSdxq6x74ApynmQOHZnVZkIJJO4bqxPqME8pxejQy9QNUDMzMQ1O4WSSBPW3vGFmnk3pZLOgtOo0RJ/Fcsbd4x54DlsudVOrSQEaW1XmNrnoJj0vgNZ/P+YXYwOsg7k3kj88bxFzehGhKUre9hNyLd9sZgHbNcXzmVbzUtXmEso8o7CD+U4Yc7xXxQHNjAbQTC69oJjvb1w1vwVahCkWJmDcbYD5/JLXq1E/CgCxbTJgz7/pgEHiHH69LMUwwD1apaFBMbgAREDv6AYaMhxRWoVKLMoZC6RubEwY7RG+BtfJ0co9SpUMOPxHfaYv7QAO+AfMeYqpQqZmgzU9ZSYIvA0mbdf5YCByfwwV6uUof/kp5xyJIu0qNtrKPti1OE/DrKZeoKqZc+IpMM5kAnaJPQ7dsUDwjmPMUKtKrSch6I0pYQFMkrHVTJn3w7Vfj1xCI8PLD/kb+b4C6qVEyx9bYqv4j8LVa6NUA0/tGrzbQys7D298V/xf4gZ7MyKmYcKfwodC/ksffBPlbP1c64y2YbxKVNKjifmGlT1Fzv1nADuFZ00qlVqRMHcqu19gOwmP9MeMlmGLMwEEsY1et+sXn7R2xO5Ay4qGspt5UM7/AIoxNzKFXdQqkyANWxkxt6CD9MBJyWWZlYsI1edr2EDSv3k/3wvrmfHqUaIMrr3G422t2E/82HykVppYb2A6gAWH5X9zhX5T4QP2+kbEBiSB0MN0wDNwWgtPxKaQVRmUEG1v6+2JvEFJZAWGmD5Y3MCMQOWOHgUFiQASD+ZvcYJ5uiDVpDVMyI9Imfe0fXAL3MXFadNKtOYcwBb8MT26n9cIVHh1Rqb1gAUU3JN7x03O4w4c68ui+Y1QTIKx8xG3+RwByNR1XwgfK+kEQCJIXbrP5bYBu4Dx8OohyrsQCGFo6NIFiD3745cC5hLV0ou7EUtYbSQy+WSCCLAfywnUnNMapgqWPoehHsRiRwhiRUqliussoCxubXuJMOYA98A08b5iV0rM4OipTt1bcKo6dZP0OErKv4jmLMqFtRO8AEiLR1v3xMyXD2q5irTLBQqtYywF4tJ3vvPfHn/Y5y7FtQYaStgR81hgGVKQTKxedM+mq/bAbKcRq1ShOlmEkE9NiSBsIAAnuxHTDLxrLBKMgi3cd7bbQMBeE8PC0mqH+DY7QAf5y2AHcv0qTZqi+YYmiKmpoBvHmIvvJie4Bx9K5gBgGFwOnrih+VOSsytFszrCJr8JwAGBWFYGenmIAboYxYA54QVKNJSWLKyMB0ZXRevoTJ9MAz5TJZem0UaaoxPm0qq/oBfEytmtMAdZ/OCf0BxFbOLcgyWv9v8ATA+txINVCkgEajf/AIQv5efAV18dslJy1aLw6E9ejqPb5vzOETgnDhVFME2ZyCBIkW6j++Lr+JvB1zOTcjy6GV5iTAEH/wBp/TFP8sMqZmipbyhnIk2vYel4wDdx/iNPK0bHS0FVA3Nrnr0OB/K1SpmdGplhAT1JnYD6D8tQwP8AiKCzKREUzBHUSAZOJ3JmZNOgOsXEbyZMD1tJ9BgBPFOK6kdGiPEBkXvqMCO4Vbg9CMHuFZJRRYGCzISCd79NtpH2wgcTzZaqxkkBjAPS84euFVvFo1SsKV81ulpA/X0wCxU5gE7H6YzAHMTqOMwH2I6hgShBMQD2wCzHD9DgIN7k9zvOKD4zzXnFr1ESvUpKGICU2KgXPY7++PWR+JXEQQn7SzSQPOFaL9yMA9c7ctPWrTPlCxeYBnYev+WFHi3HtGWr0AysJVQIkWJ1ER/yj3JxIzmZzmZZ0rV3an/CsKsEwDCj9cAs/wAKQ5RmRgHpVXV0AJJU6Yaewg/fAAMs0bSYk42lLWwUbkgfnjdGBIP4tMn03OJvLdRFzAZzpCLUIP8AiCHT9dUYAdSQTh4+HxWlTzFbc6KiLPqFXf3O2EWfuMP/AC7m6TZGoZYfsqLUqACxJqqAtxe3aNsAV5T4WF8UCNTKouIO49cD+IKRmaYkQWuexAN8deFcxtWSvUpwunSACBeZm/qAb9ML5zbtVQhhMywbb6dNh9MBZVOmjL4kjQgsf4h1bCzylpbiFGGN3iNQuL2iJI+uN8e5pWllgi7kfViR9lEjC7yJxEPxHKIaa6WqqpkkzNjgHzhJ/cViDOisZvNjaT7Rj3SBqPStPzx+RGFfl/ihp1M1TPy+MyRcgi6wRcnYbYLUuKBczSqM4pU5YS4O8WI9xJ9xgJHxFTRlQPUqD3Np+/6Yr0VjTPnBUgjptZd+o23wa+IfH2rsqoSKSkBCbFt/N6T+mBfxIc/7TzIvZkG/ZFGAgcdqAOVi2okG1lm23WMTuB59aVIK62YsSe0RG3qDvjhxHhVcVY/Z2XSFuqm8C5BMj64HVKlUUgCYQk9pJkz6kSMASy2dVKrszCTB1fQHv/RwWyNL9sLhHH7lRVcv/ArKCBANzI9LdMJ71WcknzExc7wBG5OHn4d5EKmaNUEI6UqZM3h6yTH0BwEvnTNgUGKsILCI9fX2wvcPzwTKsWsXGlRO/wDP74I838JVFZkagy7SsqwG3yhiDb+2B/CuWKlSpl0lP3jqA6lWEHqbzPpYYC1vhXQ8ThyKzFQXqrpUwd7z6aSP/UfTEHm/lmhkaaVFqsjGrFNiBCEgsdXVpg3N9vqfpcEo8PoRSd9QnzMdyRfy7Rb7YRuM82vxFWyT0JdXVhUUjR5TMsDJE3BAJ3tgJHK/Mq1NSli728xABieqgAC/2Im4ODmTydXNZmlXoJNIeJqqfhjSVgHcnUFNp+XCdT4jluF1EYotWvbUugBW7xNl9P54t7Mc45RMsKxqhECg6Yg7BtIUdYPTAQs7lYptTJmmVKkGSYi9yf1GKhz+VWnn6FFAhFGlTUjYvMsb/wAYBETizeNZ2pXpa6SeFqFtV2IOwcTA+8d8VLzO2mstWqVV2kQPMpCWUsBcEzYjYrgIfOCEPKtKVCGB9pSCfoDHrgxynnaVGkyVdYqCQiaTu25EC8wL9Jwk5jM6o3t3YkfQEWwRHMXlCtSVo/xvp9JXVH0wAmuZZj3J298FqmcqUiCQDrUEEWEMBAt1i39sBzhw5fyzZpKVJUcuxKqQJAgbm9gBe+AT6rXOMxafEfhIyMBRpmqmlTqLMDqiGkbAyDt0IxmAXuOcBdWzDhhK13Vv4iu83+vXC/lOHualgSVGvY3Egf0cXUvJxR8zUqFaj1ixQkA6bmF81oIt9RhJ4XyQ/iuKjaGVJhJYm/XoNhtt9MAfy3EaeWol63n0ge/TSIPzAHp9+mK54nQ8Wq7o1OmlViwDMFMG9x2w08d4HX0o9PLAlwGC3KID08zaT0NwIjbbHPhHIxcj9oSdACwH0gR3IF4npgBmV+HFarlUr0qlJmZnBXV0UwCDt37YH5XlJxmadCsQGdgsIZPc3iAYvh84jwz9lpqMvV8NQGJW+mSd/mkGI3nbbAfkqqzVKuad1LUyQGc2WVYSA2247bjABMx8Oswt7le8Cf8AqI++N8NplOG55lBC1KmXpR1aGZz3uABPvhm49zJXAVA1ImowWyCb2n5o64H5HhNYsafigUgdRTYKWEao/iYLGAD8u0f+z1YpViwdIaleBpazqTOk7i246Y3kstTFRB4VWo5JLWZLQdiXX0/LDjks1QyaVA7r5yvmZTpEBo9t/wARxEpcTp1KmvLqlU0mBt5ZkQYJtPXfAK3MWVYAsaVQbKC7KSLm0Ak/0cReUs61HPZZ2sq1qRNgLagD0w08wV2qvD0TTAk3dfNEAfKW6E/mMQslyUcxSeuraQpkqNIiCNQgwZE/ngOOZzzUK+aqCGBzNQJNxZnBtIMXFx64jVeYvFZVc2gsdwAdhpgztO++o4JcI+G7VpqF9mcREkkMRH1jATi3LLUOI/spkamSP+FgD9hP5YDXMFO9OqFIp2uep3IBN/7Y3zhXGZz+arUvMpfUI7QL/b7YdeZeDrUybKiMzUxIZbgAdN9xtGBVLk16VSqAXVBWpqDA0kWmevXfARKvGzV1wrsGg+ZgI695i8dZjETg2ZRabrWomoVdj8mpVFj7jEHi1Jsrm6qqQuloEdtx9jjS5qV1E6yZmGg3M9iR/wA3pG2A8V84mtnFNAq2A0x9idz644NxqroZB5VqFTAHaY9euIyv5WE7sLdevpGHPiVPXlsppiaTVRAHQimRPfZsApZ7JVBTSo2rSxiWMkGJ+4/Q4aPhhky/E8uah8iaqknaQtr95jDXzxwhH4K1ZblKlJj9Tp/+WFT4XUv31V/wrSvbuyge+x/PAXNx7LCor3BWO9/cdjim8hmhRrsC7IxqHUCQJUfWJPf64Nc3iE1U6mhlv5WgkdVthByjmr4mmnqIUuSCS1iPMdRO03i+AiZ/iT1qhqPcn8vb2we5QzwetTSqZClVUMZEFhK32H8z6DC1XQhiCIPb+uuPNNoIwH00c4nhiCCNh2/tik/ihmKbZwBAQyoNZ/CSbiB0Mb9z7XYMzzRkv2WKbt4pIVVAa3vP0Ha+K54lmfEqFpmYkxHTAR9FsaQSdwPfGKMYRgO37MP41PtqP/xww8qcebJOlVS/keSAogqRDAlhNx9wO2Cfwng1aykjzIo9TcmB/P0wx8e+GtCpq8J9D7kzIk3uJt9MA9ZPjC1kWrTeUcagQYn/AF6fTG8UrlspxDK6qVJnVQxNrA+onGYC587mjEBnv1EemxjCXkeKn9rfTrUGkJZyASQ4A+Y++F3lbnA6XFTUxCoABf5VKlyb22n/AIsLHNGcNeuW+awEjY+3p9MBZgrZiuXU50UdLQBTpqSREiajE+YDta2IK8Wp5QmnUreIbk1TUXXf0LC/tgVyPSyrZUjM069ZtZFOmgqFYsZhYXcm59MBedsqtN0C0FoWMpqUv0gsBt9SeuAZOIcRy9ZCWqB6kW0VCSOsMVHU9MBeVOPJRp1aXWo5OkhiWAXawIO0QTiTyJwpvAr1iUVPKJZSw8sk7EFdxee+AznxK9RlKkqDphYUiIJsxIMSd8BN47xqkXpFU0FSSStMKdjBuBOOnLeeFapXWTpag0QAGlDrWASRvb8sR+JZQ11VgBKjZZJbq0DUZjvbAvh+Y/Z6iuGBKtcAyNMidrX264Bh5f5qQ+IHLLKrBa9gbj8oJJJ2OO1XjZrZjw6YGnTOo2tPSATJJAkbeuFzh+SB/aHiFA0r/wA7gA/RNWCmd5nGXzKHLwUphQSROoSHO4sJA2H4ZwErPVTUziUQpGlXuesgnUNpFt/thw4HwDyqZvqVmv6gm3sMK/DuZlz3E6VRkCtpdel/Id4gG8xba18WTkaAAF9wSPTr+d8Bz4TwxsvUfSBDVHckncMxbbvgZzDwbxON0KoH/wBo7H3UmmPr5xhhbcGTt+e/TAnOcap0+I5UEgeJQroCTadaMB/7SMB0yeU0VWiysvmHfv8AbfBxoZT5d/1xJy1RKlxHb7xgguXQCSQI3wHzp8UMvo4nXHX92f8A+aYVkcjrg1zzxkZriGYrL8jVCEPdVAVT9QAfrgRTplrKhJ9JJ/r/ACwHfheW1vB7r/P/AExYGQoWup/CdsI/BzUo1Vfw2IHzDSQY36/nhyq8wBIK06ghdip3nvt3wB/jdeeEZpJAGhSB7VFtioMvXdJKMyxElTB9NsNOe4nmMxSdANKOQDuSQDPQWuOvbEvknICgaxq6RrVUXUR3kxPsMAoVOIVahhnLE76mH6nDFyhkiKdeprorKimPEqAfMZ6Tvpi8dceeIcDDVioAhRYggSZAkkCJv0wPrcOGg/INIFwZJ++AF8QearkkG5uCCD7EdMRwMSq2VCidtrYjFYwErMcPZFmxWTcTv1F+2ImC2crUvDbQ5bWQdJBBU9Te1z2wKnAeg1ogflfGrg9iPtj0JG1iLjviVl6i/iViTc/33wDv8NDVdqru0gBNOo+pnTfeN/TDjmOIQxntG2+0bfn7YrDJcSVUMKVCnfWQRNiRe+0EDYE4a8vxVoHiMGDAAEdTNj0tv0wBp689J+v2xmB3jmB1xmAQ+CcKLNVBB0rSYtboY2k74EpAtfuIEk/eMPBybqKgam9VqvUFUVR0Bnt/liLy9yQwbXXWeyTv6kj/ADwBP4bFWZlc1CoAsxACtuCB9DcnpgXzXw6kmaZ3DMCQPK5Bn+KWB/K23XDDm+AkicsPAIvZoBMD5hBmMRU4bW0OtalTqExBU73BJM3kkQe+AJ8oc05KnlqlHM1Co1SqltRYW6gbWj/PFeccanXzT/sqnSxsCevWCemHDPcCqZs00NPL0adO9hNQ+hKxb0BwS4PyzSyzjRBc9QLR13k/fABeV+aP2Ci6Vss7VCwK2lIi0H3v174BV85XzFV3XLinrJby04G47iZxa9WsFm8dPT8se5QEA7nsLe3pgKdocPzVMxoJFQx00ki4mcScrytWZtTrdokMDuSwA9oEz6jFpvlAsGwufm/q2JFN/Sxj+f2wFX0+UayVlrU2RWRg0XIEdNhaNx64fqHHKhQMaLFv4UIIA6XkCPqDiVm8skeYJB6E/qMcizxFNFjpNh+UYAfT5hrO3/hyACZ1OosT0idu2F7jPLT5qv4lSofKAFVIhRJjcyTMkmLmcNtZ9J0kqDMW64j0s6AdOm/c2BwC3V5eNNgUrVUiNiYY/RwY2+2PfEsrmqwIdyZBUS7qL2+UenSTbDYtYG7KAe8zj0MqDpJBkbT/AFGAr3J8pVtbErSERZQL+1rbX9zhgyvAXDAuyAD8IXe3eREffDJTohIvE9r41XpAEXJGAGrw9QBeJnZbn6++IFfgakyDuYJYWj/Ppg8lWDMzHpP2xyrZki5BP0t+WAGJl1SlAClBOogD+8/S2ErmrP0aoCJUM0ybQNLE2mZ6D0O+DvNHEK9RSiUCysI7x9JjbqRhOTlnMH/yyPffAeeB0w2YVWPlMzEG0Tb3/ngpncstIsFQBSdyd+osfT2OOGT5f0uNbQ14A/z3vOGTMZUEKG3UwL3t19/f0wCLVYTIj2G048qZBAUH6Xn3F/phrrct+LOimxY7arKI3JMiBEmTYdTvgjy1wkZRKlSqmtSCzuutURaa1H0eMNP7x6gpaVpsZtPQYCu8SaFHvtjM9nXrVnqtGt2LGBAkmbDoMM/KHGcwjtNWoqUqVaqqBmFNnUeRWUH5WqFZH4iYO+LjpgMOgMq0m1W82pQAL7bSbQfr1x6ytQSWqBSVUmARpWO/uTEDBHhvAmrnVUr6XqsIBBZnLOFZmbdSdQYSPMAbi2PS5LLaU8TNI06tA0yFGgsA4V5DSFWJIBexJDAIWHThmSSsV82lnabKCqiDBcRABnbV1G2PdaiUXRUHhQPLUEmib+W4Egaid7i3rgwmXp0acCpMqXXyqulPC8Q2B8pB8l2iZIaxGJRzRVwzPTdaYpArDQSpSWQk3PmeJ3Ckzi6kFNauaUDT5gZYEGRck98ZjlXoBDpWq6wF1aBKaioJ03Plkxe9rgbYzGYRZOkBVt1xlQ2b2xmMwHtflHvjZEbdj+uN4zAQUMm97nf2GCuVP6YzGYDdMfu298SGUYzGYDiguMbT+WMxmAiimCqyAbH9cReJUgtKoVAU6SZAi8G9uuMxmA6cZciiSCQYG2EfL7OeszPWZN/fGYzAN+TP7k+kxiaW/dr9P0xmMwEbMN8uO6dcZjMBFc3P/EP1x3rjyj64zGYAPljNVp7D/pGJVZQEsO/6Y1jMAEz6+en7LgjQpggyAbjp6DG8ZgJHCVDZoKw1LqAg3EHSCIPQgkfXEni9BaoqGqoqEPUguAxF2Fp9AB9BjMZgK4qUwDWgAQwAgbX6YgV6hDVIJE1Fm+/zm/1AP0xmMwDJyo5L5aST/wBppC/bVt7emAmTEohNyCkell2xmMxaKF0rszZrUxbTl68SSY22nb/XEOrUIKAEwaRJ94F/fGYzEoDa3zH0gD0sMZjMZij/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5847" name="AutoShape 6" descr="data:image/jpeg;base64,/9j/4AAQSkZJRgABAQAAAQABAAD/2wCEAAkGBhQSERUUExQWFRUVGRgaGBgYGR0fGBofIh8fHB4cHSAdHSYgIBokHiAeHy8hJCcqLCwsGB8xNTAqNSYrLCkBCQoKDgwMFA0MFjIaFBg1KSkpLi4pLSkpKSkpNS4pKSkpKSkpKikpKSkpKSkpKSkpKSkpKSkpKSkpKSkpKSkpKf/AABEIAMIBBAMBIgACEQEDEQH/xAAcAAACAgMBAQAAAAAAAAAAAAAFBgQHAAEDAgj/xABFEAACAQIEBAQEAwYDBQcFAAABAhEDIQAEEjEFBkFREyJhcQcygaFCkbEUI1LB8PFi0eEVFnKCsiQzNEOSosIXRFNzo//EABYBAQEBAAAAAAAAAAAAAAAAAAABAv/EABkRAQACAwAAAAAAAAAAAAAAAAARQQESIf/aAAwDAQACEQMRAD8AvDGYwYzFVmMxmNYiMnG8axvFVmNTjMZgMxmMjGYDMDavERqZFZdcmZNkEC59ew6/Q4JYAJSV6lVSAddUgz0UKNX8h9cAm8xZ3xajU6dLX4cFndoFxq0+pIIk+8YY+R8yDlfDBXUnmIBJC6hq0zAuJ2/OMdM9TFR6i02CSAJCiNQPYdY9egwFoZkZWoKbVl8SoNNOkB5R1JIEyxg3PsJwHDjtaov7QxVDR0yoJUKbnUZYwO9959RhTy/MFXOFsvw+EVR+8zD/ACrIP2kQDHWwG5k/FbgteoaaKxI0yVBhCelupA/0wB+G3BXfM16E6RpXWdIdZRgfMrWvcehjAOnw8TMUlahmZYUVYXudTMGgk/N5Rq9nHfEPimdylYrXzZ006YBSkDEzYLAvpAFwIme1sN/DeICt4j01ZEUsCrJpLNqHnUfNpIkXA6YqTiORnP8ADlqLCu1FSpFt1DA/nGAfOE55ar5fMKvgitXRBSIiVVgqkCLTHp8uGLjWUpUUbMimDmakUUaPMJtC9tzgPxvKr+30GkKtGtQtIEmYgD0WW/q5HMZgPmaVV3UUMurNBMedgLkmwUCOu4wCRneVXRFqVVbxvFMHUBYbQsHywO83/OwOU8xoyeWo1hDEEMrTKmbCT+mIWZzLZuRlUJBuaz6lpjadGzVLbEQvriJV4RSoMtbOVy+g6laowWmhF5RR5dXbc4DXEOK5g1qtCjTd2BIapUlKFMTIubuYvC29cLVPlA1qk1qocAsWsVpAdwsm/vjlzF8ZKHnGWpvVZo89TyLab6R5jP0wl5P4gZg1tdd2anpYCmkKoJFrWG/UycA1VeY8tlFcKHcMjIFAAgkESb2ifthKTg1eutPw1XaLsASbnr74tyj8KxmcslQ1FpmoquABqgEAi9r37YqfIczjLVZVW8rEb2MEiYnfAeavJWdG1GdInysh+vzXxHblPOrvl6oPcD+Yw0UPiNQLEujrPUCftq6fzwU/+oWTbUC7wdgVft6YCv0yNWCa3kAgS89+k9sFchzZSoIyhWqMSDJgL/p7XwM5mztF6n7i6XMnVuTc+a/bATANOe+IOadNCstJdoQQfz3/ACjC5UzTG5JJ7m/648pSLEBQSTbBPL8vNJ8V1pBfm1bje0d7bCTgBBqEbE43g2MnkhvWc+oW36YzAfXWMxmMwGYw4zGYDMaxmN4DMZgfxbjlHLAGq2mdhuT9MdshxKnXTXScOvcHb0PY+mAlYA82cXfL01NMqCTBmLfmYwdJwi85ccV1KqoYK0AwDqMX6H6RvgGHl3i5q5VajeYiQTI8xB9Ywu55vO+pvnckqpNxMifQQLDfuBgDw6pUo0YLFm+fQQdzskH6dJvgvwfhVWr+9emxqFvMGUCnHVYmfvgBWd4zVWp4dGm8N5mqEEX2t3+giR13wAyvLlapX8amHqElS7FpKG+ktN/r0i+GTnHjKZN1Q5dhayo0KBOo3veb4j8j8bOZrVB4NOgirc6rkk2BLd4NtJ2wAj4mcOzGZzFNaOtjpUAqSFks3a23U9sGOHcuVsrQ/ZqMhqml62aLednDAwoJBKAC17yfXEnn/mb9kanQoMfHzBUTHkpqWgsB/ET5RJtBMDqqLy+3+8L0PEqaSzwdbalVkLgAgyACRb0wD1Rr0vEqVU8Nq2lUzDIPxSI2JiY+Um072wCXhFHNVaNcioBTYVVd/IgPUwSWIlZiMMOZytXJ+UMmY1fLTb5ybRLsSYmOhOJvBMpUranzDgurafCpiKanfciXtaTA7Ab4AavBWr1fEBDRvUqIZt0piRHvAA9cAOL5vLZbNPUzlYOqPKUz5un4aa2kfxN+eHts+mlfMAC2m/l80wB7k2AxUPxY4TObLKt/DTUR1Mt94/XASuYPjnVYFMlSFJdvEeC8eijyj66sVpxHitbMOaleq9R+7Gfy7D0GMrHTbTHvjnVzYMWvgI+nG0WN8eQ2PYWRYHAfXXLwnJ5b/wDTS/6Bj5H4gP3tT/jb9Tj605dzSjKZUFgCaFIwSP4Bj5w4tyNmqeYcNlqz+ckimmoXlhdSdxgFMDBHJ8v16l1pNHc2H3wXTJ5tW00shUUgx/3LlgffT+uCf+6fEnUNXVqKMwEudG/SIk/6YAWeUUUA1swiG3lUSY/z+mB2eGVUfuw7Hu/y/SL/AGxYnD/h0aonRUKwf+7XcyYBY+nYDEXmLglLIBDUppTJ0kBll2g+aNW/07jAJnDshmKjL4VNgsjzhTad7np9cTOcOX/CzQp6yxKUyTe5gAwCZ3v9cHf9+6B0qEqEkj8QABJ++N/Fmm65xDTDH92uwnYiPvHTAIlPISoMEzP6kYzE6hSzgB0JUAJJgKYvjWA+vMZjMDOPJV8Mmk0FQSQNzboe+IgljMVnw/N5p6yojsGY7lj2kzvsJxY2UosqAMxdhux6nFV3xrG8eScAgc7cPIzRrOwan4UBZEqZuYPfvHfHX4e1KNGi9U1IauQSsHyxMdLkyT+WPXEFVnbxbgrckxBnoRscL/Ec4oZKVENMEALcknb1PX88BYnEuKIabqGhtNu8G1pxX+d4gqp+7+RZUMY8zdl9R1PT7Ym0+B+DSJrOwfTqaDLKAJJJM+aOnTfCvV4otcM3yhARSSDCjYX7+3bAPOS4YWq0WpgEoA7jVAmBEk+vbBinmK1wGVWLP5FXU+5E+YgBZ6m2BHw/49SrF0VvOFHlO9rSN5GC9XIoSagVTVZmWCAdYDGAZ207z0wCJzplWZ1FRvFbVDG1tpFgBbawwQ4VWpZJAzqS+YdBT8hJ7dFJWSbe2O3H8giOtSodNOkqlu7vJIUD1O/oPrhJz2aatVOZrV6dJUqW1teFI8qqBJB7DvgCPO3MNAOvimmXQjQTTdXUAyIJEETuA3fEammYzfFjXyhVVcKfFGllQaCp2JGrrEkjUJxB4lwytns14Soq+STpXSgRomp5lHmIJMmdsWjyzyxT4fSFGmWKrJ1MZLE3Jtb8u2Ak8v8AL4oAs7tWqHeo5lj/ACUTsogYkV+IpTBH4jcKNz79sQszzApDrTILIJJ6C4Ee98ROEUtdQtc6rkm/vgF56NSvn8u9UmEqqVUWRYPbqfXfEf4guhzDI1iFAPfrf74M81aqOeyGiy1K6q364UPiBknq8V0LTNV3RYXxAqwJuf036YBC4miE6FDMRO1zb2GBZ4aRBYqg9Tc/QSR9YxYtPkDMsNNSrTorc6KIJMep8oj88A+JcByWWaHct7sCduoER+WAWEyKlWZJYIJYmw7WHv649DLO+WqVp8quEIAA3BPTpbDNk8zSqZetSo2/dzqKRNwIHc36YzL8JA4ZXiWCspquoBCmDpi46b/6YCzeJV4oZLYFsrR3EgeW30x54LzmlGuKdfw6epTFfbUBfTUP8Q3B6+kX6V+HVamWyRp02cDLUASOnln8/wDPCxm+M5YmGq0/KYjWsg+smZwD/wAV+INIoVy5NZogspKos/4tyY/h/MYAZniRzUmszNpNgRCr/wAI2+u+B2WzFIoCkMJNwVI+2PVXN09IgjT3EH9MA4cg1adEPQUxJNRVPY2aOm8T74ifFMZerl1pVFV3ZhoBuyjckGZE7es4UDmQSHp1CjpdGBEg7dbEESCMR81mamYqipVKkgHToVhEnr5iSSe56WjAL+Y4QlMjw6KeQhgDJJgz3x6r/EDMNV8VqdJmKGkRpYWkHbVYi33wa4llydgZAN72P1OAbciZvMJrpUSyCSGsAfzInrcd8B5b4iVj/wCXRHTYnGYXc3wmpTbSy36ibj0PrjMB9U53iOkwuIQ4rU/wn3GIVXNogl3VR3YgD7460K6VF1I6uO6kEfbAc+C8LWlWNZzcyF/wybz+g+uGrC7XcKv1gYK8IzGqmO4sf69sBMOEnmn4grQqmikTOmYLMW6hVG8f54ZOM8ep5ZZcyx2UfMf9MVjzLy5WqZulnWTwgS/kPoJBP8Jfb88BDq87UqiulTWiufMXpwCfUi3pf2wb5KZKCVaystSs5CKAB5B1sNgbRG5GELnTiVd6Hh1EpAHUx0uSQAwUb7m+2Gj4KtEtVU6QAFYmwYTcj6wD0wFgZnhnh5Suzn95URhe5Ejb3nfFecF4IKocOpdUEsgMauy+15xaPHjrDIPwU6jn30kL95P0xVPC+I1A9dlLKAgMEAgGZDR6g29MB34dklocVy70qXgKtmAFj5SSth83mgDck7Ybslxd1q1KmgzJA1G1NSSWgficmxAtbfCx8OHFTOVa1aqKgo3W8ks402sNUBT0tOM4xxCvVzhoZWkhQE66tS6gky1gfMbxv/ngI/MXGDnswop10ARWLFyq06bGwJLHYAgRv2nEzIcN4Zl28SrmctVqW8zNThT/AIeoE9z+WDOY5fHhkHzuRdjFyBIEfwzGETi/K1OikFcsJ0ICw/eSdIYmWG0zbbAWxy9x2nmWPhrrpsPK6I3hEC0NUjSzAgiJwR5l4X4+VqUwzISphlMEReJEGDsYixOFv4PZc0+GhSZUVa2g9CurcemrVhs4qJy9UXvTf3+U/fAUtwPJ8TNB/DTK1qbCCJ0tpMQAymdoPp3mRiVyHztFT9kqZSvqp+Qmm3iKl4lpgxPWTjOXs1RbhyoVPjUNdMiT5ammGmJEAddrxjlyfnKNLM16sGmjCnHlMfUnYi9ugPtgHrmRdGY4e3zfv9Pb5qbLP88V3z/Wrf7XPgMKbqigMFljqExF/Xt9sN3G+bKVfPZXK04JSqlQuflJCkhUiZa9yYAjCfzjxhcnxarUFV1d1RSfCDhREypLDzX7emAncJ47VoeMvhV+IZiPMWkUFAYTCICSNUeYxMdBfAXhS0a+ZYV8hSyxRdRSnTqliOkDUVg9yo3EHDTwXmGhUy1WvVauXZlWo4BSo2mdIAHQyLC23bChnONUsxmZXxQW1hyxLESxKjrbTpmDGAKtxbLECjlsk9UGSVCKNO7CzT2Jv2GDZ4HSpcv5hlVkFWlRYgxqF4Owu0YW+HZitqnh2V8Q00hnJnfcnW0Cd4GwwT4T8T8vBOaplaq+VyBYjrIizT2n6YBL5h5kzmqiqVa1MU1VaaI7CNO0AG8CBMXg4YeH1adThqV8xTpM2ttTsAB5S0FiBMn5YUEkkWwzcV5jyiZamtPNMgdEGkLKopmWJjyybb9YxV2TqIamVo+IWpFy7r/jLECQRF1Avfc4A3keNUcxXWnWFWitXy01pKVoPJ8rFWO8/i0xjfxKqZCy5dHFUinDAKlMqsq0qADqkTJHXA3nTiLnOI61GBpqNDO5Y9pFiB9B0wMqUVfMQfMGpJF/xGmux76/1OAYvh5y5rV3rslOi6MB4mm5kEEK4JbY3At3wxZLljJUS0ZjL1SuomGEgT2gbDouAXwt5bXOJXaotJyugL4oJIt/0hdhI+2IXPHLtOlpqUwlME1YVFIACMQJk3Jt63OAZ6vMHDlpsodCDNgrmZHeP6jDLnKdKrlpzNWujBXMUmqLTCA6EUBRp2i298UIreWBt1w8f7ezIyiLVrOmpNKqwMtDE33nZd46XwGcCr0VRxUomoRUeGJMxYCbi+Mxy4VwbMVkNRUdw7EhiRJ79e84zAMeVyozeczNHMV3C0Dp0ggBjJkm2w/ywb4TWoZOrSWjW1+MwBE6gRtaLC+3scAeb8gcjxM1ayq1PNtIhjAvudr9xtjeY45TLU0pUwi6gKZAgkFhcHsW22JmcA/8X4gGACGdJEgb7W/l+ePfD+LVfOlBBrLKL9DFz/fEbmeqvhFUOgzAfTJGwIHU9veMReXs/RSsyU6viVDchvmB6ttv6DAN3CuXFpt4tU+JVNyx2HtP6/pjfMwWrlatNTLlbAEapFxHriNmuJELdpAF8RMtQDQ7E3/t/rgKe5f4Sp4hSVqdQadTOKqGG0qWCtJMgsAOgwdzfGFXIZfPZQim4rIK9BSdAbS0qBuEaxg7T6Ysyrllk2uvXCpz1wGm+VzBQLTfy1CwFm0STqAF7EkdZjAH+CcU8fKhxfxwQSdwoldPuLjHn/YVIU2VVC6heNzAgX3MeuAHDeKihw7LsLqopA9CQzAT+bThurZ+myNpN1iewJE/XAKWT5NVKjNPzCD06QYO43N8FaDUcvppjSoYxPr2JJuTgnTzqpT1ufwyfyxW3EuNJnvH0D92dCjVa5Iv6QIOAes3UqW0gozK2l3Ahex0zJv0xVvOWQq06hR0GYdlANSIg7ta/l1GbQbDDtwjmJczqdSSinQpJ83lA3J9IM4IZjKK8E73vgPHww5gWlk6OWqqabUpGo/K0sTJPTf/AFw6cX4ktNNwdYgHcR39cVtWzaUGOrZjae+AmU404z9OiCSlQEqCdutvff8AvgDH+7VSjRYK41uzNqpDTEgAdfMe5MewwoLwfO0W0KNaHXKMqksxQyfMJMtBscXFTpSIPpjhxLh27LuLjAKvLNVajUGjQ9NiGDDSY0kiRvtIv1VcTuI/DVeIVzmK7lE1eRVjUwAAuTssj1PtgXTql8/lqtJSyVkqU3KiQLEoxOwAawnvGGDN8ealmaFN7LXZkUjppBIkesffAb4r8PqK5U0qIKSQxfUS8jufTsBGESh8L6oV4qsKhJh9wwI6gEEXO4GLorL5N8DM6QtPxLCFwFU8EU8PoZmhXphap8yuzDQQQUBU94sQw/F64gcE+G9biderXUfs+WLHzsPmg3CLufc29emHjh+apZuujVEBVxUT3KMDPsdJP9sORzwGmkgCqsCOgAuI+mAqbnP4X16bgZclqT6Qep8o0g7WMWI2mT1sb5S+FWXQCtW1PWABCm1OmQBsN2I7n8sWbl6odVnox/Q4AcQ4itMMZghvrcxgF7OfDzJ+bMDSzsWBpwIa+0dCIwh83crtUqI2SowqKNRB0qhmQbmASLwO2G/mdK1bLulIooZi5JcqbrESLx3FptjhlONjJ5OjSrHUR5SygsCx+kxEAe2ABco8DzGWevUqOmuqhBUTE6gZMADvZQdzhY5vzFR3IKEX1ROokbFyYEkn0EAeuLmSkPDCkQCJGre/W4wF4twGmKq1ColbH1G0e3v2wHfkLkPL5XJJmKyK+YqBXl7imDEAA2mIMnqcSuP8sU6pBPmM67+u4+uI2Vz3hVqSq+um3lVTcdDb6A2wXzuYYL4kSon3AiY9dsBGyWTSmgQQAP74zHKplCTqDAaoNx6DGYBT574d+1VXpUwVakmsoTY1Kr62XV0gRFuuAfJ/AKwro5c6aLghZkSNh6Gd8P3L/C6jtVq1JDVKjPDdBOlR/wCkDBxeHAKD1Yz7W2wEbM5TWoEsstqk+YTaRFjBt1OPfAOXFy3i1nALuxIbqEgCBa0kSfpibmWCU7mNN7+gMb/TEvKV/Fohjsyg/wCnpEYBb5hzVSoiLQWTULAmYCiAJ2Pc4bKGXjLoI2VR+QA/lis+Xc43+2czRqMSFX92vRVB1W9YaZ7g4tPR+6wGqYvfCnzpxFUVlgQ1OoSDsQFMj6kj88MlSoYxWvxPzGlVMn5aqC03IUgWG0arnASOIVFThWWBMGoaIA9ipj7YZ+CPqpjaCMJz5L9pXh9wAAkyYUHTabdwB9R64ZMmr5dQtRSp7H+Xf6YCTzdm9OX3jpOK75bIOTzhUSyNqHUkhAfrcYYOb+IeLRCJJLWEbnHPlnlpstSanVs4pu7LNwGkgH1t+uAXOR81VZWYsAr1Z0wTEr/MAf0cO9YnSPNe5Hb+umET4f5RvBqVCfJ4oAvewv72IFu2GXP8wU1gW6gd/wDTALfGOKVqtenSYKKRqICevzjb64687UDl87l6iMAVZR7Qf0M4C8bzhYhqQbysG2mI81+2JvxMZtWWdvxpq+uAt3g+dapTGo3tJO5/lgRz7xerTRqaPBj5hvG+InKnEAaawd1tiJzmTUUiblDt7YCbyxxMUsnl3A+ejHrqFxt1kYCrxf8AaeIUCplaRt6kgyR7QB+WOHJeaZ+HHVb9nJI+jXHt0xx4ZlzT4wKYRm1rrBH4ViST/hEfpgLSyCHzQxl7mT9PpbtgXzY+nKFCT5lIN/pvgqjKlwbn7YXOcs//ANlnbe+Ag8r1l/ZMi1vndfzLi+DfEk8Wvp/CQxYdCBCwfzJ+mE7lHPBso0xppOhW2xGg/e/5nBfmDmankVZ287sR4SD5jA809lv98A7cGzf4PNIO5FjIMemw2wq85qdIcmyVFJHQgyn2JBxXfGee+KqgdlfLU3MqRS0zbozCduxxw4Fzdmc1VXL5h2qioQJIGqx1XgCRY74AvzjmqiVaS020mvCEAGwBife/2xz5w4yjtRyyH8atUjcRsPfribzTTRc7kp3hwT+UfWWOFTP0SeJkAdZ94v8A0MBbGTr1HRAzAgdb6t5wJ+IfMzZZSFEs3U7DHXIZ/wANVB3Akgzb0jCxz7m2zNcUUUaiASfT+XvgOHDQ1PJ5WsC7TWUsO3m0kC20HbFsU6q6Ckhp9f6tiueC1GWg9PR/4esSA9wVDg6TI7GP7YeuH8SVtWnaJFhb0Pr0wEnLUwqhY2t/U43hdz/MhpuV0g9dxjMAzZKsWI7nfuB2xNzPlWkTYSSSfbHnJaJlTO398eeM1AKarMQCPqRgFPm2oXHlqOoUlyVNoF4MXM7dsE+WcyKTFNUpWLMno0nUPrv9DgLx1iWFMEnVpBUAQq9zHU2+i+s46ZfKOeGhgTTqAF1cWZbkyD2/zwETmjKDLcWymYVwNbFKqFh8ukw0bxBIn0GLFSodAGPmqjWqPNdy7MxZdZBYsQAxkzNgQfrh95G41TqstOtmcwKhMoNQCH/AQQTJ9T/KQtejRlLddX6YSeY1V1VHsHYLJ2kqx/lh8Qw1rBYxTnxC40aaU10yfEJg2gpIH3P2wEjJ8VFLJoUaTRqohI7aoBv+Egi/rh6ofEbJ1KYXMDTqgSVJQn3AK79icVPytnxV8ZNBK1qRUg3BIgGJ6ixnpbtiNwmq9KlUy8M0lgVAR0drRIJnYDbAWFxznvh+SdTSoqzrOgoFOncT81rHe/XC7wznI5l87VYmPAtMTu0CNh80AenXCqeGVEpNKy43/dqYJsIOu9hsBbEUVdGVeFYCqFSYF4MsbbiYGAsPlPhXg5ZaZqCTrZx0g22IIgCB9b440OLoUJUoQttqc+loGOfJ+ZNTJgN8zKyE9SJiCfYD1MYkPwnLUUeKCAuCCSoN4nr03wCtn+IeIyogAWQhAAvJA6dAPufTHL4jV1bOKvRKeneO8D0wZHDKVKrScBQFl4vEIJjeIJjCXx3OF847taG/KMBYnJOXHgKUcMdM6dall9D8sf6495qjXNTS9MqiyNRanf1ADSfy2vfql8rZKrTzXieFWKjVqKUyxgj1WO2+HelnKqaNFBnLqHXxGVBB2kCb32ABwEbLZsqufpeGKYRV0LEHSVsTPUxP1wLy/Ea2XzyVzUWnUoB6TFvlYRIEdZUzBt9cEs7naqtXNajTpEUphb6vMqyxNyQBhT5grmrWqvbzFYUNDbQdtvlGAs/hnPeWzK6HmjWvDrPhNfsxlZ2vA9emBXMPDgyuKldadFGDVWETJAhfmMuRsADbCDwutXWiWoeRH/dN1Jkz17mLiIjBFuXG8NWqPTpaiTdBrsYEXiT/ADwE3hXF1fL5hUXQgqZdUXrp8qAn/EdMn1JxNzOXqVOLLmaTJ4dAU9TSpCeVuh7wR79t8JGfqmj4yK5Pnpw3qoLE/Q4sKnyVmFy1fMVzK16KsKZnWNMMuonc72IPScB65/y9RsiqV6njVWdWQ7FZMdAB8piLDCtypwsZauKlSDDBFOwE6Qx9CA0e8jBGjqz5p0qQZFWGVC+upa4JMnTTBj+WHpfhia+TpqlUU6lPSVLJIJB1EkbyT+u2Ar74kVGp16dSBZvKQdwopn6SZ/LEGtw+q+frvRALqA6ob6gyiw9Y6d8c/iLmcyMwcvmQmqmZBUESCN7kyDiN/tyArKwBVAulZDNAG5jYG4v39JDdTnCsEFNU8MqYMFum4Kny/bEPMcwV2qeIDpboVUCNrraxkbi+PGU4ZmM1VJALMxJZmsJib/TB08lOiqWrAmRAVSdxq6x74ApynmQOHZnVZkIJJO4bqxPqME8pxejQy9QNUDMzMQ1O4WSSBPW3vGFmnk3pZLOgtOo0RJ/Fcsbd4x54DlsudVOrSQEaW1XmNrnoJj0vgNZ/P+YXYwOsg7k3kj88bxFzehGhKUre9hNyLd9sZgHbNcXzmVbzUtXmEso8o7CD+U4Yc7xXxQHNjAbQTC69oJjvb1w1vwVahCkWJmDcbYD5/JLXq1E/CgCxbTJgz7/pgEHiHH69LMUwwD1apaFBMbgAREDv6AYaMhxRWoVKLMoZC6RubEwY7RG+BtfJ0co9SpUMOPxHfaYv7QAO+AfMeYqpQqZmgzU9ZSYIvA0mbdf5YCByfwwV6uUof/kp5xyJIu0qNtrKPti1OE/DrKZeoKqZc+IpMM5kAnaJPQ7dsUDwjmPMUKtKrSch6I0pYQFMkrHVTJn3w7Vfj1xCI8PLD/kb+b4C6qVEyx9bYqv4j8LVa6NUA0/tGrzbQys7D298V/xf4gZ7MyKmYcKfwodC/ksffBPlbP1c64y2YbxKVNKjifmGlT1Fzv1nADuFZ00qlVqRMHcqu19gOwmP9MeMlmGLMwEEsY1et+sXn7R2xO5Ay4qGspt5UM7/AIoxNzKFXdQqkyANWxkxt6CD9MBJyWWZlYsI1edr2EDSv3k/3wvrmfHqUaIMrr3G422t2E/82HykVppYb2A6gAWH5X9zhX5T4QP2+kbEBiSB0MN0wDNwWgtPxKaQVRmUEG1v6+2JvEFJZAWGmD5Y3MCMQOWOHgUFiQASD+ZvcYJ5uiDVpDVMyI9Imfe0fXAL3MXFadNKtOYcwBb8MT26n9cIVHh1Rqb1gAUU3JN7x03O4w4c68ui+Y1QTIKx8xG3+RwByNR1XwgfK+kEQCJIXbrP5bYBu4Dx8OohyrsQCGFo6NIFiD3745cC5hLV0ou7EUtYbSQy+WSCCLAfywnUnNMapgqWPoehHsRiRwhiRUqliussoCxubXuJMOYA98A08b5iV0rM4OipTt1bcKo6dZP0OErKv4jmLMqFtRO8AEiLR1v3xMyXD2q5irTLBQqtYywF4tJ3vvPfHn/Y5y7FtQYaStgR81hgGVKQTKxedM+mq/bAbKcRq1ShOlmEkE9NiSBsIAAnuxHTDLxrLBKMgi3cd7bbQMBeE8PC0mqH+DY7QAf5y2AHcv0qTZqi+YYmiKmpoBvHmIvvJie4Bx9K5gBgGFwOnrih+VOSsytFszrCJr8JwAGBWFYGenmIAboYxYA54QVKNJSWLKyMB0ZXRevoTJ9MAz5TJZem0UaaoxPm0qq/oBfEytmtMAdZ/OCf0BxFbOLcgyWv9v8ATA+txINVCkgEajf/AIQv5efAV18dslJy1aLw6E9ejqPb5vzOETgnDhVFME2ZyCBIkW6j++Lr+JvB1zOTcjy6GV5iTAEH/wBp/TFP8sMqZmipbyhnIk2vYel4wDdx/iNPK0bHS0FVA3Nrnr0OB/K1SpmdGplhAT1JnYD6D8tQwP8AiKCzKREUzBHUSAZOJ3JmZNOgOsXEbyZMD1tJ9BgBPFOK6kdGiPEBkXvqMCO4Vbg9CMHuFZJRRYGCzISCd79NtpH2wgcTzZaqxkkBjAPS84euFVvFo1SsKV81ulpA/X0wCxU5gE7H6YzAHMTqOMwH2I6hgShBMQD2wCzHD9DgIN7k9zvOKD4zzXnFr1ESvUpKGICU2KgXPY7++PWR+JXEQQn7SzSQPOFaL9yMA9c7ctPWrTPlCxeYBnYev+WFHi3HtGWr0AysJVQIkWJ1ER/yj3JxIzmZzmZZ0rV3an/CsKsEwDCj9cAs/wAKQ5RmRgHpVXV0AJJU6Yaewg/fAAMs0bSYk42lLWwUbkgfnjdGBIP4tMn03OJvLdRFzAZzpCLUIP8AiCHT9dUYAdSQTh4+HxWlTzFbc6KiLPqFXf3O2EWfuMP/AC7m6TZGoZYfsqLUqACxJqqAtxe3aNsAV5T4WF8UCNTKouIO49cD+IKRmaYkQWuexAN8deFcxtWSvUpwunSACBeZm/qAb9ML5zbtVQhhMywbb6dNh9MBZVOmjL4kjQgsf4h1bCzylpbiFGGN3iNQuL2iJI+uN8e5pWllgi7kfViR9lEjC7yJxEPxHKIaa6WqqpkkzNjgHzhJ/cViDOisZvNjaT7Rj3SBqPStPzx+RGFfl/ihp1M1TPy+MyRcgi6wRcnYbYLUuKBczSqM4pU5YS4O8WI9xJ9xgJHxFTRlQPUqD3Np+/6Yr0VjTPnBUgjptZd+o23wa+IfH2rsqoSKSkBCbFt/N6T+mBfxIc/7TzIvZkG/ZFGAgcdqAOVi2okG1lm23WMTuB59aVIK62YsSe0RG3qDvjhxHhVcVY/Z2XSFuqm8C5BMj64HVKlUUgCYQk9pJkz6kSMASy2dVKrszCTB1fQHv/RwWyNL9sLhHH7lRVcv/ArKCBANzI9LdMJ71WcknzExc7wBG5OHn4d5EKmaNUEI6UqZM3h6yTH0BwEvnTNgUGKsILCI9fX2wvcPzwTKsWsXGlRO/wDP74I838JVFZkagy7SsqwG3yhiDb+2B/CuWKlSpl0lP3jqA6lWEHqbzPpYYC1vhXQ8ThyKzFQXqrpUwd7z6aSP/UfTEHm/lmhkaaVFqsjGrFNiBCEgsdXVpg3N9vqfpcEo8PoRSd9QnzMdyRfy7Rb7YRuM82vxFWyT0JdXVhUUjR5TMsDJE3BAJ3tgJHK/Mq1NSli728xABieqgAC/2Im4ODmTydXNZmlXoJNIeJqqfhjSVgHcnUFNp+XCdT4jluF1EYotWvbUugBW7xNl9P54t7Mc45RMsKxqhECg6Yg7BtIUdYPTAQs7lYptTJmmVKkGSYi9yf1GKhz+VWnn6FFAhFGlTUjYvMsb/wAYBETizeNZ2pXpa6SeFqFtV2IOwcTA+8d8VLzO2mstWqVV2kQPMpCWUsBcEzYjYrgIfOCEPKtKVCGB9pSCfoDHrgxynnaVGkyVdYqCQiaTu25EC8wL9Jwk5jM6o3t3YkfQEWwRHMXlCtSVo/xvp9JXVH0wAmuZZj3J298FqmcqUiCQDrUEEWEMBAt1i39sBzhw5fyzZpKVJUcuxKqQJAgbm9gBe+AT6rXOMxafEfhIyMBRpmqmlTqLMDqiGkbAyDt0IxmAXuOcBdWzDhhK13Vv4iu83+vXC/lOHualgSVGvY3Egf0cXUvJxR8zUqFaj1ixQkA6bmF81oIt9RhJ4XyQ/iuKjaGVJhJYm/XoNhtt9MAfy3EaeWol63n0ge/TSIPzAHp9+mK54nQ8Wq7o1OmlViwDMFMG9x2w08d4HX0o9PLAlwGC3KID08zaT0NwIjbbHPhHIxcj9oSdACwH0gR3IF4npgBmV+HFarlUr0qlJmZnBXV0UwCDt37YH5XlJxmadCsQGdgsIZPc3iAYvh84jwz9lpqMvV8NQGJW+mSd/mkGI3nbbAfkqqzVKuad1LUyQGc2WVYSA2247bjABMx8Oswt7le8Cf8AqI++N8NplOG55lBC1KmXpR1aGZz3uABPvhm49zJXAVA1ImowWyCb2n5o64H5HhNYsafigUgdRTYKWEao/iYLGAD8u0f+z1YpViwdIaleBpazqTOk7i246Y3kstTFRB4VWo5JLWZLQdiXX0/LDjks1QyaVA7r5yvmZTpEBo9t/wARxEpcTp1KmvLqlU0mBt5ZkQYJtPXfAK3MWVYAsaVQbKC7KSLm0Ak/0cReUs61HPZZ2sq1qRNgLagD0w08wV2qvD0TTAk3dfNEAfKW6E/mMQslyUcxSeuraQpkqNIiCNQgwZE/ngOOZzzUK+aqCGBzNQJNxZnBtIMXFx64jVeYvFZVc2gsdwAdhpgztO++o4JcI+G7VpqF9mcREkkMRH1jATi3LLUOI/spkamSP+FgD9hP5YDXMFO9OqFIp2uep3IBN/7Y3zhXGZz+arUvMpfUI7QL/b7YdeZeDrUybKiMzUxIZbgAdN9xtGBVLk16VSqAXVBWpqDA0kWmevXfARKvGzV1wrsGg+ZgI695i8dZjETg2ZRabrWomoVdj8mpVFj7jEHi1Jsrm6qqQuloEdtx9jjS5qV1E6yZmGg3M9iR/wA3pG2A8V84mtnFNAq2A0x9idz644NxqroZB5VqFTAHaY9euIyv5WE7sLdevpGHPiVPXlsppiaTVRAHQimRPfZsApZ7JVBTSo2rSxiWMkGJ+4/Q4aPhhky/E8uah8iaqknaQtr95jDXzxwhH4K1ZblKlJj9Tp/+WFT4XUv31V/wrSvbuyge+x/PAXNx7LCor3BWO9/cdjim8hmhRrsC7IxqHUCQJUfWJPf64Nc3iE1U6mhlv5WgkdVthByjmr4mmnqIUuSCS1iPMdRO03i+AiZ/iT1qhqPcn8vb2we5QzwetTSqZClVUMZEFhK32H8z6DC1XQhiCIPb+uuPNNoIwH00c4nhiCCNh2/tik/ihmKbZwBAQyoNZ/CSbiB0Mb9z7XYMzzRkv2WKbt4pIVVAa3vP0Ha+K54lmfEqFpmYkxHTAR9FsaQSdwPfGKMYRgO37MP41PtqP/xww8qcebJOlVS/keSAogqRDAlhNx9wO2Cfwng1aykjzIo9TcmB/P0wx8e+GtCpq8J9D7kzIk3uJt9MA9ZPjC1kWrTeUcagQYn/AF6fTG8UrlspxDK6qVJnVQxNrA+onGYC587mjEBnv1EemxjCXkeKn9rfTrUGkJZyASQ4A+Y++F3lbnA6XFTUxCoABf5VKlyb22n/AIsLHNGcNeuW+awEjY+3p9MBZgrZiuXU50UdLQBTpqSREiajE+YDta2IK8Wp5QmnUreIbk1TUXXf0LC/tgVyPSyrZUjM069ZtZFOmgqFYsZhYXcm59MBedsqtN0C0FoWMpqUv0gsBt9SeuAZOIcRy9ZCWqB6kW0VCSOsMVHU9MBeVOPJRp1aXWo5OkhiWAXawIO0QTiTyJwpvAr1iUVPKJZSw8sk7EFdxee+AznxK9RlKkqDphYUiIJsxIMSd8BN47xqkXpFU0FSSStMKdjBuBOOnLeeFapXWTpag0QAGlDrWASRvb8sR+JZQ11VgBKjZZJbq0DUZjvbAvh+Y/Z6iuGBKtcAyNMidrX264Bh5f5qQ+IHLLKrBa9gbj8oJJJ2OO1XjZrZjw6YGnTOo2tPSATJJAkbeuFzh+SB/aHiFA0r/wA7gA/RNWCmd5nGXzKHLwUphQSROoSHO4sJA2H4ZwErPVTUziUQpGlXuesgnUNpFt/thw4HwDyqZvqVmv6gm3sMK/DuZlz3E6VRkCtpdel/Id4gG8xba18WTkaAAF9wSPTr+d8Bz4TwxsvUfSBDVHckncMxbbvgZzDwbxON0KoH/wBo7H3UmmPr5xhhbcGTt+e/TAnOcap0+I5UEgeJQroCTadaMB/7SMB0yeU0VWiysvmHfv8AbfBxoZT5d/1xJy1RKlxHb7xgguXQCSQI3wHzp8UMvo4nXHX92f8A+aYVkcjrg1zzxkZriGYrL8jVCEPdVAVT9QAfrgRTplrKhJ9JJ/r/ACwHfheW1vB7r/P/AExYGQoWup/CdsI/BzUo1Vfw2IHzDSQY36/nhyq8wBIK06ghdip3nvt3wB/jdeeEZpJAGhSB7VFtioMvXdJKMyxElTB9NsNOe4nmMxSdANKOQDuSQDPQWuOvbEvknICgaxq6RrVUXUR3kxPsMAoVOIVahhnLE76mH6nDFyhkiKdeprorKimPEqAfMZ6Tvpi8dceeIcDDVioAhRYggSZAkkCJv0wPrcOGg/INIFwZJ++AF8QearkkG5uCCD7EdMRwMSq2VCidtrYjFYwErMcPZFmxWTcTv1F+2ImC2crUvDbQ5bWQdJBBU9Te1z2wKnAeg1ogflfGrg9iPtj0JG1iLjviVl6i/iViTc/33wDv8NDVdqru0gBNOo+pnTfeN/TDjmOIQxntG2+0bfn7YrDJcSVUMKVCnfWQRNiRe+0EDYE4a8vxVoHiMGDAAEdTNj0tv0wBp689J+v2xmB3jmB1xmAQ+CcKLNVBB0rSYtboY2k74EpAtfuIEk/eMPBybqKgam9VqvUFUVR0Bnt/liLy9yQwbXXWeyTv6kj/ADwBP4bFWZlc1CoAsxACtuCB9DcnpgXzXw6kmaZ3DMCQPK5Bn+KWB/K23XDDm+AkicsPAIvZoBMD5hBmMRU4bW0OtalTqExBU73BJM3kkQe+AJ8oc05KnlqlHM1Co1SqltRYW6gbWj/PFeccanXzT/sqnSxsCevWCemHDPcCqZs00NPL0adO9hNQ+hKxb0BwS4PyzSyzjRBc9QLR13k/fABeV+aP2Ci6Vss7VCwK2lIi0H3v174BV85XzFV3XLinrJby04G47iZxa9WsFm8dPT8se5QEA7nsLe3pgKdocPzVMxoJFQx00ki4mcScrytWZtTrdokMDuSwA9oEz6jFpvlAsGwufm/q2JFN/Sxj+f2wFX0+UayVlrU2RWRg0XIEdNhaNx64fqHHKhQMaLFv4UIIA6XkCPqDiVm8skeYJB6E/qMcizxFNFjpNh+UYAfT5hrO3/hyACZ1OosT0idu2F7jPLT5qv4lSofKAFVIhRJjcyTMkmLmcNtZ9J0kqDMW64j0s6AdOm/c2BwC3V5eNNgUrVUiNiYY/RwY2+2PfEsrmqwIdyZBUS7qL2+UenSTbDYtYG7KAe8zj0MqDpJBkbT/AFGAr3J8pVtbErSERZQL+1rbX9zhgyvAXDAuyAD8IXe3eREffDJTohIvE9r41XpAEXJGAGrw9QBeJnZbn6++IFfgakyDuYJYWj/Ppg8lWDMzHpP2xyrZki5BP0t+WAGJl1SlAClBOogD+8/S2ErmrP0aoCJUM0ybQNLE2mZ6D0O+DvNHEK9RSiUCysI7x9JjbqRhOTlnMH/yyPffAeeB0w2YVWPlMzEG0Tb3/ngpncstIsFQBSdyd+osfT2OOGT5f0uNbQ14A/z3vOGTMZUEKG3UwL3t19/f0wCLVYTIj2G048qZBAUH6Xn3F/phrrct+LOimxY7arKI3JMiBEmTYdTvgjy1wkZRKlSqmtSCzuutURaa1H0eMNP7x6gpaVpsZtPQYCu8SaFHvtjM9nXrVnqtGt2LGBAkmbDoMM/KHGcwjtNWoqUqVaqqBmFNnUeRWUH5WqFZH4iYO+LjpgMOgMq0m1W82pQAL7bSbQfr1x6ytQSWqBSVUmARpWO/uTEDBHhvAmrnVUr6XqsIBBZnLOFZmbdSdQYSPMAbi2PS5LLaU8TNI06tA0yFGgsA4V5DSFWJIBexJDAIWHThmSSsV82lnabKCqiDBcRABnbV1G2PdaiUXRUHhQPLUEmib+W4Egaid7i3rgwmXp0acCpMqXXyqulPC8Q2B8pB8l2iZIaxGJRzRVwzPTdaYpArDQSpSWQk3PmeJ3Ckzi6kFNauaUDT5gZYEGRck98ZjlXoBDpWq6wF1aBKaioJ03Plkxe9rgbYzGYRZOkBVt1xlQ2b2xmMwHtflHvjZEbdj+uN4zAQUMm97nf2GCuVP6YzGYDdMfu298SGUYzGYDiguMbT+WMxmAiimCqyAbH9cReJUgtKoVAU6SZAi8G9uuMxmA6cZciiSCQYG2EfL7OeszPWZN/fGYzAN+TP7k+kxiaW/dr9P0xmMwEbMN8uO6dcZjMBFc3P/EP1x3rjyj64zGYAPljNVp7D/pGJVZQEsO/6Y1jMAEz6+en7LgjQpggyAbjp6DG8ZgJHCVDZoKw1LqAg3EHSCIPQgkfXEni9BaoqGqoqEPUguAxF2Fp9AB9BjMZgK4qUwDWgAQwAgbX6YgV6hDVIJE1Fm+/zm/1AP0xmMwDJyo5L5aST/wBppC/bVt7emAmTEohNyCkell2xmMxaKF0rszZrUxbTl68SSY22nb/XEOrUIKAEwaRJ94F/fGYzEoDa3zH0gD0sMZjMZij/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73730" name="Picture 2" descr="http://t0.gstatic.com/images?q=tbn:ANd9GcRA5G2dUIu9tXRHNGUrFw1abGMsdhnEE0q46dAEgbepCF-Y7Po9gYhzXUTcWw"/>
          <p:cNvPicPr>
            <a:picLocks noChangeAspect="1" noChangeArrowheads="1"/>
          </p:cNvPicPr>
          <p:nvPr/>
        </p:nvPicPr>
        <p:blipFill>
          <a:blip r:embed="rId7" cstate="print"/>
          <a:srcRect/>
          <a:stretch>
            <a:fillRect/>
          </a:stretch>
        </p:blipFill>
        <p:spPr bwMode="auto">
          <a:xfrm>
            <a:off x="6732240" y="1844824"/>
            <a:ext cx="1885950" cy="1512168"/>
          </a:xfrm>
          <a:prstGeom prst="rect">
            <a:avLst/>
          </a:prstGeom>
          <a:ln>
            <a:noFill/>
          </a:ln>
          <a:effectLst>
            <a:softEdge rad="112500"/>
          </a:effectLst>
        </p:spPr>
      </p:pic>
      <p:pic>
        <p:nvPicPr>
          <p:cNvPr id="73732" name="Picture 4" descr="http://t3.gstatic.com/images?q=tbn:ANd9GcSzOassa68hLQ5IJjd0b5bxUI3VXHqzrv55gcR1FJWzsmnzP1ws"/>
          <p:cNvPicPr>
            <a:picLocks noChangeAspect="1" noChangeArrowheads="1"/>
          </p:cNvPicPr>
          <p:nvPr/>
        </p:nvPicPr>
        <p:blipFill>
          <a:blip r:embed="rId8" cstate="print"/>
          <a:srcRect r="30259"/>
          <a:stretch>
            <a:fillRect/>
          </a:stretch>
        </p:blipFill>
        <p:spPr bwMode="auto">
          <a:xfrm>
            <a:off x="6804248" y="4077072"/>
            <a:ext cx="1800200" cy="1771651"/>
          </a:xfrm>
          <a:prstGeom prst="rect">
            <a:avLst/>
          </a:prstGeom>
          <a:ln>
            <a:noFill/>
          </a:ln>
          <a:effectLst>
            <a:softEdge rad="112500"/>
          </a:effectLst>
        </p:spPr>
      </p:pic>
      <p:sp>
        <p:nvSpPr>
          <p:cNvPr id="1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China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6868"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6869" name="AutoShape 2" descr="data:image/jpeg;base64,/9j/4AAQSkZJRgABAQAAAQABAAD/2wBDAAkGBwgHBgkIBwgKCgkLDRYPDQwMDRsUFRAWIB0iIiAdHx8kKDQsJCYxJx8fLT0tMTU3Ojo6Iys/RD84QzQ5Ojf/2wBDAQoKCg0MDRoPDxo3JR8lNzc3Nzc3Nzc3Nzc3Nzc3Nzc3Nzc3Nzc3Nzc3Nzc3Nzc3Nzc3Nzc3Nzc3Nzc3Nzc3Nzf/wAARCAB4ANgDASIAAhEBAxEB/8QAGwAAAgMBAQEAAAAAAAAAAAAABAUAAwYCAQf/xAA7EAACAQMDAgUDAgMIAQQDAAABAgMEESEABRIxQQYTIlFhFDJxgZEjQqEHFVJiscHR8DMlQ5LhcqLx/8QAFAEBAAAAAAAAAAAAAAAAAAAAAP/EABQRAQAAAAAAAAAAAAAAAAAAAAD/2gAMAwEAAhEDEQA/AGDRBJFYWINuP8O1+2de+USisq3TOOH5+NW/TOVEZYg37R2x+dWxwFQiccCwGPg9PfQCxkmQhUa3UngLdbe+rggYABcWuCV6fH/fbVyLIAyhgwsABbtryVGDciLMPkC/9NB4sB5BfTyJxn/ga7aGSzJyTNrDv+v+uuWZ46eV28tGUch5j2HToT2/IvbrpOte0cst50WOXJdQGNrnNrW//p+NA48m7+k8fgHIz7698h1XLm4GSRn4+NWWeRvMKoLsQpQ8uQ7G/wD3vrrkCwK2JIzjOgpKoCAS3vYZAOuCis4SPixBv6iBb9tE2JC4UH8n/bUmR5IzHyKBhZijdv8Aj8WPzoEdfuNDQ81aaN5wVjEKO3K+bjpjQs+/QPPFTbOn1NUfUySC4UCxKAKbluovfRFT4ahlWaOnE4mZkd5nS4xyJ4XPc4wemkx8J1lLxl8yneLgxeTzCogspJJYfN+hP49gXTyV+5WlYyKpYjyVYniOR6LfsTYjra2hI2eTlIQrEtfsygW7jv01yqFriOFlCqvmoiEBQSBck343va57m19FNUzmZKiqb+JxKwkIqAkHF8Z7i+fbQdRQgL5iECCNStzFkC4F/wAdO+bY1fHtoWNpJJFko0jJaeNeQRcZPsAPz00Fe0MXmOrAekRgjkAtsHuP163/ADpvttZyp0Ks5QngEkkAvYg3yLYNx37aAXdKtoq2KxYxwoAyLICCuCQStrAgjPS9h20tiZnrS06yeU7ByOfSMEjB+BjWyjSKeaUKqee63iQMGNzyve1hbPt0t0uDpHGZqXdpaino0tS8XVCrMo5W9QIty7gdVzkaAVIndZXpRO8QkEZZVUkknA7EYAF+nbHTTSOhjG1o8nnUczRkrMysYWAt6HXPqyLEdgL9LaDjlkimSoH1aB4/N5xqONzkg9jgG+Mf10UKha+lInmldmcmSHh1a1hYi5GRke3v2CxNpqZbhZIWLxq6qochsdC3Gwt1uL5xbTOk8OwKAJpUkbzS/AMQj/DBr2PU++l1DFV0ywxCKYNLIpjeBrEjib2sbZwbH40W+wbhBVF1flduUcqt9hzkgnr8+3f3BxLDGOVkW6mxyTc+3t768jiBOb8gfSyrbrq2KKrSFBJLG7qPUVWxP9f+/OrxHIRkgsR7aCp6MgGT3PUaiQMfT6MnoVGOvtoyNZCrMQpa1uubfJ1FgKdYzYH3Jx+2gXPTBH9XD4NvnU0e8F+QkUBbYFyNTQVslpBY37WLdddKALBhc9xk66GHUMtx3BGB+uoZPKjEkvpUWyw6aCBBysFyRfAOfxoVquKKuFLxJ9PINysOuQTfBBt+h0chawIDi5vg/H9NJt7amWdzKt5QkRJRQxXk4639hc9u2gD3WdKimkAAM6O6xOsZIQqbEFfuYEEE9sjppGkrCXjFJCCv8XlLIqcl5XIIueRJv07Eaumkh5SPJFHxZGQOYiFUEi2R2uV/+XfuPI9PHGrGolZ8AlUBUEEektbrbPXN19tA6XeHLxJTrH5hiMaCNrpx6ghQfu6YtnpnWjpVklgheoi8qYpydAxxrGRbhUU9R9MtQ0ru/NmAKjlckk5Nxgn86122V1PURRpAZiwUAmUEn836Zt/toC3kghaMzyrErtxXmbBm9r6Rbvv1PDA8VLKxnFwzFDYkH+X3v+LafBVkOVBOQpOSARY20DXbXSVPkebTyOqThwiMVVDi5Oft9IuPfPfAYmt3Dcat5I1nqXZyQ8MUXI3U4BCnA427e1wc6obc6pUlZJpEFS7+aCwdTc5BVwRbrgDpb4tv0pdtopZK6NUiZEZSYwSFzcgKL2Jx066U7pvuxuZpfoU3EqDDIXjAVkP3W6n3zbNv8wOgzElSX5zScVlJVnXiouRa3K322WwwDbRckXk1sL7bMIWjV5EkYFvNWwJtyFrG5HIdb+41dJJBuVfUTLCaejaPz6hGkkZYfTa+FN8lQBgAYHTQk8Rp6Omlp7fWB/N8uNGsUt1B6E3BJNh00C5NtljAMMZMfleanFbYFh6T+v6aKSkO3KzVkLtAynPO0clji/e5OLLfpbuNEz17SVaM9RPMjxyOzFfLILWt1NiMAekdh10NUNLWMCiJHTqEtGBYXsAAW+O5/PTQDVNaGqJno4JIByjJ5v5jcgCLnHfJ/TV9NUyOiRTxlzIeJYn1CxuRc3AyQLe+urQRtFD5EH1bM7NK7keUQRawPUFTkHrbFsaY0JpaCKGeCeiqqggmRZZG9X23AuCAbZtYdf10HFJT7pUfTARiETQP5BmsAVX7ixvjoBc/jvomS9PVrT11PBtc/licYWzSHBJJ7lUwbWHxoGoqbxRFI5OAhFmSQgK17gjOBgdfnAOu6U1TRR08tOJKbyww5AH+a11LfzYFv6WJOgOh3eSihlLkrHAhcq7DK9OVhYEArbqP+Ctq3Wqmq2irKho2RLtE8IR3ubiwIFgBa3Yjr10XDXR0603Ckg4wr5JSOL1Fb34ryABvg2x0Oglamq6/6suyyRBcsT6lAUcONrnqP+30GigMM6NJGS4RrNgWx2vcDQ0tdRrHLJA4mMankY0JtbqL9AenXpf5GlM1RS0e2yUsjPIKlyAsYA5HqWJII/TP5GdK6Y1al0kikUOodybqyJb1WF83FsZ/fQaaPdB9O0wA4hVAVjYg4uzWsQL37abRcJogyPGx6Eq/IaxaJNC6Ik0ZRQP4isCFBHW9rW6Z+BrRwSQ7fQmqidn8+3pfs4uCeRsbdP1/OgbCOwtzUDU0ti3umM6ovGxIDSXwova/v1ta3W+poCJZYqaNpJnCqi8yOQuQD16dLnScTNXTFYJC8hCi/E8LE2W2LNmx9zY++iK518/jUUkUnEcleIAOmb3GCcWzjuOus/VzpEixUbzFZGURxxExswuL8iMGxwCLdB76DW0zmJHFbKkbK1vUACB3uB06gZ66D3ahq6gSx0VNQ3nAVpmuHtcE+3zjOlO2RTvu4qChcvJ/MVFskWJ/yjIsLfGtFW1kNN5dNPVeRP34eu1hkHoRgX7f8hglp66kqU+pjcOP/bkQPbIzxJsD0Nu9rfiblTy0z0/lSTQRsASEnDBjgXNh1sDcAG2Rc3B1VW1dlHlyyTyCYuvMXLEkAHiOn2+/74OvZo56qccqZka3FjHhWNugN+3XQHUO5igdqOmZCjLxeXiSR1yFvk3t/T21oYt5pkprjy2mJv5aLwFsi5P5FumNZxptmpnZJaeNg8UfCXiQeZJUlrdLi2c3uOwOpNRHiFpacRwGN5nchB5pBFlXkLkf5h8YPXQaibf6daqmjpmYrzLTWF/QA3TPuDk+3fXR31ElTjTyNG2Q4a6sB3xkjp097ddY6tjUVCSLmFl9DhmDcrjPTNvfAxYdtN4pw0NI8ZWVbonFQwDC57HoSQP1v0toOKugl3aaKSq3cLUIt/pjG/CIlbMAR9wHfAvxGiZNh2zaaeKXcK2onlWoQkREIvEEXWxB9JHW5ze3fAVLUOEYxsoQElQYAwe4JsF7XGMXv7C2Zu+4082weTwaamnZbTIoTyXUglTg+rFs4PLB9gDrtxiZZDtNBT0kb3H8CHiGXA5G3Ww43x2H50PQ7eaoQhJBHJIOLFCfSoBObDri3H4OhWfzmCoylmRYwCgFsDiT0ByLXxa99HbjJJNDBEqSrTSOB5rAFnsOjNcliLDr0sPjQJpJUanUJ6TGTLGshuSe6m2D16/5b99NEr6X6VpqeNKeQMZZaKYEqxQggdbWNr/qOulSuaUryHFgrXIwGHcf/Xx868dYmhmSZys8V2VpUI6Zz7XHv7X0DOSkp/7pjq/NdqiZkad+Kjjytck2Jdewva/E21UQq8oOUfN0CqJBbnxFib3sBc3z8dNSdvOpKWlpkL1DEl3JtYKQQRmwBuRka8aCZCafg0LsLspKm62Jv20HIZG6R+UTa7yTFw5N/ux16dDnromnNRCsM6qZU4kqGOPwQO+Af0/GqZR5yWCIWRuimwyente5/c6soysU/leZxX7o5AFFh7k+9gfz+ugONSqykzAxSPGeMfMx5uO/YdToirmZaezuXMLownEt2YWK4ta+QexA/a4tcyMSsscPIEJxhueDe3Tr17aJWlheKJaVRxSM+YsdvUVIN++bX9u2gJrqinNOUraWGbLNFMiFGju2e9zfjfvk9tCSTTSRQU55RyOnkoigD0k3z8YHT4zqveZDPQ0hjhYzhbtMt8jlYC1zY4/PTJ7UwxQM/MLL53o9ZHItmxJwTfA6aDRbNVxQS8ap54rHy43UMVcYuHIJBFzcYJF7jvrmuqKmrmLWjSOBCFVRf1AXNmxa5tbr730FRtNt8Et44wh5RfxUupfoLDB5Y/S+uaWRkh+y7AGzKCCWubkG/wCetv30BHOOzNUMk3IE8bWvi5P5/lBzfOfaaGd42lkWOo5uGuDGTyF7kAE2PU2Jt+upoG+7bo5keJYIkZXHMN1x1uVOcCw/B0krhMWRI2jkfktxxIZSRn9R7DJuDrYnaKC6FaKABfuxbA7X/wC9dc1G20U1Pwmo4SCjgWXoT+e9z1Gb6DMHz2ppJYKsl6duUBSQIFJsDa9vULgHHU9exprzVxNJVSJKryIgDhzKLqbjJubWJ65zbVvi+CCDxLtVKsCsn04Z4BnBkYXYY7Lf9PjTrwhSwIK6spEW0jRiNhJyAIU8rdlF+w986DFUscr1LC0gfoAV427m4+LHHz+xyxTJHKssTueDSJIVtfB6H59RufbX0K7GaQx8bsCXcLYD2B97/wCw0t3fe9u8NGKHcEnhhmcKZYIlKREi/qzfIucA4/bQZGo2oy1AFPTV7Sg3JWMhQ3UGxU4Pq7XwOnQhbUHEskqUz1Moi4lpjya4sRi+cX/Tv019PmVgzKGsSpQ29v36ZP768WzgSCKPkV48gtsA3tYdtB8/AaWNXFOJZTclxHhlDXJYAH5GPa2dWbYJmd0iid4rgwkAkwFXGL+xsT+e+t4kXBvNiKia1zKy8iRnrnPb9NdqsjuPLVS32qRZffJOgxyQVAhmVKSZ54uJjfgCoN/Zre4tbSiog3eqijphST/SAlgpxm3qcm3qJsLH3tY2zra0+90Mu4wbas9R9TLE01O0osk4F7lTyv8Ayk2IHQ6LdXYs8rqFQFi7X9KjJv8AAzoPl0u27hFxqKmnkALEgupJa9846nP517UUNXSxhKqnljDBSOZI5WBA/HT/ALfX0XZ952vdInbapw6wEROGhMbLfphlBsc/GNEGnQQssKJGGUlib2z92P0Gg+Y1G3Vhl8pKZyQSbqMg9wT8Y+PnVkNLVJMjyU03HmIlfOD3F72vY/6nN9b3bPSqJMySyMAwc3PQYx75x2t7m97fq9spd3Tb2q0XcnBZYXDMbBeVgegPEg2vfQfN6Oj/AI0xESrGuQ0o4iwvkk/A/ro+lpqiRJeQSYSuQWky91ucXI+emMD319DkdmCsziNRf1kAXJHQE/rjVqI/l/w5EYH7Tf0j8/jQYym26sk82S0auCwRg6rdhxYkDv7dP/ruu2mesq6f+AxncGQAlGVr4LHv0HfqdawrSR8EeopeQBtaRQWPv19721Ru+7U2zbfNNLLE8hIVIxIpJYkm7C/2i19AiHhqWSQyJ5aceLxxPJYW+T26f0vjOqofD9dUoVBABBN7gm9ugAHTHX9cabeGq2u3vbqs7isMlNFUgU9RAtlmAuWUZzYgZ+bdRppuFZ9JWUFFH5TVNaJfJErfZxAzx75NtBlaLwzWTNHJJUxeXIoJs7Ng2Oc47demu38N1XncYaqPlLEWZQuFIAwPf8m3bprT0L0tUfKHDy5ZnSy2ASVcsvU25A8wP/y0BtO8T7hvc0EVLTtt5ilAnjRg8ZR7AMbkWa97Y/odACnhuQ8hT1BQAF2BYhSeV2HuOmOvXrqvYIIN7oovqIkhlki85GgLhwAQCCGJHRhfA/40NbuNRS+Itn26BKdoqtGefzgeTIGAsh5C1gSTg9vk6yuwVopn4wIkzbdJVNwQ3LUSRm9+uTKV42tcLftkHZ8N0TOgDVTLewDuAEHfHH8WHxqaYfVX2+krnidOapIV68UbDfoAbn4F9TQBU240lRuG5bYq1Ub7YvOolljHCRTdmK/sRn9O+hfDe/jxJHUOdulpjBKigsxZW5EsLm1uQ4gsP8wtfWcpN+q4t6WqeV1aduFYkQBExCHjcG46kAW7C3TQXh7cRSVlGUkd6JpVp3McxRSWJ4sACB1P7H8aAzxXJ9XWVs0hcbvFXLSU9PgEU6JcM1u7XLAj/FbAvpz/AGfu9TtFYro0UIqUKrx42fywJAPZbhW/XOdD+PeMc+x1UdPJ5kk7xyzsxckKLqhz8swI6WPvqvwrUVkFC8E1PLHt8khmhqJARwF/WuR09N75Iv7dA2SBHqPLaNSkTKDY3JFr/wC5/OsPva0z+I9wodynSqmQmrFKLNCThhG5YqxsM8LnqBe2Naumrh9TE0w8ukAMrzSEBbD1cr3Hpt0OfbGvnNBSnet3mEtrbtXu7Bmz5BcuxPtdbgX7D4toPojx7xKxaWvoabzGuho4PNwRfkedrX+L6Crdv35pZDF4niihNinmUtuPvyUY7HPIdemmTT8GY+XZVPFF/wAN8qvwAthfS/d9/wBv2Sajp6yOapaeVVZorHyS5Niwvc3uOnuPxoOqTbd+pmMknicVfK9lkowBY9MC97ZzbvrrdYt0n2jcYair29aOSikWVyrIUQqeZB49hft176YGWJGLMyCBA3O4sFFib/jQ9fTyV+1Vm3QBYpK2imiLMSFVmT0k/Gbfr8aDGeDZoX3JK4TATqHiSKsmBcKUDNwAHdR16elhjvupYRV0tZSeYYPOgaJ5iMxhlN2N8YGdfKPDVYlHuu210wUZsGluAjWKkH9HOvpVRDKlLV0gqJIJHidWqG9XC6m7WPsLnqPt+dBk/AtZGtZVSD+MlYOAqFupPAkqQhzZg5JubgZ97a2sqgrvC7Ij8GZC3+HH9ev/AHOsJ/Z/TRy7qW4QALSvJ5ZXoHCoMHNuJkuPga2FfWps9JWVNUxlgpkC05Ykl5CQFQnsRyGe4z1B0DKhlvNG88WSFVgoGe97HNsYt+oGNYbfKis2LxhJO8sc80LtURNKQ4RZuQAYm1jx/Ycc60Xh/d9w3KkE9bSrDaYxxy04KrIt8NxJNiCADk/B63Rf2k0JG7U+5xBfJr4kppFC3JnUME/UqOI+V+dBd4+jrqeLaKmumjqGdnmSOJZDAGATjYBgbkFrdjYi2rKA7Tu+xmXcZZKmuKj62hQrCEV3UMbsQDZVxYjp0vrK1siy7bDVvGVqW5UU8jORdo+LWsc/Y4GPb92H9n86J4jWMm6yUcsIUC452DKAPwjC+g3lJsuzUdNFT0G2U4hXEbP6na+fuNyRgf0tpH4xk/uup2SnoxLEZVmlqVpiQ7KCqgEHFvv6+xN++tJ5a/VR+hiFW17kKD2x7dvfp11lfG8VXVeNNrhVBeLbEkDcrJEGkk5uzWwPSBc/A76Bx4Bro5KWspJGUVUT85bv91vSxGexse33W11/aFHTPt+3ySQA1HmssNSL84AAGNiPe3e4xpT4Tmv4koRVGKF6OhqIKhkI4OokHlXNr3PMnPwdO/GlTt0/hyWT62mMtLNFNEIplLcieBUgG9irEf17aBDt/imqipd2gl8rzzCaiinWLixqY7BQ9vuvxUfvfB0Jt25VFD4jXcK+qqAk7eZVGI2JvcXCDrkD9vgjRezeH6po5zWUPKOsg8qnv6ZEkuCHyLC3TJz00z2bYI1MLVQjqJqsFIqdwrCIA/dYA3NmUkscX0C7xFuAfxHVPylkjhCQ08rSXBX08iVx3Mg/214rNtO2TQfUeXUV0kau6vjyAt1IIJHEsbfgaIp5KPctz3jcK2Knhplm9cHQvN9vK9r9BkDBNja4N20FHR71QQU1S0sRoQYJEst2U5FybggjIIyRoOaOSfb9pnoqt5JPIkZVH3mxUjgPi3L9j0xqaTV1VJUCsqY45YqcSheDA/wyVZT2uQUIN7nJNj01NAbU7V/6hG8BphSyboxqqWUooJRm4lTa+Q2V+P3q2ahp5qWWOohpq6qimCpIOJWlsPQqpe54rbJFz1768k2YE1EgieO26R1tMeXMMy2ubC/Y9z0FtCUVNXU3iZ2FWtKUMiTIr2WQv6hcZ9N2wSMaBtE8lRTbYeLyGOYSOQhbgAGXPsbnscfvorfdwYR0kca8Y+RfnMCWt0vY/aLXyev+qjbRPHvNPLJuBhjFIFSKMEx1D8jzcnsMr/ri+pUGt3Ss41tFHS1cEjQMkVRcyR4IcX6cgbjtnQV7nSz7xudJslLzhpXhEtUyj0TjlYcbdlKjGPuGPcCjU7bvpEbictubLSSnAliuVIHa5W49sX6a0W+1kmz7MohVhVVLrT07IWJLMvJmz3sGsPfGNJ02uXaPFO1LubwRAwc4mA/hI1nUoT0JHp/fHTQadZojOoJCqqeVI3HjYZ4tc9ibr/XWX36cUXjjb2hpozJxpoma/wD5ZZCAWYXtfjxW9rj5xp+kcsW4OtQsjeY4sChb0ZxY4Ktn9b/k5hqZk8aSktDUzLMCoUuwXiL2F75X0j8jQaGrrBSbnVJCiyB4g8PquY7jjZh37m2Oo6642ncYqSkeorHEccaq8hFmuoF2soJPQriwyRjSXcaOajqPXIpAjSMqZlLHjbl6bgnv+nf2Xbj5r7RRU84kSnqazi3qViqYN14k/ODn9sgseOiqkhSF5zLWzORG4W0TGSwW4vdTy69cD51sN1/viDwjPFU1BmrxwhlngQSBIuY5MQFBJKqATbuemg/FVDTUOz7LudBCxp9snZZFTJMLMGLN3J5KP/kT86s8TVQl8NNPDKI6askpuUytcCJpBcEd+gvY9LjvoHO0bOm2bbRUiLOGUEzPInAyM49V/b2Fz0FunRZuu5wU+xbpFTyKayoTyJKdA1l9QV3ItYAAE5+BfI0Hs9PUbVvO6bbuE1S1ckgMEcspKSQeoB1JJHTsOmettM6qogl2/chUVJ+ikonWVR9xB9NgRi/MFe+Tf8gk8JzqJ6uGbzI+EYnieNnHEKQHuL5tyQ9D0GjvGVeYvD9PTCpeoqKybzFiKIQojN2dSqg3vxt+euLaX+GWTa46qprkZJjUR0/mPZbgJdhY5sSb/oPjTOojO4b3RrOGnhioaglPIDiM81A9I9ViLmxP4yAdBja+mtDTExShmp1d3INvMb/21JxdV4g/PW1tEbZTblBNQ1W000v1QkYwuwABZRfBb0nHIZ/W19OJ6mSSlG1xpJUbfUV/kU0kx8o0sroeIYG/IIQ3xnrcDTGSp5pHs0ME31u0FhMvlFeVwV8yNvZgxB72/fQH7hFvmy043mt8Tx1cFHxPkNS2WqZvSFIDlUyRkCw6j21mZaff6t4K2uIM+9FRHE4z5QNkwPsS7khfZbnodNZ62krdt3Lb6hpIfqKRheZBxB/lOCTcNYjoRx7dqo9wFRsmxVsEzNvW0QLemY5qEN1a2fyVPTDDF9Bs49v2+ikSrpozTVawiMTwyfxGjFgLg4yVH5tftoXxRTVNbsiRHdaqSnepUTxyUsbmUXNkJRVsOQGbHNgdDbtXQVOzfU0zgyvIkskRmYSBAMgfA63FxnQKV9TVbFvEYrTNE1JK3GeMK6W5Ne4OSbdLW6C+LaA3ZPE9XPHVVFJQS7jDRIHIicCWQcjZ+BvfCn0gk4GLm2gPAlXSUtJu1RB9NJuUsT1iyRsbzovJ7iw7SEgqOmNB7Gld4drKeSNIjHvdEhi+7ir9kI7EM/8A+x9tSSGqpdopqUeZDV0UBiiqYY7SSl7LKrHvfB7nFxoLvAdJ9ZtNS1ZUkiKogaUmzNIVu5J/yljn8HWnkjWM11XHwZ5acq9unJVJ7dDYm/W2PxpRtkUW1TV7Q0hWhqBTul15GLivFwQAbDHK5vk6Ird2gO07iqR8QIyoIbkLP9pv1ANySSOuDkHQZaOpKyzU3PnE4V5ODAksGuLdv8I/TU0KHXy0ZVIc8AY3BJZiMk3vc4J/X9poNhVVSAN9PM7I8gjljlK3YHoVbp3AtY9c9NWxPRxwkSJFUrb0GoX1PdSQAWu2bXAI97HBAxlbUv5JcSRq0qG8iixa5tmxN+v49Pxp5QV6brE9PWFvqcM3JftUdw1rG/pbvYnsMaA2so6GarFJVSLTzsv8KdGe8ZuQVIJt2tnGBjpcNNlraDc5KuKsWe0XlIksypKkYN1sGP8ALm1j/MLaW1VXDWrBKiLTzDmrNEGPFGypNxaykHvnFrWw32fe5typp45o6Z6imXmtgVEi4BYX6dcgfre+AGmjr9yraWmleRSkzSKaiIFUkKkK2Bc9x0/509q4qivphBuLUc9LI9rvE6Mr2wVJNwb9GA6YOl1XV8WlYzyrTiITQNGgL3sb+o4VQBm4OVxqz+8G3BmqKidZAiFSYgFhS9sgkhi1x3IuNATtlTUbfQmKrYzMilYpgliwIwSOvpPtfoPbKg7dJsu1bbV09HHPV0cDebMkqlKrkAHDFiOJuBY5t7Z0dTSxzUpqeUcyeSSXjusrC4HmcT8+/G+fzoigWenZoiriGVSxDSDJz6VyFzfrcYHQW0FNRHSbnRCWiFYwk9XpZri475sbew69hpFUbUaargURSSRRymRZBESjGxHE8bXsGyDjB6a18iOsBjlhmgDE8WEF40v0t5ZYggdyM+4vbVH0e6iOOSaojkMSsOMJZTKSRm5BPQdBbqemgTf3I8M0ZpZZIInJ8ywVlB7gozeoH5vbSeXwzWpSz0KOJ4GmR2poorBlvcLliMXFu2thAN1AiLVtIyCyOnm4tgdeJzhva59tEoWhQNUuqiNQoK3Yvk5AGc4x76DN18O5bpDT1UcUq1dDN50M1RCrGxuCoZTy4tfOCPwdVbvtMFRE6zmr2+OqR6d/PTlHCQQTeynBtg8hn861UU8gn8s0pj5A8POqo1Z/wtyf3tbS2V6wTrFXwVNJTAXSWpKTKrEE2dUc3Fr+q2B1znQCf3duUTT1m3bhHWJUNykVoMFgApJBvb7e3t830BFuEW117VFVQVG3M0fEyR03KJgc3FrEZ7j31o4qmoMKtFNTMzrySphQGOZL4fBOOxIB4nJFjoKXdzFVTURkiczqTClUSwSUj0oWAsY5LHiwv6vT2sAQ71vW31cO0x0K1jGPdIaqQpQNHwQcgx+3Nw1vnV29+IKWq3GPdaOiqafctudWinY8GnjLkPHIpIsAtznpf2vp3PLSbvtqz8eQZORLizU5s3LPQcSpuB7j3B0t+l2z6OWd3kWKOKOQSsVJIkZlBBvcklenT4zoCRXbNutQz1XGd5Qp4VUUakiwA/mGD7G/b40BXybHt1Enkimkjid0jMTxBk43uquPUPUelgM/ro5Rs8kFWnkR1UdPNwjWwlkBACFvTazFrgrfIGL9NX0UMzuklNWQOgFkljglEir2QMS9rm/yf9Qqo6GDeI2MNIlJSKxH/kUhxYHiTx6X6j39iM2y+HaqSiqKOjramA1EZjmWc3V1ItYHjgW9iNHGW6iSOWOR5UWTypmLMC5wRjr6Wxa2Ln5KSaFpXiofIdEVpA0QNjkgC6km7EE4HQd8aBJu1JuSeH/7pk22Wpr4Qj0E1KeaidMi56rgd7dxrS1dYYaeOsqJBt4ZQ03NFLx+kEqAATyv+dL5Z6TyIXj9EIUKGlBQAmxPJh1tfob5+M6TV+7U0TvTtUyycHUqgQejANgSQLG18jrbqLaAmauaonJaplh8xg3BpSMX+2wNyzA3NzYAKAM3KXeqiSoaSBKppQxKxyslnVbjAKjKHBAPax66pqN5V/THAfMe7SPJyPMk3wBcAfIt19tLZDJU+W/MAkEKwvfkF5Ed82BGg7M3nokiKwRDwDgm1wfjsBkH3vqa7po0npplFhK0ihE6EuVUkfi3I/n85mgldQt9bFBC1SkKICQsHJbAvyAYqc24HOM/sFDQblCwaOqrjHIHjkYxKLKwIC34E3JAHQ4OpqaDtNjrmDslVXEMFYfwFBycnpmwxpz4e2mrhMxmkqlWEGzzoIrubiwIUXBAFx2sCNTU0DZdkml247au6Qw08szTiN1Jsb3swvnJOAcYGRo2Pw1QJNTJ5cjU8MdiFLWmk7lsY6dQB2zqamgaimp4YvJjgpREFJCyw4B9ut7YH51GapjUNNBHK9gV4OW7XuR1HT3OpqaD1JYYhBO4WnwVOChKnNwCLkggY+TqiGdTTENeWeEcWTuy9DxGDewJsc4tqamg5nMSg1MERjZkIMqpFIpUZyASf20nqN9kgAaVKSSUkcSjOoZCQL29Xv19+oGpqaCuHdaKpjkioqZGcMBNJIhflGDiyAjljAB6HNrDPkO5SUitFHWNTcbWUIrKw68rfc3W38vS2OmpqaCuOrip6hKmCraKSRgxkke6nryAUem1iCQbk9j6QAp3yWlmjMdPAI6uyNKBGAEJIJZbeo5vZgg5W6E21NTQLZKsR+fTRzyNStw6uA8kcieWSOwv5fUWsDm+SXMNaJ9qo9srZeVPyEKhb+k8WY3FzciwUdABfudTU0F0jvBGkcUf1hjAiSGOXgKhbFXBYZVgG8xWBsePvjXe1vLQyA1Ekk6zQ2LsFDxcvSkzDoUtyXkOhJyLHU1NA7hl+mKfTy0j8iHZqqJxc2KsQQRZDk2N7WPU9E0VfNEkEcE6yl3LWALB7NYghTe3EXBBxYnU1NB1VzQzVUm400cizOFaThYhgQORKkC4Nh8Ek9jfQFdPNK1UqQUchjVLiZORVicEEH0ix6kEC4JBzqamgGllMohYrHGlK7CeJAA6eoXJFvUBYjB7C4GjaqGPbwJqand0V0nhd38prAAkNYXU24jGQDbvmamg4hUy0rcGCBFdiyqSS1lANs2uCBfr2/M1NTQf/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72708" name="Picture 4" descr="http://t0.gstatic.com/images?q=tbn:ANd9GcT8Yw5-7Y1NHa3D-DMKU7xsQ4-Y1ll_qh0PH6kedH1tqGYVbn2O"/>
          <p:cNvPicPr>
            <a:picLocks noChangeAspect="1" noChangeArrowheads="1"/>
          </p:cNvPicPr>
          <p:nvPr/>
        </p:nvPicPr>
        <p:blipFill>
          <a:blip r:embed="rId7" cstate="print"/>
          <a:srcRect r="25378" b="8825"/>
          <a:stretch>
            <a:fillRect/>
          </a:stretch>
        </p:blipFill>
        <p:spPr bwMode="auto">
          <a:xfrm>
            <a:off x="6734175" y="1772816"/>
            <a:ext cx="1798265" cy="1728192"/>
          </a:xfrm>
          <a:prstGeom prst="rect">
            <a:avLst/>
          </a:prstGeom>
          <a:ln>
            <a:noFill/>
          </a:ln>
          <a:effectLst>
            <a:softEdge rad="112500"/>
          </a:effectLst>
        </p:spPr>
      </p:pic>
      <p:pic>
        <p:nvPicPr>
          <p:cNvPr id="72710" name="Picture 6" descr="http://t3.gstatic.com/images?q=tbn:ANd9GcQIMmxFP911pG2xPSCEAkVSyV7tm20IJ0G2keeSrYbwZ5OICTfP"/>
          <p:cNvPicPr>
            <a:picLocks noChangeAspect="1" noChangeArrowheads="1"/>
          </p:cNvPicPr>
          <p:nvPr/>
        </p:nvPicPr>
        <p:blipFill>
          <a:blip r:embed="rId8" cstate="print"/>
          <a:srcRect l="13962" r="11789" b="12641"/>
          <a:stretch>
            <a:fillRect/>
          </a:stretch>
        </p:blipFill>
        <p:spPr bwMode="auto">
          <a:xfrm>
            <a:off x="6876256" y="4149080"/>
            <a:ext cx="1584176" cy="1872208"/>
          </a:xfrm>
          <a:prstGeom prst="rect">
            <a:avLst/>
          </a:prstGeom>
          <a:ln>
            <a:noFill/>
          </a:ln>
          <a:effectLst>
            <a:softEdge rad="112500"/>
          </a:effectLst>
        </p:spPr>
      </p:pic>
      <p:sp>
        <p:nvSpPr>
          <p:cNvPr id="12"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China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7891"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7892"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71682" name="Picture 2" descr="http://t1.gstatic.com/images?q=tbn:ANd9GcQoKKyCvVrIlSFhF8scdwmNJSV1D8Con-1mamN2UMGj13TrlqY_nQ"/>
          <p:cNvPicPr>
            <a:picLocks noChangeAspect="1" noChangeArrowheads="1"/>
          </p:cNvPicPr>
          <p:nvPr/>
        </p:nvPicPr>
        <p:blipFill>
          <a:blip r:embed="rId7" cstate="print"/>
          <a:srcRect r="5907" b="12501"/>
          <a:stretch>
            <a:fillRect/>
          </a:stretch>
        </p:blipFill>
        <p:spPr bwMode="auto">
          <a:xfrm>
            <a:off x="6588224" y="1844824"/>
            <a:ext cx="2088232" cy="1800200"/>
          </a:xfrm>
          <a:prstGeom prst="rect">
            <a:avLst/>
          </a:prstGeom>
          <a:ln>
            <a:noFill/>
          </a:ln>
          <a:effectLst>
            <a:softEdge rad="112500"/>
          </a:effectLst>
        </p:spPr>
      </p:pic>
      <p:pic>
        <p:nvPicPr>
          <p:cNvPr id="71684" name="Picture 4" descr="http://t2.gstatic.com/images?q=tbn:ANd9GcR8TWGlDbW-Wedj6TzaVYjaZM4FJMuy18vu0W7a_Or7R5wUa6U"/>
          <p:cNvPicPr>
            <a:picLocks noChangeAspect="1" noChangeArrowheads="1"/>
          </p:cNvPicPr>
          <p:nvPr/>
        </p:nvPicPr>
        <p:blipFill>
          <a:blip r:embed="rId8" cstate="print"/>
          <a:srcRect r="21621"/>
          <a:stretch>
            <a:fillRect/>
          </a:stretch>
        </p:blipFill>
        <p:spPr bwMode="auto">
          <a:xfrm>
            <a:off x="6660232" y="4005064"/>
            <a:ext cx="1955998" cy="1838325"/>
          </a:xfrm>
          <a:prstGeom prst="rect">
            <a:avLst/>
          </a:prstGeom>
          <a:ln>
            <a:noFill/>
          </a:ln>
          <a:effectLst>
            <a:softEdge rad="112500"/>
          </a:effectLst>
        </p:spPr>
      </p:pic>
      <p:sp>
        <p:nvSpPr>
          <p:cNvPr id="11"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China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915"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8916"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8917" name="AutoShape 2" descr="data:image/jpeg;base64,/9j/4AAQSkZJRgABAQAAAQABAAD/2wCEAAkGBhISERUUExQUFRUVGRcYGBgVGBgYGBkYHRoXGBccFhcXHCYfGBokGRgXHy8gIycpLiwsFx4xNTAqNSYrLCkBCQoKDgwOGg8PGiokHyQvLCkpKS0sLCwpKSwpLCksLCksLCwsKSwpKSwsLCwsLCksLCwpLCkpLCksLCkpLCksKf/AABEIALUBFwMBIgACEQEDEQH/xAAcAAABBQEBAQAAAAAAAAAAAAAEAAEDBQYCBwj/xAA+EAACAQIEAwYEBAYCAQQDAQABAhEAAwQSITEFQVEGEyJhcYEykaGxB0LB0RQjUnLh8DNisiRTkqIWgvEV/8QAGgEAAgMBAQAAAAAAAAAAAAAAAgMAAQQFBv/EAC4RAAICAQQBAwMDAwUAAAAAAAABAhEDBBIhMUETIlEFMmEUcYGRocEVI0Jy8f/aAAwDAQACEQMRAD8AbemmmpRXQMg+aniuQKfLULHmkKfLT1VlDRTxXVIRUsgwFNTtTVCx6VMKerKHp5pgaVCQelSBoTiPEVsrJ1PJRz9TyHnUbosJu3QoJYgAbk7VTX+0on+Wsjq0ifQdPMxVRicRcvSXMAahRoB/n61W4hljR0JmIk+5PWs8sr8DVD5NHwzjFy7iAGPhgjKvw/3akzEb1oYrF8BKLeQyWJJEiDuIBgGQJ020FbZbZ9PWjxy45ZUoNvhDTTBZrvMo8/tXLXJo7b6K2pfczru9JkVxFEKZU+lQ5xWbBmnK7XTo3ajTY8e3a6tXyc0hTla5Nak0+jBKDi6Y9PNMKdhG9WCKaU0009Qgs1MaVICahBU9KmIqEHFNTxTVCgciulWmpTVl0dZqcGuQKbaqLJQsiuSYrjPXQNQpj56U0qerKHzUhrSyzVxhezN3u2u3AURFZo/O0AkBQdp6n5VVpFpWU1whVLH4V1NSX0UN4ZykKwmdmAbnrz51lsRhcRi7N26FcpbI0XVQIOaQNQQIMnlNa3GDxsOmnyEfpTJxUa5KTdEFPNNQvFCQk6Dn4iQPfrS5OuQlFs7xWORBOZfITqfQDWs8il2NxyOuvX05x0qeybBMvcXM3Pp8+fyqnx3EwWIScsmD16QOQrNKV9jlFImx+JRjGsfmOhJ8ukeQoB7q/kSAOban5bCooLH0olLQKwp1EaRSm7CCuEaMrr8QYQOnKSdudbYmsRgMLc3WNJ5x962eGfNbUgzIGvXrTcXYM29p2KUV0Fp4rVYgItDwH0oaKLtfCfShQawaTuf7nT1324/+o1OY50iKatjj5MEcjXD5Q8EaiuM06097RTXGGIM8taz7msvu+BnpxlH2f0OwKcrXQEVyGmtClboS1XY1PNKKQWiBOs1IGmApAVCzrLTUgaVQgPdgExtOlcg0IuI/nOmkBVIHQ7H56H1JokCqj0R9kGL4mtuJBYsYCrEk9NdqfBY3vBqMjD4kJDFekxyI5159xfiJDMi5lhmDakEmTv0/WgeGY+7buK6kkr1k6cwfL96T6nPIzbwer10KgwWMW6iuh8LfQ8wfMHSiApp1oXT8CAroCl3Z8hXQUdZ9KpzQaxSZNgr/AHdxHicrBo6wZr0D+OF0KwnKQDrvr1rzpbg6VFi+39+w/ci1b8IUAtmkggEGARyNIyzUeWadPpZ5m4w5ZW4nj3ctxCwiZVulgABGUhmDfNTHtV3jCM7HfU/esdxK+b967cgKbjAlRtPOCfPWrHi/aM277qFBAYjzmT0NPyZsUoqUX+4yGgz+p6bSvvnou+8NQ4zDLdQq8kHoSD8xT2HJUFhBIkjpU6xB3qqVGNykm1ZgON4K3Zvi2hJnLOb8uYwNY2psXwx7Lw4jpBkGpu1wKviWEfDho8tWGnyq64gvf2LV5eSZjrGhAn1gg6UhxTbou+jNLb0kkD9vSuhdEjLPr/iorsA0XgsKt5xaQkEgktEgAeXM/vS6sMhsXXZwtuSx5DWf8Vt+EkiyqsuVk8J8yNZHzqLhPBreHBCyS27Nuf2HlVjFaIw2tNi3K7oVTNhXAkqQPMURweyC2YiQv38qtMbcJOXxGSCCRpH70GTPsdFRhasp7Wx9KFFb7hvALaeO6AznUyNB5AHT3q0zWl2topidFUaesUrDcHJvy7NmoyLKopeFR5YzRqdPXSpC65VgGWzHNIykAhfDHQzVv29w5xeNsYZGCkL4p0jMcxE8jlWYqh4zjLWEw6ZjK2kAWN3LEv4Z65hW11tTsweaGxuJW2jM5CqBqT/u9QcMuZkDcmUEV5xxnjtzFPLeFB8KzoP3PnW47IXc2HXykfIn/FJ3JzQdUi8Lxzri0ZGnU1Fi3gR12qLhj6MOjGgqsvtGLJcamrDRSmo7N/MWEaqY/UH5GuytPU/kGWLzHlDUjSinFGJETTV0BSqFmXwuPjFMujZjlnbTkR8tq0l/C5fzA/70rKdmrWXELnAkk78mg6+2tXvDeJLcxtxHHgc6EbyAR9j9Kx+pJD0o+UY7tpwc27+cjw3RM7QwifmPuark4LcCd4sgMSFaYByxnE891+dekfiJh82FzATke0esLqhJ+YrL8GuBsA5MM1nEhoJiVdADPkWsgT50pzuLaNWlxwyZlCfTDew6MuHaf62jnsADHvNaAsetW2F4zaxFm4LmCNh4zB0y5Sx1BPwnX0ND4Ph2a4UP5QSflWjHKLViMynjltABXQNIWupAExmYwPnSUg7EN0I1B9Kfa6M6Uu2A8ZxjW0DL1j6H9ayr3Sz5jvWu4nYzpkMiSPaDPOs/iuF5BM/5rlat3kPX/Rtq03Pds6tDxe6/cVp7lpcysyIrLmIEbKSxLMx1LEnmdAOVZa28svqPuK0H4iYsolwLu+S2Pec30n51em7oy/V3tS/kNtlGQPbcOp5jkeYIPzB5inA0PqKrezqhbRadCwVwSBGkpl67Hbaue0mKcYd0tQ1y4IUAiYPxFepj7118q2HmMdy8GN43xRbv8Y0ypuWEX+1e91HuJ96t+x/GbLYcYZnhvEqzpIaYE9dTWUtWSMHfBBB73D6ER+W/UvZDhrXcVb0JRCGY8hGon1MVjjL3DmuDaYbsZb3uMzH/AKnKI+9XeHwSW/gVV9APqedExpXNaIpIU22ILJij3xaWgsgaKQ3nsf0+tAzFVmGts5uFiQIIGvMzE/Ks2pk1SQ3DG2zQ8N4pbYHJ4S8QvTzoxMdNwqSAVGYnlPLSsRwTFO2IgfEoMnlpoaNbiLeMEmZyx5AzWOTd2zRhx75qC8nrmG4nZZF/nWjMaZ1+KNQNZpsTjbcGRm/KQGXnXimIw4YEmT5ft0oP/wD1sgyqkRtP60X6j8Hb/wBFT6l/Yv8Aj2KxF7G32S5lUuUV10MCFAU9NIkVhfxBxbPj7yZiVttkUctAASB6itTwHBvdv2mdjGdTHkDPy0rKcRuC5euXDu7sxPqTH0rX+oeWPVVwcrWaOOlmop23yyptWudbjsC/guDo33H+Kx10SdBpWr7CW2XvWynJAB156xVKSi7Zicdyo0PERovrUXD7iqHJ5ak/tU+PYFDqJGvnVO1pzacoRKjMepGp0qSe3JYMY2qOeD8XzYu4p/OAR7bfStKDXn6XRbNu6hnxSx+Wh+lb61cDqGGxE06D3KmU7i7R3QmJ4rZtnK9xVPSdffp70WywuYxEgSSACTsBO530oW5wyycOzsuHIJcm4yy86kjNGrA+0ClTyenwmOjH1OWv5CAwIBBEHaKas7wxXS0i5vEoMjluYj2ilS/1LJ+mk+gnGcHvqwuDC30grq6FVk8pO9VnZzFB8dh0UZma6o12gtrm8omtn2ns5LDXLedntgwJJnNpIB5gZjWH4EbVvHsHXMDcyCTAAZtD7Ag1L5oGuLPfcZ2Yw1y09sqg7xChIJnURpr71h+y3Yi3YwltmZXuXsRadtBoitlyb68yT1J6UenBMKSwGRsiknKZGlZ3hF/DhbwZCVC3DcC75CfAImTDMNY5Chk0uBmO/uRse0fZwIjXLEEASyDUwNyuuvpWPs8ay3C4DSQZGUnSqfA31w2IV0W6cjSwVS4y8w2UblTXXEe09lbrLhRexBLEEiQsawF0JmOo5UOSLXMfI3DOH2ySDeIcfsJaVbttirFmXwkCY/Md41obA8fsJlOcSOumoOsCs5274gHa1bQ3PCrFluboxOx5fCJ9xQfZHD2WbPeAdUgBGIAJJMkyQDA69aGKajbYe9bqSVG9uYjO85DqJmIG/U6VHjLVsk/y20EnKpK+ukioMbj7dq1bNh7dzMe7FtmzhLjbZP8AqPPaq3FnE4e0xF9LoIzNZUeFlmGA6iAZHQUDuS5Y+GZ43cEC28KGuZbTi5qDCgyBmG46CtLibNm/jbFti7ML4cxGXwzlDA6wT9jWQxWLl7WIs27dkEaC20kmRuNI10it1wLC91iRcchnyQxZvzNEsJ56Rp1q4La7ReozSzRW/wDgft32bW1Ye9alVGrIPhk+HMBy868+4rnuJbdWjKuTTfXUa/MfKtZ237QXUMHL3N2VKciBGoI2/cVmuHC0UZHaJBBPQaMjD0YU6eWU5IrBHHHTTi+7TCcBYt4jh83lYC2wVsmjNlnLB5xmIjzNXPDMCtnD/wAmzcCwGLaNM7MzKT/ih7fAA2DW2bhDrNxo1SW+AED59d+lFcDVbeHNpmMhiDB8Lu4BDMPi0kQBocoFLcqumIgkquKCrnFVVDKv4dSAOfr086yn/wCbXBfytbAtkgRPiE7HNsatuC4guxwrMVuLobjKxBtgSpy7sTtVXxvCortbZlKyuVlWGY8gF3EHSKkcko9sLIoTpxSRdcU7S2bRC5WLEbTHyMa1XpxNcRbeFe0bcMTmkETGulQrjxbuWzcBlZDF7ckKTOx30Go0ovF8QtY1XtWXlnA8Xd93oGn4ZOkVJW1yCmlL20Vz9psLaeUS7BEMQQCfbnRtzE2WUPazZjBg9Oc9KqMX2HuqCQxb4oiG8IMSxU9eflVTwe7f7xbQaGYggEBl2mSDyio4JrhhYszxTUnFGztYtTzg9Dp//aRw4c6gCq252jvsDb/luw0BQCC06RHIj0qhxvG8QGKs+oMQIIkdI0+VCsX5Ok/rDriH9zaYHiNtLrBTLWkuOVG4AUy2vITNYVbbtJXMR1AJFaXs7iO8w+Ie4xJWyy6DWHdVO2pnWuuwrAYiGci0oZmTXK0QFBB8yJ8hWmGPbE4+p1MtRPdJfgJ7MdhLrqLt5JkSlqe7zAR47jnS3b+prvjNrG2ryjEhEtAEWxaYG2sgEMmTQxIEnXWpO1nF7t+73czb+J1mMwHwz5bn2HSgmwz27bRcAttOVAcwWCGlZ+Eyq7b0qUldBQxvhsN7Sd21vDlmyuoySkS8RGZd+uuu9QcWxX8MBaPhukhrkawCNAY8v1qmHG179yLea8QqW3JzBOTMq7E66H1q/u9lyid7/ElrqgNlZVykgaAhtSCNKkqXAKvtGI4hhzbPhJykSCPzKdjXofYtRctWizlRdACiAfGuZbsDeCQrCP6qxPEral0Q3PCwdoWJQsZAPQeVbnsnif4TAi9eKlyCbY0/lpAXQ9WCgnyjzq3NpWhexNtE/bDiCWwuGtp3zrJJkDK8QDuJgE6TzrLXeHLkHereAGpkXApJ3I0jerbg3FA7i+jHOp8UKDIIYtMz4dRJpW+JO11RcNprefxMLIQDmoNxIBExM0UJdt9ltPj4AOI8JdMPF/D30QkFLtpkc5TEK45evtTVbcX4mApVHCmYUI/8sLvJEnXNOtKkvIO9JIE4hxI27bFBduhbhzOQe60BWM3OCW8qEw3C3uXBcCKRlR/+RQs5RIDH4ojWPerLguOt/wALaWHZe6/MYSYhwQDqJB0jnUWA4naCi2HKqsAECSADqACdjtRPI7AWJUdY3FXu6JB7vKWVlbQ5gARqNxBBkday3ZrtQLJuvdDXGYBQJgaHNqehPLyrZYriyXi5XMMpUxoJBHh5eX2rzTiGAexdIcQrSVPJhO4+1OlBOG5AYZpZdkujacMxt2/bdk3QE5RpJM/DNP2bxFpcKx8TkMbjRKnONwRIkAjr96yeExhUEAkTvBipcG5XMFY5dTB3n1HXpS8maWRJSfXR0v0NS341dnoq9m7F3DnPbu/xFwElixhCRIhM2qLIEnoa82wjfw94rdQOFMMpJgx5it7b43/LW46XAxQAjN/LBI0n2IPyrGcXtFrrF8gLAQRIiPIbmIBoYX0ZMmNvmJ3intretXLYHdhs5UfljkdtP33rXrxJgHJa2logBcpkidwBy3PWsNhLX2ou3gwGDA5SNQYn70x476FRyuL5LHhOAus9y84Atq4yxMjLoYWI2ynWrfCYxsVeuBrvdqhy5liWY6wsaaCOVcY3hGLs4RFGouL3rSozAOREGdDlg1UdlOJC1bvq3xglxI1kQNCdjtSnwmNj7nFF1e4WGtMxvM4EiSYYkwAMpnxGegrEYa3du3XRSSQWHQaaa9NqmucQuPdLTPiz9Rm5HXp+lPwe+EZwc6uWklYOZfU/p1qotpWMzYmnt8HrvCuyfdYK2zPcCLZW4VMEhyk7zEZjoI2086wHFlRmmIMg8mYayToBETpI5CvZOCN3uEsAn47VsHNqT4QB78/avHsae6xCLDaXhmzKQdG3ynWNJplqKZkScnXwFcUe7aZL1qxdsaZc91ncuCI8WcbxrpWaOOa5ijCu5TwKQBA0gEnqdYr0Xi+IFxDbuZ3DIYPiAnUiY0EEaak1lOz/AA5MO7XXuEoV0OUkd5oVLKCMygFh6kUMLdtIbP20rA7nZ/EkKSsC4H3OoC/FmAGlDdneHBbiFnys7LOYaBdxPSdPnWi4hxJrgYuv8r2lgdtCYC9d6Dx2GzIWDlVjULJQjyUHTzitKx5JRuQrdjUqRNx3FkC53dsoyqRJAVRzEEHxeU9ao+zwIutcvQzOCvIiTG8baUrWCWZW6NNQCtzSNSYgjQUYmIe0ysbyjUaKNdevhEaa60jbwaWubbLDiXZrDW7bPYe73iiTB8p2iRWS4Tw7+Lfug9tHMFXuNlWOcmPStnjuItEF80ncEE//ACG9AdnMXYXGtce2oW1bi2hAbMTvqdM2pInpQY5W6By46SoMxXZo4TC4m21xHZ/4VS1piyH/AJHJQmN418war+FFbRAzZQZ8T/m0+EE+x9qLx9wphCXUjvcXceCfyrbQL7eMiB0oLhPEhdxCW8isrHSdgV8S/VY9Ca0ZISVPwJhXMX2WPE7KHxB4uRAVtBAkgzzJ2igrVh3EOMqAamSfcdIq5x9sWhlurnct+bfXoeevTrQeN4u6WDacAKxDLI8cLrlB3IJjfpS4wWR3H/0bO8ap8/4KrBcANm614MLtsA6vCMNoMMYMHmD7VosRiwBmmzkHi/LMxHwxv770XhuxWP4hYtEqtuwSCM25UbMUG69BpPyp8Z2BdsVZsXu6VnYR3JZmZB8bsrDwKFBEknUjepODbAjkUU0jJ4u/4Li3raWyUW5ZJgtIYZlkbllY6H+mrrtt2PezZt27GIZwy5ijwgYHxeCNgJHhnWaJ/FDsW+CYXbWZsMxgZiW7pj+Uk8jGh9qrMbxZl4faYklrgWXc5mhmxIIUn4RFm2oA5Buppnp8Cd3Jj8Ni7lm2QpKFwVcajSfI+Veg8aXucPZuggC4ts92VkFsoLa6QN/evN8XdzNXonZfi6YzDvhbwK5YNskyV5CJ6H7xQZfb0O06Tfu6M4eOCyQxRNSZQCFI9jO8fKlQnaLs/csXYusCCPCVMAj32PlSoI7aN+WU5yuCVeDc/ht2RXE4G691W7sBlQKzjNcCyzOA0EAkAehrNWbFzCiy95ChZM0MIkSYJHmIr1v8LeJW14RYOZTo5bbRs7SDHPaqftLdw/FLhsrGZA03ZkSB/wAYEDaZJnSpLalbOWpPweT4fjFy67FWCu51OywNtOYqyv4O5icMZRbnc5mhPjaSqkqN4iWnXVfnmL9l8NfKss5ZGuzA/vW87BI98vfJyBIsgyBGaCQvoIHq1SWWUVa6JUWrfZ50umgMirfAYcmBG+9ccWw6LiryqIRbjQByE6AfaisNfZRoNZ3oJtcHd+lbmm2+PBb8RuxdurPgRgFHLMqBAY6wKpwC8+unvRPGcRF19dHIcx/2AY/c0Fh+OCw8qgYQQA3U7H1rS+LaMUJ1BWGX8I9kjPEkTAMxy1I50+Buq122twEozoGjU5cwBio1xjXUBfcEiOmgOnWoluQdBJmIGp+QqJuuTnzVyPerb2mvEuqsqiMpEjTbTy0qHtt2eGNwL/wyILkhgECqbgWZUkb7yAeYFeT8D7V3FItt4iXy52ZpWTHiXZiJ5+de69n7XdWVVzJG58+dJ/DCUnFpo+ZDYNt3VwysDBDAgg9CDzpzYLANMGeUSK9k/F3gdm9bt3wq94rgMw+IqQdG6gEDevI1PiPqaCfHR2NBJ5245OV2evdgOK3WwaMZPd/yzEA6AQQSDEgiferLtN2MTiZtOLr2LtsaMBmlZmDqNQZIYHnQH4eWQOHsQp/mO7SIOiwo3/t+taLsvj0ulwreK0xV1G6t0IPlr70UeTl50oZJbfkHxP4fjuSguuSECh4SSYglugPlrvXknErfd4lraqEyuV/mGciqTO+53PvX0cSCKz/FuG27pe1dVct63JIEwwOUsDEg+JKfjag+DPO5dniN9sytDl94IBVfpv6UUpyJbkATkmIiI1n25HrQWJtvaViWBGYgCCARJiRsJGsVUY3HOV1MQRAgdf8Ad61yyNRsXjx7ppMv+FC0TlW0qsub+aJ8wCFmNjtRHZrs7axGLdrgzWbFtr9xTzy/ADE6E+eoBrPXcYy6q+sQfTnNazsneFrhWOxBmb7JYQneIlo/+R+VcvG225M9Jqsfp1giuJVX+WU+Cs2TbZ2IRgdRrOuoyrMGfpVY7Z3kDptuAOvKflvUjmdB50ctnKCIA3jlp5iTB9zS4S23JG2ehxuajz8/0DeJ2VfB2rZkEBjOh8TNIj2Amslw66cNeVmBlDMTGuv6waNv8UYmC3hA23nX/FV+OaVk7/pT8OXnbLpmDWaL/beT/km3+6Cz2qZnO+WNA/5T/wBRMD/JrT4PjNnH4e5aa0guJbuHMq6ghGZHVjLDxqEZZIIcEQRWBu4TQFeagmdpPQjbbnU3CcW9lnaDldShInQFlJOnktOW1ceTiPe1+D6hGP7vC28sBiqIogmCAJMDkqy3Lbes1h8IyY98R3fjCgs0g5yxRIUE6ArmKgGddJ1q0Fo3jbe3cXu2UkFDM5oywIgqQBM76jnRtvgzZmJuEBgoMARAAEICTkiNCOpq6Fj8es2sZhWtNql0FdQQRqRMHUMGE+orw/iuCNvCDCXgVZR3ZaJh7d69dVlHNWS7G8jpXuGF4Z3JbK5KEyqEaKf7pkiNPasX22w6EWLjOiBbl4ktlgyWB3MTA+lSizxrDYO2ApVi5MySIA/t/eukxT2nDoYK/L0PlV7xHAK7lsOUuJzKFdG3MgQJjpVfb4Biriu6Ye4yLqzACACCfsKzSTbO5hniWFRtAnaTj7YxkGQIF+pjWTSprfBr7arZuH2H11p6tNpGVwxt/cS9i8ffOJt4a3cZLd91V0X4SOem8wN/nWyvFOHd3ZH/ADWne4Ru38wZgp6nL/5eVV/YbhSJxLDsoMhn03/I+v1rfduuE2blxbqKnekQxDLnIXUeEGTHUCg1TrG3RihHbKmZP8ReDYd7H8TZzZgyqQYywdNOm/0rr8Kr4/hLysF8N4b+arr/APWi+0fDns8MvM58LBCqmZVu8WI9qoew99VwmIkaB1O8a5dKTDLePcBJGTxwAv3yd+8b7nWusFdGWTOviJ+gqHFYRnJCa5mYkztrA3965dsoyEhYj33/AH261pUb5OjDWPDiSh2SKe+Y6kTIHtHz0oOzhPES240qGzi2zhgSFU6D3q2x1sFpXWYPzE7c6aovsy4sm51L9y37NcTXDEOyF95AYr8iOe1X/De2T3bpuPZtMCwVB3aEhjoqq5Ek6jc8/OsXh7ByTm0Y7Gdxv9Mvzq9tIe4stZLC4pDbQM4bfNOXaBrrNR1di3J20X3E+A4I3GDW7uEvzmYSYkmZyNII/tIr1nD2cyKTzVSeWpAO3Kvn3F2+6DXHe613UtnnNOvxZhOpr6Iw14m0jdUQ/NQarcpFTVUYz8UMStvCBB8V1go9Bqx+3zrxhND7n6VvfxU4pnxQtg+G2se5MtHyA9qwAQmY/wBnT9az5Hbo7+gx+ng3/J7v2UwQsYKyraNkBPq3i1+dYTsfx97HG71s/BibhtkH+rUo3z09GreJhLiKsshgAEHyAFeV8csGzj7N9vh71GYwRs4M+QK/amRODOVts9/sYgG41vWVVW8iGLDT3WqbttjDZti4pAJW5bnpmyNI6/B9atks/wDqcwmO6jy+MkfrWS/FfEkWbS/1Ow+S1ogrkhEujznB8YIORgS0nJykmSBmnrrrS7T9lba4W3dDr38k3FUypBOmswWXmRoZ8prO8SGZ4j/QIqqucTuMUV2dgp2Ys2msb1eTHUr+QoZXS/BJcsOHCzOmbSfOB9K2vFLndcHwFsad4966fnlH0asY94hyQT8Ig/PY1r+3fgGBs/8AtYVJ9WOv/jWaaUYyo7GnnLJlxOXL5ZmjeIFWGKxZiqwvvRdxswE/0jz5VkPSqT6Ku/fIaR7x+tDYrGgiOf0o27bqmuLqda1YIqTv4OD9SzZMa2p8SNHbvvkWSqAKBqY5edC4nFIAfGXPkDl+Z/an4Xw7PbVuZnWJ5xRGN4aLa769IHvOlalCK64OI80mqZ9C9n7iJhMOUts027eigaeBd5jSr61ckbR5Hl6xXk9n8YrNq0iCy7lUQMxZbalgoBIEMYma7u/jgAqf+mU5gTpd1XxMsaproJ96umKs9PvP0ifOvnLtc927ibyveuG2l67kQklUl2nKpMD2616HhPxmwx/5LN5Z3YNbf6eExXmXH7odndSYdmYToYLEiT11q1EFsO4LYC4fQmMzE/bX5UmNowDEz5RUfDGPcActarrhyXlnZjGvzFF4oEtinMfePtTUTeTSlU4IQCUvW2OoDqSOokTXqWHw9vvkbKgmdQBOoPSvLcWYcT1FbFMUTYUyZXwyD0I1nloPrWFPcmjfnjXKD/xcuheHMAd7loHWYGaf0rzbs5xO1awrhnQF3JgkTooC6euahuMXcTcF22b9xrSMTld2YaTEBidqorWDbus4iKuOnqG1mOy6GWDlOnP13P1ND3+EC4oeTOk9DXWBsAWiOlG4K5NqOjEfSf1pnSCfZQ38DBAo7BcNZ1PjIC8tPvXd+xmdR/2H3o3h4ysR1kH2NHHvkptropHvXLThJkcgau+C3DnS2V+IAwZ3ETsdARNVfG1h1boauuzUfxYUjx+Mhv8ArkkCJ0+Rq5IkXZp+L27F25/CsqWzAbP4yAoKmGJYxMEAAHU17De1AI2j2jl9K8Jxtoi4WHMj5DkPcn51z2lxzXbxM3MuUAI1xnURocoOgGg5VSjbCp7XLwjXfiN2aw10G7avWkvc0a6gDczoTKtPsfrXl3cMPDBkwOv1GlVWLwUvCjqdByAJP0rV8FGaxbPSV+W30iosKb5HR12WENi6OMXxq/b8Iu3YOmjt9pqqv4VmElmPqSfvRHF3yuus+IUZdHh9qdtTMNs9fxn4oYLDqtsNcvOiqrdykiQAD42IXfpNUWM4oeMqRbsXESwwfM7IzEkMAFUbbyTJjbmKzXC7YfDI3OIPqJB+1UvEMZdU92L1wWzMqpKg+uWC3vNV6dcoLffYd2m4BbsCy1vEW7xubqGUuHOvwKT4dInrWVvWsl/xiI1g6GPetZ2K7NWLuILXiMoUgIQ8M5BChymqoOZ0qi7acNw1uzaNu+j3w1xLttGd1EMxVlZ9hHhjnuOdDJuqYUa7AlIutIkAlVE9S0cvWtL+IeNVuI3VkRbCWx/+qyfqazXALi+CdkZWMbwrKx09JovE3hiMReumf5lx2EcwWMfSKRGPqJxOo8q0zhkir4BGfU6j/RR9rVR0gVA+Dj8pI/u1/wDGj7FjwjfYadKRmxbEjqfTta9RNprrkrr6yR/s1l7g1Pqa1XEb6qDJGnnWYWyWDNp4YJk66mNOtFhMv1dx3JI2/ZwgWE05b+utR8SQuypoM7KDA5EidfSuuzS57CRy6+Wn6UZw+2Hu3GjRU09SygfSa0t0jheSTHMCNBp9vKqUXwbhWNo05VoL6RNV2J4blS3e/wDdZ1HomX9SaWrLJcRwxGtk5QdJ86rsVhzly7a5f0q5tKPCSQJ0k7ToR9Yqrxl/K8GCM4La7iQdOtOxdNgS7CeDpAdP6SfvH6VRcdvZXQ/0vNXvEL4t4jEhdRm8I/uOYT7E1zwXgdnFFxfz+GCuQwec7gzyqpTSjuIlyF3bgNsMCOWpNKheOYRLN7u0lbeVSk6kaQZB8waVRTtWiNDcUIGo3AEfKtJwS016xC7lwz6gQMqx8zNZLiawAa1XZJy4KH4rlkMP7rZKn3II+VZY8NHU1MaRnOMgW7t8em5HMRvtVMjjuracyZ+VTdoMRNy7JJbMRr0Gn2EUHwwjMg5yfsa1vo5nktNAG9Kj4fcVbZJP5jA5nQbfOpeKQsTzEwfUihuDNK3BoTIO2o6x8hSl0G+yW3cBuBuhn/ZozGMBiDGi5tOlD2rIkzzVoj0095qxxqKty2WBlgm33piXtAfZn+N3JBOvy26fvUL41u8VkYockFgYOo1g+8VYdqEXWOXLkPQbTVHZiB6H70Uioh2C40VMOO81HiJbMNes1oeKNNwH1Hz1/SsRdMNW24o5FtGgy0NHllAFUmb9OlLFkX4KVRF8CYkMNOhUg1cdnmy2yp2Vz9h+1U1tz3yBonUmOWhgTVnwhsrXl5yGHoZ1+opkfuMk0vRT/LKztESGnXRhVpbcFNelWXDOGLfuENDQjMA3MiOVZ+wZRfl9apP3NCPCZp+zT5rEa6M0ek1X8XtZbgiiuA3xbtr08WgnUyYiPr5UJxTF5zI3nlTfAIPjMHKlvT0Pr1rOcUteHTkYrU3rk28p5b6jQ8tN6zWJwxKt6cvLWl5EHFg+Jt90/hO6gz6jX6zV5wRPCJ2Ovoaz2Mv94QYA0A0/3erjgeJhAImCflvS8fYc7qi34gIAAiZB9ga7fDO+mbKOgA+8UPdvllP0rsYgrqZjr09q0SjGXYOPLPG7g6KDtPhQjIAZkGfWRQeFw82XblmVZ9mNH9qwQbQMbNqDuJGtXHY7gIv4S4DpmYgE7TCkH2NZMtR6GxblzJhPArbJZCGFIXU+KADqdY3qy4Q1vJcOkZkA18WUakwDzJNQYjD/AMlQzMwAAA5Hppsfeq7h19blt1O6XGGmmhgiT0mR7CpNWgQ/iGOBBg6CuuNXXNizJ8NvRRGwI3+lBWV8agARIEH/AHWtN224LesAM9xHtkiFC5SDHMST1q4pU7KbsqcKyNbDkjKNTr00OnuKp79y014ZTmTMuvXUA+1HcLc2byGA1tmXMrQRuIInnRXavAI18m1bdIUkjKYLBm2jbz9aHdti0FW52V3E2BxN6Ns0a+WlHdmky3oB3U/Ma/pQg4Lcd2ZVLLJJkkCDqup13io8HYupftbiSNAJUgmCJ5aTrPKpali2lNNMI7bvD2sxAOUgwZ2P+aVXXGeDd5b00IMjYmNZj5/SlScWWMYpNhSjyVj8MZzlUEmZAI994iKu+zeEu2rlpimYLbuIQ2gk6n6gVdXba3CAWKny0B/alZFu2CANZ6n6k+U/Os/qcmueZz7POuJ9m79/E3WyeElmlZCDb1O361Fwvs/cF3VSIWdRrOgMV6KzZtc3KCNT7+dIBYgT7Ub1DZn2oxXGeFPlUgMSQdF1+fTX7UHwXhwi6WJDKVBERA1M+eo8t/Ot5ZwtstqGE7eI+cSfT703FuzqXbbRAZsmp1lQY8XUQauGbwySjfJgrZE5lhoJ5/pRGP4ipdPCwKRoRqdQBoB5TvWgtdiDnDAooUyAo0KiCJ86KxPZxm1BGcRuCI89d9PvWhZ4pULcG+TAcWYEMJkxoIMljzqvTDFUQnnm0OkDTU/XSvQn7Fs9wMbkgAj4QPFy5+3yoHtJ2UJCrbZCZ2mBtyjz+1XLPGUilBpHn+K8T+W1a7jbaoOSIo+goN+xd/TUHxctJEQsc98w+taLE9nbl28FKNkmGIy6DXUT/utRZF8nQ0u1Qnb8GMw5JYNzY8/errBgd8UG7Iup5kefpVriOxCgrF05gRyGWBvMddvaub3Z3OfCWOsHyPl7T70XrwUjI69Lb5slwTvYurdlRlmc22UggzVLexSXXdra5ULeHSBtrE8pn2q0x/ALoWEa43QQAkR1Jk77+VV9ns9cQHKYDczrEbwP1PSieWCndmZRdE9i5lsj0OvlP2oBBmaT9Ok1avgD3S2xpliSdOvTQVzheDlu8yFT3S52JYDTovU71pTi1aAoCvLHvVWBInkf9NXd3Dc2IJYHKN+XQcoqHB9nrjnKiyw1MbDX83pNLySSdMJIyj4Zhm00UgT67VadnrLZbpg5RlE9CZgfIH5VeY/s/eFllaZ/MBzgmDpzyn/60Lwbg+KDlctzuzBKld2j0nTU0iE1Y1q0O9oxHWihYhoOxq7v9mrqQWRtieXUD7n6V1Z4HcuSQrCOREe3rrPtWh5YfIrZL4MH2qtwbYHIMPqD+tarsFjBaw11WbWCcupIkBZAHViKI4t2Ee8+p+E6ejLqfIAj6UuG9jbqWnt29WaQTyMGQJ8xp8qyZckJOh0YtICvcdCYbuyP5qqQCVIGm243qk7KXAUeQSc65j0BVo09QfnWyPYe+wgMpA0BJPny2A0qIfh49rwhAwYSzSNCBz9ddqt5Ivgm1lThrUXkBJHiBBHPlp8xWg7U3i9tFP8AUTqZ2Eb1DhezF5GX4hBBWT0gnzj9qJ4vwS9cUALLBj55tIO/nH0pUpreuS1HgzS3ssKNdQJ963q4IAySTtM9PT5VnsB2auCC1sAaGD7zAPPTatMBJ+LxGR060vO06JBA9u2MxGWJIynckTrOulTKirAYaxpoPX2/zUi4UaAETE6HnPOirXDRAmdBqTy/3pWZRYdFeljOdBBImGG2vT/d6VHtw7QePrpSqbSwNsMNjrPyodMOGk6g6j5GKelSmQ6wNoOOYmNvPWiXwexzNBIEeulKlVrotHTYPLJJJifpTYO2G5ROh1nqee21PSoigmzbLLoYAYjQDrFSPw0HKc28A6e1KlREOl4SkwJADbdYqC7wlDc2jwv815/SlSomuCA1nBIzajXWD0Ik6Ubc4dbtqfCDsdeRI1NKlQkQNevABSVU/EPaNB7VBhbiAIyoBOWZ160qVD4LYTawyaSJnqeup/Wp8NwG07nSAJEDaIDf4pqVNhyURXOyNklSdTHMAjcE6HnM0+J7E4ZolRoABoOjHl/2gx5UqVOUmlSJSCMP2ZsIVhRoByA33pjhkU5lUAmQSBEgRSpUE5NvkiRUYi0QGbM0BSQoMecTR2AYpbVpzEkDbypUqzPsMOtNKmdYJHtvFV2MvEH+1lHrJj7GlSqN8EJ+H2jqpM5S8acgXj/fOjOH4fQa/EFPppy89d6VKmLsEbDXCQw2En9j9qLS1Oh2Ej7j9KVKmRKQPjFmD0Jj6CmFqGI66/WNPvSpVT7LGxVoGByAn71Baw6DL4ZPX5/tTUqj7ISfwyqx01UxPtNdqssPMkfSaVKhKA3fQTG5B8wB+9KlSpTZD//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8918" name="AutoShape 4" descr="data:image/jpeg;base64,/9j/4AAQSkZJRgABAQAAAQABAAD/2wCEAAkGBhQSERUTExQWFRUVGR8aGBgYGR8aGhsgGx0hHiAaHx4eHScfHRwkHR0gHy8iIycpLCwsGB4xNTAqNSYrLCkBCQoKDgwOGg8PGjQkHyUtLCwsLCwsLCwsLCwsLCwvLCwsLCwsLCwsLCwsLCwsLywsLCwsLCwsLCwsLCwsLCwsLP/AABEIALcBEwMBIgACEQEDEQH/xAAcAAACAgMBAQAAAAAAAAAAAAAEBQMGAAIHAQj/xABDEAACAQIEBAQDBQUGBgEFAAABAhEDIQAEEjEFIkFRBhNhcTKBkRQjQqHBUmKx0fAHM0OCkuEVU3KDsvGiFjVEY8P/xAAaAQADAQEBAQAAAAAAAAAAAAABAgMABAUG/8QALxEAAgICAgADBgUFAQAAAAAAAAECEQMhEjEiQVEEE2GBodFxkbHB8AUUMkLxFf/aAAwDAQACEQMRAD8AUVRLIp+HV12674hzVN3bUQxB03IgXFvQTBt6HDLieQUqhRkAfYExBBYRJ3Ji3c4XJlzqVC2jXZtzF4MqoJ/94upaJ1sMzyFaQ1MWqOBqmwW4YqBMWAUERvOF0QAbX6T9ZgyME5pHZg9RtVggvDGFFgLxAIme+IhSUSWkAHtJM7fwnDJpLswdRIrCrUfSrkFjEglZvAmPc9AMKsxmS+YQzsoVZ6AEgD6dcEUqZNRYHQR2N4jtBvMwInA+cpkVlBiTTDGIjmkzy2FothXSYabjZLm6rFiGuALDoJ7RgvhWRDVFeoGFIAnVB0kqLLPYtY+2AWQ2m0iR/D9PyxtTzZVpEWkRcAiCLgb7zhpbugQdSTZvmM8zsWbfbtHoIxvlqpdgrM2lRMJudIn2k9ztgIYacMqsiMx0gEAAvN5YGRAkxo9vfGvjGkBvm7Y0pZZ2WpWK6vKpqCjHn0hnEwII0rvHYd8JcvlWbVpiwuT29I64PqVBojVfyhqKgyxqVNcGR8MG+0wBgXL0ipkyIJQep6j88Km6M+wRcoCTBJ7DERupnt/QwQBDEfukYG6T7/lfDAFYGGnh+iC7VDEUV1Eb6jqAAj8yOynC0jDjwrUUVKmu6mk1u50mP1+cYm+ihK+bPlEEGXcMWncCYG2wYnY/KwwLm0BQkH8It25tvphvwqjQ1VFrOqwp0AmBJaQD6Adu+F3FQmlxTI0wsR6kSPlhr8kL8SfIcQIqUdUaVqdhsSJ/r3x7UbmJNzN/XqR+mCuD1hUztD7sCaqDc7SBtMCBee+DvEeTprXZUAEOF+UG59dpPrib0N5hTcKLq5pqYWGa1lU36naZEX6YY8ezSMuXCNq0UFVo6ETIPrgml/8Aax65g/w/2wkL4EI0ABrV4BJBgX+mK60yZ3kzi2VHHphMeEEVVDAQzHYzIADT7EMPzxdSNQw4a33KSfwj+vpibV649VYEAQBsLQMalz/UYBiLPtyA/vfocAh8FZ9uQf8AV+hwGDh4isg4lmANA7C/zb+jhzmROWobAkGRF7bSSZ2j0wLVQaKbQoOpgSAJMBYnvacbJXS2rUbz07G2/fEMitp+gyJuFbkaomI+f4SegM+l8NGzyVFVFMMvWdu4IG9hufkBuVGXddQ06rkC4U9ffC7Kkq83O5BF/wCOEvY1Buc4mKVR3IDFwEAJMR+JrHcBRb970wqoZkaqkCxMrAsAT/LYe+Ds/mPNBJ3CHoADB1TbbrgLKUBfobevfucVjS7A7Gj8HURL3ZVa37yho36TGMwteix/xWO259Nt+m2MxvmNSMrcU0ujGktPy9MEgk+hIJi5E4Z8AVauovpp0qSDzKu92YwehYs19M2ifQo6/G1V3KU0ILFjN7i9vS5HqJ9IynnXOXdY0hqiu3rCsF+XxHAUW+1QG/RhtOuHA8xw0uGPYDZUgXBOxnYR858zVcg0mCIyjUQLEM8XGncBYEEnqYBOFWUcTyuFcKSCZgN0vYau3riepwt6VIVWgJUUOGWIbmi20XmRba2Nai6s1Nq6Jmz6BVWQSpmFnRJkEiRJPU9OwvgDSfPAKwdGxt0O5OPMhXKtKqGJHLImDY6oMifUgxJxtRVq2YYuzM2hnJJlm0qTpvIk7DoMZ6sVOx1xvIeX5UgwlJVaoCHQkGYWIJ+LrFyO+M47V0OCE0g6rNcyQGE7xpDAb98LaPF20kwQxUICTJWCLiesACdxBjHlfN66YLKCV+pgSSe8wDjNbTMnpoY0eG6aQZo1cxYMsmAAZjfqdp2xD/xGgtRnZHrLbSmvQqxuDyy0CALLeemE9XN6lUBnNueTY3tA2gC2IzUAiZuO3rF8NW7YG/QsdOpSD1gjatUmmHnqBpQxeBMTYWwLVzCQjSs0zpZEPKZk6xI6yB7qekSoWpHfbr6jf6YMGZZEFJnhSdTKo5rqNOoxtedMmOwwaXYL8hzUo01TzCkgxBAJmb29PniPxFk/IphNKoSuoxAN4IXuYUmQNiwnbAVXjcUly9AtpITWY+Jh0AMwJOw3N/TGnFMzUqGo1WoraIAEXN9P0ETPdh3xJ90UilViTDzgKgICQp1FwP2hICzES1pgC8kHCTDThWXgPV06jTIIBbSB1LGCDaFUCbmoMMwIaLVRxUqLqQatRBC2kkbHYKIHclgPUZ4qyZoIaXI0G7rAm4KgRc6lOqT3jpgJKzgVKNRlCtDFjpLagAVvuywYgbTPeRa1TXSbn/u9AA7kkA/MA/lgRt7sz1qi1cM4cqZ+mKjQlPSQ6kJqfSjooJ6nUJnfvfFj474TVdNetUKhtRfazEDQijdpNrbRjn1PidBz5bU9KhxNQzCiACBAmxBIA9MEnjQqGXXVTMCmrMxlpiTBnTBa1rxNpwPFJ0GktjfgdI+aaFSuVNZh5YYE0ywLLMg8pmRcddzi0P8A2eVv+bT+jYo2azSVGlmpqBrKso0FGPMpAEEqWAAERzWjfB2R44KVSvT8+qwVpmo9QC9rX32n1FsL4lQaTbLM/wDZzX/5tL/5fywBV8JZha6owTTSpsfNuFI7THxCYgxOMfjLhdQaobSAHfmtIgkxfC3N+J9dBZd5qyjoahISLsDPWAIPqcBzaCo2TcF4Hma6kTSLgmV1gECbGI27ETvg5/A+b/YQ/wDcH64TcFzdRaoca184NBBKsCm9gvwtFgOw9zlPxTmhWCF3aSeXzSpEANpLElRAkGxvaMFZGZwCKvhfMPyqKbEEyRUUqCIBUkWDXmD0BxBnPCOZop5lVVVBF9ancwABNyThRwjj1Sg1Snl9dPUCxOoFuQEgG4U8pI9yO0YP4vx2tnERqsKaK2Sdm6OxYnedycOpyFcUiKnlKn2YOQBqcaADuRKkfmBJt64fr4OrwJo1Qet1I/jhJ9oLZQZWqWDO+sA8qEGTriPhY2U7HfbB9XxFWzGUZkq1UBWNMkkaNwNKgzAjcYzcg0g+l4TqAg+XWkGYgRb2GAct4RrHyyUqLKmQEaxkGNtoJ/0+uMyvjNtCCrVqIzQoBYNNhBgKSJn1wHn/ABpUiotKqBoMS5B1TYkDTGlY+Zb0wtOwkXEspSWnW++UugI0EFSSOgMCSL9emJH4MaZzVyfIWm3b4xsZW35T0wIeLhipq0fvGOoyo06SkS2rYTzbdfbBKeIazEpVE1Zl2GkLoXSRqAEkiB/oX0wHyWg8V2Msr4XFRFfXGpQYMSJExZIx5hBRkqCH0DoopO0DpcCCSLn1JxmE5MfgJ0yS0RVNYanVvLVAQVkiSxYH8IiAJkm+IXDsEcEQg0kDpB/MEH8sF8ecS1NW1aNBZhsXZOb3ggLPpiHh1Rlo1nQNKhEBFTTGokkMv41bSAR0+eOjHHnLZzyfFEOaz4spBGmGERFxINr7QPb1wTmfEtWutGjbRTBRVECQxBgnrzCb7YHydAfeMrA+WkAlfhOoBYB3kSJ6YW6yIcG4Mx1BF8NOMeTSDFukxpl8wZYAozKD10z37Fo372xqtfRVlIaAACRvaNQ9eo+VjiTj9E08wVZNMGwkG1iIIAnl3tvgdM81N/Mp8pG0dJBBjtYkenTCKLvYW1Wg7iRPmBiQLKukEmAFEDeRA6dMTcNsS5BKJBI7ksAF363+mAqNAEAyZAmdzP8ALpjarnp+9C+WquIS92N5/wAoAgeuM40uNi+d0EcQpIzjQwlidUmYIMHbtHT5dMC1eIKFCIC5DMJPwmTy6Vie5g7z0jCrzoMgwd5G84KyVc01aqDBMopBvf4ovblJEx19cZxpU9hu3a0S1uIsSysvQAiLrBmRNxPrg7LoXq6igIcSbWAZgtp2M8oJ749ocUDj4xpMSkR8HwzAACwx2MmDONvtrgJlqW9VabOWHwzzKf3VXXrJ+u2Am2mqo0lTTsCzWa8lx5LsGRpDbMD0IIvaNjgT7c5+JiQTt0vvYd/0w08QZctUqk1EYoWMgEByDci3xHeLCQcB5PIMKZrtZFIgWkke5kAT7noOo0ZeG2Fx8VIL4Rk9TOxTUtJC5BsLkBSepEmbTtgujw9Fp1aywwNJmKKTKEMIB27FxE7QeuFKZWo9Tywxk8zsSQqjfUfSL+tsH5XOGkwXLnlYQ7PcveJg2W5sPzucBPxbNWtBPHso1OoFpktRrc1MkLMhdJUkCCQCDPWZ3mUoDvU0BQXYRCgyTMj8sNOOmotZUpsE8tAwC2Vd5IA6kWgDrGA81SZa+mmXVp8sNME2CkwLKI6C0HFMnFSpCxtqxs/hnMNzzTq0+ppMNJPWQdJQjYggbYQZauwQOgEq/wAJEkcsix3FyIPX3wPTqkEqGcaiAQGgHpfofniWqFpudMteASIB+XQ/wwNdINhudohCXNMmVE6uhI6DcjsbdumC6tTncM6MjKrEjmkwCAuoTIkgnc4R1c+7CCeUTAvESYHyxFVf4RNo+n9ST88ZY9bDz3oaUM89N11c6oQVRmkEIZA9tx88TcUfzHZ3OmTadzJJJNzBv1wtygE6nYFYi537W3A+gxDmlGtoIZZMHuO974Mcds3LRZOIqx4cjM1IBmJphWmowSBzDvLExPUdhAdLirBxX1s1ZlKEGLlkKH6Dr1N98Ii5je2/6E/w+mJuHZcVH0mTYmBY/WDbqfbGlBJOzRk2x8nEPKDs1M/e8pv8B5SJJF+W0ACJmcCpxYVKdQOTEhlJFhpEQYuTp+H1W+BqtNWJLOwIEwx5ZHL0uWsO3XAubzxqKOWFWbAz06eltsaMb2M2Mame8outROZlEKTJQEKyz2JBn0nFk8O5ul9lIVuYCahZdQEkSfiut423N8U/j1UnNViZPOd94AAE+ukDEdWsyg0wSLAGLX3Pvfr6Y3BMHLQ0p0SQ5VvvBdWBiLye0Wm4jcdcbZWvQo6ajMtV9B1FgHVajQYCRzaRN2Oks37uFT8QqMzFm+IcwFhAvEbR195OJuFUh5ykkqsNBG5bTAAi8k2kbYPGr8zXdG+f4ij1WYaijMSSfiO8egMGDHy6YYDP+Ujuqx5kAGdTGYJPyj53wmrZYipBUgSRBtcb/PEzMrEKxKIqgEgEye+3qflgNKkFN2bPxkzY1UH7IciPl0x5gHUcZh6Qtlm8S5emjUylMIGBD6SSW0xBOonmvviOlTNXI+WFRtOYOksBqAZBNyRC8omxn0wZ4monyxHMdQiO0ST+QwJkOEVT9n0xzl22kjUNIWP24vHTckRjgw50oKV73+4/u3llwguyu5yoTG5636dIwOKpBkYsuf4StFgshgNdEnUBL2UgE2tqN9rfPCvguRD5ulTEMDVUbwCA0m56EDeOuOl5eUXkYJweKXH0Na+SqGooIYl4IkH8Vxv3F52vj0IWYKoksQL7bX+XX5YY8U4kTmGLmoVLVFFPzG0qolFEaogN7DkwvevTRmALAMmlT1kgAzB2Nx7RinLlQlKtE9Ti3ltFNWiCrlhBOpYIgi0SffA9bMhwx6zI9th6CIH198b8azhGlA2pCqGTduVdJQmdgwO0TAwDlFliZAAVj9BNsL8X2ZvyXRpPywZxmgadU0z/AIYCi4IiJmRYzM/PGvB8utSvRpuSFeoqsRuASB1w08X5Vab00ElkXSxIA1AHlI62TSpncicI8i5qJktC/hvDmqNYgWkTN4N9p/oHE2eYpTUapasEc/8ARHIs+lzHoD2wBl80VDaWIkdPT2xY/FfAvLGXrIIpVKFOJNwURQR9CrfM4o8qi4xfnYnGxA1UmJJMGB13/jg7jdY6EpgyE+IiSAYgAnuBOJctwU6HLjQ6stntZ11Ly7+s9LbXw14/ktVGkdIWpV11iisAqh3sCuwGn53BxPJlXJUVhFpCM1ylDQPxXY9Y2UfxPzwNl6b8tSFIUiAxABg7RIJv2w14fwV3oU9SwKjMAzEpoWnctJBUgkgXHSLTOAM3Qo03RGZqigXIiOYzaDcgHad8PzXkJxfmE8S4zXFVK+pUcAEaCCwKmxYfoZGActmHaoizeSqwOriP5b7YY5vLU69PUgIYExYAabgEneSVNo6XO2FjZOojKxWNmFxsBOqxsLTJwFLlbkNKNaQQW8jQywarcwJE6ADaAfxGJk7C3U4JFF80r13cLoJO2ou5uQBMx+8Z263wPmaXnV2M6UAA1biwiBG5kbe+JaueA511ny4UBrKB2sLSJ374DfoaK9RdlMk1UORAVBLMxgAbD5k7D0x5VQ6AYsDHzif1xPls4qahDGm5BKne0kSRE7kf1GN809MhfL1XALK24bqJ2Itb+eK2LXmD0aI648qUxNu2CuGZRanOy1GC3YLsRsATuvMQCRNm6Ym4jwnRAWNlIvJbWJEQTJjp74HNJ0ZRbVi2nQJsIOogR1lrD84x5JpsRADKYJF7g3AIMR7YsfB+E06yLqbSoJ81lXUwVFDADoCSdI9SPbCp8olQRTplCwmjNTUWi5Rh+0RO3UYDyW6Y6hqwJXBRtW4Mj3PT9cMOBtTh9azyECRImR6i+mYi+IGzZVQhaCoACwCt7kmbEyeonBeWqM2WdgtNWLwJOm2m8KRGkn8XcdhgypRaNG3IB4zmS9UvFzbV+1AAB94F/rhjQzVNA5UK7uqlvMpixgl1S9hMCYk222xGeDMrJLKEcmAPigGC0ASFvZjFsAnJea2mhF9K/FHM7aQL9zFhOFTUlSDVdmV66amNxPwgARDD62PbBWTyYZVJYgkkIBudIBJnpuB9e2HHiylIps+gIYpIbso8kKrAdhMgbAiT3wlpOmtlNSVB00go0gyTqBkco03n13tgRn4dBcadG2dqMwLSXAMM8zLXvtaQeuJ66aqazqVg0OJ0gSRCyTE6CD3HU4jKLl10pNTWQGYEXif7uRqIuObrtGDMpmyKQDLKrKrKzq1k1CYEyxABPWdIMYKqXekZ2tgBFHqh/wBJ/njMMqmRUwVy9WCAeVNYkgEw2q95xmJc0Upg2c4tVqOyluUOSqgC35f1OMy/HMzSaabMCF0g6ASAe3Lv0neMQ8Dzpp10cnrf2a3++Ogu0TJ9/ljy1hqTin0ekvaYYIRlGC2u/wBUc2DPFWTEqdWr1P8AEk7euGnB1SlVp1/LJBDaU1CRKkaiTuRBkQIn0wvqVvMerVYFhIhZjUzONIMXgATa5sOuIKOU8ysIbl1ixaBLG4H8Jx34/Z3PBt6d/kcPtuSLzNV/0l4pmZzhcL1VlA2jeL+sn3J3wbnMmlKkBKl0aKrXPMGiBOwW3vM4ynlPtVemdApF2VFKiNJmNWnqAATc9MacZyqlXanJWo2uAdUASIYgRrkSY9e2GUnUUQjDuxKaXORUkzJ3gybg+xxNxXKeS4XSBbpPz+Lf3wWaFJPKqGGLoG0tcLpsffUdh0g4iyyCpqeq8ILGLkxftAAmZPUj3xeVrZNb0O8hl8tlwHeKjAIdTB+ViA1gAFCKW5mZiSRZREYg4hUbM1w5VByC5WdlJJgEkgCd+izgHjHEkqPpVYpkKOQmeUQSA3UnmvMz0xJ4Ty9Sq1SnTHKy/eVIGoL+ypNl1Rf0B3FjF405e86f7fMKpOuyPMqgqAGXL7tACyflfD/xhxaoyZSuyryU2RCpMQvKLHZxMn/LhPxzPoumjlj9wCVTUdTgB5km1y3PtaY2wXxOlOXpLUZW8xWCNE6dVS7OQSZ5WhQBEk3xsl0mFK26BeMZiquhKoqtyqxY8vxwSQROokGNTSSTfbBdWl5eadUgU0GnUfwKU6ndiNwLkxAwHx/iq1CXUMC4FievUxJIHUb3xmYVmydJ6hZvMdmtuNMUw795NMxHY7ThlqNNAq34WOaudnLN5Zpjy1geYCrEM8lwIiASFAYmYt1whyStVQNWP3FGZA3lulhYEwSTAt12wVn+I6ay03QhdIZ1ZtAYaS2kgC9+WSTBEY1GUrVKbN5ZWmAT5dJYB6czgREd+4i5wr4pvjpDq2tkNHRRptVIJfWyoFI0bKdRDAyBNp/lhjwjMLSJrlTFRPLAkLqd0IJ76QhmYgllHfC/I5ljQdSadMAkFIY1GeInSNxFvSMS57MqRl6gRStOmiEnmjSIYkHsxYx0t0xpvVL8x8MVyV/ka0X01Q1OmXqyWhSYEgqZAHWcTZ6o7oEqKyaLBA0Lqe4J3DltpN9tseZLMOGr01MKxDvYzC3BBF1gxeRuIwnzeXYVdStKGYYncxdPe8fTE4Rb7Z2e0ZIrJKPBVbVfv+Pmb57hzUrMyEgkEK2oqR0aLAz6nAlKvDrO0ifr+eDM5nXYhqg5nW8WkXWRGx1KcRcPywZXeA5BACltPxTe3aL7RPrbrU3xuR5jjvRtleKOl0MN/doOgB+IxtJtfeSe2CsvmMxUplgsgEJ5hTlWATGqIDbRF4jBGW0V/MaoipUyyKUpU4VHOoCZkwIuQJ1EjYA40y/ERUpimZpilqYKt7+kn4ncwfcbxicsmtLY8Yb2PODcQqfY3WVpgTTkgBS7cupbQWC2BuRqbvjzN+FqVMpWpnlRwX81oEGbLO7TBxUsvlHdzTV9CCW+9bSq/pPSwxYuIcaXM0/LCaGSoG8wPKXtAkAk21DrfFOfGHhWxscYynWR0iTjfAtWZpgPR81o1oDLAzYtI06gDf8A6euFfDobMoxR3o025/MIcFRO+ymd4vtgnN8eR81qo8pQgqLwmgKN47jf57nGnC8pWjMtVBKqq78p+MHUqFeYBZ1GAQG9SMTlKTiGEVzSW2eZ7PSfO0U11gBVRRYAEgW5ZH64h4NloVKYOh6zEmoILLT0n4Vm7GG2ve2+B83RFRqCZcks4gUwsQ2s8uoGGtzXgKAPfGDMMa7ozVKfKymBNrRpUC3edoGHxpYloGRvJJ2POO5KmPJRAKiBVRYGkAiXYvHNYsREj8NzhXmaTMSGCKB2BGoDYA3gxvc/OcS8ZyJSjTr06jvTdQUCAAiBzTJkgNaQLkNfEH2UVKQ11GVTAYlp1kGTy9wDFiLATOEUHTl1+IeX+r2bcW4ejV2eg9RQmkoGEGxADBraRsbwR64hz/Fqhk6zqckPVdtczbSrajaOgPfBtFGzVVnBYqq2Ww5E2J7KAI/ojA3HvCz0mpUgahLorBWWFBcTpBN4EwT+WDGdriwNcdoY8I4XUWio84pudKmwkk/rOMxj8ZpUIpfd1tAA8whzqMCTuOtvljMK1P1DUSTIcOSpwx6oplXNZ3DBiQEphU0EEzfUxBvdDthnmuJzw/zJ5mXR/m+E/qcGeA+NacpUmmoSnQ0JbU5bMVCSxJ/BJFv3e8Ypj5lvs4pbhWLfOI/SfnjgyupWvPR6mLFyhGMv9XfyezThNEsldqaa2hU5ogajAhepJFjuIxNwrgxBNSsseXfyrEsQVEN+FUlpN5OlrdlycSrZcaEVNVm/uyWsQZDET0N/UxjbJ5qpUok04LlhqWQGafmCxJiAL++O5XFVE87nGU+cvxG1XjKrWgP5eqQSi2QPZgL7aSQLSMbZ3jvmpT1O0KAoQgKF5yAF/d0kHUZkycC0/CbVKiqRUV2JmSD8LQxJ25WBBPcHCvxHwlsvU8tmkfECCCpBJgjqCR+EwR+eNHDa35Cyy038RvV4Rqp0tLAzRBDaSY5jqGmdwbTOxn0wP9m+6VKrc61CEQwqOjAH05tY677dMS8ArkIKRJYD4SZsWB1RAPIoEH1bpOBKfDnzFSqWg+UBMG56KFkiSd/kbYtkS5b6olH/ABvzIuNeWSvlsSwQeYJkAgnY9QBEjvPyceH6k5arR8sqagBDp8TaWFmG46weuqNsIsrwwlPOWpT5Ggo+pW2v+HR3HxA+2HPCM0lF15diXkGQ5pCF9DBJPu2EdS8KNteJiniGQFMgI4bXdR1AItJ9f0w6rKVpLSqVG0LSnUFhiC2oKN7S9j2O1xhJn0AVazq01izrAhRzEbkHVsbD0vOH3A8ulbJPUpjXmQQqhjAiVuCN3AA+K2kEC5xSEYul3Qkm07WgRc4r02VqIZgo5nIUkFjBML69x0wbxGitFEpMtRqS0izAMA7y2qJj7tCW7EgGBJuJOH+G/tFTXXcolKRU0HVOkFtKGLlT8R2kwPhJwibL1vMqB6ph6Z56huYGpQZ2ukEe2JvjF012NvuJcMzTy32ipUqpDJpNNLMFbSogFuWFYzqfUTyiG6jUeJxTasQPLQNSqU9QCkgqwICkAli2rl2IA6XXZ3ja5enUlzUqV/LeRbTEnR8gQx9WjdcA5fxEtWgcvVp0zdnSBDB3AE6tgOUbbwBieROWq6K4u1vbDFydZ6oFIKxKM7KSFBiBIMbmQvWdOMbM5NsmwYOlYnU9QENLP/hqmwQLeZmQZ3wNwXLZhcxSFD43YLGrlI3Oo3hQAST0APbHrfZdRYOG11WKsTpRdDLFtypUm7QDB6i5jx4fEbLCUJJWeZas1b7qkvltWQguz6NQW51NOkU9QB9TG9sC5PhAbWDU1aLAUvg69XAm9oAvcyOr/inhormaiUKkOV0c7IKR5QWCxeOimxkD0xHlMotNT5jCnDKqqpDNUM3CgHt1Nj64ym+KUULO5zcpvbK1VOpYO429/wDeMO+EU1oZepUcESFgGZczEr2VdZv1I9sbcRy1J+dKJpA1FiS+oISBLTylus73g3xX83xA1GdmaSTHyjSB7QBiikssSTi4MOfjsOTBak0aoJDAi2rfe+7SOnXDzw6lOgBXVhUrtSeuFBGimo1KoaxJqdSCRGpd98UlTzR3ti0+D8w9GoqgB2eUMCSqEHVBi0AsSbiBgOEaoeOSSkpL1B8zXLVmOZIdqqMJQhQDbcaTMGDaJAucI8xWsqgEaSxImbk/yAGH/E+O1KtUKU0UUOkJphQOnSxjbY4EznAGeohUwahh5HwwCS8b6dILWw8UlFbBklKUnKQfwfh4+ypmkYrWNVk1SIEQVGkgk7T8jebY14lnWYu6O9RqnIxB1FlP4SF7GIAHpgXivHlo0xQorC6lcM4lmAWB25YMi0GScA8Hq1DWeoajhrs1SYhjeSZFzfa/piai236D8+KVdjrh+XqUNHMtPzCVdyytUVHUhtKzrFuqgEkkTviPj3B2SsWSqqc1pcLHQfiLGR0AMSMG5WshUtTCqVplnLLA1n4iJtrloUTYAH3R5zITVNSsdSBoZgQYm41QdjG47xbCOblIbjS7N0oirperXFSnSQLuwOoEwp1CbLFxaIvvgQUvNWA4WCdIM3B/FqHUmekTa2LBQ4XQbJVqqoWUVApgnSpMTMbkqRHQXG+BPDHBlrVEp1WYUFNSqdN2VUWSPSSVn54qp3bfkTcOiehxSpkMqqVkLGsGKw0FFJAEsDcyjFVmIM9sB+IM4BX0UWDpVFMq0ROoCQOu5gyfpiajmDVrikKCkxFJby8SVBJ3N572jthgvhNmzOlWJ+zlnclQFC0t9IBm5sB1mcR5pu5FUnFeEDTJKBEn6fynGYR8R4sDVcpVcLNhpAsPSTjMdvvIHJwkdB8SVqXDuH0ky488uWU1ngNSKwVQqsiYYmJ6fSt+F+HHMrWErqA0qhMF2qHlC/r2GLdmMuK1OowoU6lIFmFHywFSKUpU5YYseZSOptik+Fc9Uo1XenTRtLElXQEjTJ3/AA7XA3jHBkxRpHqxzZIZKTvVb/Rls434SrUqZZ6iVNJDMqMW0i5LEhQzxIiLC56YpPh7KF6oFFdT6w9jaEcMDtPrjotHxLSXSMvTENTNTSzMQpklkABsNIYwPpfHjcLoZJPMTKU1apChvNd6ToxBYcxlDEG6xHtGKOUYpuPf0+hJey5JNKa7/BP6lc8W+JKqeTTyutUpgoAacEshgg6hJ3Bj96euLdTzNCij6MvTzTAqa5eQwr6OlN90WIWwA79caZOrNeilKnTpMKr/AN4pqGnVVRsQ4BDIAREAlZ3wz4tWZa9bzGpS4RiHDDWqiGZW1Qugt8Hb64M8uTi9/YRezxUkn+Pxr+fc5xx7PBm1Uyq5gakYKqqWBglWUQuqYIgXE74W8EzQArmtVpqzMg0VBDGJEyRChRY9b9hg/wARZ3JCoxq5fVWVoMVjzCJ1FRIU3BiT2w7yngPKVghC1iaoSpNOqCNFQkF4amSCrWYHvM40HFw32T4O24PSKx5aVaeY8uqSCwZiKbAMG3ElfwvywYmZ9MQZPhlSmzNEpTUOCTEq7rsOpYKbDF3q8IoLQzIovVkgUwHjT5aOF+60D9sKLjff4sVzi/hLNUKdbOtmUY02VKqNqWrLFQEIjSRBGxiO0YMaUrRp45KPiX8/jCMhwmqMolWpSRqaFzTUtzEDm1sLkIGO1idYjecJvGCVMvWYU6g0qQJp8nMFGo6QBbVYGLxhrw7xa9LKMoJnSdJi4DAggzvJ6+i42yvhOpxGqTq8iitMVqzOC1jsQN2ZosJgADrhJRfJNfMTkmmn8iepxGtRSkFFJUCwFqA6nCnSx0wYQvIBm5DYXUhXanVV6IpiooVGJuoJBkLMsWAgG2/XFqzvh+o1XL0WqVKiqirreFOgnUGEWkSacd1G+B6mbXMKmcZG8tWZKSFiWVUBpiqCqqunXCgGLraTMzcp1zfkUUY/4p9nPeOUihCmSIkMyFGI6yJIkHqD2wsSpfDrjqhwhQhtNjfebRc3Ij88TeFMgahraKKsVQEkkgoNaryiDJLMJm0A98VjNuPJkpQqXFGx4s4bzUYqwAEj16QLREj1n1ww8L+HKVWizkualMU2ChJRdZJBdjYDSJk22F5wgziv5jI8EsQwIECGnp09sX3wXw+KyjzEY120pTJ0rpoliDqvJ1oVgC4RvSck2teY2Sa5q/JIrPierVymYg+WwptCtTqM0mJ+KdWxiCcEUeEmvUWmpVdWl9a2CiCx3jmAUn6Y18R10d3WSQXchyO7EFr3JibnG/CONUXzAFRyFKNpLKdIJTbrEHVzbWE4fDjnSc1Sfr9hMsob4O2N6nEKZyr19VNKhOmKgLuCoWQl4gEEgtvI7EYr9Knl8wzNUcUiEY6kX42EaVClgmppO0fCBHXBHEeAsxoFfNWjVcBi6xp8xiwJHQadVrwFwb/aEgFU0MvTUCkwpIqoAXjcHT8d7dyROIahJpMdRcvExHwzgI86gtQk+c+lAgLHrcr8RFrBd7icej7SlZVSpCQUJVdED4SY3nrMycE5RRVfLkOUfLfESsQEZnBInUx37bAYrvGs1WFdlYxpaQAIFzIMSeh2k4ZqbYVwRYuBPW8sj+8Ra6rWLNZRUnYnYkIZYG1sR+KfDoSs2mKfl1CulWZwBMwCRJN42g74V8G4yddQN8NULrCi/KbFZtO63/aOLj43Q5d9NFQuiiNbgkktGlrmwPQkSYO4k4HCfJB5xoqnGqlOo406R5fKpJ/Csxq6G3pgXIZpmqU0sQGLkP8ACSRYt3AEW7A4xqQqUhPxgWIAEg9CALnt1O2LBwTgSUEqZt2XSoikXphlm0sNfK1WAQtMBiC0nSRjqnqNojGm9inxQfvCqVWYUmPKxH4iSzDTy+8dI7Yl8I8JVsxSFUFkZwGAkjSQTfpBIGPPFqwadVbLWpqxYCzFtVyFgAyCCB1X1w54H4yDZZMvph6PMCxlWUfQgi316Y5uE3HRXJOKdwV/sQZviWcoZhmGlFLALCqQLysAj4lAv6emBvDlRzmatcclPSy1ApB1B1gqJtJ3npFpNsIuNcXdqpExBJQLyhZ3sO4tB2uMeZDiTiDTaGqfduvRuxI/rY4ZYtP1GjkSmm1aHiUQVOaqMB5RBVDMMdRIJbZRIi1zI2GC+B8dzFetWZUQJUVhLQBvMkt0USbX264q3E+JF3KJ8KE6RII2C2FxcKMNKGfWlS0spZgmhFBi9ifZpYmfT2w/uo8HrpAeXlkvqyWs+X1GcxTnrGXZhPvqv74zFazFCprbkIubAEgenXb3x5iXuZfH6De+OqeD/EKvTpVWqqtZ6roymYYCHIgX1cxZYG5K9cUfIccbLVmcIpl3kMIgHUCI6WOFmWz6UUp1KTOuYV9QYGNPsPbr3OGPCvD9bOORTTVz87sQqqXNgSTBZrwtyYt1xS9olKTe32W1VXLtRMB6yBGqKIAEXIv1KnQe+Lr4c4fTzNFgxZyqvRUM0hFIgaRsDpYXvikcZq0KGhDVWp91TV2JBYOFgoyglhpI9cWDw1xsikXpUSVZQdQcEOUhCDsKbRDAHcYlgjcqar5HZPNNwdSt/IEydd6VFi397JrI5vqai2llPqFB9wTix+Ict9oyhp13DOxGlkXRB6Wk2ix7/LFI8VeOhSc5ejRQhHLBnknUSZ5ZsJY2JNjcdMJsv4vzDOKoKawYgKERh2YLE+hNx3x3YsKaavpf9OT2j2nm1xXn/wA+Xw6E/FPD7U2qanUeWSpufw2363/ji9eG8yh4e2moWemtNV2GlRUDRG4Ic7ne18VDxJnWq1WLpovOn9SR8XocC8HqBK1Mk6V1DUReFJvbra8Y5oY2k7djQzKMk61q/wA7OrU8nro0Fa5+0VKTDrDM+r6QG+Qwq/tHzZTI+WwAqtXQOwEeYqozK594E9ipw1pcf4e1V6ozYWZZUZWUB3XSXEruQPlioeO82a9LLgMlRpK/dN5k6FVBJGzEsxg3vitcRsmRTi2n8fm3f5FSXUxZB+FQLmAII6mw3OO1+EeFq+SdSwK5mqaLMLELTQU1AB9NbX/aGOWcOoclUMvLrapywXJoggJv8JPX90kSYx13hWQNDhuX1D72q32h9OwNXYf6dI+WEVuVHO+jbiX3g0wFRQFVRYBVW23Zccg4j4tq1POhmFI6EChgoCpOkEAQVEtb1B6Y7d43enlcm4UgOUYyblQVjYX9B7ntj5xy/wDd1Pdf1w8lGSSoSLcXZpmM0WJnaLDDDgPEylQkqGBWGJmQO4v0IFj2EYTPjbLvBHcX+mJ1fhG5b5Fq8I5L7Vm3aoSulNXKB+EgACZi3WDh3VydJKtKpTDr5QJpqWYgkCxDtDHn67CTA2wi8CZtmzyqzGKqVFN+6kz7yJxt4s43mRUWi9Zqn2bkuICmSAoi0hQJ9R6YXLGWlj0UhKO3PYF4irFmLEtLn7zUFU6oudK9CevX5418OV2WoCFLxJgb2WTB6EAdDPbGub42tWjpqIDVEBXja9zI2t02vhv4BpjzzDDUNChf2g7gMB+8BDCP2TgRnOaqXYzjCFuPRdMhUomrRc5moHqCdL5bVOkBdOvzCNWgwDJ5T3OFeZ/s2r1Crh10MQSa+lXMkgEKp/EvMAPW+GdXIhVVUjVSXMOsmP7qqNP/AIx7DDzxDmRUpCivNUNOg1IC7aqbVW+QGkf6x3wXiXbJRyvpFPyXg0muAlSqquy0286mC3NqVSdLbOdgJiLm4wk414epvbLrVq1TJNTYVCTAKISCoGkxJJN/THSuNcSFPO5gnlVaNLV1K6Cyk2mCLiR0xS8/lx9noyoJpitT9D5T6hPYxTP1wJN0qCmrdiJfAjUgrVcxSSoyanpGSyAsAqkLJNQ7lOnU4tHG8xlyAtRa9Q2pMzckmCxIAYAbgwSZt2JK6tw1pamwEyxqjopBXQy9SCHVSTeJJFsbZ/P0wrCPNAFPzAeblCiSRtrDHTPSO4wjc0rYbXRvlsjTytMVqKkEEQ1YLUZAZBcL8AKkgydVgYwDmOI1K1VqtYliH0lH5gppINaAG2lk1sI60wcF5fOMFam3MNZp/euAACsqrPeSRaYEyPcsctwdKSE1CSLOxY/sLE235bE9QPXCx5S7FdITcY4frWrl4koS1Ij9mqNagf8AcWPZsUXh+b8uqrn4dj7EQfnBx1Ou2WqBGpjUVgAqShhNkk8wF9re+OfcY4IqZgkGMu1SFYXIDXiPTb5Y6ovjoVbFHEF01GE6iDduh9R6HEeVzJRpHr+YjrjfiNbVUJ06RYBReABAE9bDECpaex2/XAb2MFcPUGom4gy0dhv+X8cH8NQVMynmjkLlmAMGANWkG8SABMYhy2WDLItPbpHrg9sv97RcKWtzRJPJu56AAb9ABi6XFUxbse5fJiqocVCAbQjQtjFtrSLWx7irrkqpk0zyEnTeLSbxj3FlkVbQnEX8P4c1aolOmGZnIAAEnuYHpf6YaZPi7UfgJAL6o7lZAJ9pP54ZeFqOXGXeoz1qOaUVClQCaenTp0wObUdRG3UXjFeaDEgxqJMH+vbHD1TRR/EmzGYNVmc3LMST7xgvhWeq0dbUnZZUiRMGenabi/tj05ykNU0RBiADtb853wcl6OmnTIFVyFBg3VU1G8xH6z0GKq7oRvViAiGJ3ib9D6ye+G3h/hy1UM1Ch2tFp974UOY2i+GGRdfs1cGJBUre+xn5f74XxrUXTDFxu2tBtXiiuhp1QH0yFqCxt19sL8vuLiZ/r5YDDG0/l0xIrFBqPsPXAjUegybk7HHBARmGcyBSp1HN4/DAJ6xzA2ubAbjBvB+G5lqD1KNLzFeUIAOu0TpIHQWjVFzbAVXV9kSq1QM1dghG7BKAhdR7E6bf/rWcXbwH4qyyUEyznQ6kkl2hW1MSSIQxAtcg4jJtdDKjThnDqRqeSUNIpR11jTVA4qZipTVaZLTAUaZFrqxww4dnNfFkpUXqfZ6NBz5bGx8uiUBIBgmQpvce84qD8cIoZqoLnOVggY2ISlzyBvJLqPTT3IwiynFalOp5oZgdiVOkkdVJFzI/TBrdhvR3vxwMu2Ueo1UCrVUBZMatrKNyP53OODVaApogJAap5pM7QGCL8+Vj88WbxB4mctliG8xqMPLXUlW5eXaIAJ7knucB8R421cMrmagCVO5E8ry+51BlYjYH2xRya0Ikmil1Kd9I5jMCOvt1xqFj5YvHCM+uUbzoJrBGCwANDExrk9dGodYOKzkuG1M7mhSoqNdUkgHYACZJ+W/c+uEc2m1QySqx5wjh9LL57KhanmM9QKTAAIcFZUAmFk9TJ9LjG1HwhVq0HrCunMEdQ7S9SoQdaQJOpexH4lMjFd4CrLnMvAhhWSxtcON8WHiw8srSgBqc6yLyzOWJ7TpKi3bB2/MEn6FaqcOqBiCBYkGGBFva3zxaPCOQ0rVckhxCgqSNMh4J7gtC+lvcKPNBvhx4cplnfRzVNPKhMBwJLA26LefQd8BSpiu2X/i3AlzGVSpd2TJioqnSRqYOrEzFzpEE3ke+Ca2WbJ52g1Oo5QU0Us4DMEhQySADpZnUmIIK2OBPDJSvlRTo6HqLUKx5ijlLAhmBhgFIYxB/PFg47kqdJaurWzGmtKisMzSEgAGOYsaasWv8IwXLYUineLeMp9rVsxTswHmFZYadTq6EqwlfMCxMwGuBfCtczScUmdwtRtQrHy2K1NThAukCxZNXMsHkImxwfms4jcQ0qCFpsKbD92tTLn5ajiug0aYNOoVRgW1OWsyqyskaSWLDSwED8eMm60B9jvL8QphtKtccxiibASxUlzJL6RTk7FNuyXPKVZEAeoaoBDHmZkqaah9WZGVxA31C2Jv+P5ZxUC63dvLJdV0/CxZhzEfExJ274U5nxC4alygmjHlyYCwAB8IBO3UnGdhLP/xFVqO/l66damjXjSQGNNiZ3AVlJB7HB+WApUa4JUojMKIZhBBQHy5Y8ygkrvYe2KdwnjNatmaNMOKQd9B0qBAqNLXbVub++NvE+TNLMPTJLFYuSWsQDabgX26Y0XvYGi6ZXPjygyijLG6oZUdzqWQTM9vltio+KOFovlElAHZgyIfhkAzdjfeDA2xWVAk2G/bDTgeULZikFoitc6kg3WIJlRIiZkCxHXAbT2xkitPlYmT1I+hicGUOFNo8zSTTGnWRsNRIAnpMYK4vlAmaNO/KYIO87kdOtpge2LG2XYZCsRSV1aDruWTSQbRy9bz36Yo6T0YTE0UU+XNwwg7LYEMDuSWBBB6HE9fi32fLmiyOrseb8Nok03Bvpkzp7gT0hJRaIb9ki3oOmG3EqLZivznmerNRj6lize2n8hgzV0vkaLp2gn/6SY3CU4Nxqapqve+kR9MZhRxLxDUqVXdWKqTyqOiiwH0AxmLXAnsZ+GOIHmCuyuyMkpOvmZeVIVpZhIvAibjCQEAEdNR9bA7T16fniDh+dek0oxVoKyLGCCCMSqYA9zjkXha/EpLZgF7+p+Z2GNTnHWF1GLwJsJ3PpP6Y9L+/ba2NlyTOwhSTOmegMWBJsPmcUlJWIo2aoVFVBU+Ekar7Cbx7DG+bphTUKkldUKSIJE2MdDAmPXDHjHhGrQ8pi1J9QPLTqByumLMRYTMCCdjgbiWXvSA0w9wAZIJMQ3Yjt6jviuJx4v18gSTVegMOlowzXhxqosQApM9+n02wPQypq1lpUxJZwqCQJvYSdpwT4RrVftiUQmrzHh6Z5ZiZEkcpEG/phJ1EytknFKWhKNMARzCBJa5A2/hG51fKRKPk5osFFQhHfy4mDoIAYREaiGi+8Yu+Z8KO9QVGo1zpjQv2iloUDYAeXYfxwu8SHyA0ZRwSaRNRghUhWDFdSjURqAUGNp2tjmc7KJCTxNSpqaVFAQaKaKksTNQMQ7RsNRAa28+mBaQpsmXo8su5LMTECQCJ6DlN/TGn21s1mx5g0mtV5giqDznYFtt7ardTi+cA8KUmrUlamWp5Wm9RmqKAxJ1FaZZG0sLtUP8AlnrhrWkgfE59nq+p3baWaALASTYDoB+mDvBeRDZtnf8AukoVGqW6BQANjMuV2GA6eaUvpYD75gJvyy3xAAiSJtNsPMv4Z8paD1HANeqEiY0XAB1DZgWDW209cDLNRtsMVehPxCmwLK0qxH4gQYIkGCAYPt1w7/sp4fU1VswmkRFIFp68x2I7LjTjfEsyq+RVbzeUL5xWdjeKm/QggHtacOPA+Wq/ZH8qrTphqzG7EMDpUbXWPSMSWTkrGca0I+OcOfJcVpZghCtWprUkEUw5kMD1EMdW8wQcJA5Kgncifrf9cdJ4h4fr5ii1GtmaLIYYMbshXZlIAgj8wSMc5dtd/wA9sVjLVCMBpzqv1Jw58P8AEhQqGo0FBSqq6n8WpIC/NtIna5nAmS4Y1Sm9YCUSoFb0kbk9v9sT5LMmnSzI1MsoAQLFjrAC6t1AksY30xhX6DBPhSuKYrVTpmlRcJInmqkIIjrBYjaIwAvEKtP4KtRO2l2WPaCIwRwzhzHLVXBFirOkEEKDpRtoIJc9egwFUpTbrg9oLTiXjxFxfzuHLVFMJUqqoL6gzuFMOCY1HmWTPQGTjmWYPMNsOjm38jQTadKz0AYuwHaXIJ/6RhK9EvVVVEliFUdyTEe84MdIVjTw/ldaViBLLo+QLabDcsSQB6E43zXDy1J3QMxpGakCQqmwZjuBq5dokb4M4VkatKlmqiUzAYIzRelBkmNwxJCg7i/WMTeH/DzZgsRXp0Kek031tGsESAFkAqDEkm294wbqJvMRZPMFKiVVs1N1b6GcPvF2aFXO13QypqQsXkCFEd9rYrtMhWhu8HtY3v2w64eJzFLl/wARIkkD4h1EkX6+mMvUw+/4Dlczw5XpquXzi7pqgVNJ031vK6hcWEGRtiv+GOLfZswtTSGiVZdRFjY3UzPzjHTM7VzCo3lhmqdAcwCpvedVMGI6euOe5/wVm1D1vIAUSxFM6go9AOg9z+WJc67GorWbzBas1RplnLGZJEse99v4Ys3hOpTarVpZltNNkcEagg1WUGWYAkXsTeNsKcvwqpnCfJRJVQHOtaY9GJZhLHqR2xeOGeF2pO1dqtE1Kguool1WYJAsVkkXYH+JwMmaEXt0ZIq6+G8tzRm5AcASg1Fb6m+KJFrXm+JOO5JFen5dQNroiTqXUCEjmAupIvB9cXlaW2uhScdSKSU/pLN/4jAnFODU60FcuOVTpXzNKljHxaKIJX5+25xOXt2O1s3A48BjMWmt4AzAJAUkdCokfXrG2PcdCyRatP6gAOHeHq9WalGi1S+myyqtab/tAGfScBKsW25zbtfbF28HmpSo1HavUoq7eYNHlsI0/EZllNtuw2xVuE5U1qqoskvUt3N5J+gLYDlbN5Evk3AAkzEfPbFgq5eofKB+0ilR+BEoPTAY/EzEltRa8mQelhhXweDWQlwg1A6yJ033I6iYx0+i1Ui2dyrfvNpE+v8AfAY0tsy6OeZmm5IM1QR0ajUt+eE3EswalRXMllsTpKzEkNBHXb5DHYVzcWbO5H/Wx/JXOIuLVqVTK10bMUKrGm2lUBuQpI+J5mR0GHjOSfQrSZx/hLqtdC2iAbl502U/FAJj5YbplkTNGqTQaSSEAfRcR+ytutupwiyGSeu+imJaGMEgWAk7+n6YtvgrP1lalQpsWDOGKsAU0j49xIEWsRfD5ZIWKYXl+P6bLTpj/oeqv/8AQYZ5fxXUVZFOmZ71ST9C5YYuzMp/waI/7Yb/AMpxGaIIjRTA9EVf4KMQc4vtD8X6lIHF1dxUOUpGoNqn3jN8jMjtvjfjPHymUbVRIFWaekVHRTJDG2klpAAPMthANzi21OF0jvTpn3UHFN4h/Z1VqtqfM0h0AWiVAHaA0DGU4raRqfqJ8n5KjJr5StXqVVY1FLSgNSCjLGmdO28C+GeZ8P1K+WzbQGRKyvp1cyadSOQvSJQk9h6YZ8Q4bUy2XQ5anRerS0k1BqFT7sTqUFoLGLje9sOOEVVqmoRTJFVg1RY3pslhYfExOszYFR3xx+0T8SrzL41p2cxzKsacE9dUCw2AJIFpIAYn09cMPCC5ZmqJmR0BQ83sRy+4+mLPxvLNlWWp9mrNUYJGl20ExqbUzfGCYUgweU2AjFa4H4azSVVrh6NEgkmXZmEggjSqMeuGxTUYbYs9y0ht4gyGTXLOaJU1DCrDkkBjBMe0/XFJrmFPoO2Ok52q2YpGi9dAGiSlGsxkGfxBB0wBS/s9pESatdgR0K0v0cwdow393jitv9RODZXfC+Typy7PWq1FfUxVAp0HQv4iN5/K2EOcqlpJiajbnuxmfqd8dYyfhinTpeSiaqRmVd9Uzc3VVIwM/gvLH/CURcCWI9Dzaifrjnf9QxfEPu2AccppSytTVmqL8tOmi6pfQjSFUbsZS5so1AdDin5jg1bQtQIW1EAKgLmCJkhZI7QR/LHSjwikRoklVNlAJAPW0W9YxNV4ZygE1Co2XW4j5aoxKX9RjVJB4nL+LcLdaao1Gt5xAcalKKgM6lg7knTzGOoiwODXyDN5T06WWV1QCQdB1ELDElxNRItaASTe2L1V4HSEHy1MXuBM/O5ONv8AhqQNSqRt8At/8cRl/U2ul/PzA9HP/ENPOV6jMxTnc1NKVE06iAJjVcwAL9sPeAVTSpBHywfSJMVlQyd55yPyGLE3DkGyD/SD/AYko5RZ+G/SRiUv6nOqoBRc94XepUD00FMOxL6qwqtBPQaUFhaJ7XEYHyPg+uKod1BQGbspb02JHab2x0j7Iu2hdt4x6MqBsgjedjhf/TyVS/n1DSEeUpvTUqlOBFoZQT/miR9cZUp1CRyVPnmf0Mxh4KK9p9BbGrBZ+CP82OP+6b2/3+4bZSuGeHXy7OUp6g8ADztJA7HSRP8AC2GNFKw//FN7Wrt+rHpizQhMW+v88a1NA7W7H/bFZe1ubtpfX7goSUsyykRlqu//ADNf5FsEVM++32ercdSv88NWieUD6/7YynVYnYge1/le+JPKn2v1+5hXU45mSZ8rMfKppH0BgYzDpmXrqn2xmK/3Ev439zUc1+2Uyunzc0ViNLBCI2iPMiPlhd4aKqXeG80ahTI2GsFTJm1j0BxmMx9bxTaJoDA08vXUFlexMHff/wBYv1LhGXpEIMzWAAsAo2/rtjMZiOSTT0OlYwFOgBPnV4G5IQ/kUONEytGpASq516lANOncgMLnSpAkH1xmMwsZvszRUOB+GlTORUqWCkqVEncDrFoJPcW3w64Bw81a9aotc0FDsKUgliCxLE6dunvOMxmJZs0lv0Mooe0joMHPu3tR1f8AmwwXSzZH+JVqe6Uk/gScZjMefL2rI/P6IooIMzGeA2pwf3mLfwIGMOfYfgpiOygk/wConHuMxzTz5PUdpAvEeJV3UJSOiSCzDSpAA+EQO8H5YnGdczrNQ+7z6/tYzGY455ZurYrfRE9UBoM9/wBcY+aVlsWI9OXb2jGYzE5ZGuhXIjGZYn43N/T/AN43NOQDc95YzjMZhFJtCWbqQvw8sdf62xIuphEg9rf7Y9xmA5NqgowWsTvb2j6YwKAbsSO0f13x7jMG6QxutFfWP6vjdqc7GQNhtGPcZhojJEDVQNmIPt+vyxuoEA6p7dL/AExmMxRLthpGtSlBgG/rt+WIn8y3Ksd5N7++MxmJ14hWZpn4pXfrI/XGgpAX1E+1v0xmMwOKqxWRjLqSCC3qDsffGxCAwQo+RJ/lj3GYDVMx6I6QPbEZBv8AX1xmMwluwGGtFjM+/wDvjMZjMDnL1NZ//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8919" name="AutoShape 8" descr="data:image/jpeg;base64,/9j/4AAQSkZJRgABAQAAAQABAAD/2wCEAAkGBhQSEBUUExQWFRQWGBcXGBYXFhYaGhUYGBoXGBcYFxcXHCYeGBojGhgVHy8gJCcpLCwsFR4xNTAqNSYrLCkBCQoKDgwOGg8PGikkHCQsLCwsLCwsLCwqLCwsLCwsKSwsLCksLCwsLCwsLCwpLCwsLCwsLCwsKSwsLCwsKSkpKf/AABEIAMABBgMBIgACEQEDEQH/xAAbAAACAwEBAQAAAAAAAAAAAAAEBQECAwAGB//EAEQQAAEDAgQDBQUGBAMHBQEAAAECAxEAIQQSMUEFUWETInGBkQYyobHwFCNCUsHRYnKC4RUz8SQ0Q1OSssJEY4OTohb/xAAbAQACAwEBAQAAAAAAAAAAAAACAwABBAUGB//EAC0RAAICAgIBAwMDAwUAAAAAAAABAhEDIRIxQQQTUSJhcRQyoTOBkQVCUtHw/9oADAMBAAIRAxEAPwD0zCpTVXV9QPGqYQygeGlT9hSsysTyB0HlXz5xVns3SewY8SRoDmPJIKvlUhbqj3W8o5uH5JF6ZABIhIA6AR8q6ZolKK6RXP4QF/hyj76yf4U90fuaMabCBCRA6fV6rrvWkWpc5Ngtt9nTNSKhJqyU+lKa4u0Cxe3ZRTuk/A3HzotN6ExqcryVbLGU9FC6f1FEpp0oNpMZdoJwyjpWjhNDtuReiSaRkjb2ZpLZCFUHxVOXK6Pwe9/KdfSx8qIBNc5BBBiDYjppFHjXGVvovp2ZJMjSbTVFtyNqHwLmUKbJugx4p1SfSPMGjAknemShTGdF8OqRyItV3FWoWcqp20P6GjTBFImvKFS0zJIqmOwYcRGhFweShpWuS/8AarZY8fKjiuKTRG/KFWFxpKdNCQpJ2UNYrbCjLmA91Wg/ITt4GheJp7Jfaichs7G35Vjw0PjWqTuDIIn1/Q/OtjWriOpSRQtlpRUnTcdOYHMb86YNYgKtuL+I5il68SDqdxfkdifGssQ/2aUuCwQoT0BOVQ8jQ+3yVNbLlFy77CsU6Ur7jJUrTMAm/io+7etUpUR94ABb3TMHqTWzy05TnsmDJmIFJ0rw5UAHFOK1CQpSyOuVP60UYOcaS6Fr5E/FUljEgz90rp+LlO3OvU+yXtGLIJ7p90k78qC4lgE4hogiOhEGQbGK8lwzEFK1IcBSUT8DaI8jW7083XJdo1yjH1EOEj7ftzHnWTjAikvs57RpdRlVZQHramTuNGkRXZeaGSFrs808GXFkcGYPLig3HKKdUnnS59wbVnbN+KPghbtdQ63a6qTZs4AGAMJ10Kh6GKZJuKUsmFOJ5LV6Kv8ArTXDC1eazKkMyfJTLtV0sHatCsJ1ueWkeJpI/wC0KVrKU53DoQ0kqA8SLfGqhilL9opOUuhuUAakeRqgKZ3pQ7xPJdbT6E/mLeaB1ykkCi2HQtIUhSVA6KFHLBKPa0MUfuMMk6VZKfKhEkp0NFNYkKERB+tKRJC5pr8GPEMLnbUAYVYpPJSbj4ih8JiM7aVDcT57j1tTMjlSZKSh9aNj94npJ74H9V/66dhfKLT8F434Cr1vhtI5frWLar6z8q5xeUz61dWqYclei2LdykXrVCxrM1jimM8EH4VowxlSATPWltJRBfHj9wTHt9m4l3YwhXgT3T5KMedGIUTyq2Iw4WlSVaKBH96W8NfVlyqupBKFeU38xB86ZB84b7RUfqQe9dMVXCYgxBuRvzqSr/XlQjmIAVYGD3TaImwPrbzqoLlqi1G1Q07TfWsy5NZoUYjw3riq4pStOgFGjRSpEEW9Zrz72EVhzmTKsPeUC6m51yfmT09KeqE71R1YCTqQATAEkxsBzrRiySx/TVoOL4vR59RCsziFZkgzzSpC4CvMKnwk1bEsktFskkLU2lJ3hSkgzG4ymfCuw4Q5mdwxvMLQRCFyLgj8Ktp561rhCHHGgAoZe0cIVYpiEZTFpzKJnpXQarfwOctHoFNyItQD+FWkQz2aBN5SfUZYo4OdIjfaheIYcLTlKlp/iQopUPAiscJ1K7pGaLfRmyFAhS1ZtjCQkT+a5tavL+13DAkh/vZZhQG/I21pyvDtIUElLrijEFWdw+OZRyp+FFYhAdaU2sQbgSBPRVjWlSUJqS6HwbTPNcD4iZCkhQFyNiele5wuP7RANfL8A6ttxSFLEgmABvN+tet4VxOCATZXwIrb1LXQ/Lj92N+UeiddihnHqHxGMoIYkc6a0IjFIPJrqAcxI511XQ7QU8YxLg5hCh8QflRjTkJKpFoi/wAaE4oIxDZ/M2oT1SpJH/ca5xdum82rhuLlVLwJS5xQI82p9zs5IbF3CLFU3CAfiacsMhACUAAAWAEUPwVodkFbrlZO4nT4RRhH1tScuX/anQE5W68HJXzpLi2OwdDibNuKhYGiVH3VjlMQfGacZT9WrPFYcOoKFe6oR4HnPS3pVYsvB03opOmYJXVWk3nTl/pQnDnSUwr3klSVH+JJgnzsfOjMx0NFJcZND/wMGMRmFLONWSHRq2qTzyGy/hf+mrtPwoH6ijnUhSYOhEfv40MWoS5eDO48JWAJXHj0+vqaskSPregOFkgKbNy2oo6kWKD5pj0pq0Ip2SLj10ObonBm19Rbx6+lbxPy8aESopcE2Bt57et6LVPOszTTtmefZbPb5WpVjBkfCvwujKf50iR6pkf0imGed/rSscex2jZAjNqneFJuk+uvjTcTjGXX5JHTOkbxaYubVk8zmSRMgiD51jhHs6QqLHUTodweoMjyomehira4SY+q6KYZ3Mm9yCQr+YWP7+dapTy+FA4Z2MQpIMBSUrAjcEoV8MvpRqon/X651MijFpfJTVMtPj9WFRsTeNefXWoP11qyeWn97VV0wWLn8BnJdZUEOixt3VgWhQ3HI6iKwwWJJfTmRkXlWhYBkZu6sEHcEBRB8qICffyTmSonxzALCfCFAULxRRLXatnKVoCQoagFSb+IBVW7G3XGWw0rNsW4cSstJJDKDC1CJWuQciDsBurypoo71nhMMG0ZUCybADlv51JXeIpGVqeo+AEgfEOvKOVBaCbEFWc+MhNVDCyZzAkToIB8P3olSggEqmImEgn0ApfhEtqHcbKQCffQ4nU3jNrRJe7jpKq+wadNnlPa5js8VmS2VKUEqkRbY66aD1rfBvSlQAgxmGmuutd7Z4ch1ASQgFEZlX3Ji+/70DwldwC5mgwbD0gaDrXSjvEmacTqVfJ6PDr7RAJOomt04Qc6U4F0AKb3QoxbY3FNcKZGtHCd6KlBJmTjNdWzutdR2C4ob8R4Ul/LmUpJSTCkKym+onyoZHsnhtSlSzvncWr4ExR/a3/apK53ivPQ9RNQ4RZlqS8mzSAlICYAEAADQCoU4Nz+1D59r/vUhV4+vOlODvsrj8mqTa16hCJPLbxrIqAP9qht+NqryXxbWgJ5vs8Qq9nE5v60WV6pKfStpmDQ/GlwlDm6FpOmx7qvgfhWiRAtH+lbZRcoJyY+C1suUSI0mR+lFYBZ7JM2MQfEW/SgQ9fTTW/1arYDFkFab2UD5KAPzn1pLi2n9gckG0ZY8Bt9Ln4XIbV0Vq2T0upPpTKRv9elC41oOoUlVwoba20I6g/Kl/CeJqJU05Z1FjNsydljnP6Vo4vJjvygVF0NMWCUwPe1nYEG1bsOZkgjf4bR60OTf5n9tqrhlwog6G48d/DnWXiminHQWLHf0rVMGsTynw/eroVeY0NJf1dPYqQAhHZvrTaFDtE+oCwOV4P9VEuHl6+lXxgEpUdYIG1jlP8A40BxHiCGkKWsgJA6dfU1obc2qQyFyBkqnGDoyZ6SsR8jTNaeteX4FxSVLcWheZ5UJ7hjIB3QDubknYV6d1cDn4cv0iK0eohwktdBy70RMeFSh4DX6n561l2gNxWb+IAEkiwE+s/K9Z4xbkr7L43oyw5JcfGoCkR/9Y9NqBcbP2d1MSQ7CRv3lJWkD/qNE4d453o5NR098DTbSp4c7KXFf+6YgflSlHwVN63xTi3/AGClFpBPGMWCFNJnMULJUD7gA7pjqqAPOtcC/wBo2hf50g+ovSThyAv7Ss3+8CLnZsA2PUmjvZp0/ZWtxlN/AkfpQ5caWN12BwpDZCY6fVqDwzrhUSsIKRplKrXgSCKz4v2RR94st3gFK8pJ8dKvhEBDYPaKVJ1WpKuliAJF6z8Gsd32B4PN+3yEgNFckZlSPeJkDTpNee4QU5iEtKQAJkpA+jRnt85mebR2kDvEW90kxqP5dKX4ZSwsZlpVCYy5YmNNa7OCFYEmGpcZpfA3dxOTEpVspF/KnCHwFTNjXnuILB7EgbqSbjccqZ8NJW3G6aXJUkzZf1NDR9wV1DMvgiupypoXJpM9I2LcvE0QGDvp6fGhB+w/vStGLUnEuNKUe994iST3VWIE6EKHxrhYsTnb+DO4tukeiBbT7xGmxk0N9oTmyifP10pcTHMnSoZfPSdv0oHjQSwVuxgtXoOvyodbv1NWdO8W+dDE89qkIfIcImmIR2iCn8wKb9QYoTCYkltBJ1SDHWLia0LgtBP19fCg8MrKjLyUsDa2dQFaFF+20h0YboNN5+uVZ4TEfeOdA352V/ahFvn97+tqX8JxmbtVA2UqE+CAEyPSmYsTcHyGSx9I9Gl6lXH8CXQlbZyPJ9xXMbpPQz8alWLAGulYLxk+E/OqxqUZWvBPYM8D7VhR7N+WnREzZKvA7V6FGJ0M/G0c/nXk8eyh0ELSDy6ee1LE8FWn/KfW2ORJitPs48m+hEoSjrtH0n/EEgwfgqPhWTnGAm4T8R8ya+frYxgt9pSfL9YrJvgjzn+ZiFkTcCR019KD9FBSvkhKgv8Aiz0HGva5KAcxzK2SlUkztakuES7i1heIBSymSECZJ6gSfWmmA9kEI0aJNu8bmefSiguNMpgxAkRGt+e1Oj7eP+mrfyNjjc9OkvhDjDvwIAgWgAbQLRtaK0L/ADvPTy0/SlacTzt6/OiGnLW/fedaw5Ipsa8XkLLhuAPh86wxKSWymLEEW1uIrsx5xP1HWuJhJKlZQBckjzNRRanZSVCVvjP3by/xpShBSRftASBG0GaaNw1hw2NUABRP5gM6jfqqlb7ZTiEADuuqRnF47hzEkdUj4VR/iYxLYQm63XVoE6gE68oCBW6ScknH5Bl3sJSsN8OKlKCS52rkzfvk5LRebU14YjIw2ki4QkHoYv8AGa8zj8SMXikst/7u1GaNFBHujzgD1r0ofSJKlAa/qY8dbdKrPHVeXsCK5IpiMe/JH2eW7wpKkKJ/pMfrRxgJAEJEWATl159Zpc22pTmdLpgXAUkZcsXAymR51nxDGFLTjmoSCrWJI0F9dqzzxc6iuycUfO/afE9rinOiso5923zmu4ahvMjuLC9yc0Zv2pQpw5s03mZr0XCu07UXbjKSUyqwIua7zjxx19jmwnzysN4m7AaMQe0vrcwL6aUx4TiMrsWhQpRx14dm0LHvkz5DetcO9BQTzE1gnHlBM6TlWSh3jFZFmBreuoniSLJIGtRWeORpUPeNPY4OL66XilnHGyUpdRdbRmPzJIGdPpfyonPbr8qqHSN/h4/tWbHUJaL9v4OYx6XEJUm4Nx8vgdaj7T5eG5615vHMKwzhWyM6FSVtbjmU8hW+H4425EK5902KafPBy+qO0SMorUtM9fg3wtJQTBHuk7/w/t41g+0obR5fM0gbxsefoOU3+NEo9oVInvTF9fhFZ/YoDhTuLVDVGHNybJ5xboBzpZicWNE39PEn50Bj/apMd5y3KTPpSDEcVcens05U7rNp5wN9a0Y/TSf4J70ce27fwg/i/GJ+6R76rTJ7o0k9YovCKDaQkaJAFKcHh0ND3hOpJ/eiftVtTttzrROOlCPQEJty5yDXMQT1/vasDib2sY05f3NWwuTKpbijCdG0XUonlO3M6UFiuJtqHcQ4hUz3lJIIA6CQaCOJhSyhQxF9fE/t8KIUtLaQt1zKFXQkAqWofmCRoNr1584uLnwjzvTX7WMShbgB7RIvE+4kwQNhAIPlTfa+UKWW9JjNgIeQSw5ngXQRlXv+E0KniBRKk3IuBsSNJ6b0kYxxS6FpzSPey37oMg+A/WiHuIhZ7QCArXodyOkyfOreFLa6Is1qm9hR4jhHSS6p1l0klSlZlAk8ikiBy8KcKR93nQ6l5vdSVEqGnvJIG815leMZywtLhUdCjIQRyIVoetYnFJkBlCm03KipUlZMi4TZIAO3KmvGpITHK4S7PRsY6397nn50Vh8XtvuNif3rzuGevuVDQDy2r0eVGFaDuJPe1S0PePVXKscsS8GpZ6Q0w7YCcy+6mJvuQCSlPM2NI+KYZL7YVeyQpN9lRIMdPlXcYeWhkuvWfeGRlof8FBt7p/ERvyNFcOazhLUaAAncJAgm2lhUWNQqSJjnyty6JxziuwUpA7ywhKNyFOax4AmlWLZS0QywJeykLcknskmAq35yJ63ohwvrgFw4fDIlKScqFKG5MmRPOsWuJ4RoFKSpZvAaBIJ/iWrU9afGLgtK2LclLsK4ZhkMoyp2IkxcnmfH4Wox5xnsyX5Ug62JveLjTxpd9olUxc3IOokAx1ov/FnwgJQwooky4i5MXIhX4p22ms/FylbNM3FQqJ2EDSWlLbKwDKAkOZknQ3/LHjXm/bPFdxAuNoB7pFzp6V6t99BbRmhEplRKcqjqTMASdLV839o8el18lBJQLCfjT/Twc8l/Bk9RkWPA/lgDShm705abcGydqSgqEJMCfe6eFK2G1HvJju8z+9OeDqMKVEEmJgaXmPMiujl/azk+n/ei/GXgVNJTp3ibRfS3PStW1y14UJxFZU+byEJ+vC5ojBH7tVZpKopG3neRs9lgB2jCCTPhXUF7O5iwLwNq6ubONSZ18crihmp6I1j9dqqtyeemlc4YJBmRqKwzadevlF6RGN7HpWrRYlWoidYP6E+dJ+J8JaWRnbKSdwAfUg2pi8Z+PhQzhB1HKtGOThtMXkgpKmhEvgcHuuLA5Tr0qg4CVauLOtjr6CnUDlv/AK3qMPxJSllsqQ2lYkFACDumCrWAY30NbIZZyOfPDCIub9lloGYoMC85biN77VAwwF1KUoRMJUAT0mLVs6AyrOh0l8aJQtS7751Hu5el5odeLMgmJuTAAAzbCjfJ7vQlRgvGxoyhWVLmFw7QSZhagXVC0KzFXdTrOlAY5xQWS4AFA3CYAnoBYc7WrLC4ftErQCuR3kJzZUqTPeBBISSATv8AhrPEYdLaO86ntBYNp75j+NYMJtECTRuNlcuJicStKgW1KQsTBTrfw3tReG43iXCEKaafJIkKZGY9MwAKfGlXblNxIVaCLHpRyOIYt8KBeWU6KKl5U+ClW9KZGkhDlbM+KLbLhLdkWkTISd0gnUdetDYTFracC2zlPUSDt3gdRFSvhqklAUQlCiBnkFAmJMjkL0bi8S02oJSwlTey1lRUraZB7vgKn4Bak9vRy+LuLBQ2htoLspLKCFObwVEkxvArJJsQQQRsbfA6bVriMQWT9zZDgCgVXVlm6cw2BBG02q+Pc7QJdNyoZVzuoaHxyx6UMnaGxj38gqTpbrrtvUoF6qVDn9dKK4Vhu2fbbFsxAJ6fi+E0t2VZ6LgzDeFZGJeutQ+6QRr/ABnnrVmmuz/23GnM4e80yo+6NlqB35CseLcTaTic5HbrT3GGEXSgCwUqNTMwkcprFHCXH3ivFy45r2AMBE6F5eiB/CLml8PL1/7wNa8eQNoLxbq8W+rs2QbKVz2AH4jTL7K5iE5WkKYwo1UpWVTu0qUTOXeBzruI8bZYKZyvvJslIENNbANoi/ib1DmFccHbcRdUhESlhJhShY3H4R8aK/8AHgi1ryY4bgeGCjLiXCm5yJWvKBrKico/vUjFBQBQITsDAMDe0Cl2P9oO3+5YR2OHGoTquPzEazWrDwKRFtBfwtQ5ItLYzDNdDfhWDDrgSDEyQSNI1iicW04paG23wUJUBlgpJvJg3CleNAYHhyHFS6VNtbqOZMCPwmInrW+CwyGgtxha8iZCe2uJVYFKk3BvMR4xSEvv/A5ytgvtdxkhS4IMHKBqYB2PlfrXz3NJvvejuL4oEwOZk8/Lal6RcReup6fFwicX1ubnLiukEYduQTnKTNhEzT3CpyISlRmJJI63FKMMAtYCkRzty6j6vReMxQCDFp0qZdviFg+lORkwsnOo/iP7/rR2EMIUelL2jCAKOaWAyqYvpS5h43ez2fs0zOHTPl6morL2cCgwnLGg1murlZP3M7mL9iClPKLeZQKVpVkVOpH4SCLETYHwoR57l5TQ2EwhQsZFlzDOjICblpX4Eqm6YVFqxXxFCf8AMkJTrlSCqSbWPI86dPF9X0lY81R2ErVsSN/r65VkHesxXLdQsy2rMk3BUIOl9dx0oUO39dtb6/GhUflFynq0WcMwZseY0oHGAe8Mtr3OxMRG+xjpRKjHKZ9aFfCTtPpTsdLZlybRpjHWyoqaIyKhUBJGSdUxGxnnQbpk9a1yqjnYaGY5DyoVR9abVmeTdbKYk5okkgWAOgFyYHKTVsEWwr7ycoEgC2ZUixP4RqZ6RVHPhWCxrHjTovwZZOnYxRiEuJUVtAIFs6CQUkglOpIVpJquDSXmuyzAZZyp0JUozMfiBIidpFXXgllhCEJUpSpcIAmASEp06D40C5g3WFArQUHUTaYolQUm1Wgnh0rQtmYkAifzJMp8zcT1rXBMl9tTYu4O+hI1Nu+BzMAGKjFcRw5RLTTiXSQSSqUogXCOh1v0pYkmQbg6yDBnpUr5Kc0vuMcayppCWnElKx3gCbhK7wRsd4rDD4zKlSDMK06EaGh1AkySSTuTJJ6k1vgsCt1YQhJUo7D5k7DrVNIBzd6GmC4i4zhyUoaUFrKSVoClWE76J8N6N9nsEUtuYgkN2LaFKgDMr3lCdQlPLnWzmFabQ2yGzinUSpaUK7gUqNSLkACLUJiuKY4kFTKUpT7iewBS2P4QRY9aBLl9jSvppjLCMNMtlSJaa0XiVD717fKwk+6k8wKyxDuIxSMmHbGHwovnc7oVuVEm61b70o/xbFGVE5jYZ1NBWWPylQhPlQeMdcdu66tfQm3pUcd7ZJT1pDYcSw2BMtffv/8ANXok75E/rSPG4x3EKzOE3vc3VUJwqRoOf1etRJ2JFF9K32xdylrpfyaYXKm3ux5+nWnvB8Ct5yGyNJOawEb0Rwjh7uEh1TSCVJOVBUkrH8QQflrW+EfexmZRUEIAILoARksZSZuudxWecrNOKPGITi+IuuLhaobBIztd9oRAOe23URSP2sxrLbYDXdm4SFGDIgryaIJ6VvxDjKsM0lDS+4BnK0yhTirjRWwEWrwGLxhdWVKMzrTcOHk78C/Veo9qNeTJRnzrRtAImb1kkSbVuw2FHSI1roS0cOLt2MMIkhMnfrtQ2IdzLjYVq/iMotQbapM0iKbbZrnLiuKDCRAAovFEdmkdaBZuqKKcRmdQjwtS5LYzG76PccMAQwnvG/gK6peYASkZRYCxNdXIlxcmz0mNcYpAT5ecC1thTGJSB2rUd10f8xKdCRqfCgnJxKVLSPvU3daHPQupG6SNRsTSlLjiYh9wZTI7xt4cqK/xTEuFIDiypJkFCBnmNZQJNdRJPpnJWQJwzxVhgCbsqyW1yKugnwVI8xVWOOvtmFLcW0BokplPhmSZjka2ZVjlEKLecBJSrtGggKSYJC1HLOgMnlXYt7DpMOBSF8mXA8kePL1qnGn8l8rjV1QU37SpXOTFZOSXsK2fVTc/KjBj8Sr3DgnhFylSE/BYBrzbmCwi/wD1BSf4mVJ9SkmqK4G1+DGtnoUuH/xqPHjfa/j/AKF8p/kf4nGECcRgDB0cQkj0UiRQDuCaxH+6rzKH/BcASv8ApOi/nQ+E4O+g/d4oJ/lS+Pkit8Y04tIDuMb7twSy5mB/myA/Gp7cV0w+Un2hO62QSlUgzBEaX0jnRZ4cy6k/ZlOl1AlTbiUgrTuW8uscuXhReJxzCwA+8FuCwebQrNA0DiVABfIEQaGXwsJIUMSykWKVZlpUPBOXMKKOhUoCkOufnVERGY6cv7VVKOpNejxruEcALrx7XQuNtd1zqUmO91FLyMMNFvq8GUCfMrolJy6QDhXkASzFW7OmAcw8f5eJP9TSf0NHAYVpGd7DuyfdSt33+sJAtQNvySMF4F/D+DlxJcUoNsp95xWn8qR+JXStMVxfudlhgWmd1f8AEe6rUNv4RYVOJ4yHo7dlfZp/y0NKCUoH8pBk9a5leDUYzPtqP5g3A87UW/KLST6YsThQNvOT+lbt4habpdcTGkLV+9G8RwLbZHZvpdnYCFDxAJB9aFDdU2y+DQQrjOKWMqsQ4pB1BOo5GsAiNfjUtpJICQSTYACSegpyha8Gkqdw3fUe6pYBSBGmW4k0uUn8DYRvQDgODuPEltIITcqKglI5d403xPGXsycM2ylAgANgJX2g3IVF5vfWuZwZxDedRDDeaVIkpbc/iSOcbaVV7jSG0ZGEpQm/3huszrB/CKU5eB6ils1cYZacLr7hdcTlysZySk2spYsQmNtqA457YqKRKUC5ICRa/TekOO4sEpga/WteffxBUZNaMfpvc3Ix+o9ZHF+3sL4lxdx8ytRVGkmyRyFAlVVzVZNdFRUVSOFPLLI7bLtp5UwZTlF6HwrQmTU4p6TANqXJctGjGuKtmb7kneOtWbVah61SdqklSoXybdheEsZpn7LYPtsUCdBcmlTzmVEbmvR+yeGCUFZm8xeKzZXxi2dD00eU4oecexgSoXPL0rq81jcYVrIkQLWrqxR9O62defqUpUjBaqljErbMtrU2o2lJgweopy5w5D6wlhIQRdZKlFITsTMml3FOFqYUASFAiQpOhGm99qdGSM2TFJbRRDiFqnEOufzQpwnyJAFOcDw3DqRmbbxDw0lKmk//AJBKh6V53aszhgTIkHmLUzT7YlSa8WexCSgfd8OXPNcrv4Gxqv2riRPcbU2OSeyQPjXkYdizq/8AqP71Ts3T+OfM1Sgruw3lvVP+D1qn+I/jfDd9Vvtj/tmoVxN9I+84i2P4UhTnyTFeTGDXur0FaIwCd7+Jq3GF+Cvcb6Q5f9qXFKyt5HI/4q2UBXlWjnCSj7/FySrRJIzuHUQPwJ8dqVpb2+VWaw/ezFSlHbMZj1qWuloJNt7NHRnVnUADskABKBsABUVqhFcUnYwdvHaluTbD4eRq20zhEdo8kuuwCG47iCbpzndXSkj2IW+4XnbqOg2A2qym3FGXlqcgyASSAa0gfGpaj09lVy6VIzy1VTYNiARWkGu+v9Kq/KLcEYtNhOgA8K2ZbJM5FqSPeyA6b3iAYopl3CJSO2Dy3D+FHdCR4n3jTXhmEfUme1WxhEyoEwFKna3vGo2luQUYowweOadcCMIwWl/hdBJUk81bRzJrRORgHtFfaXjqColtG/8AUapj+MoSkoYT2SDJV+ZZ6nYdK8vjuNBNhBNCoyyOl0FOccS+pjTivGCo5nFeA2SOQGwrzeM4wpWlhQT2IKjJNZTXQxenUNs4nqPXSnqPRYnnVZrlKrq1HPbskCtmm6q23zq6nY0oJSvSGQjW2Wdc2FYTUFVRFRRok52WSK3aRvWKa0U5FhQy2FDSJUoqNMxjVhsJJsNOlA8PbkzRC+8q2gpM0m6NWFtfUVS6RXVulnpXULoL6merLzTjeVk9g7rCZIdNgU9DuPGsAAxmGMYU4pUd/NGQchtNeQwnE3GyClVxp0p5hPa5UBL0uIBnKozJ6nWKTLDKPWzoY/WY5qpaGHCzhcqg6FZibSqAkfqayHA3FNlxCSW5MKEaDeKIRxjC4lRLqezJIOZBkED8JEW5TWwbZKpSp5lBkZgrMmOUDYi1Ipp7s1rjNaaB8DwdtbeYvpSszCCNImJM7xVWPZ55xJWhEpE6KTJI1gTJolPDcET7+IRNs0JjztMVYM4ROjmItoUlPwEUPLfb/wAFe2vgGwfCkKH3j6GlSRlKST4m/dFc37PuKKgC2YMTnSAT0k3ohz7ECT/tCidyUieZ0qc2BIA7N7xzIn5VdsihExw3C25Ul14NLBjKUyfGZAipw/BVrzFCm8qTGZSwkHwBrVasFHuPq8VgfGL1RT2DGmHWepcqWFxRLHDmwD2z3ZqBjKEhXmTOnhXM8IzBSkutBsGAtasub+nUVIfwQj/Z1nqXT+lX7XAg/wC7rP8A8h+FRsvXgzwuEZ7xdxCUgGAlAzKUeY6VVjhyXFL7N5AbTcrcOXX+HUmtXDgYBDTs7grjL4E61QP4ACVtLKgfcLlo55hV1ZTqvBRrEMMKOdAxJ/CUqIR5jeisKcStRVh2kspVbNlEJA3ClaUP/wD0uGbB7NhpBHumSojqZEE0oxXtss5oUtRNjJgRygVahKXSFyy44K5So9P2TCFFx57t3kiwI7hOw6x+lIuK+1SlA51kiZyg90coTtFeYxPFlr1MDkNKCKprRD0re5swZv8AUUv6a/uHYzihV4UvUa6orbGCj0cjJmlk/czqmoq6W6NsSkyoFbIbipECqKVQt2OUUuyynKzUagqqJq0gZSsirCqzWiRUYCLC1V1qFKq7dqGhi3oJScoga014eEJTfWk7VGocJFZ5o3Yml2GOOSbWFdQwNTS6NVoSzUhVcagitumce2i+et2setNgpQ6SY9KEiomqcEFHNJDT/G3YjNIqo4wrcA0tJrpofaj8DP1U15GZ40eXxrv8aPL40srpqexD4K/V5PkZDjauQqp4yo0vmuq/Yj8FP1eT5GH+MK6VCuML6Uvmpmr9mHwV+qyfIWriazvWCnjzrOuzVahFeAJZpy7ZJVUTUTXUVAcmTmriquAqwbqE2ykVdKKtYVHaVC1FLstAriusia6aGi+VdEk1E1FdRANnV0V0VaKhSOSKmarNSBUD/BIFaCqVZNAwoqjds0S2qhWzW6aTJWasbCCquqia6lUabZ//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8920" name="AutoShape 10" descr="data:image/jpeg;base64,/9j/4AAQSkZJRgABAQAAAQABAAD/2wCEAAkGBhQSERUUExMWFRUWGCAXGRgYGBwfHBwbGhgZGR4fGRwcHyYeHxwjHRocHy8gIycpLSwsGB4xNTAqNSYrLSkBCQoKDgwOGg8PGi8kHyUtLDUwLSwsLCosLCwsLCwpLCwsLCwsLCwsLCwqLCwsLCwsLCosLCwsLCwsLCwsLCwsLP/AABEIALkBEQMBIgACEQEDEQH/xAAcAAACAwEBAQEAAAAAAAAAAAAFBgMEBwIAAQj/xABPEAABAwIDBAYFCQQFCwQDAAABAgMRACEEEjEFBkFREyJhcYGRBzJCobEUI1JicpLB0fAVFjOCU5Ois+ElNDVDVFVjc7LC8RckRNJFlOL/xAAbAQACAwEBAQAAAAAAAAAAAAADBAECBQAGB//EADQRAAEEAQMBBQcEAgIDAAAAAAEAAgMRIQQSMVETQWFxoQUUIpHB4fAVMoHRYrFS8RYjkv/aAAwDAQACEQMRAD8ARfkScpBJkiBXGC2S66AoJMczp5m1E8PsxpTpR05UhKSsrDRkxrkQpY4cTHdVzpcKyAlGHLsXCsQ5I63Ws21lT4FSqHM6N9dm2kXTjXW6znx7lTw+zWUQC05iHDMJQvqSOHzYUs+BHfREMYpv/Z9npPKEue7PiD7qtoGPeR1QWWewJYajtPVBHiaDbQwTTaeriW3nJgoaSsi//EICSe6aA2Jx4Wvva2hI4Wo3sShkWecfzrBUpSco1j2lKUQfrJH4VT2ztN0qU2VkIBslJypgwQMqYTbuq61ufinwRkSyk+06rL/Z9f3U0tejlonM8tSrCQgZE2+sQVR4J4VQgHAV+0aw+CzMmimD3WxbycyMOvLrmICQe4rInwmtA/aGzsF/DDYWP6MdIvxWZj7wobiPSS44opwzBUo8VSpX3U/io0VunecnHmln64XTRaRcXsZ9o/OsuIHHMhUd8xFGd020OtBC8xyKMZYzECbX4GRfsohi0Y14H5S+GUH2SqOI/wBW1r/NXTWMaZCG2kJHWHzmQJkwdZKiZPMjuoEzmD4Wus+Cd0bpXPDy2ldZ3mUhGXDtZE/SVE+MBKfjQzG7XcWD0j2fMNOA14CEg9t7GqT2EXnUm/VJHdHabCvqWEIhRUkkHSAr49WPx4WpcLfEbG/tH9/VRN41KUgwCdCYn/DhUT201KgT1R5CTJgC1coxQyPNxOYpUmOYJnwhavdULOHKuccYvHvA99E2hIP1UhJFcdPuocNjm2nlKW0HZEpSY9bMkzBBBsFDT2qFYjFhSlKSIGbNA0AmYHdpTjgdznVqzDDqVIjO450aI7SOsddEzymjTO4reQIfeCki5bYQEJJ7VmVHwjWtMaxjGCz3UvKv0Mkkrto70uYV0FtQmMydImTB4+CaHuPAKSpNrJVczcRPAD1gbfGn4bmMz82HECIAzTy4lM8KqK9GP0XfvIOngr8KVE/aWG3SfZpWxUZC0HqucGpKlKEC4HK91A+4jyFBsYwt1pKUJWtYIGVIUdJBkDtHKnPCbpr6oWtBKbSkFRIypGh0ukG9FBh2cKgJW9k7CUz4ISmTzpMja4uOL/OEx2rDTW5rokXBbhvr/iFLQPMyr7qfxIq876O02jEK7Zb+HW+NW9qb4BtJLQLsalwZR4ZTJ8QKWtpbzPqNnMgUkEhsZfAn1jHfV2ubyMqHulODj/aedz93MNhsax1pdzdXOvrTlV6qBAFp4U9uo51i3o4cP7Uwp5rM9vza9a2dxU0Oagyz+cLN1Zt48kr4zDxiHAPbQFDvSZ/GuSzKZvVra6wH0niAPIkg/GqeLxCkrIy6nKiDF4iVcCJi1YXw2Q5V272gg8JS3q2AMSmRZxPqn8D2Uvbq7GcdUpMFOUwoqkZe/t7K0NTrKzGRYJ4hU0L25iksJSllS0qUr1AkSuZkzzPCOI7aJDNJ2fYtIPTwUBoRPZ+6rKR1pWeajbyFEF7vsmPmk+8fCvux21JaQHPXi95g8p4xpPZRRvhWDJLKXn4irHBQhnd0NyWlGNcqvwP51YZPAyDR3DokaWPGvYzZmYWjNw/Luo/u0srN3K5soBooVNeQb1QTtdIUULlCgYII4irIxqOBpB0T24IR8HhW5r5UHykdtequ09FFLH9jYZ5TiVoZUUjVWiQCLyowI8eFG9k4z5PmSh9PTGAn5O2HVpAtGYpypJ5yIveh/wAuQ++Q4S6gLQQlxRI6yCggDinpMpA5Kq2raDgUtrpEsJQYhtISCJj2YUbGY419Oc4RYATUMMms3OLqF/z3Kz8iKsQ47jASgpIQMS6FLSrMkghIUqbBQjTraVSfYwan3CgKVmUVJRnDTYBNkpnrGJ+rVZzEMp0ClqOpUePxPLzqsH1qcCkdRQkpIIRlmNDIiOcjU86g6qU99eScZ7J07M7bP+X9I4/tp9Ci1IYCTlhPWg8isk37ZFDMQ2HnMqsSQkiVEhRzEaCJubyCdL1A5gHAUhw5c9wSbGLTIJkTaffXsSlDaRBSopJJKRw75M/49lLtLmm28p6WGN8ew1Xh+fVXWsPhGzAQp5QE/OKgDh6iOHeatftVwjKjqI5IAbT7rnxpac26ATlRCtCTraqb+0nF6qPcLUcaDUT5ef8A6P0WG7W6TT4YL8h9UzO41tsdZQnjFCNobbBjKkwFA5j2GaEpZUrQEnsqydkrIgwP0Pyox0WngFvfbkMe0dXOajZTfzvR7GtrUqZnMAqQP5ZuI4a1zhsAFKCcwk6T1vgDwk6cKgwqHXkN5QVn1YAJI46d8++mjd/cp4LC32oAuAp3KZ+ylKp8SKQ25pejdqWsi3LvBbrMZ8zj4cUR6iEgcPrgcCNEimFjDNt/w0IRGijdQ7iqY8K4cWnDJ68Mp0KtRw0P8Q8vVGlBNob/AGEbJDYXiV6dUZUz9pQzHwBphkG7v+S89NriDgfP+kyBvNKluTHOT5AXNTtFkkAOIJOgnrfdHW86zXaW/uJzXQlluNGhJkiQC4dDzylJE86DbK24tWLStRJzgoMkmZHNZUTcak1c6YRtLqtAGtfM4Muh4LaMTiG2h84pCB9YifBIuaCY7fZpPqJU52qORPlqe4xSrtJKUuqKdDCvMAkEwOM0DdxzLea+ck5o1vfwpFskktgX5AJ/3eKKnvN+JKZcdvi+5ISohP0WhlHirX30NU7aVWPGT+NDcE+9ilZGQlNwLkDWY1IHA2mTBgUBxy151JWSSlRSZ5gwbaaiix6F7z8WFST2jHE22C/T7phxm0UKQsJlcJMkaAcyTahRfUpIM2Fh2TKvzoc00VHqgnuqyHihEcQQCD/MBHcK1NPp4ID8WVk6jV6jUZAry/tNPoz/ANK4T7Z/u11txrC/Re4TtXCf8w/3S62Tau0QhEA9dWnZ21m+2p2O2luAAUGKJ7P38oPtN8Lcc4gykHsAiqT+0A4gEJRn9VZi+ZEp414C9RlwFqPourHnBryTZCQU03AK5wCJX3CjDLQ1oZgDCu+1GBSE7juVgukmrmFNU2kzV/D0OPLgENyJ4erKdKqtKgVIl8eFelZK1oAtBpJHpOAZyYgDU5D3i490jwqvs18LQlY0ImmPfdlLmGAUJ+cBHfCvw+NLGz0BAypEDlSWtLD+3lMxuxlFq9UWc16spGsJZVsLZuCSrpMStx7mAlMWiyCFuefupWxBQ4+QlaoIBlSQnloEkza947qE4LALdVlbbUtXJKSfhT5ururiGQpTmRqYIzFKldtgCRwsFDjXv5doFnlOaN7mvxwhuA3dJAORRnn1Rp29Y3tYHTto4xuZmSAqAPqiOPEm58hR447ogYQHTqMpyHgNCFE89Z7KD4rbWJUVBx9jAIHCCXiJsQFC8jTLFBaC5PSaog9/8qlt/dPFBOb5Q3kA9Vag0EjkkHqAeXjS3gNhdNnHSt2sVquBrodB7taK4zauBZWczb+NeB9bEKKUg/ZPW8CKrL33xjvzbEMo0yYdGWBpqJV7xRg0hLnUPqu5XU7j4Vr5x90qm8qUEI5zYyZ766XvZhcOCnDtg/YSEJ8VEZj5Gl5W7rgGZ9aGhOq1DMQeyZPxry8XgmvVS5iVc1dRvwHrEd4poRzTc2VnGfTwiwBanc22vFLCUsoTKtEI617XVrr3UewWxujVLzaHCYhsrIIkgScvaQOIpTf3wfIyt5WEfRaGX+163kRUewdvlp5SlJzFwQVKWbDMDJJmRmAMnSKmT2eWjcVRntTdbAKHVaE5vihhCUNYYIKphKClKZCQqJEybjhxpa2hv/inPUUloH6Av4qVJ8oqLbLxU30iLAOFSYIMdYiyhIMWuDFAuhIsbRSoYAmQ+xa+uYtaiSpRWTqVGT5m8eNUsDiS0SUpSToFKElMEi1+I/UTV5LItImqiEgOEESJmAYsRGveKZgdmkpqxYBXsS444AtwlQBgHQAxoPD8Kr49aRBTmMKmSdYjQRa3aaZGsJiH05W2QhOklMWMTBN9ANBFRnYDCBD74J+g3c+JFh4kGiulaBkpVkEjjgKBxkLKRmzZ23E5SSSlSUlSOAibAG+p7qXUIJsBNMToa6RKUBaUgmCVdaw5pAgVZ6DKUhASlPtWvw/xpf3trMAfROD2e+TLjx/JQzZeDfQFZVFvOIVcgkTMEDXxq0xstuZJznvt7qnGIQn1lFZ5f4C3nVZ7aBJ6oCR+vClXTTSnGE8zTwRCiL88/ZX+qkcAPKl7GNFTqwi4N9ewH8DVlap1M18bdPSzEzBjnB0t2GrRM7P4rypmcJAG1QRz0XYfLtTCXnrn+7XTgvGKWsqUZUaXfRpgVDaeGJHqrJ7Y6NfLTxpv2bg4GY6msf2tINjSfH6JKeMB9eCjWjIkrcOVIF7SfLnVPd/EJdTlUSFOLUsCJi5se2IpmQgEQQCDwIBHvrvD4NttRKGUJJ1KUgE+P61rCZPGGODuSh0Ahx2UpJkXjwNW2TIg60SZZJtFSYzZ0gHjx7/yoTIpJgTXCqSAqjIq00YqugEWNW0N0qGPa+qypocqyNK5B1rwTAqlj9qJaF7q4J/E8hTxcSQq7VQ3pxMlDY4dY+UD8aFss19CitRUq5Jk1fwzNVkeXGguqlF0Br1FPk4r1d2MvRVtJGF3+YMoSQ0lA9lshJ7gkZh3HzqF3edTh/8Ab4dx6051HIi+kwT5Eg1nGGQrNdJ61tNeP50Z3fdWjMYUkTOYSmYPWTOh0Fr617uKBjn0VrTTGOO28/mU1jA4x3+I+GU/QYTfxVr7zVnBbssIuUSriXJWT25fV871Ue3ldQh0wHAkApBISctk3y63nhw4Ut7X3pxClZQ6EpgH5sZdQDrJVx51JeBhor1Kq2Mv/e6/Qfn8ps2rs7CBfSPBCVHXOojN3Ng38jSrtrehaVFvDuBDWgyN9Ge4ySrxBHdQILmSZJPGeMjWbm0+6ocSqZJ1mfP/AM0fSu2yC0DWQAxGuQvOOlRJJJJ1JuT3k3r5NdbMwqn3UtphM6qImANSeJjkL0cxmw8MyyekUsu5iJSsHKU+ypOXWCnWLqjhJ2nTUaC88IScpcU7XC3ZIgnx7z+or4lsqMAEnkKJ4Xdh1YkgNjms6frtoUxFZKuwZRnZbn/t3G1G8EpE8xPd6yaoP4kG/MAWHIATy76nZxWUpalC8gN0mbGCRJ1EpJ71HnVLEOKsgklKSrKOAk3I74E91LxaVkh3PNeiMdU+P4WhfFPnurrZ+OUh8KST6vwM8uRNdYLZTrxhptSz2Cw7zoPGKYtm+jhwqCnXUtxeEgLVpH2RbtNRqHabYY48nwyiwDUbxJLx449EL2jtZ1wwtain6IgJ+6kAe6utn7Affgttkp+kbJ+8YHlTPiMRgMGZhC1jmekWPCMifd31Ux2/Trja1sthtCRZblySTlAQkWme8CDWW3TvdzhaT9axuGi1216PoGZ18JKTPVTKRr6ylEfCqG2DgUpyh55xwW+bylPjYJjuUaWNo7SddPzy1KPJVgOUJsBbsqqhV+f/AIp1mlaBZys92tkccYVwqtapmcGtXCO0292tWNnoPRgpQBcjMe/SYvapHHQD1iSoXgW9351nPe4OLQFtxtaWh7ivNbOSNTPuFGt38Hh+kzOtdIE6JDhRrrJAvppI1oCcaToCO6rWyXylfWMZgR+IvpURscXW9B1eojEZbFz1Wz7rbeYzpYaYGHuQUhIvAJuRzF73ochk8j5UF3LxGbGsxYZ5t2tqH4fGlRrfrHRmOOdIFyJHlby40nqtD70PidVE919PJZzXVRA5C01to8j5VcabPI+VY4nfTafrLx7yUzoInu0qs56StoqVbGugd4/Kk/8Axwc9r6fdV7e8Ut8Y7jVhDR5Wr88j0jbSP/zXr2Fx+XhVhzf/AGkFJHyx+ImZsqJBI6txNvCtOL2cIwAXX/H3QyVtmIRlJBmB2Vl/pD31xbD6UYRS0gDrQgKE8NUmqGN312glTIGPdjV0CJSJEFRj2pgd1Obm2cStAU1jnJgSQUqTJEmQP8NKO/2eyN26TIHdSiJ5kw1Z5sffbaTryUuuu5SbgIyj+ykU/tYdRuQZ7jQnbe9OObSCMS6SrqnIbA3HIkGI8aH4HfTaSZUrEuqRIAKlJiQATbjbXxpGbQxamnN+AeQz/pNFpZg/VOmGYPI+Ronh2jyPlWd4v0gYvID8rd6wzdVSbHQgW9XjHbQZXpH2golKcY8Ikg5hJ7+rQW+wg127tPT7oRfa2nJ3+VerFv382l/tz3mn8q9Tn6b/AJen3VEOxiikZiR1SCAOwjn2TRTZ6wZT9eRyOeCOyyiqlBxUi978aYtjLCgnmpGXjdSfPWTwPq082M9maPGVqTygzAkYIpFVM+zrmSUeUgdmmblS29h1lsOEdVBDUxoQCQD4UyJJAKhpZR5woQZH2ZPjQjGYwITiWT/rFoWmBYEGTOkWMeEVShaiJzi2/H0QhSSItrcdt4+PwrlcqTHKvJSTJi2k+fHnY+VTYTBqdOVCFOLkQEgk+QHdVgaNorhYIXGD2E6u8ZRzVb4XogrCsJMvOqeVxAM6cJ//AK8KZ9mei3H4mDiFpYRyWrMr+rRYH7RTTfsj0SYNogrK3yPpwET9kcOwlVaD9XC3LnX4D+1hNheTQFeazTAYl109Hg8MZ+qnOfGBA7zTPs/0T4t8hWLeS0ORPSL8ACED73hWrYdpLYCEJQhA9lAA9wAHur4pYBnleST+vCk3+0nHETa9Sjs0Q5ebS7sf0aYFghXRl5we28c3kmyB5GjmM2e06no3G0LR9EoBCfs2hPeIqVaib3PfYeA1916C7W3uw+HJDzyQQLIQSVk8eqLjxis9znvNuNlOsjA4U2M2OCnK0UtWsDdItbqAjvsazberdXasElXTt6wycojtbso/2qv7T9LioKcMyByW5rH2EnXvUe6lHaO38Tiz8+8tafozCB/KIHummIXvj8lz9P2iDYAtBfz2aBwTaY1BN48AfDUFUbecJhhsSYEhMXAgRGkCwvIBPOrmxd10ODOozcjnoY0086ddl7EQgdVPif1FaLpGkbiszs3BxaFn2H3SxDyiSLnn+oFNGxdwAgy5lJ5RPvP5Gmx99lhMvOJQOAJie72j4Cq/7wOOWw2HJH9I91E+CfXV7qXdqbw0X/pMt0hGXmlfwWycghIgdsz7qo7V2lg56N0JxCx/q0oDip7h6viRVTF4FS/85xJXzba6iB3hN1eJNdtlDKcrTYbETpHn+ZqmyR/JryRA+GL9os+KDYjdfp1S2wnCo+stSie9IkJ7gTQjaG7TiZCU9LEH5oFVgRwjNpPCiW1N82UWLhcUPZRceJ9X4ml97fJbgVHzYEQlMZjP1iDEdifGiiDCAZ82mb0bKA2g0njmOogiAvXhoeFKeELSAcoAIv8A4kzzoz6NMaVbWYUZOZZBuTq2riq5099LGIcSV5ElKEqVdRJyjvIBMD86GIRZLji/oER0xxtGSP7VfaGNKjaf1xqoE+zoeNTO4lWUJUU5UFWUjLckietAKhxAM9wqTEYcrQXW2cqBlSspKiAToSTN1G8aXFFLuqAG9F03gVoeyqSLQBlIWJUARBQTMAza9XcNh0nEFDa1ONhUIUqbpFzA4XngKl2Gt1ll5xtzo+jCRJQFZnMwITKrDSZF7V1sfEFpK3gJUmMoI1UTNxymDHYa6AGSWjwP+z+Wq6giOKxyf+la3RWcVjHGMkFYIlQ9XKZlSeJkJEdppqb3HTPWAbcOvRqWBqqMgJBGqbXFuGtLewmcQ1iE4hsoDr8uguaXUvOE8zBmKcntr4kZgroVdYgJM9buBFoF9TEGh66Vj3EPftd4FF0cbhRY2x5fhQHaeyXkK6rywgXUFQqJAjrQlX0bR28a43d2KpalrSSShQSopEqCV31PWA1kgd9MrQQ4XPlAS0UwltaT6yUpIVqAYBjXmKGYLFsYdbowzpzKQZUkpIGUgJPG9yJPIHWltPvb8T3bhX8pucxkbWijaHbwbEcw7sKT0oXmUlUSSJvMyQRI158aBYjHJQLtKBIIB6Ptj42p6wG02sRhMpSsqSoKGYHjmC80apg8+2hmN2OF+qCLgT2AEaASINEm1Ukcm0NsIcWnje2y6ik3pvqr+7/jX2mH92U/SV91VeofvT/+Poie7R/8kofJEJ1lf67LVYwCsqyPVyrCu4KgHstKjanHaXo2xKRmYGZMTBASv+UEgK91JTzRQ8ULzAkFJChBBGkjhxro5NxIv1Tsux7Nze7880yIBTHJQKOYveey1DNsrGdKyYDjakKMWkX4dpAtpVpDxCAdQpIV5a91redR7ahbWaBKVT3yb25dYeVdfVQ1obW1LgFaBubvK7h8N82RCScwKQbSDqBmByk6yLUiSI4zPhFMm6La1BYyqyqjrZeroUnraaHQTXSZCvW7BWtbP3saUYXDa/rnqk30VEDQ2MeNEBjJAJUIVpBgdnWJv7+6szcStCEFQBIgGJkkBOluaSP5tDUWJ2i63hlhl1aMouEq4BUGQdOrBkcqWAHcqmGlpu09rs4cS86hoEaSJPcIzE9wpO2p6V2kyMOypw/Tc6o8rqPjlrOMUicqyVKKxJKiSZCiDc3Og86iCKuQBhS2EVlGtr77YvEyFulKfoN9RMdsXPiTQJLVWG2CTABJ5AEn3UZwG6bzmoyDtufIfnU3Sv8AC3AQNDFW8JgVrMISVd2nidPfTErZ2Dw38ZwKWPZ9ZX3E2H80VUxm/mUZcO0Ej6S7nwSOqPGa6iVxeeAi2x9gPMtKVDZE5oK8sWHtKTl4cSKkYceeTm6ZDbeh6EhRkWguGY8AOelIeM2u6+odK4pd9DoJ5J9UeAqHZ+JU3iAU5kqB1SYPKO2DFMRsDjTknOXRttq0nDYBlslQTmWfbUSpR/mMnyqPaG8DbP8AEdCPqj1vIdY0oby7ZxKej+d6jiMwUgBJMGFAlI1CrGOw8aVCZnnqf8a0WMFLIkkN5TnjvSFlkMNx9df4JH4mqbbT78qxClKEZggkJRJnLnggD6UawNZMFfwT5QsKCQftAEd4mwPI1bex7jh1vNgnWSSTHG5JsLVY44VQb5VTGYQNkJzhZi8Ax5kCf12T8w7QPBSidEj/AAknuA8a6xDWRRSYkGDHPiPD8DXxhSgqU+t3T2aVPIUd6cPRo0U7WwoIAJWerIkfNq1Ekg996U8c22oN5FrKzIWkpgJgiMpnrTJt2dtM3oxQRtXCAx/ENgQY+bXytSzs7CtlSgt0M2KgopJ6w0TCT76Vkx8Vo7M4XeK2eIQCHQ7P8IoUOoRIIOpKu7j2VDhDDiiuRl9kyJI0BEjj2cKKNrfcQrFLeUlTcNoUUk5j9AEdVMCddTNfcLg1Yp3KtwhSgpx1zIVxxJKU/HsoLZCAdx458/kjOYLG3v8A9KHbGzAw4gBwqJbDiwYspUwAUqINvEQa52tiiyy2gRmUSo9wt8SaqYDDyUixMzYcB48dL86Kb7Y1ossMtwVoWsLOWDICQEyRcRe1pNPaXdEwvvPF+aR1BD3hlY5+X3KZ92D8rwLaFoMpJKSn1urmMp4hXDuFFcLhFWSt8OtqMJChlWFAAEK4EAHU3mvbtbDcZwzKkqTKm+qnRSc0gGTYyL8DeosRtF1Kg0tPrK9VVpkxr38ZrL18RlIqr8f7WjoD2dl3X0XtrS2kStxJMGSbkqIMTEE2jWT5UiqxYLiUgAJEiANBM+8/Gtj2ts89EpIHShWQxYEBPG/GLyTSZiN3mVhWZtKHOiJBywczd7ERZQGutKQRmB4a8HPyvhPTP7Vhc2sKls3aoQPWy3CZ5AmKYN6sM0MC2+yR0gUEkIXHSBWpsdU6zyJpCTiUtA5oVMiCOI07bfrWjO6hQRkcA6NXDlJ1HK/LjzrYjDbpwwshxO22qj8vd+gr75r1N/7kq/pB516m+z03U/JLdrMnVOGfd9Y5Ry0/si/nVfHbpYV8BLyS8tOmQHMk/aTcfzKjso+oo9olzs9nyFj4zUasWowEQkcgNO7lXko4Npu/ktwve8UBQWabY9Hr2HGdoZ2gScqlDpADJuB1VXPskmwsaCq2IVHI6SwopAyqSbi94Vx7Z4eWwFJ1Nz23Mfrtpd2/vXgEjI6oPqTJCGxnUD2FPVSe80+3cURhrnKUcBusw3BSguKHtL61/GEDwvRR4BAzOLCANOA8z+ApZxe+q3VqDKejTwkArjtjqg9woc4hSus4q/NRk+A1obmuJ+Jb0LGloIwEfxW8zSZCEFZ5yQPM9Y0E23tZakz0k2vCSBGhTeSbTr2WquXEAGROkHSL35zyiOfZVZ7EKcsAV8IAsPwqzWgG1eRo2lqKbP2BiH0pytwiSQtVgZjTiRblRlO57LCc+KdCRyJyjwHrE91CNlYzEMYUpSpxpYQq6VWVlMz5SOYoBjHCspWVFSlJ6xKiTIJBkkk3gHxo2y+9YlnghOD29uGYGXDs5+0jIny9ZXjFL20N6H3pleQHVLYyg98dY+JNCyqY7BGnadeZvrUjOGUowlJJ5AVO0Bd5qOK9lpg2fuc6uCrqjzPkLe+jP7MwmF/irBUPZ9ZX3QLeNVLwFAzwlHCbGdd9RJjnw86LI9H6yAsuJSUGet6virhprFX8XvnFmGgn6y7nwSLDxJoBjdouPGXVqX2HQdwFh4CqiR4OFzod4pyq7UIBSCUqKDzzJIngeI0Bqqvai8hbnqEg5QAE2JIgATx1nvmu9okZhxm09ovz7TUaMKmJUo6SAkcb+sTAHDSda1YX7mglYeojLHloUKDNFmFNtCxzq1kSLybd2hvE8aGJQL1OyyVmB/4q7iEIBSY/F57QEpmcoHx4nnc8TVMCKKP7PASJOWBJJ9Yk9g0AHxOtD8lVtSQmv0bOD9q4UITCc5vEqPza9SdP5Y7qVMVs0F1KWHVPlQ+hBC79UDjGs9tNPouUobVw2WcpWQogW9RRieFB9gsJbbcxS0haU9RIDhQsFRy5hGtyPDhS8ziwWPl1KPE0PwVBitpHo0MloN9ESFBMgqVaOkSbEpIPbc1zisA+ygOLJaK7pTmIUpJMEjKMsCwIJB7K9hcIcQ6lBcTncOZa13I7e0motqqWHFNuPdL0JU2DJUBeDlngYmhgU4MFdT+eauTYLz5BW9gAZy4R1UCdOCRmOnbl8qI7mbFRj3HQ7MEesAAQoqCpBI7PHSaoNuhjCkkQVEJ/7j8Y8KI7j7fh8oBgKFyTa3PsgkeNbRjDNODec488LIB3zl1YFD5ZTv8AJnWIT0i3obgLUBJJKsoIJkAJB18zqYX8WFa2QlYSFGAJsQetp2GgG0NlEk5ukQo31IOkDXURburnAbTX0imnyCFgBKzASAngefH315uaLUQ/+wncOi3dPqoZjsrafREW9/gl10BK1ICsoVe5FpHHWYI51xtjbjTjaltqmU3btlMzJ7CJVcVFi2QSDHStBJMdWYJJzSSLSIgzpNAcbkCZSBJTMJTPWIgg2gc/OhN1Ik7k6dPtHKBYvEkqPG8zAm/drTFgUDK2AfWIII+igAn3hI8aVsG2SkHjOX8aZ9ipJUCTySOwE/ifhWyGVysN7geFoPy0869QbxNeq9IdrV8BsF0A9M4lZ9kpBHD2hz7R5VztLY+JKYYWyk81pUQP5UkT4mot9t7xs9CFrSsoWSmUAE5xBAM2AKQrh7NWdy95RjsN0wBHXWmDE2VaYtOUilxAwcBNmaTlIu1vRZtDEyHdooKT7AQpKPupIB8ZoYj0Dvj/AOW1y9RXERzrZnNKj1FE7FpU++SgUD6BZBh/QW+gz8ra+4r86nV6FX/9qa78i/zrVktnibc64W7Fhea73ZhRW+09SwbQ70Cy3D+hRVyvEoX/ACKjymrx9FjkANvsiOJQr4WrRVMJAlSvfVLEYiDCTau9zicrfq2qbw70CzvF+hx5xMfLEZueVUdkJEDzmqf/AKCPf7U19xX51qbeLSj1lAE3vrBkT2XFXMLiA4hK0qzJUAQeYNcdOxuAhO10zzucVmGD9BeW68QlXYEkD4zVraW6zGASnpHm280hMtrIJETOQHmK05NZ16YkynDfaX8EVUadjjRQzqpALtKmOQHZH7VaQk+y2w+nzMZj50K/c/D/AO8Wv6h7/wCtQIaqdLNG9yiVB7Qm6+i+/uYx/vFr+oe/KuhuQx/vFr+oe/Ku0M1YQzUe5xKf1Cfr6KhiNwGVR/lFqxn+A95aVGfR6z/vJr+oe/Ki4Yrr5NRGwtaKCA+dzzbkH/8AT1n/AHi1/UPflVhO57SEx+0WABefk73mTHbHuoh8moLt7DqAzBVkJ9QiylKJA/LxqxYFQPK4a3WwzhttRontw744xaUi02tX1zcJk/8A5Nr/APXe/Ko9m4XpGQk9V1lRQSOCxqe0K1PjVvCuZwQRC02UP1qDqDUCNq4yFFtx90WmsfhVDHtO9GslKAy6kmUKBAUoQNZuYtQweipIJ/yg1E/0DsiDRvcxqMfh/tn/AKFVcxu0mVPltsyoiQL69aQe+AR30CdzIyAU5pIZNQDs5CV3PRYlWu0WpnXoHf1/5r4x6LEKSkjaLSkmFH5l0SDB94qztLHqhSWzkMG5JMWMx+tatbCxaujS0gBa0pCZ0Fhre8Uu3UROPwo0+i1ELdzhjwVbanowS8ltIx7QCJJ+ZduTqdP1NSbt+jBvDPZ145tYtIDToMTcX50ZwDawmXPXNzyHIDsAq0UzWiSX5KzQ1oG3uRbFttrUScSgg8C2siO4iKDbR3QwjwhTzY7UocHugp91CtubZWyhJQjOpRKSBqCkSbeBpc/eZ53rjqJmIBnt0i9KTTtZytLT+z3TjdYA8U44fcxlDeQYxsgWB6BQOXkbGY5+6qH7hIN/lrWe0noXYtxjnQ7BbTdWtILpQCQScog3jQ8+yjGP2y21rKjcQmCfjS0MGnkt1V/KPqnT6Yhm4H+EJT6Lkx/n7IlWazLscR+NEcFuClsJnHNmDP8ACc/Kq+7zjj5W+pWUZsqR2J1F7AcLXkTPM+TWjEA9t/JY5dZJVf8AdhH+2t/1Tn5V6pa9Rdg6qt+CcfSNssYjZ7wy5lNjpUjtRcx3pzDxpP8AQpt4K+UMAQAA6P8AoP8A21pIeEkG4NorFti4xWzdquILZ6NtS0GOLZBUmPDKaBtpGBsLcFOVXViAPGvN4gLQlQsFJCr9oB/GqzqaK1qGSvq8WUzyPjVZeNAFhfnUby5pewO3eleU3ky5UkyTyXl5cRB8xTAa0VaESTdIptDb6GQFvLypmJgm+tgAeANXNnbbw+UOZ883EBRPkJ/woDtoBbfRm6T11idUoix7yR3gGgm0cevCYdSekTlGYNhRunIoEIvqlSSL2IzGpewUb4UtyRXKFbxYxO0doJQy4pOYAEX6oEkzyhNz2k1qmzHciENjRICZ0sAB+FIXo92UrIrEuBBW8SUkD2SSSZ45le4CnhuTQ2MG2yryPN0EdTikjQ+VIvpZTKcP3r+CKZ93sUlwLkp6RtRQsA2BGhT2EXnvpd9KN04f7S/gilxW7Cs69uVnaGqsIarplIOl6ttM0coACibw9WW8NVpnD1dYw2lDLlcC1RRhKlGDoyxgJq2nZnZQy5EDUtHB0FxuDz4lKOCIcV/L6o+8qf5afXNm0rbO2I61icSV9ZtZBSsmVQBZMWgCVe7trg5QWpXxyPk+MSs2bxAyK7FpsD8B4mrm0NnqMLR/ETp9YfRP4HgfGr++OxulwywB1k9dPenUeIkVU3b2h8ow6VT1k9VfeIv4iD50RpVCr25G0G145gBQCs5lBICgci7FOs1R2aIxKJB9a3viqO6zP+W8EoKKi4srUCB1R0bmWD9nh2VG3j1IVIOipHnWbrxbmnovQexRiQda+qtb5NdE+DHVdBI7xYiucM70ZDgVCiICRdSjppwE8TVjaGNTighS46hzeIHw40Gwe0UqcUqYQEK+BjxJrPMYLratXWagxwbTycJ4acPRhSuUk25UExe+SEkJQMxkySCAOXnV3dPaiHENt/8ADUkg6gi2ndB8azF3EEm5ggwe+a0jO4tpmFj6XSxfufnp905bPxDbjvS4lQbWbwOrFoB/Hzr4/sxCFoW2QEqVdH0VRw+rxjvoC0oLIJ4WNOGwdnBxxZgFCCkATqU5vwM9tqznNcXbR3r0Y7MgE93d3JW3n2wpBSkCFEZj2agR2cfKud1MSFOhThsm6jEk8gBxJPCot/EKGOcSRaxT9kiR8SPCqWx2nW1JUkRmNifj3a343po/AF5bVNM0zto71pexAA2UJsWyZSfW6yirQCJ7qIKAKCoGY1EEHyNJez9vqQ+tQ9oiTzgRTls/HJdSoouY9VV9OKeccj4UIa+VhHTomnezIw3v8/FcV6vfKPqjyNeo/wCqjp+fJA/TP8vz5rQ3BB51mfpESr5Wl5AAEBC1GIzp60fcKQe6tE2piSEKUn2QT2WE1mm9+OV8mShzLkV88IjMTKpJOs3IitjaSLWMHUU97MxhaYaXmz4daQQr+iJ4H/hzafZ420IP4isU2ZvV1G2lrWGUEJyAmcsycsnLN9IrQN39phQ6FJKgmVIVFimeJ0m+lEjbYtUcaNI449NAcGodPEGQHUzBiOlzQDodeFH0YZR4UC2dnW6pIQUqC3RJKT1rKFge2eVFc5oICqASCUs7W3zgrKBmQsFIJAHVE87jWTal97bQxLqUuvBKVr6VwqRISoAgRaBKIGmpHKvuP2VOGLryz66lnKNF5EkpN73JHemh+xtmOOEuttGWAHXCVqKuqM1kgWBy2PC1ClNkBXixZC1vc8AKUzNlJS83ceoq0GLSABMWmabFYQpseInQEETBF+z40g7JxPWYfhSQyhtCgR1gytbmUq5nKtBzcZmm3e9Cg0hKXFpzKjqEAlMGRm1HA2vVJHlS0dUunaCWC4GXMqEqhZSCTOZJurUqUdftEUL3y28vEYNhaUKQVuOJHOB0Yt9ZRIA5STwosxg0BPRgQnSB+tedVdq4Ns4fDLSQoJW6UkaEqDYkcDYEUuOUV3CA7I2YGWktpFkjzJMk+Zos0zXmGqA7T38aw7qmuicUpCoV6o4aiTerk0hAWmhbagglMZotmmLd16H7oPrcxTwXlMZbpDmuXQhQGWBI0Ek8aBp9JLKzdp1OUyPVN4UCOy5F58qqYHfron3VtgJS442qIUqUosr1iCCoc+0UJxRWilteDwM0lb5ekVOC2g1hzKWkQt9SUBS1ApKghIUYA9WSL3MaU4br7QZxjIcSorSfZIgA3sU+HGaxT0uYhP7WfFhAQnTk2j8LVQDqrrevk6VoStOigFC3AiRal5p9Dq30Iuplzo1i2uUKm3C8X4pPKi2E2V8owrJ6Z5pKmGwQ2oJ9kH1suabxY0C/9NMG0oqSl0qJkqL7kk8zChNdwuUWIw4rGNphzB4p5hBKULULBUApnMiTwAmD2SK3P5AltOVAISJNyTqZN1EnWeNZB6QttN/KHG1M/OpaLWYKBF1ocQoWBBACh3Lol4Q6sq5ulvCXduYRsJR0aFltMHNYIUZB0kwBI4UHXigSSOZtyv8Aq9V/RWudsYO3+sP92ujO827RYQXG1EonrW6wk8+U0GVm8X0Tml1J0xscFDflC3AUNjqgHOrgB2n3edU8ajosyZmUzbsNPGOYQrAQ3ZOQKHhBOnGs+xjpKROpsKXdFsoBMPmOoY57+Rwu8FttTeVST1k2B7DwqqpWZwk8ST53qBvDkAmLAg+VdYRWZRNWAHciaO2uo+aJMqymtG3XnoUxAmVSeN4+CazlKeNPO5+1AUFlXrJuk806kd4Mnx7KWsB4K3r+FSb2YHDrKHHR10ApIn2R1gY43kfzUv497qAGAfWtqkwQE+ANd7xYjPjDeEttyr3wD4xS1iscpWptP6FTI0udaTD2N1BB/CiWCdRmNswHuHPvpj2btUoUC0EjsIke+k3Y+JhZnTKZq4jbIaExPIc/GqOi4TMkjQzceFo37xYjk39w/wD2r1Z/+/j/ANBv7p/OvVfsj0Wd71B+Bb446ChSY1BHmIrPRuynHLZbcWtKBhluBKIkuIdyKAJ0kZT334mnpOIjgKUdlY0oxbadMjrrfg6nMP7TR869GWEheV3ZWabvlAxLIch0KcSlTWRRMKOUzHEchxFaonABrabaEI6NtaYAiAkKEaGIGYd96+43dFbuObxQeCA2qUpQgAgTnibA5llUzwVzqvv5jFNPYdxKZIBIkm+VQUBaDx50HcYwS7CK1naEBvK0FGyQPbpPw6m2dsvNrXAUjpb6WaAzTw9r7tLj+/mOcsFJaH1EJHvVmPwpc2/inlQ844pak9XMoycqp48gTMUk+cvIAtN9hsaSSPK01bT3XK8TiMi0qYUsqSgScwVJVMC0GQJiZ7Kbdk7RwTJQwhppoOANGSnpFAiAFR1lEkiZrGXdvYnEpAU4tQ11PdcC3hFV04YpPWUEeMGRfhcGrulB/cfkoj0zyPhC07YT7SHHsNiFhGVlzDqK1f0TgLZHLqKFhM5KZNmbwMO7PPSONhxtshQJGbMiwMa3gaazFYngtlqfWlDZzqgyVEJFr+srlemF3cvo0A4jEoaTYKy6ATY5llAt2T40QyNc2whuifG/a5EnHl4pZQrMhkap0UrkFchzR2X5A9jI+StTYdKsCTrPRxHIHgKVF7awrSD0Cy4UpGYxqBpeACe6ddai25vopOz8I4EIviXTCxN2+iKTwuCZ8KCDlQcojt/bycNh3HUlK1IUlJSCDBKgIVHq2kVmW8e9/wAsWhSmkIKREpJJN7STy5dtCxjVFxThHXUoqPeoz+NXdt7xO4pQLxClIGUEBIgEzoEjjzqxNrmil8adBrsYgAxN+VDE4nl8atZ4gnlXWoTVu3vI7g3EusqAVOUgiQQYJHuqn6ScZ0u1MSrmsf3aBQJ3FAKTftqTpkzFs0TcVBFqwNL9W7ruzgcKebDf92mpMZWO7helgYbD9A+2pQQTCwsaGITCuAsBenHEelPBxILiuYygR3yfhNDKsEcfRS/tfdjDvkqcYbWvLGZSQTxi/ZNZltTfvFKdcKMU4EFaikAxCSowNOAig2N3txShfFPEcR0ir+Rq94VC20R9GOECNvtIJHVccAsIlKHIgXjThpTVsTaKcS0tpy6kylQOpTMT+HeKUdwtoB/eDDOJEBTlh3MlPHupi3owysJiBjGhKSYcTwvxPYfiBXcZU+CF7Mcew63mRKi3JKPpIPtIHMWJHEE0rh7NmSodWSSOXankafN5BAZx7HWyRmj2mz+UkePZUG9mEacwqn0NIOZAKXE2UCSPWHEcJ7dKq5nortfWOqRX3CFa2HvGlcNKGYZTZVjPA9tQOYiTHAW8q+t4BSlBKQcytBQqoZWlLIBT7ymNrEhtSckSCJJAJN7wDpTA9tMKSt2EpcQCtK0pAM8EqAspJ0IPOk1OznkLAVe/bNq5xW0lnM1ICQeGpjTMeXYOyhgDhZ51Dy/duyptt7Vz54gKcI6TLMQkzlE9uvcKDsPxIOh91cuGDXm2ZCieAmiACqTjWb2339USaYiMxy5haeKeY76hxLZzkDgYHlRv5GX8QgrhKGWkZ40CQAVX7zFQ7wuF19SyjKCEwkD1U5E5bd0GO2uc0DKVk1Mjm7TwgfTL5nyFeq9+zPtfdNfK6kvvWkbQ9JigbNJTOmYqJ8fVjjS9id5yp0u58qs2fqJ0I0gmefvNKuN1Pf8AnVjGfxFfrgKa7Z7hymzHGx1BoRjHbzOOestxf2lmPu6CpDvgvoG2SkHoicpJ4KJJGv2Y00peXpXGG/iJ/XCqG+VSR1gNRg7wuEHt+iI95BPvqg86pYOYk95Jrmh+1NRQtxK4xtaLKs7MxYSSFk5eyr37aQkjIzfmr8RyPdQQaeP5Veb0FQWgmypZq5GN2NVsbaxGYKSoNwfZ6pEzMEaWJ0r69j1KQEKhQBkFVzJ7Saq8a9VhhLvkc824r50gSIo1ttU7JwR54h//AKWKWXaP7b/0Pgf+e/8A9DFSFUcpbr6CKgFSVKupMw7K8ViojXuFcuXRI4gV4uDlUVcLrlyspeHnXSsUeZqvUdcuVv5ZY3JNVXcUSI4VEK5NSFybvRIf8sYP/mH+7XWy4vAdIlSFJlKpBHYaxn0Sf6Ywf/MP92uv0EqjRi7VHmll+yGjhn14F67bklonjOqfEe+edcbP2eW1vbOdnKtJUyTxSrUd4N/A0U9J38XB/wDN/wC9Fc76/wCf4HvPxqhFKfFZttjZKmV9ZOVSTCge/XtHbRnZGJSJIvln1uOYRYjTz5Vc9IXrJ/XKlzZfqmlpG3YUvJLQE04ba4XCujCYBSCNB50rbQwGU9Of4bilBMESSmJBHDUHxq81/DP2/wADXG1/82Z+25/0oobRTkNozSChjOqaIpwuaRlhKok6dVOtUcFrRLGfwVd351JOUy2VzeOiK7PdS2y4tQlvMCB/SKA6iT9Uesan2NgUpC38Q4ApRmFcjee88qp7Q/zfDfaV+FWd99Wf1yorDWT3IBCsft/D/TV9016gdeq3vB6KNgX/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70658" name="Picture 2" descr="http://t3.gstatic.com/images?q=tbn:ANd9GcTXKmwuHfrrG7q9PgCPVVRu_d9yAKc9zsnWwY5E8-cHtF_cxHRE"/>
          <p:cNvPicPr>
            <a:picLocks noChangeAspect="1" noChangeArrowheads="1"/>
          </p:cNvPicPr>
          <p:nvPr/>
        </p:nvPicPr>
        <p:blipFill>
          <a:blip r:embed="rId7" cstate="print"/>
          <a:srcRect l="30962"/>
          <a:stretch>
            <a:fillRect/>
          </a:stretch>
        </p:blipFill>
        <p:spPr bwMode="auto">
          <a:xfrm>
            <a:off x="6804248" y="1844824"/>
            <a:ext cx="1926729" cy="1638300"/>
          </a:xfrm>
          <a:prstGeom prst="rect">
            <a:avLst/>
          </a:prstGeom>
          <a:ln>
            <a:noFill/>
          </a:ln>
          <a:effectLst>
            <a:softEdge rad="112500"/>
          </a:effectLst>
        </p:spPr>
      </p:pic>
      <p:pic>
        <p:nvPicPr>
          <p:cNvPr id="70660" name="Picture 4" descr="http://t1.gstatic.com/images?q=tbn:ANd9GcSIz4zlgh5jTbblB8RtRPVc0exgPePpOjDTd_vNwRCJPO9eTrpLBg"/>
          <p:cNvPicPr>
            <a:picLocks noChangeAspect="1" noChangeArrowheads="1"/>
          </p:cNvPicPr>
          <p:nvPr/>
        </p:nvPicPr>
        <p:blipFill>
          <a:blip r:embed="rId8" cstate="print"/>
          <a:srcRect l="11337" r="10156"/>
          <a:stretch>
            <a:fillRect/>
          </a:stretch>
        </p:blipFill>
        <p:spPr bwMode="auto">
          <a:xfrm>
            <a:off x="6876256" y="4077072"/>
            <a:ext cx="1944216" cy="1847851"/>
          </a:xfrm>
          <a:prstGeom prst="rect">
            <a:avLst/>
          </a:prstGeom>
          <a:ln>
            <a:noFill/>
          </a:ln>
          <a:effectLst>
            <a:softEdge rad="112500"/>
          </a:effectLst>
        </p:spPr>
      </p:pic>
      <p:sp>
        <p:nvSpPr>
          <p:cNvPr id="14" name="3 Título"/>
          <p:cNvSpPr txBox="1">
            <a:spLocks/>
          </p:cNvSpPr>
          <p:nvPr/>
        </p:nvSpPr>
        <p:spPr>
          <a:xfrm>
            <a:off x="1547664" y="260648"/>
            <a:ext cx="6296916" cy="1446550"/>
          </a:xfrm>
          <a:prstGeom prst="rect">
            <a:avLst/>
          </a:prstGeom>
          <a:noFill/>
        </p:spPr>
        <p:txBody>
          <a:bodyPr wrap="none" anchor="ctr">
            <a:spAutoFit/>
          </a:bodyPr>
          <a:lstStyle/>
          <a:p>
            <a:pPr algn="ctr" fontAlgn="auto">
              <a:spcAft>
                <a:spcPts val="0"/>
              </a:spcAft>
              <a:defRPr/>
            </a:pPr>
            <a:r>
              <a:rPr lang="es-EC" sz="44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mj-ea"/>
                <a:cs typeface="Times New Roman" pitchFamily="18" charset="0"/>
              </a:rPr>
              <a:t>Supuestos De Karl Marx </a:t>
            </a:r>
            <a:br>
              <a:rPr lang="es-EC" sz="44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mj-ea"/>
                <a:cs typeface="Times New Roman" pitchFamily="18" charset="0"/>
              </a:rPr>
            </a:br>
            <a:r>
              <a:rPr lang="es-EC" sz="44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ea typeface="+mj-ea"/>
                <a:cs typeface="Times New Roman" pitchFamily="18" charset="0"/>
              </a:rPr>
              <a:t>Con China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23528" y="476672"/>
          <a:ext cx="8568952" cy="6381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http://t2.gstatic.com/images?q=tbn:ANd9GcTWzMrXQZH_zTR-fj-ouvTzVTWp7cUi_1itv-CplOjCONaQ3j8LrA"/>
          <p:cNvPicPr>
            <a:picLocks noChangeAspect="1" noChangeArrowheads="1"/>
          </p:cNvPicPr>
          <p:nvPr/>
        </p:nvPicPr>
        <p:blipFill>
          <a:blip r:embed="rId7" cstate="print"/>
          <a:srcRect/>
          <a:stretch>
            <a:fillRect/>
          </a:stretch>
        </p:blipFill>
        <p:spPr bwMode="auto">
          <a:xfrm>
            <a:off x="899592" y="4365104"/>
            <a:ext cx="2591189" cy="1973958"/>
          </a:xfrm>
          <a:prstGeom prst="rect">
            <a:avLst/>
          </a:prstGeom>
          <a:ln>
            <a:noFill/>
          </a:ln>
          <a:effectLst>
            <a:softEdge rad="63500"/>
          </a:effectLst>
        </p:spPr>
      </p:pic>
      <p:pic>
        <p:nvPicPr>
          <p:cNvPr id="1028" name="Picture 4" descr="http://t1.gstatic.com/images?q=tbn:ANd9GcQnzEtvOcuCBK0fuUFFfYgAjv2_-k88-pL4PyCNCs2aUUnI30B0"/>
          <p:cNvPicPr>
            <a:picLocks noChangeAspect="1" noChangeArrowheads="1"/>
          </p:cNvPicPr>
          <p:nvPr/>
        </p:nvPicPr>
        <p:blipFill>
          <a:blip r:embed="rId8" cstate="print"/>
          <a:srcRect/>
          <a:stretch>
            <a:fillRect/>
          </a:stretch>
        </p:blipFill>
        <p:spPr bwMode="auto">
          <a:xfrm>
            <a:off x="467544" y="260648"/>
            <a:ext cx="2163497" cy="2097075"/>
          </a:xfrm>
          <a:prstGeom prst="rect">
            <a:avLst/>
          </a:prstGeom>
          <a:ln>
            <a:noFill/>
          </a:ln>
          <a:effectLst>
            <a:softEdge rad="127000"/>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China</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39940"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9941"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9942" name="AutoShape 2" descr="data:image/jpeg;base64,/9j/4AAQSkZJRgABAQAAAQABAAD/2wCEAAkGBhQSERUUExQVFRUVFx0ZFhgXGR8XGhwcGhwbIBofGhweISYfHBwjHBoaHy8iIygpLS0sFx8xNTAqNSYrLCoBCQoKBQUFDQUFDSkYEhgpKSkpKSkpKSkpKSkpKSkpKSkpKSkpKSkpKSkpKSkpKSkpKSkpKSkpKSkpKSkpKSkpKf/AABEIAOsA1wMBIgACEQEDEQH/xAAcAAABBAMBAAAAAAAAAAAAAAAHAAQFBgECAwj/xABKEAACAgAEBAMFBQQFCgQHAAABAgMRAAQSIQUGMUETIlEHMmFxgRQjQpGhM1JisQgkgsHwFUNTY3KSorPR4RYlsvEXNERUdNLi/8QAFAEBAAAAAAAAAAAAAAAAAAAAAP/EABQRAQAAAAAAAAAAAAAAAAAAAAD/2gAMAwEAAhEDEQA/AC/xyVlhZl6hWI77hGI/UDAR4Pz1mpkTVnKLgEq2cy8Rs+itAaF9FZrrY9sGzmNv6vJt+B/+W+PO/DeVMpPkl+6dJSoIljnWZ9VWby/ltPghZxfQ4C6zcwZ2NlOuUfxTZzJqt0dwQrk/l0ONuHcz5yQVFeYZOq5fNZSY96saFPcmwPjgX5PlCEOVlmkkZSKiy0EjSEE15jKqCPfbe/lh7m/ZrOmuVI5khA8jM0LEE9mKS9u+kX18vbAEnMc15nLm5w0WxBWXM5PUOllRWom9hZGHH/jV1jD+HmmWr1scmYz8TLrquu/wwJshySHjZjMjyhmUxISXGkkbqwXWTWoKra66A9MNX5MZPM+ZyegHc+NpYGtri0+Lq36aL2N4Atv7QMwTSwFmFWTPlfDVSNyziwuw9O2GPCvahLMzRKpaQb+Rssw+Y1aNQrqR6YFGa5VkFMGSm6a7gv4qZggN7d736Y3bk2ZV1SSZWM1YV8xHqPToAx3374Aice9sOYyzGLQS2zDUIa9NxHrANX+I9BiPzvtzmKfdL59RNOqFRddx5ib36Dt1xUuB5KZYpfCZBIWjKkPHQClibbVpHyJ7b9cb53leeQiSSPLQWLLePFEjbbUuogE7+6K+AwFif26ZoKAioSR5gyLps3qrTv0O24745/8Ax0zY6Q5f4WpJ/mNsU2Dg6+XVrLFgAE0FD6/eaqG388dOLcGETbBimtlBFE9A6E1tZR1/X0rAXHL+3LO6gPAy7W2wCEEg9hTde1/pibg9qPFTrf8AycNEfveSRQl/xXgRJHpIYbkU224rarI6G9jj0vzbIxyOYNm/AJ3NkWATX61XwvADT/4/5nc/ZoLPxfptV77774cx+32be8rHV31PSj737xsH9cDo5eMlb1sNu5BoMBpsigLPpfyxL8A4dH4xGlXWneiV0+SwqvZrTrZBZPUfTAWwf0gpSDqysWrsbJHXuD12Jrfvjkvt/n1WctEB0sFia+G/WqHXFVn5TdhUcMjla/YFcwrVQYjQdQv0336dcPG5KREuTLZ67okeHFpG2/htrdu+9gdMBPr7fZyyg5eIKCBuzVVjqOh/XFs4d7Q81MCwyjOjX95AhziHpd+Gw0N0NMAcCzi3LYZMvHGxRyvkSWo9RZjqtz5VcGgVYj4HsePDuSuICYRxgxsre/4yqin11hq6em9YAxtzxnKAjyWacL3+zOg362XcWD3H64iV9rrglHy9SEkFfBZtr6Dw3N74o3G+UM/TFs6mZsecLNI42PRmK+GN695gMVGfgOZi8zQyrW4YKa+BDDb6g4A4ye0ic6hHlJJNILNpy+YULtR1b3uAP++NIvahJ5WzEcWXHRTOmZjU9xpIRlPrRrtvtgLS5vOvEVZ8y0SblSXKLvVkHYb4zwfmjM5YMI38riijgSRnpvoe11AjY1tgC9nfbcUJUHLSAd45MxW3QWYwb2q/XfDSX23lVbTHlT3oTTbmj28MDsBVjr88DjhfMedhe4JmUyim8qotsf4hpB9GFV2xI57gU8UbtLncn4pVzJC0iPILXcbAqZGHSjd4D03y/mvEy8T6dOqNGqyfeUN332JIv4YWG/KB/qkFf6GL/lp/dWFgOvMdfZ5L/cf/AJb4GMxMXCIJM1OTH9ngWKAZWOUNIyjT5ZNWpqGxXR674JXNv/yc/wAIpP8AlvjzrxbI8Vy2Uyssk+uFpIWgTXrKuqkxeQjah6bG++A2m5kggdjmMj4pYChOskTkDpv4ppemwFY2znOeTzLpHBw2DLliqqVY6gxYeYBaU1Vbi/Md9sSOd4zzBMoWTJs9G1LZJGIPqLQgHpvXbEdxLhPFVImzqfdyOgkYiLUvnWug1Rm6F7dcBauG8fzUccuXi4ac1lxNLq1jUpYsHrrVr69f0xy/8Z5SGULnOGZuF1O/mdwL/dDkEAg9Qb3wz4LzRxHLtPFk8l9phExa/DkOlnCkg6SN9twRd4nI+buYJzoTIJB/HKrqq/G5X0na9qPywEbxL2l5LQyRcMmlH4fE1IOnUgFibPqcV0c8JCLj4NlkN3qlV5P/AFCsFZeZc7lUVc3lBmrApsm3X4GGSjt01KNPyONc5zVxSTfL8Mdb2/rU6x79fKmoH9e3zwAyHtAYsM+uXhj8JljMKgrGdn3/AId36V26475H2xQGS5+GZXQfeMSJrs9T51Orezud7647cT4lnftyvmckGzAljH2daZHAUldyzeY6ruj7p+loTNZ2SRQvAsrGlWxmMQ/4goo/CicBAzc/8B1av8nlydyfAjG9/u6wPyGKdzS8csTSwLoiOhkRqsKGni+O4CxjbsB6YvOb5uhyueOXzWRgympV8yJDKg1D3mqMF1b5ivS+lG9pDZiPNyrIixxyeaMJRQoW1AoQBtd7dRdYCopIRdGr9MelucJx/k3MMNx9muutgxjrv/jf0x5mGLBPz7nnhMDZhzEV0FaWtIFAe7dUawEb9pLbaiOhUk0ARVAUD/7kfW2cg8TbLNPmBC8zKEUIp96236AnrGDdXtilaKG92aK+lYt3ss408HEodKsyuSHVBbe64BBJ2rVZN1XXAWub2qZmdqzPCUmj2BXw3LCvRmBo1t2xzT2n8LQ7cJUG9wRHY+rKxutq26D12s3FPazFHn4oPFDJrIzMmsmJBR8iV7xB6vv6DbElL7QOEtIGLxyyDfWuWMlfu22jUCO/zwFKfnbL5VFE+S8dMwokjRtFRjzbDUjb0w6V1GJfhfPeWnVVhg4XlkqyMy4267aViWz33b03xnJ83ZHJtrzIGuTS8ZWMO2kltW9eXtt0Nn44ksxzfwOcFn+zmxREmWpyfhSA/wDF1GAacT54fLKtcTycjNsuXgyviIAegBSTUB17nr8sU7iXP0cT39lyxfV5myz5jJOe/mVdH9+L9wqfh0TiTJcOnkkG2uLKlAvx1TsFHTqMSHEuaEDBMxkGDMPL40mT11VmleTv33wAyy3M6Z1kjbLTCF2pmlzM2YRmCtQpzosXYPUVjpyxwvLMIpZuE52RAgVTGTJFI3d/DNHer2arxY+Nc1ZfOtDl4VKCF3Zl1RqKCMPKI3K9T1Gxo+tib5A5zj+x5eEtTLEEIDwliVLBvuy2v6UP7sBwi4VlHQqkXE0hRSfDcywwxgbsSZjoAHWrYbHbFan4vw5Mpm4Ycwy/dyBVDQqHbSwW9EKa7J6AkV0xfudOKKvD8xuNXgSLuyo26V01Wx39LwP89wnLtwyOSLKZF5fsQLuZ1SWxH5nESganB383fAGnlEVk4B/qYv8Alp64WO/LyVl4un7OPp/sLhYDlzQaysp2H3cm53/zb487c1ZoLkskaz1jwyPGmEkFKgvwlWQlSe2woWMehubpKyk1bfdSfP8AZP0PauuAfy3wWNoUJgUnQGsqvba9/N3HX/vgLW3EMszAk8ZaPck3N4a7Wb0N4ldyQOnXHPmri+XeGKPLZxJi8sOmBn+0nTqvY0ZBVdLPXcbYip+FRqytHCIXGko8ahXUrRHu0QQbu+tde2HOYGUzEQnOXijziZiJZiq1q1aiXAH4X6kAWDY9DgJfkVSDmUWTw6aNtASM7NGo1U16UBAFix88WuPhdKzCacsTZbxWuj02rQqj4JtRwPcjk8rG2bnl0+JFFE8DxtomUtrH3ZFCy1b03U2CNsOUzfFTlDKY/Bq/NmM4YmI9dICRqB9LAwCyPJWVzfEeIvmtUphkRIw7sKUxhr8tG76Ua3OwwuI+xJJ5tT5vNGPoqEGVoweg1sSCo7bA1XzxEeznMZs5vPAZuDxSyM53mSRqYDSQ3mUXRIs/Hvi+DgUaky8RmSWRrVBJ9zEi/uxRsw3urfdjt0GAHicqeBxGPKmfMOoljDSaikluitQKklRQqhZ6mjRIJHFOVp2jEUOdmgQ+8P2sukmgscshEii9qJPz3xRuZczBl8/4jBfCWWHWwLP5SFJo2WK0fXtsMRnMPtqQL4eQheMCgJGdlGwraNTQHzPb8g19pPs9WJEMLzTShJHkkmm1lli06kRdNlgHL7GqVvo24HwqaXICKV8rPCqJKIpn8KSFZSwVoZz5VPk3U2oqiMR3K3NeZzuehizU0swOtYwTYV2jYK1DsLok9AT1o4s3IXKeUz+SVp4izQvJErByPJq1rsD2Ltuf7sANOJcIjV2EcoIU7hqNf24y0Z+djHMctybEvEAaq3q76VfW8GfinKuTysYSXMypHIGjSLxUhU6uo6Dy3uSR6jfpiV4zw6GThscWYzFwxCM6zLoVtFaRrAIF9LA6kdOwAduCrEyrMzhyaEaIQ25r3n0gfS8WWblrNxZOQoIsqpiLvGXvMTRKVDFmAI0DUPLag+hrBHynKeRzsKsHlmh1E6GlLgOLDDe2XrvR32IPQ4j+ZuUMvk8rKcuJfFzAXKRK0pdVE0gNIp3rynueuAr/ALK+V21aqyztNB4gE8RmRUEughgCuhmNEGzsK2wT04LnQhIzOXQHZVhygaMf7zeJ6b3gLc7ZyXKfY44y0UkURVpInZfdkK6ex8rIzWe8h2oDDTgftPzcTjxiM0hPmWbzNv10v7wP5j4YC9wcK4lKR9heCIxoiuZFBY6gx8hdGKjb3R3rrjvLy/zBlx4q5mHMlTZiWm1Vdiiigmh0B1Yf8B4tl4PEefMHK7RqBq2YW/VSjayOl6dr7d7RwriMWYQvl8744VvMpMUi7/vAIjKOnQjt16YCv5TmbirZOTMT5OJAsbslSFGSg1M0UhNqK7EHYbdcUDl32WZjNsmYzXiypNbnwaZ3vofEYhFs77n6YIHOvMWahyWZjbJko8bDx4JQ0dMpBLhgJFq+h+mOPst5xy7ZKDLmQLPHHpZJLUuFZj92Tsw07ECzY6YCAk5Ij4bmYTCuZ1usgYyFK28MjToP8RFmxuD8scp+yjJ5vKLmJTOHYyaiJEVLV2G1qdtvX+eGea4xxPPvHMwigikikOXShXh6o0a99RN6KJ60dqOHnA+EZOLICfMR/a55ppkiSRyIwyuwJVFoKv42P8QA3YYCu8x8n8Ljy8r5fiDSSxrYjIDBm1AUrhQD1va/546ZTlDhzcNOY1ZtphAWOlH8ESgGl1CIjrVjVt64fZnNtLB4DTsYiv7FW8JQN2oRgUN96Pp164ZZ3PumUeFMxMI1iZRGJbQCjYrSSQ2+1ja79MB6J5eiC5aKv9Ene/wKP7sLGOXJdWWhO/7KPqK/ApwsA15x/wDk5tv83J9LRh/fgHcvhY0V/D80kUYZgLsKmw2NCzsT8ro1g4c6reTmH+qk39PI30/PbAQybfdxaK/ZoCWGxFdQBZ903vZur93YHUHDIfBGXKP4YI/EdXva7JBsAkk18OxxtFk1Ls7pCH8SKRJCTrCqpBUCjsfKBZHTvWEubIOo0ewGptzsCSNyRdX1s7noBjWeUDdmXSWskA7dtyVBJJY731J2HXAdePMzR5gRrDWYjQKS1FXjlDagNLEitrse9vtie/8AGMIZWbh8V3esTQeU9zutg3e/x64rUs8ezeKFayPcZLC1sAVv4H4Vviv8Z5rijFRsJWbtbUuw6kjf5An54CYh5tTI5zN5qaCOVM43kjWVXK6W330kbbi/XA849xpszO8hGlSx0ID5UXsqjsAKw1zmeeVtTmz9B+g2xKcF5RmzMZkjMWkNpOuWOM3V+6zA18cBNwx6uDkkAldVE3ekuo9Ogqtj3xSScFnhnLUv+Tjl2ERbTJREsLAFiao673Om++4rFPf2ZZ8dY4h1/wDqIO3X/OdsBFcsZaWXNRRQsyvK3h2pIIVwVfcb1pLX8LwbeN5QZNo1hbwUmzBIkUWYwVVWXoQVbyDzAgaCdibFG5G5OzeTz0E8kcZVGZSFniLeZGXy+erGobX/ANQUszxVZlKeC7KTRqSCwwF7VNsd/hse++AHvEY6l8Vo2nkJRBLIwlFye4NjpQ1dJQ36nHfL8Ey8YQCJjKsrOZJIpgC34l3HhroJHm1GqJ7mrLm8tZX+q+MEbUhOZiiYaQaNeIUIAJGoFTTbjvhm3A4Jo0WTh7aEcsiDOwnzH3jY+PYsevTAMJOIyQu8kAaIIxWZyvlbSTYdSAjAUTYIby7dcW3hWWM8a+LqYxyiYu1jVKkkiggdFQpvo/CduoxF5fhayG2gaONWZv28TNZYlt0dVQAk7i26+7iyQ5yNF0ohCqKAGigBVafPvfQfX54AK+2fhIi4jrAoTxrJ/a3VvzKWfnihDrgw+1TgmZz8sJghtYkKlmkjWyxvSAX7enqTikt7LuID/Mqd+00J/k+Afe1FfPlyP3GHUHcMPT539Tis8u8cfK5hJlZxpI1BHMZZfxLqHSxY6Hrghc78n5nNeEYItWksGGuMUTp9W3N/y6DA745wCfJyCPMJ4blQ1albY2BupI7HvgC9xLnKPiHD8wkEuaeRogvhNCnlN7hpVUavW7/nWNeUc9HHw6KHNI0pjDBYmyZm0ksWVg4OruD8MB3hfEmgfWlXVb7gg4uXCeY1lIUFUOn8VA3t7vS+/Sj12PcLBwSdmigR4nDQZYx20TLokMljckh/LRsaaArGeHxFDoMbjRJmGBPljKNJCV0716k9NgOnXDWJJArJqT3Qp860SLJNb326i/KPXDvl+Ar7y2DsADYFha3Ow6MdrrAYl4fJ4Tp9pOtzqEh/dJBpd+/qelWasYjePcPqGZy4YGGgrAatagBmBu/MQTuMWIzKvxDLQ0hGPXY9t+4sWL9TtE8wyg5WfTRJjOq623ul3vayL39344A78uQ6ctEPSNB+SKOvfp1wsduD/sl+Q/kMLARXPkxXI5iv9DL+kbH+7ASyeUVYcvUOtTo1m2XQDGC7Ak6WoG6B/ELq8G3n2/sGZr/QS38fu2/xvgQZChDGaVgUU25o0EUHfTekWd72NAeuA7z8Miskxup1CzT7NRK9O9AdiSD0rfDPMcNjrbWSaPViPxdQGO3l2PTy1ZIOH0wQglkRdxbKRJQFsfKUA6AGgR73QnpQ+a+b/EBhhPkP7RgNOo7WALPlBHX8VDAN+aOOxsxTLjy1TPuNXalBNhaAG/6YrOHvBsl488cR6OwBo0fzIP8ALFzyfIkIzSws766EgX3gVsdSUUdbH0O2Ap3BeFNmJRGt2Qx2F+6pPqPT9cEnkDIaYJI2F6ZpEJ26qFGxH671WIzhvBIsvLLmI5W+5Zke191iQrCgDfvfL8sWzltTD4wIY3Mznr1ZQT7o7lga3PTYVeAccEyMKxHwCWRiWGk6lBY9qrpTAC7Fnp23n4dE06SnT4iKyqNQXZjRtSd+ux/OzeNeX+F/ZYBEGMg1l9Wns5sEDewPnRPXbptncgJZ4pi+kwqw0hAQwO+/Qggkix129awDzSLB0iwemoUaPdb62P1rY4a8O4ekIcRdGkaRxqsl3FHUL2Fb18vgMPI8z106SNxsa3vazvuB86+t4juD5Fsu0tMHEkryABSpXVdKeuoV1PU2BgJVk3q77UxJq1s9L9O35YZ8N4UsMeiEgIC21hjqai34ie/bcjbbEhFI3TYAgihvvsPwjYbbmu34uuIrgnDRl42hZy5ZmIJQAhWq1Kgk2ACSbNXdHcYBxmssskbxyDyupDEHR5T71lTW1V6fMi8PI8rGsYUEaQBpAOqhpXp+KwoCj53tjTMnxEZCygOpSyB1awKsjzAWB69tI2w34bl/BhihWjoUIGbe9PQkbgHr2qidu+A047kssVTxyijxFdLIiJK2RRvzEfI3e14lpYk2FDVdHY+8bI3N6RYJPyO63iJ43wH7QEBLAxyal0ruDQ2NoQAem4Lb9xh2UoHUCALPUCgTv+EbAir2Fk7XvgGfDuHQpmJGi/ayODIdVnUSAC37u5JG3S9q3wM/ayp+2pfeFa6dLb93bv8AXr3wT8nw8RSObb71/MHNANRsKKFUDZF9BucVnjuRiXiCZiUupV4o1REUhmkVioNuCOvpteAFHDsp4sqR7+dguws7nsO+OnFcl4MrR+YadvMulroXY7b2MX7I8hwR5yNPtE3iqBNpMSAUrDa/F636fPGnNPLCZp81mo5ZD4WoOnhXTRLvbeJVbe8Aa9DgK3yzzCqOqZjUY9V6l94diPkRtfUdvTBMfh0PkarvzLZ9RYI7k/LYdWI3wEBi38l83NERBIRobZGNDQdQYbkHy6h8hqJ6XgL+nBo7LHX0621UxvqEvpRsX/DqAJxG8c4Ki5SYqWtYjdtdk3ZoCr+tC/Le9TkdlhTE6t20g9SdXl02RZG1Ek76KN4h+YJf6rmCWezG590qNzvtVdT0Gw+DE2B14P8Asl+Q/kMLC4P+xX5D+QwsBH86QM+RzKopZmglAABJsoaAA6k9MBeLhmdjjUnIZwhQptVAbZAN6bUDd715djV9PQE0div++Kfzvx6Ph8EszgEgWgPV5GvSvxAPpVVuMAAOYuadUZhVXRvdfWChAB93TZq6Fg/qbOKiTjvxDOtNK8rm3dizH1LEk/zw3wE7yQP6/B197sa6KcF+JoGzGyAzBOtEEowFDxPdq62uxqOBHyEl5+H5sdhfRG6D1wZBk1EpmVT4hXSz1TaSRsSOovcWPw/HARvj5Tw5nIAi1kzFomC6wyCyCASSSD6Cl9dnEEOoz0TbdBe96ABuQaHx+VeuGnHxFlstJJItxO1sgA3L9TRPn8xv6Dp0w/4fLaF1YqWp03ArUiaeor8Skiup7C8By5cyjRQIkxBkXdm1Fr81jc+Y0tVuKCdaoY5cRykrZiF4toBfi+drNil2tQxCn8QGw9dsOeCPKYlE4Hib6gREQPN3K0OlE7AebfcjG+YOZ+0RaVuHS/i7KDYsgm/Pf7w+G56YByija9Vg91F9RffrQAv4dALww4Tl8wvirPICpkJT7wGk6fnZur+V95N1F+bY6gba2O2xItart6109cR/CZ5mZ/ETRpcqvlAYoeptSxvoNXp2wD4S2aOuwb233qtgBdgWa3/s3eGHL2QeKFkkKk+IzAgsKDVQLEXY8wJo+9tZ6bc0cSOXyksyFCygUpAIIYgCx6Ub0/XbvQ+VOfsyc2kcxDrIQu6KCpN0QQAQLO/qMATs/AXjkS93jYLYsb3sKAOxN3fqdzthlwHKuuXjSWiygB6JK6tTWfNZNKw326/iusS0kfkurJ1FdivQeU7A2ASBXb8xhnwBpGjQzo4l024ZQKJZuijsRtp3sntgGnHcrLIkXgkIUlXXcjD7vcn3ava9jt64lFypW6CsbWjYB7ADcVdgit9r3XDXj+YlRI/BjLkuokAUmlA8594VsQSbNdyez7wOprv2AUbnsaJTsaPzJ3wEJwXhsscs7ShdLy3GA+qlrcEG6om9vTr0xznzSRyO0qF1eaFEBHiDxGUhW09VNE31YX3OHPDM1JI8vixlBHIUQ7DUg6Gj1I28qkKSOmNcxxOOGVy7U0kkcSagWtigUAncdLOoemAdNxBftSwEL4jxM+rSCAoOkjVZ73sPU36CJ49mI5Mjm2Ra0pIp8oXzi7PUkn1+nwxPtvdlCCTuCV2rzXYqgOn9+Ibml/6nmh5v2Di1og9bv6/4uxgAHjIxjCwBH5U5rjaEJMyB0pRrsawBSbhSbANGtyBW4OH3MfGI2y06A+8pChUerAFX5ABXT061W+B5y/xpspmYp096Ng1eo7j6ix9ces+X8+mbgSWJmMbhWU3exG6m/Q2CCL2+uAkeEfsl+Q/kMLDmCPSALJrue+MYCv8AOfNkGSyxllYgA+UAHUzCwFTtqsHr06npWPMvOvPE/EZQ8nlRNoogSVQfXq3qTgkf0iMyQmSjvY+I7HrqYBBf0uvzwFLwGMLCwsAQfY5y3NPnPGQDRCCGLFgLcEAAqCbqz/PBoPJ8pXqgPpT1+os9Rv8AM/DDf2PcJSHh2XplcyKZWoAUXv6sVFL8O2CDWAGvMfIk+ZgeAtEFcrblZCdjfSqG+2xqhfU4jcnwmSK4pUZ2TSoZQacIqaWUVdUPTqNjtgtvHYrf6bYaJkK1b1fStvXrR37YAbSt5gBGxvoHaj12o6dq+Px9axrZK0Fe9tyPmfQbUenax17E/L5IKAATQ/mf8frjE+UJunZbAHX0P8zgBvrogBXNAXXxrYfEnt8O2NkYDzhSSQTZ3I2I3sfECh6WNjeCIcl21EjsDZ+d77j09OuE+UY15hsb935d767dfjgAxzfNCcv4TWvisFAoKTRVjZuqAA79TtdYpnL/AC9AuZhbU20kZG4Ng77Ebb718hexvBl9pnDvFyUj6gGgUyozoTW2l6B6bE7f9MBrIzuGB8q2wthYCojAiSqYxgaLKDsRqFVgDHHl01Bi3psVHWqPT5A/OupGOTZdQRpNb102qt/ipoUT1JJ6Yf8ALPM5nzUUUhoyZRJwp6q1EN0O1qwPpQ7drc2R3BDMKFddz8/XvgB+MmpAIawKoHbY7n5bnp18vfG8UQ2LbUARv8d+pq9ro7evoL9Jl2PR6obbd770dx8PhjdMtV7nckk99/8Ap/dgB8IlNAFdhQ69VJJN3ddul3fu4geN8rtm5qhBHgzxSFrpSKbygk3qNXfQXgrrw86idZOx6i6uuna7APTtjf7ACTZuyT09bsfLcn64CiPwSbzfdPqrrrStyetuGFD54Y8b5XzE0MkSwtbxsoYyLV9F6G+/TbqPXBSSOhXX4+vzw3nyeo35elbrfex3rr2rAeLs5lGidkdSrIxUgiiCDvY7Y4YMPt95Y0NFm0GxJilPcsLKMfWwGF/w+mA9gFgxewbmxVd8jK1CQ64bJ96vOoruwAI+K/HAdx0hmKsGUkMDYI2II6EH1vAe14c2hoA2CNutbfHCxU/Z1zG2dyWXmfeRlYOBsCyEhmI6b7V8yOwwsALf6Q2YubKKBQCSEfWSvpso/PAiwVPb/J/Wssu1eAWBG3vyuenp6YFeAWFhYWA9S+xzMq/C8obFqjoe5vxGofQKdvji/Y8/+wjnLw2bJuRbEvBfqR50HxNKw37Ed8HuB7F7fTAdcLCwsAsLCwsAsYOM4b5jMae47fE72BsN92/vwFa55zKjh+Y8LSGVCwtbXYgnqCLI3H9n4YB02TGqINbCSUAiMFVYPIyksoOou8ZI6A0lb74tvtP4yHzMEcTo0RjLmW2Iou6stra7lKsjZqsCsVLMS27LZjdSUCMF8TU0bKEdBs8YQFTJYIsmheAKPsyypmXL5mQaCkbwqtXsHfqe1HUPWw3xwTMBL2Xcyyx5wZeQmSJo3aJmIL0mo76bVhs41emkXWDNJmK07XqYD87wDjCxgYzgFWFhYWAWMHGcQvM/MceShaaVgqIN7FmzWkAdydwB+u2AGH9ITOn7JEnQNmCQN/wqd/Tq/wDLAFxauf8AnuTic+sjREl+FHd1fvMx7sxG/YUAMVXALGRjGFgPRvsEn18NVe6Ty/Xyofy+8vGcR/8AR3m/qkw22zHp6xD/APUYWApnt7lLcQhv/wC1T9XlP9+Bpgke3g/+Yx//AIydOnvSdPh2+mBvgFhYWFgJHl/OmLNQSBtGiVG1dhTCyfhX6Xj2Jw/NJoJBFWTfamJKkHoQQRR+Ix4rXBu9iHPWpTkpm8yC4SaJaMbvGL617wHpq9KIHQYWNUOwxtgFhYWFgFiE4/m/DRm06tKFqAN2vQbfE1v+98zibxT+bubVys+Xibw6mLBtb6aVQKPQ7FjpOogUD8cABuPZmSZQkS1H4OpaUDWSxkkI070HugegPphvmKWRc7HIdL0rEksySPGxII3te+nrX545ZyOZozpfTLG5jaFOv3urUAB2Hu7+rC9sa5TiLG55Y9aGMw3uBYj0g9/ONmve97oYC7+yThcn2lHTSHiB1IbBIOpJCGvTdvGaXrpF1g65OJqPibkNt6bDah+fTAE9j+daPORqZFVdLaAze+Zlitb7sulDpG569sH/ACkxYGxR9N/7x/K8A4wsLCwCwsLCwCwLf6QOSaThwZT+ylR2H8J1KSfhZWvrgmzuQpIqwNrx5x9tHtCOcm+yxN9xC3mo7PILBNjqq9B2Js+lAMMYwsLALCwsZGAO/wDRxa4cyPSVD+cb/wDTGMdv6OWX/qs79jOB+Uf/APWM4Cl+3sn/ACjHex+zJY/tyXga4Kn9IKH+uwPVXCR/uyyf9f1GBXgFhYWFgFhxkM68MiyRsUdCGVlNEEdCMN8ZrAeluQfazl82iiWZYZ6po3OlWPS4yxqiTdXfbsMESPPIe+/p37/n0PTHkbhHIGfzK6ocrKy1YYroUj1BarHyxa8hwXj3DhrjSVo13KAjMJXxQE9r6b74D0l44uu/yPx/6HG4wN/Zv7SU4h92yLFmY61oemnozRk7gWRaE7E9wcEZnAF4DjnfdIF2egBo312P0/K8AX2n5qQZ7MeIrtFJlDDC6rsDas1noBrJLE9LHbBB9pvHlXJFJHMTTsI49PvNZUsFJ2UVsWO3Q73geNxSBoo5JGkc5SJklDEgCRTIqiXb7x2XStg0KXrgKnxHIyCZFmkRRJLGJtTqCANIBdQxOmidyd9IO2JPg2XhbMtlkPixnNNQisMyaTTx6QfKdJ/ssB3xvN7Msy+WHhMHcIksiEaTrcXojYmncINTXW5A3IxGpG0WbWSKMosSL4yqhhMdoVlBLtqDAMfNdE7itsA8XjkcHhZmIrI0SxhUkHlDqLJBvWzGiNdfC6G3onlbiQzGXjmUECZFkom61D17/P4dBjypxfgTeLIYYpDD4miI7sCbGwb8Q61X1x6S9l6rFwvLKXs+EpLNt71tQ+Cg1gLjhY5NmVHVgPmRjlNnK6b2LGxNn6f43GAcNIALJ2xwkzyV7w267+n/ALdcCnnf24R5dny8CCeVSVZ7KxAjtt5nruAQO2BNzBzzxDOhvEdxFZuOJSke/qF6/wBonAX/ANp3thBV8rk5NeoaZJhsAAdxF8T3cbenrgK42ZTe+2MVgMYWFhYBYyMYxkYD0P8A0fowOHk92nk2+SRDf5Ufzwsd/YNF/wCWJR6zymvXZB+m354xgK1/SGyp05OWgBcqev7hFfDqBgLY9Be37JXw6OQLWnMAmhtTowv6kDp0/XHn3ALCwsbIpJAAsnoMA64XwqTMSpFCheRzSqP8bAdzg+cjeybL5PS82mfM9ywuND2CKRu38RBJo0Btbz2W8iLw/LF5Qv2iVbk1Cyo2IjFXtXvHff5byXFg+aZoQxSAbSuhIaYjZo1P4UHRmHxVa8xwEfzX7V8vlWpFbMuDo0oBoV/3DJVauvlGo7kGjiCg49x3M00eXy2WT8Pig6gPQ6iWH+6MW7L8DhRlZUX7sVEK8sS9xGOi33PU9yaw/wABTjyrmXzMWcIycWZS9bxrJplDAgh02F7+8DfzxZGXNP8AtMwq+vgR6D6DzyM7D40PkcPcRma48qs6pHJKYq8TQBpUkWAWYgXpIJAugRdYCP47yFlc2tSiXXdiTxXZwT38zFf0xUYfZRLCwQMmbgL6ijt4RBIAJ7rZArVdqL27G9x8dJUN9nmKn8SaJQPiQjk+mwB647wcegc0JUDd1Y6GHzVqI/LAVjg2bmhy0f2mOaHwvulmSpdSAkR+JGBqK1Qsi+jeW8TKLlJVPjSZecs+ol9Ci9goAJNBVCjr+HEnkuJwzOyxSxyMlXodTV7+u+3WuljHXPcNEqurpZZSL0gkBhRINGiAbBHfAVduC8NdiE8ImXSvk1AJW/ldRpSRm76gSTXbEpwvlSLLKVy75iFS2oqk76L+C9tqH0xE828ar+rJLNM7KBLFEECxR0NTOW95yL0hmADHVW1GXyfNUD6VYmCUuE8CUFZQzGlAXfUDXvLY+WAdNw1jd5nN960zGOr/ANgC/r02xpm4s2EdYZg4ZSAMxetTR0ssqAFiDRpwdwPMN8SOFgBpleWMxkD/AFThkeYlqzPPMsjsTd6Y1YBPWrv44neW/aFxKVnjl4cCUNOscqxyqPURTEmvjYHxxbaxwz+SWUDXepP2cg9+Mnup+tFT5SDRGA4M2T4kHjnjVnUeaLMRCKVN+pum0/xI1WOvfA3509iGkeLw8l+uqBmBYbX92/4vgDvsdzgmPw/xUUTH7yInTJH5WBH44m3KBhvW46g3WFw3i7JKMvmQrMf2MoFRy12IIOiYDqgsNRK9wA8sTwMjFWUqymiGFEH0IO4OOeD/AO1n2cfa0bNQL/WFBLAAr4qr12I3cLuN9wCOowAWGAxhYWMjAel/YOB/kuLbfxJt/jqX+4fphY39iUWnhOXPdnlb6a2A/wCuFgHHtnyStwjMCvcCuPmrxj/0k48uY9h88ZLxslPF/pYpFHz0MV/4gMePmGA1wR/YryqMzmzO66o8sAQPWRr0Df0ALfQYHGPS/sM4MI+FoxAuZmkO3WyVX/hUn5PgJ3mHiLJEqRt95M4iSzdEklpTe9LGrOALsgd9zpl8usaKiDSiClHoB/f6nubPfDTMJrz7emViCj4POSTdk7+FGg+TkfOQwCwsLHN2bUoABU3qN1W21DvZ2+GA3xBzZebLtM8KiQTOJDsWZW0KreRSGdaQEBTfXY4ncYwFa4VzJllllEmah8WRg7AhoKNBaCy79ANye2HHOObjTKGV1iddSLrdFkCiRgrOAwKkqDt2sjExmsmko0yIjj0dQ4/IgjEJnOQ8o4cJGYNalW8BjGpsd03jYfArWAWX4ZlGaCsplx40bPQjS10rGTZA/jAJ7GvXD6flnKuCDDGBdkJaf+kj06fHEeOCZuIqYcxl2CRiNVmy9EoCKUyRmx0G4UXpFg4cDN553ZNGSUrQLeNNLVgkHSEU9B0J6EYBkPZtlVcvF48DMbbwpSL+YYMD1Pr1xKcM5Sy+XfWkVy9PEkLPJ8tTEkAj6bnpeNIeEzPvPnJGG4CZdFy6b/xW8h/3h+mHcPB4F6RIT6vcjGt92ckk9rwD0jpuLPa9/qPlvjXEBxCPI5dqzEMMbksECouo7+UqI/vNTCiKW79KvEtwxWEEIkvX4Sa766tIu9+vr8bwDrCwsYwGcNuIcOSeMxyA6TRsHSykbqynqrKdwR0rDnCwHHlziMkyvFK1zwN4b1+MkakkC9hItMLoA6h+EUI/bTyEMu4zkS1HM33qgUFc7ggdg3p2IIwUM3mfs2ZgzIA0s65abr0kP3LE70Fl2+UpxK818K+3ZWaFqHiRsqjqQ/Vb7WG0fmfhQeRzhDGZUIJBFEGiPiMYGA9S+ybLBeGZM734RND+J5Cf5YWJ3k3hxiyeXS60wxLVfupv/wARP5YWAlc/ekUa8y9e+/648k8/8C+x8QnhAIUPqj/2H8y/oa+YIx68mi1Crrf/AB8sBT2+8qfcxZpRbRARy0PwN7hO/Z9Q+TD6gDRj1z7NFA4ZlK3H2eL89O/63jyNj1X7K86H4TlSO0Srt/AxU/y/XAMOX5dcuekuwc5Ii/BYVSMD5DQaxM4qPJPFlWIxvamTM5jw2atMjeK5Kqf3x+6dz1GLdgFhYWFgFhlxXiXgqlKzvI4jiQbanIJosdlAUFiT2U9cPcR3Gsi8ixtEVEsMgkTXehjpZSr1uAVcixuDR3qiEYnMeZMoj+yxht/I85RzV+6TFpcdN1P0G+HknMgj/bwZmH4mMyoD388Jcevp07XiNznGZ9hmYDl1Ulw6654ywVgo1ItL1s6wtD1xL5XmXKtQGZhBI6GVVPoR5iL3NYBunOuRO32qAH0Zwh+oeqxyynM+USWZxnMuyyOJDUosFURK6aSDpFG9vkQcPOI8QgibXmDEEMeqNnAIeidYQkUzC1Nddwe2HfC80ZY7AGkMwUKNqUkA7YCE4DxwmEIkb5mQF2dowY4ULuz6RLIACBqoaQ3Tp6yK5TMyftZlgU3aZVbbfsZ5PMdu6Ku/T0xJl/U9Otnpfz9cMc5xdE2QGaTtHFTse2591BY6uVGA34ZwqLLACGNU9WG7t8WkPnY36nDs4ik4xMQAYEDWLjWVpGXb8TLFoXY+vfvh/lsxrBtdDKSrLYaiPRh1FUQdib6YDrjZje9AfIYxhYBYxjOFgGPHOFDM5eWE7eIhAPWm6ofmHCkfEDEhyJxP7Zw+Kdh52WmP+sWlf/jS/rhvms4kSGSRgqLVk9yfdUAbszHYKNyTiF9mOcaJ+IwaWqPOF0jagwWYagD1C+707HrgAp7T+EjL8UzKgUrP4i1sKkAbb6kj6YgODZIzZiKICzJIqV/tMB/fi++3pAOJrXfLpf0eQD9AB9McfYlwPxuIiU7JlkL321t5Yx87Jb+wcB6ZycWlaqhvX02H6VhY6odrwsBk4huYOHLPG8UgLJIpVhXajdep7i+4GJrGpXAeNubOXHyOakgffSfI3Z0O6sPmPyNjtgyewPmDVlJIC3mgk1Abm0kq9vg9gfF8WX2oezocQy4pgJ4r8Jqob7srn909bPQi+5x55gzGb4ZmrGuCeOwQR1HcEHZlP1BwBw5ZySPJxTITKWVMy0qj8WifzBl9GRgGDL0PT4yPCOJOjnK5lh46e45pfHj7SL2LgbOoumB9cUjgHOJz2bizcCBc7HH4c+XBCjMRDcmIkj7xeoU7+VaJrFy5ozKZyMZVIfEncAgSxbwKRTSyKw+7YCwgBtmAAsDAT+FiOflCbKIDlJmKqB9zO5kRv9l93jc/DUvXasa8P4/HI5hYNDOvvQy+V/mvaRf4kJGAk8LGMZwCGNJ4lkFOquPRgG/mPhiDzWcnlnljiLJHDpDsgQu7ugelMh0qArJ2JJbtWM5HJxPIVlTMGTTrrMSlgVJI2CSaKBB2oVtgO45Ryqm0i8I/6pmi3o0dKnTY9QPrhu/BovHSItmXUxu7K+ZlK0pUABVKgks9m+w+OHCcton7B5YCTdI5ZPX9nJqUfQDDabhEzOEOb8Qga1LQiNwGJDU8LIaNV6bdBgOvDuBZQ6iMpArJIUfyB/MoBB81ndWUi9/McS2UyCRroijSNbvSihFsnc0oAG/fFNi4oI3kjfOIiqviN9m+8ldySunU+ol9KCljUaQADvWMcDH3ESZnK57MTnaUSCUoCSdjrdIqqvL02+OAlnzEkksgyjg6nAkloNCmjYCyDrm02CibeVSWU7Yl+HcOEIYamdncu7tQLMepoAACgAABQAAxEDmbwajfKGILtpjny7so+EKMD8aX8jibyecSVA8bBkPQix0NGwdwQQbB3FVgO+FhY5ZvNJEpeR1RB1ZiFH5nv8OuA64wzULJoDeztVd/8emIYcTnzIP2OIBNJK5jMBlRvQxxDzuP420LV9ccOE8Njzaa83O8zK3hvA5EUaSLWqN4UoSFSL8xawVIBvAPuCxjMzjMuby8ZIywNhdVHXNXqfcQ/uhmHvbMeUn/APN+Lttp1wjrQsQtf0+OJfmDmmHJxEuA8jHTFChuR2/CqrfQVu1aa6YAHMPN0hSSBH3mkMubdf8AOSH8Cn/RINh+8bPSsB19qnMC5ziMjxnVHGFiRuuoJ1N9DbFt+/1wZfYlymMvw9ZHFvmT4pBG2mqjH5W39vAZ9mfJbcQzagj7mMhpT6+iA9LY7fLUe2PU2QyZj22ragBQFAAV/L5AfHAOo0oADoMLG2FgFhYWFgNXjB6i/wDtiO4jy7l8wpWaGORfR1DAfK/d+mJPCwA+ynsm4ekqSjKqGDBuslA7HYaiKH6H5YtvC+CQxD7uFIxqJGldN9N2AAs9t72+eJTCwHN4FIAIBA6fTpiD5h4BDmE0SQ+IALXY2tfuMCGRvipB+eLBhYCiR8lSqKjzmcQA0AxSUfm8eoj5k/PHPMcq55d0z5+UmVR+38BBr4/zxf8ACwAd4pluL5IZjM6ctNGwDSBQ6FfDQJr0td7DcWfd9MLIcOzCk5jMcUiBdAp0LGY1QHVSu9DqetdO+Cpxb3V/2x/fiDg4TAZL8CCyxs+El9Seum7+OAprczGqhz0GYYGyogJYijsHiJQHofMAPlhuM5l5ZC+dnmBdQpheGTKJQLEBgAS4sk0XI+d4K3hAR7bV03PphnmJCsQI6kkfz7dMBToebMhGoWKeGgdKxwgsfkqIvTf0w9j4lmHow5DMuO5cxwfKhI2vp6qO+LUU8hNm9BPU9a+eHHCx5BsB16Cu59MAP+F8LzkcQR+GoW3LN48W+ok+YaCSdwDZPT0w/wAjy5nfEd9cGX8Rg7RiEzUQqglpdSgsQBdCrGxNHF9wsBTRy/mSBeYcehWCND3q7LV+WN4eUYi4llR5pEHladmmKkV7gK+GhuvdHY1i34WAbx5VdNEX6k7k/E3veK5zNybBOxcIySFQpki2LBfdDqVZHCj99T8Kxa8LADdvZet+eWUxkaXWKKHLl1r3WeJfEYHYVsDfpiDzHsAyhkJV8yq7eQFSN+g1kXXTsa9e+DJhYCt8tcvxZSJIoIzHGput7J7lzVsx7k7bCvTFjrGcLALCwsL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9943" name="AutoShape 6" descr="data:image/jpeg;base64,/9j/4AAQSkZJRgABAQAAAQABAAD/2wCEAAkGBhQSERQUExQWFBQWFxgXGBgYGRoXGBgVGRwXFRYUFxQaHCYfFxokGRYYHy8gJScpLC0sFR4xNTAqNSYrLCkBCQoKDgwOGg8PGiklHxwsLCkpKikpLSopLCkpKSwpKSksKSkpKSkpKSwsKSwsLCkpKSwsLCkuKSkpLCkpKSwpKf/AABEIAL8BCAMBIgACEQEDEQH/xAAcAAABBAMBAAAAAAAAAAAAAAAABAUGBwECAwj/xABIEAABAgMFBAYGBgcIAgMAAAABAhEAAyEEBRIxQQYiUWETcYGRobEHFTJSctEUIzNCksE0U2KCsuHwFiQlQ2NzwtKi8Rd04v/EABoBAQADAQEBAAAAAAAAAAAAAAACBAUDAQb/xAAvEQACAgEDBAEDAgUFAAAAAAAAAQIRAwQhMRIyQVEiE2HwBRSBkaHh8SNCUrHB/9oADAMBAAIRAxEAPwC8IIIIAIIIIAIIIIAIIIIAIIIIAIIIIAI1m5GNo1m5GAKIvSlontKUsdIvJWGYK1B4vpyIhysE/FhH0W3mj0mqCfPtiPbQJSbXOJRNUOkXvILLZySCO9uTR2ua0IJIPrLTdS/c/ZHzuaO7f3NiL+KJXPsJCXFiCKvinzcR7iTEcv8AmEggzArf9iSGFKNi7IfTYgQCLJPU33rRMbnk8Ml+TCEYVLQir4JQc6D2u0xWj3nZdoo9EMtrVO3W9nqGdDzi8BFH+iENap1CPZLd9T+1+UXgI+mw9iMbL3sIIII6nIIIIIAIIIIAIIIIAIIIIAIIIIAIIIIAIIwpTBzCD+0Fn/Xyvxp+ceAcIIb/AO0Fn/Xyvxp+cZ9fWf8AXS/xCFo9pi+CEkm9pKzhRNQpR0CgT3Qrj2zwIIIIAIIIIAIIIIAI0m5GN45zlgAwB54vwD6ZPUemrMUBMRmamhTyy7IcrotUtIA+m20V9lMs00qWjjeSh9LnqM2Yl5imWlLpNSKjll2Q52W+cIH+JlI4dA6vKPnc8vk1+f8ATNmK+KFcyWhYcIts/nMJQnjyiP3xPKEn7OQGyTvzC2Qfi5MPVttqFoP19stPIJKE+URe9CUILITJBOajiX/VI4Y1cvz8/odV2j56HFD6VOAxD2Sx1zGI8+UXmIob0Lzh9JnbxrhNczmMT+EXulTx9Lj7UYuTuZtBBBHQ5hBBBABBBBABBBBABBHKba0JLKWlJ4EgecaesJX6xH4k/OAFEEJ/WEv9Yj8SfnGfp8v9Yj8Q+cLFHeCMAvBACe8fspnwK/hMULfU5aZqk9IUJTLxOEhR0DN2xfd4/YzPgV5GPPt+LxzZo/0D5pipqOUWsHDEki+QcrRMz/VD5wvmW/DKKxaJhbTo0hzpV6RGbLZPH+qDTrh2tUn6kjgxPKoAEUskvkki7GHxbZOtlbindLJta7Qgpw0RhINQXq7axZHrocIoG67YoSJSgqbhwEE6Y3ISATxbspGlpv2YhQSpc0KIFAWAfWqa+UXoRlFUmZk59TtnoAX4OEaqv8cIoyTbZy0EJmzDMChRwN0hTuCzey4/nHf6NbKUnAtm4qX05NErn7I7F1naAcPGNf7SJ4RSaZFsq4nU4qTX5Qpssm0sMQm+3LJD1wDGJgDEZgp1z6odUvY2LlG0A4eIhdZLeleWcU1iWFTfqpwQx6PfOLE7jFvMAACGq8SnYu91lwt6KUEku5SCEkFwC4JGgzgpyT3YJPtNtAbOAlIxLNW4AZltYg94XzaVhzMIScikeGsZ9KU4i02Ypd8Kss80xzu04wHxA60d+umcZWuz5IZKT2NLTYodHU1uQ+xXgelKjOMoqJO8h0mrPh0PERJ5N5qwA/T7IkNrKGLuh5m7MhQxCYntQH73hAux9HQGU3wJJ8QYzpZotllJS2Q13veoUgA26ZOy3ZMrCDXi0Q29QQHEvAK780urI6RN7feasLKmKbglKQO8ARG7VNlO5khfMh/MkR3wySfH5/QlKD6aE3o2tLLnHEfukECr1yLZcotKxX5NS28SOcVr/aBaEtLlBA4/JgAOwQ1ztoZqjVRGhYkRZcs8p9UHS9HH6ePpqR6QuW8xOQFRva70SgtnEY9HE5rCg6YREU2gvBc6YpQCpgKSZaEqKQlQXhSZhBqlQSotmxDNnGw5OkZDSssr18OHjG3rwcIqYSy4+om4ejY7ygozmYKG8QEPVvCEc6wWliyJntuA5DJwAEPX79c9DQPEOqXsbFyevBw8Yz66HCKRN02thuzScjvEAeFY2N12sDKazV3iCDppHvVL2hsXZ66HCMeuxwihU2tQTMStczpE4fvFgCQB3jETwYc4TWS3TFvhM9gWdyQSMwwFDr2x78/Z5sWftndypxXPRMQmiaKSVFgGOvKIfOsK0KKfpCXSQ/1Xb70MU6bNITiMwD7wxPkaApBcE0z7oXXlbf7yt9VeDCKWo6obpl/TVPZ+BahKmc2lNP8AR/8A1DLeO0czflpUCB97DhJrUAOWyaO1otz0/rX8ge+ItMUSpZ5j+IxyxOU+SxNKHB6f2RmlVjkk1OBPkII02M/QpPwJ8hBGwuDHY53l9jM+Bf8ACY8/2tD2id/sE/wmPQF5fYzPgV/CYoean+8zv/rn/iIp6p1Rc0q5G2R0KUkqWTMOgOEAaOWqW6gMoSzbecJSWahBHIjON7Zbih0qQFpFBuhVK8nhrVvkrwCWAAAAGJchyQ9IpQinuy5JtbEl2csH0xMsgN0e7UslKKboaoUauefAQiRapYPREFaQspUa7jOErlvVJCh2tWJD6LFy8dVhkymU6W3ip072tBlo/OEs+8bKbVNAKcC5k3CnDQim8+lUlQPJtY0096Mhii7bRLWuSUjCs7oA1G6QpXAJIWpv22h62mvM/SZSZcyYhBDrwuEpSkLJ0IxKKkgckQz3FbrOibiLJJCjLf2cIJcZULNV2rpEzui+7Ja0qJCPq1McQFHDg1y17ohLZ2EQ2XtBMxpdU3B0kxRcH7JCRLTLI4qmbzcD2Qu2cvtZUgTFLcgkggthUStKTT20oBFO2JDarxsOElHQLU4ocKc3OZGbA90JFXzZ0EMiQlTl99IIL8kvUVpEbXo9GKyX+ooJWuagrmTMFCVISSpKAQzEJSHrqoPCzZ2+TMmSVMxmYhMagE0AJNNHOH8MOU69rKSQpEklQRTEjEoqDtUdVdYbZ9tRJmJQiiSkzJQZtXWknVWNnfjHoD0jzsU6zZ+wrVtRCvZ6YKAE95PnEb9IduC50gpqkoJHa0K9n55YOkERkfqCuXUa2m3x0WR0e5kD4RHrdYgT7PjDtZpw6P2fOGm1Tw59odR+cZL34JY002R687M2QA63MR622c8/KH+9rQPeX/4/KGC1zHyUrtbyi5hTLLewhnSmS8NFpnJfV+UOtotBbnDBaZ7mNLFFsrzlRd2yds6O6UkZ9HTrIYDviKWu0zrMhUpFOlQVBaXKxMVM3SfdQEk9iTC24L0a75KdaeDVPJ8MPlyWKTMBtExlJmfZ4wC0oNhDd8aLdmNLki4vgmcpRVNEt0BNVZIBUs/AQyeZTSOdnv8AmMCoznCZqyKknESJUouaEBjTqehiwZdmsh+7K/Cnr4R1Fksvuyvwp+UedSPCAWO+JrtMXMIRJQHBLqmklS1PqQRhb9rKHW5tpibVMSuspfR4XFArCoLSk9aU9pPGJaiXZRkmX+FI7coPotlzwyvwp+UeOSBVd6rR9IVjCglKiCCC6kjECnnkmvA96W8b0s5Wk9EOiWrEtw5NMAd/vM5oBU6xJtr1y0qIm4FJd0KZlgHIA/eGjP2RHfp8gyhiKWStk46ulKSVvRwPs09prw6Lc8FN+3HZ7PY5aicUxSwUsN0YmJqamgfrhLevRiZNXMNAQwdipR4nMAAaRJNo58lN02dKikzMUpqZH2jXNsIMRS9J5E9akpSs5DEAW/aSTQFzFTN4su6byI50909IiWvAGxGuBn95Rz6oY1VUtuI8zDzelrnzkYJgIQ9SogluAAyhrsqXx9Y8zEIUkWZW3R6Z2M/QpPwJ8hBGdjR/c5PwJ8hGI1FwZT5HO8vsZnwL/hMULPW1pmn/AEPIpeL6vL7GZ8C/4TFC2+T9dNbWSfEpinqvBb0vkaVTgqur+H9NGlos7JJ4geYjnd9lVV6VfshxvCS0nhl3PGbdSSRocx3O+xrSJYUpC5hnJBSlOEMlL8T1nKERuCuJKV4TjwFWHEnMBFCXLqA7Y5XNKWtKTLWy8JSEqOFizUfr8Yk+y0sykypisUxSicNHQhQzJ/apn3RrtpbmIOti9G60TLNMCqIDLSdHQQcPGukSZGzSQ9KnOgrpXjDfa9obSgowoSpK1JSKkVNXZiGwh89IVKvWfw8I5Sd8hHWZs0k6DuDRxmbMSzRg55B/6ziD7S7c2tUwyZRKADhcUWpQKcnrmWYZ9UM0+x2wVcFeRSJmKYKGgQ7k1yD00iSggWirZRBGQ7hEfva6EJATMCvqsZThLky5iShYAOgOHwhFsptrPWehmEqUHZRqS1SklvaHGJcmYLUMJZE1NQ+uhDagihERfxYKs2oklKkFLsgChcVObHUE15YmMdLi2qkI3ZpVK0qkkd6XiX2nZBgpIlLlAqKjhCZqHoXCVVGXZpDFf+xzpK1EVLklK0q4Nko6DWIZMOPKqkd8eeeNbEtsG1dgVLYWuT1Ywk9ymhPNvKzKJwzEqHETJf5GKivK4paSXISrQFxTjvJENnqhPvJ/En5xVf6VDxJnSOra5Ra16WiR7w/GmGC2Wizt9okfvoPg8Qg3Mlsx1unufFG6boTxT+JP/aOsP0+Mf9zOj1r/AOI72+8ZIG7NB6nJ8Ia5LzVAJBLlnNI7WKwS8QDgl9HUfL84nWymzQmD/MABJYIANciCskDsEWlijBFeeeUja4LlWopStTJTLXKSgarW6QQdQA5KsqRM03UZoSJYV0cnAhASQy0AYVEh20Jbq4wru+5OiISmXgQ29MWt1NkUgtT+cYvKdWWiQVy0DEAEMnEo1Kj1fnEXJNnB7iM7IzPrQ667ySDUEuzb3UTll39TsrOZTHNLitQp0kp0z3g4OghJarbNloK1z57J9qqXGWlPzzjh6/VhS1omrem6pJNeIcdWULRDpS8jiNlJhWKqCTLwljkQDWqs6J7y6qRurZqd0cticaVklyzoGNkmp0KQzmEKLfPxlGOeVoBP3cRCqO7spnp/7hanaKd9HK5acQTiJxgpYJcmgBL8obHvR9xHtDsYqcoICVHdcFwEguQSo6ZpNHJbriGXtsRMlTMARQBgSRUEnFTOpVmHzGUWXZr2tBQkrSAogEgVAJ0BiK7e22eUJaXMUk0JQwaoIOebjgxqNYnCfg9ZF72VMnSUhXRMkkIwpWC6WGZLVBhPbLOv6TMOjgAdkcJyppShBKmAKvZId1B8T+yRR0h8s4lVpsw6RZPF/DyitrJ9CX3L+jjbYxWmQ6SOo+YiO2NDFb+8PAmJ3gBBLZ0EQuYGVNH7X/I/yingldou5Vwz0fsZ+hyfgT5CMRnY39Dk/AnyEYjfXBhvkdLx+xmfAryMUvbJf1y6ZyD+Xzi6LxP1Mz4FeRilr2m4Zp/2f+sZ+t8F3SeRJKsgTXQadUJ75lvKUo8qdohUm1gtwZ+12/OGu/LyBlkPm3c4eMjGm5I059rHbZZRUlBQGrLTicPiCAglIILkGpOVA8Wndl1SZEsITk5JJLlSiXKidSYqbYa61D6PMKi8xKsKTklKVBO71lbvq0WMm5154j4xuybRgD7MsstTOxYhXaKgxpMloHCGhV1L94wnmXLMP3zEE36BEbfaJKbzYpdprlW6wcpzLuMxnx0qA4y5apRnoCAparYJicSSU9EcB6UKcAYUg1fMNrCDaH0bLmqM2UoYzQpUSz1GIHIHKjdsMEzZW8Fbikz1J90q3eOeMjI8+wx2W6PB5ttrlTLxwyE4ipSN5LAFQZ1ZjEBhLsdDWtbKmXXLWxdj3GIRspsGqzgqUR0qs2cgD3QSeuuvZEuslzqeqjHKciSFBulaf85XU4MMW1q50iQpabQE9YGTOf65iHlV0jWYaftRA/SddEoysRnkqSPZxPkRRueLwHCIwVs9ZX08zp29OmYuQAI7gQTHezWEqbAmUqlRhwnk75GECbNLZ+kr1mkdrLMlYwnGtlKYFJOIE0HWItEBfZrKtXs2dB6iB/OMi5lTHazynFC5DjuhXd13zHIlTCQ+aiED8RIgvyaJbIRaUGYxx9GsqCBQAYqBzV2y7Yje56Mc65ZslRUhaWCvZevUxz6xFl+jy3rmoCCpSSCoaZgYsPdUHkYrL1eTUTH7YnHozsMxxhURWYHzqAk4vw7vdxjzIrjuEWULoH31qU3ExxvGbLTOkpJFHUeQGp7IBdM45zDEWvzZWcqerfJ6SWyesMcPUWbtjgueA9ka3peCZ9pYEAYSz5BIpiLCpMNki7mK0KUhOEFRcKTlUpBIoG/p4j6LjmomKSpTFQfEXDM9BwOn9CFN77NTZYKklZRMTmtnehoQav8AnHb7GfJJ7tk22fvFK5yMRolKiFKNcLang/GsS6RZJZc6LDkHmGL9Yir9lbgUZq0KLhUtJBzZi/5ROEWFRUQFF0ljXiHiEtuC5h7USBFnlpAAYABgOQyEJ7f0KULUsjAEkqetNaQ2Kutb+0YTW64FTZakFTA9vhr1RBN+joRrbK0SBKLKSvE2BYIf9nEPv5s4YsTDdbl/WLf2QfyEMe1Gyk2QpIphCt1jpRRAerMxrk0OF7zWmTBmygfKK+sVqJoaLycbVeTfkPCIzPLqmHRx4Ljta0FRSXND3xzs0txMf3h/EQfBXhHHHBRV/nJam23R6O2M/QpPwJ8hGIzsaP7nJ+BPlBG2jEfI53j9jM+BXkYozaVTTFf7B/4xed4/ZTPgV5GKI2iXimzeAkH/AI/lFLVd0S5puGNlmmOh35eRhnvaSal6ACnElodk2pAlplyUGZMYFeFOMlRqQ7boGXZDZbJSkOlacDgKCcQJDFIJIHs55RTxwqVl2clKNMkWw9+LE1C5qsTIShIf2UPiO7+6B30i0EbSEhwlxFb3BZ5JsCpyiEhLISjCDjWWbESC4dQftyyh42XvpCZ0lCCcE5wUGoSQ28l6gVyyflGhJXuY5Ipm2agZo6MbgJABOI4aEkMwBLZRxlbYTDgeWneMwFiTVBPs8QWhymWhP0hkGUQw6QlO8E1YY3qScgRoTCG8bTLlrB6NOBFU4UY2qMgEOl65HMiIfxI0xFK27mGWlZlJDzAkhy7HCQcuCvLjGFbeqwk9ExCsJd2TulRJYPkId5VvlFQQZSQCXCinCkK7UviLOCH64T2+8EON1K04mUEyzMJCXDl2aoIGuseipexH/biaDNaSD0bNU1rhUogDIHhC2Rb7VaVyilpcopxL/eFEgtmHfSOibylF8UtFWBBThUpuSgcQDce6N76vpMtACQ4NEgUK1cOSQA5PKPAk/JrelqstnDzZhJ4Bz4CK6vidZVTJik41hTlSVDCew/e7Kjwh0t94TFokTVzAUTgohCUpBAAcYcWLFwyFSI4fQVlSMImKlkuoGVLlqCW0JoS7aROKSJEQtdjkIwlAUuWav7r5oUeOXW8J0rQfZlKJB0qW07Ym9ouqdvCWkpqCkKws1KKCaHXQ6R1RdqwJYEsnCSZgMzAmY4I+6HTUg9jR060KGm474XTHJXiSaLUCHQz4VEhldsL78k2aZL6ToihdcOBID6nEAGKTXOOvqdWFuhQDjxUmE/Vu5lkltKYg3VHeTYFgzd1YCvYHSJUE0Y4sedWNGpSI2uRuQRV2Spn2aij3id1I6yeWgiT3PeIs80dHOKUg4QCCxQ2fvUL9eJ4U2bZ5WEiYhS6YgwlhImVc4S7jLV840slyrS3TIUEalElBwnuUSAwq2seuSZ4Ty775RNTil2gkhnByrTLNnjvar0mApxJBKS4OjNk4iAXYopFoK1S5iJbYhhCcUs6swUhY4EM/WDEwuK2KDIWpK5LOhas8JdgOOjg9kcXBLg9GfaKxLnkzEMlZzzA7G45Hi8IrPcM9QSJpQEpP3XJKa92cTCbfMoTujSCoJG8EpepqC5YACgz+9yjY3mOjfolY8RowoK4Tidjo7c+325ezk8UG7GuwzVSVgpSGSnCBXPiS1erKFt33vMRixB1KUVE/kBoIyi+BirLXhBILJSaur9pyAMNQPOFSLylq/wAtSBxXhT2sFF/CI7nVJLZCe03tMU7FSAQ1AKc3Z3jI2jKE71cOp8HbONbovITApUxUsoJ+rKUlJUNVkYiwOmutHiP7ZX9KxiUhTBDLmqGY91AcMVKI5sHePUm9gRvbvaSZPWGThQlRGRJLYUnEM0inlCK/7VhtC+EON6olpsqZ7oSqatkS0oGQO8pSiHeniK8Ed44kz5qkJQVYmGIh0hndINHLs/Kkcs6ukXdK6sRWZlFucI5CKzev/nHa3LmIAmLQoEEbzhQL6EgxixGs3rT/ABGKtUrLrds9CbH/AKJK+EeUEGx36HJ+BPlGI248GK+RyvL7GZ8CvIxQ15fazH/U/wDWL6vH7GZ8CvIxRd4SnnrH+j+aYparwXNL5GA2qcElEtW4X3SSnU8M+2G9UhSQtSy6yw5APkOMSOTZQACdf/fy7oSXjYqPzB8RFCOXei/KKF+ztssosEyVNUXUAUDAsssa4glhkIX3VZJSFSVYsOFZVXQFnSW6suXOFez+zGOzSl9CcTDJYD8N8pxJ7DGLXsbaFqfAhCRRKUrUNzgaVLvWNTqj7MVolvruw++lznQ820jlaL9stMExGdXCmI7BEY/sNOKAljRt7GXKnq9Mm0jjM2EnlnDZlxMVrkKjj4RH4ezzclPr6RUY5X/ma/hEcF3pZFZqkk8WW/gKxHE7AzyzjQO0xWYzOWtY6zdiJqlhRTQGoExQBD9VC0Ph7G49LvuzIQoJMpyC2AFJeu8SoDj1xH7jvMzpy1AGapLolpNEhzvFWuTO2eXOOk7YGYoJGBmxOTMJzZjUcBlSJVs7s59GSTQzZhfkB1ch3wtcLk9SIze1qlXalEtKRMtCk0JohCfdA0AJLJHaYYrRtba1D/LH7p/NUPfpQsGCdZ6O6VP1uI1uGzBTAhJHMP4P+UUdTmeJmhgwwlC2RibftsOssfuq/wC0czelr1Wgfufzi2jsnZVIcyEPydPkREbt+zcgeyhSepSorfv/AMonHBjkyF+sbZ76PwH5x0Ra7bpMQf3P5w6Wi7wkAgGvMlobJtoUg9VGOR6jnlHWOpnLiib0+NeDvIvC2ipWg/ufzh2s23UyT9uiWpI1SopV2JLv4RFLfbVF95Q5P8oYrUkmsdoOUuWc5Y8a4RdU+ySrfZenkUWUFnDEghihQ1By7joIj9o2hMhfRoDpmI6QJO6UEulWEkMd4GlGIOkTP0ZWHFdsk/ewiGraPYczJwmIO6cTpOhVnhOlQ5i7ShzwZz3OFz3vJSlQWpPSnCcZ3nGRScIzFa8xDqm/5Hvy2+CZy5RGZfo7mMQUg6g42Lg0y/ZpGyPR/NSoqCU64RiJGTAqBzq57Y8bh7I0yQqvyRTfl89yYPyjom/7IRvqTnolRDcwREYV6PZuJwAzuQVngAwPCE//AMc2gDSozxmhd6UyZh2Q+HsUyXi+7EKBTaeyrqYUiKbRWSzTFTVoLhaQrIj6xAJLA/sk98ZTsFObDhBBLnfrlQJOlaxtYdhrTKVQIUks6VLNW1BAorn5x6nFeRTGm32qyqu6UgzEqnS5rpSHcS1EuCWZu3hGNo7G85RSopU/WG5iH69dkcMsrEopIBJ3kZ0oCE0HUHLwwX6s4llsyO5gw6oqamXFF/SLmyP2kKUpPSLCkoLgAMH58Y2udb9J8Sf4jCK1zjTTQ8uXKFGz8zdW+qk/xGIuPws7J/Oj0fsf+hyfhHlBBsf+hyfhT5QRrR4Mp8jnbkEylgVJSoDrILRQl8XFbpi1D6OtAbDoSUjQ1bOPQUa9GOAjnkxKfJ0x5XDg81r2Otv6pR/dEA2QtwP2R/CI9KdGOAg6McBEP28Sf7h+iotk7ReYmS5S0hEkBvs0ig5xY5u2YfveA+UOwQOAjaJxxRSo5SnbsZ/Vq/e8B8owbsX73gPlDzBEvpx9EbGYXYv3vAfKD1Wv3vAfKHmCH04+hYzerF+94D5Qost2YS5qeJhxgj1RS8CyofTQg/SLK3ur80wg2cxhnfzhf6blETrKWoUzB2goho2ZtRpSnXGJ+op2zW0r/wBMsiXKV0fCGO3WaucPtmtH1bt5Q32qaHjEf2JQbTZGp12gkka9VTCGfdNKV5CJIodscZ6A1W7aeP8AOJxm0WbIBel2EZjw/lEXt0kDKLBviUrm3OoiF3m7+yI1tPNshKOxfHonH+GyfhESW1XfiLpJB/rSI96LZZF3yXDbopEvjdpNbmE9mxn9Wr97wHyjHqxfveAh5gjz6cfR5YzerF+94CD1Yv3vAfKHmCH04+hYz+rV+94D5QerV+94CHiCH04+hZVm3V4W6UsypMozJagN7owRlUPqXitZ+z9tW5MtZJqXSXfuj02qWDmAY16BPujujk8EW7O0cziqSPLp2OtJ/wApf4T8oV2LZm0oBHQrqRodK8OyPS/0dPujug+jp4Dug8Capsks9O6GvZOUU2SUFBiEhweqCHcBoIsLYrGYIIIAIIIIAIIIIAIIIIAIIIIAIIIIAb74uKTapfRz0JWnMPoeIOh5xFT6LpUsvKWpIzY17jnE6jBjlkxQyKpI6QySh2spq0+k+TZ5s2RMlL+qWUY0qBSpizsQGr1wnnekWxqD9IRTIh/J4ar9swNutI6SUgqmKLKDoLKzB4tnzBjU3UoVx3cA2agH7uyMDJhw9VU1/H+zNSFqNimZ6TrKnIzFdSHHiRHG0+lGSx+pnde6nwKjDNeclOSrXJJ92RL8HAhsm3QHOFCiHAxTKCgc0jrDTYPKf8/8ByycomWycxN7TVoSkycIGZdRfWgDeMT+7PRDZkKCphVNI0Ud38OXfEH9B6GtU5iDRNWq9Wb9lvGL1jWw4McVcUUMubI3TZys1mShISkMBkBHWCCLJWCCCCACCCCACCCCACCCCACCCCACCCCACCCCACCCCACCCCACCCCACCCCACCCCACMGMxgwBQ97zCLbPA6H7ZX1a8qnRXPPvhf6tXhB+iWChZ1LEN19SCq2T09HLV9crcWWIdRNFaguD2w6i4yUn/DJRc5mcwenPjHzebvf5/6bUexDHeRWhTKnWOSH9mSkKVDVbJYUVqGOcQFnEvdRoAWiQ3rZly1/ZWKzDFooLVEevWcFmbvLn0WzDCgb3lEsfj8/P5nvgk3oV/S5/slmS45UYDhrF4xRfoQ/Sp9BTUGgqThA8Xi9I3sfajIy9wQQQR0OYQQQQAQQQQAQQQQAQQQQAQQQQAQQQQAQQQQAQQQQAQQQQAQQQQAQQQQAQQQQARgxmMGAKHvSzPbZ/1AmhMxZbEyxXjrWo5EQ4outJCR6utKjmfrC1HPHi0Mt6TZYtloUpMzD0ygFpUAqii7jrBbk0LU3rZHZVot3sigUNTk78o+dzJ9bNmPYja1XStJSU2CTZxiG9NmYjmOJiNXsvEpaVTcb9IMEoMl88+ESOeqzzVNKs06aUuyp00NTk8M9/y1SysqwyQFJVhlhyyqEYo8xupUTS+I7eg1H97nbrUTrQZ7vXR4veKK9CiQm2TgxFA1X3STnzeL1j6DH2ox8ncwgggiZzCCCCACCCCACCCCACCCCACCCCACCCC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39944" name="AutoShape 8" descr="data:image/jpeg;base64,/9j/4AAQSkZJRgABAQAAAQABAAD/2wCEAAkGBhQSERQUExQWFBQWFxgXGBgYGRoXGBgVGRwXFRYUFxQaHCYfFxokGRYYHy8gJScpLC0sFR4xNTAqNSYrLCkBCQoKDgwOGg8PGiklHxwsLCkpKikpLSopLCkpKSwpKSksKSkpKSkpKSwsKSwsLCkpKSwsLCkuKSkpLCkpKSwpKf/AABEIAL8BCAMBIgACEQEDEQH/xAAcAAABBAMBAAAAAAAAAAAAAAAABAUGBwECAwj/xABIEAABAgMFBAYGBgcIAgMAAAABAhEAAyEEBRIxQQYiUWETcYGRobEHFTJSctEUIzNCksE0U2KCsuHwFiQlQ2NzwtKi8Rd04v/EABoBAQADAQEBAAAAAAAAAAAAAAACBAUDAQb/xAAvEQACAgEDBAEDAgUFAAAAAAAAAQIRAwQhMRIyQVEiE2HwBRSBkaHh8SNCUrHB/9oADAMBAAIRAxEAPwC8IIIIAIIIIAIIIIAIIIIAIIIIAIIIIAI1m5GNo1m5GAKIvSlontKUsdIvJWGYK1B4vpyIhysE/FhH0W3mj0mqCfPtiPbQJSbXOJRNUOkXvILLZySCO9uTR2ua0IJIPrLTdS/c/ZHzuaO7f3NiL+KJXPsJCXFiCKvinzcR7iTEcv8AmEggzArf9iSGFKNi7IfTYgQCLJPU33rRMbnk8Ml+TCEYVLQir4JQc6D2u0xWj3nZdoo9EMtrVO3W9nqGdDzi8BFH+iENap1CPZLd9T+1+UXgI+mw9iMbL3sIIII6nIIIIIAIIIIAIIIIAIIIIAIIIIAIIIIAIIwpTBzCD+0Fn/Xyvxp+ceAcIIb/AO0Fn/Xyvxp+cZ9fWf8AXS/xCFo9pi+CEkm9pKzhRNQpR0CgT3Qrj2zwIIIIAIIIIAIIIIAI0m5GN45zlgAwB54vwD6ZPUemrMUBMRmamhTyy7IcrotUtIA+m20V9lMs00qWjjeSh9LnqM2Yl5imWlLpNSKjll2Q52W+cIH+JlI4dA6vKPnc8vk1+f8ATNmK+KFcyWhYcIts/nMJQnjyiP3xPKEn7OQGyTvzC2Qfi5MPVttqFoP19stPIJKE+URe9CUILITJBOajiX/VI4Y1cvz8/odV2j56HFD6VOAxD2Sx1zGI8+UXmIob0Lzh9JnbxrhNczmMT+EXulTx9Lj7UYuTuZtBBBHQ5hBBBABBBBABBBBABBHKba0JLKWlJ4EgecaesJX6xH4k/OAFEEJ/WEv9Yj8SfnGfp8v9Yj8Q+cLFHeCMAvBACe8fspnwK/hMULfU5aZqk9IUJTLxOEhR0DN2xfd4/YzPgV5GPPt+LxzZo/0D5pipqOUWsHDEki+QcrRMz/VD5wvmW/DKKxaJhbTo0hzpV6RGbLZPH+qDTrh2tUn6kjgxPKoAEUskvkki7GHxbZOtlbindLJta7Qgpw0RhINQXq7axZHrocIoG67YoSJSgqbhwEE6Y3ISATxbspGlpv2YhQSpc0KIFAWAfWqa+UXoRlFUmZk59TtnoAX4OEaqv8cIoyTbZy0EJmzDMChRwN0hTuCzey4/nHf6NbKUnAtm4qX05NErn7I7F1naAcPGNf7SJ4RSaZFsq4nU4qTX5Qpssm0sMQm+3LJD1wDGJgDEZgp1z6odUvY2LlG0A4eIhdZLeleWcU1iWFTfqpwQx6PfOLE7jFvMAACGq8SnYu91lwt6KUEku5SCEkFwC4JGgzgpyT3YJPtNtAbOAlIxLNW4AZltYg94XzaVhzMIScikeGsZ9KU4i02Ypd8Kss80xzu04wHxA60d+umcZWuz5IZKT2NLTYodHU1uQ+xXgelKjOMoqJO8h0mrPh0PERJ5N5qwA/T7IkNrKGLuh5m7MhQxCYntQH73hAux9HQGU3wJJ8QYzpZotllJS2Q13veoUgA26ZOy3ZMrCDXi0Q29QQHEvAK780urI6RN7feasLKmKbglKQO8ARG7VNlO5khfMh/MkR3wySfH5/QlKD6aE3o2tLLnHEfukECr1yLZcotKxX5NS28SOcVr/aBaEtLlBA4/JgAOwQ1ztoZqjVRGhYkRZcs8p9UHS9HH6ePpqR6QuW8xOQFRva70SgtnEY9HE5rCg6YREU2gvBc6YpQCpgKSZaEqKQlQXhSZhBqlQSotmxDNnGw5OkZDSssr18OHjG3rwcIqYSy4+om4ejY7ygozmYKG8QEPVvCEc6wWliyJntuA5DJwAEPX79c9DQPEOqXsbFyevBw8Yz66HCKRN02thuzScjvEAeFY2N12sDKazV3iCDppHvVL2hsXZ66HCMeuxwihU2tQTMStczpE4fvFgCQB3jETwYc4TWS3TFvhM9gWdyQSMwwFDr2x78/Z5sWftndypxXPRMQmiaKSVFgGOvKIfOsK0KKfpCXSQ/1Xb70MU6bNITiMwD7wxPkaApBcE0z7oXXlbf7yt9VeDCKWo6obpl/TVPZ+BahKmc2lNP8AR/8A1DLeO0czflpUCB97DhJrUAOWyaO1otz0/rX8ge+ItMUSpZ5j+IxyxOU+SxNKHB6f2RmlVjkk1OBPkII02M/QpPwJ8hBGwuDHY53l9jM+Bf8ACY8/2tD2id/sE/wmPQF5fYzPgV/CYoean+8zv/rn/iIp6p1Rc0q5G2R0KUkqWTMOgOEAaOWqW6gMoSzbecJSWahBHIjON7Zbih0qQFpFBuhVK8nhrVvkrwCWAAAAGJchyQ9IpQinuy5JtbEl2csH0xMsgN0e7UslKKboaoUauefAQiRapYPREFaQspUa7jOErlvVJCh2tWJD6LFy8dVhkymU6W3ip072tBlo/OEs+8bKbVNAKcC5k3CnDQim8+lUlQPJtY0096Mhii7bRLWuSUjCs7oA1G6QpXAJIWpv22h62mvM/SZSZcyYhBDrwuEpSkLJ0IxKKkgckQz3FbrOibiLJJCjLf2cIJcZULNV2rpEzui+7Ja0qJCPq1McQFHDg1y17ohLZ2EQ2XtBMxpdU3B0kxRcH7JCRLTLI4qmbzcD2Qu2cvtZUgTFLcgkggthUStKTT20oBFO2JDarxsOElHQLU4ocKc3OZGbA90JFXzZ0EMiQlTl99IIL8kvUVpEbXo9GKyX+ooJWuagrmTMFCVISSpKAQzEJSHrqoPCzZ2+TMmSVMxmYhMagE0AJNNHOH8MOU69rKSQpEklQRTEjEoqDtUdVdYbZ9tRJmJQiiSkzJQZtXWknVWNnfjHoD0jzsU6zZ+wrVtRCvZ6YKAE95PnEb9IduC50gpqkoJHa0K9n55YOkERkfqCuXUa2m3x0WR0e5kD4RHrdYgT7PjDtZpw6P2fOGm1Tw59odR+cZL34JY002R687M2QA63MR622c8/KH+9rQPeX/4/KGC1zHyUrtbyi5hTLLewhnSmS8NFpnJfV+UOtotBbnDBaZ7mNLFFsrzlRd2yds6O6UkZ9HTrIYDviKWu0zrMhUpFOlQVBaXKxMVM3SfdQEk9iTC24L0a75KdaeDVPJ8MPlyWKTMBtExlJmfZ4wC0oNhDd8aLdmNLki4vgmcpRVNEt0BNVZIBUs/AQyeZTSOdnv8AmMCoznCZqyKknESJUouaEBjTqehiwZdmsh+7K/Cnr4R1Fksvuyvwp+UedSPCAWO+JrtMXMIRJQHBLqmklS1PqQRhb9rKHW5tpibVMSuspfR4XFArCoLSk9aU9pPGJaiXZRkmX+FI7coPotlzwyvwp+UeOSBVd6rR9IVjCglKiCCC6kjECnnkmvA96W8b0s5Wk9EOiWrEtw5NMAd/vM5oBU6xJtr1y0qIm4FJd0KZlgHIA/eGjP2RHfp8gyhiKWStk46ulKSVvRwPs09prw6Lc8FN+3HZ7PY5aicUxSwUsN0YmJqamgfrhLevRiZNXMNAQwdipR4nMAAaRJNo58lN02dKikzMUpqZH2jXNsIMRS9J5E9akpSs5DEAW/aSTQFzFTN4su6byI50909IiWvAGxGuBn95Rz6oY1VUtuI8zDzelrnzkYJgIQ9SogluAAyhrsqXx9Y8zEIUkWZW3R6Z2M/QpPwJ8hBGdjR/c5PwJ8hGI1FwZT5HO8vsZnwL/hMULPW1pmn/AEPIpeL6vL7GZ8C/4TFC2+T9dNbWSfEpinqvBb0vkaVTgqur+H9NGlos7JJ4geYjnd9lVV6VfshxvCS0nhl3PGbdSSRocx3O+xrSJYUpC5hnJBSlOEMlL8T1nKERuCuJKV4TjwFWHEnMBFCXLqA7Y5XNKWtKTLWy8JSEqOFizUfr8Yk+y0sykypisUxSicNHQhQzJ/apn3RrtpbmIOti9G60TLNMCqIDLSdHQQcPGukSZGzSQ9KnOgrpXjDfa9obSgowoSpK1JSKkVNXZiGwh89IVKvWfw8I5Sd8hHWZs0k6DuDRxmbMSzRg55B/6ziD7S7c2tUwyZRKADhcUWpQKcnrmWYZ9UM0+x2wVcFeRSJmKYKGgQ7k1yD00iSggWirZRBGQ7hEfva6EJATMCvqsZThLky5iShYAOgOHwhFsptrPWehmEqUHZRqS1SklvaHGJcmYLUMJZE1NQ+uhDagihERfxYKs2oklKkFLsgChcVObHUE15YmMdLi2qkI3ZpVK0qkkd6XiX2nZBgpIlLlAqKjhCZqHoXCVVGXZpDFf+xzpK1EVLklK0q4Nko6DWIZMOPKqkd8eeeNbEtsG1dgVLYWuT1Ywk9ymhPNvKzKJwzEqHETJf5GKivK4paSXISrQFxTjvJENnqhPvJ/En5xVf6VDxJnSOra5Ra16WiR7w/GmGC2Wizt9okfvoPg8Qg3Mlsx1unufFG6boTxT+JP/aOsP0+Mf9zOj1r/AOI72+8ZIG7NB6nJ8Ia5LzVAJBLlnNI7WKwS8QDgl9HUfL84nWymzQmD/MABJYIANciCskDsEWlijBFeeeUja4LlWopStTJTLXKSgarW6QQdQA5KsqRM03UZoSJYV0cnAhASQy0AYVEh20Jbq4wru+5OiISmXgQ29MWt1NkUgtT+cYvKdWWiQVy0DEAEMnEo1Kj1fnEXJNnB7iM7IzPrQ667ySDUEuzb3UTll39TsrOZTHNLitQp0kp0z3g4OghJarbNloK1z57J9qqXGWlPzzjh6/VhS1omrem6pJNeIcdWULRDpS8jiNlJhWKqCTLwljkQDWqs6J7y6qRurZqd0cticaVklyzoGNkmp0KQzmEKLfPxlGOeVoBP3cRCqO7spnp/7hanaKd9HK5acQTiJxgpYJcmgBL8obHvR9xHtDsYqcoICVHdcFwEguQSo6ZpNHJbriGXtsRMlTMARQBgSRUEnFTOpVmHzGUWXZr2tBQkrSAogEgVAJ0BiK7e22eUJaXMUk0JQwaoIOebjgxqNYnCfg9ZF72VMnSUhXRMkkIwpWC6WGZLVBhPbLOv6TMOjgAdkcJyppShBKmAKvZId1B8T+yRR0h8s4lVpsw6RZPF/DyitrJ9CX3L+jjbYxWmQ6SOo+YiO2NDFb+8PAmJ3gBBLZ0EQuYGVNH7X/I/yingldou5Vwz0fsZ+hyfgT5CMRnY39Dk/AnyEYjfXBhvkdLx+xmfAryMUvbJf1y6ZyD+Xzi6LxP1Mz4FeRilr2m4Zp/2f+sZ+t8F3SeRJKsgTXQadUJ75lvKUo8qdohUm1gtwZ+12/OGu/LyBlkPm3c4eMjGm5I059rHbZZRUlBQGrLTicPiCAglIILkGpOVA8Wndl1SZEsITk5JJLlSiXKidSYqbYa61D6PMKi8xKsKTklKVBO71lbvq0WMm5154j4xuybRgD7MsstTOxYhXaKgxpMloHCGhV1L94wnmXLMP3zEE36BEbfaJKbzYpdprlW6wcpzLuMxnx0qA4y5apRnoCAparYJicSSU9EcB6UKcAYUg1fMNrCDaH0bLmqM2UoYzQpUSz1GIHIHKjdsMEzZW8Fbikz1J90q3eOeMjI8+wx2W6PB5ttrlTLxwyE4ipSN5LAFQZ1ZjEBhLsdDWtbKmXXLWxdj3GIRspsGqzgqUR0qs2cgD3QSeuuvZEuslzqeqjHKciSFBulaf85XU4MMW1q50iQpabQE9YGTOf65iHlV0jWYaftRA/SddEoysRnkqSPZxPkRRueLwHCIwVs9ZX08zp29OmYuQAI7gQTHezWEqbAmUqlRhwnk75GECbNLZ+kr1mkdrLMlYwnGtlKYFJOIE0HWItEBfZrKtXs2dB6iB/OMi5lTHazynFC5DjuhXd13zHIlTCQ+aiED8RIgvyaJbIRaUGYxx9GsqCBQAYqBzV2y7Yje56Mc65ZslRUhaWCvZevUxz6xFl+jy3rmoCCpSSCoaZgYsPdUHkYrL1eTUTH7YnHozsMxxhURWYHzqAk4vw7vdxjzIrjuEWULoH31qU3ExxvGbLTOkpJFHUeQGp7IBdM45zDEWvzZWcqerfJ6SWyesMcPUWbtjgueA9ka3peCZ9pYEAYSz5BIpiLCpMNki7mK0KUhOEFRcKTlUpBIoG/p4j6LjmomKSpTFQfEXDM9BwOn9CFN77NTZYKklZRMTmtnehoQav8AnHb7GfJJ7tk22fvFK5yMRolKiFKNcLang/GsS6RZJZc6LDkHmGL9Yir9lbgUZq0KLhUtJBzZi/5ROEWFRUQFF0ljXiHiEtuC5h7USBFnlpAAYABgOQyEJ7f0KULUsjAEkqetNaQ2Kutb+0YTW64FTZakFTA9vhr1RBN+joRrbK0SBKLKSvE2BYIf9nEPv5s4YsTDdbl/WLf2QfyEMe1Gyk2QpIphCt1jpRRAerMxrk0OF7zWmTBmygfKK+sVqJoaLycbVeTfkPCIzPLqmHRx4Ljta0FRSXND3xzs0txMf3h/EQfBXhHHHBRV/nJam23R6O2M/QpPwJ8hGIzsaP7nJ+BPlBG2jEfI53j9jM+BXkYozaVTTFf7B/4xed4/ZTPgV5GKI2iXimzeAkH/AI/lFLVd0S5puGNlmmOh35eRhnvaSal6ACnElodk2pAlplyUGZMYFeFOMlRqQ7boGXZDZbJSkOlacDgKCcQJDFIJIHs55RTxwqVl2clKNMkWw9+LE1C5qsTIShIf2UPiO7+6B30i0EbSEhwlxFb3BZ5JsCpyiEhLISjCDjWWbESC4dQftyyh42XvpCZ0lCCcE5wUGoSQ28l6gVyyflGhJXuY5Ipm2agZo6MbgJABOI4aEkMwBLZRxlbYTDgeWneMwFiTVBPs8QWhymWhP0hkGUQw6QlO8E1YY3qScgRoTCG8bTLlrB6NOBFU4UY2qMgEOl65HMiIfxI0xFK27mGWlZlJDzAkhy7HCQcuCvLjGFbeqwk9ExCsJd2TulRJYPkId5VvlFQQZSQCXCinCkK7UviLOCH64T2+8EON1K04mUEyzMJCXDl2aoIGuseipexH/biaDNaSD0bNU1rhUogDIHhC2Rb7VaVyilpcopxL/eFEgtmHfSOibylF8UtFWBBThUpuSgcQDce6N76vpMtACQ4NEgUK1cOSQA5PKPAk/JrelqstnDzZhJ4Bz4CK6vidZVTJik41hTlSVDCew/e7Kjwh0t94TFokTVzAUTgohCUpBAAcYcWLFwyFSI4fQVlSMImKlkuoGVLlqCW0JoS7aROKSJEQtdjkIwlAUuWav7r5oUeOXW8J0rQfZlKJB0qW07Ym9ouqdvCWkpqCkKws1KKCaHXQ6R1RdqwJYEsnCSZgMzAmY4I+6HTUg9jR060KGm474XTHJXiSaLUCHQz4VEhldsL78k2aZL6ToihdcOBID6nEAGKTXOOvqdWFuhQDjxUmE/Vu5lkltKYg3VHeTYFgzd1YCvYHSJUE0Y4sedWNGpSI2uRuQRV2Spn2aij3id1I6yeWgiT3PeIs80dHOKUg4QCCxQ2fvUL9eJ4U2bZ5WEiYhS6YgwlhImVc4S7jLV840slyrS3TIUEalElBwnuUSAwq2seuSZ4Ty775RNTil2gkhnByrTLNnjvar0mApxJBKS4OjNk4iAXYopFoK1S5iJbYhhCcUs6swUhY4EM/WDEwuK2KDIWpK5LOhas8JdgOOjg9kcXBLg9GfaKxLnkzEMlZzzA7G45Hi8IrPcM9QSJpQEpP3XJKa92cTCbfMoTujSCoJG8EpepqC5YACgz+9yjY3mOjfolY8RowoK4Tidjo7c+325ezk8UG7GuwzVSVgpSGSnCBXPiS1erKFt33vMRixB1KUVE/kBoIyi+BirLXhBILJSaur9pyAMNQPOFSLylq/wAtSBxXhT2sFF/CI7nVJLZCe03tMU7FSAQ1AKc3Z3jI2jKE71cOp8HbONbovITApUxUsoJ+rKUlJUNVkYiwOmutHiP7ZX9KxiUhTBDLmqGY91AcMVKI5sHePUm9gRvbvaSZPWGThQlRGRJLYUnEM0inlCK/7VhtC+EON6olpsqZ7oSqatkS0oGQO8pSiHeniK8Ed44kz5qkJQVYmGIh0hndINHLs/Kkcs6ukXdK6sRWZlFucI5CKzev/nHa3LmIAmLQoEEbzhQL6EgxixGs3rT/ABGKtUrLrds9CbH/AKJK+EeUEGx36HJ+BPlGI248GK+RyvL7GZ8CvIxQ15fazH/U/wDWL6vH7GZ8CvIxRd4SnnrH+j+aYparwXNL5GA2qcElEtW4X3SSnU8M+2G9UhSQtSy6yw5APkOMSOTZQACdf/fy7oSXjYqPzB8RFCOXei/KKF+ztssosEyVNUXUAUDAsssa4glhkIX3VZJSFSVYsOFZVXQFnSW6suXOFez+zGOzSl9CcTDJYD8N8pxJ7DGLXsbaFqfAhCRRKUrUNzgaVLvWNTqj7MVolvruw++lznQ820jlaL9stMExGdXCmI7BEY/sNOKAljRt7GXKnq9Mm0jjM2EnlnDZlxMVrkKjj4RH4ezzclPr6RUY5X/ma/hEcF3pZFZqkk8WW/gKxHE7AzyzjQO0xWYzOWtY6zdiJqlhRTQGoExQBD9VC0Ph7G49LvuzIQoJMpyC2AFJeu8SoDj1xH7jvMzpy1AGapLolpNEhzvFWuTO2eXOOk7YGYoJGBmxOTMJzZjUcBlSJVs7s59GSTQzZhfkB1ch3wtcLk9SIze1qlXalEtKRMtCk0JohCfdA0AJLJHaYYrRtba1D/LH7p/NUPfpQsGCdZ6O6VP1uI1uGzBTAhJHMP4P+UUdTmeJmhgwwlC2RibftsOssfuq/wC0czelr1Wgfufzi2jsnZVIcyEPydPkREbt+zcgeyhSepSorfv/AMonHBjkyF+sbZ76PwH5x0Ra7bpMQf3P5w6Wi7wkAgGvMlobJtoUg9VGOR6jnlHWOpnLiib0+NeDvIvC2ipWg/ufzh2s23UyT9uiWpI1SopV2JLv4RFLfbVF95Q5P8oYrUkmsdoOUuWc5Y8a4RdU+ySrfZenkUWUFnDEghihQ1By7joIj9o2hMhfRoDpmI6QJO6UEulWEkMd4GlGIOkTP0ZWHFdsk/ewiGraPYczJwmIO6cTpOhVnhOlQ5i7ShzwZz3OFz3vJSlQWpPSnCcZ3nGRScIzFa8xDqm/5Hvy2+CZy5RGZfo7mMQUg6g42Lg0y/ZpGyPR/NSoqCU64RiJGTAqBzq57Y8bh7I0yQqvyRTfl89yYPyjom/7IRvqTnolRDcwREYV6PZuJwAzuQVngAwPCE//AMc2gDSozxmhd6UyZh2Q+HsUyXi+7EKBTaeyrqYUiKbRWSzTFTVoLhaQrIj6xAJLA/sk98ZTsFObDhBBLnfrlQJOlaxtYdhrTKVQIUks6VLNW1BAorn5x6nFeRTGm32qyqu6UgzEqnS5rpSHcS1EuCWZu3hGNo7G85RSopU/WG5iH69dkcMsrEopIBJ3kZ0oCE0HUHLwwX6s4llsyO5gw6oqamXFF/SLmyP2kKUpPSLCkoLgAMH58Y2udb9J8Sf4jCK1zjTTQ8uXKFGz8zdW+qk/xGIuPws7J/Oj0fsf+hyfhHlBBsf+hyfhT5QRrR4Mp8jnbkEylgVJSoDrILRQl8XFbpi1D6OtAbDoSUjQ1bOPQUa9GOAjnkxKfJ0x5XDg81r2Otv6pR/dEA2QtwP2R/CI9KdGOAg6McBEP28Sf7h+iotk7ReYmS5S0hEkBvs0ig5xY5u2YfveA+UOwQOAjaJxxRSo5SnbsZ/Vq/e8B8owbsX73gPlDzBEvpx9EbGYXYv3vAfKD1Wv3vAfKHmCH04+hYzerF+94D5Qost2YS5qeJhxgj1RS8CyofTQg/SLK3ur80wg2cxhnfzhf6blETrKWoUzB2goho2ZtRpSnXGJ+op2zW0r/wBMsiXKV0fCGO3WaucPtmtH1bt5Q32qaHjEf2JQbTZGp12gkka9VTCGfdNKV5CJIodscZ6A1W7aeP8AOJxm0WbIBel2EZjw/lEXt0kDKLBviUrm3OoiF3m7+yI1tPNshKOxfHonH+GyfhESW1XfiLpJB/rSI96LZZF3yXDbopEvjdpNbmE9mxn9Wr97wHyjHqxfveAh5gjz6cfR5YzerF+94CD1Yv3vAfKHmCH04+hYz+rV+94D5QerV+94CHiCH04+hZVm3V4W6UsypMozJagN7owRlUPqXitZ+z9tW5MtZJqXSXfuj02qWDmAY16BPujujk8EW7O0cziqSPLp2OtJ/wApf4T8oV2LZm0oBHQrqRodK8OyPS/0dPujug+jp4Dug8Capsks9O6GvZOUU2SUFBiEhweqCHcBoIsLYrGYIIIAIIIIAIIIIAIIIIAIIIIAIIIIAb74uKTapfRz0JWnMPoeIOh5xFT6LpUsvKWpIzY17jnE6jBjlkxQyKpI6QySh2spq0+k+TZ5s2RMlL+qWUY0qBSpizsQGr1wnnekWxqD9IRTIh/J4ar9swNutI6SUgqmKLKDoLKzB4tnzBjU3UoVx3cA2agH7uyMDJhw9VU1/H+zNSFqNimZ6TrKnIzFdSHHiRHG0+lGSx+pnde6nwKjDNeclOSrXJJ92RL8HAhsm3QHOFCiHAxTKCgc0jrDTYPKf8/8ByycomWycxN7TVoSkycIGZdRfWgDeMT+7PRDZkKCphVNI0Ud38OXfEH9B6GtU5iDRNWq9Wb9lvGL1jWw4McVcUUMubI3TZys1mShISkMBkBHWCCLJWCCCCACCCCACCCCACCCCACCCCACCCCACCCCACCCCACCCCACCCCACCCCACCCCACMGMxgwBQ97zCLbPA6H7ZX1a8qnRXPPvhf6tXhB+iWChZ1LEN19SCq2T09HLV9crcWWIdRNFaguD2w6i4yUn/DJRc5mcwenPjHzebvf5/6bUexDHeRWhTKnWOSH9mSkKVDVbJYUVqGOcQFnEvdRoAWiQ3rZly1/ZWKzDFooLVEevWcFmbvLn0WzDCgb3lEsfj8/P5nvgk3oV/S5/slmS45UYDhrF4xRfoQ/Sp9BTUGgqThA8Xi9I3sfajIy9wQQQR0OYQQQQAQQQQAQQQQAQQQQAQQQQAQQQQAQQQQAQQQQAQQQQAQQQQAQQQQAQQQQARgxmMGAKHvSzPbZ/1AmhMxZbEyxXjrWo5EQ4outJCR6utKjmfrC1HPHi0Mt6TZYtloUpMzD0ygFpUAqii7jrBbk0LU3rZHZVot3sigUNTk78o+dzJ9bNmPYja1XStJSU2CTZxiG9NmYjmOJiNXsvEpaVTcb9IMEoMl88+ESOeqzzVNKs06aUuyp00NTk8M9/y1SysqwyQFJVhlhyyqEYo8xupUTS+I7eg1H97nbrUTrQZ7vXR4veKK9CiQm2TgxFA1X3STnzeL1j6DH2ox8ncwgggiZzCCCCACCCCACCCCACCCCACCCCACCCC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69634" name="Picture 2" descr="http://t2.gstatic.com/images?q=tbn:ANd9GcS70IV7P3LlUTnajPJ5o2VWY7HMS6FB5NPKVuHBoqf1GXujA5HR5g"/>
          <p:cNvPicPr>
            <a:picLocks noChangeAspect="1" noChangeArrowheads="1"/>
          </p:cNvPicPr>
          <p:nvPr/>
        </p:nvPicPr>
        <p:blipFill>
          <a:blip r:embed="rId7" cstate="print"/>
          <a:srcRect r="25776"/>
          <a:stretch>
            <a:fillRect/>
          </a:stretch>
        </p:blipFill>
        <p:spPr bwMode="auto">
          <a:xfrm>
            <a:off x="6732240" y="1772816"/>
            <a:ext cx="1944216" cy="1743076"/>
          </a:xfrm>
          <a:prstGeom prst="rect">
            <a:avLst/>
          </a:prstGeom>
          <a:ln>
            <a:noFill/>
          </a:ln>
          <a:effectLst>
            <a:softEdge rad="112500"/>
          </a:effectLst>
        </p:spPr>
      </p:pic>
      <p:pic>
        <p:nvPicPr>
          <p:cNvPr id="69636" name="Picture 4" descr="http://t1.gstatic.com/images?q=tbn:ANd9GcSNd3xIv7d_1mLDEoijLTLESwZGisF9auBB179P3rBS1ErET7ZK"/>
          <p:cNvPicPr>
            <a:picLocks noChangeAspect="1" noChangeArrowheads="1"/>
          </p:cNvPicPr>
          <p:nvPr/>
        </p:nvPicPr>
        <p:blipFill>
          <a:blip r:embed="rId8" cstate="print"/>
          <a:srcRect r="28525"/>
          <a:stretch>
            <a:fillRect/>
          </a:stretch>
        </p:blipFill>
        <p:spPr bwMode="auto">
          <a:xfrm>
            <a:off x="6804248" y="4221088"/>
            <a:ext cx="1872208" cy="174307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39752" y="404664"/>
            <a:ext cx="6491064" cy="1143000"/>
          </a:xfrm>
        </p:spPr>
        <p:txBody>
          <a:bodyPr rtlCol="0">
            <a:norm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Republica de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cstate="print">
            <a:extLst/>
          </a:blip>
          <a:srcRect r="12922"/>
          <a:stretch>
            <a:fillRect/>
          </a:stretch>
        </p:blipFill>
        <p:spPr bwMode="auto">
          <a:xfrm>
            <a:off x="611560" y="548680"/>
            <a:ext cx="2664296" cy="5832648"/>
          </a:xfrm>
          <a:prstGeom prst="rect">
            <a:avLst/>
          </a:prstGeom>
          <a:ln>
            <a:noFill/>
          </a:ln>
          <a:effectLst>
            <a:softEdge rad="112500"/>
          </a:effectLst>
          <a:extLst/>
        </p:spPr>
      </p:pic>
      <p:sp>
        <p:nvSpPr>
          <p:cNvPr id="5" name="4 Rectángulo redondeado"/>
          <p:cNvSpPr/>
          <p:nvPr/>
        </p:nvSpPr>
        <p:spPr>
          <a:xfrm>
            <a:off x="3275856" y="1628800"/>
            <a:ext cx="5112568" cy="4032448"/>
          </a:xfrm>
          <a:prstGeom prst="roundRect">
            <a:avLst>
              <a:gd name="adj" fmla="val 26939"/>
            </a:avLst>
          </a:prstGeom>
          <a:solidFill>
            <a:schemeClr val="bg2">
              <a:lumMod val="75000"/>
            </a:schemeClr>
          </a:solidFill>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500" dirty="0">
                <a:latin typeface="Times New Roman" pitchFamily="18" charset="0"/>
                <a:cs typeface="Times New Roman" pitchFamily="18" charset="0"/>
              </a:rPr>
              <a:t>La economía chilena presentaba en el año1960, un conjunto de rasgos comunes de las economías latinoamericanas, aunque se encontraba en un nivel superior al promedio. Su población se aproximaba a los 10 millones de habitantes; y su producto per cápita, a los 700 dólares</a:t>
            </a:r>
            <a:endParaRPr lang="es-EC" sz="25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Rasgos Característicos</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4198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0563" y="1989138"/>
            <a:ext cx="3743325" cy="410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Rectángulo redondeado"/>
          <p:cNvSpPr/>
          <p:nvPr/>
        </p:nvSpPr>
        <p:spPr>
          <a:xfrm>
            <a:off x="323528" y="1484784"/>
            <a:ext cx="4032448" cy="2304256"/>
          </a:xfrm>
          <a:prstGeom prst="roundRect">
            <a:avLst>
              <a:gd name="adj" fmla="val 26939"/>
            </a:avLst>
          </a:prstGeom>
          <a:solidFill>
            <a:schemeClr val="bg2">
              <a:lumMod val="75000"/>
            </a:schemeClr>
          </a:solidFill>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dirty="0">
                <a:latin typeface="Times New Roman" pitchFamily="18" charset="0"/>
                <a:cs typeface="Times New Roman" pitchFamily="18" charset="0"/>
              </a:rPr>
              <a:t>La concentración económica y de la propiedad en Chile dejaba en pocas manos para los años de 1965 el control de los centros estratégicos de decisión a los 700 dólares</a:t>
            </a:r>
            <a:endParaRPr lang="es-EC" dirty="0">
              <a:solidFill>
                <a:schemeClr val="tx1"/>
              </a:solidFill>
              <a:latin typeface="Times New Roman" pitchFamily="18" charset="0"/>
              <a:cs typeface="Times New Roman" pitchFamily="18" charset="0"/>
            </a:endParaRPr>
          </a:p>
        </p:txBody>
      </p:sp>
      <p:sp>
        <p:nvSpPr>
          <p:cNvPr id="6" name="5 Rectángulo redondeado"/>
          <p:cNvSpPr/>
          <p:nvPr/>
        </p:nvSpPr>
        <p:spPr>
          <a:xfrm>
            <a:off x="395536" y="4437112"/>
            <a:ext cx="4032448" cy="1728192"/>
          </a:xfrm>
          <a:prstGeom prst="roundRect">
            <a:avLst>
              <a:gd name="adj" fmla="val 26939"/>
            </a:avLst>
          </a:prstGeom>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500" dirty="0" smtClean="0">
                <a:solidFill>
                  <a:schemeClr val="tx2">
                    <a:lumMod val="75000"/>
                  </a:schemeClr>
                </a:solidFill>
                <a:latin typeface="Times New Roman" pitchFamily="18" charset="0"/>
                <a:cs typeface="Times New Roman" pitchFamily="18" charset="0"/>
              </a:rPr>
              <a:t>El problema de la </a:t>
            </a:r>
            <a:r>
              <a:rPr lang="es-EC" sz="2500" dirty="0">
                <a:solidFill>
                  <a:schemeClr val="tx2">
                    <a:lumMod val="75000"/>
                  </a:schemeClr>
                </a:solidFill>
                <a:latin typeface="Times New Roman" pitchFamily="18" charset="0"/>
                <a:cs typeface="Times New Roman" pitchFamily="18" charset="0"/>
              </a:rPr>
              <a:t>economía chilena era la concentración del ingreso.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Rasgos Característicos</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7" name="3 Marcador de contenido"/>
          <p:cNvGraphicFramePr>
            <a:graphicFrameLocks/>
          </p:cNvGraphicFramePr>
          <p:nvPr/>
        </p:nvGraphicFramePr>
        <p:xfrm>
          <a:off x="899592" y="1628800"/>
          <a:ext cx="4752528" cy="4608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0" name="Content Placeholder 4"/>
          <p:cNvGraphicFramePr>
            <a:graphicFrameLocks noGrp="1"/>
          </p:cNvGraphicFramePr>
          <p:nvPr>
            <p:ph sz="half" idx="2"/>
          </p:nvPr>
        </p:nvGraphicFramePr>
        <p:xfrm>
          <a:off x="4500563" y="2420938"/>
          <a:ext cx="4103688" cy="2736849"/>
        </p:xfrm>
        <a:graphic>
          <a:graphicData uri="http://schemas.openxmlformats.org/drawingml/2006/table">
            <a:tbl>
              <a:tblPr firstRow="1" firstCol="1" bandRow="1">
                <a:tableStyleId>{5C22544A-7EE6-4342-B048-85BDC9FD1C3A}</a:tableStyleId>
              </a:tblPr>
              <a:tblGrid>
                <a:gridCol w="1025602"/>
                <a:gridCol w="1025602"/>
                <a:gridCol w="1026242"/>
                <a:gridCol w="1026242"/>
              </a:tblGrid>
              <a:tr h="386285">
                <a:tc>
                  <a:txBody>
                    <a:bodyPr/>
                    <a:lstStyle/>
                    <a:p>
                      <a:pPr algn="ctr">
                        <a:lnSpc>
                          <a:spcPct val="115000"/>
                        </a:lnSpc>
                        <a:spcAft>
                          <a:spcPts val="0"/>
                        </a:spcAft>
                      </a:pPr>
                      <a:r>
                        <a:rPr lang="es-EC" sz="1200" dirty="0">
                          <a:effectLst/>
                          <a:latin typeface="Times New Roman" pitchFamily="18" charset="0"/>
                          <a:cs typeface="Times New Roman" pitchFamily="18" charset="0"/>
                        </a:rPr>
                        <a:t>Años</a:t>
                      </a:r>
                      <a:endParaRPr lang="es-EC" sz="1100" dirty="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1960</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1964</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dirty="0">
                          <a:effectLst/>
                          <a:latin typeface="Times New Roman" pitchFamily="18" charset="0"/>
                          <a:cs typeface="Times New Roman" pitchFamily="18" charset="0"/>
                        </a:rPr>
                        <a:t>1970</a:t>
                      </a:r>
                      <a:endParaRPr lang="es-EC" sz="1100" dirty="0">
                        <a:effectLst/>
                        <a:latin typeface="Times New Roman" pitchFamily="18" charset="0"/>
                        <a:ea typeface="Calibri"/>
                        <a:cs typeface="Times New Roman" pitchFamily="18" charset="0"/>
                      </a:endParaRPr>
                    </a:p>
                  </a:txBody>
                  <a:tcPr marL="68075" marR="68075" marT="0" marB="0" anchor="ctr"/>
                </a:tc>
              </a:tr>
              <a:tr h="365107">
                <a:tc>
                  <a:txBody>
                    <a:bodyPr/>
                    <a:lstStyle/>
                    <a:p>
                      <a:pPr algn="ctr">
                        <a:lnSpc>
                          <a:spcPct val="115000"/>
                        </a:lnSpc>
                        <a:spcAft>
                          <a:spcPts val="0"/>
                        </a:spcAft>
                      </a:pPr>
                      <a:r>
                        <a:rPr lang="es-EC" sz="1200">
                          <a:effectLst/>
                          <a:latin typeface="Times New Roman" pitchFamily="18" charset="0"/>
                          <a:cs typeface="Times New Roman" pitchFamily="18" charset="0"/>
                        </a:rPr>
                        <a:t>Empleadores</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27.1%</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36.1%</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33.0%</a:t>
                      </a:r>
                      <a:endParaRPr lang="es-EC" sz="1100">
                        <a:effectLst/>
                        <a:latin typeface="Times New Roman" pitchFamily="18" charset="0"/>
                        <a:ea typeface="Calibri"/>
                        <a:cs typeface="Times New Roman" pitchFamily="18" charset="0"/>
                      </a:endParaRPr>
                    </a:p>
                  </a:txBody>
                  <a:tcPr marL="68075" marR="68075" marT="0" marB="0" anchor="ctr"/>
                </a:tc>
              </a:tr>
              <a:tr h="847780">
                <a:tc>
                  <a:txBody>
                    <a:bodyPr/>
                    <a:lstStyle/>
                    <a:p>
                      <a:pPr algn="ctr">
                        <a:lnSpc>
                          <a:spcPct val="115000"/>
                        </a:lnSpc>
                        <a:spcAft>
                          <a:spcPts val="0"/>
                        </a:spcAft>
                      </a:pPr>
                      <a:r>
                        <a:rPr lang="es-EC" sz="1200">
                          <a:effectLst/>
                          <a:latin typeface="Times New Roman" pitchFamily="18" charset="0"/>
                          <a:cs typeface="Times New Roman" pitchFamily="18" charset="0"/>
                        </a:rPr>
                        <a:t>Trabajadores por Cuenta propia</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21.2%</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17.1%</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12.4%</a:t>
                      </a:r>
                      <a:endParaRPr lang="es-EC" sz="1100">
                        <a:effectLst/>
                        <a:latin typeface="Times New Roman" pitchFamily="18" charset="0"/>
                        <a:ea typeface="Calibri"/>
                        <a:cs typeface="Times New Roman" pitchFamily="18" charset="0"/>
                      </a:endParaRPr>
                    </a:p>
                  </a:txBody>
                  <a:tcPr marL="68075" marR="68075" marT="0" marB="0" anchor="ctr"/>
                </a:tc>
              </a:tr>
              <a:tr h="365107">
                <a:tc>
                  <a:txBody>
                    <a:bodyPr/>
                    <a:lstStyle/>
                    <a:p>
                      <a:pPr algn="ctr">
                        <a:lnSpc>
                          <a:spcPct val="115000"/>
                        </a:lnSpc>
                        <a:spcAft>
                          <a:spcPts val="0"/>
                        </a:spcAft>
                      </a:pPr>
                      <a:r>
                        <a:rPr lang="es-EC" sz="1200">
                          <a:effectLst/>
                          <a:latin typeface="Times New Roman" pitchFamily="18" charset="0"/>
                          <a:cs typeface="Times New Roman" pitchFamily="18" charset="0"/>
                        </a:rPr>
                        <a:t>Empleados</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29.5%</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26.5%</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34.2%</a:t>
                      </a:r>
                      <a:endParaRPr lang="es-EC" sz="1100">
                        <a:effectLst/>
                        <a:latin typeface="Times New Roman" pitchFamily="18" charset="0"/>
                        <a:ea typeface="Calibri"/>
                        <a:cs typeface="Times New Roman" pitchFamily="18" charset="0"/>
                      </a:endParaRPr>
                    </a:p>
                  </a:txBody>
                  <a:tcPr marL="68075" marR="68075" marT="0" marB="0" anchor="ctr"/>
                </a:tc>
              </a:tr>
              <a:tr h="386285">
                <a:tc>
                  <a:txBody>
                    <a:bodyPr/>
                    <a:lstStyle/>
                    <a:p>
                      <a:pPr algn="ctr">
                        <a:lnSpc>
                          <a:spcPct val="115000"/>
                        </a:lnSpc>
                        <a:spcAft>
                          <a:spcPts val="0"/>
                        </a:spcAft>
                      </a:pPr>
                      <a:r>
                        <a:rPr lang="es-EC" sz="1200">
                          <a:effectLst/>
                          <a:latin typeface="Times New Roman" pitchFamily="18" charset="0"/>
                          <a:cs typeface="Times New Roman" pitchFamily="18" charset="0"/>
                        </a:rPr>
                        <a:t>Obreros</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22.2%</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20.3%</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20.4%</a:t>
                      </a:r>
                      <a:endParaRPr lang="es-EC" sz="1100">
                        <a:effectLst/>
                        <a:latin typeface="Times New Roman" pitchFamily="18" charset="0"/>
                        <a:ea typeface="Calibri"/>
                        <a:cs typeface="Times New Roman" pitchFamily="18" charset="0"/>
                      </a:endParaRPr>
                    </a:p>
                  </a:txBody>
                  <a:tcPr marL="68075" marR="68075" marT="0" marB="0" anchor="ctr"/>
                </a:tc>
              </a:tr>
              <a:tr h="386285">
                <a:tc>
                  <a:txBody>
                    <a:bodyPr/>
                    <a:lstStyle/>
                    <a:p>
                      <a:pPr algn="ctr">
                        <a:lnSpc>
                          <a:spcPct val="115000"/>
                        </a:lnSpc>
                        <a:spcAft>
                          <a:spcPts val="0"/>
                        </a:spcAft>
                      </a:pPr>
                      <a:r>
                        <a:rPr lang="es-EC" sz="1200">
                          <a:effectLst/>
                          <a:latin typeface="Times New Roman" pitchFamily="18" charset="0"/>
                          <a:cs typeface="Times New Roman" pitchFamily="18" charset="0"/>
                        </a:rPr>
                        <a:t>Total</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a:effectLst/>
                          <a:latin typeface="Times New Roman" pitchFamily="18" charset="0"/>
                          <a:cs typeface="Times New Roman" pitchFamily="18" charset="0"/>
                        </a:rPr>
                        <a:t>100.0%</a:t>
                      </a:r>
                      <a:endParaRPr lang="es-EC" sz="110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dirty="0">
                          <a:effectLst/>
                          <a:latin typeface="Times New Roman" pitchFamily="18" charset="0"/>
                          <a:cs typeface="Times New Roman" pitchFamily="18" charset="0"/>
                        </a:rPr>
                        <a:t>100.0%</a:t>
                      </a:r>
                      <a:endParaRPr lang="es-EC" sz="1100" dirty="0">
                        <a:effectLst/>
                        <a:latin typeface="Times New Roman" pitchFamily="18" charset="0"/>
                        <a:ea typeface="Calibri"/>
                        <a:cs typeface="Times New Roman" pitchFamily="18" charset="0"/>
                      </a:endParaRPr>
                    </a:p>
                  </a:txBody>
                  <a:tcPr marL="68075" marR="68075" marT="0" marB="0" anchor="ctr"/>
                </a:tc>
                <a:tc>
                  <a:txBody>
                    <a:bodyPr/>
                    <a:lstStyle/>
                    <a:p>
                      <a:pPr algn="ctr">
                        <a:lnSpc>
                          <a:spcPct val="115000"/>
                        </a:lnSpc>
                        <a:spcAft>
                          <a:spcPts val="0"/>
                        </a:spcAft>
                      </a:pPr>
                      <a:r>
                        <a:rPr lang="es-EC" sz="1200" dirty="0">
                          <a:effectLst/>
                          <a:latin typeface="Times New Roman" pitchFamily="18" charset="0"/>
                          <a:cs typeface="Times New Roman" pitchFamily="18" charset="0"/>
                        </a:rPr>
                        <a:t>100.0%</a:t>
                      </a:r>
                      <a:endParaRPr lang="es-EC" sz="1100" dirty="0">
                        <a:effectLst/>
                        <a:latin typeface="Times New Roman" pitchFamily="18" charset="0"/>
                        <a:ea typeface="Calibri"/>
                        <a:cs typeface="Times New Roman" pitchFamily="18" charset="0"/>
                      </a:endParaRPr>
                    </a:p>
                  </a:txBody>
                  <a:tcPr marL="68075" marR="68075" marT="0" marB="0" anchor="ctr"/>
                </a:tc>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Gobierno de  Salvador Allende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6" name="3 Marcador de contenido"/>
          <p:cNvGraphicFramePr>
            <a:graphicFrameLocks/>
          </p:cNvGraphicFramePr>
          <p:nvPr/>
        </p:nvGraphicFramePr>
        <p:xfrm>
          <a:off x="971600" y="1268760"/>
          <a:ext cx="5400600"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2"/>
          <p:cNvPicPr>
            <a:picLocks noChangeAspect="1" noChangeArrowheads="1"/>
          </p:cNvPicPr>
          <p:nvPr/>
        </p:nvPicPr>
        <p:blipFill>
          <a:blip r:embed="rId7" cstate="print">
            <a:extLst/>
          </a:blip>
          <a:srcRect/>
          <a:stretch>
            <a:fillRect/>
          </a:stretch>
        </p:blipFill>
        <p:spPr bwMode="auto">
          <a:xfrm>
            <a:off x="5580112" y="2204864"/>
            <a:ext cx="2820313" cy="3384376"/>
          </a:xfrm>
          <a:prstGeom prst="rect">
            <a:avLst/>
          </a:prstGeom>
          <a:ln>
            <a:noFill/>
          </a:ln>
          <a:effectLst>
            <a:softEdge rad="112500"/>
          </a:effectLs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s-EC" sz="5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Año Critico 1973</a:t>
            </a:r>
            <a:endParaRPr lang="es-EC" sz="5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4505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363" y="2060575"/>
            <a:ext cx="3455987" cy="288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5 Rectángulo redondeado"/>
          <p:cNvSpPr/>
          <p:nvPr/>
        </p:nvSpPr>
        <p:spPr>
          <a:xfrm>
            <a:off x="827584" y="1628800"/>
            <a:ext cx="4032448" cy="4320480"/>
          </a:xfrm>
          <a:prstGeom prst="roundRect">
            <a:avLst>
              <a:gd name="adj" fmla="val 26939"/>
            </a:avLst>
          </a:prstGeom>
          <a:solidFill>
            <a:schemeClr val="bg2">
              <a:lumMod val="75000"/>
            </a:schemeClr>
          </a:solidFill>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500" dirty="0">
                <a:latin typeface="Times New Roman" pitchFamily="18" charset="0"/>
                <a:cs typeface="Times New Roman" pitchFamily="18" charset="0"/>
              </a:rPr>
              <a:t>El 11 de septiembre de 1973, el gobierno constitucional del presidente Salvador Allende es derrocado por un golpe de estado, dirigido por una junta militar del ejército, la marina, la fuerza aérea y los carabineros de chile.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Gobierno de Pinochet</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11266" name="Picture 2"/>
          <p:cNvPicPr>
            <a:picLocks noChangeAspect="1" noChangeArrowheads="1"/>
          </p:cNvPicPr>
          <p:nvPr/>
        </p:nvPicPr>
        <p:blipFill>
          <a:blip r:embed="rId2" cstate="print">
            <a:extLst/>
          </a:blip>
          <a:srcRect/>
          <a:stretch>
            <a:fillRect/>
          </a:stretch>
        </p:blipFill>
        <p:spPr bwMode="auto">
          <a:xfrm>
            <a:off x="5940152" y="2492896"/>
            <a:ext cx="2137420" cy="2664346"/>
          </a:xfrm>
          <a:prstGeom prst="rect">
            <a:avLst/>
          </a:prstGeom>
          <a:ln>
            <a:noFill/>
          </a:ln>
          <a:effectLst>
            <a:softEdge rad="112500"/>
          </a:effectLst>
          <a:extLst/>
        </p:spPr>
      </p:pic>
      <p:graphicFrame>
        <p:nvGraphicFramePr>
          <p:cNvPr id="6" name="5 Diagrama"/>
          <p:cNvGraphicFramePr/>
          <p:nvPr/>
        </p:nvGraphicFramePr>
        <p:xfrm>
          <a:off x="827584" y="1340768"/>
          <a:ext cx="5112568" cy="4896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Chile Socialista</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10242" name="Picture 2"/>
          <p:cNvPicPr>
            <a:picLocks noChangeAspect="1" noChangeArrowheads="1"/>
          </p:cNvPicPr>
          <p:nvPr/>
        </p:nvPicPr>
        <p:blipFill>
          <a:blip r:embed="rId2" cstate="print">
            <a:extLst/>
          </a:blip>
          <a:srcRect/>
          <a:stretch>
            <a:fillRect/>
          </a:stretch>
        </p:blipFill>
        <p:spPr bwMode="auto">
          <a:xfrm>
            <a:off x="4932040" y="2708920"/>
            <a:ext cx="3432568" cy="2292648"/>
          </a:xfrm>
          <a:prstGeom prst="rect">
            <a:avLst/>
          </a:prstGeom>
          <a:ln>
            <a:noFill/>
          </a:ln>
          <a:effectLst>
            <a:softEdge rad="112500"/>
          </a:effectLst>
          <a:extLst/>
        </p:spPr>
      </p:pic>
      <p:sp>
        <p:nvSpPr>
          <p:cNvPr id="7" name="6 Rectángulo redondeado"/>
          <p:cNvSpPr/>
          <p:nvPr/>
        </p:nvSpPr>
        <p:spPr>
          <a:xfrm>
            <a:off x="971600" y="1556792"/>
            <a:ext cx="3600400" cy="2448272"/>
          </a:xfrm>
          <a:prstGeom prst="roundRect">
            <a:avLst>
              <a:gd name="adj" fmla="val 26939"/>
            </a:avLst>
          </a:prstGeom>
          <a:effectLst>
            <a:softEdge rad="127000"/>
          </a:effectLst>
        </p:spPr>
        <p:style>
          <a:lnRef idx="2">
            <a:schemeClr val="accent1">
              <a:shade val="50000"/>
            </a:schemeClr>
          </a:lnRef>
          <a:fillRef idx="1002">
            <a:schemeClr val="dk2"/>
          </a:fillRef>
          <a:effectRef idx="0">
            <a:schemeClr val="accent1"/>
          </a:effectRef>
          <a:fontRef idx="minor">
            <a:schemeClr val="lt1"/>
          </a:fontRef>
        </p:style>
        <p:txBody>
          <a:bodyPr anchor="ctr"/>
          <a:lstStyle/>
          <a:p>
            <a:pPr algn="just" fontAlgn="auto">
              <a:spcBef>
                <a:spcPts val="0"/>
              </a:spcBef>
              <a:spcAft>
                <a:spcPts val="0"/>
              </a:spcAft>
              <a:defRPr/>
            </a:pPr>
            <a:r>
              <a:rPr lang="es-EC" sz="2800" dirty="0">
                <a:latin typeface="Times New Roman" pitchFamily="18" charset="0"/>
                <a:cs typeface="Times New Roman" pitchFamily="18" charset="0"/>
              </a:rPr>
              <a:t>Negación de salvoconductos para salir del país.</a:t>
            </a:r>
          </a:p>
        </p:txBody>
      </p:sp>
      <p:sp>
        <p:nvSpPr>
          <p:cNvPr id="9" name="8 Rectángulo redondeado"/>
          <p:cNvSpPr/>
          <p:nvPr/>
        </p:nvSpPr>
        <p:spPr>
          <a:xfrm>
            <a:off x="1043608" y="4221088"/>
            <a:ext cx="3528392" cy="2160240"/>
          </a:xfrm>
          <a:prstGeom prst="roundRect">
            <a:avLst>
              <a:gd name="adj" fmla="val 26939"/>
            </a:avLst>
          </a:prstGeom>
          <a:solidFill>
            <a:schemeClr val="bg2">
              <a:lumMod val="75000"/>
            </a:schemeClr>
          </a:solidFill>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800" dirty="0"/>
              <a:t>Clausura de medios de comunicación no afines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48132"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8133"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8134" name="AutoShape 2" descr="data:image/jpeg;base64,/9j/4AAQSkZJRgABAQAAAQABAAD/2wCEAAkGBhQSERUUExQWFRUUFhgYGBgVGRcYHRYYHRgdGRgYGBgeGyYfFx0jGRoXIC8gIycpLCwtFR8xNTAqNSYrLCkBCQoKBQUFDQUFDSkYEhgpKSkpKSkpKSkpKSkpKSkpKSkpKSkpKSkpKSkpKSkpKSkpKSkpKSkpKSkpKSkpKSkpKf/AABEIALgBEgMBIgACEQEDEQH/xAAcAAABBQEBAQAAAAAAAAAAAAAFAAIDBAYBBwj/xABAEAACAQIEAwYDBgUDAwQDAAABAhEAAwQSITEFQVEGEyJhcZEygaEHQlKxwfAUFSNi4XKC0UOS8RZTorIXM5P/xAAUAQEAAAAAAAAAAAAAAAAAAAAA/8QAFBEBAAAAAAAAAAAAAAAAAAAAAP/aAAwDAQACEQMRAD8A9cs4SGYIxGxA3HnpVhLjahljzBkH05j0pFPHI0JQ/wDNR3r2mtBU4nxLuxvWLt3cZibjth3hUYKczQJOsDQ6xUvarig2mjvCLaYexZQaPcZHbqcw3P0HyoOcJ4Zj1f8Aq3beSNwWYz6ED860WFsso8T5j6AD2qRx5x661Xe8UB2A5E6j/n5UF2lVfC3ywGh9Yyz8jrVoUHKUV2u0DYpRTqVBzLXYpUqDmWuxSpUHMtIiu0qDkVwrTqVBFmgwacDUF4+L1p4fX0oJSK4RTgKidjNA4iomsA71PFcIoKWJwiESdPMEj8jQLhAttibmVswQSv8AULATp8OY+e9H+I4cPbZDHiEa1mexfD0R8TcX791h5BVd4Uek0BzGICCpEzOgAJ16ch6mhnDuz1u0CFtogIVSFEs0LHjfdvQQNT1qLj/bPDYPS4694xAFtYzEnb/zWF+0DtnjbeItYdQttbzgBkMkjMqka7amg2XHe0eFwduXCADQKoUfnAH70rH8V+0K4LQuLhVCXBKAhJZYDTEExDKdue1DftH7MWnZ7puLaZc5A08QGugnltp1op2twijhmCtEQWbDJpodQAR56A6GRQHOP4dLmB8aW5a3mOVVicubw6da8D4rgzalCFn4tB+KABPQQfmDX0J2mQtZa1bWSyMo5RIy+gifKsLiPs4t379y5dukhjolkSR5FoIHtQeQxSr2n/8AGGD/APZu/O5r8/HSoPXMPjkYIQ6mQdmB/X0oZxHHhQTPKrmIaLE6iCevOsDxziklgD5UA66/8RiEX8TqPlNb7tDbAu2TEDMqz5Tt7V5x2exAXEi4f+kGcx/apaPpW4wXaJcXaS8ym3kaSpIAnkMxgbxQay1ZXLA8a9Ggx70J4vxi3aAtjNmZsqraALEnXwj9xVGx20sNeFk6XQpJE6xprP3pmfkdoqJ8ApxC3wzl0FwIhy5WZkOpaNJXQUGl4ehZVbxiRMFpPoRRFmgVkeBcUdTnxV+0rNCiypAFsnWHJM54G22hrTLiQdNj0P6HY0DLd0lon1q9VC3hyLxMiCAY+n6VaxB0npQS0qam1dBoO0qVdoFXK7SoOUqo8Y4umHtG5cZVA2zGJPIDqazuA4xjb5zqqWrbaqHGpXrlidfM0GwrjGBTLF2QOsa+tV+J4rIhjc0FbE4gk+HlTsJdafEIHUH86xOP7XrhyWdp8h+tLA8WxuNP9G2bVrnduqVEf2g6ufTTzFB6NbuhpjlTb5A1NU+FqUt5d8o0J3PUnrJk003hetENoHlQdvQigIo0ikazfBOINDI58dpirecbH0Ig/OtBbvBhIoA3bHvhg7xw7MLoXwZYJJkaag8prOfZbaxHcXbmJuM7uwgH7oA29ST9KJ9usccNYbEBQ+WAQWZdzE6UJ+zPHG/g7l3LkXvGVRnY6BRJE+c0AD7ReEi9isLAAJvBiTGoGSFJ84MeYo7xTsgMTjUxFzUWoCLEAQ+fMW3mQBA5UftYFNHMlhzkn6k0+6sffcf7v8TQAeK9hsPiLpu4gvc6W8xVB1kDVp56xQXt1bXPgrKIQTiUgpBK5BOhbwzrzPKjuLxC/D3zk7wpQxp0C6/OazeL4naxGPwqi67G21xlWAAIEMW8II0215ba0GixeHzONFgDdiXO+uhIFSHDj7xYjpMDXyWJ+dBu0vHns94LSo5AQKCyqZYnSGIEQDsTM1isb2yxwkfwzb7tmIH/AG5VjpJNB6e2Ftz8A9hSoNgsLmtozE5mRSYgakAmBGmtdoCvE8TdtZwx8DmRuQYgAg8tAsjzNedcR4gJfXc0e4t2pm0qEgiTHUSNvSsFjrkmgOdnLbXP4grM9ywEAncgGBz0kx5VuLSpbwgsEaBIadcxI8XuZrL8L4iuFw4GQZyMxPMayB5VmuK9vbtx4MDKeWk0FG9YuWMULllmcqWABkkAgiJ/0k1p+C8aeyFZ7hW2b6Zu8fM1sRAYAaxqf+4Cs9gO0qAs7iWbQbaCiVrEWcR4ntkWberMNGaSAEXT8UEmNINB6LwQYW7iBmNq7dI7xWB//YY0utaMjNlOXN5NqdDW8sXsw6kGCPwnrXinCu1eFxGIt3hbvWLmFthE7tlYXLYkKjKQDvpIPMdKLY/7Trqk5AlkHSYzMfmdPZaD1rDrFwiD8A11I3bnVm6kgjqK+e8Z9pOJYmLt8mfxhB8gKfY+0nEr8Rveq3CT8xMGg+hRUN6+ttGZzCqCSTyA515r2W+0wswFy5nQ6EOoV18wRAYDoR6HlUf2x9sSq2sFY1e+AzEH7uaLaj/U2vovnQWuLfa2AxFlYAO7bkdYohwTt9dID37RFlhKXVHLzA2/xWJ4TwzA2AgvWr2JuNoTqLZcHWNRI5c9q1XEe2qYa73P8OcqwPiRRBGgAO+nKg9Ct4hWUMpkESCOldS7NebcC7a2sNiDh2zCzcXvLM/dBnw9YkERyIopwLtvYt2h314QxIWQ0kDYnT5T5UFP7QMVmxeHtnULrB6nmR7e1VcYuKZhlZwMwiHyjL5qBr8+tV+1vFLF3EreS4G8Iy6EQR+z71NhO09ouoNzKPEdZ+JVzKNtVaNdaDT2OD3g6XjfuQFUm0J3jUTMNr5UK4/x4wddem1aj+aWyobOviUMPENm250Lv2hcujOqOFMzHiEHQHUzrz02OlBlOD8GCOMTihNwkdxZ8M6kf1GB2MbdN94ja3eNBLavcVtRsPEZmAum86UG466i8GYSx2gDUzAE+Z0161Ncxi50W5fRHBlEUJuNvjkv6gKDGlBpsFbIUlwAzbjppos+X/NYbtBiL2GeCS1tj4DyBnY9DWq4TxmxdRlt3Uud3o0MCVj8XMGs12g7sWywZSiySSC0HllO2adNdPago8N4ue9LNEsYMTqvJtRyII+VHRxvu9Z8IMkCdRsdt+tecYPG3HlbdsqqBrhYkFiQuknfLm0gD79G7nGbfdC5cZQGUiDGjbZYg86DR8d49h71lh8a5IHhLAEjTT1jSg3YziKYTA9w7qr5rsZyEkk+E5N4O2g3BoBw/tH4TiEsBygZi2Z1UODCEKEAYAEjYAGDyodxW01zGYe8otgtas5QcxIuOSRoQTHevHoKDaYvjGMdu7w6LHeJbe6SCEY5RAUjzPKPCazXHOPXkxL4fEYiXF0WwttSFZSgIbeQTmHPTWr9jjd7DK63BN0G1duZfvLbu5nZYEFssKR6VkeL8Av3OJ3b1sBgGF9ZI+FxmVYzbgCCJ0igG2OEXX4gLTFmtllZgSTCFoAIMZiDoQJrX4LDonGTkAAS1eMBQApzZIAHl+dZbjHEAgtRcL3UVTdghQHktlzyW0JIgROUHSaEXu2eI7w3EKpcYEFk1MFsxGsx4qDX/ahjNFymC0GRodGIH0msRh7l43EVC8kqJEnc/SprvbO6yguqPcGgdlBKjyHwzPOKGvx282919ZkAkD6aUHvNrEsABJMACZ3+tcrwwdpMR/7r+9KgPcfxMMttZgiQYgSOYPvpVjgmDd2Fy8RkX4Z+8f1Aqnw1/wCJJNwfCQ2YbHTWOhOk1Y4xxkBMi6ACBFBztPx7Xu0+Z5/Ssvcuf5NMuPJJNT3FK2SpQhmZWDERI6CeWs6bxQVlujpPrNXMLiiGWRl1GpzCPmNfarPCODsLlouEKs2UAsdT8gaMcUR797u8llBaJ0zHxHnLb+1BcGNzYZmW4txrd1UDZXlUNtmOaYkZoAJE6EbRWes579zUkyY/z66UTxdvuyHw4NtXhbiZs6sQZDAkajMBvt89R3CGJdgSV8UnLAPTc6DnqdqD1Tsx2YREBya9ddT6xVvj3Zy3cEFI6GP8yKyvA+J3LDN3ec28jEhrneagSCDAjXeNKpYPiV9h3j3L+dhMh0yROwtsRPyNAsRwF7bsM0G2RlnczsM22uvxaculV72LW6+EvEDvLDqt6JHgDgW9D+GGGnJkHoR4vxplXvGjO0Kco0JUEoTI0kMZB6RGtAuG8RC3b1wBWm27ZSIWYmCOgbUR0oPaHweFjvltZ7gErlALGBsJ+gmKjt8atX3YvhriAQM1yFzEbAQZMajoaxvA+K/xlgBWdSRqLbBWnYrmglfUCpG4G1om47OgA0zXy+bpICqKCLt1jEe+l7LAsWzGXqXEKfLesbi+IljmYnM3KdVHIVaxmOvYrEHD2czZhBVdiwObM39q9dKEnh7d93BIDZ4bUNB56iQaC2vFTEMQ3rMior3FSSAgJO+hJra8C+zqwwm6zMQesfStfhezeHsCbdtBA3gT70Hjyccu20hg2h2I0A9CCPlFbXsN2/ZyLbQzCdHbLKzsGg6jkD+WxrjRVgytblSpBMeXKvEnJtXSFMZW0oPWO1fFzfuYdhftWUtku1u5OaSYCnICGhZ1mJanDHYZiGS7mvjVVcsqZ+UQPIa61m+zfZaziV76+xOYmFByj5mj6dk+GhTOg/ELp8PoZj3mgZe42LAuXjaa1fklhaLMpV86kKjcjmzSNCVPQ0ducbsYrCWxhWBRbWY5jBQISSG6Nz/3Vk+DcLNq/dwy4qLWUXrN4BbngmDIJgRzM6ZT1qzd4VZwjd4GOd2DZbchJ8PiM6lS3iCxuIJIGoGsTdTCKQIzOAXMyQI0QSSYBJPqfKslhOGNjb11rQAfI38OrAhbrAw+Vj4SVBA8i4JiKr8S40oDZpZztP5nzn8qLdmuIJhrP8Reu3jZsMDaGYgNdIIZbdvYgSSTprp1oBww/wDC2AuNR7Vu4xXIDDqxGpI6RuPIUbu9tLC3LaYVWxOJuW0ti4CBkiQABHhbLqzeXSsjxj7Rrt+5KjKASQIVpJ6yDP8AmrnE+0dzBIUyWv4q9a/qXAqhrKv/ANMQo8URJk6kjlqGmv8Aa6wMYtq3aS73doi5eLNkRYlgqx4pMCWMlmGmtYXtD2ta+7i2os2jsiAANEeJ4+LUCJnYUKu40phwsQb7Z3PNghKJHQT3h8zHSo8Fwl2TPHhJ0kqM0aMQC0sB5A86CpcQkAk7z116k1sew2HwzqUu21ZiZk9OlZzF8Ny/CcwiZGw6a8/PpWp7G9l2I75nCryUHU+ZoNL/AOnMGPhsqJ5Caz/GOxdhpyKUJ2iYH6Uc4hxYoSoNu2B9+7t8tdazvEO2F62wy3bWIU7hBH5E0GZbsreBI8NKtcmKLAE2yJExppNKgBPiVs28i7fn50Bv3yxk03EYksdTUBegsYa0WYAAkkwABJJ6AczXoHanCqnDsHaxIPfW4CksZRT42VhMQBCBdxBOmxC9msbicMgNpAmaT3kWw0EDTOwJC6DQVzj+OuX8oYNcaZMsW8I1OpGgiZjSgs8Nxy4e73uGwy3GI1zMTkYn7vqKM3e7vnPi8MEnaGBM85jWOk61gMHjmQyCPRs8evhIn50TtYm40FnEAzlGaP8A5MTp8qDScX4jh+7Nq0mXSNtulZ7guOFq4brrMiCCOe8j13rmMvBVJ6/ShdjHK5VSmkeLXfz8tKDVYbtwircLoc7EZRvCdNdJq32b7W2lzI6EodVzhSQ0feG2p5iNqy9rB2iDnZwZWDyAnxbKZJEjymddqT4a0H8DOVHXlprrAn26UBXjHFVu3FOXwyAwHMTJjpVmx2Wv3FCWklnGUvAUBCRDsdtjHU5WiYoT2ZwIxWKt2mZkV3PiWJAUFzE6TAj517fg7VnDi2qeCzZV7tx7jTyyhmY7kyfaAKDztuyLYS33Wci9bhiy884nTyDBh/toJas3rtwLcdmAMakmtHju1T4zEuy24tjSyYILIPjNyTuZDAchPnVu9blRA33I5dT7UA7g/ZNrbnFIxOc5Vtga5c3iYmdvANP7qyGK4kTjnbm11j05+VbXjPFHVCEgplHRcqjNkEcz8M9SCaytyzaLYe4iMpAKXS0Q7kkq4g8wcv8AsFBtOH9sUs2tVe4w3KKSB6miX/rVHwz3lQyg2899RyrNYfsj3qB0htNVZyoTr4QPFO8zRPs9hEyX7JK5TAJXbYif80AG52xuOc1y5DTpbRCwA/uaZ9qC9ouHd5dS8mVRd0bU5VbmZ5CNfka0bJYs3Sl97qjSIYEEcgxXUbHSlx9rd4WxZ8ShxKjkIIMDmI1oBuD4c9y0qW3two2Pi33IBj61Zs4CxbR7GIuC3mGYHTRhqJA3BG+nT0oVwzH5MT4W8IbL+lEMdxtjcIGFS4erlRIG2+42oLlvs93Srce4kxcCqoVfCwBXVTDAx0mWqDjnGMOZDO+4AyRBCgwZM8+QHKh3aziZa0HgIWgZFYEAzJyldCIHLrWQJZtYoNEeI2WcMwdlEiMwViCOsb+/OnccvnFlUQqiWEOVTIGXQDL+5351nWwrgwRHrt77Vc4QbjXlVGVHBIBcwBoSQZ3mNuZMc6Av2M4fazM90qrW5MuJCgeXXodaGdobvf4ospb+oZGYzuTzAA89hvU/DsUcxcgMSwgEAKSQZBA/2kCeVN41wVrGW87oGds3dicy6zHSAPPnFBT47hGtXRbYQURBHTwz89ST863XDk77AoLdtWPdoJYE5cgMxBGucH5medYvtFca4y3THiGXTy2+lWezfH79kd2jDIx2YSASNSOnKg13F+ErlVrali6gOCQJ8/KaKcIzW0VdoH1/Ws7a44SviMkD9mu4PjjMfi20oNJjLaOjAwCRvArJ8P4dYF+C3jYEeFRp1J5VH2ix7AAKSS34ZJgb6Cs9iuI2yoCrtzaZPWY/Wg9RXApH/ilXjput19if+aVBCTT7AllHUgfWoqs8NtTetjq6/wD2FB9F2OB4XFW7JvWgGRAP6ZNv5HJEim3OweBVy7I2Vx3bTcdl+IESSxKSY1BArlvFrbtrOmgjr8hzoZxbj1y2gJDLmfKOrKQdSv3gDHnBoH8Z+x/CXbqPZY4VcsMltQwY6QwzHw6SDvOh6y5fstwNu2c733ZvCHzAZT1CqoGnnIp/DO0HeIrcwwU68xRPFcSBiToCDH0oMzxb7JcGbK20u3FvEGLtx5ExzSAInTSD5nmEsfYwLCd7exu3xLZtnxA7qrMwmdtV57VucXiw11Dy1UeR5R7VmOOnE3cYtlrs2AEuAkBTObLkJG56HaQKDz3iPExYxF1E1VLjoJ55WI15cqG4jiuYERE70f8AtE7OGzeOIU5rd5zPVLkSQfXU/I1kbYoDnZfincYpLrAmJEAxoVI6HrXq15bWLto8l7aMPCT4Q0aF1Bgt0Oo6HevF8JEidpr1L7GMRGMuqpOV7BzaSuYMuU9JgnTnFAafCJGhy5dQwgZSOY5fI6EEg6GgXEeMKgNpgM7aEr8MAzA1lSTBKnYCJMzW+4/2Te4haxlVioLWicozf2HYazodPMV5L2sR7Trbuo1toLEMIOp36H1BNAJ47j/hWd5Y+cTl05ak0XXhqvhLB18aLtqc4J5bkGOW1ZPi90NdWTMKBpRrhPEGu5LaQHtmFXUhgRvHMjX1mgmx/G7ttGtqSDEEdOo/OhLcTP3brISAGAn8uVWeOYrLfDHISVGbIcwJIgk6mCRrFXuFY64s904AO8kjYaHQidKAHi8IYUAGDqWb89o18idqI9njlvQxJAWTBKnTzGo1qzxO9Am5czGDpsBQ7g+Im6W/EcoPyJHvEUEPGuGNhXDAlrdzVG5g/hb+4fWprXHLTKBdTMRMSa1lxxdXuW+9Mg8omd9jJj51kbnAzbuFHjwHlzHL6UC4vhXuWUdUi2zQuoMEA6HmJAJE7wa7wzAI9sMbgXIIZW0n0O9bXstgS2DxlxrfeWkFpMpnXK2e4dOiPNCOKfZ3ctlmw91HU6orGHI3jUZSR6iaAc+BRltxeVSAQZYEgydCPMEe1AeP4UJdMbFVPLXSCfcGjHFcO1lVDWntHd86iG/0nIOfQmhXC+EvjMUlpfD3h+JphVAkk9YA2oKWFuNtrAMx59aLi6zxdxCs1q2hS0GV+7YxATMpGWCc0g7jzr13g32e8OsIs2e/cRL3iTJ6hAcoHlB+dN7ePabCXVcqoyHIu0MviQKBt4gBA60HknC+HvdQqq5lAk9VOuWNdfrpNW7HCcqnNoYmKI2WTDIAU7208NcCXLiGdYyEHQrJgmec1ZThjXlZsHd/iUAk2nAF+yD+Jdrg6Mk+goMpcBG1RreK1dvDUiPENwdCD0IO3oaGXnMmgN8Kxil8wPjHXn5DpS7Q3LVwhjbWTu66H58ifUVnGbWV3p645og/lQOODXkT7Uq73jH7prlBRII3FHOxnDjexSk6JZ/quTAAC7Ak9Wge9abtd2bsW1Vpyrt/TTNJHMmYk+tZHEcUVENqzmW2SC5YgtcI2LAaKBJhdYkySaDY43tg0Fv4lhuMtoIDP+oKCBEc+tZ/B9oma/N17jI3wl3ZivnJJ3rONdnenI+kUHpXY/H57l+2Dswca8tjFG+L40hWfaEJ0/tk78/8VgOwd8/xYE/GjD6VpsffbumTQAKRPrpFBqbuJlFYeo+YqfiOJyw4QtMISupVTrmA56z56is1wXEFsOFO6eE/Lb6Uc/iI9NKCXtDwlMVgr6KQ028yxqVdBmSeYkgjXrXhdsDeve3AOW4PiGzLoddxPMHeDppXnPGuwD/xoS0Atq6veZoOW3rDLpOx2HQ8omgAcHw1y+4t2bZdzJAHkJP0r1v7Kuz9+y927iENrNltojLlJ3dn6x8I96m7I9j7WFkoxJjxOYzZenRBPISdBrQPtT9oF3D4tlt6W8otqwEhTBz76Zg2/oKD2K28lvlQrtBgMNi1OHvhXJB0nxIeoI1Q/nHMV5N2b+0d7pNu9duJC/8ATaC8ESC24JE6yKsY7taxkWibSgsIQ5QAACSTMuzbSfOgy3aH7OrljFFLdwXLIk94SJQDdbizOcDkN9x0HTwW3hlD5s95tVBgBF/ERJnWr3EMVcCW0MqbsliQYjmAfSgOPuC4TczEEsqjTZdgP+1frQCcdcLXGLalyWJPMmq63WX4SRV/FAsTMEgyIEbbyPSmDCyJB1oKVzEOx8RJ9aJcLtMTI+7+ca+sCTVUYbXxHbf0ogmJKQttYaQQSdPhmCPQ60G64bj2yjQlvu5lDDLJIBkZiIyjQ1ducDsXySwNtpCzbmCfNH39QwrLdmb1xvjKmJCiYCjn9YGvSiOJudyRJDNMqFY+JmnXXoNNudBrMCiYew1q2xLNh7qxcXKHdtSVYEqGJKgKSZCxMig2NvsqKhhcgg5pBERAiN/0qPDcYNlCWHiJFtUDSBpqSNZAEk+tQYi42IsF4g2chgBYKDVtRqOZA2AXzoGYDjXeWzbvKtxASrI4nTkddj5iDpQbCYnC4TENcw7OQVKqrjwqSdYfciAAJHMyTvQXGY8rbeJ8YUEj6/l9aEW8STuSR50Gt4j22xUyr5R0Efs8qrJ2rN9St8SfxDQgzIMetAhe0idPPl6RVZtDPI0Bm5xA21ykEqSSrDXQ7g/OobOPKuLtlirrqCOvMRzHlQ9MSRodR0pxYSB5afvrQbftZxxMdw63iIVcVYuhLuVTmKsphmP4CQIJJg6bmsIlydTHpNXsBxJ7FzOkTBVlYSrqfiS4v3lI3H5EA1NjeGI4GIsBltZgLtuc7WSTyJjOh1ykwZ0PUhxMJh7gJBddwNtDllQdT94EekGRtTsH3Nq+GIN1BPhOm6iDJXUiTy5VFj1ysMsAFSRoQDz0G8H7p/4qnZwdy5mKggKjPOwyga686CQXWGgfTltt70qG0qBrXTtJj1plOubmm0E+DPjFXL9rQ6a1QsGCKLLqPUUFjsley4qyf7iD8wRWz4pozDkdffWsDwO5lvr/AGuD9a9J4jYzQR6UEfCWi6V/GoPz2NHr1vQUBuLlu22+VaK3dBEESfyoHYO54YJkcvWrl23nyTMjT35fSqCYNQ0iYPXYVLje1drDqEjvb6/ct8jyLvsmnLVvKgLYy+tmz4jA3MaFjyUc9ToI1rxHtBjXN69aaMuclRMxJzCD8/zr0XA8UW5cF3FZiwnKoELb5eBeR/uOprzDirHO9qNUYhSd8oOk+oigH2bpDBp5iaPJxAyp5GW15+Ej2ofw/Ch2zATlWSpjU/P8qNcOwa4gnvCUIHhIA05RHTyoFxbtAGWFkELEg6H/ADrQt38Krm+8PoP81oMX2fPcEkqcnQzMcx8qAZyWG288vLyoH2llmGblIn1qm97LKx6fOrls/wBQaAyNhRJezanLcvTbAHwD4mPKTqEGx1k+XOgB2rMadAS5O0x+m1WcLhobL4fDoZP3jv7a+1E7uI7rS0iWgOYGZ4G8u0meekVGOKXzoLjNJAhtjvOhEfd+tBw8S7grABWCNOnnUeH43q7yA0gLIzZRGpE+VS8Y4HdeCgDHQErlUT8tKqjgZskC+VCAnRTJaNSJiBr86CxhcVcuXFyK9x8pypbGpBPxE8pMe1GhZu2ADiFZCEHd29QSZGkdOpPKo+C4tgwIK4a0Z8UDM0Ry3Pqav8YKPcJW/cuDu+igqQZygjrFBgOIfeAnKrbwdBJyz0qgKPcQE2bqqy21D5iLhi5e2CAADXKCW5Dc0Dt0HQPOk6aVNPUmnFDGug86CizbU9tYpX06VxTQPDkb1e4TxU2HJjMjDLcQ7XEO6n9DyNUiajmgLYq2ryto5gpm2TGYjox5QukbTrzradnuIJi8M+GYKtw2riWW0lot6q2g1E9BI9JrzuxeIOmvpRvh/EDbdLk5cjZwJMTInw7CVEHrQZ0jrSoriP4dnZirgsxMAiBJnTypUAW/vUddauUEllJIophhGhqjgx419aLEUFTBCMQfRvyr1a2AyfIEe015lh8GWuuwExbJ9NQP1+telcMvqEVSdcq6fKgqcVWFVgdqPcOfMgI6UOxeFzArz5fpUnZ9yFKNoUMH05GgL41stqVMO2i89TpI6xv8qrcL7OqqCF3M6/mT1q4zKArMw8IJC9T+5ruIxeW3nG50Xn6/vyoKuK4YVBhZHPyryztViVuOLqCI8J13UGFaPpWz7Zccurbjvmt5RqFiWzcvavOm4gCArDMANIG3rQW8C6sHO3hAjqeXzo7w3AnLmEnf89fpWSwd4I0bjl+/Kt1w7iyFQJjKBQSPbCoSOY+kViWuAOf9X0Fa7juKXuSV+flWO4XhjeuqswGOvkOfzj86DUdluEhit95GkW1HMjdz5DYdT5CimKYTA5TJH769auqBEL4QoAABXQDQLvoAPyqN8ICwTX5b+ZOv70oAF5Z8KgsTpG//AIqBsA9lwXUhZJB6kdPc16Bw7gSry18uXkT9Y2oT2vwILIinUKSecyYH5GgyVjGMrMQTB2FNxGMdjbCrqq7sNFLefWrj8NywDpsfOKpujXLn9djbtyeYkxEQOXzoLFvCYY2yL91muQfhMBfTTWu8KVLSKYuEhtTtIYAa67b0IxPCZusbR71QdJYAj/VRaxaxCBXW2k6qV7xiToBMetAJ7RBnJZZyqApB8iQD++tBUajnG8XeIy3le24EbnKVJ+Fh6zBoADQXLTGdNOpP6VIzD1J6gfpVVb0VGbh186CzkL6AfpUNzBkRqPeuLeI57Unvf+aCZcII1anW1RTqJPn/AMVX72oy9ARfG9AB6aVVe/POq81wGgurxFgIhP8A+ds/XLrSqnSoK9KlSigtYXcHzosWobgV/fzohv70Bfg6kK7DkBMjlvE8tfyonxFoIYSCQCI6RtVPsyki7sRmykeYAg/nRnE2Q1lY+7I9jQXcPxWe5ZtA5yMejR4T++tGMThDbuK+4Phb9Kx4BfD3F5rDDyIO9egcLxlq/gUu3WVBk8RP3WGh+ooHWcACvetqAumn751S4nfVWGdoWwmd5Og5+5JAp+E7QWLiC3auBikE8pA/PlPrWE7VcUN1LgU+EHvHP4gultffM3tQCeNcW71j4cwYkidyeZ15cgKB3sRl1AhjppGnWKj/AIgzJ1JB16elVbpkigkuXJg7RtHOpLGNI51CTUZFBoMIb2Km1aGY5ZMmNARP5ir/AAPg13D3W75MrQMsgNIOsg7Eab077PbpQ3WUKZKIwIB8JzEwCNYIU1oOLX5vDb4FEDWSSWgDnuPKgmTEELv5nUfIaQB70Q4RilzAsRmXNsZ003/3TpQDEtCSSQY2EQNY3G/LbTf0qHCcSyFkkiAIJ0MQCNI6UG8PEMqydoJY9BqYHnWCx3alTiGLagQoI2OWRI/fnVnE8cbuSs/dHlofad6xfEHBMRoAY9eVBpOJcSc2TeDoM2gE+ICelZK/xBrm586qSdq6KAlY4gUUFdCm0c15qeooueJBoKMQTB1Gh/tPXyNZzNpUmGvHKNNiaDU4/iIxFtsxKtBydJBBIdY0neVgHpWMu/Ef3rzq9dxMEESNTtI0qjiic5J3OtBwtSmmg12aB01wmuE1w0HZrk0q5QOpA1ylNB2lSmuUDAKUU802gvcOGhq/ZXTY+o5TQ7AE6wKO4TGIoh1Guum49+UUFPh3FzYuOisCHA1Ogzbg+W5FaTgfGM7tbuHxNqCIho9Nj5VgMVdzOzAQCdqv4C3cUqwPQqZ2PI0GzXwXiPu3BHTU1LZwBuL3DFgpltPrPQA6/Oo/41MRaAMLdGuUmAT/AGmntxNkUZwRcEifxAiNOWhg9NPOgpcU4kUtrYtqAyeFiojO8kKJHRdSOrHpVfF8N/om3qSFLtH3nPwr8hr7VZwgRT3j765F1MDmerEnc8zT2uvcGVPCGMu/Mk7x05D5UGFBqOaPcZ4Qikdyxb8c7T1B50Kfhz+XvQV6VWBw9/L3qS1wp2IEDUxvQaHsPwt7hYrEASZJWdxow2OlFLljIxUkiIkNuNTIbnHl96elEuz5SxdTLOQWwjQNyBJaOZzD603tBem4zAeHMIuEb5pLGOWQlQvWDQDMa8g7iAd+Ua+459NFGutB8ZeJYMddApPUgacuSwPlRsOIjUbR5a8/Tn1LN5UCxGHYAgRBjflzj3oEuI3GviI9t+mtUMQgkk+gqS3beQYGm1S3cOzCSBrrp6/v2oA99NaiDUSfAMZ2qu3DH8vegrZ6ktnbWn/y5/L3qUYF/L3oK5MnWobrTVxsC/l70xuHP5e9BTFdzVZ/lr+XvS/lr+XvQQVyasfy5/L3pfy1/L3oK00pqz/Ln8vel/LX8vegrTSmrP8ALX8vekOGv5e9BWpVa/lr+XvSoImFMpUqCXC4rIZonjeLWntEDOrx0EHrqD08qVKgCZaN4b4F9B+VKlQWFuaaiakt4rLqJHsfoaVKgnXiRBkgMerD/MVy9xi4wiQB0AApUqCq99juaYortKgebMVawKxr9aVKg1fB7E2/Kd/0q1j7GZcsTOkeUa0qVBnb+FNs5TrznyHXz396qXlkR0/P9ilSoKb2YNRgkUqVB0P5T60xxua5SoGU4ClSoONT7DKGlhIg6eeU5f8A5RSpUF21fs5vEgA5fEB92Z31+OPltoRGb9rbIIjfXN8HWYnPz6UqVA9sRaGwEmdVDDw5WAAk76rJ/PUlNctcsk6/deInaJnNEa+uvOlSoFbxicxHhy6A6+FRrrvmDfuKddv2J0QRI/EYWTPTxRGuvqd6VKgjZrJC8oYEwGkrAlSZgtM6j35CPEXFywMs5p8IYDaOetKlQVYpUqV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8135" name="AutoShape 4" descr="data:image/jpeg;base64,/9j/4AAQSkZJRgABAQAAAQABAAD/2wCEAAkGBhQSERUUExQWFRUVGRgaGBgYGR0fGBofIh8fHB4cHSAdHSYgIBokHiAeHy8hJCcqLCwsGB8xNTAqNSYrLCkBCQoKDgwMFA0MFjIaFBg1KSkpLi4pLSkpKSkpNS4pKSkpKSkpKikpKSkpKSkpKSkpKSkpKSkpKSkpKSkpKSkpKf/AABEIAMIBBAMBIgACEQEDEQH/xAAcAAACAgMBAQAAAAAAAAAAAAAFBgQHAAEDAgj/xABFEAACAQIEBAQEAwYDBQcFAAABAhEDIQAEEjEFBkFREyJhcQcygaFCkbEUI1LB8PFi0eEVFnKCsiQzNEOSosIXRFNzo//EABYBAQEBAAAAAAAAAAAAAAAAAAABAv/EABkRAQACAwAAAAAAAAAAAAAAAAARQQESIf/aAAwDAQACEQMRAD8AvDGYwYzFVmMxmNYiMnG8axvFVmNTjMZgMxmMjGYDMDavERqZFZdcmZNkEC59ew6/Q4JYAJSV6lVSAddUgz0UKNX8h9cAm8xZ3xajU6dLX4cFndoFxq0+pIIk+8YY+R8yDlfDBXUnmIBJC6hq0zAuJ2/OMdM9TFR6i02CSAJCiNQPYdY9egwFoZkZWoKbVl8SoNNOkB5R1JIEyxg3PsJwHDjtaov7QxVDR0yoJUKbnUZYwO9959RhTy/MFXOFsvw+EVR+8zD/ACrIP2kQDHWwG5k/FbgteoaaKxI0yVBhCelupA/0wB+G3BXfM16E6RpXWdIdZRgfMrWvcehjAOnw8TMUlahmZYUVYXudTMGgk/N5Rq9nHfEPimdylYrXzZ006YBSkDEzYLAvpAFwIme1sN/DeICt4j01ZEUsCrJpLNqHnUfNpIkXA6YqTiORnP8ADlqLCu1FSpFt1DA/nGAfOE55ar5fMKvgitXRBSIiVVgqkCLTHp8uGLjWUpUUbMimDmakUUaPMJtC9tzgPxvKr+30GkKtGtQtIEmYgD0WW/q5HMZgPmaVV3UUMurNBMedgLkmwUCOu4wCRneVXRFqVVbxvFMHUBYbQsHywO83/OwOU8xoyeWo1hDEEMrTKmbCT+mIWZzLZuRlUJBuaz6lpjadGzVLbEQvriJV4RSoMtbOVy+g6laowWmhF5RR5dXbc4DXEOK5g1qtCjTd2BIapUlKFMTIubuYvC29cLVPlA1qk1qocAsWsVpAdwsm/vjlzF8ZKHnGWpvVZo89TyLab6R5jP0wl5P4gZg1tdd2anpYCmkKoJFrWG/UycA1VeY8tlFcKHcMjIFAAgkESb2ifthKTg1eutPw1XaLsASbnr74tyj8KxmcslQ1FpmoquABqgEAi9r37YqfIczjLVZVW8rEb2MEiYnfAeavJWdG1GdInysh+vzXxHblPOrvl6oPcD+Yw0UPiNQLEujrPUCftq6fzwU/+oWTbUC7wdgVft6YCv0yNWCa3kAgS89+k9sFchzZSoIyhWqMSDJgL/p7XwM5mztF6n7i6XMnVuTc+a/bATANOe+IOadNCstJdoQQfz3/ACjC5UzTG5JJ7m/648pSLEBQSTbBPL8vNJ8V1pBfm1bje0d7bCTgBBqEbE43g2MnkhvWc+oW36YzAfXWMxmMwGYw4zGYDMaxmN4DMZgfxbjlHLAGq2mdhuT9MdshxKnXTXScOvcHb0PY+mAlYA82cXfL01NMqCTBmLfmYwdJwi85ccV1KqoYK0AwDqMX6H6RvgGHl3i5q5VajeYiQTI8xB9Ywu55vO+pvnckqpNxMifQQLDfuBgDw6pUo0YLFm+fQQdzskH6dJvgvwfhVWr+9emxqFvMGUCnHVYmfvgBWd4zVWp4dGm8N5mqEEX2t3+giR13wAyvLlapX8amHqElS7FpKG+ktN/r0i+GTnHjKZN1Q5dhayo0KBOo3veb4j8j8bOZrVB4NOgirc6rkk2BLd4NtJ2wAj4mcOzGZzFNaOtjpUAqSFks3a23U9sGOHcuVsrQ/ZqMhqml62aLednDAwoJBKAC17yfXEnn/mb9kanQoMfHzBUTHkpqWgsB/ET5RJtBMDqqLy+3+8L0PEqaSzwdbalVkLgAgyACRb0wD1Rr0vEqVU8Nq2lUzDIPxSI2JiY+Um072wCXhFHNVaNcioBTYVVd/IgPUwSWIlZiMMOZytXJ+UMmY1fLTb5ybRLsSYmOhOJvBMpUranzDgurafCpiKanfciXtaTA7Ab4AavBWr1fEBDRvUqIZt0piRHvAA9cAOL5vLZbNPUzlYOqPKUz5un4aa2kfxN+eHts+mlfMAC2m/l80wB7k2AxUPxY4TObLKt/DTUR1Mt94/XASuYPjnVYFMlSFJdvEeC8eijyj66sVpxHitbMOaleq9R+7Gfy7D0GMrHTbTHvjnVzYMWvgI+nG0WN8eQ2PYWRYHAfXXLwnJ5b/wDTS/6Bj5H4gP3tT/jb9Tj605dzSjKZUFgCaFIwSP4Bj5w4tyNmqeYcNlqz+ckimmoXlhdSdxgFMDBHJ8v16l1pNHc2H3wXTJ5tW00shUUgx/3LlgffT+uCf+6fEnUNXVqKMwEudG/SIk/6YAWeUUUA1swiG3lUSY/z+mB2eGVUfuw7Hu/y/SL/AGxYnD/h0aonRUKwf+7XcyYBY+nYDEXmLglLIBDUppTJ0kBll2g+aNW/07jAJnDshmKjL4VNgsjzhTad7np9cTOcOX/CzQp6yxKUyTe5gAwCZ3v9cHf9+6B0qEqEkj8QABJ++N/Fmm65xDTDH92uwnYiPvHTAIlPISoMEzP6kYzE6hSzgB0JUAJJgKYvjWA+vMZjMDOPJV8Mmk0FQSQNzboe+IgljMVnw/N5p6yojsGY7lj2kzvsJxY2UosqAMxdhux6nFV3xrG8eScAgc7cPIzRrOwan4UBZEqZuYPfvHfHX4e1KNGi9U1IauQSsHyxMdLkyT+WPXEFVnbxbgrckxBnoRscL/Ec4oZKVENMEALcknb1PX88BYnEuKIabqGhtNu8G1pxX+d4gqp+7+RZUMY8zdl9R1PT7Ym0+B+DSJrOwfTqaDLKAJJJM+aOnTfCvV4otcM3yhARSSDCjYX7+3bAPOS4YWq0WpgEoA7jVAmBEk+vbBinmK1wGVWLP5FXU+5E+YgBZ6m2BHw/49SrF0VvOFHlO9rSN5GC9XIoSagVTVZmWCAdYDGAZ207z0wCJzplWZ1FRvFbVDG1tpFgBbawwQ4VWpZJAzqS+YdBT8hJ7dFJWSbe2O3H8giOtSodNOkqlu7vJIUD1O/oPrhJz2aatVOZrV6dJUqW1teFI8qqBJB7DvgCPO3MNAOvimmXQjQTTdXUAyIJEETuA3fEammYzfFjXyhVVcKfFGllQaCp2JGrrEkjUJxB4lwytns14Soq+STpXSgRomp5lHmIJMmdsWjyzyxT4fSFGmWKrJ1MZLE3Jtb8u2Ak8v8AL4oAs7tWqHeo5lj/ACUTsogYkV+IpTBH4jcKNz79sQszzApDrTILIJJ6C4Ee98ROEUtdQtc6rkm/vgF56NSvn8u9UmEqqVUWRYPbqfXfEf4guhzDI1iFAPfrf74M81aqOeyGiy1K6q364UPiBknq8V0LTNV3RYXxAqwJuf036YBC4miE6FDMRO1zb2GBZ4aRBYqg9Tc/QSR9YxYtPkDMsNNSrTorc6KIJMep8oj88A+JcByWWaHct7sCduoER+WAWEyKlWZJYIJYmw7WHv649DLO+WqVp8quEIAA3BPTpbDNk8zSqZetSo2/dzqKRNwIHc36YzL8JA4ZXiWCspquoBCmDpi46b/6YCzeJV4oZLYFsrR3EgeW30x54LzmlGuKdfw6epTFfbUBfTUP8Q3B6+kX6V+HVamWyRp02cDLUASOnln8/wDPCxm+M5YmGq0/KYjWsg+smZwD/wAV+INIoVy5NZogspKos/4tyY/h/MYAZniRzUmszNpNgRCr/wAI2+u+B2WzFIoCkMJNwVI+2PVXN09IgjT3EH9MA4cg1adEPQUxJNRVPY2aOm8T74ifFMZerl1pVFV3ZhoBuyjckGZE7es4UDmQSHp1CjpdGBEg7dbEESCMR81mamYqipVKkgHToVhEnr5iSSe56WjAL+Y4QlMjw6KeQhgDJJgz3x6r/EDMNV8VqdJmKGkRpYWkHbVYi33wa4llydgZAN72P1OAbciZvMJrpUSyCSGsAfzInrcd8B5b4iVj/wCXRHTYnGYXc3wmpTbSy36ibj0PrjMB9U53iOkwuIQ4rU/wn3GIVXNogl3VR3YgD7460K6VF1I6uO6kEfbAc+C8LWlWNZzcyF/wybz+g+uGrC7XcKv1gYK8IzGqmO4sf69sBMOEnmn4grQqmikTOmYLMW6hVG8f54ZOM8ep5ZZcyx2UfMf9MVjzLy5WqZulnWTwgS/kPoJBP8Jfb88BDq87UqiulTWiufMXpwCfUi3pf2wb5KZKCVaystSs5CKAB5B1sNgbRG5GELnTiVd6Hh1EpAHUx0uSQAwUb7m+2Gj4KtEtVU6QAFYmwYTcj6wD0wFgZnhnh5Suzn95URhe5Ejb3nfFecF4IKocOpdUEsgMauy+15xaPHjrDIPwU6jn30kL95P0xVPC+I1A9dlLKAgMEAgGZDR6g29MB34dklocVy70qXgKtmAFj5SSth83mgDck7Ybslxd1q1KmgzJA1G1NSSWgficmxAtbfCx8OHFTOVa1aqKgo3W8ks402sNUBT0tOM4xxCvVzhoZWkhQE66tS6gky1gfMbxv/ngI/MXGDnswop10ARWLFyq06bGwJLHYAgRv2nEzIcN4Zl28SrmctVqW8zNThT/AIeoE9z+WDOY5fHhkHzuRdjFyBIEfwzGETi/K1OikFcsJ0ICw/eSdIYmWG0zbbAWxy9x2nmWPhrrpsPK6I3hEC0NUjSzAgiJwR5l4X4+VqUwzISphlMEReJEGDsYixOFv4PZc0+GhSZUVa2g9CurcemrVhs4qJy9UXvTf3+U/fAUtwPJ8TNB/DTK1qbCCJ0tpMQAymdoPp3mRiVyHztFT9kqZSvqp+Qmm3iKl4lpgxPWTjOXs1RbhyoVPjUNdMiT5ammGmJEAddrxjlyfnKNLM16sGmjCnHlMfUnYi9ugPtgHrmRdGY4e3zfv9Pb5qbLP88V3z/Wrf7XPgMKbqigMFljqExF/Xt9sN3G+bKVfPZXK04JSqlQuflJCkhUiZa9yYAjCfzjxhcnxarUFV1d1RSfCDhREypLDzX7emAncJ47VoeMvhV+IZiPMWkUFAYTCICSNUeYxMdBfAXhS0a+ZYV8hSyxRdRSnTqliOkDUVg9yo3EHDTwXmGhUy1WvVauXZlWo4BSo2mdIAHQyLC23bChnONUsxmZXxQW1hyxLESxKjrbTpmDGAKtxbLECjlsk9UGSVCKNO7CzT2Jv2GDZ4HSpcv5hlVkFWlRYgxqF4Owu0YW+HZitqnh2V8Q00hnJnfcnW0Cd4GwwT4T8T8vBOaplaq+VyBYjrIizT2n6YBL5h5kzmqiqVa1MU1VaaI7CNO0AG8CBMXg4YeH1adThqV8xTpM2ttTsAB5S0FiBMn5YUEkkWwzcV5jyiZamtPNMgdEGkLKopmWJjyybb9YxV2TqIamVo+IWpFy7r/jLECQRF1Avfc4A3keNUcxXWnWFWitXy01pKVoPJ8rFWO8/i0xjfxKqZCy5dHFUinDAKlMqsq0qADqkTJHXA3nTiLnOI61GBpqNDO5Y9pFiB9B0wMqUVfMQfMGpJF/xGmux76/1OAYvh5y5rV3rslOi6MB4mm5kEEK4JbY3At3wxZLljJUS0ZjL1SuomGEgT2gbDouAXwt5bXOJXaotJyugL4oJIt/0hdhI+2IXPHLtOlpqUwlME1YVFIACMQJk3Jt63OAZ6vMHDlpsodCDNgrmZHeP6jDLnKdKrlpzNWujBXMUmqLTCA6EUBRp2i298UIreWBt1w8f7ezIyiLVrOmpNKqwMtDE33nZd46XwGcCr0VRxUomoRUeGJMxYCbi+Mxy4VwbMVkNRUdw7EhiRJ79e84zAMeVyozeczNHMV3C0Dp0ggBjJkm2w/ywb4TWoZOrSWjW1+MwBE6gRtaLC+3scAeb8gcjxM1ayq1PNtIhjAvudr9xtjeY45TLU0pUwi6gKZAgkFhcHsW22JmcA/8X4gGACGdJEgb7W/l+ePfD+LVfOlBBrLKL9DFz/fEbmeqvhFUOgzAfTJGwIHU9veMReXs/RSsyU6viVDchvmB6ttv6DAN3CuXFpt4tU+JVNyx2HtP6/pjfMwWrlatNTLlbAEapFxHriNmuJELdpAF8RMtQDQ7E3/t/rgKe5f4Sp4hSVqdQadTOKqGG0qWCtJMgsAOgwdzfGFXIZfPZQim4rIK9BSdAbS0qBuEaxg7T6Ysyrllk2uvXCpz1wGm+VzBQLTfy1CwFm0STqAF7EkdZjAH+CcU8fKhxfxwQSdwoldPuLjHn/YVIU2VVC6heNzAgX3MeuAHDeKihw7LsLqopA9CQzAT+bThurZ+myNpN1iewJE/XAKWT5NVKjNPzCD06QYO43N8FaDUcvppjSoYxPr2JJuTgnTzqpT1ufwyfyxW3EuNJnvH0D92dCjVa5Iv6QIOAes3UqW0gozK2l3Ahex0zJv0xVvOWQq06hR0GYdlANSIg7ta/l1GbQbDDtwjmJczqdSSinQpJ83lA3J9IM4IZjKK8E73vgPHww5gWlk6OWqqabUpGo/K0sTJPTf/AFw6cX4ktNNwdYgHcR39cVtWzaUGOrZjae+AmU404z9OiCSlQEqCdutvff8AvgDH+7VSjRYK41uzNqpDTEgAdfMe5MewwoLwfO0W0KNaHXKMqksxQyfMJMtBscXFTpSIPpjhxLh27LuLjAKvLNVajUGjQ9NiGDDSY0kiRvtIv1VcTuI/DVeIVzmK7lE1eRVjUwAAuTssj1PtgXTql8/lqtJSyVkqU3KiQLEoxOwAawnvGGDN8ealmaFN7LXZkUjppBIkesffAb4r8PqK5U0qIKSQxfUS8jufTsBGESh8L6oV4qsKhJh9wwI6gEEXO4GLorL5N8DM6QtPxLCFwFU8EU8PoZmhXphap8yuzDQQQUBU94sQw/F64gcE+G9biderXUfs+WLHzsPmg3CLufc29emHjh+apZuujVEBVxUT3KMDPsdJP9sORzwGmkgCqsCOgAuI+mAqbnP4X16bgZclqT6Qep8o0g7WMWI2mT1sb5S+FWXQCtW1PWABCm1OmQBsN2I7n8sWbl6odVnox/Q4AcQ4itMMZghvrcxgF7OfDzJ+bMDSzsWBpwIa+0dCIwh83crtUqI2SowqKNRB0qhmQbmASLwO2G/mdK1bLulIooZi5JcqbrESLx3FptjhlONjJ5OjSrHUR5SygsCx+kxEAe2ABco8DzGWevUqOmuqhBUTE6gZMADvZQdzhY5vzFR3IKEX1ROokbFyYEkn0EAeuLmSkPDCkQCJGre/W4wF4twGmKq1ColbH1G0e3v2wHfkLkPL5XJJmKyK+YqBXl7imDEAA2mIMnqcSuP8sU6pBPmM67+u4+uI2Vz3hVqSq+um3lVTcdDb6A2wXzuYYL4kSon3AiY9dsBGyWTSmgQQAP74zHKplCTqDAaoNx6DGYBT574d+1VXpUwVakmsoTY1Kr62XV0gRFuuAfJ/AKwro5c6aLghZkSNh6Gd8P3L/C6jtVq1JDVKjPDdBOlR/wCkDBxeHAKD1Yz7W2wEbM5TWoEsstqk+YTaRFjBt1OPfAOXFy3i1nALuxIbqEgCBa0kSfpibmWCU7mNN7+gMb/TEvKV/Fohjsyg/wCnpEYBb5hzVSoiLQWTULAmYCiAJ2Pc4bKGXjLoI2VR+QA/lis+Xc43+2czRqMSFX92vRVB1W9YaZ7g4tPR+6wGqYvfCnzpxFUVlgQ1OoSDsQFMj6kj88MlSoYxWvxPzGlVMn5aqC03IUgWG0arnASOIVFThWWBMGoaIA9ipj7YZ+CPqpjaCMJz5L9pXh9wAAkyYUHTabdwB9R64ZMmr5dQtRSp7H+Xf6YCTzdm9OX3jpOK75bIOTzhUSyNqHUkhAfrcYYOb+IeLRCJJLWEbnHPlnlpstSanVs4pu7LNwGkgH1t+uAXOR81VZWYsAr1Z0wTEr/MAf0cO9YnSPNe5Hb+umET4f5RvBqVCfJ4oAvewv72IFu2GXP8wU1gW6gd/wDTALfGOKVqtenSYKKRqICevzjb64687UDl87l6iMAVZR7Qf0M4C8bzhYhqQbysG2mI81+2JvxMZtWWdvxpq+uAt3g+dapTGo3tJO5/lgRz7xerTRqaPBj5hvG+InKnEAaawd1tiJzmTUUiblDt7YCbyxxMUsnl3A+ejHrqFxt1kYCrxf8AaeIUCplaRt6kgyR7QB+WOHJeaZ+HHVb9nJI+jXHt0xx4ZlzT4wKYRm1rrBH4ViST/hEfpgLSyCHzQxl7mT9PpbtgXzY+nKFCT5lIN/pvgqjKlwbn7YXOcs//ANlnbe+Ag8r1l/ZMi1vndfzLi+DfEk8Wvp/CQxYdCBCwfzJ+mE7lHPBso0xppOhW2xGg/e/5nBfmDmankVZ287sR4SD5jA809lv98A7cGzf4PNIO5FjIMemw2wq85qdIcmyVFJHQgyn2JBxXfGee+KqgdlfLU3MqRS0zbozCduxxw4Fzdmc1VXL5h2qioQJIGqx1XgCRY74AvzjmqiVaS020mvCEAGwBife/2xz5w4yjtRyyH8atUjcRsPfribzTTRc7kp3hwT+UfWWOFTP0SeJkAdZ94v8A0MBbGTr1HRAzAgdb6t5wJ+IfMzZZSFEs3U7DHXIZ/wANVB3Akgzb0jCxz7m2zNcUUUaiASfT+XvgOHDQ1PJ5WsC7TWUsO3m0kC20HbFsU6q6Ckhp9f6tiueC1GWg9PR/4esSA9wVDg6TI7GP7YeuH8SVtWnaJFhb0Pr0wEnLUwqhY2t/U43hdz/MhpuV0g9dxjMAzZKsWI7nfuB2xNzPlWkTYSSSfbHnJaJlTO398eeM1AKarMQCPqRgFPm2oXHlqOoUlyVNoF4MXM7dsE+WcyKTFNUpWLMno0nUPrv9DgLx1iWFMEnVpBUAQq9zHU2+i+s46ZfKOeGhgTTqAF1cWZbkyD2/zwETmjKDLcWymYVwNbFKqFh8ukw0bxBIn0GLFSodAGPmqjWqPNdy7MxZdZBYsQAxkzNgQfrh95G41TqstOtmcwKhMoNQCH/AQQTJ9T/KQtejRlLddX6YSeY1V1VHsHYLJ2kqx/lh8Qw1rBYxTnxC40aaU10yfEJg2gpIH3P2wEjJ8VFLJoUaTRqohI7aoBv+Egi/rh6ofEbJ1KYXMDTqgSVJQn3AK79icVPytnxV8ZNBK1qRUg3BIgGJ6ixnpbtiNwmq9KlUy8M0lgVAR0drRIJnYDbAWFxznvh+SdTSoqzrOgoFOncT81rHe/XC7wznI5l87VYmPAtMTu0CNh80AenXCqeGVEpNKy43/dqYJsIOu9hsBbEUVdGVeFYCqFSYF4MsbbiYGAsPlPhXg5ZaZqCTrZx0g22IIgCB9b440OLoUJUoQttqc+loGOfJ+ZNTJgN8zKyE9SJiCfYD1MYkPwnLUUeKCAuCCSoN4nr03wCtn+IeIyogAWQhAAvJA6dAPufTHL4jV1bOKvRKeneO8D0wZHDKVKrScBQFl4vEIJjeIJjCXx3OF847taG/KMBYnJOXHgKUcMdM6dall9D8sf6495qjXNTS9MqiyNRanf1ADSfy2vfql8rZKrTzXieFWKjVqKUyxgj1WO2+HelnKqaNFBnLqHXxGVBB2kCb32ABwEbLZsqufpeGKYRV0LEHSVsTPUxP1wLy/Ea2XzyVzUWnUoB6TFvlYRIEdZUzBt9cEs7naqtXNajTpEUphb6vMqyxNyQBhT5grmrWqvbzFYUNDbQdtvlGAs/hnPeWzK6HmjWvDrPhNfsxlZ2vA9emBXMPDgyuKldadFGDVWETJAhfmMuRsADbCDwutXWiWoeRH/dN1Jkz17mLiIjBFuXG8NWqPTpaiTdBrsYEXiT/ADwE3hXF1fL5hUXQgqZdUXrp8qAn/EdMn1JxNzOXqVOLLmaTJ4dAU9TSpCeVuh7wR79t8JGfqmj4yK5Pnpw3qoLE/Q4sKnyVmFy1fMVzK16KsKZnWNMMuonc72IPScB65/y9RsiqV6njVWdWQ7FZMdAB8piLDCtypwsZauKlSDDBFOwE6Qx9CA0e8jBGjqz5p0qQZFWGVC+upa4JMnTTBj+WHpfhia+TpqlUU6lPSVLJIJB1EkbyT+u2Ar74kVGp16dSBZvKQdwopn6SZ/LEGtw+q+frvRALqA6ob6gyiw9Y6d8c/iLmcyMwcvmQmqmZBUESCN7kyDiN/tyArKwBVAulZDNAG5jYG4v39JDdTnCsEFNU8MqYMFum4Kny/bEPMcwV2qeIDpboVUCNrraxkbi+PGU4ZmM1VJALMxJZmsJib/TB08lOiqWrAmRAVSdxq6x74ApynmQOHZnVZkIJJO4bqxPqME8pxejQy9QNUDMzMQ1O4WSSBPW3vGFmnk3pZLOgtOo0RJ/Fcsbd4x54DlsudVOrSQEaW1XmNrnoJj0vgNZ/P+YXYwOsg7k3kj88bxFzehGhKUre9hNyLd9sZgHbNcXzmVbzUtXmEso8o7CD+U4Yc7xXxQHNjAbQTC69oJjvb1w1vwVahCkWJmDcbYD5/JLXq1E/CgCxbTJgz7/pgEHiHH69LMUwwD1apaFBMbgAREDv6AYaMhxRWoVKLMoZC6RubEwY7RG+BtfJ0co9SpUMOPxHfaYv7QAO+AfMeYqpQqZmgzU9ZSYIvA0mbdf5YCByfwwV6uUof/kp5xyJIu0qNtrKPti1OE/DrKZeoKqZc+IpMM5kAnaJPQ7dsUDwjmPMUKtKrSch6I0pYQFMkrHVTJn3w7Vfj1xCI8PLD/kb+b4C6qVEyx9bYqv4j8LVa6NUA0/tGrzbQys7D298V/xf4gZ7MyKmYcKfwodC/ksffBPlbP1c64y2YbxKVNKjifmGlT1Fzv1nADuFZ00qlVqRMHcqu19gOwmP9MeMlmGLMwEEsY1et+sXn7R2xO5Ay4qGspt5UM7/AIoxNzKFXdQqkyANWxkxt6CD9MBJyWWZlYsI1edr2EDSv3k/3wvrmfHqUaIMrr3G422t2E/82HykVppYb2A6gAWH5X9zhX5T4QP2+kbEBiSB0MN0wDNwWgtPxKaQVRmUEG1v6+2JvEFJZAWGmD5Y3MCMQOWOHgUFiQASD+ZvcYJ5uiDVpDVMyI9Imfe0fXAL3MXFadNKtOYcwBb8MT26n9cIVHh1Rqb1gAUU3JN7x03O4w4c68ui+Y1QTIKx8xG3+RwByNR1XwgfK+kEQCJIXbrP5bYBu4Dx8OohyrsQCGFo6NIFiD3745cC5hLV0ou7EUtYbSQy+WSCCLAfywnUnNMapgqWPoehHsRiRwhiRUqliussoCxubXuJMOYA98A08b5iV0rM4OipTt1bcKo6dZP0OErKv4jmLMqFtRO8AEiLR1v3xMyXD2q5irTLBQqtYywF4tJ3vvPfHn/Y5y7FtQYaStgR81hgGVKQTKxedM+mq/bAbKcRq1ShOlmEkE9NiSBsIAAnuxHTDLxrLBKMgi3cd7bbQMBeE8PC0mqH+DY7QAf5y2AHcv0qTZqi+YYmiKmpoBvHmIvvJie4Bx9K5gBgGFwOnrih+VOSsytFszrCJr8JwAGBWFYGenmIAboYxYA54QVKNJSWLKyMB0ZXRevoTJ9MAz5TJZem0UaaoxPm0qq/oBfEytmtMAdZ/OCf0BxFbOLcgyWv9v8ATA+txINVCkgEajf/AIQv5efAV18dslJy1aLw6E9ejqPb5vzOETgnDhVFME2ZyCBIkW6j++Lr+JvB1zOTcjy6GV5iTAEH/wBp/TFP8sMqZmipbyhnIk2vYel4wDdx/iNPK0bHS0FVA3Nrnr0OB/K1SpmdGplhAT1JnYD6D8tQwP8AiKCzKREUzBHUSAZOJ3JmZNOgOsXEbyZMD1tJ9BgBPFOK6kdGiPEBkXvqMCO4Vbg9CMHuFZJRRYGCzISCd79NtpH2wgcTzZaqxkkBjAPS84euFVvFo1SsKV81ulpA/X0wCxU5gE7H6YzAHMTqOMwH2I6hgShBMQD2wCzHD9DgIN7k9zvOKD4zzXnFr1ESvUpKGICU2KgXPY7++PWR+JXEQQn7SzSQPOFaL9yMA9c7ctPWrTPlCxeYBnYev+WFHi3HtGWr0AysJVQIkWJ1ER/yj3JxIzmZzmZZ0rV3an/CsKsEwDCj9cAs/wAKQ5RmRgHpVXV0AJJU6Yaewg/fAAMs0bSYk42lLWwUbkgfnjdGBIP4tMn03OJvLdRFzAZzpCLUIP8AiCHT9dUYAdSQTh4+HxWlTzFbc6KiLPqFXf3O2EWfuMP/AC7m6TZGoZYfsqLUqACxJqqAtxe3aNsAV5T4WF8UCNTKouIO49cD+IKRmaYkQWuexAN8deFcxtWSvUpwunSACBeZm/qAb9ML5zbtVQhhMywbb6dNh9MBZVOmjL4kjQgsf4h1bCzylpbiFGGN3iNQuL2iJI+uN8e5pWllgi7kfViR9lEjC7yJxEPxHKIaa6WqqpkkzNjgHzhJ/cViDOisZvNjaT7Rj3SBqPStPzx+RGFfl/ihp1M1TPy+MyRcgi6wRcnYbYLUuKBczSqM4pU5YS4O8WI9xJ9xgJHxFTRlQPUqD3Np+/6Yr0VjTPnBUgjptZd+o23wa+IfH2rsqoSKSkBCbFt/N6T+mBfxIc/7TzIvZkG/ZFGAgcdqAOVi2okG1lm23WMTuB59aVIK62YsSe0RG3qDvjhxHhVcVY/Z2XSFuqm8C5BMj64HVKlUUgCYQk9pJkz6kSMASy2dVKrszCTB1fQHv/RwWyNL9sLhHH7lRVcv/ArKCBANzI9LdMJ71WcknzExc7wBG5OHn4d5EKmaNUEI6UqZM3h6yTH0BwEvnTNgUGKsILCI9fX2wvcPzwTKsWsXGlRO/wDP74I838JVFZkagy7SsqwG3yhiDb+2B/CuWKlSpl0lP3jqA6lWEHqbzPpYYC1vhXQ8ThyKzFQXqrpUwd7z6aSP/UfTEHm/lmhkaaVFqsjGrFNiBCEgsdXVpg3N9vqfpcEo8PoRSd9QnzMdyRfy7Rb7YRuM82vxFWyT0JdXVhUUjR5TMsDJE3BAJ3tgJHK/Mq1NSli728xABieqgAC/2Im4ODmTydXNZmlXoJNIeJqqfhjSVgHcnUFNp+XCdT4jluF1EYotWvbUugBW7xNl9P54t7Mc45RMsKxqhECg6Yg7BtIUdYPTAQs7lYptTJmmVKkGSYi9yf1GKhz+VWnn6FFAhFGlTUjYvMsb/wAYBETizeNZ2pXpa6SeFqFtV2IOwcTA+8d8VLzO2mstWqVV2kQPMpCWUsBcEzYjYrgIfOCEPKtKVCGB9pSCfoDHrgxynnaVGkyVdYqCQiaTu25EC8wL9Jwk5jM6o3t3YkfQEWwRHMXlCtSVo/xvp9JXVH0wAmuZZj3J298FqmcqUiCQDrUEEWEMBAt1i39sBzhw5fyzZpKVJUcuxKqQJAgbm9gBe+AT6rXOMxafEfhIyMBRpmqmlTqLMDqiGkbAyDt0IxmAXuOcBdWzDhhK13Vv4iu83+vXC/lOHualgSVGvY3Egf0cXUvJxR8zUqFaj1ixQkA6bmF81oIt9RhJ4XyQ/iuKjaGVJhJYm/XoNhtt9MAfy3EaeWol63n0ge/TSIPzAHp9+mK54nQ8Wq7o1OmlViwDMFMG9x2w08d4HX0o9PLAlwGC3KID08zaT0NwIjbbHPhHIxcj9oSdACwH0gR3IF4npgBmV+HFarlUr0qlJmZnBXV0UwCDt37YH5XlJxmadCsQGdgsIZPc3iAYvh84jwz9lpqMvV8NQGJW+mSd/mkGI3nbbAfkqqzVKuad1LUyQGc2WVYSA2247bjABMx8Oswt7le8Cf8AqI++N8NplOG55lBC1KmXpR1aGZz3uABPvhm49zJXAVA1ImowWyCb2n5o64H5HhNYsafigUgdRTYKWEao/iYLGAD8u0f+z1YpViwdIaleBpazqTOk7i246Y3kstTFRB4VWo5JLWZLQdiXX0/LDjks1QyaVA7r5yvmZTpEBo9t/wARxEpcTp1KmvLqlU0mBt5ZkQYJtPXfAK3MWVYAsaVQbKC7KSLm0Ak/0cReUs61HPZZ2sq1qRNgLagD0w08wV2qvD0TTAk3dfNEAfKW6E/mMQslyUcxSeuraQpkqNIiCNQgwZE/ngOOZzzUK+aqCGBzNQJNxZnBtIMXFx64jVeYvFZVc2gsdwAdhpgztO++o4JcI+G7VpqF9mcREkkMRH1jATi3LLUOI/spkamSP+FgD9hP5YDXMFO9OqFIp2uep3IBN/7Y3zhXGZz+arUvMpfUI7QL/b7YdeZeDrUybKiMzUxIZbgAdN9xtGBVLk16VSqAXVBWpqDA0kWmevXfARKvGzV1wrsGg+ZgI695i8dZjETg2ZRabrWomoVdj8mpVFj7jEHi1Jsrm6qqQuloEdtx9jjS5qV1E6yZmGg3M9iR/wA3pG2A8V84mtnFNAq2A0x9idz644NxqroZB5VqFTAHaY9euIyv5WE7sLdevpGHPiVPXlsppiaTVRAHQimRPfZsApZ7JVBTSo2rSxiWMkGJ+4/Q4aPhhky/E8uah8iaqknaQtr95jDXzxwhH4K1ZblKlJj9Tp/+WFT4XUv31V/wrSvbuyge+x/PAXNx7LCor3BWO9/cdjim8hmhRrsC7IxqHUCQJUfWJPf64Nc3iE1U6mhlv5WgkdVthByjmr4mmnqIUuSCS1iPMdRO03i+AiZ/iT1qhqPcn8vb2we5QzwetTSqZClVUMZEFhK32H8z6DC1XQhiCIPb+uuPNNoIwH00c4nhiCCNh2/tik/ihmKbZwBAQyoNZ/CSbiB0Mb9z7XYMzzRkv2WKbt4pIVVAa3vP0Ha+K54lmfEqFpmYkxHTAR9FsaQSdwPfGKMYRgO37MP41PtqP/xww8qcebJOlVS/keSAogqRDAlhNx9wO2Cfwng1aykjzIo9TcmB/P0wx8e+GtCpq8J9D7kzIk3uJt9MA9ZPjC1kWrTeUcagQYn/AF6fTG8UrlspxDK6qVJnVQxNrA+onGYC587mjEBnv1EemxjCXkeKn9rfTrUGkJZyASQ4A+Y++F3lbnA6XFTUxCoABf5VKlyb22n/AIsLHNGcNeuW+awEjY+3p9MBZgrZiuXU50UdLQBTpqSREiajE+YDta2IK8Wp5QmnUreIbk1TUXXf0LC/tgVyPSyrZUjM069ZtZFOmgqFYsZhYXcm59MBedsqtN0C0FoWMpqUv0gsBt9SeuAZOIcRy9ZCWqB6kW0VCSOsMVHU9MBeVOPJRp1aXWo5OkhiWAXawIO0QTiTyJwpvAr1iUVPKJZSw8sk7EFdxee+AznxK9RlKkqDphYUiIJsxIMSd8BN47xqkXpFU0FSSStMKdjBuBOOnLeeFapXWTpag0QAGlDrWASRvb8sR+JZQ11VgBKjZZJbq0DUZjvbAvh+Y/Z6iuGBKtcAyNMidrX264Bh5f5qQ+IHLLKrBa9gbj8oJJJ2OO1XjZrZjw6YGnTOo2tPSATJJAkbeuFzh+SB/aHiFA0r/wA7gA/RNWCmd5nGXzKHLwUphQSROoSHO4sJA2H4ZwErPVTUziUQpGlXuesgnUNpFt/thw4HwDyqZvqVmv6gm3sMK/DuZlz3E6VRkCtpdel/Id4gG8xba18WTkaAAF9wSPTr+d8Bz4TwxsvUfSBDVHckncMxbbvgZzDwbxON0KoH/wBo7H3UmmPr5xhhbcGTt+e/TAnOcap0+I5UEgeJQroCTadaMB/7SMB0yeU0VWiysvmHfv8AbfBxoZT5d/1xJy1RKlxHb7xgguXQCSQI3wHzp8UMvo4nXHX92f8A+aYVkcjrg1zzxkZriGYrL8jVCEPdVAVT9QAfrgRTplrKhJ9JJ/r/ACwHfheW1vB7r/P/AExYGQoWup/CdsI/BzUo1Vfw2IHzDSQY36/nhyq8wBIK06ghdip3nvt3wB/jdeeEZpJAGhSB7VFtioMvXdJKMyxElTB9NsNOe4nmMxSdANKOQDuSQDPQWuOvbEvknICgaxq6RrVUXUR3kxPsMAoVOIVahhnLE76mH6nDFyhkiKdeprorKimPEqAfMZ6Tvpi8dceeIcDDVioAhRYggSZAkkCJv0wPrcOGg/INIFwZJ++AF8QearkkG5uCCD7EdMRwMSq2VCidtrYjFYwErMcPZFmxWTcTv1F+2ImC2crUvDbQ5bWQdJBBU9Te1z2wKnAeg1ogflfGrg9iPtj0JG1iLjviVl6i/iViTc/33wDv8NDVdqru0gBNOo+pnTfeN/TDjmOIQxntG2+0bfn7YrDJcSVUMKVCnfWQRNiRe+0EDYE4a8vxVoHiMGDAAEdTNj0tv0wBp689J+v2xmB3jmB1xmAQ+CcKLNVBB0rSYtboY2k74EpAtfuIEk/eMPBybqKgam9VqvUFUVR0Bnt/liLy9yQwbXXWeyTv6kj/ADwBP4bFWZlc1CoAsxACtuCB9DcnpgXzXw6kmaZ3DMCQPK5Bn+KWB/K23XDDm+AkicsPAIvZoBMD5hBmMRU4bW0OtalTqExBU73BJM3kkQe+AJ8oc05KnlqlHM1Co1SqltRYW6gbWj/PFeccanXzT/sqnSxsCevWCemHDPcCqZs00NPL0adO9hNQ+hKxb0BwS4PyzSyzjRBc9QLR13k/fABeV+aP2Ci6Vss7VCwK2lIi0H3v174BV85XzFV3XLinrJby04G47iZxa9WsFm8dPT8se5QEA7nsLe3pgKdocPzVMxoJFQx00ki4mcScrytWZtTrdokMDuSwA9oEz6jFpvlAsGwufm/q2JFN/Sxj+f2wFX0+UayVlrU2RWRg0XIEdNhaNx64fqHHKhQMaLFv4UIIA6XkCPqDiVm8skeYJB6E/qMcizxFNFjpNh+UYAfT5hrO3/hyACZ1OosT0idu2F7jPLT5qv4lSofKAFVIhRJjcyTMkmLmcNtZ9J0kqDMW64j0s6AdOm/c2BwC3V5eNNgUrVUiNiYY/RwY2+2PfEsrmqwIdyZBUS7qL2+UenSTbDYtYG7KAe8zj0MqDpJBkbT/AFGAr3J8pVtbErSERZQL+1rbX9zhgyvAXDAuyAD8IXe3eREffDJTohIvE9r41XpAEXJGAGrw9QBeJnZbn6++IFfgakyDuYJYWj/Ppg8lWDMzHpP2xyrZki5BP0t+WAGJl1SlAClBOogD+8/S2ErmrP0aoCJUM0ybQNLE2mZ6D0O+DvNHEK9RSiUCysI7x9JjbqRhOTlnMH/yyPffAeeB0w2YVWPlMzEG0Tb3/ngpncstIsFQBSdyd+osfT2OOGT5f0uNbQ14A/z3vOGTMZUEKG3UwL3t19/f0wCLVYTIj2G048qZBAUH6Xn3F/phrrct+LOimxY7arKI3JMiBEmTYdTvgjy1wkZRKlSqmtSCzuutURaa1H0eMNP7x6gpaVpsZtPQYCu8SaFHvtjM9nXrVnqtGt2LGBAkmbDoMM/KHGcwjtNWoqUqVaqqBmFNnUeRWUH5WqFZH4iYO+LjpgMOgMq0m1W82pQAL7bSbQfr1x6ytQSWqBSVUmARpWO/uTEDBHhvAmrnVUr6XqsIBBZnLOFZmbdSdQYSPMAbi2PS5LLaU8TNI06tA0yFGgsA4V5DSFWJIBexJDAIWHThmSSsV82lnabKCqiDBcRABnbV1G2PdaiUXRUHhQPLUEmib+W4Egaid7i3rgwmXp0acCpMqXXyqulPC8Q2B8pB8l2iZIaxGJRzRVwzPTdaYpArDQSpSWQk3PmeJ3Ckzi6kFNauaUDT5gZYEGRck98ZjlXoBDpWq6wF1aBKaioJ03Plkxe9rgbYzGYRZOkBVt1xlQ2b2xmMwHtflHvjZEbdj+uN4zAQUMm97nf2GCuVP6YzGYDdMfu298SGUYzGYDiguMbT+WMxmAiimCqyAbH9cReJUgtKoVAU6SZAi8G9uuMxmA6cZciiSCQYG2EfL7OeszPWZN/fGYzAN+TP7k+kxiaW/dr9P0xmMwEbMN8uO6dcZjMBFc3P/EP1x3rjyj64zGYAPljNVp7D/pGJVZQEsO/6Y1jMAEz6+en7LgjQpggyAbjp6DG8ZgJHCVDZoKw1LqAg3EHSCIPQgkfXEni9BaoqGqoqEPUguAxF2Fp9AB9BjMZgK4qUwDWgAQwAgbX6YgV6hDVIJE1Fm+/zm/1AP0xmMwDJyo5L5aST/wBppC/bVt7emAmTEohNyCkell2xmMxaKF0rszZrUxbTl68SSY22nb/XEOrUIKAEwaRJ94F/fGYzEoDa3zH0gD0sMZjMZij/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8136" name="AutoShape 6" descr="data:image/jpeg;base64,/9j/4AAQSkZJRgABAQAAAQABAAD/2wCEAAkGBhQSERUUExQWFRUVGRgaGBgYGR0fGBofIh8fHB4cHSAdHSYgIBokHiAeHy8hJCcqLCwsGB8xNTAqNSYrLCkBCQoKDgwMFA0MFjIaFBg1KSkpLi4pLSkpKSkpNS4pKSkpKSkpKikpKSkpKSkpKSkpKSkpKSkpKSkpKSkpKSkpKf/AABEIAMIBBAMBIgACEQEDEQH/xAAcAAACAgMBAQAAAAAAAAAAAAAFBgQHAAEDAgj/xABFEAACAQIEBAQEAwYDBQcFAAABAhEDIQAEEjEFBkFREyJhcQcygaFCkbEUI1LB8PFi0eEVFnKCsiQzNEOSosIXRFNzo//EABYBAQEBAAAAAAAAAAAAAAAAAAABAv/EABkRAQACAwAAAAAAAAAAAAAAAAARQQESIf/aAAwDAQACEQMRAD8AvDGYwYzFVmMxmNYiMnG8axvFVmNTjMZgMxmMjGYDMDavERqZFZdcmZNkEC59ew6/Q4JYAJSV6lVSAddUgz0UKNX8h9cAm8xZ3xajU6dLX4cFndoFxq0+pIIk+8YY+R8yDlfDBXUnmIBJC6hq0zAuJ2/OMdM9TFR6i02CSAJCiNQPYdY9egwFoZkZWoKbVl8SoNNOkB5R1JIEyxg3PsJwHDjtaov7QxVDR0yoJUKbnUZYwO9959RhTy/MFXOFsvw+EVR+8zD/ACrIP2kQDHWwG5k/FbgteoaaKxI0yVBhCelupA/0wB+G3BXfM16E6RpXWdIdZRgfMrWvcehjAOnw8TMUlahmZYUVYXudTMGgk/N5Rq9nHfEPimdylYrXzZ006YBSkDEzYLAvpAFwIme1sN/DeICt4j01ZEUsCrJpLNqHnUfNpIkXA6YqTiORnP8ADlqLCu1FSpFt1DA/nGAfOE55ar5fMKvgitXRBSIiVVgqkCLTHp8uGLjWUpUUbMimDmakUUaPMJtC9tzgPxvKr+30GkKtGtQtIEmYgD0WW/q5HMZgPmaVV3UUMurNBMedgLkmwUCOu4wCRneVXRFqVVbxvFMHUBYbQsHywO83/OwOU8xoyeWo1hDEEMrTKmbCT+mIWZzLZuRlUJBuaz6lpjadGzVLbEQvriJV4RSoMtbOVy+g6laowWmhF5RR5dXbc4DXEOK5g1qtCjTd2BIapUlKFMTIubuYvC29cLVPlA1qk1qocAsWsVpAdwsm/vjlzF8ZKHnGWpvVZo89TyLab6R5jP0wl5P4gZg1tdd2anpYCmkKoJFrWG/UycA1VeY8tlFcKHcMjIFAAgkESb2ifthKTg1eutPw1XaLsASbnr74tyj8KxmcslQ1FpmoquABqgEAi9r37YqfIczjLVZVW8rEb2MEiYnfAeavJWdG1GdInysh+vzXxHblPOrvl6oPcD+Yw0UPiNQLEujrPUCftq6fzwU/+oWTbUC7wdgVft6YCv0yNWCa3kAgS89+k9sFchzZSoIyhWqMSDJgL/p7XwM5mztF6n7i6XMnVuTc+a/bATANOe+IOadNCstJdoQQfz3/ACjC5UzTG5JJ7m/648pSLEBQSTbBPL8vNJ8V1pBfm1bje0d7bCTgBBqEbE43g2MnkhvWc+oW36YzAfXWMxmMwGYw4zGYDMaxmN4DMZgfxbjlHLAGq2mdhuT9MdshxKnXTXScOvcHb0PY+mAlYA82cXfL01NMqCTBmLfmYwdJwi85ccV1KqoYK0AwDqMX6H6RvgGHl3i5q5VajeYiQTI8xB9Ywu55vO+pvnckqpNxMifQQLDfuBgDw6pUo0YLFm+fQQdzskH6dJvgvwfhVWr+9emxqFvMGUCnHVYmfvgBWd4zVWp4dGm8N5mqEEX2t3+giR13wAyvLlapX8amHqElS7FpKG+ktN/r0i+GTnHjKZN1Q5dhayo0KBOo3veb4j8j8bOZrVB4NOgirc6rkk2BLd4NtJ2wAj4mcOzGZzFNaOtjpUAqSFks3a23U9sGOHcuVsrQ/ZqMhqml62aLednDAwoJBKAC17yfXEnn/mb9kanQoMfHzBUTHkpqWgsB/ET5RJtBMDqqLy+3+8L0PEqaSzwdbalVkLgAgyACRb0wD1Rr0vEqVU8Nq2lUzDIPxSI2JiY+Um072wCXhFHNVaNcioBTYVVd/IgPUwSWIlZiMMOZytXJ+UMmY1fLTb5ybRLsSYmOhOJvBMpUranzDgurafCpiKanfciXtaTA7Ab4AavBWr1fEBDRvUqIZt0piRHvAA9cAOL5vLZbNPUzlYOqPKUz5un4aa2kfxN+eHts+mlfMAC2m/l80wB7k2AxUPxY4TObLKt/DTUR1Mt94/XASuYPjnVYFMlSFJdvEeC8eijyj66sVpxHitbMOaleq9R+7Gfy7D0GMrHTbTHvjnVzYMWvgI+nG0WN8eQ2PYWRYHAfXXLwnJ5b/wDTS/6Bj5H4gP3tT/jb9Tj605dzSjKZUFgCaFIwSP4Bj5w4tyNmqeYcNlqz+ckimmoXlhdSdxgFMDBHJ8v16l1pNHc2H3wXTJ5tW00shUUgx/3LlgffT+uCf+6fEnUNXVqKMwEudG/SIk/6YAWeUUUA1swiG3lUSY/z+mB2eGVUfuw7Hu/y/SL/AGxYnD/h0aonRUKwf+7XcyYBY+nYDEXmLglLIBDUppTJ0kBll2g+aNW/07jAJnDshmKjL4VNgsjzhTad7np9cTOcOX/CzQp6yxKUyTe5gAwCZ3v9cHf9+6B0qEqEkj8QABJ++N/Fmm65xDTDH92uwnYiPvHTAIlPISoMEzP6kYzE6hSzgB0JUAJJgKYvjWA+vMZjMDOPJV8Mmk0FQSQNzboe+IgljMVnw/N5p6yojsGY7lj2kzvsJxY2UosqAMxdhux6nFV3xrG8eScAgc7cPIzRrOwan4UBZEqZuYPfvHfHX4e1KNGi9U1IauQSsHyxMdLkyT+WPXEFVnbxbgrckxBnoRscL/Ec4oZKVENMEALcknb1PX88BYnEuKIabqGhtNu8G1pxX+d4gqp+7+RZUMY8zdl9R1PT7Ym0+B+DSJrOwfTqaDLKAJJJM+aOnTfCvV4otcM3yhARSSDCjYX7+3bAPOS4YWq0WpgEoA7jVAmBEk+vbBinmK1wGVWLP5FXU+5E+YgBZ6m2BHw/49SrF0VvOFHlO9rSN5GC9XIoSagVTVZmWCAdYDGAZ207z0wCJzplWZ1FRvFbVDG1tpFgBbawwQ4VWpZJAzqS+YdBT8hJ7dFJWSbe2O3H8giOtSodNOkqlu7vJIUD1O/oPrhJz2aatVOZrV6dJUqW1teFI8qqBJB7DvgCPO3MNAOvimmXQjQTTdXUAyIJEETuA3fEammYzfFjXyhVVcKfFGllQaCp2JGrrEkjUJxB4lwytns14Soq+STpXSgRomp5lHmIJMmdsWjyzyxT4fSFGmWKrJ1MZLE3Jtb8u2Ak8v8AL4oAs7tWqHeo5lj/ACUTsogYkV+IpTBH4jcKNz79sQszzApDrTILIJJ6C4Ee98ROEUtdQtc6rkm/vgF56NSvn8u9UmEqqVUWRYPbqfXfEf4guhzDI1iFAPfrf74M81aqOeyGiy1K6q364UPiBknq8V0LTNV3RYXxAqwJuf036YBC4miE6FDMRO1zb2GBZ4aRBYqg9Tc/QSR9YxYtPkDMsNNSrTorc6KIJMep8oj88A+JcByWWaHct7sCduoER+WAWEyKlWZJYIJYmw7WHv649DLO+WqVp8quEIAA3BPTpbDNk8zSqZetSo2/dzqKRNwIHc36YzL8JA4ZXiWCspquoBCmDpi46b/6YCzeJV4oZLYFsrR3EgeW30x54LzmlGuKdfw6epTFfbUBfTUP8Q3B6+kX6V+HVamWyRp02cDLUASOnln8/wDPCxm+M5YmGq0/KYjWsg+smZwD/wAV+INIoVy5NZogspKos/4tyY/h/MYAZniRzUmszNpNgRCr/wAI2+u+B2WzFIoCkMJNwVI+2PVXN09IgjT3EH9MA4cg1adEPQUxJNRVPY2aOm8T74ifFMZerl1pVFV3ZhoBuyjckGZE7es4UDmQSHp1CjpdGBEg7dbEESCMR81mamYqipVKkgHToVhEnr5iSSe56WjAL+Y4QlMjw6KeQhgDJJgz3x6r/EDMNV8VqdJmKGkRpYWkHbVYi33wa4llydgZAN72P1OAbciZvMJrpUSyCSGsAfzInrcd8B5b4iVj/wCXRHTYnGYXc3wmpTbSy36ibj0PrjMB9U53iOkwuIQ4rU/wn3GIVXNogl3VR3YgD7460K6VF1I6uO6kEfbAc+C8LWlWNZzcyF/wybz+g+uGrC7XcKv1gYK8IzGqmO4sf69sBMOEnmn4grQqmikTOmYLMW6hVG8f54ZOM8ep5ZZcyx2UfMf9MVjzLy5WqZulnWTwgS/kPoJBP8Jfb88BDq87UqiulTWiufMXpwCfUi3pf2wb5KZKCVaystSs5CKAB5B1sNgbRG5GELnTiVd6Hh1EpAHUx0uSQAwUb7m+2Gj4KtEtVU6QAFYmwYTcj6wD0wFgZnhnh5Suzn95URhe5Ejb3nfFecF4IKocOpdUEsgMauy+15xaPHjrDIPwU6jn30kL95P0xVPC+I1A9dlLKAgMEAgGZDR6g29MB34dklocVy70qXgKtmAFj5SSth83mgDck7Ybslxd1q1KmgzJA1G1NSSWgficmxAtbfCx8OHFTOVa1aqKgo3W8ks402sNUBT0tOM4xxCvVzhoZWkhQE66tS6gky1gfMbxv/ngI/MXGDnswop10ARWLFyq06bGwJLHYAgRv2nEzIcN4Zl28SrmctVqW8zNThT/AIeoE9z+WDOY5fHhkHzuRdjFyBIEfwzGETi/K1OikFcsJ0ICw/eSdIYmWG0zbbAWxy9x2nmWPhrrpsPK6I3hEC0NUjSzAgiJwR5l4X4+VqUwzISphlMEReJEGDsYixOFv4PZc0+GhSZUVa2g9CurcemrVhs4qJy9UXvTf3+U/fAUtwPJ8TNB/DTK1qbCCJ0tpMQAymdoPp3mRiVyHztFT9kqZSvqp+Qmm3iKl4lpgxPWTjOXs1RbhyoVPjUNdMiT5ammGmJEAddrxjlyfnKNLM16sGmjCnHlMfUnYi9ugPtgHrmRdGY4e3zfv9Pb5qbLP88V3z/Wrf7XPgMKbqigMFljqExF/Xt9sN3G+bKVfPZXK04JSqlQuflJCkhUiZa9yYAjCfzjxhcnxarUFV1d1RSfCDhREypLDzX7emAncJ47VoeMvhV+IZiPMWkUFAYTCICSNUeYxMdBfAXhS0a+ZYV8hSyxRdRSnTqliOkDUVg9yo3EHDTwXmGhUy1WvVauXZlWo4BSo2mdIAHQyLC23bChnONUsxmZXxQW1hyxLESxKjrbTpmDGAKtxbLECjlsk9UGSVCKNO7CzT2Jv2GDZ4HSpcv5hlVkFWlRYgxqF4Owu0YW+HZitqnh2V8Q00hnJnfcnW0Cd4GwwT4T8T8vBOaplaq+VyBYjrIizT2n6YBL5h5kzmqiqVa1MU1VaaI7CNO0AG8CBMXg4YeH1adThqV8xTpM2ttTsAB5S0FiBMn5YUEkkWwzcV5jyiZamtPNMgdEGkLKopmWJjyybb9YxV2TqIamVo+IWpFy7r/jLECQRF1Avfc4A3keNUcxXWnWFWitXy01pKVoPJ8rFWO8/i0xjfxKqZCy5dHFUinDAKlMqsq0qADqkTJHXA3nTiLnOI61GBpqNDO5Y9pFiB9B0wMqUVfMQfMGpJF/xGmux76/1OAYvh5y5rV3rslOi6MB4mm5kEEK4JbY3At3wxZLljJUS0ZjL1SuomGEgT2gbDouAXwt5bXOJXaotJyugL4oJIt/0hdhI+2IXPHLtOlpqUwlME1YVFIACMQJk3Jt63OAZ6vMHDlpsodCDNgrmZHeP6jDLnKdKrlpzNWujBXMUmqLTCA6EUBRp2i298UIreWBt1w8f7ezIyiLVrOmpNKqwMtDE33nZd46XwGcCr0VRxUomoRUeGJMxYCbi+Mxy4VwbMVkNRUdw7EhiRJ79e84zAMeVyozeczNHMV3C0Dp0ggBjJkm2w/ywb4TWoZOrSWjW1+MwBE6gRtaLC+3scAeb8gcjxM1ayq1PNtIhjAvudr9xtjeY45TLU0pUwi6gKZAgkFhcHsW22JmcA/8X4gGACGdJEgb7W/l+ePfD+LVfOlBBrLKL9DFz/fEbmeqvhFUOgzAfTJGwIHU9veMReXs/RSsyU6viVDchvmB6ttv6DAN3CuXFpt4tU+JVNyx2HtP6/pjfMwWrlatNTLlbAEapFxHriNmuJELdpAF8RMtQDQ7E3/t/rgKe5f4Sp4hSVqdQadTOKqGG0qWCtJMgsAOgwdzfGFXIZfPZQim4rIK9BSdAbS0qBuEaxg7T6Ysyrllk2uvXCpz1wGm+VzBQLTfy1CwFm0STqAF7EkdZjAH+CcU8fKhxfxwQSdwoldPuLjHn/YVIU2VVC6heNzAgX3MeuAHDeKihw7LsLqopA9CQzAT+bThurZ+myNpN1iewJE/XAKWT5NVKjNPzCD06QYO43N8FaDUcvppjSoYxPr2JJuTgnTzqpT1ufwyfyxW3EuNJnvH0D92dCjVa5Iv6QIOAes3UqW0gozK2l3Ahex0zJv0xVvOWQq06hR0GYdlANSIg7ta/l1GbQbDDtwjmJczqdSSinQpJ83lA3J9IM4IZjKK8E73vgPHww5gWlk6OWqqabUpGo/K0sTJPTf/AFw6cX4ktNNwdYgHcR39cVtWzaUGOrZjae+AmU404z9OiCSlQEqCdutvff8AvgDH+7VSjRYK41uzNqpDTEgAdfMe5MewwoLwfO0W0KNaHXKMqksxQyfMJMtBscXFTpSIPpjhxLh27LuLjAKvLNVajUGjQ9NiGDDSY0kiRvtIv1VcTuI/DVeIVzmK7lE1eRVjUwAAuTssj1PtgXTql8/lqtJSyVkqU3KiQLEoxOwAawnvGGDN8ealmaFN7LXZkUjppBIkesffAb4r8PqK5U0qIKSQxfUS8jufTsBGESh8L6oV4qsKhJh9wwI6gEEXO4GLorL5N8DM6QtPxLCFwFU8EU8PoZmhXphap8yuzDQQQUBU94sQw/F64gcE+G9biderXUfs+WLHzsPmg3CLufc29emHjh+apZuujVEBVxUT3KMDPsdJP9sORzwGmkgCqsCOgAuI+mAqbnP4X16bgZclqT6Qep8o0g7WMWI2mT1sb5S+FWXQCtW1PWABCm1OmQBsN2I7n8sWbl6odVnox/Q4AcQ4itMMZghvrcxgF7OfDzJ+bMDSzsWBpwIa+0dCIwh83crtUqI2SowqKNRB0qhmQbmASLwO2G/mdK1bLulIooZi5JcqbrESLx3FptjhlONjJ5OjSrHUR5SygsCx+kxEAe2ABco8DzGWevUqOmuqhBUTE6gZMADvZQdzhY5vzFR3IKEX1ROokbFyYEkn0EAeuLmSkPDCkQCJGre/W4wF4twGmKq1ColbH1G0e3v2wHfkLkPL5XJJmKyK+YqBXl7imDEAA2mIMnqcSuP8sU6pBPmM67+u4+uI2Vz3hVqSq+um3lVTcdDb6A2wXzuYYL4kSon3AiY9dsBGyWTSmgQQAP74zHKplCTqDAaoNx6DGYBT574d+1VXpUwVakmsoTY1Kr62XV0gRFuuAfJ/AKwro5c6aLghZkSNh6Gd8P3L/C6jtVq1JDVKjPDdBOlR/wCkDBxeHAKD1Yz7W2wEbM5TWoEsstqk+YTaRFjBt1OPfAOXFy3i1nALuxIbqEgCBa0kSfpibmWCU7mNN7+gMb/TEvKV/Fohjsyg/wCnpEYBb5hzVSoiLQWTULAmYCiAJ2Pc4bKGXjLoI2VR+QA/lis+Xc43+2czRqMSFX92vRVB1W9YaZ7g4tPR+6wGqYvfCnzpxFUVlgQ1OoSDsQFMj6kj88MlSoYxWvxPzGlVMn5aqC03IUgWG0arnASOIVFThWWBMGoaIA9ipj7YZ+CPqpjaCMJz5L9pXh9wAAkyYUHTabdwB9R64ZMmr5dQtRSp7H+Xf6YCTzdm9OX3jpOK75bIOTzhUSyNqHUkhAfrcYYOb+IeLRCJJLWEbnHPlnlpstSanVs4pu7LNwGkgH1t+uAXOR81VZWYsAr1Z0wTEr/MAf0cO9YnSPNe5Hb+umET4f5RvBqVCfJ4oAvewv72IFu2GXP8wU1gW6gd/wDTALfGOKVqtenSYKKRqICevzjb64687UDl87l6iMAVZR7Qf0M4C8bzhYhqQbysG2mI81+2JvxMZtWWdvxpq+uAt3g+dapTGo3tJO5/lgRz7xerTRqaPBj5hvG+InKnEAaawd1tiJzmTUUiblDt7YCbyxxMUsnl3A+ejHrqFxt1kYCrxf8AaeIUCplaRt6kgyR7QB+WOHJeaZ+HHVb9nJI+jXHt0xx4ZlzT4wKYRm1rrBH4ViST/hEfpgLSyCHzQxl7mT9PpbtgXzY+nKFCT5lIN/pvgqjKlwbn7YXOcs//ANlnbe+Ag8r1l/ZMi1vndfzLi+DfEk8Wvp/CQxYdCBCwfzJ+mE7lHPBso0xppOhW2xGg/e/5nBfmDmankVZ287sR4SD5jA809lv98A7cGzf4PNIO5FjIMemw2wq85qdIcmyVFJHQgyn2JBxXfGee+KqgdlfLU3MqRS0zbozCduxxw4Fzdmc1VXL5h2qioQJIGqx1XgCRY74AvzjmqiVaS020mvCEAGwBife/2xz5w4yjtRyyH8atUjcRsPfribzTTRc7kp3hwT+UfWWOFTP0SeJkAdZ94v8A0MBbGTr1HRAzAgdb6t5wJ+IfMzZZSFEs3U7DHXIZ/wANVB3Akgzb0jCxz7m2zNcUUUaiASfT+XvgOHDQ1PJ5WsC7TWUsO3m0kC20HbFsU6q6Ckhp9f6tiueC1GWg9PR/4esSA9wVDg6TI7GP7YeuH8SVtWnaJFhb0Pr0wEnLUwqhY2t/U43hdz/MhpuV0g9dxjMAzZKsWI7nfuB2xNzPlWkTYSSSfbHnJaJlTO398eeM1AKarMQCPqRgFPm2oXHlqOoUlyVNoF4MXM7dsE+WcyKTFNUpWLMno0nUPrv9DgLx1iWFMEnVpBUAQq9zHU2+i+s46ZfKOeGhgTTqAF1cWZbkyD2/zwETmjKDLcWymYVwNbFKqFh8ukw0bxBIn0GLFSodAGPmqjWqPNdy7MxZdZBYsQAxkzNgQfrh95G41TqstOtmcwKhMoNQCH/AQQTJ9T/KQtejRlLddX6YSeY1V1VHsHYLJ2kqx/lh8Qw1rBYxTnxC40aaU10yfEJg2gpIH3P2wEjJ8VFLJoUaTRqohI7aoBv+Egi/rh6ofEbJ1KYXMDTqgSVJQn3AK79icVPytnxV8ZNBK1qRUg3BIgGJ6ixnpbtiNwmq9KlUy8M0lgVAR0drRIJnYDbAWFxznvh+SdTSoqzrOgoFOncT81rHe/XC7wznI5l87VYmPAtMTu0CNh80AenXCqeGVEpNKy43/dqYJsIOu9hsBbEUVdGVeFYCqFSYF4MsbbiYGAsPlPhXg5ZaZqCTrZx0g22IIgCB9b440OLoUJUoQttqc+loGOfJ+ZNTJgN8zKyE9SJiCfYD1MYkPwnLUUeKCAuCCSoN4nr03wCtn+IeIyogAWQhAAvJA6dAPufTHL4jV1bOKvRKeneO8D0wZHDKVKrScBQFl4vEIJjeIJjCXx3OF847taG/KMBYnJOXHgKUcMdM6dall9D8sf6495qjXNTS9MqiyNRanf1ADSfy2vfql8rZKrTzXieFWKjVqKUyxgj1WO2+HelnKqaNFBnLqHXxGVBB2kCb32ABwEbLZsqufpeGKYRV0LEHSVsTPUxP1wLy/Ea2XzyVzUWnUoB6TFvlYRIEdZUzBt9cEs7naqtXNajTpEUphb6vMqyxNyQBhT5grmrWqvbzFYUNDbQdtvlGAs/hnPeWzK6HmjWvDrPhNfsxlZ2vA9emBXMPDgyuKldadFGDVWETJAhfmMuRsADbCDwutXWiWoeRH/dN1Jkz17mLiIjBFuXG8NWqPTpaiTdBrsYEXiT/ADwE3hXF1fL5hUXQgqZdUXrp8qAn/EdMn1JxNzOXqVOLLmaTJ4dAU9TSpCeVuh7wR79t8JGfqmj4yK5Pnpw3qoLE/Q4sKnyVmFy1fMVzK16KsKZnWNMMuonc72IPScB65/y9RsiqV6njVWdWQ7FZMdAB8piLDCtypwsZauKlSDDBFOwE6Qx9CA0e8jBGjqz5p0qQZFWGVC+upa4JMnTTBj+WHpfhia+TpqlUU6lPSVLJIJB1EkbyT+u2Ar74kVGp16dSBZvKQdwopn6SZ/LEGtw+q+frvRALqA6ob6gyiw9Y6d8c/iLmcyMwcvmQmqmZBUESCN7kyDiN/tyArKwBVAulZDNAG5jYG4v39JDdTnCsEFNU8MqYMFum4Kny/bEPMcwV2qeIDpboVUCNrraxkbi+PGU4ZmM1VJALMxJZmsJib/TB08lOiqWrAmRAVSdxq6x74ApynmQOHZnVZkIJJO4bqxPqME8pxejQy9QNUDMzMQ1O4WSSBPW3vGFmnk3pZLOgtOo0RJ/Fcsbd4x54DlsudVOrSQEaW1XmNrnoJj0vgNZ/P+YXYwOsg7k3kj88bxFzehGhKUre9hNyLd9sZgHbNcXzmVbzUtXmEso8o7CD+U4Yc7xXxQHNjAbQTC69oJjvb1w1vwVahCkWJmDcbYD5/JLXq1E/CgCxbTJgz7/pgEHiHH69LMUwwD1apaFBMbgAREDv6AYaMhxRWoVKLMoZC6RubEwY7RG+BtfJ0co9SpUMOPxHfaYv7QAO+AfMeYqpQqZmgzU9ZSYIvA0mbdf5YCByfwwV6uUof/kp5xyJIu0qNtrKPti1OE/DrKZeoKqZc+IpMM5kAnaJPQ7dsUDwjmPMUKtKrSch6I0pYQFMkrHVTJn3w7Vfj1xCI8PLD/kb+b4C6qVEyx9bYqv4j8LVa6NUA0/tGrzbQys7D298V/xf4gZ7MyKmYcKfwodC/ksffBPlbP1c64y2YbxKVNKjifmGlT1Fzv1nADuFZ00qlVqRMHcqu19gOwmP9MeMlmGLMwEEsY1et+sXn7R2xO5Ay4qGspt5UM7/AIoxNzKFXdQqkyANWxkxt6CD9MBJyWWZlYsI1edr2EDSv3k/3wvrmfHqUaIMrr3G422t2E/82HykVppYb2A6gAWH5X9zhX5T4QP2+kbEBiSB0MN0wDNwWgtPxKaQVRmUEG1v6+2JvEFJZAWGmD5Y3MCMQOWOHgUFiQASD+ZvcYJ5uiDVpDVMyI9Imfe0fXAL3MXFadNKtOYcwBb8MT26n9cIVHh1Rqb1gAUU3JN7x03O4w4c68ui+Y1QTIKx8xG3+RwByNR1XwgfK+kEQCJIXbrP5bYBu4Dx8OohyrsQCGFo6NIFiD3745cC5hLV0ou7EUtYbSQy+WSCCLAfywnUnNMapgqWPoehHsRiRwhiRUqliussoCxubXuJMOYA98A08b5iV0rM4OipTt1bcKo6dZP0OErKv4jmLMqFtRO8AEiLR1v3xMyXD2q5irTLBQqtYywF4tJ3vvPfHn/Y5y7FtQYaStgR81hgGVKQTKxedM+mq/bAbKcRq1ShOlmEkE9NiSBsIAAnuxHTDLxrLBKMgi3cd7bbQMBeE8PC0mqH+DY7QAf5y2AHcv0qTZqi+YYmiKmpoBvHmIvvJie4Bx9K5gBgGFwOnrih+VOSsytFszrCJr8JwAGBWFYGenmIAboYxYA54QVKNJSWLKyMB0ZXRevoTJ9MAz5TJZem0UaaoxPm0qq/oBfEytmtMAdZ/OCf0BxFbOLcgyWv9v8ATA+txINVCkgEajf/AIQv5efAV18dslJy1aLw6E9ejqPb5vzOETgnDhVFME2ZyCBIkW6j++Lr+JvB1zOTcjy6GV5iTAEH/wBp/TFP8sMqZmipbyhnIk2vYel4wDdx/iNPK0bHS0FVA3Nrnr0OB/K1SpmdGplhAT1JnYD6D8tQwP8AiKCzKREUzBHUSAZOJ3JmZNOgOsXEbyZMD1tJ9BgBPFOK6kdGiPEBkXvqMCO4Vbg9CMHuFZJRRYGCzISCd79NtpH2wgcTzZaqxkkBjAPS84euFVvFo1SsKV81ulpA/X0wCxU5gE7H6YzAHMTqOMwH2I6hgShBMQD2wCzHD9DgIN7k9zvOKD4zzXnFr1ESvUpKGICU2KgXPY7++PWR+JXEQQn7SzSQPOFaL9yMA9c7ctPWrTPlCxeYBnYev+WFHi3HtGWr0AysJVQIkWJ1ER/yj3JxIzmZzmZZ0rV3an/CsKsEwDCj9cAs/wAKQ5RmRgHpVXV0AJJU6Yaewg/fAAMs0bSYk42lLWwUbkgfnjdGBIP4tMn03OJvLdRFzAZzpCLUIP8AiCHT9dUYAdSQTh4+HxWlTzFbc6KiLPqFXf3O2EWfuMP/AC7m6TZGoZYfsqLUqACxJqqAtxe3aNsAV5T4WF8UCNTKouIO49cD+IKRmaYkQWuexAN8deFcxtWSvUpwunSACBeZm/qAb9ML5zbtVQhhMywbb6dNh9MBZVOmjL4kjQgsf4h1bCzylpbiFGGN3iNQuL2iJI+uN8e5pWllgi7kfViR9lEjC7yJxEPxHKIaa6WqqpkkzNjgHzhJ/cViDOisZvNjaT7Rj3SBqPStPzx+RGFfl/ihp1M1TPy+MyRcgi6wRcnYbYLUuKBczSqM4pU5YS4O8WI9xJ9xgJHxFTRlQPUqD3Np+/6Yr0VjTPnBUgjptZd+o23wa+IfH2rsqoSKSkBCbFt/N6T+mBfxIc/7TzIvZkG/ZFGAgcdqAOVi2okG1lm23WMTuB59aVIK62YsSe0RG3qDvjhxHhVcVY/Z2XSFuqm8C5BMj64HVKlUUgCYQk9pJkz6kSMASy2dVKrszCTB1fQHv/RwWyNL9sLhHH7lRVcv/ArKCBANzI9LdMJ71WcknzExc7wBG5OHn4d5EKmaNUEI6UqZM3h6yTH0BwEvnTNgUGKsILCI9fX2wvcPzwTKsWsXGlRO/wDP74I838JVFZkagy7SsqwG3yhiDb+2B/CuWKlSpl0lP3jqA6lWEHqbzPpYYC1vhXQ8ThyKzFQXqrpUwd7z6aSP/UfTEHm/lmhkaaVFqsjGrFNiBCEgsdXVpg3N9vqfpcEo8PoRSd9QnzMdyRfy7Rb7YRuM82vxFWyT0JdXVhUUjR5TMsDJE3BAJ3tgJHK/Mq1NSli728xABieqgAC/2Im4ODmTydXNZmlXoJNIeJqqfhjSVgHcnUFNp+XCdT4jluF1EYotWvbUugBW7xNl9P54t7Mc45RMsKxqhECg6Yg7BtIUdYPTAQs7lYptTJmmVKkGSYi9yf1GKhz+VWnn6FFAhFGlTUjYvMsb/wAYBETizeNZ2pXpa6SeFqFtV2IOwcTA+8d8VLzO2mstWqVV2kQPMpCWUsBcEzYjYrgIfOCEPKtKVCGB9pSCfoDHrgxynnaVGkyVdYqCQiaTu25EC8wL9Jwk5jM6o3t3YkfQEWwRHMXlCtSVo/xvp9JXVH0wAmuZZj3J298FqmcqUiCQDrUEEWEMBAt1i39sBzhw5fyzZpKVJUcuxKqQJAgbm9gBe+AT6rXOMxafEfhIyMBRpmqmlTqLMDqiGkbAyDt0IxmAXuOcBdWzDhhK13Vv4iu83+vXC/lOHualgSVGvY3Egf0cXUvJxR8zUqFaj1ixQkA6bmF81oIt9RhJ4XyQ/iuKjaGVJhJYm/XoNhtt9MAfy3EaeWol63n0ge/TSIPzAHp9+mK54nQ8Wq7o1OmlViwDMFMG9x2w08d4HX0o9PLAlwGC3KID08zaT0NwIjbbHPhHIxcj9oSdACwH0gR3IF4npgBmV+HFarlUr0qlJmZnBXV0UwCDt37YH5XlJxmadCsQGdgsIZPc3iAYvh84jwz9lpqMvV8NQGJW+mSd/mkGI3nbbAfkqqzVKuad1LUyQGc2WVYSA2247bjABMx8Oswt7le8Cf8AqI++N8NplOG55lBC1KmXpR1aGZz3uABPvhm49zJXAVA1ImowWyCb2n5o64H5HhNYsafigUgdRTYKWEao/iYLGAD8u0f+z1YpViwdIaleBpazqTOk7i246Y3kstTFRB4VWo5JLWZLQdiXX0/LDjks1QyaVA7r5yvmZTpEBo9t/wARxEpcTp1KmvLqlU0mBt5ZkQYJtPXfAK3MWVYAsaVQbKC7KSLm0Ak/0cReUs61HPZZ2sq1qRNgLagD0w08wV2qvD0TTAk3dfNEAfKW6E/mMQslyUcxSeuraQpkqNIiCNQgwZE/ngOOZzzUK+aqCGBzNQJNxZnBtIMXFx64jVeYvFZVc2gsdwAdhpgztO++o4JcI+G7VpqF9mcREkkMRH1jATi3LLUOI/spkamSP+FgD9hP5YDXMFO9OqFIp2uep3IBN/7Y3zhXGZz+arUvMpfUI7QL/b7YdeZeDrUybKiMzUxIZbgAdN9xtGBVLk16VSqAXVBWpqDA0kWmevXfARKvGzV1wrsGg+ZgI695i8dZjETg2ZRabrWomoVdj8mpVFj7jEHi1Jsrm6qqQuloEdtx9jjS5qV1E6yZmGg3M9iR/wA3pG2A8V84mtnFNAq2A0x9idz644NxqroZB5VqFTAHaY9euIyv5WE7sLdevpGHPiVPXlsppiaTVRAHQimRPfZsApZ7JVBTSo2rSxiWMkGJ+4/Q4aPhhky/E8uah8iaqknaQtr95jDXzxwhH4K1ZblKlJj9Tp/+WFT4XUv31V/wrSvbuyge+x/PAXNx7LCor3BWO9/cdjim8hmhRrsC7IxqHUCQJUfWJPf64Nc3iE1U6mhlv5WgkdVthByjmr4mmnqIUuSCS1iPMdRO03i+AiZ/iT1qhqPcn8vb2we5QzwetTSqZClVUMZEFhK32H8z6DC1XQhiCIPb+uuPNNoIwH00c4nhiCCNh2/tik/ihmKbZwBAQyoNZ/CSbiB0Mb9z7XYMzzRkv2WKbt4pIVVAa3vP0Ha+K54lmfEqFpmYkxHTAR9FsaQSdwPfGKMYRgO37MP41PtqP/xww8qcebJOlVS/keSAogqRDAlhNx9wO2Cfwng1aykjzIo9TcmB/P0wx8e+GtCpq8J9D7kzIk3uJt9MA9ZPjC1kWrTeUcagQYn/AF6fTG8UrlspxDK6qVJnVQxNrA+onGYC587mjEBnv1EemxjCXkeKn9rfTrUGkJZyASQ4A+Y++F3lbnA6XFTUxCoABf5VKlyb22n/AIsLHNGcNeuW+awEjY+3p9MBZgrZiuXU50UdLQBTpqSREiajE+YDta2IK8Wp5QmnUreIbk1TUXXf0LC/tgVyPSyrZUjM069ZtZFOmgqFYsZhYXcm59MBedsqtN0C0FoWMpqUv0gsBt9SeuAZOIcRy9ZCWqB6kW0VCSOsMVHU9MBeVOPJRp1aXWo5OkhiWAXawIO0QTiTyJwpvAr1iUVPKJZSw8sk7EFdxee+AznxK9RlKkqDphYUiIJsxIMSd8BN47xqkXpFU0FSSStMKdjBuBOOnLeeFapXWTpag0QAGlDrWASRvb8sR+JZQ11VgBKjZZJbq0DUZjvbAvh+Y/Z6iuGBKtcAyNMidrX264Bh5f5qQ+IHLLKrBa9gbj8oJJJ2OO1XjZrZjw6YGnTOo2tPSATJJAkbeuFzh+SB/aHiFA0r/wA7gA/RNWCmd5nGXzKHLwUphQSROoSHO4sJA2H4ZwErPVTUziUQpGlXuesgnUNpFt/thw4HwDyqZvqVmv6gm3sMK/DuZlz3E6VRkCtpdel/Id4gG8xba18WTkaAAF9wSPTr+d8Bz4TwxsvUfSBDVHckncMxbbvgZzDwbxON0KoH/wBo7H3UmmPr5xhhbcGTt+e/TAnOcap0+I5UEgeJQroCTadaMB/7SMB0yeU0VWiysvmHfv8AbfBxoZT5d/1xJy1RKlxHb7xgguXQCSQI3wHzp8UMvo4nXHX92f8A+aYVkcjrg1zzxkZriGYrL8jVCEPdVAVT9QAfrgRTplrKhJ9JJ/r/ACwHfheW1vB7r/P/AExYGQoWup/CdsI/BzUo1Vfw2IHzDSQY36/nhyq8wBIK06ghdip3nvt3wB/jdeeEZpJAGhSB7VFtioMvXdJKMyxElTB9NsNOe4nmMxSdANKOQDuSQDPQWuOvbEvknICgaxq6RrVUXUR3kxPsMAoVOIVahhnLE76mH6nDFyhkiKdeprorKimPEqAfMZ6Tvpi8dceeIcDDVioAhRYggSZAkkCJv0wPrcOGg/INIFwZJ++AF8QearkkG5uCCD7EdMRwMSq2VCidtrYjFYwErMcPZFmxWTcTv1F+2ImC2crUvDbQ5bWQdJBBU9Te1z2wKnAeg1ogflfGrg9iPtj0JG1iLjviVl6i/iViTc/33wDv8NDVdqru0gBNOo+pnTfeN/TDjmOIQxntG2+0bfn7YrDJcSVUMKVCnfWQRNiRe+0EDYE4a8vxVoHiMGDAAEdTNj0tv0wBp689J+v2xmB3jmB1xmAQ+CcKLNVBB0rSYtboY2k74EpAtfuIEk/eMPBybqKgam9VqvUFUVR0Bnt/liLy9yQwbXXWeyTv6kj/ADwBP4bFWZlc1CoAsxACtuCB9DcnpgXzXw6kmaZ3DMCQPK5Bn+KWB/K23XDDm+AkicsPAIvZoBMD5hBmMRU4bW0OtalTqExBU73BJM3kkQe+AJ8oc05KnlqlHM1Co1SqltRYW6gbWj/PFeccanXzT/sqnSxsCevWCemHDPcCqZs00NPL0adO9hNQ+hKxb0BwS4PyzSyzjRBc9QLR13k/fABeV+aP2Ci6Vss7VCwK2lIi0H3v174BV85XzFV3XLinrJby04G47iZxa9WsFm8dPT8se5QEA7nsLe3pgKdocPzVMxoJFQx00ki4mcScrytWZtTrdokMDuSwA9oEz6jFpvlAsGwufm/q2JFN/Sxj+f2wFX0+UayVlrU2RWRg0XIEdNhaNx64fqHHKhQMaLFv4UIIA6XkCPqDiVm8skeYJB6E/qMcizxFNFjpNh+UYAfT5hrO3/hyACZ1OosT0idu2F7jPLT5qv4lSofKAFVIhRJjcyTMkmLmcNtZ9J0kqDMW64j0s6AdOm/c2BwC3V5eNNgUrVUiNiYY/RwY2+2PfEsrmqwIdyZBUS7qL2+UenSTbDYtYG7KAe8zj0MqDpJBkbT/AFGAr3J8pVtbErSERZQL+1rbX9zhgyvAXDAuyAD8IXe3eREffDJTohIvE9r41XpAEXJGAGrw9QBeJnZbn6++IFfgakyDuYJYWj/Ppg8lWDMzHpP2xyrZki5BP0t+WAGJl1SlAClBOogD+8/S2ErmrP0aoCJUM0ybQNLE2mZ6D0O+DvNHEK9RSiUCysI7x9JjbqRhOTlnMH/yyPffAeeB0w2YVWPlMzEG0Tb3/ngpncstIsFQBSdyd+osfT2OOGT5f0uNbQ14A/z3vOGTMZUEKG3UwL3t19/f0wCLVYTIj2G048qZBAUH6Xn3F/phrrct+LOimxY7arKI3JMiBEmTYdTvgjy1wkZRKlSqmtSCzuutURaa1H0eMNP7x6gpaVpsZtPQYCu8SaFHvtjM9nXrVnqtGt2LGBAkmbDoMM/KHGcwjtNWoqUqVaqqBmFNnUeRWUH5WqFZH4iYO+LjpgMOgMq0m1W82pQAL7bSbQfr1x6ytQSWqBSVUmARpWO/uTEDBHhvAmrnVUr6XqsIBBZnLOFZmbdSdQYSPMAbi2PS5LLaU8TNI06tA0yFGgsA4V5DSFWJIBexJDAIWHThmSSsV82lnabKCqiDBcRABnbV1G2PdaiUXRUHhQPLUEmib+W4Egaid7i3rgwmXp0acCpMqXXyqulPC8Q2B8pB8l2iZIaxGJRzRVwzPTdaYpArDQSpSWQk3PmeJ3Ckzi6kFNauaUDT5gZYEGRck98ZjlXoBDpWq6wF1aBKaioJ03Plkxe9rgbYzGYRZOkBVt1xlQ2b2xmMwHtflHvjZEbdj+uN4zAQUMm97nf2GCuVP6YzGYDdMfu298SGUYzGYDiguMbT+WMxmAiimCqyAbH9cReJUgtKoVAU6SZAi8G9uuMxmA6cZciiSCQYG2EfL7OeszPWZN/fGYzAN+TP7k+kxiaW/dr9P0xmMwEbMN8uO6dcZjMBFc3P/EP1x3rjyj64zGYAPljNVp7D/pGJVZQEsO/6Y1jMAEz6+en7LgjQpggyAbjp6DG8ZgJHCVDZoKw1LqAg3EHSCIPQgkfXEni9BaoqGqoqEPUguAxF2Fp9AB9BjMZgK4qUwDWgAQwAgbX6YgV6hDVIJE1Fm+/zm/1AP0xmMwDJyo5L5aST/wBppC/bVt7emAmTEohNyCkell2xmMxaKF0rszZrUxbTl68SSY22nb/XEOrUIKAEwaRJ94F/fGYzEoDa3zH0gD0sMZjMZij/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50184" name="Picture 8" descr="http://t0.gstatic.com/images?q=tbn:ANd9GcQnq2McBtQ2nzgVpprOWrew2sQ2OMJMQMRlbk9i3WhWSp_FILgd3A"/>
          <p:cNvPicPr>
            <a:picLocks noChangeAspect="1" noChangeArrowheads="1"/>
          </p:cNvPicPr>
          <p:nvPr/>
        </p:nvPicPr>
        <p:blipFill>
          <a:blip r:embed="rId7" cstate="print"/>
          <a:srcRect r="34262"/>
          <a:stretch>
            <a:fillRect/>
          </a:stretch>
        </p:blipFill>
        <p:spPr bwMode="auto">
          <a:xfrm>
            <a:off x="6804248" y="1916832"/>
            <a:ext cx="1728192" cy="1733551"/>
          </a:xfrm>
          <a:prstGeom prst="rect">
            <a:avLst/>
          </a:prstGeom>
          <a:ln>
            <a:noFill/>
          </a:ln>
          <a:effectLst>
            <a:softEdge rad="112500"/>
          </a:effectLst>
        </p:spPr>
      </p:pic>
      <p:pic>
        <p:nvPicPr>
          <p:cNvPr id="50186" name="Picture 10" descr="http://t3.gstatic.com/images?q=tbn:ANd9GcTIXmYDrWj2LgW97-1fxN2Ze3F54dZ0mBc3Xbd_TyNHANqOumjI"/>
          <p:cNvPicPr>
            <a:picLocks noChangeAspect="1" noChangeArrowheads="1"/>
          </p:cNvPicPr>
          <p:nvPr/>
        </p:nvPicPr>
        <p:blipFill>
          <a:blip r:embed="rId8" cstate="print"/>
          <a:srcRect l="31282"/>
          <a:stretch>
            <a:fillRect/>
          </a:stretch>
        </p:blipFill>
        <p:spPr bwMode="auto">
          <a:xfrm>
            <a:off x="6732240" y="4293096"/>
            <a:ext cx="1898154" cy="16573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49156"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49157"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9154" name="Picture 2" descr="http://t1.gstatic.com/images?q=tbn:ANd9GcS8vaMC4y7sL7z3GC-CRlInschcPIEeTG4RRFNVsS9ZAtwMoPhL"/>
          <p:cNvPicPr>
            <a:picLocks noChangeAspect="1" noChangeArrowheads="1"/>
          </p:cNvPicPr>
          <p:nvPr/>
        </p:nvPicPr>
        <p:blipFill>
          <a:blip r:embed="rId7" cstate="print"/>
          <a:srcRect r="26106" b="12001"/>
          <a:stretch>
            <a:fillRect/>
          </a:stretch>
        </p:blipFill>
        <p:spPr bwMode="auto">
          <a:xfrm>
            <a:off x="6804248" y="4221088"/>
            <a:ext cx="1872208" cy="1584176"/>
          </a:xfrm>
          <a:prstGeom prst="rect">
            <a:avLst/>
          </a:prstGeom>
          <a:ln>
            <a:noFill/>
          </a:ln>
          <a:effectLst>
            <a:softEdge rad="112500"/>
          </a:effectLst>
        </p:spPr>
      </p:pic>
      <p:pic>
        <p:nvPicPr>
          <p:cNvPr id="2" name="Picture 4" descr="http://t0.gstatic.com/images?q=tbn:ANd9GcTdRZBGofHvmS679CFg--C5lgaawi-YP2AX6XMubUy7Ne83cfwOpQ"/>
          <p:cNvPicPr>
            <a:picLocks noChangeAspect="1" noChangeArrowheads="1"/>
          </p:cNvPicPr>
          <p:nvPr/>
        </p:nvPicPr>
        <p:blipFill>
          <a:blip r:embed="rId8" cstate="print"/>
          <a:srcRect l="8247" r="10675"/>
          <a:stretch>
            <a:fillRect/>
          </a:stretch>
        </p:blipFill>
        <p:spPr bwMode="auto">
          <a:xfrm>
            <a:off x="6732240" y="2060848"/>
            <a:ext cx="1948262" cy="15990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1520" y="476672"/>
            <a:ext cx="8229600" cy="1143000"/>
          </a:xfrm>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glow rad="101600">
                    <a:schemeClr val="accent1">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t>Capitulo II</a:t>
            </a:r>
            <a:endParaRPr lang="es-EC" dirty="0">
              <a:ln w="17780" cmpd="sng">
                <a:solidFill>
                  <a:schemeClr val="tx2">
                    <a:lumMod val="75000"/>
                  </a:schemeClr>
                </a:solidFill>
                <a:prstDash val="solid"/>
                <a:miter lim="800000"/>
              </a:ln>
              <a:latin typeface="Times New Roman" pitchFamily="18" charset="0"/>
              <a:cs typeface="Times New Roman" pitchFamily="18" charset="0"/>
            </a:endParaRPr>
          </a:p>
        </p:txBody>
      </p:sp>
      <p:pic>
        <p:nvPicPr>
          <p:cNvPr id="6147" name="Picture 6" descr="http://t1.gstatic.com/images?q=tbn:ANd9GcTglOCp0JJpX4f3yUhPUx_La4XXY5BgjZRYpSUrdKN6396Be3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1673225"/>
            <a:ext cx="4608513" cy="449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p:cNvSpPr/>
          <p:nvPr/>
        </p:nvSpPr>
        <p:spPr>
          <a:xfrm>
            <a:off x="2771800" y="2420888"/>
            <a:ext cx="3600400" cy="1938992"/>
          </a:xfrm>
          <a:prstGeom prst="rect">
            <a:avLst/>
          </a:prstGeom>
        </p:spPr>
        <p:txBody>
          <a:bodyPr>
            <a:spAutoFit/>
          </a:bodyPr>
          <a:lstStyle/>
          <a:p>
            <a:pPr algn="ctr" fontAlgn="auto">
              <a:spcBef>
                <a:spcPts val="0"/>
              </a:spcBef>
              <a:spcAft>
                <a:spcPts val="0"/>
              </a:spcAft>
              <a:defRPr/>
            </a:pPr>
            <a:r>
              <a:rPr lang="es-EC" sz="4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itchFamily="18" charset="0"/>
                <a:cs typeface="Times New Roman" pitchFamily="18" charset="0"/>
              </a:rPr>
              <a:t>Marco Teórico Sobre</a:t>
            </a:r>
            <a:br>
              <a:rPr lang="es-EC" sz="4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itchFamily="18" charset="0"/>
                <a:cs typeface="Times New Roman" pitchFamily="18" charset="0"/>
              </a:rPr>
            </a:br>
            <a:r>
              <a:rPr lang="es-EC" sz="4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Times New Roman" pitchFamily="18" charset="0"/>
                <a:cs typeface="Times New Roman" pitchFamily="18" charset="0"/>
              </a:rPr>
              <a:t> El Socialismo</a:t>
            </a:r>
            <a:endParaRPr lang="es-EC" sz="40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latin typeface="+mn-lt"/>
              <a:cs typeface="+mn-cs"/>
            </a:endParaRPr>
          </a:p>
        </p:txBody>
      </p:sp>
      <p:pic>
        <p:nvPicPr>
          <p:cNvPr id="9" name="Picture 2" descr="http://t3.gstatic.com/images?q=tbn:ANd9GcQsdvi7f5wTlnzbS-ZJ8_YHoVwjUzqrHjiQzz_kHwzatX6vtthh"/>
          <p:cNvPicPr>
            <a:picLocks noChangeAspect="1" noChangeArrowheads="1"/>
          </p:cNvPicPr>
          <p:nvPr/>
        </p:nvPicPr>
        <p:blipFill>
          <a:blip r:embed="rId3" cstate="print"/>
          <a:srcRect/>
          <a:stretch>
            <a:fillRect/>
          </a:stretch>
        </p:blipFill>
        <p:spPr bwMode="auto">
          <a:xfrm>
            <a:off x="467544" y="548680"/>
            <a:ext cx="1907704" cy="2090479"/>
          </a:xfrm>
          <a:prstGeom prst="rect">
            <a:avLst/>
          </a:prstGeom>
          <a:ln>
            <a:noFill/>
          </a:ln>
          <a:effectLst>
            <a:softEdge rad="127000"/>
          </a:effectLst>
        </p:spPr>
      </p:pic>
      <p:pic>
        <p:nvPicPr>
          <p:cNvPr id="17416" name="Picture 8" descr="http://t0.gstatic.com/images?q=tbn:ANd9GcRAvsKPrZp6ytlPvu8NXJ2pVNMk3J7gFKwwa_FHZPtLRAhQsyOBHQ"/>
          <p:cNvPicPr>
            <a:picLocks noChangeAspect="1" noChangeArrowheads="1"/>
          </p:cNvPicPr>
          <p:nvPr/>
        </p:nvPicPr>
        <p:blipFill>
          <a:blip r:embed="rId4" cstate="print"/>
          <a:srcRect/>
          <a:stretch>
            <a:fillRect/>
          </a:stretch>
        </p:blipFill>
        <p:spPr bwMode="auto">
          <a:xfrm>
            <a:off x="6881057" y="3717032"/>
            <a:ext cx="1939415" cy="257403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50180"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0181"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8130" name="Picture 2" descr="http://t3.gstatic.com/images?q=tbn:ANd9GcQNvmk2L3UPVjFrOaU6fX6XjpP7k3n7NncloREmOPd0dBVq1bnhDQ"/>
          <p:cNvPicPr>
            <a:picLocks noChangeAspect="1" noChangeArrowheads="1"/>
          </p:cNvPicPr>
          <p:nvPr/>
        </p:nvPicPr>
        <p:blipFill>
          <a:blip r:embed="rId7" cstate="print"/>
          <a:srcRect r="24919"/>
          <a:stretch>
            <a:fillRect/>
          </a:stretch>
        </p:blipFill>
        <p:spPr bwMode="auto">
          <a:xfrm>
            <a:off x="6588224" y="1916832"/>
            <a:ext cx="2088232" cy="1638300"/>
          </a:xfrm>
          <a:prstGeom prst="rect">
            <a:avLst/>
          </a:prstGeom>
          <a:ln>
            <a:noFill/>
          </a:ln>
          <a:effectLst>
            <a:softEdge rad="112500"/>
          </a:effectLst>
        </p:spPr>
      </p:pic>
      <p:pic>
        <p:nvPicPr>
          <p:cNvPr id="48132" name="Picture 4" descr="http://t1.gstatic.com/images?q=tbn:ANd9GcRHl3PYMjugT2gpZMn1dV-tkJZtzfadp2HuO6q8xfNBBiuLE4Zh"/>
          <p:cNvPicPr>
            <a:picLocks noChangeAspect="1" noChangeArrowheads="1"/>
          </p:cNvPicPr>
          <p:nvPr/>
        </p:nvPicPr>
        <p:blipFill>
          <a:blip r:embed="rId8" cstate="print"/>
          <a:srcRect l="5521" r="18316"/>
          <a:stretch>
            <a:fillRect/>
          </a:stretch>
        </p:blipFill>
        <p:spPr bwMode="auto">
          <a:xfrm>
            <a:off x="6732240" y="4077072"/>
            <a:ext cx="1944216" cy="17907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51204"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1205"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1206" name="AutoShape 2" descr="data:image/jpeg;base64,/9j/4AAQSkZJRgABAQAAAQABAAD/2wCEAAkGBhISERUUExQUFRUVGRcYGBgVGBgYGBkYHRoXGBccFhcXHCYfGBokGRgXHy8gIycpLiwsFx4xNTAqNSYrLCkBCQoKDgwOGg8PGiokHyQvLCkpKS0sLCwpKSwpLCksLCksLCwsKSwpKSwsLCwsLCksLCwpLCkpLCksLCkpLCksKf/AABEIALUBFwMBIgACEQEDEQH/xAAcAAABBQEBAQAAAAAAAAAAAAAEAAEDBQYCBwj/xAA+EAACAQIEAwYEBAYCAQQDAQABAhEAAwQSITEFQVEGEyJhcYEykaGxB0LB0RQjUnLh8DNisiRTkqIWgvEV/8QAGgEAAgMBAQAAAAAAAAAAAAAAAgMAAQQFBv/EAC4RAAICAQQBAwMDAwUAAAAAAAABAhEDBBIhMUETIlEFMmEUcYGRocEVI0Jy8f/aAAwDAQACEQMRAD8AbemmmpRXQMg+aniuQKfLULHmkKfLT1VlDRTxXVIRUsgwFNTtTVCx6VMKerKHp5pgaVCQelSBoTiPEVsrJ1PJRz9TyHnUbosJu3QoJYgAbk7VTX+0on+Wsjq0ifQdPMxVRicRcvSXMAahRoB/n61W4hljR0JmIk+5PWs8sr8DVD5NHwzjFy7iAGPhgjKvw/3akzEb1oYrF8BKLeQyWJJEiDuIBgGQJ020FbZbZ9PWjxy45ZUoNvhDTTBZrvMo8/tXLXJo7b6K2pfczru9JkVxFEKZU+lQ5xWbBmnK7XTo3ajTY8e3a6tXyc0hTla5Nak0+jBKDi6Y9PNMKdhG9WCKaU0009Qgs1MaVICahBU9KmIqEHFNTxTVCgciulWmpTVl0dZqcGuQKbaqLJQsiuSYrjPXQNQpj56U0qerKHzUhrSyzVxhezN3u2u3AURFZo/O0AkBQdp6n5VVpFpWU1whVLH4V1NSX0UN4ZykKwmdmAbnrz51lsRhcRi7N26FcpbI0XVQIOaQNQQIMnlNa3GDxsOmnyEfpTJxUa5KTdEFPNNQvFCQk6Dn4iQPfrS5OuQlFs7xWORBOZfITqfQDWs8il2NxyOuvX05x0qeybBMvcXM3Pp8+fyqnx3EwWIScsmD16QOQrNKV9jlFImx+JRjGsfmOhJ8ukeQoB7q/kSAOban5bCooLH0olLQKwp1EaRSm7CCuEaMrr8QYQOnKSdudbYmsRgMLc3WNJ5x962eGfNbUgzIGvXrTcXYM29p2KUV0Fp4rVYgItDwH0oaKLtfCfShQawaTuf7nT1324/+o1OY50iKatjj5MEcjXD5Q8EaiuM06097RTXGGIM8taz7msvu+BnpxlH2f0OwKcrXQEVyGmtClboS1XY1PNKKQWiBOs1IGmApAVCzrLTUgaVQgPdgExtOlcg0IuI/nOmkBVIHQ7H56H1JokCqj0R9kGL4mtuJBYsYCrEk9NdqfBY3vBqMjD4kJDFekxyI5159xfiJDMi5lhmDakEmTv0/WgeGY+7buK6kkr1k6cwfL96T6nPIzbwer10KgwWMW6iuh8LfQ8wfMHSiApp1oXT8CAroCl3Z8hXQUdZ9KpzQaxSZNgr/AHdxHicrBo6wZr0D+OF0KwnKQDrvr1rzpbg6VFi+39+w/ci1b8IUAtmkggEGARyNIyzUeWadPpZ5m4w5ZW4nj3ctxCwiZVulgABGUhmDfNTHtV3jCM7HfU/esdxK+b967cgKbjAlRtPOCfPWrHi/aM277qFBAYjzmT0NPyZsUoqUX+4yGgz+p6bSvvnou+8NQ4zDLdQq8kHoSD8xT2HJUFhBIkjpU6xB3qqVGNykm1ZgON4K3Zvi2hJnLOb8uYwNY2psXwx7Lw4jpBkGpu1wKviWEfDho8tWGnyq64gvf2LV5eSZjrGhAn1gg6UhxTbou+jNLb0kkD9vSuhdEjLPr/iorsA0XgsKt5xaQkEgktEgAeXM/vS6sMhsXXZwtuSx5DWf8Vt+EkiyqsuVk8J8yNZHzqLhPBreHBCyS27Nuf2HlVjFaIw2tNi3K7oVTNhXAkqQPMURweyC2YiQv38qtMbcJOXxGSCCRpH70GTPsdFRhasp7Wx9KFFb7hvALaeO6AznUyNB5AHT3q0zWl2topidFUaesUrDcHJvy7NmoyLKopeFR5YzRqdPXSpC65VgGWzHNIykAhfDHQzVv29w5xeNsYZGCkL4p0jMcxE8jlWYqh4zjLWEw6ZjK2kAWN3LEv4Z65hW11tTsweaGxuJW2jM5CqBqT/u9QcMuZkDcmUEV5xxnjtzFPLeFB8KzoP3PnW47IXc2HXykfIn/FJ3JzQdUi8Lxzri0ZGnU1Fi3gR12qLhj6MOjGgqsvtGLJcamrDRSmo7N/MWEaqY/UH5GuytPU/kGWLzHlDUjSinFGJETTV0BSqFmXwuPjFMujZjlnbTkR8tq0l/C5fzA/70rKdmrWXELnAkk78mg6+2tXvDeJLcxtxHHgc6EbyAR9j9Kx+pJD0o+UY7tpwc27+cjw3RM7QwifmPuark4LcCd4sgMSFaYByxnE891+dekfiJh82FzATke0esLqhJ+YrL8GuBsA5MM1nEhoJiVdADPkWsgT50pzuLaNWlxwyZlCfTDew6MuHaf62jnsADHvNaAsetW2F4zaxFm4LmCNh4zB0y5Sx1BPwnX0ND4Ph2a4UP5QSflWjHKLViMynjltABXQNIWupAExmYwPnSUg7EN0I1B9Kfa6M6Uu2A8ZxjW0DL1j6H9ayr3Sz5jvWu4nYzpkMiSPaDPOs/iuF5BM/5rlat3kPX/Rtq03Pds6tDxe6/cVp7lpcysyIrLmIEbKSxLMx1LEnmdAOVZa28svqPuK0H4iYsolwLu+S2Pec30n51em7oy/V3tS/kNtlGQPbcOp5jkeYIPzB5inA0PqKrezqhbRadCwVwSBGkpl67Hbaue0mKcYd0tQ1y4IUAiYPxFepj7118q2HmMdy8GN43xRbv8Y0ypuWEX+1e91HuJ96t+x/GbLYcYZnhvEqzpIaYE9dTWUtWSMHfBBB73D6ER+W/UvZDhrXcVb0JRCGY8hGon1MVjjL3DmuDaYbsZb3uMzH/AKnKI+9XeHwSW/gVV9APqedExpXNaIpIU22ILJij3xaWgsgaKQ3nsf0+tAzFVmGts5uFiQIIGvMzE/Ks2pk1SQ3DG2zQ8N4pbYHJ4S8QvTzoxMdNwqSAVGYnlPLSsRwTFO2IgfEoMnlpoaNbiLeMEmZyx5AzWOTd2zRhx75qC8nrmG4nZZF/nWjMaZ1+KNQNZpsTjbcGRm/KQGXnXimIw4YEmT5ft0oP/wD1sgyqkRtP60X6j8Hb/wBFT6l/Yv8Aj2KxF7G32S5lUuUV10MCFAU9NIkVhfxBxbPj7yZiVttkUctAASB6itTwHBvdv2mdjGdTHkDPy0rKcRuC5euXDu7sxPqTH0rX+oeWPVVwcrWaOOlmop23yyptWudbjsC/guDo33H+Kx10SdBpWr7CW2XvWynJAB156xVKSi7Zicdyo0PERovrUXD7iqHJ5ak/tU+PYFDqJGvnVO1pzacoRKjMepGp0qSe3JYMY2qOeD8XzYu4p/OAR7bfStKDXn6XRbNu6hnxSx+Wh+lb61cDqGGxE06D3KmU7i7R3QmJ4rZtnK9xVPSdffp70WywuYxEgSSACTsBO530oW5wyycOzsuHIJcm4yy86kjNGrA+0ClTyenwmOjH1OWv5CAwIBBEHaKas7wxXS0i5vEoMjluYj2ilS/1LJ+mk+gnGcHvqwuDC30grq6FVk8pO9VnZzFB8dh0UZma6o12gtrm8omtn2ns5LDXLedntgwJJnNpIB5gZjWH4EbVvHsHXMDcyCTAAZtD7Ag1L5oGuLPfcZ2Yw1y09sqg7xChIJnURpr71h+y3Yi3YwltmZXuXsRadtBoitlyb68yT1J6UenBMKSwGRsiknKZGlZ3hF/DhbwZCVC3DcC75CfAImTDMNY5Chk0uBmO/uRse0fZwIjXLEEASyDUwNyuuvpWPs8ay3C4DSQZGUnSqfA31w2IV0W6cjSwVS4y8w2UblTXXEe09lbrLhRexBLEEiQsawF0JmOo5UOSLXMfI3DOH2ySDeIcfsJaVbttirFmXwkCY/Md41obA8fsJlOcSOumoOsCs5274gHa1bQ3PCrFluboxOx5fCJ9xQfZHD2WbPeAdUgBGIAJJMkyQDA69aGKajbYe9bqSVG9uYjO85DqJmIG/U6VHjLVsk/y20EnKpK+ukioMbj7dq1bNh7dzMe7FtmzhLjbZP8AqPPaq3FnE4e0xF9LoIzNZUeFlmGA6iAZHQUDuS5Y+GZ43cEC28KGuZbTi5qDCgyBmG46CtLibNm/jbFti7ML4cxGXwzlDA6wT9jWQxWLl7WIs27dkEaC20kmRuNI10it1wLC91iRcchnyQxZvzNEsJ56Rp1q4La7ReozSzRW/wDgft32bW1Ye9alVGrIPhk+HMBy868+4rnuJbdWjKuTTfXUa/MfKtZ237QXUMHL3N2VKciBGoI2/cVmuHC0UZHaJBBPQaMjD0YU6eWU5IrBHHHTTi+7TCcBYt4jh83lYC2wVsmjNlnLB5xmIjzNXPDMCtnD/wAmzcCwGLaNM7MzKT/ih7fAA2DW2bhDrNxo1SW+AED59d+lFcDVbeHNpmMhiDB8Lu4BDMPi0kQBocoFLcqumIgkquKCrnFVVDKv4dSAOfr086yn/wCbXBfytbAtkgRPiE7HNsatuC4guxwrMVuLobjKxBtgSpy7sTtVXxvCortbZlKyuVlWGY8gF3EHSKkcko9sLIoTpxSRdcU7S2bRC5WLEbTHyMa1XpxNcRbeFe0bcMTmkETGulQrjxbuWzcBlZDF7ckKTOx30Go0ovF8QtY1XtWXlnA8Xd93oGn4ZOkVJW1yCmlL20Vz9psLaeUS7BEMQQCfbnRtzE2WUPazZjBg9Oc9KqMX2HuqCQxb4oiG8IMSxU9eflVTwe7f7xbQaGYggEBl2mSDyio4JrhhYszxTUnFGztYtTzg9Dp//aRw4c6gCq252jvsDb/luw0BQCC06RHIj0qhxvG8QGKs+oMQIIkdI0+VCsX5Ok/rDriH9zaYHiNtLrBTLWkuOVG4AUy2vITNYVbbtJXMR1AJFaXs7iO8w+Ie4xJWyy6DWHdVO2pnWuuwrAYiGci0oZmTXK0QFBB8yJ8hWmGPbE4+p1MtRPdJfgJ7MdhLrqLt5JkSlqe7zAR47jnS3b+prvjNrG2ryjEhEtAEWxaYG2sgEMmTQxIEnXWpO1nF7t+73czb+J1mMwHwz5bn2HSgmwz27bRcAttOVAcwWCGlZ+Eyq7b0qUldBQxvhsN7Sd21vDlmyuoySkS8RGZd+uuu9QcWxX8MBaPhukhrkawCNAY8v1qmHG179yLea8QqW3JzBOTMq7E66H1q/u9lyid7/ElrqgNlZVykgaAhtSCNKkqXAKvtGI4hhzbPhJykSCPzKdjXofYtRctWizlRdACiAfGuZbsDeCQrCP6qxPEral0Q3PCwdoWJQsZAPQeVbnsnif4TAi9eKlyCbY0/lpAXQ9WCgnyjzq3NpWhexNtE/bDiCWwuGtp3zrJJkDK8QDuJgE6TzrLXeHLkHereAGpkXApJ3I0jerbg3FA7i+jHOp8UKDIIYtMz4dRJpW+JO11RcNprefxMLIQDmoNxIBExM0UJdt9ltPj4AOI8JdMPF/D30QkFLtpkc5TEK45evtTVbcX4mApVHCmYUI/8sLvJEnXNOtKkvIO9JIE4hxI27bFBduhbhzOQe60BWM3OCW8qEw3C3uXBcCKRlR/+RQs5RIDH4ojWPerLguOt/wALaWHZe6/MYSYhwQDqJB0jnUWA4naCi2HKqsAECSADqACdjtRPI7AWJUdY3FXu6JB7vKWVlbQ5gARqNxBBkday3ZrtQLJuvdDXGYBQJgaHNqehPLyrZYriyXi5XMMpUxoJBHh5eX2rzTiGAexdIcQrSVPJhO4+1OlBOG5AYZpZdkujacMxt2/bdk3QE5RpJM/DNP2bxFpcKx8TkMbjRKnONwRIkAjr96yeExhUEAkTvBipcG5XMFY5dTB3n1HXpS8maWRJSfXR0v0NS341dnoq9m7F3DnPbu/xFwElixhCRIhM2qLIEnoa82wjfw94rdQOFMMpJgx5it7b43/LW46XAxQAjN/LBI0n2IPyrGcXtFrrF8gLAQRIiPIbmIBoYX0ZMmNvmJ3intretXLYHdhs5UfljkdtP33rXrxJgHJa2logBcpkidwBy3PWsNhLX2ou3gwGDA5SNQYn70x476FRyuL5LHhOAus9y84Atq4yxMjLoYWI2ynWrfCYxsVeuBrvdqhy5liWY6wsaaCOVcY3hGLs4RFGouL3rSozAOREGdDlg1UdlOJC1bvq3xglxI1kQNCdjtSnwmNj7nFF1e4WGtMxvM4EiSYYkwAMpnxGegrEYa3du3XRSSQWHQaaa9NqmucQuPdLTPiz9Rm5HXp+lPwe+EZwc6uWklYOZfU/p1qotpWMzYmnt8HrvCuyfdYK2zPcCLZW4VMEhyk7zEZjoI2086wHFlRmmIMg8mYayToBETpI5CvZOCN3uEsAn47VsHNqT4QB78/avHsae6xCLDaXhmzKQdG3ynWNJplqKZkScnXwFcUe7aZL1qxdsaZc91ncuCI8WcbxrpWaOOa5ijCu5TwKQBA0gEnqdYr0Xi+IFxDbuZ3DIYPiAnUiY0EEaak1lOz/AA5MO7XXuEoV0OUkd5oVLKCMygFh6kUMLdtIbP20rA7nZ/EkKSsC4H3OoC/FmAGlDdneHBbiFnys7LOYaBdxPSdPnWi4hxJrgYuv8r2lgdtCYC9d6Dx2GzIWDlVjULJQjyUHTzitKx5JRuQrdjUqRNx3FkC53dsoyqRJAVRzEEHxeU9ao+zwIutcvQzOCvIiTG8baUrWCWZW6NNQCtzSNSYgjQUYmIe0ysbyjUaKNdevhEaa60jbwaWubbLDiXZrDW7bPYe73iiTB8p2iRWS4Tw7+Lfug9tHMFXuNlWOcmPStnjuItEF80ncEE//ACG9AdnMXYXGtce2oW1bi2hAbMTvqdM2pInpQY5W6By46SoMxXZo4TC4m21xHZ/4VS1piyH/AJHJQmN418war+FFbRAzZQZ8T/m0+EE+x9qLx9wphCXUjvcXceCfyrbQL7eMiB0oLhPEhdxCW8isrHSdgV8S/VY9Ca0ZISVPwJhXMX2WPE7KHxB4uRAVtBAkgzzJ2igrVh3EOMqAamSfcdIq5x9sWhlurnct+bfXoeevTrQeN4u6WDacAKxDLI8cLrlB3IJjfpS4wWR3H/0bO8ap8/4KrBcANm614MLtsA6vCMNoMMYMHmD7VosRiwBmmzkHi/LMxHwxv770XhuxWP4hYtEqtuwSCM25UbMUG69BpPyp8Z2BdsVZsXu6VnYR3JZmZB8bsrDwKFBEknUjepODbAjkUU0jJ4u/4Li3raWyUW5ZJgtIYZlkbllY6H+mrrtt2PezZt27GIZwy5ijwgYHxeCNgJHhnWaJ/FDsW+CYXbWZsMxgZiW7pj+Uk8jGh9qrMbxZl4faYklrgWXc5mhmxIIUn4RFm2oA5Buppnp8Cd3Jj8Ni7lm2QpKFwVcajSfI+Veg8aXucPZuggC4ts92VkFsoLa6QN/evN8XdzNXonZfi6YzDvhbwK5YNskyV5CJ6H7xQZfb0O06Tfu6M4eOCyQxRNSZQCFI9jO8fKlQnaLs/csXYusCCPCVMAj32PlSoI7aN+WU5yuCVeDc/ht2RXE4G691W7sBlQKzjNcCyzOA0EAkAehrNWbFzCiy95ChZM0MIkSYJHmIr1v8LeJW14RYOZTo5bbRs7SDHPaqftLdw/FLhsrGZA03ZkSB/wAYEDaZJnSpLalbOWpPweT4fjFy67FWCu51OywNtOYqyv4O5icMZRbnc5mhPjaSqkqN4iWnXVfnmL9l8NfKss5ZGuzA/vW87BI98vfJyBIsgyBGaCQvoIHq1SWWUVa6JUWrfZ50umgMirfAYcmBG+9ccWw6LiryqIRbjQByE6AfaisNfZRoNZ3oJtcHd+lbmm2+PBb8RuxdurPgRgFHLMqBAY6wKpwC8+unvRPGcRF19dHIcx/2AY/c0Fh+OCw8qgYQQA3U7H1rS+LaMUJ1BWGX8I9kjPEkTAMxy1I50+Buq122twEozoGjU5cwBio1xjXUBfcEiOmgOnWoluQdBJmIGp+QqJuuTnzVyPerb2mvEuqsqiMpEjTbTy0qHtt2eGNwL/wyILkhgECqbgWZUkb7yAeYFeT8D7V3FItt4iXy52ZpWTHiXZiJ5+de69n7XdWVVzJG58+dJ/DCUnFpo+ZDYNt3VwysDBDAgg9CDzpzYLANMGeUSK9k/F3gdm9bt3wq94rgMw+IqQdG6gEDevI1PiPqaCfHR2NBJ5245OV2evdgOK3WwaMZPd/yzEA6AQQSDEgiferLtN2MTiZtOLr2LtsaMBmlZmDqNQZIYHnQH4eWQOHsQp/mO7SIOiwo3/t+taLsvj0ulwreK0xV1G6t0IPlr70UeTl50oZJbfkHxP4fjuSguuSECh4SSYglugPlrvXknErfd4lraqEyuV/mGciqTO+53PvX0cSCKz/FuG27pe1dVct63JIEwwOUsDEg+JKfjag+DPO5dniN9sytDl94IBVfpv6UUpyJbkATkmIiI1n25HrQWJtvaViWBGYgCCARJiRsJGsVUY3HOV1MQRAgdf8Ad61yyNRsXjx7ppMv+FC0TlW0qsub+aJ8wCFmNjtRHZrs7axGLdrgzWbFtr9xTzy/ADE6E+eoBrPXcYy6q+sQfTnNazsneFrhWOxBmb7JYQneIlo/+R+VcvG225M9Jqsfp1giuJVX+WU+Cs2TbZ2IRgdRrOuoyrMGfpVY7Z3kDptuAOvKflvUjmdB50ctnKCIA3jlp5iTB9zS4S23JG2ehxuajz8/0DeJ2VfB2rZkEBjOh8TNIj2Amslw66cNeVmBlDMTGuv6waNv8UYmC3hA23nX/FV+OaVk7/pT8OXnbLpmDWaL/beT/km3+6Cz2qZnO+WNA/5T/wBRMD/JrT4PjNnH4e5aa0guJbuHMq6ghGZHVjLDxqEZZIIcEQRWBu4TQFeagmdpPQjbbnU3CcW9lnaDldShInQFlJOnktOW1ceTiPe1+D6hGP7vC28sBiqIogmCAJMDkqy3Lbes1h8IyY98R3fjCgs0g5yxRIUE6ArmKgGddJ1q0Fo3jbe3cXu2UkFDM5oywIgqQBM76jnRtvgzZmJuEBgoMARAAEICTkiNCOpq6Fj8es2sZhWtNql0FdQQRqRMHUMGE+orw/iuCNvCDCXgVZR3ZaJh7d69dVlHNWS7G8jpXuGF4Z3JbK5KEyqEaKf7pkiNPasX22w6EWLjOiBbl4ktlgyWB3MTA+lSizxrDYO2ApVi5MySIA/t/eukxT2nDoYK/L0PlV7xHAK7lsOUuJzKFdG3MgQJjpVfb4Biriu6Ye4yLqzACACCfsKzSTbO5hniWFRtAnaTj7YxkGQIF+pjWTSprfBr7arZuH2H11p6tNpGVwxt/cS9i8ffOJt4a3cZLd91V0X4SOem8wN/nWyvFOHd3ZH/ADWne4Ru38wZgp6nL/5eVV/YbhSJxLDsoMhn03/I+v1rfduuE2blxbqKnekQxDLnIXUeEGTHUCg1TrG3RihHbKmZP8ReDYd7H8TZzZgyqQYywdNOm/0rr8Kr4/hLysF8N4b+arr/APWi+0fDns8MvM58LBCqmZVu8WI9qoew99VwmIkaB1O8a5dKTDLePcBJGTxwAv3yd+8b7nWusFdGWTOviJ+gqHFYRnJCa5mYkztrA3965dsoyEhYj33/AH261pUb5OjDWPDiSh2SKe+Y6kTIHtHz0oOzhPES240qGzi2zhgSFU6D3q2x1sFpXWYPzE7c6aovsy4sm51L9y37NcTXDEOyF95AYr8iOe1X/De2T3bpuPZtMCwVB3aEhjoqq5Ek6jc8/OsXh7ByTm0Y7Gdxv9Mvzq9tIe4stZLC4pDbQM4bfNOXaBrrNR1di3J20X3E+A4I3GDW7uEvzmYSYkmZyNII/tIr1nD2cyKTzVSeWpAO3Kvn3F2+6DXHe613UtnnNOvxZhOpr6Iw14m0jdUQ/NQarcpFTVUYz8UMStvCBB8V1go9Bqx+3zrxhND7n6VvfxU4pnxQtg+G2se5MtHyA9qwAQmY/wBnT9az5Hbo7+gx+ng3/J7v2UwQsYKyraNkBPq3i1+dYTsfx97HG71s/BibhtkH+rUo3z09GreJhLiKsshgAEHyAFeV8csGzj7N9vh71GYwRs4M+QK/amRODOVts9/sYgG41vWVVW8iGLDT3WqbttjDZti4pAJW5bnpmyNI6/B9atks/wDqcwmO6jy+MkfrWS/FfEkWbS/1Ow+S1ogrkhEujznB8YIORgS0nJykmSBmnrrrS7T9lba4W3dDr38k3FUypBOmswWXmRoZ8prO8SGZ4j/QIqqucTuMUV2dgp2Ys2msb1eTHUr+QoZXS/BJcsOHCzOmbSfOB9K2vFLndcHwFsad4966fnlH0asY94hyQT8Ig/PY1r+3fgGBs/8AtYVJ9WOv/jWaaUYyo7GnnLJlxOXL5ZmjeIFWGKxZiqwvvRdxswE/0jz5VkPSqT6Ku/fIaR7x+tDYrGgiOf0o27bqmuLqda1YIqTv4OD9SzZMa2p8SNHbvvkWSqAKBqY5edC4nFIAfGXPkDl+Z/an4Xw7PbVuZnWJ5xRGN4aLa769IHvOlalCK64OI80mqZ9C9n7iJhMOUts027eigaeBd5jSr61ckbR5Hl6xXk9n8YrNq0iCy7lUQMxZbalgoBIEMYma7u/jgAqf+mU5gTpd1XxMsaproJ96umKs9PvP0ifOvnLtc927ibyveuG2l67kQklUl2nKpMD2616HhPxmwx/5LN5Z3YNbf6eExXmXH7odndSYdmYToYLEiT11q1EFsO4LYC4fQmMzE/bX5UmNowDEz5RUfDGPcActarrhyXlnZjGvzFF4oEtinMfePtTUTeTSlU4IQCUvW2OoDqSOokTXqWHw9vvkbKgmdQBOoPSvLcWYcT1FbFMUTYUyZXwyD0I1nloPrWFPcmjfnjXKD/xcuheHMAd7loHWYGaf0rzbs5xO1awrhnQF3JgkTooC6euahuMXcTcF22b9xrSMTld2YaTEBidqorWDbus4iKuOnqG1mOy6GWDlOnP13P1ND3+EC4oeTOk9DXWBsAWiOlG4K5NqOjEfSf1pnSCfZQ38DBAo7BcNZ1PjIC8tPvXd+xmdR/2H3o3h4ysR1kH2NHHvkptropHvXLThJkcgau+C3DnS2V+IAwZ3ETsdARNVfG1h1boauuzUfxYUjx+Mhv8ArkkCJ0+Rq5IkXZp+L27F25/CsqWzAbP4yAoKmGJYxMEAAHU17De1AI2j2jl9K8Jxtoi4WHMj5DkPcn51z2lxzXbxM3MuUAI1xnURocoOgGg5VSjbCp7XLwjXfiN2aw10G7avWkvc0a6gDczoTKtPsfrXl3cMPDBkwOv1GlVWLwUvCjqdByAJP0rV8FGaxbPSV+W30iosKb5HR12WENi6OMXxq/b8Iu3YOmjt9pqqv4VmElmPqSfvRHF3yuus+IUZdHh9qdtTMNs9fxn4oYLDqtsNcvOiqrdykiQAD42IXfpNUWM4oeMqRbsXESwwfM7IzEkMAFUbbyTJjbmKzXC7YfDI3OIPqJB+1UvEMZdU92L1wWzMqpKg+uWC3vNV6dcoLffYd2m4BbsCy1vEW7xubqGUuHOvwKT4dInrWVvWsl/xiI1g6GPetZ2K7NWLuILXiMoUgIQ8M5BChymqoOZ0qi7acNw1uzaNu+j3w1xLttGd1EMxVlZ9hHhjnuOdDJuqYUa7AlIutIkAlVE9S0cvWtL+IeNVuI3VkRbCWx/+qyfqazXALi+CdkZWMbwrKx09JovE3hiMReumf5lx2EcwWMfSKRGPqJxOo8q0zhkir4BGfU6j/RR9rVR0gVA+Dj8pI/u1/wDGj7FjwjfYadKRmxbEjqfTta9RNprrkrr6yR/s1l7g1Pqa1XEb6qDJGnnWYWyWDNp4YJk66mNOtFhMv1dx3JI2/ZwgWE05b+utR8SQuypoM7KDA5EidfSuuzS57CRy6+Wn6UZw+2Hu3GjRU09SygfSa0t0jheSTHMCNBp9vKqUXwbhWNo05VoL6RNV2J4blS3e/wDdZ1HomX9SaWrLJcRwxGtk5QdJ86rsVhzly7a5f0q5tKPCSQJ0k7ToR9Yqrxl/K8GCM4La7iQdOtOxdNgS7CeDpAdP6SfvH6VRcdvZXQ/0vNXvEL4t4jEhdRm8I/uOYT7E1zwXgdnFFxfz+GCuQwec7gzyqpTSjuIlyF3bgNsMCOWpNKheOYRLN7u0lbeVSk6kaQZB8waVRTtWiNDcUIGo3AEfKtJwS016xC7lwz6gQMqx8zNZLiawAa1XZJy4KH4rlkMP7rZKn3II+VZY8NHU1MaRnOMgW7t8em5HMRvtVMjjuracyZ+VTdoMRNy7JJbMRr0Gn2EUHwwjMg5yfsa1vo5nktNAG9Kj4fcVbZJP5jA5nQbfOpeKQsTzEwfUihuDNK3BoTIO2o6x8hSl0G+yW3cBuBuhn/ZozGMBiDGi5tOlD2rIkzzVoj0095qxxqKty2WBlgm33piXtAfZn+N3JBOvy26fvUL41u8VkYockFgYOo1g+8VYdqEXWOXLkPQbTVHZiB6H70Uioh2C40VMOO81HiJbMNes1oeKNNwH1Hz1/SsRdMNW24o5FtGgy0NHllAFUmb9OlLFkX4KVRF8CYkMNOhUg1cdnmy2yp2Vz9h+1U1tz3yBonUmOWhgTVnwhsrXl5yGHoZ1+opkfuMk0vRT/LKztESGnXRhVpbcFNelWXDOGLfuENDQjMA3MiOVZ+wZRfl9apP3NCPCZp+zT5rEa6M0ek1X8XtZbgiiuA3xbtr08WgnUyYiPr5UJxTF5zI3nlTfAIPjMHKlvT0Pr1rOcUteHTkYrU3rk28p5b6jQ8tN6zWJwxKt6cvLWl5EHFg+Jt90/hO6gz6jX6zV5wRPCJ2Ovoaz2Mv94QYA0A0/3erjgeJhAImCflvS8fYc7qi34gIAAiZB9ga7fDO+mbKOgA+8UPdvllP0rsYgrqZjr09q0SjGXYOPLPG7g6KDtPhQjIAZkGfWRQeFw82XblmVZ9mNH9qwQbQMbNqDuJGtXHY7gIv4S4DpmYgE7TCkH2NZMtR6GxblzJhPArbJZCGFIXU+KADqdY3qy4Q1vJcOkZkA18WUakwDzJNQYjD/AMlQzMwAAA5Hppsfeq7h19blt1O6XGGmmhgiT0mR7CpNWgQ/iGOBBg6CuuNXXNizJ8NvRRGwI3+lBWV8agARIEH/AHWtN224LesAM9xHtkiFC5SDHMST1q4pU7KbsqcKyNbDkjKNTr00OnuKp79y014ZTmTMuvXUA+1HcLc2byGA1tmXMrQRuIInnRXavAI18m1bdIUkjKYLBm2jbz9aHdti0FW52V3E2BxN6Ns0a+WlHdmky3oB3U/Ma/pQg4Lcd2ZVLLJJkkCDqup13io8HYupftbiSNAJUgmCJ5aTrPKpali2lNNMI7bvD2sxAOUgwZ2P+aVXXGeDd5b00IMjYmNZj5/SlScWWMYpNhSjyVj8MZzlUEmZAI994iKu+zeEu2rlpimYLbuIQ2gk6n6gVdXba3CAWKny0B/alZFu2CANZ6n6k+U/Os/qcmueZz7POuJ9m79/E3WyeElmlZCDb1O361Fwvs/cF3VSIWdRrOgMV6KzZtc3KCNT7+dIBYgT7Ub1DZn2oxXGeFPlUgMSQdF1+fTX7UHwXhwi6WJDKVBERA1M+eo8t/Ot5ZwtstqGE7eI+cSfT703FuzqXbbRAZsmp1lQY8XUQauGbwySjfJgrZE5lhoJ5/pRGP4ipdPCwKRoRqdQBoB5TvWgtdiDnDAooUyAo0KiCJ86KxPZxm1BGcRuCI89d9PvWhZ4pULcG+TAcWYEMJkxoIMljzqvTDFUQnnm0OkDTU/XSvQn7Fs9wMbkgAj4QPFy5+3yoHtJ2UJCrbZCZ2mBtyjz+1XLPGUilBpHn+K8T+W1a7jbaoOSIo+goN+xd/TUHxctJEQsc98w+taLE9nbl28FKNkmGIy6DXUT/utRZF8nQ0u1Qnb8GMw5JYNzY8/errBgd8UG7Iup5kefpVriOxCgrF05gRyGWBvMddvaub3Z3OfCWOsHyPl7T70XrwUjI69Lb5slwTvYurdlRlmc22UggzVLexSXXdra5ULeHSBtrE8pn2q0x/ALoWEa43QQAkR1Jk77+VV9ns9cQHKYDczrEbwP1PSieWCndmZRdE9i5lsj0OvlP2oBBmaT9Ok1avgD3S2xpliSdOvTQVzheDlu8yFT3S52JYDTovU71pTi1aAoCvLHvVWBInkf9NXd3Dc2IJYHKN+XQcoqHB9nrjnKiyw1MbDX83pNLySSdMJIyj4Zhm00UgT67VadnrLZbpg5RlE9CZgfIH5VeY/s/eFllaZ/MBzgmDpzyn/60Lwbg+KDlctzuzBKld2j0nTU0iE1Y1q0O9oxHWihYhoOxq7v9mrqQWRtieXUD7n6V1Z4HcuSQrCOREe3rrPtWh5YfIrZL4MH2qtwbYHIMPqD+tarsFjBaw11WbWCcupIkBZAHViKI4t2Ee8+p+E6ejLqfIAj6UuG9jbqWnt29WaQTyMGQJ8xp8qyZckJOh0YtICvcdCYbuyP5qqQCVIGm243qk7KXAUeQSc65j0BVo09QfnWyPYe+wgMpA0BJPny2A0qIfh49rwhAwYSzSNCBz9ddqt5Ivgm1lThrUXkBJHiBBHPlp8xWg7U3i9tFP8AUTqZ2Eb1DhezF5GX4hBBWT0gnzj9qJ4vwS9cUALLBj55tIO/nH0pUpreuS1HgzS3ssKNdQJ963q4IAySTtM9PT5VnsB2auCC1sAaGD7zAPPTatMBJ+LxGR060vO06JBA9u2MxGWJIynckTrOulTKirAYaxpoPX2/zUi4UaAETE6HnPOirXDRAmdBqTy/3pWZRYdFeljOdBBImGG2vT/d6VHtw7QePrpSqbSwNsMNjrPyodMOGk6g6j5GKelSmQ6wNoOOYmNvPWiXwexzNBIEeulKlVrotHTYPLJJJifpTYO2G5ROh1nqee21PSoigmzbLLoYAYjQDrFSPw0HKc28A6e1KlREOl4SkwJADbdYqC7wlDc2jwv815/SlSomuCA1nBIzajXWD0Ik6Ubc4dbtqfCDsdeRI1NKlQkQNevABSVU/EPaNB7VBhbiAIyoBOWZ160qVD4LYTawyaSJnqeup/Wp8NwG07nSAJEDaIDf4pqVNhyURXOyNklSdTHMAjcE6HnM0+J7E4ZolRoABoOjHl/2gx5UqVOUmlSJSCMP2ZsIVhRoByA33pjhkU5lUAmQSBEgRSpUE5NvkiRUYi0QGbM0BSQoMecTR2AYpbVpzEkDbypUqzPsMOtNKmdYJHtvFV2MvEH+1lHrJj7GlSqN8EJ+H2jqpM5S8acgXj/fOjOH4fQa/EFPppy89d6VKmLsEbDXCQw2En9j9qLS1Oh2Ej7j9KVKmRKQPjFmD0Jj6CmFqGI66/WNPvSpVT7LGxVoGByAn71Baw6DL4ZPX5/tTUqj7ISfwyqx01UxPtNdqssPMkfSaVKhKA3fQTG5B8wB+9KlSpTZD//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1207" name="AutoShape 4" descr="data:image/jpeg;base64,/9j/4AAQSkZJRgABAQAAAQABAAD/2wCEAAkGBhQSERUTExQWFRUVGR8aGBgYGR8aGhsgGx0hHiAaHx4eHScfHRwkHR0gHy8iIycpLCwsGB4xNTAqNSYrLCkBCQoKDgwOGg8PGjQkHyUtLCwsLCwsLCwsLCwsLCwvLCwsLCwsLCwsLCwsLCwsLywsLCwsLCwsLCwsLCwsLCwsLP/AABEIALcBEwMBIgACEQEDEQH/xAAcAAACAgMBAQAAAAAAAAAAAAAEBQMGAAIHAQj/xABDEAACAQIEBAQDBQUGBgEFAAABAhEDIQAEEjEFIkFRBhNhcTKBkRQjQqHBUmKx0fAHM0OCkuEVU3KDsvGiFjVEY8P/xAAaAQADAQEBAQAAAAAAAAAAAAABAgMABAUG/8QALxEAAgICAgADBgUFAQAAAAAAAAECEQMhEjEiQVEEE2GBodFxkbHB8AUUMkLxFf/aAAwDAQACEQMRAD8AUVRLIp+HV12674hzVN3bUQxB03IgXFvQTBt6HDLieQUqhRkAfYExBBYRJ3Ji3c4XJlzqVC2jXZtzF4MqoJ/94upaJ1sMzyFaQ1MWqOBqmwW4YqBMWAUERvOF0QAbX6T9ZgyME5pHZg9RtVggvDGFFgLxAIme+IhSUSWkAHtJM7fwnDJpLswdRIrCrUfSrkFjEglZvAmPc9AMKsxmS+YQzsoVZ6AEgD6dcEUqZNRYHQR2N4jtBvMwInA+cpkVlBiTTDGIjmkzy2FothXSYabjZLm6rFiGuALDoJ7RgvhWRDVFeoGFIAnVB0kqLLPYtY+2AWQ2m0iR/D9PyxtTzZVpEWkRcAiCLgb7zhpbugQdSTZvmM8zsWbfbtHoIxvlqpdgrM2lRMJudIn2k9ztgIYacMqsiMx0gEAAvN5YGRAkxo9vfGvjGkBvm7Y0pZZ2WpWK6vKpqCjHn0hnEwII0rvHYd8JcvlWbVpiwuT29I64PqVBojVfyhqKgyxqVNcGR8MG+0wBgXL0ipkyIJQep6j88Km6M+wRcoCTBJ7DERupnt/QwQBDEfukYG6T7/lfDAFYGGnh+iC7VDEUV1Eb6jqAAj8yOynC0jDjwrUUVKmu6mk1u50mP1+cYm+ihK+bPlEEGXcMWncCYG2wYnY/KwwLm0BQkH8It25tvphvwqjQ1VFrOqwp0AmBJaQD6Adu+F3FQmlxTI0wsR6kSPlhr8kL8SfIcQIqUdUaVqdhsSJ/r3x7UbmJNzN/XqR+mCuD1hUztD7sCaqDc7SBtMCBee+DvEeTprXZUAEOF+UG59dpPrib0N5hTcKLq5pqYWGa1lU36naZEX6YY8ezSMuXCNq0UFVo6ETIPrgml/8Aax65g/w/2wkL4EI0ABrV4BJBgX+mK60yZ3kzi2VHHphMeEEVVDAQzHYzIADT7EMPzxdSNQw4a33KSfwj+vpibV649VYEAQBsLQMalz/UYBiLPtyA/vfocAh8FZ9uQf8AV+hwGDh4isg4lmANA7C/zb+jhzmROWobAkGRF7bSSZ2j0wLVQaKbQoOpgSAJMBYnvacbJXS2rUbz07G2/fEMitp+gyJuFbkaomI+f4SegM+l8NGzyVFVFMMvWdu4IG9hufkBuVGXddQ06rkC4U9ffC7Kkq83O5BF/wCOEvY1Buc4mKVR3IDFwEAJMR+JrHcBRb970wqoZkaqkCxMrAsAT/LYe+Ds/mPNBJ3CHoADB1TbbrgLKUBfobevfucVjS7A7Gj8HURL3ZVa37yho36TGMwteix/xWO259Nt+m2MxvmNSMrcU0ujGktPy9MEgk+hIJi5E4Z8AVauovpp0qSDzKu92YwehYs19M2ifQo6/G1V3KU0ILFjN7i9vS5HqJ9IynnXOXdY0hqiu3rCsF+XxHAUW+1QG/RhtOuHA8xw0uGPYDZUgXBOxnYR858zVcg0mCIyjUQLEM8XGncBYEEnqYBOFWUcTyuFcKSCZgN0vYau3riepwt6VIVWgJUUOGWIbmi20XmRba2Nai6s1Nq6Jmz6BVWQSpmFnRJkEiRJPU9OwvgDSfPAKwdGxt0O5OPMhXKtKqGJHLImDY6oMifUgxJxtRVq2YYuzM2hnJJlm0qTpvIk7DoMZ6sVOx1xvIeX5UgwlJVaoCHQkGYWIJ+LrFyO+M47V0OCE0g6rNcyQGE7xpDAb98LaPF20kwQxUICTJWCLiesACdxBjHlfN66YLKCV+pgSSe8wDjNbTMnpoY0eG6aQZo1cxYMsmAAZjfqdp2xD/xGgtRnZHrLbSmvQqxuDyy0CALLeemE9XN6lUBnNueTY3tA2gC2IzUAiZuO3rF8NW7YG/QsdOpSD1gjatUmmHnqBpQxeBMTYWwLVzCQjSs0zpZEPKZk6xI6yB7qekSoWpHfbr6jf6YMGZZEFJnhSdTKo5rqNOoxtedMmOwwaXYL8hzUo01TzCkgxBAJmb29PniPxFk/IphNKoSuoxAN4IXuYUmQNiwnbAVXjcUly9AtpITWY+Jh0AMwJOw3N/TGnFMzUqGo1WoraIAEXN9P0ETPdh3xJ90UilViTDzgKgICQp1FwP2hICzES1pgC8kHCTDThWXgPV06jTIIBbSB1LGCDaFUCbmoMMwIaLVRxUqLqQatRBC2kkbHYKIHclgPUZ4qyZoIaXI0G7rAm4KgRc6lOqT3jpgJKzgVKNRlCtDFjpLagAVvuywYgbTPeRa1TXSbn/u9AA7kkA/MA/lgRt7sz1qi1cM4cqZ+mKjQlPSQ6kJqfSjooJ6nUJnfvfFj474TVdNetUKhtRfazEDQijdpNrbRjn1PidBz5bU9KhxNQzCiACBAmxBIA9MEnjQqGXXVTMCmrMxlpiTBnTBa1rxNpwPFJ0GktjfgdI+aaFSuVNZh5YYE0ywLLMg8pmRcddzi0P8A2eVv+bT+jYo2azSVGlmpqBrKso0FGPMpAEEqWAAERzWjfB2R44KVSvT8+qwVpmo9QC9rX32n1FsL4lQaTbLM/wDZzX/5tL/5fywBV8JZha6owTTSpsfNuFI7THxCYgxOMfjLhdQaobSAHfmtIgkxfC3N+J9dBZd5qyjoahISLsDPWAIPqcBzaCo2TcF4Hma6kTSLgmV1gECbGI27ETvg5/A+b/YQ/wDcH64TcFzdRaoca184NBBKsCm9gvwtFgOw9zlPxTmhWCF3aSeXzSpEANpLElRAkGxvaMFZGZwCKvhfMPyqKbEEyRUUqCIBUkWDXmD0BxBnPCOZop5lVVVBF9ancwABNyThRwjj1Sg1Snl9dPUCxOoFuQEgG4U8pI9yO0YP4vx2tnERqsKaK2Sdm6OxYnedycOpyFcUiKnlKn2YOQBqcaADuRKkfmBJt64fr4OrwJo1Qet1I/jhJ9oLZQZWqWDO+sA8qEGTriPhY2U7HfbB9XxFWzGUZkq1UBWNMkkaNwNKgzAjcYzcg0g+l4TqAg+XWkGYgRb2GAct4RrHyyUqLKmQEaxkGNtoJ/0+uMyvjNtCCrVqIzQoBYNNhBgKSJn1wHn/ABpUiotKqBoMS5B1TYkDTGlY+Zb0wtOwkXEspSWnW++UugI0EFSSOgMCSL9emJH4MaZzVyfIWm3b4xsZW35T0wIeLhipq0fvGOoyo06SkS2rYTzbdfbBKeIazEpVE1Zl2GkLoXSRqAEkiB/oX0wHyWg8V2Msr4XFRFfXGpQYMSJExZIx5hBRkqCH0DoopO0DpcCCSLn1JxmE5MfgJ0yS0RVNYanVvLVAQVkiSxYH8IiAJkm+IXDsEcEQg0kDpB/MEH8sF8ecS1NW1aNBZhsXZOb3ggLPpiHh1Rlo1nQNKhEBFTTGokkMv41bSAR0+eOjHHnLZzyfFEOaz4spBGmGERFxINr7QPb1wTmfEtWutGjbRTBRVECQxBgnrzCb7YHydAfeMrA+WkAlfhOoBYB3kSJ6YW6yIcG4Mx1BF8NOMeTSDFukxpl8wZYAozKD10z37Fo372xqtfRVlIaAACRvaNQ9eo+VjiTj9E08wVZNMGwkG1iIIAnl3tvgdM81N/Mp8pG0dJBBjtYkenTCKLvYW1Wg7iRPmBiQLKukEmAFEDeRA6dMTcNsS5BKJBI7ksAF363+mAqNAEAyZAmdzP8ALpjarnp+9C+WquIS92N5/wAoAgeuM40uNi+d0EcQpIzjQwlidUmYIMHbtHT5dMC1eIKFCIC5DMJPwmTy6Vie5g7z0jCrzoMgwd5G84KyVc01aqDBMopBvf4ovblJEx19cZxpU9hu3a0S1uIsSysvQAiLrBmRNxPrg7LoXq6igIcSbWAZgtp2M8oJ749ocUDj4xpMSkR8HwzAACwx2MmDONvtrgJlqW9VabOWHwzzKf3VXXrJ+u2Am2mqo0lTTsCzWa8lx5LsGRpDbMD0IIvaNjgT7c5+JiQTt0vvYd/0w08QZctUqk1EYoWMgEByDci3xHeLCQcB5PIMKZrtZFIgWkke5kAT7noOo0ZeG2Fx8VIL4Rk9TOxTUtJC5BsLkBSepEmbTtgujw9Fp1aywwNJmKKTKEMIB27FxE7QeuFKZWo9Tywxk8zsSQqjfUfSL+tsH5XOGkwXLnlYQ7PcveJg2W5sPzucBPxbNWtBPHso1OoFpktRrc1MkLMhdJUkCCQCDPWZ3mUoDvU0BQXYRCgyTMj8sNOOmotZUpsE8tAwC2Vd5IA6kWgDrGA81SZa+mmXVp8sNME2CkwLKI6C0HFMnFSpCxtqxs/hnMNzzTq0+ppMNJPWQdJQjYggbYQZauwQOgEq/wAJEkcsix3FyIPX3wPTqkEqGcaiAQGgHpfofniWqFpudMteASIB+XQ/wwNdINhudohCXNMmVE6uhI6DcjsbdumC6tTncM6MjKrEjmkwCAuoTIkgnc4R1c+7CCeUTAvESYHyxFVf4RNo+n9ST88ZY9bDz3oaUM89N11c6oQVRmkEIZA9tx88TcUfzHZ3OmTadzJJJNzBv1wtygE6nYFYi537W3A+gxDmlGtoIZZMHuO974Mcds3LRZOIqx4cjM1IBmJphWmowSBzDvLExPUdhAdLirBxX1s1ZlKEGLlkKH6Dr1N98Ii5je2/6E/w+mJuHZcVH0mTYmBY/WDbqfbGlBJOzRk2x8nEPKDs1M/e8pv8B5SJJF+W0ACJmcCpxYVKdQOTEhlJFhpEQYuTp+H1W+BqtNWJLOwIEwx5ZHL0uWsO3XAubzxqKOWFWbAz06eltsaMb2M2Mame8outROZlEKTJQEKyz2JBn0nFk8O5ul9lIVuYCahZdQEkSfiut423N8U/j1UnNViZPOd94AAE+ukDEdWsyg0wSLAGLX3Pvfr6Y3BMHLQ0p0SQ5VvvBdWBiLye0Wm4jcdcbZWvQo6ajMtV9B1FgHVajQYCRzaRN2Oks37uFT8QqMzFm+IcwFhAvEbR195OJuFUh5ykkqsNBG5bTAAi8k2kbYPGr8zXdG+f4ij1WYaijMSSfiO8egMGDHy6YYDP+Ujuqx5kAGdTGYJPyj53wmrZYipBUgSRBtcb/PEzMrEKxKIqgEgEye+3qflgNKkFN2bPxkzY1UH7IciPl0x5gHUcZh6Qtlm8S5emjUylMIGBD6SSW0xBOonmvviOlTNXI+WFRtOYOksBqAZBNyRC8omxn0wZ4monyxHMdQiO0ST+QwJkOEVT9n0xzl22kjUNIWP24vHTckRjgw50oKV73+4/u3llwguyu5yoTG5636dIwOKpBkYsuf4StFgshgNdEnUBL2UgE2tqN9rfPCvguRD5ulTEMDVUbwCA0m56EDeOuOl5eUXkYJweKXH0Na+SqGooIYl4IkH8Vxv3F52vj0IWYKoksQL7bX+XX5YY8U4kTmGLmoVLVFFPzG0qolFEaogN7DkwvevTRmALAMmlT1kgAzB2Nx7RinLlQlKtE9Ti3ltFNWiCrlhBOpYIgi0SffA9bMhwx6zI9th6CIH198b8azhGlA2pCqGTduVdJQmdgwO0TAwDlFliZAAVj9BNsL8X2ZvyXRpPywZxmgadU0z/AIYCi4IiJmRYzM/PGvB8utSvRpuSFeoqsRuASB1w08X5Vab00ElkXSxIA1AHlI62TSpncicI8i5qJktC/hvDmqNYgWkTN4N9p/oHE2eYpTUapasEc/8ARHIs+lzHoD2wBl80VDaWIkdPT2xY/FfAvLGXrIIpVKFOJNwURQR9CrfM4o8qi4xfnYnGxA1UmJJMGB13/jg7jdY6EpgyE+IiSAYgAnuBOJctwU6HLjQ6stntZ11Ly7+s9LbXw14/ktVGkdIWpV11iisAqh3sCuwGn53BxPJlXJUVhFpCM1ylDQPxXY9Y2UfxPzwNl6b8tSFIUiAxABg7RIJv2w14fwV3oU9SwKjMAzEpoWnctJBUgkgXHSLTOAM3Qo03RGZqigXIiOYzaDcgHad8PzXkJxfmE8S4zXFVK+pUcAEaCCwKmxYfoZGActmHaoizeSqwOriP5b7YY5vLU69PUgIYExYAabgEneSVNo6XO2FjZOojKxWNmFxsBOqxsLTJwFLlbkNKNaQQW8jQywarcwJE6ADaAfxGJk7C3U4JFF80r13cLoJO2ou5uQBMx+8Z263wPmaXnV2M6UAA1biwiBG5kbe+JaueA511ny4UBrKB2sLSJ374DfoaK9RdlMk1UORAVBLMxgAbD5k7D0x5VQ6AYsDHzif1xPls4qahDGm5BKne0kSRE7kf1GN809MhfL1XALK24bqJ2Itb+eK2LXmD0aI648qUxNu2CuGZRanOy1GC3YLsRsATuvMQCRNm6Ym4jwnRAWNlIvJbWJEQTJjp74HNJ0ZRbVi2nQJsIOogR1lrD84x5JpsRADKYJF7g3AIMR7YsfB+E06yLqbSoJ81lXUwVFDADoCSdI9SPbCp8olQRTplCwmjNTUWi5Rh+0RO3UYDyW6Y6hqwJXBRtW4Mj3PT9cMOBtTh9azyECRImR6i+mYi+IGzZVQhaCoACwCt7kmbEyeonBeWqM2WdgtNWLwJOm2m8KRGkn8XcdhgypRaNG3IB4zmS9UvFzbV+1AAB94F/rhjQzVNA5UK7uqlvMpixgl1S9hMCYk222xGeDMrJLKEcmAPigGC0ASFvZjFsAnJea2mhF9K/FHM7aQL9zFhOFTUlSDVdmV66amNxPwgARDD62PbBWTyYZVJYgkkIBudIBJnpuB9e2HHiylIps+gIYpIbso8kKrAdhMgbAiT3wlpOmtlNSVB00go0gyTqBkco03n13tgRn4dBcadG2dqMwLSXAMM8zLXvtaQeuJ66aqazqVg0OJ0gSRCyTE6CD3HU4jKLl10pNTWQGYEXif7uRqIuObrtGDMpmyKQDLKrKrKzq1k1CYEyxABPWdIMYKqXekZ2tgBFHqh/wBJ/njMMqmRUwVy9WCAeVNYkgEw2q95xmJc0Upg2c4tVqOyluUOSqgC35f1OMy/HMzSaabMCF0g6ASAe3Lv0neMQ8Dzpp10cnrf2a3++Ogu0TJ9/ljy1hqTin0ekvaYYIRlGC2u/wBUc2DPFWTEqdWr1P8AEk7euGnB1SlVp1/LJBDaU1CRKkaiTuRBkQIn0wvqVvMerVYFhIhZjUzONIMXgATa5sOuIKOU8ysIbl1ixaBLG4H8Jx34/Z3PBt6d/kcPtuSLzNV/0l4pmZzhcL1VlA2jeL+sn3J3wbnMmlKkBKl0aKrXPMGiBOwW3vM4ynlPtVemdApF2VFKiNJmNWnqAATc9MacZyqlXanJWo2uAdUASIYgRrkSY9e2GUnUUQjDuxKaXORUkzJ3gybg+xxNxXKeS4XSBbpPz+Lf3wWaFJPKqGGLoG0tcLpsffUdh0g4iyyCpqeq8ILGLkxftAAmZPUj3xeVrZNb0O8hl8tlwHeKjAIdTB+ViA1gAFCKW5mZiSRZREYg4hUbM1w5VByC5WdlJJgEkgCd+izgHjHEkqPpVYpkKOQmeUQSA3UnmvMz0xJ4Ty9Sq1SnTHKy/eVIGoL+ypNl1Rf0B3FjF405e86f7fMKpOuyPMqgqAGXL7tACyflfD/xhxaoyZSuyryU2RCpMQvKLHZxMn/LhPxzPoumjlj9wCVTUdTgB5km1y3PtaY2wXxOlOXpLUZW8xWCNE6dVS7OQSZ5WhQBEk3xsl0mFK26BeMZiquhKoqtyqxY8vxwSQROokGNTSSTfbBdWl5eadUgU0GnUfwKU6ndiNwLkxAwHx/iq1CXUMC4FievUxJIHUb3xmYVmydJ6hZvMdmtuNMUw795NMxHY7ThlqNNAq34WOaudnLN5Zpjy1geYCrEM8lwIiASFAYmYt1whyStVQNWP3FGZA3lulhYEwSTAt12wVn+I6ay03QhdIZ1ZtAYaS2kgC9+WSTBEY1GUrVKbN5ZWmAT5dJYB6czgREd+4i5wr4pvjpDq2tkNHRRptVIJfWyoFI0bKdRDAyBNp/lhjwjMLSJrlTFRPLAkLqd0IJ76QhmYgllHfC/I5ljQdSadMAkFIY1GeInSNxFvSMS57MqRl6gRStOmiEnmjSIYkHsxYx0t0xpvVL8x8MVyV/ka0X01Q1OmXqyWhSYEgqZAHWcTZ6o7oEqKyaLBA0Lqe4J3DltpN9tseZLMOGr01MKxDvYzC3BBF1gxeRuIwnzeXYVdStKGYYncxdPe8fTE4Rb7Z2e0ZIrJKPBVbVfv+Pmb57hzUrMyEgkEK2oqR0aLAz6nAlKvDrO0ifr+eDM5nXYhqg5nW8WkXWRGx1KcRcPywZXeA5BACltPxTe3aL7RPrbrU3xuR5jjvRtleKOl0MN/doOgB+IxtJtfeSe2CsvmMxUplgsgEJ5hTlWATGqIDbRF4jBGW0V/MaoipUyyKUpU4VHOoCZkwIuQJ1EjYA40y/ERUpimZpilqYKt7+kn4ncwfcbxicsmtLY8Yb2PODcQqfY3WVpgTTkgBS7cupbQWC2BuRqbvjzN+FqVMpWpnlRwX81oEGbLO7TBxUsvlHdzTV9CCW+9bSq/pPSwxYuIcaXM0/LCaGSoG8wPKXtAkAk21DrfFOfGHhWxscYynWR0iTjfAtWZpgPR81o1oDLAzYtI06gDf8A6euFfDobMoxR3o025/MIcFRO+ymd4vtgnN8eR81qo8pQgqLwmgKN47jf57nGnC8pWjMtVBKqq78p+MHUqFeYBZ1GAQG9SMTlKTiGEVzSW2eZ7PSfO0U11gBVRRYAEgW5ZH64h4NloVKYOh6zEmoILLT0n4Vm7GG2ve2+B83RFRqCZcks4gUwsQ2s8uoGGtzXgKAPfGDMMa7ozVKfKymBNrRpUC3edoGHxpYloGRvJJ2POO5KmPJRAKiBVRYGkAiXYvHNYsREj8NzhXmaTMSGCKB2BGoDYA3gxvc/OcS8ZyJSjTr06jvTdQUCAAiBzTJkgNaQLkNfEH2UVKQ11GVTAYlp1kGTy9wDFiLATOEUHTl1+IeX+r2bcW4ejV2eg9RQmkoGEGxADBraRsbwR64hz/Fqhk6zqckPVdtczbSrajaOgPfBtFGzVVnBYqq2Ww5E2J7KAI/ojA3HvCz0mpUgahLorBWWFBcTpBN4EwT+WDGdriwNcdoY8I4XUWio84pudKmwkk/rOMxj8ZpUIpfd1tAA8whzqMCTuOtvljMK1P1DUSTIcOSpwx6oplXNZ3DBiQEphU0EEzfUxBvdDthnmuJzw/zJ5mXR/m+E/qcGeA+NacpUmmoSnQ0JbU5bMVCSxJ/BJFv3e8Ypj5lvs4pbhWLfOI/SfnjgyupWvPR6mLFyhGMv9XfyezThNEsldqaa2hU5ogajAhepJFjuIxNwrgxBNSsseXfyrEsQVEN+FUlpN5OlrdlycSrZcaEVNVm/uyWsQZDET0N/UxjbJ5qpUok04LlhqWQGafmCxJiAL++O5XFVE87nGU+cvxG1XjKrWgP5eqQSi2QPZgL7aSQLSMbZ3jvmpT1O0KAoQgKF5yAF/d0kHUZkycC0/CbVKiqRUV2JmSD8LQxJ25WBBPcHCvxHwlsvU8tmkfECCCpBJgjqCR+EwR+eNHDa35Cyy038RvV4Rqp0tLAzRBDaSY5jqGmdwbTOxn0wP9m+6VKrc61CEQwqOjAH05tY677dMS8ArkIKRJYD4SZsWB1RAPIoEH1bpOBKfDnzFSqWg+UBMG56KFkiSd/kbYtkS5b6olH/ABvzIuNeWSvlsSwQeYJkAgnY9QBEjvPyceH6k5arR8sqagBDp8TaWFmG46weuqNsIsrwwlPOWpT5Ggo+pW2v+HR3HxA+2HPCM0lF15diXkGQ5pCF9DBJPu2EdS8KNteJiniGQFMgI4bXdR1AItJ9f0w6rKVpLSqVG0LSnUFhiC2oKN7S9j2O1xhJn0AVazq01izrAhRzEbkHVsbD0vOH3A8ulbJPUpjXmQQqhjAiVuCN3AA+K2kEC5xSEYul3Qkm07WgRc4r02VqIZgo5nIUkFjBML69x0wbxGitFEpMtRqS0izAMA7y2qJj7tCW7EgGBJuJOH+G/tFTXXcolKRU0HVOkFtKGLlT8R2kwPhJwibL1vMqB6ph6Z56huYGpQZ2ukEe2JvjF012NvuJcMzTy32ipUqpDJpNNLMFbSogFuWFYzqfUTyiG6jUeJxTasQPLQNSqU9QCkgqwICkAli2rl2IA6XXZ3ja5enUlzUqV/LeRbTEnR8gQx9WjdcA5fxEtWgcvVp0zdnSBDB3AE6tgOUbbwBieROWq6K4u1vbDFydZ6oFIKxKM7KSFBiBIMbmQvWdOMbM5NsmwYOlYnU9QENLP/hqmwQLeZmQZ3wNwXLZhcxSFD43YLGrlI3Oo3hQAST0APbHrfZdRYOG11WKsTpRdDLFtypUm7QDB6i5jx4fEbLCUJJWeZas1b7qkvltWQguz6NQW51NOkU9QB9TG9sC5PhAbWDU1aLAUvg69XAm9oAvcyOr/inhormaiUKkOV0c7IKR5QWCxeOimxkD0xHlMotNT5jCnDKqqpDNUM3CgHt1Nj64ym+KUULO5zcpvbK1VOpYO429/wDeMO+EU1oZepUcESFgGZczEr2VdZv1I9sbcRy1J+dKJpA1FiS+oISBLTylus73g3xX83xA1GdmaSTHyjSB7QBiikssSTi4MOfjsOTBak0aoJDAi2rfe+7SOnXDzw6lOgBXVhUrtSeuFBGimo1KoaxJqdSCRGpd98UlTzR3ti0+D8w9GoqgB2eUMCSqEHVBi0AsSbiBgOEaoeOSSkpL1B8zXLVmOZIdqqMJQhQDbcaTMGDaJAucI8xWsqgEaSxImbk/yAGH/E+O1KtUKU0UUOkJphQOnSxjbY4EznAGeohUwahh5HwwCS8b6dILWw8UlFbBklKUnKQfwfh4+ypmkYrWNVk1SIEQVGkgk7T8jebY14lnWYu6O9RqnIxB1FlP4SF7GIAHpgXivHlo0xQorC6lcM4lmAWB25YMi0GScA8Hq1DWeoajhrs1SYhjeSZFzfa/piai236D8+KVdjrh+XqUNHMtPzCVdyytUVHUhtKzrFuqgEkkTviPj3B2SsWSqqc1pcLHQfiLGR0AMSMG5WshUtTCqVplnLLA1n4iJtrloUTYAH3R5zITVNSsdSBoZgQYm41QdjG47xbCOblIbjS7N0oirperXFSnSQLuwOoEwp1CbLFxaIvvgQUvNWA4WCdIM3B/FqHUmekTa2LBQ4XQbJVqqoWUVApgnSpMTMbkqRHQXG+BPDHBlrVEp1WYUFNSqdN2VUWSPSSVn54qp3bfkTcOiehxSpkMqqVkLGsGKw0FFJAEsDcyjFVmIM9sB+IM4BX0UWDpVFMq0ROoCQOu5gyfpiajmDVrikKCkxFJby8SVBJ3N572jthgvhNmzOlWJ+zlnclQFC0t9IBm5sB1mcR5pu5FUnFeEDTJKBEn6fynGYR8R4sDVcpVcLNhpAsPSTjMdvvIHJwkdB8SVqXDuH0ky488uWU1ngNSKwVQqsiYYmJ6fSt+F+HHMrWErqA0qhMF2qHlC/r2GLdmMuK1OowoU6lIFmFHywFSKUpU5YYseZSOptik+Fc9Uo1XenTRtLElXQEjTJ3/AA7XA3jHBkxRpHqxzZIZKTvVb/Rls434SrUqZZ6iVNJDMqMW0i5LEhQzxIiLC56YpPh7KF6oFFdT6w9jaEcMDtPrjotHxLSXSMvTENTNTSzMQpklkABsNIYwPpfHjcLoZJPMTKU1apChvNd6ToxBYcxlDEG6xHtGKOUYpuPf0+hJey5JNKa7/BP6lc8W+JKqeTTyutUpgoAacEshgg6hJ3Bj96euLdTzNCij6MvTzTAqa5eQwr6OlN90WIWwA79caZOrNeilKnTpMKr/AN4pqGnVVRsQ4BDIAREAlZ3wz4tWZa9bzGpS4RiHDDWqiGZW1Qugt8Hb64M8uTi9/YRezxUkn+Pxr+fc5xx7PBm1Uyq5gakYKqqWBglWUQuqYIgXE74W8EzQArmtVpqzMg0VBDGJEyRChRY9b9hg/wARZ3JCoxq5fVWVoMVjzCJ1FRIU3BiT2w7yngPKVghC1iaoSpNOqCNFQkF4amSCrWYHvM40HFw32T4O24PSKx5aVaeY8uqSCwZiKbAMG3ElfwvywYmZ9MQZPhlSmzNEpTUOCTEq7rsOpYKbDF3q8IoLQzIovVkgUwHjT5aOF+60D9sKLjff4sVzi/hLNUKdbOtmUY02VKqNqWrLFQEIjSRBGxiO0YMaUrRp45KPiX8/jCMhwmqMolWpSRqaFzTUtzEDm1sLkIGO1idYjecJvGCVMvWYU6g0qQJp8nMFGo6QBbVYGLxhrw7xa9LKMoJnSdJi4DAggzvJ6+i42yvhOpxGqTq8iitMVqzOC1jsQN2ZosJgADrhJRfJNfMTkmmn8iepxGtRSkFFJUCwFqA6nCnSx0wYQvIBm5DYXUhXanVV6IpiooVGJuoJBkLMsWAgG2/XFqzvh+o1XL0WqVKiqirreFOgnUGEWkSacd1G+B6mbXMKmcZG8tWZKSFiWVUBpiqCqqunXCgGLraTMzcp1zfkUUY/4p9nPeOUihCmSIkMyFGI6yJIkHqD2wsSpfDrjqhwhQhtNjfebRc3Ij88TeFMgahraKKsVQEkkgoNaryiDJLMJm0A98VjNuPJkpQqXFGx4s4bzUYqwAEj16QLREj1n1ww8L+HKVWizkualMU2ChJRdZJBdjYDSJk22F5wgziv5jI8EsQwIECGnp09sX3wXw+KyjzEY120pTJ0rpoliDqvJ1oVgC4RvSck2teY2Sa5q/JIrPierVymYg+WwptCtTqM0mJ+KdWxiCcEUeEmvUWmpVdWl9a2CiCx3jmAUn6Y18R10d3WSQXchyO7EFr3JibnG/CONUXzAFRyFKNpLKdIJTbrEHVzbWE4fDjnSc1Sfr9hMsob4O2N6nEKZyr19VNKhOmKgLuCoWQl4gEEgtvI7EYr9Knl8wzNUcUiEY6kX42EaVClgmppO0fCBHXBHEeAsxoFfNWjVcBi6xp8xiwJHQadVrwFwb/aEgFU0MvTUCkwpIqoAXjcHT8d7dyROIahJpMdRcvExHwzgI86gtQk+c+lAgLHrcr8RFrBd7icej7SlZVSpCQUJVdED4SY3nrMycE5RRVfLkOUfLfESsQEZnBInUx37bAYrvGs1WFdlYxpaQAIFzIMSeh2k4ZqbYVwRYuBPW8sj+8Ra6rWLNZRUnYnYkIZYG1sR+KfDoSs2mKfl1CulWZwBMwCRJN42g74V8G4yddQN8NULrCi/KbFZtO63/aOLj43Q5d9NFQuiiNbgkktGlrmwPQkSYO4k4HCfJB5xoqnGqlOo406R5fKpJ/Csxq6G3pgXIZpmqU0sQGLkP8ACSRYt3AEW7A4xqQqUhPxgWIAEg9CALnt1O2LBwTgSUEqZt2XSoikXphlm0sNfK1WAQtMBiC0nSRjqnqNojGm9inxQfvCqVWYUmPKxH4iSzDTy+8dI7Yl8I8JVsxSFUFkZwGAkjSQTfpBIGPPFqwadVbLWpqxYCzFtVyFgAyCCB1X1w54H4yDZZMvph6PMCxlWUfQgi316Y5uE3HRXJOKdwV/sQZviWcoZhmGlFLALCqQLysAj4lAv6emBvDlRzmatcclPSy1ApB1B1gqJtJ3npFpNsIuNcXdqpExBJQLyhZ3sO4tB2uMeZDiTiDTaGqfduvRuxI/rY4ZYtP1GjkSmm1aHiUQVOaqMB5RBVDMMdRIJbZRIi1zI2GC+B8dzFetWZUQJUVhLQBvMkt0USbX264q3E+JF3KJ8KE6RII2C2FxcKMNKGfWlS0spZgmhFBi9ifZpYmfT2w/uo8HrpAeXlkvqyWs+X1GcxTnrGXZhPvqv74zFazFCprbkIubAEgenXb3x5iXuZfH6De+OqeD/EKvTpVWqqtZ6roymYYCHIgX1cxZYG5K9cUfIccbLVmcIpl3kMIgHUCI6WOFmWz6UUp1KTOuYV9QYGNPsPbr3OGPCvD9bOORTTVz87sQqqXNgSTBZrwtyYt1xS9olKTe32W1VXLtRMB6yBGqKIAEXIv1KnQe+Lr4c4fTzNFgxZyqvRUM0hFIgaRsDpYXvikcZq0KGhDVWp91TV2JBYOFgoyglhpI9cWDw1xsikXpUSVZQdQcEOUhCDsKbRDAHcYlgjcqar5HZPNNwdSt/IEydd6VFi397JrI5vqai2llPqFB9wTix+Ict9oyhp13DOxGlkXRB6Wk2ix7/LFI8VeOhSc5ejRQhHLBnknUSZ5ZsJY2JNjcdMJsv4vzDOKoKawYgKERh2YLE+hNx3x3YsKaavpf9OT2j2nm1xXn/wA+Xw6E/FPD7U2qanUeWSpufw2363/ji9eG8yh4e2moWemtNV2GlRUDRG4Ic7ne18VDxJnWq1WLpovOn9SR8XocC8HqBK1Mk6V1DUReFJvbra8Y5oY2k7djQzKMk61q/wA7OrU8nro0Fa5+0VKTDrDM+r6QG+Qwq/tHzZTI+WwAqtXQOwEeYqozK594E9ipw1pcf4e1V6ozYWZZUZWUB3XSXEruQPlioeO82a9LLgMlRpK/dN5k6FVBJGzEsxg3vitcRsmRTi2n8fm3f5FSXUxZB+FQLmAII6mw3OO1+EeFq+SdSwK5mqaLMLELTQU1AB9NbX/aGOWcOoclUMvLrapywXJoggJv8JPX90kSYx13hWQNDhuX1D72q32h9OwNXYf6dI+WEVuVHO+jbiX3g0wFRQFVRYBVW23Zccg4j4tq1POhmFI6EChgoCpOkEAQVEtb1B6Y7d43enlcm4UgOUYyblQVjYX9B7ntj5xy/wDd1Pdf1w8lGSSoSLcXZpmM0WJnaLDDDgPEylQkqGBWGJmQO4v0IFj2EYTPjbLvBHcX+mJ1fhG5b5Fq8I5L7Vm3aoSulNXKB+EgACZi3WDh3VydJKtKpTDr5QJpqWYgkCxDtDHn67CTA2wi8CZtmzyqzGKqVFN+6kz7yJxt4s43mRUWi9Zqn2bkuICmSAoi0hQJ9R6YXLGWlj0UhKO3PYF4irFmLEtLn7zUFU6oudK9CevX5418OV2WoCFLxJgb2WTB6EAdDPbGub42tWjpqIDVEBXja9zI2t02vhv4BpjzzDDUNChf2g7gMB+8BDCP2TgRnOaqXYzjCFuPRdMhUomrRc5moHqCdL5bVOkBdOvzCNWgwDJ5T3OFeZ/s2r1Crh10MQSa+lXMkgEKp/EvMAPW+GdXIhVVUjVSXMOsmP7qqNP/AIx7DDzxDmRUpCivNUNOg1IC7aqbVW+QGkf6x3wXiXbJRyvpFPyXg0muAlSqquy0286mC3NqVSdLbOdgJiLm4wk414epvbLrVq1TJNTYVCTAKISCoGkxJJN/THSuNcSFPO5gnlVaNLV1K6Cyk2mCLiR0xS8/lx9noyoJpitT9D5T6hPYxTP1wJN0qCmrdiJfAjUgrVcxSSoyanpGSyAsAqkLJNQ7lOnU4tHG8xlyAtRa9Q2pMzckmCxIAYAbgwSZt2JK6tw1pamwEyxqjopBXQy9SCHVSTeJJFsbZ/P0wrCPNAFPzAeblCiSRtrDHTPSO4wjc0rYbXRvlsjTytMVqKkEEQ1YLUZAZBcL8AKkgydVgYwDmOI1K1VqtYliH0lH5gppINaAG2lk1sI60wcF5fOMFam3MNZp/euAACsqrPeSRaYEyPcsctwdKSE1CSLOxY/sLE235bE9QPXCx5S7FdITcY4frWrl4koS1Ij9mqNagf8AcWPZsUXh+b8uqrn4dj7EQfnBx1Ou2WqBGpjUVgAqShhNkk8wF9re+OfcY4IqZgkGMu1SFYXIDXiPTb5Y6ovjoVbFHEF01GE6iDduh9R6HEeVzJRpHr+YjrjfiNbVUJ06RYBReABAE9bDECpaex2/XAb2MFcPUGom4gy0dhv+X8cH8NQVMynmjkLlmAMGANWkG8SABMYhy2WDLItPbpHrg9sv97RcKWtzRJPJu56AAb9ABi6XFUxbse5fJiqocVCAbQjQtjFtrSLWx7irrkqpk0zyEnTeLSbxj3FlkVbQnEX8P4c1aolOmGZnIAAEnuYHpf6YaZPi7UfgJAL6o7lZAJ9pP54ZeFqOXGXeoz1qOaUVClQCaenTp0wObUdRG3UXjFeaDEgxqJMH+vbHD1TRR/EmzGYNVmc3LMST7xgvhWeq0dbUnZZUiRMGenabi/tj05ykNU0RBiADtb853wcl6OmnTIFVyFBg3VU1G8xH6z0GKq7oRvViAiGJ3ib9D6ye+G3h/hy1UM1Ch2tFp974UOY2i+GGRdfs1cGJBUre+xn5f74XxrUXTDFxu2tBtXiiuhp1QH0yFqCxt19sL8vuLiZ/r5YDDG0/l0xIrFBqPsPXAjUegybk7HHBARmGcyBSp1HN4/DAJ6xzA2ubAbjBvB+G5lqD1KNLzFeUIAOu0TpIHQWjVFzbAVXV9kSq1QM1dghG7BKAhdR7E6bf/rWcXbwH4qyyUEyznQ6kkl2hW1MSSIQxAtcg4jJtdDKjThnDqRqeSUNIpR11jTVA4qZipTVaZLTAUaZFrqxww4dnNfFkpUXqfZ6NBz5bGx8uiUBIBgmQpvce84qD8cIoZqoLnOVggY2ISlzyBvJLqPTT3IwiynFalOp5oZgdiVOkkdVJFzI/TBrdhvR3vxwMu2Ueo1UCrVUBZMatrKNyP53OODVaApogJAap5pM7QGCL8+Vj88WbxB4mctliG8xqMPLXUlW5eXaIAJ7knucB8R421cMrmagCVO5E8ry+51BlYjYH2xRya0Ikmil1Kd9I5jMCOvt1xqFj5YvHCM+uUbzoJrBGCwANDExrk9dGodYOKzkuG1M7mhSoqNdUkgHYACZJ+W/c+uEc2m1QySqx5wjh9LL57KhanmM9QKTAAIcFZUAmFk9TJ9LjG1HwhVq0HrCunMEdQ7S9SoQdaQJOpexH4lMjFd4CrLnMvAhhWSxtcON8WHiw8srSgBqc6yLyzOWJ7TpKi3bB2/MEn6FaqcOqBiCBYkGGBFva3zxaPCOQ0rVckhxCgqSNMh4J7gtC+lvcKPNBvhx4cplnfRzVNPKhMBwJLA26LefQd8BSpiu2X/i3AlzGVSpd2TJioqnSRqYOrEzFzpEE3ke+Ca2WbJ52g1Oo5QU0Us4DMEhQySADpZnUmIIK2OBPDJSvlRTo6HqLUKx5ijlLAhmBhgFIYxB/PFg47kqdJaurWzGmtKisMzSEgAGOYsaasWv8IwXLYUineLeMp9rVsxTswHmFZYadTq6EqwlfMCxMwGuBfCtczScUmdwtRtQrHy2K1NThAukCxZNXMsHkImxwfms4jcQ0qCFpsKbD92tTLn5ajiug0aYNOoVRgW1OWsyqyskaSWLDSwED8eMm60B9jvL8QphtKtccxiibASxUlzJL6RTk7FNuyXPKVZEAeoaoBDHmZkqaah9WZGVxA31C2Jv+P5ZxUC63dvLJdV0/CxZhzEfExJ274U5nxC4alygmjHlyYCwAB8IBO3UnGdhLP/xFVqO/l66damjXjSQGNNiZ3AVlJB7HB+WApUa4JUojMKIZhBBQHy5Y8ygkrvYe2KdwnjNatmaNMOKQd9B0qBAqNLXbVub++NvE+TNLMPTJLFYuSWsQDabgX26Y0XvYGi6ZXPjygyijLG6oZUdzqWQTM9vltio+KOFovlElAHZgyIfhkAzdjfeDA2xWVAk2G/bDTgeULZikFoitc6kg3WIJlRIiZkCxHXAbT2xkitPlYmT1I+hicGUOFNo8zSTTGnWRsNRIAnpMYK4vlAmaNO/KYIO87kdOtpge2LG2XYZCsRSV1aDruWTSQbRy9bz36Yo6T0YTE0UU+XNwwg7LYEMDuSWBBB6HE9fi32fLmiyOrseb8Nok03Bvpkzp7gT0hJRaIb9ki3oOmG3EqLZivznmerNRj6lize2n8hgzV0vkaLp2gn/6SY3CU4Nxqapqve+kR9MZhRxLxDUqVXdWKqTyqOiiwH0AxmLXAnsZ+GOIHmCuyuyMkpOvmZeVIVpZhIvAibjCQEAEdNR9bA7T16fniDh+dek0oxVoKyLGCCCMSqYA9zjkXha/EpLZgF7+p+Z2GNTnHWF1GLwJsJ3PpP6Y9L+/ba2NlyTOwhSTOmegMWBJsPmcUlJWIo2aoVFVBU+Ekar7Cbx7DG+bphTUKkldUKSIJE2MdDAmPXDHjHhGrQ8pi1J9QPLTqByumLMRYTMCCdjgbiWXvSA0w9wAZIJMQ3Yjt6jviuJx4v18gSTVegMOlowzXhxqosQApM9+n02wPQypq1lpUxJZwqCQJvYSdpwT4RrVftiUQmrzHh6Z5ZiZEkcpEG/phJ1EytknFKWhKNMARzCBJa5A2/hG51fKRKPk5osFFQhHfy4mDoIAYREaiGi+8Yu+Z8KO9QVGo1zpjQv2iloUDYAeXYfxwu8SHyA0ZRwSaRNRghUhWDFdSjURqAUGNp2tjmc7KJCTxNSpqaVFAQaKaKksTNQMQ7RsNRAa28+mBaQpsmXo8su5LMTECQCJ6DlN/TGn21s1mx5g0mtV5giqDznYFtt7ardTi+cA8KUmrUlamWp5Wm9RmqKAxJ1FaZZG0sLtUP8AlnrhrWkgfE59nq+p3baWaALASTYDoB+mDvBeRDZtnf8AukoVGqW6BQANjMuV2GA6eaUvpYD75gJvyy3xAAiSJtNsPMv4Z8paD1HANeqEiY0XAB1DZgWDW209cDLNRtsMVehPxCmwLK0qxH4gQYIkGCAYPt1w7/sp4fU1VswmkRFIFp68x2I7LjTjfEsyq+RVbzeUL5xWdjeKm/QggHtacOPA+Wq/ZH8qrTphqzG7EMDpUbXWPSMSWTkrGca0I+OcOfJcVpZghCtWprUkEUw5kMD1EMdW8wQcJA5Kgncifrf9cdJ4h4fr5ii1GtmaLIYYMbshXZlIAgj8wSMc5dtd/wA9sVjLVCMBpzqv1Jw58P8AEhQqGo0FBSqq6n8WpIC/NtIna5nAmS4Y1Sm9YCUSoFb0kbk9v9sT5LMmnSzI1MsoAQLFjrAC6t1AksY30xhX6DBPhSuKYrVTpmlRcJInmqkIIjrBYjaIwAvEKtP4KtRO2l2WPaCIwRwzhzHLVXBFirOkEEKDpRtoIJc9egwFUpTbrg9oLTiXjxFxfzuHLVFMJUqqoL6gzuFMOCY1HmWTPQGTjmWYPMNsOjm38jQTadKz0AYuwHaXIJ/6RhK9EvVVVEliFUdyTEe84MdIVjTw/ldaViBLLo+QLabDcsSQB6E43zXDy1J3QMxpGakCQqmwZjuBq5dokb4M4VkatKlmqiUzAYIzRelBkmNwxJCg7i/WMTeH/DzZgsRXp0Kek031tGsESAFkAqDEkm294wbqJvMRZPMFKiVVs1N1b6GcPvF2aFXO13QypqQsXkCFEd9rYrtMhWhu8HtY3v2w64eJzFLl/wARIkkD4h1EkX6+mMvUw+/4Dlczw5XpquXzi7pqgVNJ031vK6hcWEGRtiv+GOLfZswtTSGiVZdRFjY3UzPzjHTM7VzCo3lhmqdAcwCpvedVMGI6euOe5/wVm1D1vIAUSxFM6go9AOg9z+WJc67GorWbzBas1RplnLGZJEse99v4Ys3hOpTarVpZltNNkcEagg1WUGWYAkXsTeNsKcvwqpnCfJRJVQHOtaY9GJZhLHqR2xeOGeF2pO1dqtE1Kguool1WYJAsVkkXYH+JwMmaEXt0ZIq6+G8tzRm5AcASg1Fb6m+KJFrXm+JOO5JFen5dQNroiTqXUCEjmAupIvB9cXlaW2uhScdSKSU/pLN/4jAnFODU60FcuOVTpXzNKljHxaKIJX5+25xOXt2O1s3A48BjMWmt4AzAJAUkdCokfXrG2PcdCyRatP6gAOHeHq9WalGi1S+myyqtab/tAGfScBKsW25zbtfbF28HmpSo1HavUoq7eYNHlsI0/EZllNtuw2xVuE5U1qqoskvUt3N5J+gLYDlbN5Evk3AAkzEfPbFgq5eofKB+0ilR+BEoPTAY/EzEltRa8mQelhhXweDWQlwg1A6yJ033I6iYx0+i1Ui2dyrfvNpE+v8AfAY0tsy6OeZmm5IM1QR0ajUt+eE3EswalRXMllsTpKzEkNBHXb5DHYVzcWbO5H/Wx/JXOIuLVqVTK10bMUKrGm2lUBuQpI+J5mR0GHjOSfQrSZx/hLqtdC2iAbl502U/FAJj5YbplkTNGqTQaSSEAfRcR+ytutupwiyGSeu+imJaGMEgWAk7+n6YtvgrP1lalQpsWDOGKsAU0j49xIEWsRfD5ZIWKYXl+P6bLTpj/oeqv/8AQYZ5fxXUVZFOmZ71ST9C5YYuzMp/waI/7Yb/AMpxGaIIjRTA9EVf4KMQc4vtD8X6lIHF1dxUOUpGoNqn3jN8jMjtvjfjPHymUbVRIFWaekVHRTJDG2klpAAPMthANzi21OF0jvTpn3UHFN4h/Z1VqtqfM0h0AWiVAHaA0DGU4raRqfqJ8n5KjJr5StXqVVY1FLSgNSCjLGmdO28C+GeZ8P1K+WzbQGRKyvp1cyadSOQvSJQk9h6YZ8Q4bUy2XQ5anRerS0k1BqFT7sTqUFoLGLje9sOOEVVqmoRTJFVg1RY3pslhYfExOszYFR3xx+0T8SrzL41p2cxzKsacE9dUCw2AJIFpIAYn09cMPCC5ZmqJmR0BQ83sRy+4+mLPxvLNlWWp9mrNUYJGl20ExqbUzfGCYUgweU2AjFa4H4azSVVrh6NEgkmXZmEggjSqMeuGxTUYbYs9y0ht4gyGTXLOaJU1DCrDkkBjBMe0/XFJrmFPoO2Ok52q2YpGi9dAGiSlGsxkGfxBB0wBS/s9pESatdgR0K0v0cwdow393jitv9RODZXfC+Typy7PWq1FfUxVAp0HQv4iN5/K2EOcqlpJiajbnuxmfqd8dYyfhinTpeSiaqRmVd9Uzc3VVIwM/gvLH/CURcCWI9Dzaifrjnf9QxfEPu2AccppSytTVmqL8tOmi6pfQjSFUbsZS5so1AdDin5jg1bQtQIW1EAKgLmCJkhZI7QR/LHSjwikRoklVNlAJAPW0W9YxNV4ZygE1Co2XW4j5aoxKX9RjVJB4nL+LcLdaao1Gt5xAcalKKgM6lg7knTzGOoiwODXyDN5T06WWV1QCQdB1ELDElxNRItaASTe2L1V4HSEHy1MXuBM/O5ONv8AhqQNSqRt8At/8cRl/U2ul/PzA9HP/ENPOV6jMxTnc1NKVE06iAJjVcwAL9sPeAVTSpBHywfSJMVlQyd55yPyGLE3DkGyD/SD/AYko5RZ+G/SRiUv6nOqoBRc94XepUD00FMOxL6qwqtBPQaUFhaJ7XEYHyPg+uKod1BQGbspb02JHab2x0j7Iu2hdt4x6MqBsgjedjhf/TyVS/n1DSEeUpvTUqlOBFoZQT/miR9cZUp1CRyVPnmf0Mxh4KK9p9BbGrBZ+CP82OP+6b2/3+4bZSuGeHXy7OUp6g8ADztJA7HSRP8AC2GNFKw//FN7Wrt+rHpizQhMW+v88a1NA7W7H/bFZe1ubtpfX7goSUsyykRlqu//ADNf5FsEVM++32ercdSv88NWieUD6/7YynVYnYge1/le+JPKn2v1+5hXU45mSZ8rMfKppH0BgYzDpmXrqn2xmK/3Ev439zUc1+2Uyunzc0ViNLBCI2iPMiPlhd4aKqXeG80ahTI2GsFTJm1j0BxmMx9bxTaJoDA08vXUFlexMHff/wBYv1LhGXpEIMzWAAsAo2/rtjMZiOSTT0OlYwFOgBPnV4G5IQ/kUONEytGpASq516lANOncgMLnSpAkH1xmMwsZvszRUOB+GlTORUqWCkqVEncDrFoJPcW3w64Bw81a9aotc0FDsKUgliCxLE6dunvOMxmJZs0lv0Mooe0joMHPu3tR1f8AmwwXSzZH+JVqe6Uk/gScZjMefL2rI/P6IooIMzGeA2pwf3mLfwIGMOfYfgpiOygk/wConHuMxzTz5PUdpAvEeJV3UJSOiSCzDSpAA+EQO8H5YnGdczrNQ+7z6/tYzGY455ZurYrfRE9UBoM9/wBcY+aVlsWI9OXb2jGYzE5ZGuhXIjGZYn43N/T/AN43NOQDc95YzjMZhFJtCWbqQvw8sdf62xIuphEg9rf7Y9xmA5NqgowWsTvb2j6YwKAbsSO0f13x7jMG6QxutFfWP6vjdqc7GQNhtGPcZhojJEDVQNmIPt+vyxuoEA6p7dL/AExmMxRLthpGtSlBgG/rt+WIn8y3Ksd5N7++MxmJ14hWZpn4pXfrI/XGgpAX1E+1v0xmMwOKqxWRjLqSCC3qDsffGxCAwQo+RJ/lj3GYDVMx6I6QPbEZBv8AX1xmMwluwGGtFjM+/wDvjMZjMDnL1NZ//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7110" name="Picture 6" descr="http://t2.gstatic.com/images?q=tbn:ANd9GcTIn03ihnM8dCN5nistvbDwjO1In2SkDQN6rbOYa5MOMEOBEVZn"/>
          <p:cNvPicPr>
            <a:picLocks noChangeAspect="1" noChangeArrowheads="1"/>
          </p:cNvPicPr>
          <p:nvPr/>
        </p:nvPicPr>
        <p:blipFill>
          <a:blip r:embed="rId7" cstate="print"/>
          <a:srcRect r="18456"/>
          <a:stretch>
            <a:fillRect/>
          </a:stretch>
        </p:blipFill>
        <p:spPr bwMode="auto">
          <a:xfrm>
            <a:off x="7000875" y="1700808"/>
            <a:ext cx="1747589" cy="2143125"/>
          </a:xfrm>
          <a:prstGeom prst="rect">
            <a:avLst/>
          </a:prstGeom>
          <a:ln>
            <a:noFill/>
          </a:ln>
          <a:effectLst>
            <a:softEdge rad="112500"/>
          </a:effectLst>
        </p:spPr>
      </p:pic>
      <p:sp>
        <p:nvSpPr>
          <p:cNvPr id="51209" name="AutoShape 8" descr="data:image/jpeg;base64,/9j/4AAQSkZJRgABAQAAAQABAAD/2wCEAAkGBhQSEBUUExQWFRQWGBcXGBYXFhYaGhUYGBoXGBcYFxcXHCYeGBojGhgVHy8gJCcpLCwsFR4xNTAqNSYrLCkBCQoKDgwOGg8PGikkHCQsLCwsLCwsLCwqLCwsLCwsKSwsLCksLCwsLCwsLCwpLCwsLCwsLCwsKSwsLCwsKSkpKf/AABEIAMABBgMBIgACEQEDEQH/xAAbAAACAwEBAQAAAAAAAAAAAAAEBQECAwAGB//EAEQQAAEDAgQDBQUGBAMHBQEAAAECAxEAIQQSMUEFUWETInGBkQYyobHwFCNCUsHRYnKC4RUz8SQ0Q1OSssJEY4OTohb/xAAbAQACAwEBAQAAAAAAAAAAAAACAwABBAUGB//EAC0RAAICAgIBAwMDAwUAAAAAAAABAhEDIRIxQQQTUSJhcRQyoTOBkQVCUtHw/9oADAMBAAIRAxEAPwD0zCpTVXV9QPGqYQygeGlT9hSsysTyB0HlXz5xVns3SewY8SRoDmPJIKvlUhbqj3W8o5uH5JF6ZABIhIA6AR8q6ZolKK6RXP4QF/hyj76yf4U90fuaMabCBCRA6fV6rrvWkWpc5Ngtt9nTNSKhJqyU+lKa4u0Cxe3ZRTuk/A3HzotN6ExqcryVbLGU9FC6f1FEpp0oNpMZdoJwyjpWjhNDtuReiSaRkjb2ZpLZCFUHxVOXK6Pwe9/KdfSx8qIBNc5BBBiDYjppFHjXGVvovp2ZJMjSbTVFtyNqHwLmUKbJugx4p1SfSPMGjAknemShTGdF8OqRyItV3FWoWcqp20P6GjTBFImvKFS0zJIqmOwYcRGhFweShpWuS/8AarZY8fKjiuKTRG/KFWFxpKdNCQpJ2UNYrbCjLmA91Wg/ITt4GheJp7Jfaichs7G35Vjw0PjWqTuDIIn1/Q/OtjWriOpSRQtlpRUnTcdOYHMb86YNYgKtuL+I5il68SDqdxfkdifGssQ/2aUuCwQoT0BOVQ8jQ+3yVNbLlFy77CsU6Ur7jJUrTMAm/io+7etUpUR94ABb3TMHqTWzy05TnsmDJmIFJ0rw5UAHFOK1CQpSyOuVP60UYOcaS6Fr5E/FUljEgz90rp+LlO3OvU+yXtGLIJ7p90k78qC4lgE4hogiOhEGQbGK8lwzEFK1IcBSUT8DaI8jW7083XJdo1yjH1EOEj7ftzHnWTjAikvs57RpdRlVZQHramTuNGkRXZeaGSFrs808GXFkcGYPLig3HKKdUnnS59wbVnbN+KPghbtdQ63a6qTZs4AGAMJ10Kh6GKZJuKUsmFOJ5LV6Kv8ArTXDC1eazKkMyfJTLtV0sHatCsJ1ueWkeJpI/wC0KVrKU53DoQ0kqA8SLfGqhilL9opOUuhuUAakeRqgKZ3pQ7xPJdbT6E/mLeaB1ykkCi2HQtIUhSVA6KFHLBKPa0MUfuMMk6VZKfKhEkp0NFNYkKERB+tKRJC5pr8GPEMLnbUAYVYpPJSbj4ih8JiM7aVDcT57j1tTMjlSZKSh9aNj94npJ74H9V/66dhfKLT8F434Cr1vhtI5frWLar6z8q5xeUz61dWqYclei2LdykXrVCxrM1jimM8EH4VowxlSATPWltJRBfHj9wTHt9m4l3YwhXgT3T5KMedGIUTyq2Iw4WlSVaKBH96W8NfVlyqupBKFeU38xB86ZB84b7RUfqQe9dMVXCYgxBuRvzqSr/XlQjmIAVYGD3TaImwPrbzqoLlqi1G1Q07TfWsy5NZoUYjw3riq4pStOgFGjRSpEEW9Zrz72EVhzmTKsPeUC6m51yfmT09KeqE71R1YCTqQATAEkxsBzrRiySx/TVoOL4vR59RCsziFZkgzzSpC4CvMKnwk1bEsktFskkLU2lJ3hSkgzG4ymfCuw4Q5mdwxvMLQRCFyLgj8Ktp561rhCHHGgAoZe0cIVYpiEZTFpzKJnpXQarfwOctHoFNyItQD+FWkQz2aBN5SfUZYo4OdIjfaheIYcLTlKlp/iQopUPAiscJ1K7pGaLfRmyFAhS1ZtjCQkT+a5tavL+13DAkh/vZZhQG/I21pyvDtIUElLrijEFWdw+OZRyp+FFYhAdaU2sQbgSBPRVjWlSUJqS6HwbTPNcD4iZCkhQFyNiele5wuP7RANfL8A6ttxSFLEgmABvN+tet4VxOCATZXwIrb1LXQ/Lj92N+UeiddihnHqHxGMoIYkc6a0IjFIPJrqAcxI511XQ7QU8YxLg5hCh8QflRjTkJKpFoi/wAaE4oIxDZ/M2oT1SpJH/ca5xdum82rhuLlVLwJS5xQI82p9zs5IbF3CLFU3CAfiacsMhACUAAAWAEUPwVodkFbrlZO4nT4RRhH1tScuX/anQE5W68HJXzpLi2OwdDibNuKhYGiVH3VjlMQfGacZT9WrPFYcOoKFe6oR4HnPS3pVYsvB03opOmYJXVWk3nTl/pQnDnSUwr3klSVH+JJgnzsfOjMx0NFJcZND/wMGMRmFLONWSHRq2qTzyGy/hf+mrtPwoH6ijnUhSYOhEfv40MWoS5eDO48JWAJXHj0+vqaskSPregOFkgKbNy2oo6kWKD5pj0pq0Ip2SLj10ObonBm19Rbx6+lbxPy8aESopcE2Bt57et6LVPOszTTtmefZbPb5WpVjBkfCvwujKf50iR6pkf0imGed/rSscex2jZAjNqneFJuk+uvjTcTjGXX5JHTOkbxaYubVk8zmSRMgiD51jhHs6QqLHUTodweoMjyomehira4SY+q6KYZ3Mm9yCQr+YWP7+dapTy+FA4Z2MQpIMBSUrAjcEoV8MvpRqon/X651MijFpfJTVMtPj9WFRsTeNefXWoP11qyeWn97VV0wWLn8BnJdZUEOixt3VgWhQ3HI6iKwwWJJfTmRkXlWhYBkZu6sEHcEBRB8qICffyTmSonxzALCfCFAULxRRLXatnKVoCQoagFSb+IBVW7G3XGWw0rNsW4cSstJJDKDC1CJWuQciDsBurypoo71nhMMG0ZUCybADlv51JXeIpGVqeo+AEgfEOvKOVBaCbEFWc+MhNVDCyZzAkToIB8P3olSggEqmImEgn0ApfhEtqHcbKQCffQ4nU3jNrRJe7jpKq+wadNnlPa5js8VmS2VKUEqkRbY66aD1rfBvSlQAgxmGmuutd7Z4ch1ASQgFEZlX3Ji+/70DwldwC5mgwbD0gaDrXSjvEmacTqVfJ6PDr7RAJOomt04Qc6U4F0AKb3QoxbY3FNcKZGtHCd6KlBJmTjNdWzutdR2C4ob8R4Ul/LmUpJSTCkKym+onyoZHsnhtSlSzvncWr4ExR/a3/apK53ivPQ9RNQ4RZlqS8mzSAlICYAEAADQCoU4Nz+1D59r/vUhV4+vOlODvsrj8mqTa16hCJPLbxrIqAP9qht+NqryXxbWgJ5vs8Qq9nE5v60WV6pKfStpmDQ/GlwlDm6FpOmx7qvgfhWiRAtH+lbZRcoJyY+C1suUSI0mR+lFYBZ7JM2MQfEW/SgQ9fTTW/1arYDFkFab2UD5KAPzn1pLi2n9gckG0ZY8Bt9Ln4XIbV0Vq2T0upPpTKRv9elC41oOoUlVwoba20I6g/Kl/CeJqJU05Z1FjNsydljnP6Vo4vJjvygVF0NMWCUwPe1nYEG1bsOZkgjf4bR60OTf5n9tqrhlwog6G48d/DnWXiminHQWLHf0rVMGsTynw/eroVeY0NJf1dPYqQAhHZvrTaFDtE+oCwOV4P9VEuHl6+lXxgEpUdYIG1jlP8A40BxHiCGkKWsgJA6dfU1obc2qQyFyBkqnGDoyZ6SsR8jTNaeteX4FxSVLcWheZ5UJ7hjIB3QDubknYV6d1cDn4cv0iK0eohwktdBy70RMeFSh4DX6n561l2gNxWb+IAEkiwE+s/K9Z4xbkr7L43oyw5JcfGoCkR/9Y9NqBcbP2d1MSQ7CRv3lJWkD/qNE4d453o5NR098DTbSp4c7KXFf+6YgflSlHwVN63xTi3/AGClFpBPGMWCFNJnMULJUD7gA7pjqqAPOtcC/wBo2hf50g+ovSThyAv7Ss3+8CLnZsA2PUmjvZp0/ZWtxlN/AkfpQ5caWN12BwpDZCY6fVqDwzrhUSsIKRplKrXgSCKz4v2RR94st3gFK8pJ8dKvhEBDYPaKVJ1WpKuliAJF6z8Gsd32B4PN+3yEgNFckZlSPeJkDTpNee4QU5iEtKQAJkpA+jRnt85mebR2kDvEW90kxqP5dKX4ZSwsZlpVCYy5YmNNa7OCFYEmGpcZpfA3dxOTEpVspF/KnCHwFTNjXnuILB7EgbqSbjccqZ8NJW3G6aXJUkzZf1NDR9wV1DMvgiupypoXJpM9I2LcvE0QGDvp6fGhB+w/vStGLUnEuNKUe994iST3VWIE6EKHxrhYsTnb+DO4tukeiBbT7xGmxk0N9oTmyifP10pcTHMnSoZfPSdv0oHjQSwVuxgtXoOvyodbv1NWdO8W+dDE89qkIfIcImmIR2iCn8wKb9QYoTCYkltBJ1SDHWLia0LgtBP19fCg8MrKjLyUsDa2dQFaFF+20h0YboNN5+uVZ4TEfeOdA352V/ahFvn97+tqX8JxmbtVA2UqE+CAEyPSmYsTcHyGSx9I9Gl6lXH8CXQlbZyPJ9xXMbpPQz8alWLAGulYLxk+E/OqxqUZWvBPYM8D7VhR7N+WnREzZKvA7V6FGJ0M/G0c/nXk8eyh0ELSDy6ee1LE8FWn/KfW2ORJitPs48m+hEoSjrtH0n/EEgwfgqPhWTnGAm4T8R8ya+frYxgt9pSfL9YrJvgjzn+ZiFkTcCR019KD9FBSvkhKgv8Aiz0HGva5KAcxzK2SlUkztakuES7i1heIBSymSECZJ6gSfWmmA9kEI0aJNu8bmefSiguNMpgxAkRGt+e1Oj7eP+mrfyNjjc9OkvhDjDvwIAgWgAbQLRtaK0L/ADvPTy0/SlacTzt6/OiGnLW/fedaw5Ipsa8XkLLhuAPh86wxKSWymLEEW1uIrsx5xP1HWuJhJKlZQBckjzNRRanZSVCVvjP3by/xpShBSRftASBG0GaaNw1hw2NUABRP5gM6jfqqlb7ZTiEADuuqRnF47hzEkdUj4VR/iYxLYQm63XVoE6gE68oCBW6ScknH5Bl3sJSsN8OKlKCS52rkzfvk5LRebU14YjIw2ki4QkHoYv8AGa8zj8SMXikst/7u1GaNFBHujzgD1r0ofSJKlAa/qY8dbdKrPHVeXsCK5IpiMe/JH2eW7wpKkKJ/pMfrRxgJAEJEWATl159Zpc22pTmdLpgXAUkZcsXAymR51nxDGFLTjmoSCrWJI0F9dqzzxc6iuycUfO/afE9rinOiso5923zmu4ahvMjuLC9yc0Zv2pQpw5s03mZr0XCu07UXbjKSUyqwIua7zjxx19jmwnzysN4m7AaMQe0vrcwL6aUx4TiMrsWhQpRx14dm0LHvkz5DetcO9BQTzE1gnHlBM6TlWSh3jFZFmBreuoniSLJIGtRWeORpUPeNPY4OL66XilnHGyUpdRdbRmPzJIGdPpfyonPbr8qqHSN/h4/tWbHUJaL9v4OYx6XEJUm4Nx8vgdaj7T5eG5615vHMKwzhWyM6FSVtbjmU8hW+H4425EK5902KafPBy+qO0SMorUtM9fg3wtJQTBHuk7/w/t41g+0obR5fM0gbxsefoOU3+NEo9oVInvTF9fhFZ/YoDhTuLVDVGHNybJ5xboBzpZicWNE39PEn50Bj/apMd5y3KTPpSDEcVcens05U7rNp5wN9a0Y/TSf4J70ce27fwg/i/GJ+6R76rTJ7o0k9YovCKDaQkaJAFKcHh0ND3hOpJ/eiftVtTttzrROOlCPQEJty5yDXMQT1/vasDib2sY05f3NWwuTKpbijCdG0XUonlO3M6UFiuJtqHcQ4hUz3lJIIA6CQaCOJhSyhQxF9fE/t8KIUtLaQt1zKFXQkAqWofmCRoNr1584uLnwjzvTX7WMShbgB7RIvE+4kwQNhAIPlTfa+UKWW9JjNgIeQSw5ngXQRlXv+E0KniBRKk3IuBsSNJ6b0kYxxS6FpzSPey37oMg+A/WiHuIhZ7QCArXodyOkyfOreFLa6Is1qm9hR4jhHSS6p1l0klSlZlAk8ikiBy8KcKR93nQ6l5vdSVEqGnvJIG815leMZywtLhUdCjIQRyIVoetYnFJkBlCm03KipUlZMi4TZIAO3KmvGpITHK4S7PRsY6397nn50Vh8XtvuNif3rzuGevuVDQDy2r0eVGFaDuJPe1S0PePVXKscsS8GpZ6Q0w7YCcy+6mJvuQCSlPM2NI+KYZL7YVeyQpN9lRIMdPlXcYeWhkuvWfeGRlof8FBt7p/ERvyNFcOazhLUaAAncJAgm2lhUWNQqSJjnyty6JxziuwUpA7ywhKNyFOax4AmlWLZS0QywJeykLcknskmAq35yJ63ohwvrgFw4fDIlKScqFKG5MmRPOsWuJ4RoFKSpZvAaBIJ/iWrU9afGLgtK2LclLsK4ZhkMoyp2IkxcnmfH4Wox5xnsyX5Ug62JveLjTxpd9olUxc3IOokAx1ov/FnwgJQwooky4i5MXIhX4p22ms/FylbNM3FQqJ2EDSWlLbKwDKAkOZknQ3/LHjXm/bPFdxAuNoB7pFzp6V6t99BbRmhEplRKcqjqTMASdLV839o8el18lBJQLCfjT/Twc8l/Bk9RkWPA/lgDShm705abcGydqSgqEJMCfe6eFK2G1HvJju8z+9OeDqMKVEEmJgaXmPMiujl/azk+n/ei/GXgVNJTp3ibRfS3PStW1y14UJxFZU+byEJ+vC5ojBH7tVZpKopG3neRs9lgB2jCCTPhXUF7O5iwLwNq6ubONSZ18crihmp6I1j9dqqtyeemlc4YJBmRqKwzadevlF6RGN7HpWrRYlWoidYP6E+dJ+J8JaWRnbKSdwAfUg2pi8Z+PhQzhB1HKtGOThtMXkgpKmhEvgcHuuLA5Tr0qg4CVauLOtjr6CnUDlv/AK3qMPxJSllsqQ2lYkFACDumCrWAY30NbIZZyOfPDCIub9lloGYoMC85biN77VAwwF1KUoRMJUAT0mLVs6AyrOh0l8aJQtS7751Hu5el5odeLMgmJuTAAAzbCjfJ7vQlRgvGxoyhWVLmFw7QSZhagXVC0KzFXdTrOlAY5xQWS4AFA3CYAnoBYc7WrLC4ftErQCuR3kJzZUqTPeBBISSATv8AhrPEYdLaO86ntBYNp75j+NYMJtECTRuNlcuJicStKgW1KQsTBTrfw3tReG43iXCEKaafJIkKZGY9MwAKfGlXblNxIVaCLHpRyOIYt8KBeWU6KKl5U+ClW9KZGkhDlbM+KLbLhLdkWkTISd0gnUdetDYTFracC2zlPUSDt3gdRFSvhqklAUQlCiBnkFAmJMjkL0bi8S02oJSwlTey1lRUraZB7vgKn4Bak9vRy+LuLBQ2htoLspLKCFObwVEkxvArJJsQQQRsbfA6bVriMQWT9zZDgCgVXVlm6cw2BBG02q+Pc7QJdNyoZVzuoaHxyx6UMnaGxj38gqTpbrrtvUoF6qVDn9dKK4Vhu2fbbFsxAJ6fi+E0t2VZ6LgzDeFZGJeutQ+6QRr/ABnnrVmmuz/23GnM4e80yo+6NlqB35CseLcTaTic5HbrT3GGEXSgCwUqNTMwkcprFHCXH3ivFy45r2AMBE6F5eiB/CLml8PL1/7wNa8eQNoLxbq8W+rs2QbKVz2AH4jTL7K5iE5WkKYwo1UpWVTu0qUTOXeBzruI8bZYKZyvvJslIENNbANoi/ib1DmFccHbcRdUhESlhJhShY3H4R8aK/8AHgi1ryY4bgeGCjLiXCm5yJWvKBrKico/vUjFBQBQITsDAMDe0Cl2P9oO3+5YR2OHGoTquPzEazWrDwKRFtBfwtQ5ItLYzDNdDfhWDDrgSDEyQSNI1iicW04paG23wUJUBlgpJvJg3CleNAYHhyHFS6VNtbqOZMCPwmInrW+CwyGgtxha8iZCe2uJVYFKk3BvMR4xSEvv/A5ytgvtdxkhS4IMHKBqYB2PlfrXz3NJvvejuL4oEwOZk8/Lal6RcReup6fFwicX1ubnLiukEYduQTnKTNhEzT3CpyISlRmJJI63FKMMAtYCkRzty6j6vReMxQCDFp0qZdviFg+lORkwsnOo/iP7/rR2EMIUelL2jCAKOaWAyqYvpS5h43ez2fs0zOHTPl6morL2cCgwnLGg1murlZP3M7mL9iClPKLeZQKVpVkVOpH4SCLETYHwoR57l5TQ2EwhQsZFlzDOjICblpX4Eqm6YVFqxXxFCf8AMkJTrlSCqSbWPI86dPF9X0lY81R2ErVsSN/r65VkHesxXLdQsy2rMk3BUIOl9dx0oUO39dtb6/GhUflFynq0WcMwZseY0oHGAe8Mtr3OxMRG+xjpRKjHKZ9aFfCTtPpTsdLZlybRpjHWyoqaIyKhUBJGSdUxGxnnQbpk9a1yqjnYaGY5DyoVR9abVmeTdbKYk5okkgWAOgFyYHKTVsEWwr7ycoEgC2ZUixP4RqZ6RVHPhWCxrHjTovwZZOnYxRiEuJUVtAIFs6CQUkglOpIVpJquDSXmuyzAZZyp0JUozMfiBIidpFXXgllhCEJUpSpcIAmASEp06D40C5g3WFArQUHUTaYolQUm1Wgnh0rQtmYkAifzJMp8zcT1rXBMl9tTYu4O+hI1Nu+BzMAGKjFcRw5RLTTiXSQSSqUogXCOh1v0pYkmQbg6yDBnpUr5Kc0vuMcayppCWnElKx3gCbhK7wRsd4rDD4zKlSDMK06EaGh1AkySSTuTJJ6k1vgsCt1YQhJUo7D5k7DrVNIBzd6GmC4i4zhyUoaUFrKSVoClWE76J8N6N9nsEUtuYgkN2LaFKgDMr3lCdQlPLnWzmFabQ2yGzinUSpaUK7gUqNSLkACLUJiuKY4kFTKUpT7iewBS2P4QRY9aBLl9jSvppjLCMNMtlSJaa0XiVD717fKwk+6k8wKyxDuIxSMmHbGHwovnc7oVuVEm61b70o/xbFGVE5jYZ1NBWWPylQhPlQeMdcdu66tfQm3pUcd7ZJT1pDYcSw2BMtffv/8ANXok75E/rSPG4x3EKzOE3vc3VUJwqRoOf1etRJ2JFF9K32xdylrpfyaYXKm3ux5+nWnvB8Ct5yGyNJOawEb0Rwjh7uEh1TSCVJOVBUkrH8QQflrW+EfexmZRUEIAILoARksZSZuudxWecrNOKPGITi+IuuLhaobBIztd9oRAOe23URSP2sxrLbYDXdm4SFGDIgryaIJ6VvxDjKsM0lDS+4BnK0yhTirjRWwEWrwGLxhdWVKMzrTcOHk78C/Veo9qNeTJRnzrRtAImb1kkSbVuw2FHSI1roS0cOLt2MMIkhMnfrtQ2IdzLjYVq/iMotQbapM0iKbbZrnLiuKDCRAAovFEdmkdaBZuqKKcRmdQjwtS5LYzG76PccMAQwnvG/gK6peYASkZRYCxNdXIlxcmz0mNcYpAT5ecC1thTGJSB2rUd10f8xKdCRqfCgnJxKVLSPvU3daHPQupG6SNRsTSlLjiYh9wZTI7xt4cqK/xTEuFIDiypJkFCBnmNZQJNdRJPpnJWQJwzxVhgCbsqyW1yKugnwVI8xVWOOvtmFLcW0BokplPhmSZjka2ZVjlEKLecBJSrtGggKSYJC1HLOgMnlXYt7DpMOBSF8mXA8kePL1qnGn8l8rjV1QU37SpXOTFZOSXsK2fVTc/KjBj8Sr3DgnhFylSE/BYBrzbmCwi/wD1BSf4mVJ9SkmqK4G1+DGtnoUuH/xqPHjfa/j/AKF8p/kf4nGECcRgDB0cQkj0UiRQDuCaxH+6rzKH/BcASv8ApOi/nQ+E4O+g/d4oJ/lS+Pkit8Y04tIDuMb7twSy5mB/myA/Gp7cV0w+Un2hO62QSlUgzBEaX0jnRZ4cy6k/ZlOl1AlTbiUgrTuW8uscuXhReJxzCwA+8FuCwebQrNA0DiVABfIEQaGXwsJIUMSykWKVZlpUPBOXMKKOhUoCkOufnVERGY6cv7VVKOpNejxruEcALrx7XQuNtd1zqUmO91FLyMMNFvq8GUCfMrolJy6QDhXkASzFW7OmAcw8f5eJP9TSf0NHAYVpGd7DuyfdSt33+sJAtQNvySMF4F/D+DlxJcUoNsp95xWn8qR+JXStMVxfudlhgWmd1f8AEe6rUNv4RYVOJ4yHo7dlfZp/y0NKCUoH8pBk9a5leDUYzPtqP5g3A87UW/KLST6YsThQNvOT+lbt4habpdcTGkLV+9G8RwLbZHZvpdnYCFDxAJB9aFDdU2y+DQQrjOKWMqsQ4pB1BOo5GsAiNfjUtpJICQSTYACSegpyha8Gkqdw3fUe6pYBSBGmW4k0uUn8DYRvQDgODuPEltIITcqKglI5d403xPGXsycM2ylAgANgJX2g3IVF5vfWuZwZxDedRDDeaVIkpbc/iSOcbaVV7jSG0ZGEpQm/3huszrB/CKU5eB6ils1cYZacLr7hdcTlysZySk2spYsQmNtqA457YqKRKUC5ICRa/TekOO4sEpga/WteffxBUZNaMfpvc3Ix+o9ZHF+3sL4lxdx8ytRVGkmyRyFAlVVzVZNdFRUVSOFPLLI7bLtp5UwZTlF6HwrQmTU4p6TANqXJctGjGuKtmb7kneOtWbVah61SdqklSoXybdheEsZpn7LYPtsUCdBcmlTzmVEbmvR+yeGCUFZm8xeKzZXxi2dD00eU4oecexgSoXPL0rq81jcYVrIkQLWrqxR9O62defqUpUjBaqljErbMtrU2o2lJgweopy5w5D6wlhIQRdZKlFITsTMml3FOFqYUASFAiQpOhGm99qdGSM2TFJbRRDiFqnEOufzQpwnyJAFOcDw3DqRmbbxDw0lKmk//AJBKh6V53aszhgTIkHmLUzT7YlSa8WexCSgfd8OXPNcrv4Gxqv2riRPcbU2OSeyQPjXkYdizq/8AqP71Ts3T+OfM1Sgruw3lvVP+D1qn+I/jfDd9Vvtj/tmoVxN9I+84i2P4UhTnyTFeTGDXur0FaIwCd7+Jq3GF+Cvcb6Q5f9qXFKyt5HI/4q2UBXlWjnCSj7/FySrRJIzuHUQPwJ8dqVpb2+VWaw/ezFSlHbMZj1qWuloJNt7NHRnVnUADskABKBsABUVqhFcUnYwdvHaluTbD4eRq20zhEdo8kuuwCG47iCbpzndXSkj2IW+4XnbqOg2A2qym3FGXlqcgyASSAa0gfGpaj09lVy6VIzy1VTYNiARWkGu+v9Kq/KLcEYtNhOgA8K2ZbJM5FqSPeyA6b3iAYopl3CJSO2Dy3D+FHdCR4n3jTXhmEfUme1WxhEyoEwFKna3vGo2luQUYowweOadcCMIwWl/hdBJUk81bRzJrRORgHtFfaXjqColtG/8AUapj+MoSkoYT2SDJV+ZZ6nYdK8vjuNBNhBNCoyyOl0FOccS+pjTivGCo5nFeA2SOQGwrzeM4wpWlhQT2IKjJNZTXQxenUNs4nqPXSnqPRYnnVZrlKrq1HPbskCtmm6q23zq6nY0oJSvSGQjW2Wdc2FYTUFVRFRRok52WSK3aRvWKa0U5FhQy2FDSJUoqNMxjVhsJJsNOlA8PbkzRC+8q2gpM0m6NWFtfUVS6RXVulnpXULoL6merLzTjeVk9g7rCZIdNgU9DuPGsAAxmGMYU4pUd/NGQchtNeQwnE3GyClVxp0p5hPa5UBL0uIBnKozJ6nWKTLDKPWzoY/WY5qpaGHCzhcqg6FZibSqAkfqayHA3FNlxCSW5MKEaDeKIRxjC4lRLqezJIOZBkED8JEW5TWwbZKpSp5lBkZgrMmOUDYi1Ipp7s1rjNaaB8DwdtbeYvpSszCCNImJM7xVWPZ55xJWhEpE6KTJI1gTJolPDcET7+IRNs0JjztMVYM4ROjmItoUlPwEUPLfb/wAFe2vgGwfCkKH3j6GlSRlKST4m/dFc37PuKKgC2YMTnSAT0k3ohz7ECT/tCidyUieZ0qc2BIA7N7xzIn5VdsihExw3C25Ul14NLBjKUyfGZAipw/BVrzFCm8qTGZSwkHwBrVasFHuPq8VgfGL1RT2DGmHWepcqWFxRLHDmwD2z3ZqBjKEhXmTOnhXM8IzBSkutBsGAtasub+nUVIfwQj/Z1nqXT+lX7XAg/wC7rP8A8h+FRsvXgzwuEZ7xdxCUgGAlAzKUeY6VVjhyXFL7N5AbTcrcOXX+HUmtXDgYBDTs7grjL4E61QP4ACVtLKgfcLlo55hV1ZTqvBRrEMMKOdAxJ/CUqIR5jeisKcStRVh2kspVbNlEJA3ClaUP/wD0uGbB7NhpBHumSojqZEE0oxXtss5oUtRNjJgRygVahKXSFyy44K5So9P2TCFFx57t3kiwI7hOw6x+lIuK+1SlA51kiZyg90coTtFeYxPFlr1MDkNKCKprRD0re5swZv8AUUv6a/uHYzihV4UvUa6orbGCj0cjJmlk/czqmoq6W6NsSkyoFbIbipECqKVQt2OUUuyynKzUagqqJq0gZSsirCqzWiRUYCLC1V1qFKq7dqGhi3oJScoga014eEJTfWk7VGocJFZ5o3Yml2GOOSbWFdQwNTS6NVoSzUhVcagitumce2i+et2setNgpQ6SY9KEiomqcEFHNJDT/G3YjNIqo4wrcA0tJrpofaj8DP1U15GZ40eXxrv8aPL40srpqexD4K/V5PkZDjauQqp4yo0vmuq/Yj8FP1eT5GH+MK6VCuML6Uvmpmr9mHwV+qyfIWriazvWCnjzrOuzVahFeAJZpy7ZJVUTUTXUVAcmTmriquAqwbqE2ykVdKKtYVHaVC1FLstAriusia6aGi+VdEk1E1FdRANnV0V0VaKhSOSKmarNSBUD/BIFaCqVZNAwoqjds0S2qhWzW6aTJWasbCCquqia6lUabZ//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1210" name="AutoShape 10" descr="data:image/jpeg;base64,/9j/4AAQSkZJRgABAQAAAQABAAD/2wCEAAkGBhQSERUUExMWFRUWGCAXGRgYGBwfHBwbGhgZGR4fGRwcHyYeHxwjHRocHy8gIycpLSwsGB4xNTAqNSYrLSkBCQoKDgwOGg8PGi8kHyUtLDUwLSwsLCosLCwsLCwpLCwsLCwsLCwsLCwqLCwsLCwsLCosLCwsLCwsLCwsLCwsLP/AABEIALkBEQMBIgACEQEDEQH/xAAcAAACAwEBAQEAAAAAAAAAAAAFBgMEBwIAAQj/xABPEAABAwIDBAYFCQQFCwQDAAABAgMRACEEEjEFBkFREyJhcYGRBzJCobEUI1JicpLB0fAVFjOCU5Ois+ElNDVDVFVjc7LC8RckRNJFlOL/xAAbAQACAwEBAQAAAAAAAAAAAAADBAECBQAGB//EADQRAAEEAQMBBQcEAgIDAAAAAAEAAgMRIQQSMVETQWFxoQUUIpHB4fAVMoHRYrFS8RYjkv/aAAwDAQACEQMRAD8ARfkScpBJkiBXGC2S66AoJMczp5m1E8PsxpTpR05UhKSsrDRkxrkQpY4cTHdVzpcKyAlGHLsXCsQ5I63Ws21lT4FSqHM6N9dm2kXTjXW6znx7lTw+zWUQC05iHDMJQvqSOHzYUs+BHfREMYpv/Z9npPKEue7PiD7qtoGPeR1QWWewJYajtPVBHiaDbQwTTaeriW3nJgoaSsi//EICSe6aA2Jx4Wvva2hI4Wo3sShkWecfzrBUpSco1j2lKUQfrJH4VT2ztN0qU2VkIBslJypgwQMqYTbuq61ufinwRkSyk+06rL/Z9f3U0tejlonM8tSrCQgZE2+sQVR4J4VQgHAV+0aw+CzMmimD3WxbycyMOvLrmICQe4rInwmtA/aGzsF/DDYWP6MdIvxWZj7wobiPSS44opwzBUo8VSpX3U/io0VunecnHmln64XTRaRcXsZ9o/OsuIHHMhUd8xFGd020OtBC8xyKMZYzECbX4GRfsohi0Y14H5S+GUH2SqOI/wBW1r/NXTWMaZCG2kJHWHzmQJkwdZKiZPMjuoEzmD4Wus+Cd0bpXPDy2ldZ3mUhGXDtZE/SVE+MBKfjQzG7XcWD0j2fMNOA14CEg9t7GqT2EXnUm/VJHdHabCvqWEIhRUkkHSAr49WPx4WpcLfEbG/tH9/VRN41KUgwCdCYn/DhUT201KgT1R5CTJgC1coxQyPNxOYpUmOYJnwhavdULOHKuccYvHvA99E2hIP1UhJFcdPuocNjm2nlKW0HZEpSY9bMkzBBBsFDT2qFYjFhSlKSIGbNA0AmYHdpTjgdznVqzDDqVIjO450aI7SOsddEzymjTO4reQIfeCki5bYQEJJ7VmVHwjWtMaxjGCz3UvKv0Mkkrto70uYV0FtQmMydImTB4+CaHuPAKSpNrJVczcRPAD1gbfGn4bmMz82HECIAzTy4lM8KqK9GP0XfvIOngr8KVE/aWG3SfZpWxUZC0HqucGpKlKEC4HK91A+4jyFBsYwt1pKUJWtYIGVIUdJBkDtHKnPCbpr6oWtBKbSkFRIypGh0ukG9FBh2cKgJW9k7CUz4ISmTzpMja4uOL/OEx2rDTW5rokXBbhvr/iFLQPMyr7qfxIq876O02jEK7Zb+HW+NW9qb4BtJLQLsalwZR4ZTJ8QKWtpbzPqNnMgUkEhsZfAn1jHfV2ubyMqHulODj/aedz93MNhsax1pdzdXOvrTlV6qBAFp4U9uo51i3o4cP7Uwp5rM9vza9a2dxU0Oagyz+cLN1Zt48kr4zDxiHAPbQFDvSZ/GuSzKZvVra6wH0niAPIkg/GqeLxCkrIy6nKiDF4iVcCJi1YXw2Q5V272gg8JS3q2AMSmRZxPqn8D2Uvbq7GcdUpMFOUwoqkZe/t7K0NTrKzGRYJ4hU0L25iksJSllS0qUr1AkSuZkzzPCOI7aJDNJ2fYtIPTwUBoRPZ+6rKR1pWeajbyFEF7vsmPmk+8fCvux21JaQHPXi95g8p4xpPZRRvhWDJLKXn4irHBQhnd0NyWlGNcqvwP51YZPAyDR3DokaWPGvYzZmYWjNw/Luo/u0srN3K5soBooVNeQb1QTtdIUULlCgYII4irIxqOBpB0T24IR8HhW5r5UHykdtequ09FFLH9jYZ5TiVoZUUjVWiQCLyowI8eFG9k4z5PmSh9PTGAn5O2HVpAtGYpypJ5yIveh/wAuQ++Q4S6gLQQlxRI6yCggDinpMpA5Kq2raDgUtrpEsJQYhtISCJj2YUbGY419Oc4RYATUMMms3OLqF/z3Kz8iKsQ47jASgpIQMS6FLSrMkghIUqbBQjTraVSfYwan3CgKVmUVJRnDTYBNkpnrGJ+rVZzEMp0ClqOpUePxPLzqsH1qcCkdRQkpIIRlmNDIiOcjU86g6qU99eScZ7J07M7bP+X9I4/tp9Ci1IYCTlhPWg8isk37ZFDMQ2HnMqsSQkiVEhRzEaCJubyCdL1A5gHAUhw5c9wSbGLTIJkTaffXsSlDaRBSopJJKRw75M/49lLtLmm28p6WGN8ew1Xh+fVXWsPhGzAQp5QE/OKgDh6iOHeatftVwjKjqI5IAbT7rnxpac26ATlRCtCTraqb+0nF6qPcLUcaDUT5ef8A6P0WG7W6TT4YL8h9UzO41tsdZQnjFCNobbBjKkwFA5j2GaEpZUrQEnsqydkrIgwP0Pyox0WngFvfbkMe0dXOajZTfzvR7GtrUqZnMAqQP5ZuI4a1zhsAFKCcwk6T1vgDwk6cKgwqHXkN5QVn1YAJI46d8++mjd/cp4LC32oAuAp3KZ+ylKp8SKQ25pejdqWsi3LvBbrMZ8zj4cUR6iEgcPrgcCNEimFjDNt/w0IRGijdQ7iqY8K4cWnDJ68Mp0KtRw0P8Q8vVGlBNob/AGEbJDYXiV6dUZUz9pQzHwBphkG7v+S89NriDgfP+kyBvNKluTHOT5AXNTtFkkAOIJOgnrfdHW86zXaW/uJzXQlluNGhJkiQC4dDzylJE86DbK24tWLStRJzgoMkmZHNZUTcak1c6YRtLqtAGtfM4Muh4LaMTiG2h84pCB9YifBIuaCY7fZpPqJU52qORPlqe4xSrtJKUuqKdDCvMAkEwOM0DdxzLea+ck5o1vfwpFskktgX5AJ/3eKKnvN+JKZcdvi+5ISohP0WhlHirX30NU7aVWPGT+NDcE+9ilZGQlNwLkDWY1IHA2mTBgUBxy151JWSSlRSZ5gwbaaiix6F7z8WFST2jHE22C/T7phxm0UKQsJlcJMkaAcyTahRfUpIM2Fh2TKvzoc00VHqgnuqyHihEcQQCD/MBHcK1NPp4ID8WVk6jV6jUZAry/tNPoz/ANK4T7Z/u11txrC/Re4TtXCf8w/3S62Tau0QhEA9dWnZ21m+2p2O2luAAUGKJ7P38oPtN8Lcc4gykHsAiqT+0A4gEJRn9VZi+ZEp414C9RlwFqPourHnBryTZCQU03AK5wCJX3CjDLQ1oZgDCu+1GBSE7juVgukmrmFNU2kzV/D0OPLgENyJ4erKdKqtKgVIl8eFelZK1oAtBpJHpOAZyYgDU5D3i490jwqvs18LQlY0ImmPfdlLmGAUJ+cBHfCvw+NLGz0BAypEDlSWtLD+3lMxuxlFq9UWc16spGsJZVsLZuCSrpMStx7mAlMWiyCFuefupWxBQ4+QlaoIBlSQnloEkza947qE4LALdVlbbUtXJKSfhT5ururiGQpTmRqYIzFKldtgCRwsFDjXv5doFnlOaN7mvxwhuA3dJAORRnn1Rp29Y3tYHTto4xuZmSAqAPqiOPEm58hR447ogYQHTqMpyHgNCFE89Z7KD4rbWJUVBx9jAIHCCXiJsQFC8jTLFBaC5PSaog9/8qlt/dPFBOb5Q3kA9Vag0EjkkHqAeXjS3gNhdNnHSt2sVquBrodB7taK4zauBZWczb+NeB9bEKKUg/ZPW8CKrL33xjvzbEMo0yYdGWBpqJV7xRg0hLnUPqu5XU7j4Vr5x90qm8qUEI5zYyZ766XvZhcOCnDtg/YSEJ8VEZj5Gl5W7rgGZ9aGhOq1DMQeyZPxry8XgmvVS5iVc1dRvwHrEd4poRzTc2VnGfTwiwBanc22vFLCUsoTKtEI617XVrr3UewWxujVLzaHCYhsrIIkgScvaQOIpTf3wfIyt5WEfRaGX+163kRUewdvlp5SlJzFwQVKWbDMDJJmRmAMnSKmT2eWjcVRntTdbAKHVaE5vihhCUNYYIKphKClKZCQqJEybjhxpa2hv/inPUUloH6Av4qVJ8oqLbLxU30iLAOFSYIMdYiyhIMWuDFAuhIsbRSoYAmQ+xa+uYtaiSpRWTqVGT5m8eNUsDiS0SUpSToFKElMEi1+I/UTV5LItImqiEgOEESJmAYsRGveKZgdmkpqxYBXsS444AtwlQBgHQAxoPD8Kr49aRBTmMKmSdYjQRa3aaZGsJiH05W2QhOklMWMTBN9ANBFRnYDCBD74J+g3c+JFh4kGiulaBkpVkEjjgKBxkLKRmzZ23E5SSSlSUlSOAibAG+p7qXUIJsBNMToa6RKUBaUgmCVdaw5pAgVZ6DKUhASlPtWvw/xpf3trMAfROD2e+TLjx/JQzZeDfQFZVFvOIVcgkTMEDXxq0xstuZJznvt7qnGIQn1lFZ5f4C3nVZ7aBJ6oCR+vClXTTSnGE8zTwRCiL88/ZX+qkcAPKl7GNFTqwi4N9ewH8DVlap1M18bdPSzEzBjnB0t2GrRM7P4rypmcJAG1QRz0XYfLtTCXnrn+7XTgvGKWsqUZUaXfRpgVDaeGJHqrJ7Y6NfLTxpv2bg4GY6msf2tINjSfH6JKeMB9eCjWjIkrcOVIF7SfLnVPd/EJdTlUSFOLUsCJi5se2IpmQgEQQCDwIBHvrvD4NttRKGUJJ1KUgE+P61rCZPGGODuSh0Ahx2UpJkXjwNW2TIg60SZZJtFSYzZ0gHjx7/yoTIpJgTXCqSAqjIq00YqugEWNW0N0qGPa+qypocqyNK5B1rwTAqlj9qJaF7q4J/E8hTxcSQq7VQ3pxMlDY4dY+UD8aFss19CitRUq5Jk1fwzNVkeXGguqlF0Br1FPk4r1d2MvRVtJGF3+YMoSQ0lA9lshJ7gkZh3HzqF3edTh/8Ab4dx6051HIi+kwT5Eg1nGGQrNdJ61tNeP50Z3fdWjMYUkTOYSmYPWTOh0Fr617uKBjn0VrTTGOO28/mU1jA4x3+I+GU/QYTfxVr7zVnBbssIuUSriXJWT25fV871Ue3ldQh0wHAkApBISctk3y63nhw4Ut7X3pxClZQ6EpgH5sZdQDrJVx51JeBhor1Kq2Mv/e6/Qfn8ps2rs7CBfSPBCVHXOojN3Ng38jSrtrehaVFvDuBDWgyN9Ge4ySrxBHdQILmSZJPGeMjWbm0+6ocSqZJ1mfP/AM0fSu2yC0DWQAxGuQvOOlRJJJJ1JuT3k3r5NdbMwqn3UtphM6qImANSeJjkL0cxmw8MyyekUsu5iJSsHKU+ypOXWCnWLqjhJ2nTUaC88IScpcU7XC3ZIgnx7z+or4lsqMAEnkKJ4Xdh1YkgNjms6frtoUxFZKuwZRnZbn/t3G1G8EpE8xPd6yaoP4kG/MAWHIATy76nZxWUpalC8gN0mbGCRJ1EpJ71HnVLEOKsgklKSrKOAk3I74E91LxaVkh3PNeiMdU+P4WhfFPnurrZ+OUh8KST6vwM8uRNdYLZTrxhptSz2Cw7zoPGKYtm+jhwqCnXUtxeEgLVpH2RbtNRqHabYY48nwyiwDUbxJLx449EL2jtZ1wwtain6IgJ+6kAe6utn7Affgttkp+kbJ+8YHlTPiMRgMGZhC1jmekWPCMifd31Ux2/Trja1sthtCRZblySTlAQkWme8CDWW3TvdzhaT9axuGi1216PoGZ18JKTPVTKRr6ylEfCqG2DgUpyh55xwW+bylPjYJjuUaWNo7SddPzy1KPJVgOUJsBbsqqhV+f/AIp1mlaBZys92tkccYVwqtapmcGtXCO0292tWNnoPRgpQBcjMe/SYvapHHQD1iSoXgW9351nPe4OLQFtxtaWh7ivNbOSNTPuFGt38Hh+kzOtdIE6JDhRrrJAvppI1oCcaToCO6rWyXylfWMZgR+IvpURscXW9B1eojEZbFz1Wz7rbeYzpYaYGHuQUhIvAJuRzF73ochk8j5UF3LxGbGsxYZ5t2tqH4fGlRrfrHRmOOdIFyJHlby40nqtD70PidVE919PJZzXVRA5C01to8j5VcabPI+VY4nfTafrLx7yUzoInu0qs56StoqVbGugd4/Kk/8Axwc9r6fdV7e8Ut8Y7jVhDR5Wr88j0jbSP/zXr2Fx+XhVhzf/AGkFJHyx+ImZsqJBI6txNvCtOL2cIwAXX/H3QyVtmIRlJBmB2Vl/pD31xbD6UYRS0gDrQgKE8NUmqGN312glTIGPdjV0CJSJEFRj2pgd1Obm2cStAU1jnJgSQUqTJEmQP8NKO/2eyN26TIHdSiJ5kw1Z5sffbaTryUuuu5SbgIyj+ykU/tYdRuQZ7jQnbe9OObSCMS6SrqnIbA3HIkGI8aH4HfTaSZUrEuqRIAKlJiQATbjbXxpGbQxamnN+AeQz/pNFpZg/VOmGYPI+Ronh2jyPlWd4v0gYvID8rd6wzdVSbHQgW9XjHbQZXpH2golKcY8Ikg5hJ7+rQW+wg127tPT7oRfa2nJ3+VerFv382l/tz3mn8q9Tn6b/AJen3VEOxiikZiR1SCAOwjn2TRTZ6wZT9eRyOeCOyyiqlBxUi978aYtjLCgnmpGXjdSfPWTwPq082M9maPGVqTygzAkYIpFVM+zrmSUeUgdmmblS29h1lsOEdVBDUxoQCQD4UyJJAKhpZR5woQZH2ZPjQjGYwITiWT/rFoWmBYEGTOkWMeEVShaiJzi2/H0QhSSItrcdt4+PwrlcqTHKvJSTJi2k+fHnY+VTYTBqdOVCFOLkQEgk+QHdVgaNorhYIXGD2E6u8ZRzVb4XogrCsJMvOqeVxAM6cJ//AK8KZ9mei3H4mDiFpYRyWrMr+rRYH7RTTfsj0SYNogrK3yPpwET9kcOwlVaD9XC3LnX4D+1hNheTQFeazTAYl109Hg8MZ+qnOfGBA7zTPs/0T4t8hWLeS0ORPSL8ACED73hWrYdpLYCEJQhA9lAA9wAHur4pYBnleST+vCk3+0nHETa9Sjs0Q5ebS7sf0aYFghXRl5we28c3kmyB5GjmM2e06no3G0LR9EoBCfs2hPeIqVaib3PfYeA1916C7W3uw+HJDzyQQLIQSVk8eqLjxis9znvNuNlOsjA4U2M2OCnK0UtWsDdItbqAjvsazberdXasElXTt6wycojtbso/2qv7T9LioKcMyByW5rH2EnXvUe6lHaO38Tiz8+8tafozCB/KIHummIXvj8lz9P2iDYAtBfz2aBwTaY1BN48AfDUFUbecJhhsSYEhMXAgRGkCwvIBPOrmxd10ODOozcjnoY0086ddl7EQgdVPif1FaLpGkbiszs3BxaFn2H3SxDyiSLnn+oFNGxdwAgy5lJ5RPvP5Gmx99lhMvOJQOAJie72j4Cq/7wOOWw2HJH9I91E+CfXV7qXdqbw0X/pMt0hGXmlfwWycghIgdsz7qo7V2lg56N0JxCx/q0oDip7h6viRVTF4FS/85xJXzba6iB3hN1eJNdtlDKcrTYbETpHn+ZqmyR/JryRA+GL9os+KDYjdfp1S2wnCo+stSie9IkJ7gTQjaG7TiZCU9LEH5oFVgRwjNpPCiW1N82UWLhcUPZRceJ9X4ml97fJbgVHzYEQlMZjP1iDEdifGiiDCAZ82mb0bKA2g0njmOogiAvXhoeFKeELSAcoAIv8A4kzzoz6NMaVbWYUZOZZBuTq2riq5099LGIcSV5ElKEqVdRJyjvIBMD86GIRZLji/oER0xxtGSP7VfaGNKjaf1xqoE+zoeNTO4lWUJUU5UFWUjLckietAKhxAM9wqTEYcrQXW2cqBlSspKiAToSTN1G8aXFFLuqAG9F03gVoeyqSLQBlIWJUARBQTMAza9XcNh0nEFDa1ONhUIUqbpFzA4XngKl2Gt1ll5xtzo+jCRJQFZnMwITKrDSZF7V1sfEFpK3gJUmMoI1UTNxymDHYa6AGSWjwP+z+Wq6giOKxyf+la3RWcVjHGMkFYIlQ9XKZlSeJkJEdppqb3HTPWAbcOvRqWBqqMgJBGqbXFuGtLewmcQ1iE4hsoDr8uguaXUvOE8zBmKcntr4kZgroVdYgJM9buBFoF9TEGh66Vj3EPftd4FF0cbhRY2x5fhQHaeyXkK6rywgXUFQqJAjrQlX0bR28a43d2KpalrSSShQSopEqCV31PWA1kgd9MrQQ4XPlAS0UwltaT6yUpIVqAYBjXmKGYLFsYdbowzpzKQZUkpIGUgJPG9yJPIHWltPvb8T3bhX8pucxkbWijaHbwbEcw7sKT0oXmUlUSSJvMyQRI158aBYjHJQLtKBIIB6Ptj42p6wG02sRhMpSsqSoKGYHjmC80apg8+2hmN2OF+qCLgT2AEaASINEm1Ukcm0NsIcWnje2y6ik3pvqr+7/jX2mH92U/SV91VeofvT/+Poie7R/8kofJEJ1lf67LVYwCsqyPVyrCu4KgHstKjanHaXo2xKRmYGZMTBASv+UEgK91JTzRQ8ULzAkFJChBBGkjhxro5NxIv1Tsux7Nze7880yIBTHJQKOYveey1DNsrGdKyYDjakKMWkX4dpAtpVpDxCAdQpIV5a91redR7ahbWaBKVT3yb25dYeVdfVQ1obW1LgFaBubvK7h8N82RCScwKQbSDqBmByk6yLUiSI4zPhFMm6La1BYyqyqjrZeroUnraaHQTXSZCvW7BWtbP3saUYXDa/rnqk30VEDQ2MeNEBjJAJUIVpBgdnWJv7+6szcStCEFQBIgGJkkBOluaSP5tDUWJ2i63hlhl1aMouEq4BUGQdOrBkcqWAHcqmGlpu09rs4cS86hoEaSJPcIzE9wpO2p6V2kyMOypw/Tc6o8rqPjlrOMUicqyVKKxJKiSZCiDc3Og86iCKuQBhS2EVlGtr77YvEyFulKfoN9RMdsXPiTQJLVWG2CTABJ5AEn3UZwG6bzmoyDtufIfnU3Sv8AC3AQNDFW8JgVrMISVd2nidPfTErZ2Dw38ZwKWPZ9ZX3E2H80VUxm/mUZcO0Ej6S7nwSOqPGa6iVxeeAi2x9gPMtKVDZE5oK8sWHtKTl4cSKkYceeTm6ZDbeh6EhRkWguGY8AOelIeM2u6+odK4pd9DoJ5J9UeAqHZ+JU3iAU5kqB1SYPKO2DFMRsDjTknOXRttq0nDYBlslQTmWfbUSpR/mMnyqPaG8DbP8AEdCPqj1vIdY0oby7ZxKej+d6jiMwUgBJMGFAlI1CrGOw8aVCZnnqf8a0WMFLIkkN5TnjvSFlkMNx9df4JH4mqbbT78qxClKEZggkJRJnLnggD6UawNZMFfwT5QsKCQftAEd4mwPI1bex7jh1vNgnWSSTHG5JsLVY44VQb5VTGYQNkJzhZi8Ax5kCf12T8w7QPBSidEj/AAknuA8a6xDWRRSYkGDHPiPD8DXxhSgqU+t3T2aVPIUd6cPRo0U7WwoIAJWerIkfNq1Ekg996U8c22oN5FrKzIWkpgJgiMpnrTJt2dtM3oxQRtXCAx/ENgQY+bXytSzs7CtlSgt0M2KgopJ6w0TCT76Vkx8Vo7M4XeK2eIQCHQ7P8IoUOoRIIOpKu7j2VDhDDiiuRl9kyJI0BEjj2cKKNrfcQrFLeUlTcNoUUk5j9AEdVMCddTNfcLg1Yp3KtwhSgpx1zIVxxJKU/HsoLZCAdx458/kjOYLG3v8A9KHbGzAw4gBwqJbDiwYspUwAUqINvEQa52tiiyy2gRmUSo9wt8SaqYDDyUixMzYcB48dL86Kb7Y1ossMtwVoWsLOWDICQEyRcRe1pNPaXdEwvvPF+aR1BD3hlY5+X3KZ92D8rwLaFoMpJKSn1urmMp4hXDuFFcLhFWSt8OtqMJChlWFAAEK4EAHU3mvbtbDcZwzKkqTKm+qnRSc0gGTYyL8DeosRtF1Kg0tPrK9VVpkxr38ZrL18RlIqr8f7WjoD2dl3X0XtrS2kStxJMGSbkqIMTEE2jWT5UiqxYLiUgAJEiANBM+8/Gtj2ts89EpIHShWQxYEBPG/GLyTSZiN3mVhWZtKHOiJBywczd7ERZQGutKQRmB4a8HPyvhPTP7Vhc2sKls3aoQPWy3CZ5AmKYN6sM0MC2+yR0gUEkIXHSBWpsdU6zyJpCTiUtA5oVMiCOI07bfrWjO6hQRkcA6NXDlJ1HK/LjzrYjDbpwwshxO22qj8vd+gr75r1N/7kq/pB516m+z03U/JLdrMnVOGfd9Y5Ry0/si/nVfHbpYV8BLyS8tOmQHMk/aTcfzKjso+oo9olzs9nyFj4zUasWowEQkcgNO7lXko4Npu/ktwve8UBQWabY9Hr2HGdoZ2gScqlDpADJuB1VXPskmwsaCq2IVHI6SwopAyqSbi94Vx7Z4eWwFJ1Nz23Mfrtpd2/vXgEjI6oPqTJCGxnUD2FPVSe80+3cURhrnKUcBusw3BSguKHtL61/GEDwvRR4BAzOLCANOA8z+ApZxe+q3VqDKejTwkArjtjqg9woc4hSus4q/NRk+A1obmuJ+Jb0LGloIwEfxW8zSZCEFZ5yQPM9Y0E23tZakz0k2vCSBGhTeSbTr2WquXEAGROkHSL35zyiOfZVZ7EKcsAV8IAsPwqzWgG1eRo2lqKbP2BiH0pytwiSQtVgZjTiRblRlO57LCc+KdCRyJyjwHrE91CNlYzEMYUpSpxpYQq6VWVlMz5SOYoBjHCspWVFSlJ6xKiTIJBkkk3gHxo2y+9YlnghOD29uGYGXDs5+0jIny9ZXjFL20N6H3pleQHVLYyg98dY+JNCyqY7BGnadeZvrUjOGUowlJJ5AVO0Bd5qOK9lpg2fuc6uCrqjzPkLe+jP7MwmF/irBUPZ9ZX3QLeNVLwFAzwlHCbGdd9RJjnw86LI9H6yAsuJSUGet6virhprFX8XvnFmGgn6y7nwSLDxJoBjdouPGXVqX2HQdwFh4CqiR4OFzod4pyq7UIBSCUqKDzzJIngeI0Bqqvai8hbnqEg5QAE2JIgATx1nvmu9okZhxm09ovz7TUaMKmJUo6SAkcb+sTAHDSda1YX7mglYeojLHloUKDNFmFNtCxzq1kSLybd2hvE8aGJQL1OyyVmB/4q7iEIBSY/F57QEpmcoHx4nnc8TVMCKKP7PASJOWBJJ9Yk9g0AHxOtD8lVtSQmv0bOD9q4UITCc5vEqPza9SdP5Y7qVMVs0F1KWHVPlQ+hBC79UDjGs9tNPouUobVw2WcpWQogW9RRieFB9gsJbbcxS0haU9RIDhQsFRy5hGtyPDhS8ziwWPl1KPE0PwVBitpHo0MloN9ESFBMgqVaOkSbEpIPbc1zisA+ygOLJaK7pTmIUpJMEjKMsCwIJB7K9hcIcQ6lBcTncOZa13I7e0motqqWHFNuPdL0JU2DJUBeDlngYmhgU4MFdT+eauTYLz5BW9gAZy4R1UCdOCRmOnbl8qI7mbFRj3HQ7MEesAAQoqCpBI7PHSaoNuhjCkkQVEJ/7j8Y8KI7j7fh8oBgKFyTa3PsgkeNbRjDNODec488LIB3zl1YFD5ZTv8AJnWIT0i3obgLUBJJKsoIJkAJB18zqYX8WFa2QlYSFGAJsQetp2GgG0NlEk5ukQo31IOkDXURburnAbTX0imnyCFgBKzASAngefH315uaLUQ/+wncOi3dPqoZjsrafREW9/gl10BK1ICsoVe5FpHHWYI51xtjbjTjaltqmU3btlMzJ7CJVcVFi2QSDHStBJMdWYJJzSSLSIgzpNAcbkCZSBJTMJTPWIgg2gc/OhN1Ik7k6dPtHKBYvEkqPG8zAm/drTFgUDK2AfWIII+igAn3hI8aVsG2SkHjOX8aZ9ipJUCTySOwE/ifhWyGVysN7geFoPy0869QbxNeq9IdrV8BsF0A9M4lZ9kpBHD2hz7R5VztLY+JKYYWyk81pUQP5UkT4mot9t7xs9CFrSsoWSmUAE5xBAM2AKQrh7NWdy95RjsN0wBHXWmDE2VaYtOUilxAwcBNmaTlIu1vRZtDEyHdooKT7AQpKPupIB8ZoYj0Dvj/AOW1y9RXERzrZnNKj1FE7FpU++SgUD6BZBh/QW+gz8ra+4r86nV6FX/9qa78i/zrVktnibc64W7Fhea73ZhRW+09SwbQ70Cy3D+hRVyvEoX/ACKjymrx9FjkANvsiOJQr4WrRVMJAlSvfVLEYiDCTau9zicrfq2qbw70CzvF+hx5xMfLEZueVUdkJEDzmqf/AKCPf7U19xX51qbeLSj1lAE3vrBkT2XFXMLiA4hK0qzJUAQeYNcdOxuAhO10zzucVmGD9BeW68QlXYEkD4zVraW6zGASnpHm280hMtrIJETOQHmK05NZ16YkynDfaX8EVUadjjRQzqpALtKmOQHZH7VaQk+y2w+nzMZj50K/c/D/AO8Wv6h7/wCtQIaqdLNG9yiVB7Qm6+i+/uYx/vFr+oe/KuhuQx/vFr+oe/Ku0M1YQzUe5xKf1Cfr6KhiNwGVR/lFqxn+A95aVGfR6z/vJr+oe/Ki4Yrr5NRGwtaKCA+dzzbkH/8AT1n/AHi1/UPflVhO57SEx+0WABefk73mTHbHuoh8moLt7DqAzBVkJ9QiylKJA/LxqxYFQPK4a3WwzhttRontw744xaUi02tX1zcJk/8A5Nr/APXe/Ko9m4XpGQk9V1lRQSOCxqe0K1PjVvCuZwQRC02UP1qDqDUCNq4yFFtx90WmsfhVDHtO9GslKAy6kmUKBAUoQNZuYtQweipIJ/yg1E/0DsiDRvcxqMfh/tn/AKFVcxu0mVPltsyoiQL69aQe+AR30CdzIyAU5pIZNQDs5CV3PRYlWu0WpnXoHf1/5r4x6LEKSkjaLSkmFH5l0SDB94qztLHqhSWzkMG5JMWMx+tatbCxaujS0gBa0pCZ0Fhre8Uu3UROPwo0+i1ELdzhjwVbanowS8ltIx7QCJJ+ZduTqdP1NSbt+jBvDPZ145tYtIDToMTcX50ZwDawmXPXNzyHIDsAq0UzWiSX5KzQ1oG3uRbFttrUScSgg8C2siO4iKDbR3QwjwhTzY7UocHugp91CtubZWyhJQjOpRKSBqCkSbeBpc/eZ53rjqJmIBnt0i9KTTtZytLT+z3TjdYA8U44fcxlDeQYxsgWB6BQOXkbGY5+6qH7hIN/lrWe0noXYtxjnQ7BbTdWtILpQCQScog3jQ8+yjGP2y21rKjcQmCfjS0MGnkt1V/KPqnT6Yhm4H+EJT6Lkx/n7IlWazLscR+NEcFuClsJnHNmDP8ACc/Kq+7zjj5W+pWUZsqR2J1F7AcLXkTPM+TWjEA9t/JY5dZJVf8AdhH+2t/1Tn5V6pa9Rdg6qt+CcfSNssYjZ7wy5lNjpUjtRcx3pzDxpP8AQpt4K+UMAQAA6P8AoP8A21pIeEkG4NorFti4xWzdquILZ6NtS0GOLZBUmPDKaBtpGBsLcFOVXViAPGvN4gLQlQsFJCr9oB/GqzqaK1qGSvq8WUzyPjVZeNAFhfnUby5pewO3eleU3ky5UkyTyXl5cRB8xTAa0VaESTdIptDb6GQFvLypmJgm+tgAeANXNnbbw+UOZ883EBRPkJ/woDtoBbfRm6T11idUoix7yR3gGgm0cevCYdSekTlGYNhRunIoEIvqlSSL2IzGpewUb4UtyRXKFbxYxO0doJQy4pOYAEX6oEkzyhNz2k1qmzHciENjRICZ0sAB+FIXo92UrIrEuBBW8SUkD2SSSZ45le4CnhuTQ2MG2yryPN0EdTikjQ+VIvpZTKcP3r+CKZ93sUlwLkp6RtRQsA2BGhT2EXnvpd9KN04f7S/gilxW7Cs69uVnaGqsIarplIOl6ttM0coACibw9WW8NVpnD1dYw2lDLlcC1RRhKlGDoyxgJq2nZnZQy5EDUtHB0FxuDz4lKOCIcV/L6o+8qf5afXNm0rbO2I61icSV9ZtZBSsmVQBZMWgCVe7trg5QWpXxyPk+MSs2bxAyK7FpsD8B4mrm0NnqMLR/ETp9YfRP4HgfGr++OxulwywB1k9dPenUeIkVU3b2h8ow6VT1k9VfeIv4iD50RpVCr25G0G145gBQCs5lBICgci7FOs1R2aIxKJB9a3viqO6zP+W8EoKKi4srUCB1R0bmWD9nh2VG3j1IVIOipHnWbrxbmnovQexRiQda+qtb5NdE+DHVdBI7xYiucM70ZDgVCiICRdSjppwE8TVjaGNTighS46hzeIHw40Gwe0UqcUqYQEK+BjxJrPMYLratXWagxwbTycJ4acPRhSuUk25UExe+SEkJQMxkySCAOXnV3dPaiHENt/8ADUkg6gi2ndB8azF3EEm5ggwe+a0jO4tpmFj6XSxfufnp905bPxDbjvS4lQbWbwOrFoB/Hzr4/sxCFoW2QEqVdH0VRw+rxjvoC0oLIJ4WNOGwdnBxxZgFCCkATqU5vwM9tqznNcXbR3r0Y7MgE93d3JW3n2wpBSkCFEZj2agR2cfKud1MSFOhThsm6jEk8gBxJPCot/EKGOcSRaxT9kiR8SPCqWx2nW1JUkRmNifj3a343po/AF5bVNM0zto71pexAA2UJsWyZSfW6yirQCJ7qIKAKCoGY1EEHyNJez9vqQ+tQ9oiTzgRTls/HJdSoouY9VV9OKeccj4UIa+VhHTomnezIw3v8/FcV6vfKPqjyNeo/wCqjp+fJA/TP8vz5rQ3BB51mfpESr5Wl5AAEBC1GIzp60fcKQe6tE2piSEKUn2QT2WE1mm9+OV8mShzLkV88IjMTKpJOs3IitjaSLWMHUU97MxhaYaXmz4daQQr+iJ4H/hzafZ420IP4isU2ZvV1G2lrWGUEJyAmcsycsnLN9IrQN39phQ6FJKgmVIVFimeJ0m+lEjbYtUcaNI449NAcGodPEGQHUzBiOlzQDodeFH0YZR4UC2dnW6pIQUqC3RJKT1rKFge2eVFc5oICqASCUs7W3zgrKBmQsFIJAHVE87jWTal97bQxLqUuvBKVr6VwqRISoAgRaBKIGmpHKvuP2VOGLryz66lnKNF5EkpN73JHemh+xtmOOEuttGWAHXCVqKuqM1kgWBy2PC1ClNkBXixZC1vc8AKUzNlJS83ceoq0GLSABMWmabFYQpseInQEETBF+z40g7JxPWYfhSQyhtCgR1gytbmUq5nKtBzcZmm3e9Cg0hKXFpzKjqEAlMGRm1HA2vVJHlS0dUunaCWC4GXMqEqhZSCTOZJurUqUdftEUL3y28vEYNhaUKQVuOJHOB0Yt9ZRIA5STwosxg0BPRgQnSB+tedVdq4Ns4fDLSQoJW6UkaEqDYkcDYEUuOUV3CA7I2YGWktpFkjzJMk+Zos0zXmGqA7T38aw7qmuicUpCoV6o4aiTerk0hAWmhbagglMZotmmLd16H7oPrcxTwXlMZbpDmuXQhQGWBI0Ek8aBp9JLKzdp1OUyPVN4UCOy5F58qqYHfron3VtgJS442qIUqUosr1iCCoc+0UJxRWilteDwM0lb5ekVOC2g1hzKWkQt9SUBS1ApKghIUYA9WSL3MaU4br7QZxjIcSorSfZIgA3sU+HGaxT0uYhP7WfFhAQnTk2j8LVQDqrrevk6VoStOigFC3AiRal5p9Dq30Iuplzo1i2uUKm3C8X4pPKi2E2V8owrJ6Z5pKmGwQ2oJ9kH1suabxY0C/9NMG0oqSl0qJkqL7kk8zChNdwuUWIw4rGNphzB4p5hBKULULBUApnMiTwAmD2SK3P5AltOVAISJNyTqZN1EnWeNZB6QttN/KHG1M/OpaLWYKBF1ocQoWBBACh3Lol4Q6sq5ulvCXduYRsJR0aFltMHNYIUZB0kwBI4UHXigSSOZtyv8Aq9V/RWudsYO3+sP92ujO827RYQXG1EonrW6wk8+U0GVm8X0Tml1J0xscFDflC3AUNjqgHOrgB2n3edU8ajosyZmUzbsNPGOYQrAQ3ZOQKHhBOnGs+xjpKROpsKXdFsoBMPmOoY57+Rwu8FttTeVST1k2B7DwqqpWZwk8ST53qBvDkAmLAg+VdYRWZRNWAHciaO2uo+aJMqymtG3XnoUxAmVSeN4+CazlKeNPO5+1AUFlXrJuk806kd4Mnx7KWsB4K3r+FSb2YHDrKHHR10ApIn2R1gY43kfzUv497qAGAfWtqkwQE+ANd7xYjPjDeEttyr3wD4xS1iscpWptP6FTI0udaTD2N1BB/CiWCdRmNswHuHPvpj2btUoUC0EjsIke+k3Y+JhZnTKZq4jbIaExPIc/GqOi4TMkjQzceFo37xYjk39w/wD2r1Z/+/j/ANBv7p/OvVfsj0Wd71B+Bb446ChSY1BHmIrPRuynHLZbcWtKBhluBKIkuIdyKAJ0kZT334mnpOIjgKUdlY0oxbadMjrrfg6nMP7TR869GWEheV3ZWabvlAxLIch0KcSlTWRRMKOUzHEchxFaonABrabaEI6NtaYAiAkKEaGIGYd96+43dFbuObxQeCA2qUpQgAgTnibA5llUzwVzqvv5jFNPYdxKZIBIkm+VQUBaDx50HcYwS7CK1naEBvK0FGyQPbpPw6m2dsvNrXAUjpb6WaAzTw9r7tLj+/mOcsFJaH1EJHvVmPwpc2/inlQ844pak9XMoycqp48gTMUk+cvIAtN9hsaSSPK01bT3XK8TiMi0qYUsqSgScwVJVMC0GQJiZ7Kbdk7RwTJQwhppoOANGSnpFAiAFR1lEkiZrGXdvYnEpAU4tQ11PdcC3hFV04YpPWUEeMGRfhcGrulB/cfkoj0zyPhC07YT7SHHsNiFhGVlzDqK1f0TgLZHLqKFhM5KZNmbwMO7PPSONhxtshQJGbMiwMa3gaazFYngtlqfWlDZzqgyVEJFr+srlemF3cvo0A4jEoaTYKy6ATY5llAt2T40QyNc2whuifG/a5EnHl4pZQrMhkap0UrkFchzR2X5A9jI+StTYdKsCTrPRxHIHgKVF7awrSD0Cy4UpGYxqBpeACe6ddai25vopOz8I4EIviXTCxN2+iKTwuCZ8KCDlQcojt/bycNh3HUlK1IUlJSCDBKgIVHq2kVmW8e9/wAsWhSmkIKREpJJN7STy5dtCxjVFxThHXUoqPeoz+NXdt7xO4pQLxClIGUEBIgEzoEjjzqxNrmil8adBrsYgAxN+VDE4nl8atZ4gnlXWoTVu3vI7g3EusqAVOUgiQQYJHuqn6ScZ0u1MSrmsf3aBQJ3FAKTftqTpkzFs0TcVBFqwNL9W7ruzgcKebDf92mpMZWO7helgYbD9A+2pQQTCwsaGITCuAsBenHEelPBxILiuYygR3yfhNDKsEcfRS/tfdjDvkqcYbWvLGZSQTxi/ZNZltTfvFKdcKMU4EFaikAxCSowNOAig2N3txShfFPEcR0ir+Rq94VC20R9GOECNvtIJHVccAsIlKHIgXjThpTVsTaKcS0tpy6kylQOpTMT+HeKUdwtoB/eDDOJEBTlh3MlPHupi3owysJiBjGhKSYcTwvxPYfiBXcZU+CF7Mcew63mRKi3JKPpIPtIHMWJHEE0rh7NmSodWSSOXankafN5BAZx7HWyRmj2mz+UkePZUG9mEacwqn0NIOZAKXE2UCSPWHEcJ7dKq5nortfWOqRX3CFa2HvGlcNKGYZTZVjPA9tQOYiTHAW8q+t4BSlBKQcytBQqoZWlLIBT7ymNrEhtSckSCJJAJN7wDpTA9tMKSt2EpcQCtK0pAM8EqAspJ0IPOk1OznkLAVe/bNq5xW0lnM1ICQeGpjTMeXYOyhgDhZ51Dy/duyptt7Vz54gKcI6TLMQkzlE9uvcKDsPxIOh91cuGDXm2ZCieAmiACqTjWb2339USaYiMxy5haeKeY76hxLZzkDgYHlRv5GX8QgrhKGWkZ40CQAVX7zFQ7wuF19SyjKCEwkD1U5E5bd0GO2uc0DKVk1Mjm7TwgfTL5nyFeq9+zPtfdNfK6kvvWkbQ9JigbNJTOmYqJ8fVjjS9id5yp0u58qs2fqJ0I0gmefvNKuN1Pf8AnVjGfxFfrgKa7Z7hymzHGx1BoRjHbzOOestxf2lmPu6CpDvgvoG2SkHoicpJ4KJJGv2Y00peXpXGG/iJ/XCqG+VSR1gNRg7wuEHt+iI95BPvqg86pYOYk95Jrmh+1NRQtxK4xtaLKs7MxYSSFk5eyr37aQkjIzfmr8RyPdQQaeP5Veb0FQWgmypZq5GN2NVsbaxGYKSoNwfZ6pEzMEaWJ0r69j1KQEKhQBkFVzJ7Saq8a9VhhLvkc824r50gSIo1ttU7JwR54h//AKWKWXaP7b/0Pgf+e/8A9DFSFUcpbr6CKgFSVKupMw7K8ViojXuFcuXRI4gV4uDlUVcLrlyspeHnXSsUeZqvUdcuVv5ZY3JNVXcUSI4VEK5NSFybvRIf8sYP/mH+7XWy4vAdIlSFJlKpBHYaxn0Sf6Ywf/MP92uv0EqjRi7VHmll+yGjhn14F67bklonjOqfEe+edcbP2eW1vbOdnKtJUyTxSrUd4N/A0U9J38XB/wDN/wC9Fc76/wCf4HvPxqhFKfFZttjZKmV9ZOVSTCge/XtHbRnZGJSJIvln1uOYRYjTz5Vc9IXrJ/XKlzZfqmlpG3YUvJLQE04ba4XCujCYBSCNB50rbQwGU9Of4bilBMESSmJBHDUHxq81/DP2/wADXG1/82Z+25/0oobRTkNozSChjOqaIpwuaRlhKok6dVOtUcFrRLGfwVd351JOUy2VzeOiK7PdS2y4tQlvMCB/SKA6iT9Uesan2NgUpC38Q4ApRmFcjee88qp7Q/zfDfaV+FWd99Wf1yorDWT3IBCsft/D/TV9016gdeq3vB6KNgX/2Q=="/>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7116" name="Picture 12" descr="http://t1.gstatic.com/images?q=tbn:ANd9GcR1HCYTAJb294Ih3HFeEWuMskzBoNmXA5NF05fmviVp-SYbuSfG9g"/>
          <p:cNvPicPr>
            <a:picLocks noChangeAspect="1" noChangeArrowheads="1"/>
          </p:cNvPicPr>
          <p:nvPr/>
        </p:nvPicPr>
        <p:blipFill>
          <a:blip r:embed="rId8" cstate="print"/>
          <a:srcRect r="18735"/>
          <a:stretch>
            <a:fillRect/>
          </a:stretch>
        </p:blipFill>
        <p:spPr bwMode="auto">
          <a:xfrm>
            <a:off x="6804248" y="4293096"/>
            <a:ext cx="2028006" cy="1828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600200"/>
          <a:ext cx="7859216"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3 Título"/>
          <p:cNvSpPr txBox="1">
            <a:spLocks noGrp="1"/>
          </p:cNvSpPr>
          <p:nvPr>
            <p:ph type="title"/>
          </p:nvPr>
        </p:nvSpPr>
        <p:spPr>
          <a:xfrm>
            <a:off x="1423542" y="122863"/>
            <a:ext cx="6296916" cy="1446550"/>
          </a:xfrm>
        </p:spPr>
        <p:txBody>
          <a:bodyPr wrap="none" rtlCol="0">
            <a:spAutoFit/>
          </a:bodyPr>
          <a:lstStyle/>
          <a:p>
            <a:pPr fontAlgn="auto">
              <a:spcAft>
                <a:spcPts val="0"/>
              </a:spcAft>
              <a:defRPr/>
            </a:pP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Supuestos De Karl Marx </a:t>
            </a:r>
            <a:b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 Chile</a:t>
            </a:r>
            <a:endParaRPr lang="es-EC"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52228" name="AutoShape 4"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2229" name="AutoShape 6" descr="data:image/jpeg;base64,/9j/4AAQSkZJRgABAQAAAQABAAD/2wCEAAkGBhQSERUUExQWFBQWGRwaFxgYGSAaGhgbHR4cHh4bHR8gHSYhGx8mGhwXHy8gJCcpLCwsGB4xNTAqNScrLCkBCQoKDgwOGg8PGikkHiUsLCwsKSwsKSwsLCksLCwsLCwpLCksLCwsLCwsKSwsKSwsLCwsKSksLCwpLCwsLCwsLP/AABEIAL0BCgMBIgACEQEDEQH/xAAcAAACAwEBAQEAAAAAAAAAAAAFBgMEBwACAQj/xABAEAACAQIEBAQEAwYFAgcBAAABAhEDIQAEEjEFBkFREyJhcQcygZFCUqEUI7HB0fAVYnLh8TOSFiRDU4KissL/xAAZAQADAQEBAAAAAAAAAAAAAAAAAgMBBAX/xAAqEQACAgICAgICAAYDAAAAAAAAAQIRAyESMUFRBBMiYUJxgbHB8AUyM//aAAwDAQACEQMRAD8A3DHY7HYAOx2Ox2ADsdihxzjlLKUGr120U13MSb2AAFySemFDJ/G3h1RwuuogOzOkL9bkj6jAA/Y7HijWDAMpDKRIIMgg9QeuPeADsdjsdgA7HY7HYAOx2Ox2ADsdjsdgA7HY7HYAOx2Ox2ADsdjsdgA7HY7HYAOx8x9x2ACpnuJUqImo6p7m59hucLWZ+IADQlIsB1ZtJ+0WxW554YgqJVBIZp1X7RHtvhWriBJj6/3fHHmzyi6R7HxPhQyQ5yY3N8QjFqP/AN/9sXuXubGzNYp4YUBSZBJ2j0wgJDAwQT6dPfDr8P8AKQtR43IUewEn+IwmLLOckmynyvi4cWFyS2OAx2Ox2O88M7HY7HYAK7cRph/DNRPEOyahq+0zixj8iUUrVahNMVKlW7ahJYRcmd7DrjVOX/jO1LIf+YK180HKKgBQhQB5qh2JPpfGWNxZs+Oxj/CfjyTUAzGXC0yYLUySV9YO/sMMWf8AjJlaZX91XZW2bSFB9paTjTOLM7+NHNlatm2yt0o0SPL+doB1N3EWAwC5b5XrV6RdUCoTp1sQB3kk7Ad5+mGH4m1cpmqtLOZeoH8YeHVp7MpTZo3HlkfQYC169KstNDTp+GnUEgqo6kTGJzb1R04cae2bN8Mg1LLtlmqpWFE+R0MjSfw7mNLBh7RhynGQ/Cfj2Xy9LMPU00wXVA35tKkhekmCI6mcaRy/zJSzlHxqchJI8wjbffDR62RyR22ugtjxVqhQWYgACSTYADqcfKNdXEqQw7gzhJ+MPCqtfh58OpoWmwaopOkOu0E+hIMbHDCUCuZvjlQoOUy1M5gjd9WlPpYk/pgRS+P9Tdsoh9qjD+KHCFwjklsxLCqkASxEkL0AY/mJ7DDFlvhohybZirVajCky8MvboNQv6dcTeWKKLDPujc+CcVGZy9KuoKiqiuAdxqExi9gNyrn/ABMnRcoaUIAVYaY0gCRIEqdwdoOJ6/MNBE1mqhUmBpYMSewAmT6YoT4u6CWOwO4TxtMwCVDLG4YQY6HE+Z4nSpjVUqU0XuzgD9TjLBxadMtYgzWdSkuqo6ovdiAP1wB4bzW2bqsMrTVqFN9L12aFYjcUgAdfS5IGAvNfJ+ZzGYFQZkMsyKRUrpAIspkqTfcxgboaMU3sbcpzJlqtXwqdam9TTr0qwY6dpt6kYJThD4Jy/lKXEDpoGnUCHzs8h3kEmCxJYbz64eKtdUUszBVG5JAA+uMjLkrNnDg6JMfJxFlM2lVA9NldGurKZBHoRvjNfi1z3Wy9Rcpljpdk1O4PmEzCidpAJn2wwiNMpZhWnSwMGDBmD2PbEmMk+FoqU5r6iBWdVak5Op9v3ik7m5kXsd8a2MJGalY04cTsfGE4+47DiCtxPk9mJZKpZj/7n9QLYX63Lde4NJrdRt9CDfGjVqoVSzEBQCSSYAA3JOMv4p8daQqtTyuXOYVd6jVBSQ9yJBMdiYnHNL48Hvo78fzssFXYOzPC9LgN5Wna4P8AcY0rlHLacqm/mlr73P8ASMA+ZeYKdbhzV6STdRL02Bpho8wDKCRcQdjM4Y+WqjNlKBfc01PQdLbekYzFi4T78FPlfKebEk1WwnjsfCcKHM/xQymRq+FULPUEFggnSD3O0xeMdR5g4Y7ArgHNGWzqFstVWoB8wFmWdpU3HXBXAB+U8hxs0YNFnouAQ7Kwh13i6zggmaqZryiktZnmHmHYgb2AiAMLVPKMRNoP998NXLPGUoU6lP5XYWqL5SOpBP8ATEJqtrbO7E3J1LR44byfmQ5fzZdkhkaospqB/ER8vTpiPNcy16rGi4SnUJ0kOFCg9xPy/wABvhv5Y4w9WoiIxZgD81iRuZEXv1xLzE+VzCCgadOmpazAQQ2qGZX09SCOxBGJxnJv8kNPGo6gxN4vyjXyyqxK1BAcsh1KPr1/Df1wJq0/MpUwxPtefW218Oni1eFo1OsgzmQcSGHz0tQF7Gw2kTE9uorjnC8uct+05Z1PhVATDatVOp8hI3QqwKEMMXUiVLwVazuqigHUKH8QMGmG0wR5fKCQBsMWP8RrZPLo1N5SobBlDfKNgTJC3uBacNdfh2VzWSqtlVVTVWYIYiReEEyjC8C4++FurybVamgUM07QCzCew+22FbVpMoovi2vRHwz4jZnL1GdCBrB1qR8xP4o/NYQ3a2J+FZ6vxFhl3dyukiTqaBvfzaRBFpBI6YaeBfD7NGgqZzSuXVtWkAeMb7FgTpXr3w0Z2ll+H0n8KkERVDeUbkmASTvf7YTJl46iJCPKSbYNrcLp5Th4TTqCwxHy6juZI/u2Ko5kpQn7w1EgmoT5gbTZel9u0Y9c2cT89KkwOnQzPp620xbruYxl+Qr1XzUZcCmlR5prW2gTdj1MzYbbYhDHyTbO2WRY0lXYe/xmvnszpV6xo+VSgqTp1bnSSJ+x03wyvylTUKlGaZQ6BmPEvV1kjSRTBH1N8JtHk6rRqTVr0qLhgFKtrJYnaFuneDHXDbUzy0qlKlXCMtSqFBpvp6iGfpAkGxxWT2lF6J44qnKY1cK+HxA1VKjWUhUDGGMQDUIguJvB7YUcjw+m/wD5YE1qh1JUUKNaQfNB2AkRfGz0kAUAbAW9sLXE+C0qTVTTLUauZPmqqJINpibCd57nFpKkcsMrlJgHlXO0sjTp0Keo6qrghlg6ybggMQmlQATsbYv8Y5lSlU1PVZdR/dLdwSBEjSpjqYnfCjx3j1OlmHopVYMFjU8/OARpYmxmFIYd98BcvzHKPqLGoD+7mAoPcSpEXMxJNsTblI7I48XdhBufUo1fFrMzOAAogMzEiB2lo3M/wwL4rxjNcUqArRTSDKUyXqFR7BlQTtJEWwPWazl2pGoWmKjDTTLTeYifxbY0PKVhlv3SgU9SBdI8qvaLEQQd7yDcdsLOSxdbMWOWbfjwVqHHq3D8tTSnOpI8cFDoRjfRTUmVAMjtJF74g4vxOlna65inT1OaJp1abQDIMqZvH4hcbDbFHPcCfP1ny+Xp6KSFfGrn5QRBKrMlmIiYI2v1kvwng9PhhenUWKNQ6krlrlgNLU3gQtpZR1gjCuTcP2TUYRyr/di//wCKdbUGcI9WkVCsywaZBhriLDtGNxy2YV0DKwZTsVuDj8w80ZgmtemABbUJBaSbk9LC2L3LdfPZ10yOWrGlTEuQXIVASJYkQzXIhR1OL4oKMb9kPlT5yr0fpWcdOBHBOHHKZdKL12qlFP7ypE2uSfQT1P1xifM/POdy2feM5UqhTYBPDpzeEKNMjrI3BBGKp7o5a1Y1fFfmCv8AtIyasUoPSlotqDEqdR6gRtbfGTrwdaObWg7lqZqaTUpyZn5SN+49RfDJX+IOY4k9MGgn7RTkJVpiGYH8Jk2G5+nTfFsclVcvl3qaxmKo0VFiIDBobSZ85+UHYXkTiM5qL2dUIqSVBXP8eenlKi0iW8OmabK9QsWUm7OIBUggQb2ba9lWnzfxCropU849NUU6QG8MQOkgSY2EnpiDmA1a4FUouuopVSoiSIJn1gH7Yo8BoFX8V6hRFPzbkEjoBc4yEeC/Y2WSnJa0fo/kvN1auRy71yDUKCSGLao/ETAudz774/P7cPFaszV6jearU1R5jvOoXkrJ3E+2PXEPiNmPAGVyztTowQzfjeZJ2HkG4gXjrj1ykf2h0y9Q6TBNNwdLCIOkfmJ6D0OKO6Iw48qf9DXvhNwulSoVSigVNelyHZgwUAqbgRIMxHXD5GEDl9XyNFaKGZJY2WST1P2w0JxN4Fh+n9cOotKhZxd6Mr4pljUpmEpggWGkA7dPLYXwDp8CWvl9VPQjUxpYMYkTKt/qIMGO04NVc8ream6uFE+aVJHYThN4lnNdUqSQP/U0/m36dDv6Scc7g30z1ZyilbQ7chpToUazOymozCmtwbbxO0G5P+kYX+YKgjwWEeGJmd1Zun/0P/x9MVuFkLRacwuWphpUaSz1W+UkDdgBH3OK3H6xqMqLVXMMRoUICG9AVIDA32jqRisYuzhnL0HOGcU/cBjUIVVCCw8xA0kRsw8u5/TqOyfAqbZhfAqil4h/eKV1UzTAliRtvsNpiIxTHLudVFD0KiqB+KAFk9b+WT33wf4fwkZWiKkl6xswBhQovA9Nr9ThcklFUuymKEsn/Za9hoctijTjLowLNNmJaRMMARpm8aRE27Y0XgeQFCkgN3CgMfWBMdr4AcrZMMgrsD51GkSYjoSJ3wT4jnjrRaZEs4B9R1t/ftjz3kd77LZUpPjDoM5munlRjHiSo7nykmP/AIgnA7LJ4tCH0VPLpYbq0WI+vfocUMnnRWzzhXDJRpq0Do7ll/8AwD98LXF+IVaOezD0GZGOiV061eFWZBPQjcRvhoy5d6IRxN6iWON8GRcwCxcFQSpm1zqv9fLbAznbJ06dGnxDLIqlmiqoFm1zeOkuLxG+O4pz0tTyZlAlVFMNTMq3ZYa4MxsWG+K1DmfLUMjTo5tfFZlNQU9JIPmaAT0OKpSj4stOSlFPpoScxzFqRkp0UpCofNo63ta52nr1xrXw55by9PKrXqBapqifMocUwPwiSTv27Yzvkjha5/NuGUJSH7yppEAAEQg7Am3e2NlGYpUgLqqLYAAwI9Bt0x0TmoaRzLlkW2XRl4UtlWCkmShHlJ6+UwUPtHtgDzhxt8vlKlZipZIgdNZMDckTvKztgfxyv4omiQzE2KmQVtdSDPUx1BXAReG1mqlsyzVVSo1NDUWUcqCC5Ui/lEAkXm2E+5NbKr4zVbM84lxM5is9VgFd2lgvyg94M9sHOTvPURC9NPNp1FZJtsOknYe+BPMzUFzVQUUFOlaINpjzETeCenScScmcXTK5ha1Sl4qrspJEf5xuCReBi7/KBCLcJGoc35PLU6esHw2RhDBjAJIEMDIgge+EvifE3zlXwG0suoFCjSLbklbBQtzO2PHPfNi5mtCXpASpgjUT1I730/fBblTgJoprKaqjQWBsq9VVhu24MWE7zjlUeMU5dnV9rrihpzHNtLLKqi8wEABIMdf8ogHuTacD8/zTSr0mNSnqy1Q6dTGArQCQb22MD03wl878eIrCmh1Oq3PQFvmb6AQPc4ffh9lU/YFceZajEwR0Hki4EiQ3Tr1ws39ceTJJpypCRzk4/ZDLCsLKjNZ1UPMtHzDzQGgYMfCvk+tSZc6HRgyw9OGBUEavmNtQtIEje9sGOKcLyYqKqUh4rQwEeRYaJZD5b9oi2GcO3hypIvFjEdLD+WK4Z846Nliv8iXjOfD0H8OqaZNlqKFYrPUT5SJjH5158zQqZ6ppqvWAgMzkXZQAYN5Ft7He2NYr8Lr1K6/tLJ4SiH8OUaptAZhE2lpgERjFeNZFaWbq0lYuBUIVm3YE2J9YIn1w8Ny5E82PhBKvPYycr5wUMq5uHq+UvpnwlnqDuGi/0wRyfOpSkRqI8wCWViljfzA/i0dLRhd4hl3VUWmWAKgyWAEDraTpnY/i6TGA1ShUMl1YeaNiPNa23tb1xrxxk7Zv2SguMRsyfGmVzTquPK4qip1mQeljOonbADnDji1827oZpiyWgkbyfrMX2jFLiuVqUISopRioJDbhTcSPwz2MHApj98Ooq7ITyNriW0zURfBBM0afhVFPmUq4P+kn9JwDH8MFaNI1TQpjdoH0n/Y4eyKNVrcfUedKyao6Xnr27W3xa/8AEeYNwDe+wwkVwaOuIPhiBA32ucEG5gokz4Yv/nH9MCZaT/YQqZ1JAAOkRChtQVYkuSABA/LfCjnuKaqjGIZonpN/0kYnzLPSoMLeb5juSPbYYrcE5ffNCoUYeIt1U7N3v0OJ6WzqyOU2oJDBwXjmmkUhFFpCr56h666h8wUD8KlZ++DeR5l8CXQQB5DUsBrJlFVQICxYxfzSSThAlkcioNJBhovfr181hNvXEvE84jaadMnQogWjWdy5H97Yejn5cezSH5yoPkVSoZqsAak+XSQImWtIgDr174WOH8ROdrChSWTV8qlm+X8zkf6dRj0GA+X4lS8H9/TFRxqVCCdawPLrBBV16Ag6hHbDP8H6Saq1T/1ECqD2UyWI9yAPbEZY1C5nRDPKVQj5Nb4Xw8IulfkpoFAPYCB7+p9Tha5rzgyq/tN38NX0qDu7QFM9IJ/TBmvUrAAhTUpVEIdROxHTsfXa+Mu5np1FzIy5qM1ECmUFU7U4mG2Hzkgn/LjkhiUmmM5OIV5H4hUo02PhEavPUqMYkAWUD8gHXrfFnNcVoVKTPUqhZliAAxcsbKvYgfxwB5k5xppQFDL6GU/9ZqcgEA/JLDY9SOkDrhSq8UckhISmbhQf5+g64vHF9j5PQfeseltjHVzKHy0qS00Fzqu5j3soPYYXePZs1K25Itpv36Y9rnGX8UzGo7/bDFW5FdaVGvDPWeDoAmAdpi8xH3x0JKD2SlJ5YhflJxlKQp7VSBUcMP8AqyRZT1K7acGM1x5ULByL+XSCZEyWIABIkn7AYB5DlfPVWVhQddLA+byAAGbBo/THzjuUzdAPUqUHp013eAN7bybkxjmliblZ2Y8+OMaJuH5l/FSllzrqVHGldV1hgSxt5QF1TP8AHBX4n8Y0VUyy3LQzGdhJt7mI9hhQyObcU100Jqt8tQ6iNM20kFQPMesm+PWe4ihqB8zRcVJ89TUW1EdLkx5YFsH1q9+DHJyfK6QG5gpaa+l1jSqWIgkETPpOB+azNoQaQTYTMe2PPEsxNZ5N53kmY9T6Rj1wugahJNkU/NBgG+5FhjrWonDJ85uvIc5KUCtqdSzJTLJ2DzAY+2on3AwY4nzK9AFmJIm/mnxCb3W4MwCYxN8NOHVHrV2SmtTwgsw0NLTGmRpNhN/vgXznxNXP7Miyy1SX8qg6h5Y8tjc7+mIN3PofShrsU3zms6iJdyZHck209t8aFwPjlajladAnQFWLCDBJM/6pO5ws0+TKohqa6mgGC07ibQf5YsnIVUIDpVpE3JAse1ycGTjPQY4Sg7aD61mNQMJZo3YgtHoY9cO+T4uhpQakMBJV/KQMKHLGXLmqyvUFRFEADUNJuxLR5bCJ6YY+DcJouSRWVrgwGnfr6mOsYRJxej0VwcNkvFa1JKLO7hVCkmbCOn3npj84VcwzOWJlmJJJ6k4/QWfq5astVswNdNCwNI/jAJAk2vIkafTGH8w5RKWZrLTBCLUYIpMlVnyg9yB19MUxSTbOL5l0vX+TxkuI1CwDGQOreaANoBMQO2D3LPMaZauXudCt4bEeZmJBmBbpsTbVM2wucPTXqNz/AC9O2LK0CCZAHp17zGLOCl2cccko7Juc+Z2z1XxGRVIMTpAc/wCoj5vrJwuPTOCnE2AYiIDXUD1jr7YGDGqKSpE3Jt2z0qeUzAjbBLhWYK1NYUEqgETG4j64G6Nrf2cXOHVYqwdUMIMb7W/+0Y2jEPGVArstPw0C1gsuxPlJJteOxF8H1+HdVhqFFBN40oYnpvhV4LXZlWlUOlbBQUlgD5iREkgmZnucP2VQBFBYMQoBOkiTG+2FopyXlCPy3y62dqMahFGgn/UYG5PRRM36nsMFszmslktSZcPUbYOWkTHpA/TAJS5pBnY+GIIpqSBB6mN774FJT1Sb/T27Yhwc3+T0d6n9VcVv2T5ZiXk7k3+pwQbh2rUZWERWPcKxgQO8C3+rEFPJNqVFmTpAnubTPTFmtmoFQxZtI32Imw9hGOlJHG99lX/CV2eBE7SdLdjE+2Dfw91K1Wigmq+lhvphdWvUbW8wOBVGoZvBBMTtBjuRiThHHGy9So8E610kKYuCCtwDadwMbNWqFxtKSZunBqDrQSm1VH8O0pNxPl1SdwMYb8VkqjidbUWhwhAPbTAAgwVEH9ZGGvlfmvO5hCqV0QFoE0gx69e/vhc+Jr5kZikmZcOwSadQIElSbghbQGB/78csFWSnRfLB8OXgSQxsCDpmOv8AdjGL9CuibgOB73Fr/p2xVZjF59NMiP73xK1XUbKQIja8d5x1HKEuGUhWrKgsHeD6Cd/oOuP0hw6iqACAE0hV0rsABudzIx+duVcuUqa7EWAPc/XYf742/KZ6stHxAQ7ROnWFAE3I9O3TGSHSdDTRqLAC7dAMJPxO4I+YoNBBfTKr7OsgdzBF/Q98H6ea1UPE0+DVgtpV79xMeUyO4wtcZztalTqZjzPTHmKlZCK2kPBm0EBoIIBmDFsZWjYqnsVvh/lc1RqKjoXpETpSGKst4b/2/wAJ9cMfE6XDlqKC2p11saSBnI1TqYwCJCzY9sLuc5kZahbV4dMsHDpIbaytBuBePpj3nOZmFLxiKdV7MX0gAgSsPcFiSBafpjhkpN20eoopLUtIziuEYkwxAIAk7joT66Yw68h8VFKhVp69A1htOnV4gkBlNr2HXocJGYqDWWA0yZ09BfYeg2wX4HmSEZY2vPv/AMY7MkLjR5+GVTtmncj1UyeXzFQyvik1Et+AAhIjuQbYQOUOHBs7SNW8MXafxECb/Uzhppc6CllEerRU1CdNIRCMUAk72i38ML3Kz6szM3CO3qT6fTHKuSUrOrjBzVdjxlcl4aoGpFkUQWUDVpvpKmRNtMYpZ1XVD4dVKtFiNNRlAqU5/DWW1p2cQQdx1xbyvEzRpmmQpqJEAtClSbNMHy323nHLk69UkirRoECPLS16p6E1DH6XxyR1tnTOLfsrcB4k2UqISFIqP4VRVBBMgsGOoktEEb7HDPmqVBab1P2dFSlLuwRbACTB3Bj7YSuMZXM0yq1NNWlPlqKCulgpBUgHygySLkAyBFhikc3VqkrUcqhaArMZZSBaOq2646Iy3fgyOLkrXZX+KVfwamXbLkEVKReRAJUhdMgbWxmlYzczJuZvfDtz/l1WlTIEaSQSOxEAH/tnCGcxJnHbjpq0ed8tSjkqTsn4ZW8N5/CRDAdvY2ke+LxzNBjdzMbldP23v/TAc2BO+IWf+uKHLYV4vXpsVCksQIYmB3gTEnpfAxhbpbr/AL4+h47YNclOn7dliyLUHj0xoYWYM0Se8WMemAwEUn0xvEzE74Z+RuV6mczPiImqnRKvU2meixM3I39Dhm+OnL4pZinmUXSlYaH0iAKi9TH5kI/7Dih8HOOrQzxpsQFroUmYhl8y/wD9D64W9DVuma1keAxpLZfzARJANumGBeELH/TH9/XFrL5kbDtbFzUcZYzPyvR4rFLREmCCew7YlydODeIH2mJxToVFnbe/2wUpVRpIk36DvgSovFuXZWzedKsGFtxIMRitVzJ0D3kjfeAD+mLtSkCIMW8w+uKObrqpIPYGbW9MOiM7PZ4oVnZtunX+5GCWQqqlCpXZR4jEU6II2Jks8egsMCsvoqsEQNqYgLNpM/qJ+18MvMtJaVDKpEFlZy24KyEUz66S0f5sZJ+Aj05FblLiRpZjRYB7j/VuInvjUeZeU04vk6QpFUq028rNNtwymxMHf6DGHKSBsbEGepjoPTGr8j80pSUOGAQiWlrj8wvuOvoRiWSFNSR0Y5c8f1+V0IHNvKWZyTqmaC1FIlWQzIFuwP3wNyKU2IWXANrkWO/rONA51zVHN16lSjW8RCo1hVJGobFWjbdSB2wn0+HOY0ADYSd+wt1MnFIPkrJShxaYb4FnqaZlVakXy6hh5BeTefoA1hgtV4q1OqwouqsB8wXUrpMgkAQJ9Ii+FzM8MqMrUkaGoKajXI1ObsAdpWmdV+hPpioueanDAlgVKkRIg7jczHrjYpMJOmaTyznw5P7TUC6TamFHy9zJuDuIkxfDq6o1BhSTUpBVqbgrqU7i4kWO4nGK8EzgrUiCTrpxDzZhuoJ6ExabTa04bOF831NqgdW3sveIMW0z6H6Y3j6N1JCHzBw00MxVoPM020KTGooLrPQnSRf0wGiCRqMH1gH3w0c4Z8Vc8zsQW0qrNEQQIEjaYgE4WKrqH9eltsCJyuj14A7jf1J/hj3U8SnpqAlQZvtJHT1tiai0kG19+oMenT6Y98SGqlZTCkEkTAFxft9caCj5RWyPEkUjxU8Qb7wRebG+kn2IPXFrl3jA/bNWnSkMNMzEjvEnAME2i9t+v/GLHC2iqum5v9bdsJKKao3HNqSY85rOEaGQhqbkLqO4ZZWN/wDKp98FqWfLV6dNmEA+YAwCRtPY4WuWmZaD06nlVXYghdZWbmR6Ht64sZTLKFgjWYYgqSQYiJPe+3pjicF0essje/ZpWfripQq0lUjTTlW3DRc+xEARhCyRaQ0yQbW0/NZR6C5P0w9cJz6rSU2USA499ywwncYoaKrKh+QliRuVU7fRSPviWOPZTF+LYI5/yn/lKh7FSD/8h/G+MzytKR0xpnNWcAyTgv8AOoidyYH2GMwiP0x3Yemef/yH/on+j45uRGIgRj6zfTFgZOKesmCZ0juBYn72++KtHnlc4afhlw01OJ5e06CahjsgJ/8A1GFcIYmNsMPIa5v9rByLaKyqxkxGm2qQbEXFsY9Grs0j40oRw+iPPDV7liInQ8AwMZv8PKAbieWVpjxBMbwAfcb4evjDxeucplaVUKGLljEeYogVm9BqfEPwf4TVWnWzKIpLt4YZpsFu2mO5IB9sKnod25Gs8H4vRA0kVlP+cTG2xGC5z9H8zfY4UFGZVoZKYAi94Nr2A3n1wTDZr8lM/wDdjLRriz84ipFx0O/8sE6LT/e2BzID6XwT8G1vv6Yc2B4ZvLO5Pr022xW4lTVlVogixPUjcYtNR1BZsAD9bzf1vFsVOKVoAURFi1to22xthLSGDkDg+vxsyQNNFdNP8viVARbvpST6TjueeIGqaCCCKdBVEWEjc/UjH3h+czNHK06HhDw7vIMt5jMkdDHrcRiDjdZXbXSbUNIFwRHlEiDfviMU3O2WdRxcfIMq1QUEEz+WPvj1kKi+VhYgwwOxFybHHhR0YdZ6jp/xi3RyRLBQoJPqbe/YY6TjLOb5pqBSEIAHWBJnvt0t9MWeVMsS/wC01bimCygndhEH77DqcRZfh9NjDBbFfr03Bwc4mPDWhQQ+ctrZ4A0IpkbWN4j2wkvSOnHbfKXgI8OpqlR6bgEOGUmbh6o01GHsYH0xnAqlGNMqW8M6SpNiwsZi5kid+mHmnXIZtIAXcTcCLyfX07nCnzLkS2aaoCsVQr/UiCf+4frjI6Y2dKlR44FxZqDtAVgylXTYOp6W26wRsb4dU4tTqURFQNFlStIqoD+Soo/eAHoynGb6rjuNx37x9Jw28PyAzARsvqVgCupwqBdplpi3rv0xWzmjZW4plBo8W5qau26Rc26CR5iBcxFsBaoFyBJKyJ6WiZxrnLOToUk1Qc5mDI0KyEdo0qzGLm7wBfacZTx9guarhKTUBrtTaxT0v0n+OEtXRSfVkNCvZbGPTcA/xGG7NcxU/wDC3SFFQqEgfjkxq7yBhPFEgiG6CbWEziLNOYCmIGx74GrCORwtoqNWtp/5+mJ+CZg08xTYmNLXm2K2kE+v2tiRKZ1CdunQn1wElp2afS4hRBVg4CVC1rGSbST6bb9cDhRFM1FVgCokAiJkgD9BihlMr5AaLDTsQbqREEMOp9cSZnixoKpNGjWIbTpL1LzsYDTpm0d8c3Cno9WWR8bkhjy2bcKFckh72g3IkaWWbR3/AJYC5mmaQbW2ss4VpbT5THXcyxv6DAnM88Zk0vDoUaOSQnVNBSGJ/wBRYkTEYbOEvRqpRGpqpHh1C7gFnY7r8xJ8w3jfGLG47DFm+3XlCrzczOaiovlpnTMbkAL/ABnCtw+VVtSA3UksIPX0w6sH8OpTrCGqVILHcHUdWnoTMwdoxY4fyRl2LB6z2Madp/QHFYOjm+TByly9mZZ19VRgLDVAE27b4ZEqjwtGik5IVFfzBlAJtGxsTf8Ajg7xH4aaCz0K1Iod1qglxMzBFvXpfFvgfK1WuwSkAEmA8SfL2v3JvOK2jk4sVW5cqlDoBIUWXSRqE3jEfCctWy9cVaYqUXRrEo3UwRAmRvvY43fgHJRp0gcwuqoJ1BTKjtFhNo+uLuZ5fpXbRDk26bbRHXE3MeME/JgvOnEamZroKrhjTRAgCaBDeYlgeske9sav8Pq9PL8LoA1VMk6jMBWZidBvYza+8YF82fCtc5mPFTNCkWVVZHQsbCJBBEyI3wKy3IHEct+6o16Ip6v+qHdGb0KwdpNowjcZKrNSlGV0abSzYkFZ0N6m5k39RgkKz9v4/wBcKnDVq0UUO3jOq+Yqkaj3C9/tgyOLv7eh3Hpvhdey2zAcpllKFmF5gD+eLIQR6fpizoBUabiO31jENSmFSwgzMk2jti4KNIrV6+hff1uf1x45e4YMxWGuyC733i+n62xUqS7R9sFMkDSUNTIZjqDAGCJ39zAt0wsutCQqUrfQW/aDUDiQraojYBRsI9sCJ/eEGYA29e4/hitmF8y1FMgiD3+3cYsK5jVBjYn1mcNFUbOTkSplo+YAxf39v764rVahIBVismD7ep6DElTMalBI3/kYtivT8t/L6bn+WHTIMZOEKoRh5QSQZi4Em0nbr72x9qE1jUdAbwiAAyUWenXzYD1Myy0iASCREz+g69/bFejmagWAWUCLAyJnf098HkeMq0M/D+NtpNMkMxJ8zC2mNzeLQcDuZMx5KRWJGsDuBYz6DffriqgZi1gpYQQLD7dj/LHcRyZCDUdyQDJ7D+c4KSY0puUaYCctBb1uTf0xJleKOhlYNvMN5/u2PtfLW6Af8HFGooFgRjWc5rvwz414VBmVQVZprsANSsdtt12wS+JfL6Z2h49IAV6G/d6fUesfMPYjrjJuAccfKsGS4YDUp2YdsafyhzbSqtuwmBpImAem/THDl5wnyXR6eNY80K/i/uZdm62m3aw9umB9SWMTfGq/Ejkzw6RzNJQaa2dRErJ+YH8sm87e2M/zHCCFRkDExLz+E+np0x1Y5842jhnCnSIBwVysgW7Tc+2KnEMhUprJggesn7YI8Pz7tIVC5AMAAn+GL9KoNDrUplQw3Mmx/KI98OwUYsXOD8WrUSRTiDupWR/t74L5PizmomtQVV1LNsN5/j/LHrLcBpJBFcE9tJ1RazSencC+LT5OFjxEdTaFPmB9R2wmiiU0gRxLjAcOiAAM2rVHTfSPrP0wY5b+ICZemuqi9SpTAhpXTCghdxa9+uF+tw92ZkWmNSmBexixiNxYffFnI8nVGCwyeLqipQaVKj/MdiD6TEiYxjoITyJ8ooaqAaoyy4UEqzRJ+gmLdZvh34XlFNhEm83IHW0WH8cAeTeC53KsEzNKkcqJOp3D+GJtoKmW6g6gIw9Zbh+Xs9NBa+rSR7lYN/rhLLybkrZQpZWi9Uroa0Ak6gCbRvbvgnQWnTlRUpqOwYDaxOCGXQKrEgshJMk7D64jfJ0mMlI1CxgBr+uGJfyLmU4nI0owfsYsfrj5masqS41exiMCaNGitXUmpajC+pirMAN9Ox+gxJWBLSKrqLQo0kT6yJOFbvQqjuybK0Q5MC1rgEECLEzvjs3llBh6ij0n+XT74+ZTNOoiTA69fpaMe62Vp1RqY+bqdMSTG/f+WJ0hnaK1LL05EVFkdp69T7xifwG7g+sf74koZEC6/W38NsElBAiBgSsyz83ZTM6AZEmPbHnM5gsI6HphnzPKw84Vrjb+hwAfIlWkwQpixBkgbY6WjKlVeClSy4pqSR5iLemJOGZxUZtUiRIYbqRttuDMHtM+/wAquJvOKRa8bDGC3T0fatdQx09d+2OSqGRukdt9sdUoqU283fEVBgLGca0Jbsk8cwO3Se3b7480sxNv4Y5kDAwRI6dcRUUgxv0GNRhNWrSO0W9T/XrgpwmhrEAGwn2H8secry6JAquaeoSjaCyE9iZHtOIXrNTdqYZmRTAuVB+n3wDLW5DAnDK7UvFVdVODDWIEHbuPbA3jTt4KahOlmEmxmx2xWXjVQLCaUP5vxH3vvivm3kywud9v5bYEm2PKcaqJQetJ2Nh9sQIBI6m84uZnJ+WSTE/3OIXyeiCx37Y056PtE6mFzFtv77YIUStFlYMULAsDuLG04EqQNj23tGCmV4hT8iVqQczpDSbT2G+8TGMK49M0vlnno1gKTAMAIcb6x1jvI6e+JOZ+UKFHLeNQLAllABbywxMbjym/XCa9AZYGtS8yCNaHqLwQehBt3g4I5nmhXRNZDIdaVKNyDTZdSVFmJZAxudo9Mcjg4yuPR6T4yS5d+SHh3C6wgEJT1QVJ8pj83qDfrglmeBBmCK5rsYJVFMr6yfw/1wu8Pyp1eQ7/AC6pZUUGLdowU/wvNU2CEMzgag6OYIP4ZB/SMdV+zn0vBbznw9cU2quQWURpGkmB2uPbEvA+VabL5wFb5teqI9/6YpcxcSr0kWi1eoqsQKgKBnVZE6CxGrf/AIwW4Dw5aQZqOZevTbdXAEDsTv8AXEZN+WViot1QCz3IWeRmGWCVFDMQSQCQTIBJ+b2kY95PhnE9QVsiVBEmYIL/AJiS2k3uASR6Y0jgpfw5FVXpgkAKQzk9i15gyMfeMc406LGlDpVUAnUDGkkXBEjrYjA9ktxf4gmlydm2y+mrUBB8xpqTqWYBXVCqYAmwF5wFp8IpJUFPxalBkPlFaiV1XkD54b6HDdwbO1MwhdS6JMRWksY322BHe98XKyVA/lcMSbrqgKBEEAyY3xl1o1L2wDV4jmm8IVqtPwWbSWRCpk7Eg3MWsPWcW+D5VKtoakqsQNZM1BfzAB7DrgnXSo8EorAflN/ceUXjE6FaqqCCoPfykEYbkY46Pi8BAgh9TDZtKyLXudW/pGPFXgpsxNRjEEBhHvZbY+pl2BlajEDvEfyxM3FaqCfD8QdhAI+9jgsm010R1eFvaxKjpqv/AM+s4sZXJ2Olqi91aCB97/rgYnEK1WQ7tTJiE0wb9j1/4xLluKhA+osQhIliCSR2v/LGCuT8hektQWfSR3Fv02xMF9P4f1wFyvEKjMTIiARPb6Yu/wCLnsPv/vh6ZPkJGa5ZOol2dxOojYMOsADGf8UWCAAFAmI9T/tjcs/QSGMGYIMdJF/TGI8WynhO6N+H6df074pZspKgZlso9Z1pqJJNz27k+gGDGc5SdKesCaUwHIgT7nuMRcq0mNZ1ULLIYDdQCLD37YfqfCVSjFVmpDf/ACwL7XEDvGCh4U1szteDNF1eLkyLevWdsDXyeoWECJEY2Gvwum1OpolpVlBHmMkRf2thA4bwtvEFNhpnrtsNvT36Y0XJFRaoDcLyas2k/Mb+9tvpglX4UaYXQO0tBmO0xbBziPJxo+dhuCZkALG1+pPb3OPfDUajUFBT4+5qA/Kpg6QrdZMX2vacFCWlpgPw0CkPJ1WEknr+l4wt5idTeabnczh/r8sV4ap4TaZM31FLbbT1wkVODsglh6zNvvgMk7K1BNrxiaplGWZBvsTtHvtj7w0fvVgeJF9PeJw15HN6iSUWDYCwIHcdBjUrMVeRZytBXkHzCLQwEXFz9Me2ySq4FMeMpEkDVpX0DNBMd9vXDhnuAJV+VajMIiIDGeg6xPf32xUX4Z5sodLjQL6dfptte2FqilaFDM8P1wFVWDDfaI6E9MT5bg4pEMdIMW0kEz7b4YRypVjw2D0dIgACdXXcenX1wb4Fl0oItN8oGYAg1VGpj1uCJ+xxtWEa8gfg4Q0qiuAQ+4mbHf2jA9uX8vRqU6lNmQiNVONQdbixJtIJEXGGerw41yTQC0UAIOoSWg7xusHp1nE3BPh/mKsVazJSVIKqVktFxtsMK6KuV6BWY4VVpCmaaJTUWSmSC319Z3k9sR5LJ1KlQeMWV2mC6mBfcHaJtbDZRpPQqsc0raIJ8daZK7721Bd+sd8R8Y4Pm82KTZUnRoLgs4SdTbAgdgDF8QhOXUimSUFtMrBKjp4IpuzBhDAwsmfzG9lJ9r4+/wCHMjGmzGiWELrOkG0eoIJ9cMHBeX3yuVXxW/fSWqlTOpiflLGIUKB2wvczUsrm1IqufL/03IMq0TCkHzKTHzfY74XcnVaNWalZN/h9HKUfE1qribI6hWf8hZeh+uAef4lQzVYJ4iB9JLMS0CImnLEq1zIIjbCa1GtUpLqR9GyuQxAA/T64HVaRpgMm6mYbr367Yt9ZB596Rqedq5fLJMqXIB1N5/LMWE2t2x8pJRDCpma3goaavSALTquASwJg2EIbkYVuRqmXrtqrfvCoLU6JMi27MCQsSbarYc+H8FprmA+aYJJ1pRQSocgCNILAmwgj6YnW6LubkrWg5y5xPKZimJqqzam8usliFNiQDCyIN8FuJ5xKXhrSUMWYKFAY+t2Ehfc4G18vVkGnSNNASDFOHb/NAAgG++LeZ4PWdQ1CqFEbVFJ835tQP6bWxqViN1tsJU3GnYqT0JuP5Yp1MsKlSSWDKtx0vsR0b7YH5/gObGXMZhvE3OhdOruBv0v9MUeDcqVxVWrmM05UXFMMZNo8/SPYY1xQnP0MhyivEifdYP8AtinmeWyZ8IquruPvffpi7R4YikxrgmZDG3p3wRoZWNmY99RnAlQknYDy3LdVTurD0N/1GLw4O39xgzTSMe8UtkaRTqkMCP5YzvmPlKnWrNrZkYD5F3qbkNPUXgxtGNOqUgRF8UM9wlaiw/m7HYqe4I2OAZNeTHMvyqy1A3h+HTBksZ1Ad7Y0jgmTIpCmpFRI3PUNcQeojH3/AMDKzMa1etWQxCEwImYPe+DeSySpKoNKrYAdhhh066B9PlwA6kOgzPl2+2xxNmOXUqAhgrEiJKzc+3pgwgxz05EbT2xliSYt0eQaH/qDxO0lhp9B5tsT5jlXKohIQUwvmJBNyIu2+o2sd8H17Yp8SySuCWk6R8smJ726+uC2ICK+eK0qrhtVVabspghZAMSD7YySvwV6ajX4beIpKsQzx9BMH3GNizvKFCqSzhix3Oo+3faMIHFuVNMkVT5ZIEHvEfNMek4bsGwJw/gjUQMxriZGhhJZB82oEmF+x2xHVpF310KUMRLIbkMNwv5rX/TB3hXDG8QIahKlogj69+vXDTRyiAlygM7iN46TcxjbrodLkhX4FVpNUapVIp1FIBU2jeJ7j+eGfL8cKl5FMAOoQhSxcFbmf9X8MQcF4IuarPWdtLBvLAsoHyiDYgXMdZweyHDRrqu0EyAIGkC1yBO5N8DlfYK+kUqWeo1JloqRJVxp+0gfbHtczruEDsrLqEgADcQdjFjGC44eh3H16n0OJ/CHaPQbYx/oryfQMqLRDB/Cl9iwW8GCZP2+2IuPZ6oiqaI8STsCAwXrpBsWwTegMQ6NNZNtmm3tt2whjaSKuZzTvRE0H86lXpkjUQRB63/THzhfi7tTCIvlVW+aw7AkKOmGA4+GmDgE5AziPDv2im6NKh1i14PcYE8J5Uo5VmZ18Vp8rFZIFug6yN42w07DEAbVfAHZQzeccrpSmVJIHmWyr1MbTEwO+A+U5NyDOWqUabVSdRDAi/8ApNhboBGJuaeZnyeWqVgocggAGwEjra+LrU1rIrVUViArDcQSAd59cFhTIM5y5ltEGnSpU9iVRVBm0bYXcpyW2Vr/ALRlCKtTzLpdyAEYySBcTaOkYbxw2nUKM4LaJhSxKz3IMyRgmiwLYzQNvoUqnMGZNN6FTL6Mw4IpkE6GmBqlZKgTv6Yr8ucQzX7OKPjUDXpsyNr1TC2sCQTG8+mGfMZV3qBhU06TAAG4IuDe+wxHkERy8oshoJgSbAz+pxvQqZVy/G21OpqU3NIKKuhWBBbaFuYInqcEqlVKiFgviACYi89gCMTrRUGQok7mL22xPpwUAAp5I1y3m0KD8knVbYOJ8vtghlMh4Yv5okgxBv03v6YrcSoyxKE03CnzLuYixHXE/CkcjU76jttH8MAF0MCLb/wx48N/zfpj1VU7gx3tvj5rPf8ATAB//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2230" name="AutoShape 2" descr="data:image/jpeg;base64,/9j/4AAQSkZJRgABAQAAAQABAAD/2wCEAAkGBhQSERUUExQVFRUVFx0ZFhgXGR8XGhwcGhwbIBofGhweISYfHBwjHBoaHy8iIygpLS0sFx8xNTAqNSYrLCoBCQoKBQUFDQUFDSkYEhgpKSkpKSkpKSkpKSkpKSkpKSkpKSkpKSkpKSkpKSkpKSkpKSkpKSkpKSkpKSkpKSkpKf/AABEIAOsA1wMBIgACEQEDEQH/xAAcAAABBAMBAAAAAAAAAAAAAAAHAAQFBgECAwj/xABKEAACAgAEBAMFBQQFCgQHAAABAgMRAAQSIQUGMUETIlEHMmFxgRQjQpGhM1JisQgkgsHwFUNTY3KSorPR4RYlsvEXNERUdNLi/8QAFAEBAAAAAAAAAAAAAAAAAAAAAP/EABQRAQAAAAAAAAAAAAAAAAAAAAD/2gAMAwEAAhEDEQA/AC/xyVlhZl6hWI77hGI/UDAR4Pz1mpkTVnKLgEq2cy8Rs+itAaF9FZrrY9sGzmNv6vJt+B/+W+PO/DeVMpPkl+6dJSoIljnWZ9VWby/ltPghZxfQ4C6zcwZ2NlOuUfxTZzJqt0dwQrk/l0ONuHcz5yQVFeYZOq5fNZSY96saFPcmwPjgX5PlCEOVlmkkZSKiy0EjSEE15jKqCPfbe/lh7m/ZrOmuVI5khA8jM0LEE9mKS9u+kX18vbAEnMc15nLm5w0WxBWXM5PUOllRWom9hZGHH/jV1jD+HmmWr1scmYz8TLrquu/wwJshySHjZjMjyhmUxISXGkkbqwXWTWoKra66A9MNX5MZPM+ZyegHc+NpYGtri0+Lq36aL2N4Atv7QMwTSwFmFWTPlfDVSNyziwuw9O2GPCvahLMzRKpaQb+Rssw+Y1aNQrqR6YFGa5VkFMGSm6a7gv4qZggN7d736Y3bk2ZV1SSZWM1YV8xHqPToAx3374Aice9sOYyzGLQS2zDUIa9NxHrANX+I9BiPzvtzmKfdL59RNOqFRddx5ib36Dt1xUuB5KZYpfCZBIWjKkPHQClibbVpHyJ7b9cb53leeQiSSPLQWLLePFEjbbUuogE7+6K+AwFif26ZoKAioSR5gyLps3qrTv0O24745/8Ax0zY6Q5f4WpJ/mNsU2Dg6+XVrLFgAE0FD6/eaqG388dOLcGETbBimtlBFE9A6E1tZR1/X0rAXHL+3LO6gPAy7W2wCEEg9hTde1/pibg9qPFTrf8AycNEfveSRQl/xXgRJHpIYbkU224rarI6G9jj0vzbIxyOYNm/AJ3NkWATX61XwvADT/4/5nc/ZoLPxfptV77774cx+32be8rHV31PSj737xsH9cDo5eMlb1sNu5BoMBpsigLPpfyxL8A4dH4xGlXWneiV0+SwqvZrTrZBZPUfTAWwf0gpSDqysWrsbJHXuD12Jrfvjkvt/n1WctEB0sFia+G/WqHXFVn5TdhUcMjla/YFcwrVQYjQdQv0336dcPG5KREuTLZ67okeHFpG2/htrdu+9gdMBPr7fZyyg5eIKCBuzVVjqOh/XFs4d7Q81MCwyjOjX95AhziHpd+Gw0N0NMAcCzi3LYZMvHGxRyvkSWo9RZjqtz5VcGgVYj4HsePDuSuICYRxgxsre/4yqin11hq6em9YAxtzxnKAjyWacL3+zOg362XcWD3H64iV9rrglHy9SEkFfBZtr6Dw3N74o3G+UM/TFs6mZsecLNI42PRmK+GN695gMVGfgOZi8zQyrW4YKa+BDDb6g4A4ye0ic6hHlJJNILNpy+YULtR1b3uAP++NIvahJ5WzEcWXHRTOmZjU9xpIRlPrRrtvtgLS5vOvEVZ8y0SblSXKLvVkHYb4zwfmjM5YMI38riijgSRnpvoe11AjY1tgC9nfbcUJUHLSAd45MxW3QWYwb2q/XfDSX23lVbTHlT3oTTbmj28MDsBVjr88DjhfMedhe4JmUyim8qotsf4hpB9GFV2xI57gU8UbtLncn4pVzJC0iPILXcbAqZGHSjd4D03y/mvEy8T6dOqNGqyfeUN332JIv4YWG/KB/qkFf6GL/lp/dWFgOvMdfZ5L/cf/AJb4GMxMXCIJM1OTH9ngWKAZWOUNIyjT5ZNWpqGxXR674JXNv/yc/wAIpP8AlvjzrxbI8Vy2Uyssk+uFpIWgTXrKuqkxeQjah6bG++A2m5kggdjmMj4pYChOskTkDpv4ppemwFY2znOeTzLpHBw2DLliqqVY6gxYeYBaU1Vbi/Md9sSOd4zzBMoWTJs9G1LZJGIPqLQgHpvXbEdxLhPFVImzqfdyOgkYiLUvnWug1Rm6F7dcBauG8fzUccuXi4ac1lxNLq1jUpYsHrrVr69f0xy/8Z5SGULnOGZuF1O/mdwL/dDkEAg9Qb3wz4LzRxHLtPFk8l9phExa/DkOlnCkg6SN9twRd4nI+buYJzoTIJB/HKrqq/G5X0na9qPywEbxL2l5LQyRcMmlH4fE1IOnUgFibPqcV0c8JCLj4NlkN3qlV5P/AFCsFZeZc7lUVc3lBmrApsm3X4GGSjt01KNPyONc5zVxSTfL8Mdb2/rU6x79fKmoH9e3zwAyHtAYsM+uXhj8JljMKgrGdn3/AId36V26475H2xQGS5+GZXQfeMSJrs9T51Orezud7647cT4lnftyvmckGzAljH2daZHAUldyzeY6ruj7p+loTNZ2SRQvAsrGlWxmMQ/4goo/CicBAzc/8B1av8nlydyfAjG9/u6wPyGKdzS8csTSwLoiOhkRqsKGni+O4CxjbsB6YvOb5uhyueOXzWRgympV8yJDKg1D3mqMF1b5ivS+lG9pDZiPNyrIixxyeaMJRQoW1AoQBtd7dRdYCopIRdGr9MelucJx/k3MMNx9muutgxjrv/jf0x5mGLBPz7nnhMDZhzEV0FaWtIFAe7dUawEb9pLbaiOhUk0ARVAUD/7kfW2cg8TbLNPmBC8zKEUIp96236AnrGDdXtilaKG92aK+lYt3ss408HEodKsyuSHVBbe64BBJ2rVZN1XXAWub2qZmdqzPCUmj2BXw3LCvRmBo1t2xzT2n8LQ7cJUG9wRHY+rKxutq26D12s3FPazFHn4oPFDJrIzMmsmJBR8iV7xB6vv6DbElL7QOEtIGLxyyDfWuWMlfu22jUCO/zwFKfnbL5VFE+S8dMwokjRtFRjzbDUjb0w6V1GJfhfPeWnVVhg4XlkqyMy4267aViWz33b03xnJ83ZHJtrzIGuTS8ZWMO2kltW9eXtt0Nn44ksxzfwOcFn+zmxREmWpyfhSA/wDF1GAacT54fLKtcTycjNsuXgyviIAegBSTUB17nr8sU7iXP0cT39lyxfV5myz5jJOe/mVdH9+L9wqfh0TiTJcOnkkG2uLKlAvx1TsFHTqMSHEuaEDBMxkGDMPL40mT11VmleTv33wAyy3M6Z1kjbLTCF2pmlzM2YRmCtQpzosXYPUVjpyxwvLMIpZuE52RAgVTGTJFI3d/DNHer2arxY+Nc1ZfOtDl4VKCF3Zl1RqKCMPKI3K9T1Gxo+tib5A5zj+x5eEtTLEEIDwliVLBvuy2v6UP7sBwi4VlHQqkXE0hRSfDcywwxgbsSZjoAHWrYbHbFan4vw5Mpm4Ycwy/dyBVDQqHbSwW9EKa7J6AkV0xfudOKKvD8xuNXgSLuyo26V01Wx39LwP89wnLtwyOSLKZF5fsQLuZ1SWxH5nESganB383fAGnlEVk4B/qYv8Alp64WO/LyVl4un7OPp/sLhYDlzQaysp2H3cm53/zb487c1ZoLkskaz1jwyPGmEkFKgvwlWQlSe2woWMehubpKyk1bfdSfP8AZP0PauuAfy3wWNoUJgUnQGsqvba9/N3HX/vgLW3EMszAk8ZaPck3N4a7Wb0N4ldyQOnXHPmri+XeGKPLZxJi8sOmBn+0nTqvY0ZBVdLPXcbYip+FRqytHCIXGko8ahXUrRHu0QQbu+tde2HOYGUzEQnOXijziZiJZiq1q1aiXAH4X6kAWDY9DgJfkVSDmUWTw6aNtASM7NGo1U16UBAFix88WuPhdKzCacsTZbxWuj02rQqj4JtRwPcjk8rG2bnl0+JFFE8DxtomUtrH3ZFCy1b03U2CNsOUzfFTlDKY/Bq/NmM4YmI9dICRqB9LAwCyPJWVzfEeIvmtUphkRIw7sKUxhr8tG76Ua3OwwuI+xJJ5tT5vNGPoqEGVoweg1sSCo7bA1XzxEeznMZs5vPAZuDxSyM53mSRqYDSQ3mUXRIs/Hvi+DgUaky8RmSWRrVBJ9zEi/uxRsw3urfdjt0GAHicqeBxGPKmfMOoljDSaikluitQKklRQqhZ6mjRIJHFOVp2jEUOdmgQ+8P2sukmgscshEii9qJPz3xRuZczBl8/4jBfCWWHWwLP5SFJo2WK0fXtsMRnMPtqQL4eQheMCgJGdlGwraNTQHzPb8g19pPs9WJEMLzTShJHkkmm1lli06kRdNlgHL7GqVvo24HwqaXICKV8rPCqJKIpn8KSFZSwVoZz5VPk3U2oqiMR3K3NeZzuehizU0swOtYwTYV2jYK1DsLok9AT1o4s3IXKeUz+SVp4izQvJErByPJq1rsD2Ltuf7sANOJcIjV2EcoIU7hqNf24y0Z+djHMctybEvEAaq3q76VfW8GfinKuTysYSXMypHIGjSLxUhU6uo6Dy3uSR6jfpiV4zw6GThscWYzFwxCM6zLoVtFaRrAIF9LA6kdOwAduCrEyrMzhyaEaIQ25r3n0gfS8WWblrNxZOQoIsqpiLvGXvMTRKVDFmAI0DUPLag+hrBHynKeRzsKsHlmh1E6GlLgOLDDe2XrvR32IPQ4j+ZuUMvk8rKcuJfFzAXKRK0pdVE0gNIp3rynueuAr/ALK+V21aqyztNB4gE8RmRUEughgCuhmNEGzsK2wT04LnQhIzOXQHZVhygaMf7zeJ6b3gLc7ZyXKfY44y0UkURVpInZfdkK6ex8rIzWe8h2oDDTgftPzcTjxiM0hPmWbzNv10v7wP5j4YC9wcK4lKR9heCIxoiuZFBY6gx8hdGKjb3R3rrjvLy/zBlx4q5mHMlTZiWm1Vdiiigmh0B1Yf8B4tl4PEefMHK7RqBq2YW/VSjayOl6dr7d7RwriMWYQvl8744VvMpMUi7/vAIjKOnQjt16YCv5TmbirZOTMT5OJAsbslSFGSg1M0UhNqK7EHYbdcUDl32WZjNsmYzXiypNbnwaZ3vofEYhFs77n6YIHOvMWahyWZjbJko8bDx4JQ0dMpBLhgJFq+h+mOPst5xy7ZKDLmQLPHHpZJLUuFZj92Tsw07ECzY6YCAk5Ij4bmYTCuZ1usgYyFK28MjToP8RFmxuD8scp+yjJ5vKLmJTOHYyaiJEVLV2G1qdtvX+eGea4xxPPvHMwigikikOXShXh6o0a99RN6KJ60dqOHnA+EZOLICfMR/a55ppkiSRyIwyuwJVFoKv42P8QA3YYCu8x8n8Ljy8r5fiDSSxrYjIDBm1AUrhQD1va/546ZTlDhzcNOY1ZtphAWOlH8ESgGl1CIjrVjVt64fZnNtLB4DTsYiv7FW8JQN2oRgUN96Pp164ZZ3PumUeFMxMI1iZRGJbQCjYrSSQ2+1ja79MB6J5eiC5aKv9Ene/wKP7sLGOXJdWWhO/7KPqK/ApwsA15x/wDk5tv83J9LRh/fgHcvhY0V/D80kUYZgLsKmw2NCzsT8ro1g4c6reTmH+qk39PI30/PbAQybfdxaK/ZoCWGxFdQBZ903vZur93YHUHDIfBGXKP4YI/EdXva7JBsAkk18OxxtFk1Ls7pCH8SKRJCTrCqpBUCjsfKBZHTvWEubIOo0ewGptzsCSNyRdX1s7noBjWeUDdmXSWskA7dtyVBJJY731J2HXAdePMzR5gRrDWYjQKS1FXjlDagNLEitrse9vtie/8AGMIZWbh8V3esTQeU9zutg3e/x64rUs8ezeKFayPcZLC1sAVv4H4Vviv8Z5rijFRsJWbtbUuw6kjf5An54CYh5tTI5zN5qaCOVM43kjWVXK6W330kbbi/XA849xpszO8hGlSx0ID5UXsqjsAKw1zmeeVtTmz9B+g2xKcF5RmzMZkjMWkNpOuWOM3V+6zA18cBNwx6uDkkAldVE3ekuo9Ogqtj3xSScFnhnLUv+Tjl2ERbTJREsLAFiao673Om++4rFPf2ZZ8dY4h1/wDqIO3X/OdsBFcsZaWXNRRQsyvK3h2pIIVwVfcb1pLX8LwbeN5QZNo1hbwUmzBIkUWYwVVWXoQVbyDzAgaCdibFG5G5OzeTz0E8kcZVGZSFniLeZGXy+erGobX/ANQUszxVZlKeC7KTRqSCwwF7VNsd/hse++AHvEY6l8Vo2nkJRBLIwlFye4NjpQ1dJQ36nHfL8Ey8YQCJjKsrOZJIpgC34l3HhroJHm1GqJ7mrLm8tZX+q+MEbUhOZiiYaQaNeIUIAJGoFTTbjvhm3A4Jo0WTh7aEcsiDOwnzH3jY+PYsevTAMJOIyQu8kAaIIxWZyvlbSTYdSAjAUTYIby7dcW3hWWM8a+LqYxyiYu1jVKkkiggdFQpvo/CduoxF5fhayG2gaONWZv28TNZYlt0dVQAk7i26+7iyQ5yNF0ohCqKAGigBVafPvfQfX54AK+2fhIi4jrAoTxrJ/a3VvzKWfnihDrgw+1TgmZz8sJghtYkKlmkjWyxvSAX7enqTikt7LuID/Mqd+00J/k+Afe1FfPlyP3GHUHcMPT539Tis8u8cfK5hJlZxpI1BHMZZfxLqHSxY6Hrghc78n5nNeEYItWksGGuMUTp9W3N/y6DA745wCfJyCPMJ4blQ1albY2BupI7HvgC9xLnKPiHD8wkEuaeRogvhNCnlN7hpVUavW7/nWNeUc9HHw6KHNI0pjDBYmyZm0ksWVg4OruD8MB3hfEmgfWlXVb7gg4uXCeY1lIUFUOn8VA3t7vS+/Sj12PcLBwSdmigR4nDQZYx20TLokMljckh/LRsaaArGeHxFDoMbjRJmGBPljKNJCV0716k9NgOnXDWJJArJqT3Qp860SLJNb326i/KPXDvl+Ar7y2DsADYFha3Ow6MdrrAYl4fJ4Tp9pOtzqEh/dJBpd+/qelWasYjePcPqGZy4YGGgrAatagBmBu/MQTuMWIzKvxDLQ0hGPXY9t+4sWL9TtE8wyg5WfTRJjOq623ul3vayL39344A78uQ6ctEPSNB+SKOvfp1wsduD/sl+Q/kMLARXPkxXI5iv9DL+kbH+7ASyeUVYcvUOtTo1m2XQDGC7Ak6WoG6B/ELq8G3n2/sGZr/QS38fu2/xvgQZChDGaVgUU25o0EUHfTekWd72NAeuA7z8Miskxup1CzT7NRK9O9AdiSD0rfDPMcNjrbWSaPViPxdQGO3l2PTy1ZIOH0wQglkRdxbKRJQFsfKUA6AGgR73QnpQ+a+b/EBhhPkP7RgNOo7WALPlBHX8VDAN+aOOxsxTLjy1TPuNXalBNhaAG/6YrOHvBsl488cR6OwBo0fzIP8ALFzyfIkIzSws766EgX3gVsdSUUdbH0O2Ap3BeFNmJRGt2Qx2F+6pPqPT9cEnkDIaYJI2F6ZpEJ26qFGxH671WIzhvBIsvLLmI5W+5Zke191iQrCgDfvfL8sWzltTD4wIY3Mznr1ZQT7o7lga3PTYVeAccEyMKxHwCWRiWGk6lBY9qrpTAC7Fnp23n4dE06SnT4iKyqNQXZjRtSd+ux/OzeNeX+F/ZYBEGMg1l9Wns5sEDewPnRPXbptncgJZ4pi+kwqw0hAQwO+/Qggkix129awDzSLB0iwemoUaPdb62P1rY4a8O4ekIcRdGkaRxqsl3FHUL2Fb18vgMPI8z106SNxsa3vazvuB86+t4juD5Fsu0tMHEkryABSpXVdKeuoV1PU2BgJVk3q77UxJq1s9L9O35YZ8N4UsMeiEgIC21hjqai34ie/bcjbbEhFI3TYAgihvvsPwjYbbmu34uuIrgnDRl42hZy5ZmIJQAhWq1Kgk2ACSbNXdHcYBxmssskbxyDyupDEHR5T71lTW1V6fMi8PI8rGsYUEaQBpAOqhpXp+KwoCj53tjTMnxEZCygOpSyB1awKsjzAWB69tI2w34bl/BhihWjoUIGbe9PQkbgHr2qidu+A047kssVTxyijxFdLIiJK2RRvzEfI3e14lpYk2FDVdHY+8bI3N6RYJPyO63iJ43wH7QEBLAxyal0ruDQ2NoQAem4Lb9xh2UoHUCALPUCgTv+EbAir2Fk7XvgGfDuHQpmJGi/ayODIdVnUSAC37u5JG3S9q3wM/ayp+2pfeFa6dLb93bv8AXr3wT8nw8RSObb71/MHNANRsKKFUDZF9BucVnjuRiXiCZiUupV4o1REUhmkVioNuCOvpteAFHDsp4sqR7+dguws7nsO+OnFcl4MrR+YadvMulroXY7b2MX7I8hwR5yNPtE3iqBNpMSAUrDa/F636fPGnNPLCZp81mo5ZD4WoOnhXTRLvbeJVbe8Aa9DgK3yzzCqOqZjUY9V6l94diPkRtfUdvTBMfh0PkarvzLZ9RYI7k/LYdWI3wEBi38l83NERBIRobZGNDQdQYbkHy6h8hqJ6XgL+nBo7LHX0621UxvqEvpRsX/DqAJxG8c4Ki5SYqWtYjdtdk3ZoCr+tC/Le9TkdlhTE6t20g9SdXl02RZG1Ek76KN4h+YJf6rmCWezG590qNzvtVdT0Gw+DE2B14P8Asl+Q/kMLC4P+xX5D+QwsBH86QM+RzKopZmglAABJsoaAA6k9MBeLhmdjjUnIZwhQptVAbZAN6bUDd715djV9PQE0div++Kfzvx6Ph8EszgEgWgPV5GvSvxAPpVVuMAAOYuadUZhVXRvdfWChAB93TZq6Fg/qbOKiTjvxDOtNK8rm3dizH1LEk/zw3wE7yQP6/B197sa6KcF+JoGzGyAzBOtEEowFDxPdq62uxqOBHyEl5+H5sdhfRG6D1wZBk1EpmVT4hXSz1TaSRsSOovcWPw/HARvj5Tw5nIAi1kzFomC6wyCyCASSSD6Cl9dnEEOoz0TbdBe96ABuQaHx+VeuGnHxFlstJJItxO1sgA3L9TRPn8xv6Dp0w/4fLaF1YqWp03ArUiaeor8Skiup7C8By5cyjRQIkxBkXdm1Fr81jc+Y0tVuKCdaoY5cRykrZiF4toBfi+drNil2tQxCn8QGw9dsOeCPKYlE4Hib6gREQPN3K0OlE7AebfcjG+YOZ+0RaVuHS/i7KDYsgm/Pf7w+G56YByija9Vg91F9RffrQAv4dALww4Tl8wvirPICpkJT7wGk6fnZur+V95N1F+bY6gba2O2xItart6109cR/CZ5mZ/ETRpcqvlAYoeptSxvoNXp2wD4S2aOuwb233qtgBdgWa3/s3eGHL2QeKFkkKk+IzAgsKDVQLEXY8wJo+9tZ6bc0cSOXyksyFCygUpAIIYgCx6Ub0/XbvQ+VOfsyc2kcxDrIQu6KCpN0QQAQLO/qMATs/AXjkS93jYLYsb3sKAOxN3fqdzthlwHKuuXjSWiygB6JK6tTWfNZNKw326/iusS0kfkurJ1FdivQeU7A2ASBXb8xhnwBpGjQzo4l024ZQKJZuijsRtp3sntgGnHcrLIkXgkIUlXXcjD7vcn3ava9jt64lFypW6CsbWjYB7ADcVdgit9r3XDXj+YlRI/BjLkuokAUmlA8594VsQSbNdyez7wOprv2AUbnsaJTsaPzJ3wEJwXhsscs7ShdLy3GA+qlrcEG6om9vTr0xznzSRyO0qF1eaFEBHiDxGUhW09VNE31YX3OHPDM1JI8vixlBHIUQ7DUg6Gj1I28qkKSOmNcxxOOGVy7U0kkcSagWtigUAncdLOoemAdNxBftSwEL4jxM+rSCAoOkjVZ73sPU36CJ49mI5Mjm2Ra0pIp8oXzi7PUkn1+nwxPtvdlCCTuCV2rzXYqgOn9+Ibml/6nmh5v2Di1og9bv6/4uxgAHjIxjCwBH5U5rjaEJMyB0pRrsawBSbhSbANGtyBW4OH3MfGI2y06A+8pChUerAFX5ABXT061W+B5y/xpspmYp096Ng1eo7j6ix9ces+X8+mbgSWJmMbhWU3exG6m/Q2CCL2+uAkeEfsl+Q/kMLDmCPSALJrue+MYCv8AOfNkGSyxllYgA+UAHUzCwFTtqsHr06npWPMvOvPE/EZQ8nlRNoogSVQfXq3qTgkf0iMyQmSjvY+I7HrqYBBf0uvzwFLwGMLCwsAQfY5y3NPnPGQDRCCGLFgLcEAAqCbqz/PBoPJ8pXqgPpT1+os9Rv8AM/DDf2PcJSHh2XplcyKZWoAUXv6sVFL8O2CDWAGvMfIk+ZgeAtEFcrblZCdjfSqG+2xqhfU4jcnwmSK4pUZ2TSoZQacIqaWUVdUPTqNjtgtvHYrf6bYaJkK1b1fStvXrR37YAbSt5gBGxvoHaj12o6dq+Px9axrZK0Fe9tyPmfQbUenax17E/L5IKAATQ/mf8frjE+UJunZbAHX0P8zgBvrogBXNAXXxrYfEnt8O2NkYDzhSSQTZ3I2I3sfECh6WNjeCIcl21EjsDZ+d77j09OuE+UY15hsb935d767dfjgAxzfNCcv4TWvisFAoKTRVjZuqAA79TtdYpnL/AC9AuZhbU20kZG4Ng77Ebb718hexvBl9pnDvFyUj6gGgUyozoTW2l6B6bE7f9MBrIzuGB8q2wthYCojAiSqYxgaLKDsRqFVgDHHl01Bi3psVHWqPT5A/OupGOTZdQRpNb102qt/ipoUT1JJ6Yf8ALPM5nzUUUhoyZRJwp6q1EN0O1qwPpQ7drc2R3BDMKFddz8/XvgB+MmpAIawKoHbY7n5bnp18vfG8UQ2LbUARv8d+pq9ro7evoL9Jl2PR6obbd770dx8PhjdMtV7nckk99/8Ap/dgB8IlNAFdhQ69VJJN3ddul3fu4geN8rtm5qhBHgzxSFrpSKbygk3qNXfQXgrrw86idZOx6i6uuna7APTtjf7ACTZuyT09bsfLcn64CiPwSbzfdPqrrrStyetuGFD54Y8b5XzE0MkSwtbxsoYyLV9F6G+/TbqPXBSSOhXX4+vzw3nyeo35elbrfex3rr2rAeLs5lGidkdSrIxUgiiCDvY7Y4YMPt95Y0NFm0GxJilPcsLKMfWwGF/w+mA9gFgxewbmxVd8jK1CQ64bJ96vOoruwAI+K/HAdx0hmKsGUkMDYI2II6EH1vAe14c2hoA2CNutbfHCxU/Z1zG2dyWXmfeRlYOBsCyEhmI6b7V8yOwwsALf6Q2YubKKBQCSEfWSvpso/PAiwVPb/J/Wssu1eAWBG3vyuenp6YFeAWFhYWA9S+xzMq/C8obFqjoe5vxGofQKdvji/Y8/+wjnLw2bJuRbEvBfqR50HxNKw37Ed8HuB7F7fTAdcLCwsAsLCwsAsYOM4b5jMae47fE72BsN92/vwFa55zKjh+Y8LSGVCwtbXYgnqCLI3H9n4YB02TGqINbCSUAiMFVYPIyksoOou8ZI6A0lb74tvtP4yHzMEcTo0RjLmW2Iou6stra7lKsjZqsCsVLMS27LZjdSUCMF8TU0bKEdBs8YQFTJYIsmheAKPsyypmXL5mQaCkbwqtXsHfqe1HUPWw3xwTMBL2Xcyyx5wZeQmSJo3aJmIL0mo76bVhs41emkXWDNJmK07XqYD87wDjCxgYzgFWFhYWAWMHGcQvM/MceShaaVgqIN7FmzWkAdydwB+u2AGH9ITOn7JEnQNmCQN/wqd/Tq/wDLAFxauf8AnuTic+sjREl+FHd1fvMx7sxG/YUAMVXALGRjGFgPRvsEn18NVe6Ty/Xyofy+8vGcR/8AR3m/qkw22zHp6xD/APUYWApnt7lLcQhv/wC1T9XlP9+Bpgke3g/+Yx//AIydOnvSdPh2+mBvgFhYWFgJHl/OmLNQSBtGiVG1dhTCyfhX6Xj2Jw/NJoJBFWTfamJKkHoQQRR+Ix4rXBu9iHPWpTkpm8yC4SaJaMbvGL617wHpq9KIHQYWNUOwxtgFhYWFgFiE4/m/DRm06tKFqAN2vQbfE1v+98zibxT+bubVys+Xibw6mLBtb6aVQKPQ7FjpOogUD8cABuPZmSZQkS1H4OpaUDWSxkkI070HugegPphvmKWRc7HIdL0rEksySPGxII3te+nrX545ZyOZozpfTLG5jaFOv3urUAB2Hu7+rC9sa5TiLG55Y9aGMw3uBYj0g9/ONmve97oYC7+yThcn2lHTSHiB1IbBIOpJCGvTdvGaXrpF1g65OJqPibkNt6bDah+fTAE9j+daPORqZFVdLaAze+Zlitb7sulDpG569sH/ACkxYGxR9N/7x/K8A4wsLCwCwsLCwCwLf6QOSaThwZT+ylR2H8J1KSfhZWvrgmzuQpIqwNrx5x9tHtCOcm+yxN9xC3mo7PILBNjqq9B2Js+lAMMYwsLALCwsZGAO/wDRxa4cyPSVD+cb/wDTGMdv6OWX/qs79jOB+Uf/APWM4Cl+3sn/ACjHex+zJY/tyXga4Kn9IKH+uwPVXCR/uyyf9f1GBXgFhYWFgFhxkM68MiyRsUdCGVlNEEdCMN8ZrAeluQfazl82iiWZYZ6po3OlWPS4yxqiTdXfbsMESPPIe+/p37/n0PTHkbhHIGfzK6ocrKy1YYroUj1BarHyxa8hwXj3DhrjSVo13KAjMJXxQE9r6b74D0l44uu/yPx/6HG4wN/Zv7SU4h92yLFmY61oemnozRk7gWRaE7E9wcEZnAF4DjnfdIF2egBo312P0/K8AX2n5qQZ7MeIrtFJlDDC6rsDas1noBrJLE9LHbBB9pvHlXJFJHMTTsI49PvNZUsFJ2UVsWO3Q73geNxSBoo5JGkc5SJklDEgCRTIqiXb7x2XStg0KXrgKnxHIyCZFmkRRJLGJtTqCANIBdQxOmidyd9IO2JPg2XhbMtlkPixnNNQisMyaTTx6QfKdJ/ssB3xvN7Msy+WHhMHcIksiEaTrcXojYmncINTXW5A3IxGpG0WbWSKMosSL4yqhhMdoVlBLtqDAMfNdE7itsA8XjkcHhZmIrI0SxhUkHlDqLJBvWzGiNdfC6G3onlbiQzGXjmUECZFkom61D17/P4dBjypxfgTeLIYYpDD4miI7sCbGwb8Q61X1x6S9l6rFwvLKXs+EpLNt71tQ+Cg1gLjhY5NmVHVgPmRjlNnK6b2LGxNn6f43GAcNIALJ2xwkzyV7w267+n/ALdcCnnf24R5dny8CCeVSVZ7KxAjtt5nruAQO2BNzBzzxDOhvEdxFZuOJSke/qF6/wBonAX/ANp3thBV8rk5NeoaZJhsAAdxF8T3cbenrgK42ZTe+2MVgMYWFhYBYyMYxkYD0P8A0fowOHk92nk2+SRDf5Ufzwsd/YNF/wCWJR6zymvXZB+m354xgK1/SGyp05OWgBcqev7hFfDqBgLY9Be37JXw6OQLWnMAmhtTowv6kDp0/XHn3ALCwsbIpJAAsnoMA64XwqTMSpFCheRzSqP8bAdzg+cjeybL5PS82mfM9ywuND2CKRu38RBJo0Btbz2W8iLw/LF5Qv2iVbk1Cyo2IjFXtXvHff5byXFg+aZoQxSAbSuhIaYjZo1P4UHRmHxVa8xwEfzX7V8vlWpFbMuDo0oBoV/3DJVauvlGo7kGjiCg49x3M00eXy2WT8Pig6gPQ6iWH+6MW7L8DhRlZUX7sVEK8sS9xGOi33PU9yaw/wABTjyrmXzMWcIycWZS9bxrJplDAgh02F7+8DfzxZGXNP8AtMwq+vgR6D6DzyM7D40PkcPcRma48qs6pHJKYq8TQBpUkWAWYgXpIJAugRdYCP47yFlc2tSiXXdiTxXZwT38zFf0xUYfZRLCwQMmbgL6ijt4RBIAJ7rZArVdqL27G9x8dJUN9nmKn8SaJQPiQjk+mwB647wcegc0JUDd1Y6GHzVqI/LAVjg2bmhy0f2mOaHwvulmSpdSAkR+JGBqK1Qsi+jeW8TKLlJVPjSZecs+ol9Ci9goAJNBVCjr+HEnkuJwzOyxSxyMlXodTV7+u+3WuljHXPcNEqurpZZSL0gkBhRINGiAbBHfAVduC8NdiE8ImXSvk1AJW/ldRpSRm76gSTXbEpwvlSLLKVy75iFS2oqk76L+C9tqH0xE828ar+rJLNM7KBLFEECxR0NTOW95yL0hmADHVW1GXyfNUD6VYmCUuE8CUFZQzGlAXfUDXvLY+WAdNw1jd5nN960zGOr/ANgC/r02xpm4s2EdYZg4ZSAMxetTR0ssqAFiDRpwdwPMN8SOFgBpleWMxkD/AFThkeYlqzPPMsjsTd6Y1YBPWrv44neW/aFxKVnjl4cCUNOscqxyqPURTEmvjYHxxbaxwz+SWUDXepP2cg9+Mnup+tFT5SDRGA4M2T4kHjnjVnUeaLMRCKVN+pum0/xI1WOvfA3509iGkeLw8l+uqBmBYbX92/4vgDvsdzgmPw/xUUTH7yInTJH5WBH44m3KBhvW46g3WFw3i7JKMvmQrMf2MoFRy12IIOiYDqgsNRK9wA8sTwMjFWUqymiGFEH0IO4OOeD/AO1n2cfa0bNQL/WFBLAAr4qr12I3cLuN9wCOowAWGAxhYWMjAel/YOB/kuLbfxJt/jqX+4fphY39iUWnhOXPdnlb6a2A/wCuFgHHtnyStwjMCvcCuPmrxj/0k48uY9h88ZLxslPF/pYpFHz0MV/4gMePmGA1wR/YryqMzmzO66o8sAQPWRr0Df0ALfQYHGPS/sM4MI+FoxAuZmkO3WyVX/hUn5PgJ3mHiLJEqRt95M4iSzdEklpTe9LGrOALsgd9zpl8usaKiDSiClHoB/f6nubPfDTMJrz7emViCj4POSTdk7+FGg+TkfOQwCwsLHN2bUoABU3qN1W21DvZ2+GA3xBzZebLtM8KiQTOJDsWZW0KreRSGdaQEBTfXY4ncYwFa4VzJllllEmah8WRg7AhoKNBaCy79ANye2HHOObjTKGV1iddSLrdFkCiRgrOAwKkqDt2sjExmsmko0yIjj0dQ4/IgjEJnOQ8o4cJGYNalW8BjGpsd03jYfArWAWX4ZlGaCsplx40bPQjS10rGTZA/jAJ7GvXD6flnKuCDDGBdkJaf+kj06fHEeOCZuIqYcxl2CRiNVmy9EoCKUyRmx0G4UXpFg4cDN553ZNGSUrQLeNNLVgkHSEU9B0J6EYBkPZtlVcvF48DMbbwpSL+YYMD1Pr1xKcM5Sy+XfWkVy9PEkLPJ8tTEkAj6bnpeNIeEzPvPnJGG4CZdFy6b/xW8h/3h+mHcPB4F6RIT6vcjGt92ckk9rwD0jpuLPa9/qPlvjXEBxCPI5dqzEMMbksECouo7+UqI/vNTCiKW79KvEtwxWEEIkvX4Sa766tIu9+vr8bwDrCwsYwGcNuIcOSeMxyA6TRsHSykbqynqrKdwR0rDnCwHHlziMkyvFK1zwN4b1+MkakkC9hItMLoA6h+EUI/bTyEMu4zkS1HM33qgUFc7ggdg3p2IIwUM3mfs2ZgzIA0s65abr0kP3LE70Fl2+UpxK818K+3ZWaFqHiRsqjqQ/Vb7WG0fmfhQeRzhDGZUIJBFEGiPiMYGA9S+ybLBeGZM734RND+J5Cf5YWJ3k3hxiyeXS60wxLVfupv/wARP5YWAlc/ekUa8y9e+/648k8/8C+x8QnhAIUPqj/2H8y/oa+YIx68mi1Crrf/AB8sBT2+8qfcxZpRbRARy0PwN7hO/Z9Q+TD6gDRj1z7NFA4ZlK3H2eL89O/63jyNj1X7K86H4TlSO0Srt/AxU/y/XAMOX5dcuekuwc5Ii/BYVSMD5DQaxM4qPJPFlWIxvamTM5jw2atMjeK5Kqf3x+6dz1GLdgFhYWFgFhlxXiXgqlKzvI4jiQbanIJosdlAUFiT2U9cPcR3Gsi8ixtEVEsMgkTXehjpZSr1uAVcixuDR3qiEYnMeZMoj+yxht/I85RzV+6TFpcdN1P0G+HknMgj/bwZmH4mMyoD388Jcevp07XiNznGZ9hmYDl1Ulw6654ywVgo1ItL1s6wtD1xL5XmXKtQGZhBI6GVVPoR5iL3NYBunOuRO32qAH0Zwh+oeqxyynM+USWZxnMuyyOJDUosFURK6aSDpFG9vkQcPOI8QgibXmDEEMeqNnAIeidYQkUzC1Nddwe2HfC80ZY7AGkMwUKNqUkA7YCE4DxwmEIkb5mQF2dowY4ULuz6RLIACBqoaQ3Tp6yK5TMyftZlgU3aZVbbfsZ5PMdu6Ku/T0xJl/U9Otnpfz9cMc5xdE2QGaTtHFTse2591BY6uVGA34ZwqLLACGNU9WG7t8WkPnY36nDs4ik4xMQAYEDWLjWVpGXb8TLFoXY+vfvh/lsxrBtdDKSrLYaiPRh1FUQdib6YDrjZje9AfIYxhYBYxjOFgGPHOFDM5eWE7eIhAPWm6ofmHCkfEDEhyJxP7Zw+Kdh52WmP+sWlf/jS/rhvms4kSGSRgqLVk9yfdUAbszHYKNyTiF9mOcaJ+IwaWqPOF0jagwWYagD1C+707HrgAp7T+EjL8UzKgUrP4i1sKkAbb6kj6YgODZIzZiKICzJIqV/tMB/fi++3pAOJrXfLpf0eQD9AB9McfYlwPxuIiU7JlkL321t5Yx87Jb+wcB6ZycWlaqhvX02H6VhY6odrwsBk4huYOHLPG8UgLJIpVhXajdep7i+4GJrGpXAeNubOXHyOakgffSfI3Z0O6sPmPyNjtgyewPmDVlJIC3mgk1Abm0kq9vg9gfF8WX2oezocQy4pgJ4r8Jqob7srn909bPQi+5x55gzGb4ZmrGuCeOwQR1HcEHZlP1BwBw5ZySPJxTITKWVMy0qj8WifzBl9GRgGDL0PT4yPCOJOjnK5lh46e45pfHj7SL2LgbOoumB9cUjgHOJz2bizcCBc7HH4c+XBCjMRDcmIkj7xeoU7+VaJrFy5ozKZyMZVIfEncAgSxbwKRTSyKw+7YCwgBtmAAsDAT+FiOflCbKIDlJmKqB9zO5kRv9l93jc/DUvXasa8P4/HI5hYNDOvvQy+V/mvaRf4kJGAk8LGMZwCGNJ4lkFOquPRgG/mPhiDzWcnlnljiLJHDpDsgQu7ugelMh0qArJ2JJbtWM5HJxPIVlTMGTTrrMSlgVJI2CSaKBB2oVtgO45Ryqm0i8I/6pmi3o0dKnTY9QPrhu/BovHSItmXUxu7K+ZlK0pUABVKgks9m+w+OHCcton7B5YCTdI5ZPX9nJqUfQDDabhEzOEOb8Qga1LQiNwGJDU8LIaNV6bdBgOvDuBZQ6iMpArJIUfyB/MoBB81ndWUi9/McS2UyCRroijSNbvSihFsnc0oAG/fFNi4oI3kjfOIiqviN9m+8ldySunU+ol9KCljUaQADvWMcDH3ESZnK57MTnaUSCUoCSdjrdIqqvL02+OAlnzEkksgyjg6nAkloNCmjYCyDrm02CibeVSWU7Yl+HcOEIYamdncu7tQLMepoAACgAABQAAxEDmbwajfKGILtpjny7so+EKMD8aX8jibyecSVA8bBkPQix0NGwdwQQbB3FVgO+FhY5ZvNJEpeR1RB1ZiFH5nv8OuA64wzULJoDeztVd/8emIYcTnzIP2OIBNJK5jMBlRvQxxDzuP420LV9ccOE8Njzaa83O8zK3hvA5EUaSLWqN4UoSFSL8xawVIBvAPuCxjMzjMuby8ZIywNhdVHXNXqfcQ/uhmHvbMeUn/APN+Lttp1wjrQsQtf0+OJfmDmmHJxEuA8jHTFChuR2/CqrfQVu1aa6YAHMPN0hSSBH3mkMubdf8AOSH8Cn/RINh+8bPSsB19qnMC5ziMjxnVHGFiRuuoJ1N9DbFt+/1wZfYlymMvw9ZHFvmT4pBG2mqjH5W39vAZ9mfJbcQzagj7mMhpT6+iA9LY7fLUe2PU2QyZj22ragBQFAAV/L5AfHAOo0oADoMLG2FgFhYWFgNXjB6i/wDtiO4jy7l8wpWaGORfR1DAfK/d+mJPCwA+ynsm4ekqSjKqGDBuslA7HYaiKH6H5YtvC+CQxD7uFIxqJGldN9N2AAs9t72+eJTCwHN4FIAIBA6fTpiD5h4BDmE0SQ+IALXY2tfuMCGRvipB+eLBhYCiR8lSqKjzmcQA0AxSUfm8eoj5k/PHPMcq55d0z5+UmVR+38BBr4/zxf8ACwAd4pluL5IZjM6ctNGwDSBQ6FfDQJr0td7DcWfd9MLIcOzCk5jMcUiBdAp0LGY1QHVSu9DqetdO+Cpxb3V/2x/fiDg4TAZL8CCyxs+El9Seum7+OAprczGqhz0GYYGyogJYijsHiJQHofMAPlhuM5l5ZC+dnmBdQpheGTKJQLEBgAS4sk0XI+d4K3hAR7bV03PphnmJCsQI6kkfz7dMBToebMhGoWKeGgdKxwgsfkqIvTf0w9j4lmHow5DMuO5cxwfKhI2vp6qO+LUU8hNm9BPU9a+eHHCx5BsB16Cu59MAP+F8LzkcQR+GoW3LN48W+ok+YaCSdwDZPT0w/wAjy5nfEd9cGX8Rg7RiEzUQqglpdSgsQBdCrGxNHF9wsBTRy/mSBeYcehWCND3q7LV+WN4eUYi4llR5pEHladmmKkV7gK+GhuvdHY1i34WAbx5VdNEX6k7k/E3veK5zNybBOxcIySFQpki2LBfdDqVZHCj99T8Kxa8LADdvZet+eWUxkaXWKKHLl1r3WeJfEYHYVsDfpiDzHsAyhkJV8yq7eQFSN+g1kXXTsa9e+DJhYCt8tcvxZSJIoIzHGput7J7lzVsx7k7bCvTFjrGcLALCwsL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6084" name="Picture 4" descr="http://t1.gstatic.com/images?q=tbn:ANd9GcT5_SAeR56J7nCEl1QX1o8QkeIezM4YTUkfEhlIbd4_bZ5ZjlKL6A"/>
          <p:cNvPicPr>
            <a:picLocks noChangeAspect="1" noChangeArrowheads="1"/>
          </p:cNvPicPr>
          <p:nvPr/>
        </p:nvPicPr>
        <p:blipFill>
          <a:blip r:embed="rId7" cstate="print"/>
          <a:srcRect l="7252" t="4086" r="9673" b="10099"/>
          <a:stretch>
            <a:fillRect/>
          </a:stretch>
        </p:blipFill>
        <p:spPr bwMode="auto">
          <a:xfrm>
            <a:off x="6660232" y="4293096"/>
            <a:ext cx="2160240" cy="1512168"/>
          </a:xfrm>
          <a:prstGeom prst="rect">
            <a:avLst/>
          </a:prstGeom>
          <a:ln>
            <a:noFill/>
          </a:ln>
          <a:effectLst>
            <a:softEdge rad="112500"/>
          </a:effectLst>
        </p:spPr>
      </p:pic>
      <p:sp>
        <p:nvSpPr>
          <p:cNvPr id="52232" name="AutoShape 6" descr="data:image/jpeg;base64,/9j/4AAQSkZJRgABAQAAAQABAAD/2wCEAAkGBhQSERQUExQWFBQWFxgXGBgYGRoXGBgVGRwXFRYUFxQaHCYfFxokGRYYHy8gJScpLC0sFR4xNTAqNSYrLCkBCQoKDgwOGg8PGiklHxwsLCkpKikpLSopLCkpKSwpKSksKSkpKSkpKSwsKSwsLCkpKSwsLCkuKSkpLCkpKSwpKf/AABEIAL8BCAMBIgACEQEDEQH/xAAcAAABBAMBAAAAAAAAAAAAAAAABAUGBwECAwj/xABIEAABAgMFBAYGBgcIAgMAAAABAhEAAyEEBRIxQQYiUWETcYGRobEHFTJSctEUIzNCksE0U2KCsuHwFiQlQ2NzwtKi8Rd04v/EABoBAQADAQEBAAAAAAAAAAAAAAACBAUDAQb/xAAvEQACAgEDBAEDAgUFAAAAAAAAAQIRAwQhMRIyQVEiE2HwBRSBkaHh8SNCUrHB/9oADAMBAAIRAxEAPwC8IIIIAIIIIAIIIIAIIIIAIIIIAIIIIAI1m5GNo1m5GAKIvSlontKUsdIvJWGYK1B4vpyIhysE/FhH0W3mj0mqCfPtiPbQJSbXOJRNUOkXvILLZySCO9uTR2ua0IJIPrLTdS/c/ZHzuaO7f3NiL+KJXPsJCXFiCKvinzcR7iTEcv8AmEggzArf9iSGFKNi7IfTYgQCLJPU33rRMbnk8Ml+TCEYVLQir4JQc6D2u0xWj3nZdoo9EMtrVO3W9nqGdDzi8BFH+iENap1CPZLd9T+1+UXgI+mw9iMbL3sIIII6nIIIIIAIIIIAIIIIAIIIIAIIIIAIIIIAIIwpTBzCD+0Fn/Xyvxp+ceAcIIb/AO0Fn/Xyvxp+cZ9fWf8AXS/xCFo9pi+CEkm9pKzhRNQpR0CgT3Qrj2zwIIIIAIIIIAIIIIAI0m5GN45zlgAwB54vwD6ZPUemrMUBMRmamhTyy7IcrotUtIA+m20V9lMs00qWjjeSh9LnqM2Yl5imWlLpNSKjll2Q52W+cIH+JlI4dA6vKPnc8vk1+f8ATNmK+KFcyWhYcIts/nMJQnjyiP3xPKEn7OQGyTvzC2Qfi5MPVttqFoP19stPIJKE+URe9CUILITJBOajiX/VI4Y1cvz8/odV2j56HFD6VOAxD2Sx1zGI8+UXmIob0Lzh9JnbxrhNczmMT+EXulTx9Lj7UYuTuZtBBBHQ5hBBBABBBBABBBBABBHKba0JLKWlJ4EgecaesJX6xH4k/OAFEEJ/WEv9Yj8SfnGfp8v9Yj8Q+cLFHeCMAvBACe8fspnwK/hMULfU5aZqk9IUJTLxOEhR0DN2xfd4/YzPgV5GPPt+LxzZo/0D5pipqOUWsHDEki+QcrRMz/VD5wvmW/DKKxaJhbTo0hzpV6RGbLZPH+qDTrh2tUn6kjgxPKoAEUskvkki7GHxbZOtlbindLJta7Qgpw0RhINQXq7axZHrocIoG67YoSJSgqbhwEE6Y3ISATxbspGlpv2YhQSpc0KIFAWAfWqa+UXoRlFUmZk59TtnoAX4OEaqv8cIoyTbZy0EJmzDMChRwN0hTuCzey4/nHf6NbKUnAtm4qX05NErn7I7F1naAcPGNf7SJ4RSaZFsq4nU4qTX5Qpssm0sMQm+3LJD1wDGJgDEZgp1z6odUvY2LlG0A4eIhdZLeleWcU1iWFTfqpwQx6PfOLE7jFvMAACGq8SnYu91lwt6KUEku5SCEkFwC4JGgzgpyT3YJPtNtAbOAlIxLNW4AZltYg94XzaVhzMIScikeGsZ9KU4i02Ypd8Kss80xzu04wHxA60d+umcZWuz5IZKT2NLTYodHU1uQ+xXgelKjOMoqJO8h0mrPh0PERJ5N5qwA/T7IkNrKGLuh5m7MhQxCYntQH73hAux9HQGU3wJJ8QYzpZotllJS2Q13veoUgA26ZOy3ZMrCDXi0Q29QQHEvAK780urI6RN7feasLKmKbglKQO8ARG7VNlO5khfMh/MkR3wySfH5/QlKD6aE3o2tLLnHEfukECr1yLZcotKxX5NS28SOcVr/aBaEtLlBA4/JgAOwQ1ztoZqjVRGhYkRZcs8p9UHS9HH6ePpqR6QuW8xOQFRva70SgtnEY9HE5rCg6YREU2gvBc6YpQCpgKSZaEqKQlQXhSZhBqlQSotmxDNnGw5OkZDSssr18OHjG3rwcIqYSy4+om4ejY7ygozmYKG8QEPVvCEc6wWliyJntuA5DJwAEPX79c9DQPEOqXsbFyevBw8Yz66HCKRN02thuzScjvEAeFY2N12sDKazV3iCDppHvVL2hsXZ66HCMeuxwihU2tQTMStczpE4fvFgCQB3jETwYc4TWS3TFvhM9gWdyQSMwwFDr2x78/Z5sWftndypxXPRMQmiaKSVFgGOvKIfOsK0KKfpCXSQ/1Xb70MU6bNITiMwD7wxPkaApBcE0z7oXXlbf7yt9VeDCKWo6obpl/TVPZ+BahKmc2lNP8AR/8A1DLeO0czflpUCB97DhJrUAOWyaO1otz0/rX8ge+ItMUSpZ5j+IxyxOU+SxNKHB6f2RmlVjkk1OBPkII02M/QpPwJ8hBGwuDHY53l9jM+Bf8ACY8/2tD2id/sE/wmPQF5fYzPgV/CYoean+8zv/rn/iIp6p1Rc0q5G2R0KUkqWTMOgOEAaOWqW6gMoSzbecJSWahBHIjON7Zbih0qQFpFBuhVK8nhrVvkrwCWAAAAGJchyQ9IpQinuy5JtbEl2csH0xMsgN0e7UslKKboaoUauefAQiRapYPREFaQspUa7jOErlvVJCh2tWJD6LFy8dVhkymU6W3ip072tBlo/OEs+8bKbVNAKcC5k3CnDQim8+lUlQPJtY0096Mhii7bRLWuSUjCs7oA1G6QpXAJIWpv22h62mvM/SZSZcyYhBDrwuEpSkLJ0IxKKkgckQz3FbrOibiLJJCjLf2cIJcZULNV2rpEzui+7Ja0qJCPq1McQFHDg1y17ohLZ2EQ2XtBMxpdU3B0kxRcH7JCRLTLI4qmbzcD2Qu2cvtZUgTFLcgkggthUStKTT20oBFO2JDarxsOElHQLU4ocKc3OZGbA90JFXzZ0EMiQlTl99IIL8kvUVpEbXo9GKyX+ooJWuagrmTMFCVISSpKAQzEJSHrqoPCzZ2+TMmSVMxmYhMagE0AJNNHOH8MOU69rKSQpEklQRTEjEoqDtUdVdYbZ9tRJmJQiiSkzJQZtXWknVWNnfjHoD0jzsU6zZ+wrVtRCvZ6YKAE95PnEb9IduC50gpqkoJHa0K9n55YOkERkfqCuXUa2m3x0WR0e5kD4RHrdYgT7PjDtZpw6P2fOGm1Tw59odR+cZL34JY002R687M2QA63MR622c8/KH+9rQPeX/4/KGC1zHyUrtbyi5hTLLewhnSmS8NFpnJfV+UOtotBbnDBaZ7mNLFFsrzlRd2yds6O6UkZ9HTrIYDviKWu0zrMhUpFOlQVBaXKxMVM3SfdQEk9iTC24L0a75KdaeDVPJ8MPlyWKTMBtExlJmfZ4wC0oNhDd8aLdmNLki4vgmcpRVNEt0BNVZIBUs/AQyeZTSOdnv8AmMCoznCZqyKknESJUouaEBjTqehiwZdmsh+7K/Cnr4R1Fksvuyvwp+UedSPCAWO+JrtMXMIRJQHBLqmklS1PqQRhb9rKHW5tpibVMSuspfR4XFArCoLSk9aU9pPGJaiXZRkmX+FI7coPotlzwyvwp+UeOSBVd6rR9IVjCglKiCCC6kjECnnkmvA96W8b0s5Wk9EOiWrEtw5NMAd/vM5oBU6xJtr1y0qIm4FJd0KZlgHIA/eGjP2RHfp8gyhiKWStk46ulKSVvRwPs09prw6Lc8FN+3HZ7PY5aicUxSwUsN0YmJqamgfrhLevRiZNXMNAQwdipR4nMAAaRJNo58lN02dKikzMUpqZH2jXNsIMRS9J5E9akpSs5DEAW/aSTQFzFTN4su6byI50909IiWvAGxGuBn95Rz6oY1VUtuI8zDzelrnzkYJgIQ9SogluAAyhrsqXx9Y8zEIUkWZW3R6Z2M/QpPwJ8hBGdjR/c5PwJ8hGI1FwZT5HO8vsZnwL/hMULPW1pmn/AEPIpeL6vL7GZ8C/4TFC2+T9dNbWSfEpinqvBb0vkaVTgqur+H9NGlos7JJ4geYjnd9lVV6VfshxvCS0nhl3PGbdSSRocx3O+xrSJYUpC5hnJBSlOEMlL8T1nKERuCuJKV4TjwFWHEnMBFCXLqA7Y5XNKWtKTLWy8JSEqOFizUfr8Yk+y0sykypisUxSicNHQhQzJ/apn3RrtpbmIOti9G60TLNMCqIDLSdHQQcPGukSZGzSQ9KnOgrpXjDfa9obSgowoSpK1JSKkVNXZiGwh89IVKvWfw8I5Sd8hHWZs0k6DuDRxmbMSzRg55B/6ziD7S7c2tUwyZRKADhcUWpQKcnrmWYZ9UM0+x2wVcFeRSJmKYKGgQ7k1yD00iSggWirZRBGQ7hEfva6EJATMCvqsZThLky5iShYAOgOHwhFsptrPWehmEqUHZRqS1SklvaHGJcmYLUMJZE1NQ+uhDagihERfxYKs2oklKkFLsgChcVObHUE15YmMdLi2qkI3ZpVK0qkkd6XiX2nZBgpIlLlAqKjhCZqHoXCVVGXZpDFf+xzpK1EVLklK0q4Nko6DWIZMOPKqkd8eeeNbEtsG1dgVLYWuT1Ywk9ymhPNvKzKJwzEqHETJf5GKivK4paSXISrQFxTjvJENnqhPvJ/En5xVf6VDxJnSOra5Ra16WiR7w/GmGC2Wizt9okfvoPg8Qg3Mlsx1unufFG6boTxT+JP/aOsP0+Mf9zOj1r/AOI72+8ZIG7NB6nJ8Ia5LzVAJBLlnNI7WKwS8QDgl9HUfL84nWymzQmD/MABJYIANciCskDsEWlijBFeeeUja4LlWopStTJTLXKSgarW6QQdQA5KsqRM03UZoSJYV0cnAhASQy0AYVEh20Jbq4wru+5OiISmXgQ29MWt1NkUgtT+cYvKdWWiQVy0DEAEMnEo1Kj1fnEXJNnB7iM7IzPrQ667ySDUEuzb3UTll39TsrOZTHNLitQp0kp0z3g4OghJarbNloK1z57J9qqXGWlPzzjh6/VhS1omrem6pJNeIcdWULRDpS8jiNlJhWKqCTLwljkQDWqs6J7y6qRurZqd0cticaVklyzoGNkmp0KQzmEKLfPxlGOeVoBP3cRCqO7spnp/7hanaKd9HK5acQTiJxgpYJcmgBL8obHvR9xHtDsYqcoICVHdcFwEguQSo6ZpNHJbriGXtsRMlTMARQBgSRUEnFTOpVmHzGUWXZr2tBQkrSAogEgVAJ0BiK7e22eUJaXMUk0JQwaoIOebjgxqNYnCfg9ZF72VMnSUhXRMkkIwpWC6WGZLVBhPbLOv6TMOjgAdkcJyppShBKmAKvZId1B8T+yRR0h8s4lVpsw6RZPF/DyitrJ9CX3L+jjbYxWmQ6SOo+YiO2NDFb+8PAmJ3gBBLZ0EQuYGVNH7X/I/yingldou5Vwz0fsZ+hyfgT5CMRnY39Dk/AnyEYjfXBhvkdLx+xmfAryMUvbJf1y6ZyD+Xzi6LxP1Mz4FeRilr2m4Zp/2f+sZ+t8F3SeRJKsgTXQadUJ75lvKUo8qdohUm1gtwZ+12/OGu/LyBlkPm3c4eMjGm5I059rHbZZRUlBQGrLTicPiCAglIILkGpOVA8Wndl1SZEsITk5JJLlSiXKidSYqbYa61D6PMKi8xKsKTklKVBO71lbvq0WMm5154j4xuybRgD7MsstTOxYhXaKgxpMloHCGhV1L94wnmXLMP3zEE36BEbfaJKbzYpdprlW6wcpzLuMxnx0qA4y5apRnoCAparYJicSSU9EcB6UKcAYUg1fMNrCDaH0bLmqM2UoYzQpUSz1GIHIHKjdsMEzZW8Fbikz1J90q3eOeMjI8+wx2W6PB5ttrlTLxwyE4ipSN5LAFQZ1ZjEBhLsdDWtbKmXXLWxdj3GIRspsGqzgqUR0qs2cgD3QSeuuvZEuslzqeqjHKciSFBulaf85XU4MMW1q50iQpabQE9YGTOf65iHlV0jWYaftRA/SddEoysRnkqSPZxPkRRueLwHCIwVs9ZX08zp29OmYuQAI7gQTHezWEqbAmUqlRhwnk75GECbNLZ+kr1mkdrLMlYwnGtlKYFJOIE0HWItEBfZrKtXs2dB6iB/OMi5lTHazynFC5DjuhXd13zHIlTCQ+aiED8RIgvyaJbIRaUGYxx9GsqCBQAYqBzV2y7Yje56Mc65ZslRUhaWCvZevUxz6xFl+jy3rmoCCpSSCoaZgYsPdUHkYrL1eTUTH7YnHozsMxxhURWYHzqAk4vw7vdxjzIrjuEWULoH31qU3ExxvGbLTOkpJFHUeQGp7IBdM45zDEWvzZWcqerfJ6SWyesMcPUWbtjgueA9ka3peCZ9pYEAYSz5BIpiLCpMNki7mK0KUhOEFRcKTlUpBIoG/p4j6LjmomKSpTFQfEXDM9BwOn9CFN77NTZYKklZRMTmtnehoQav8AnHb7GfJJ7tk22fvFK5yMRolKiFKNcLang/GsS6RZJZc6LDkHmGL9Yir9lbgUZq0KLhUtJBzZi/5ROEWFRUQFF0ljXiHiEtuC5h7USBFnlpAAYABgOQyEJ7f0KULUsjAEkqetNaQ2Kutb+0YTW64FTZakFTA9vhr1RBN+joRrbK0SBKLKSvE2BYIf9nEPv5s4YsTDdbl/WLf2QfyEMe1Gyk2QpIphCt1jpRRAerMxrk0OF7zWmTBmygfKK+sVqJoaLycbVeTfkPCIzPLqmHRx4Ljta0FRSXND3xzs0txMf3h/EQfBXhHHHBRV/nJam23R6O2M/QpPwJ8hGIzsaP7nJ+BPlBG2jEfI53j9jM+BXkYozaVTTFf7B/4xed4/ZTPgV5GKI2iXimzeAkH/AI/lFLVd0S5puGNlmmOh35eRhnvaSal6ACnElodk2pAlplyUGZMYFeFOMlRqQ7boGXZDZbJSkOlacDgKCcQJDFIJIHs55RTxwqVl2clKNMkWw9+LE1C5qsTIShIf2UPiO7+6B30i0EbSEhwlxFb3BZ5JsCpyiEhLISjCDjWWbESC4dQftyyh42XvpCZ0lCCcE5wUGoSQ28l6gVyyflGhJXuY5Ipm2agZo6MbgJABOI4aEkMwBLZRxlbYTDgeWneMwFiTVBPs8QWhymWhP0hkGUQw6QlO8E1YY3qScgRoTCG8bTLlrB6NOBFU4UY2qMgEOl65HMiIfxI0xFK27mGWlZlJDzAkhy7HCQcuCvLjGFbeqwk9ExCsJd2TulRJYPkId5VvlFQQZSQCXCinCkK7UviLOCH64T2+8EON1K04mUEyzMJCXDl2aoIGuseipexH/biaDNaSD0bNU1rhUogDIHhC2Rb7VaVyilpcopxL/eFEgtmHfSOibylF8UtFWBBThUpuSgcQDce6N76vpMtACQ4NEgUK1cOSQA5PKPAk/JrelqstnDzZhJ4Bz4CK6vidZVTJik41hTlSVDCew/e7Kjwh0t94TFokTVzAUTgohCUpBAAcYcWLFwyFSI4fQVlSMImKlkuoGVLlqCW0JoS7aROKSJEQtdjkIwlAUuWav7r5oUeOXW8J0rQfZlKJB0qW07Ym9ouqdvCWkpqCkKws1KKCaHXQ6R1RdqwJYEsnCSZgMzAmY4I+6HTUg9jR060KGm474XTHJXiSaLUCHQz4VEhldsL78k2aZL6ToihdcOBID6nEAGKTXOOvqdWFuhQDjxUmE/Vu5lkltKYg3VHeTYFgzd1YCvYHSJUE0Y4sedWNGpSI2uRuQRV2Spn2aij3id1I6yeWgiT3PeIs80dHOKUg4QCCxQ2fvUL9eJ4U2bZ5WEiYhS6YgwlhImVc4S7jLV840slyrS3TIUEalElBwnuUSAwq2seuSZ4Ty775RNTil2gkhnByrTLNnjvar0mApxJBKS4OjNk4iAXYopFoK1S5iJbYhhCcUs6swUhY4EM/WDEwuK2KDIWpK5LOhas8JdgOOjg9kcXBLg9GfaKxLnkzEMlZzzA7G45Hi8IrPcM9QSJpQEpP3XJKa92cTCbfMoTujSCoJG8EpepqC5YACgz+9yjY3mOjfolY8RowoK4Tidjo7c+325ezk8UG7GuwzVSVgpSGSnCBXPiS1erKFt33vMRixB1KUVE/kBoIyi+BirLXhBILJSaur9pyAMNQPOFSLylq/wAtSBxXhT2sFF/CI7nVJLZCe03tMU7FSAQ1AKc3Z3jI2jKE71cOp8HbONbovITApUxUsoJ+rKUlJUNVkYiwOmutHiP7ZX9KxiUhTBDLmqGY91AcMVKI5sHePUm9gRvbvaSZPWGThQlRGRJLYUnEM0inlCK/7VhtC+EON6olpsqZ7oSqatkS0oGQO8pSiHeniK8Ed44kz5qkJQVYmGIh0hndINHLs/Kkcs6ukXdK6sRWZlFucI5CKzev/nHa3LmIAmLQoEEbzhQL6EgxixGs3rT/ABGKtUrLrds9CbH/AKJK+EeUEGx36HJ+BPlGI248GK+RyvL7GZ8CvIxQ15fazH/U/wDWL6vH7GZ8CvIxRd4SnnrH+j+aYparwXNL5GA2qcElEtW4X3SSnU8M+2G9UhSQtSy6yw5APkOMSOTZQACdf/fy7oSXjYqPzB8RFCOXei/KKF+ztssosEyVNUXUAUDAsssa4glhkIX3VZJSFSVYsOFZVXQFnSW6suXOFez+zGOzSl9CcTDJYD8N8pxJ7DGLXsbaFqfAhCRRKUrUNzgaVLvWNTqj7MVolvruw++lznQ820jlaL9stMExGdXCmI7BEY/sNOKAljRt7GXKnq9Mm0jjM2EnlnDZlxMVrkKjj4RH4ezzclPr6RUY5X/ma/hEcF3pZFZqkk8WW/gKxHE7AzyzjQO0xWYzOWtY6zdiJqlhRTQGoExQBD9VC0Ph7G49LvuzIQoJMpyC2AFJeu8SoDj1xH7jvMzpy1AGapLolpNEhzvFWuTO2eXOOk7YGYoJGBmxOTMJzZjUcBlSJVs7s59GSTQzZhfkB1ch3wtcLk9SIze1qlXalEtKRMtCk0JohCfdA0AJLJHaYYrRtba1D/LH7p/NUPfpQsGCdZ6O6VP1uI1uGzBTAhJHMP4P+UUdTmeJmhgwwlC2RibftsOssfuq/wC0czelr1Wgfufzi2jsnZVIcyEPydPkREbt+zcgeyhSepSorfv/AMonHBjkyF+sbZ76PwH5x0Ra7bpMQf3P5w6Wi7wkAgGvMlobJtoUg9VGOR6jnlHWOpnLiib0+NeDvIvC2ipWg/ufzh2s23UyT9uiWpI1SopV2JLv4RFLfbVF95Q5P8oYrUkmsdoOUuWc5Y8a4RdU+ySrfZenkUWUFnDEghihQ1By7joIj9o2hMhfRoDpmI6QJO6UEulWEkMd4GlGIOkTP0ZWHFdsk/ewiGraPYczJwmIO6cTpOhVnhOlQ5i7ShzwZz3OFz3vJSlQWpPSnCcZ3nGRScIzFa8xDqm/5Hvy2+CZy5RGZfo7mMQUg6g42Lg0y/ZpGyPR/NSoqCU64RiJGTAqBzq57Y8bh7I0yQqvyRTfl89yYPyjom/7IRvqTnolRDcwREYV6PZuJwAzuQVngAwPCE//AMc2gDSozxmhd6UyZh2Q+HsUyXi+7EKBTaeyrqYUiKbRWSzTFTVoLhaQrIj6xAJLA/sk98ZTsFObDhBBLnfrlQJOlaxtYdhrTKVQIUks6VLNW1BAorn5x6nFeRTGm32qyqu6UgzEqnS5rpSHcS1EuCWZu3hGNo7G85RSopU/WG5iH69dkcMsrEopIBJ3kZ0oCE0HUHLwwX6s4llsyO5gw6oqamXFF/SLmyP2kKUpPSLCkoLgAMH58Y2udb9J8Sf4jCK1zjTTQ8uXKFGz8zdW+qk/xGIuPws7J/Oj0fsf+hyfhHlBBsf+hyfhT5QRrR4Mp8jnbkEylgVJSoDrILRQl8XFbpi1D6OtAbDoSUjQ1bOPQUa9GOAjnkxKfJ0x5XDg81r2Otv6pR/dEA2QtwP2R/CI9KdGOAg6McBEP28Sf7h+iotk7ReYmS5S0hEkBvs0ig5xY5u2YfveA+UOwQOAjaJxxRSo5SnbsZ/Vq/e8B8owbsX73gPlDzBEvpx9EbGYXYv3vAfKD1Wv3vAfKHmCH04+hYzerF+94D5Qost2YS5qeJhxgj1RS8CyofTQg/SLK3ur80wg2cxhnfzhf6blETrKWoUzB2goho2ZtRpSnXGJ+op2zW0r/wBMsiXKV0fCGO3WaucPtmtH1bt5Q32qaHjEf2JQbTZGp12gkka9VTCGfdNKV5CJIodscZ6A1W7aeP8AOJxm0WbIBel2EZjw/lEXt0kDKLBviUrm3OoiF3m7+yI1tPNshKOxfHonH+GyfhESW1XfiLpJB/rSI96LZZF3yXDbopEvjdpNbmE9mxn9Wr97wHyjHqxfveAh5gjz6cfR5YzerF+94CD1Yv3vAfKHmCH04+hYz+rV+94D5QerV+94CHiCH04+hZVm3V4W6UsypMozJagN7owRlUPqXitZ+z9tW5MtZJqXSXfuj02qWDmAY16BPujujk8EW7O0cziqSPLp2OtJ/wApf4T8oV2LZm0oBHQrqRodK8OyPS/0dPujug+jp4Dug8Capsks9O6GvZOUU2SUFBiEhweqCHcBoIsLYrGYIIIAIIIIAIIIIAIIIIAIIIIAIIIIAb74uKTapfRz0JWnMPoeIOh5xFT6LpUsvKWpIzY17jnE6jBjlkxQyKpI6QySh2spq0+k+TZ5s2RMlL+qWUY0qBSpizsQGr1wnnekWxqD9IRTIh/J4ar9swNutI6SUgqmKLKDoLKzB4tnzBjU3UoVx3cA2agH7uyMDJhw9VU1/H+zNSFqNimZ6TrKnIzFdSHHiRHG0+lGSx+pnde6nwKjDNeclOSrXJJ92RL8HAhsm3QHOFCiHAxTKCgc0jrDTYPKf8/8ByycomWycxN7TVoSkycIGZdRfWgDeMT+7PRDZkKCphVNI0Ud38OXfEH9B6GtU5iDRNWq9Wb9lvGL1jWw4McVcUUMubI3TZys1mShISkMBkBHWCCLJWCCCCACCCCACCCCACCCCACCCCACCCCACCCCACCCCACCCCACCCCACCCCACCCCACMGMxgwBQ97zCLbPA6H7ZX1a8qnRXPPvhf6tXhB+iWChZ1LEN19SCq2T09HLV9crcWWIdRNFaguD2w6i4yUn/DJRc5mcwenPjHzebvf5/6bUexDHeRWhTKnWOSH9mSkKVDVbJYUVqGOcQFnEvdRoAWiQ3rZly1/ZWKzDFooLVEevWcFmbvLn0WzDCgb3lEsfj8/P5nvgk3oV/S5/slmS45UYDhrF4xRfoQ/Sp9BTUGgqThA8Xi9I3sfajIy9wQQQR0OYQQQQAQQQQAQQQQAQQQQAQQQQAQQQQAQQQQAQQQQAQQQQAQQQQAQQQQAQQQQARgxmMGAKHvSzPbZ/1AmhMxZbEyxXjrWo5EQ4outJCR6utKjmfrC1HPHi0Mt6TZYtloUpMzD0ygFpUAqii7jrBbk0LU3rZHZVot3sigUNTk78o+dzJ9bNmPYja1XStJSU2CTZxiG9NmYjmOJiNXsvEpaVTcb9IMEoMl88+ESOeqzzVNKs06aUuyp00NTk8M9/y1SysqwyQFJVhlhyyqEYo8xupUTS+I7eg1H97nbrUTrQZ7vXR4veKK9CiQm2TgxFA1X3STnzeL1j6DH2ox8ncwgggiZzCCCCACCCCACCCCACCCCACCCCACCCC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sp>
        <p:nvSpPr>
          <p:cNvPr id="52233" name="AutoShape 8" descr="data:image/jpeg;base64,/9j/4AAQSkZJRgABAQAAAQABAAD/2wCEAAkGBhQSERQUExQWFBQWFxgXGBgYGRoXGBgVGRwXFRYUFxQaHCYfFxokGRYYHy8gJScpLC0sFR4xNTAqNSYrLCkBCQoKDgwOGg8PGiklHxwsLCkpKikpLSopLCkpKSwpKSksKSkpKSkpKSwsKSwsLCkpKSwsLCkuKSkpLCkpKSwpKf/AABEIAL8BCAMBIgACEQEDEQH/xAAcAAABBAMBAAAAAAAAAAAAAAAABAUGBwECAwj/xABIEAABAgMFBAYGBgcIAgMAAAABAhEAAyEEBRIxQQYiUWETcYGRobEHFTJSctEUIzNCksE0U2KCsuHwFiQlQ2NzwtKi8Rd04v/EABoBAQADAQEBAAAAAAAAAAAAAAACBAUDAQb/xAAvEQACAgEDBAEDAgUFAAAAAAAAAQIRAwQhMRIyQVEiE2HwBRSBkaHh8SNCUrHB/9oADAMBAAIRAxEAPwC8IIIIAIIIIAIIIIAIIIIAIIIIAIIIIAI1m5GNo1m5GAKIvSlontKUsdIvJWGYK1B4vpyIhysE/FhH0W3mj0mqCfPtiPbQJSbXOJRNUOkXvILLZySCO9uTR2ua0IJIPrLTdS/c/ZHzuaO7f3NiL+KJXPsJCXFiCKvinzcR7iTEcv8AmEggzArf9iSGFKNi7IfTYgQCLJPU33rRMbnk8Ml+TCEYVLQir4JQc6D2u0xWj3nZdoo9EMtrVO3W9nqGdDzi8BFH+iENap1CPZLd9T+1+UXgI+mw9iMbL3sIIII6nIIIIIAIIIIAIIIIAIIIIAIIIIAIIIIAIIwpTBzCD+0Fn/Xyvxp+ceAcIIb/AO0Fn/Xyvxp+cZ9fWf8AXS/xCFo9pi+CEkm9pKzhRNQpR0CgT3Qrj2zwIIIIAIIIIAIIIIAI0m5GN45zlgAwB54vwD6ZPUemrMUBMRmamhTyy7IcrotUtIA+m20V9lMs00qWjjeSh9LnqM2Yl5imWlLpNSKjll2Q52W+cIH+JlI4dA6vKPnc8vk1+f8ATNmK+KFcyWhYcIts/nMJQnjyiP3xPKEn7OQGyTvzC2Qfi5MPVttqFoP19stPIJKE+URe9CUILITJBOajiX/VI4Y1cvz8/odV2j56HFD6VOAxD2Sx1zGI8+UXmIob0Lzh9JnbxrhNczmMT+EXulTx9Lj7UYuTuZtBBBHQ5hBBBABBBBABBBBABBHKba0JLKWlJ4EgecaesJX6xH4k/OAFEEJ/WEv9Yj8SfnGfp8v9Yj8Q+cLFHeCMAvBACe8fspnwK/hMULfU5aZqk9IUJTLxOEhR0DN2xfd4/YzPgV5GPPt+LxzZo/0D5pipqOUWsHDEki+QcrRMz/VD5wvmW/DKKxaJhbTo0hzpV6RGbLZPH+qDTrh2tUn6kjgxPKoAEUskvkki7GHxbZOtlbindLJta7Qgpw0RhINQXq7axZHrocIoG67YoSJSgqbhwEE6Y3ISATxbspGlpv2YhQSpc0KIFAWAfWqa+UXoRlFUmZk59TtnoAX4OEaqv8cIoyTbZy0EJmzDMChRwN0hTuCzey4/nHf6NbKUnAtm4qX05NErn7I7F1naAcPGNf7SJ4RSaZFsq4nU4qTX5Qpssm0sMQm+3LJD1wDGJgDEZgp1z6odUvY2LlG0A4eIhdZLeleWcU1iWFTfqpwQx6PfOLE7jFvMAACGq8SnYu91lwt6KUEku5SCEkFwC4JGgzgpyT3YJPtNtAbOAlIxLNW4AZltYg94XzaVhzMIScikeGsZ9KU4i02Ypd8Kss80xzu04wHxA60d+umcZWuz5IZKT2NLTYodHU1uQ+xXgelKjOMoqJO8h0mrPh0PERJ5N5qwA/T7IkNrKGLuh5m7MhQxCYntQH73hAux9HQGU3wJJ8QYzpZotllJS2Q13veoUgA26ZOy3ZMrCDXi0Q29QQHEvAK780urI6RN7feasLKmKbglKQO8ARG7VNlO5khfMh/MkR3wySfH5/QlKD6aE3o2tLLnHEfukECr1yLZcotKxX5NS28SOcVr/aBaEtLlBA4/JgAOwQ1ztoZqjVRGhYkRZcs8p9UHS9HH6ePpqR6QuW8xOQFRva70SgtnEY9HE5rCg6YREU2gvBc6YpQCpgKSZaEqKQlQXhSZhBqlQSotmxDNnGw5OkZDSssr18OHjG3rwcIqYSy4+om4ejY7ygozmYKG8QEPVvCEc6wWliyJntuA5DJwAEPX79c9DQPEOqXsbFyevBw8Yz66HCKRN02thuzScjvEAeFY2N12sDKazV3iCDppHvVL2hsXZ66HCMeuxwihU2tQTMStczpE4fvFgCQB3jETwYc4TWS3TFvhM9gWdyQSMwwFDr2x78/Z5sWftndypxXPRMQmiaKSVFgGOvKIfOsK0KKfpCXSQ/1Xb70MU6bNITiMwD7wxPkaApBcE0z7oXXlbf7yt9VeDCKWo6obpl/TVPZ+BahKmc2lNP8AR/8A1DLeO0czflpUCB97DhJrUAOWyaO1otz0/rX8ge+ItMUSpZ5j+IxyxOU+SxNKHB6f2RmlVjkk1OBPkII02M/QpPwJ8hBGwuDHY53l9jM+Bf8ACY8/2tD2id/sE/wmPQF5fYzPgV/CYoean+8zv/rn/iIp6p1Rc0q5G2R0KUkqWTMOgOEAaOWqW6gMoSzbecJSWahBHIjON7Zbih0qQFpFBuhVK8nhrVvkrwCWAAAAGJchyQ9IpQinuy5JtbEl2csH0xMsgN0e7UslKKboaoUauefAQiRapYPREFaQspUa7jOErlvVJCh2tWJD6LFy8dVhkymU6W3ip072tBlo/OEs+8bKbVNAKcC5k3CnDQim8+lUlQPJtY0096Mhii7bRLWuSUjCs7oA1G6QpXAJIWpv22h62mvM/SZSZcyYhBDrwuEpSkLJ0IxKKkgckQz3FbrOibiLJJCjLf2cIJcZULNV2rpEzui+7Ja0qJCPq1McQFHDg1y17ohLZ2EQ2XtBMxpdU3B0kxRcH7JCRLTLI4qmbzcD2Qu2cvtZUgTFLcgkggthUStKTT20oBFO2JDarxsOElHQLU4ocKc3OZGbA90JFXzZ0EMiQlTl99IIL8kvUVpEbXo9GKyX+ooJWuagrmTMFCVISSpKAQzEJSHrqoPCzZ2+TMmSVMxmYhMagE0AJNNHOH8MOU69rKSQpEklQRTEjEoqDtUdVdYbZ9tRJmJQiiSkzJQZtXWknVWNnfjHoD0jzsU6zZ+wrVtRCvZ6YKAE95PnEb9IduC50gpqkoJHa0K9n55YOkERkfqCuXUa2m3x0WR0e5kD4RHrdYgT7PjDtZpw6P2fOGm1Tw59odR+cZL34JY002R687M2QA63MR622c8/KH+9rQPeX/4/KGC1zHyUrtbyi5hTLLewhnSmS8NFpnJfV+UOtotBbnDBaZ7mNLFFsrzlRd2yds6O6UkZ9HTrIYDviKWu0zrMhUpFOlQVBaXKxMVM3SfdQEk9iTC24L0a75KdaeDVPJ8MPlyWKTMBtExlJmfZ4wC0oNhDd8aLdmNLki4vgmcpRVNEt0BNVZIBUs/AQyeZTSOdnv8AmMCoznCZqyKknESJUouaEBjTqehiwZdmsh+7K/Cnr4R1Fksvuyvwp+UedSPCAWO+JrtMXMIRJQHBLqmklS1PqQRhb9rKHW5tpibVMSuspfR4XFArCoLSk9aU9pPGJaiXZRkmX+FI7coPotlzwyvwp+UeOSBVd6rR9IVjCglKiCCC6kjECnnkmvA96W8b0s5Wk9EOiWrEtw5NMAd/vM5oBU6xJtr1y0qIm4FJd0KZlgHIA/eGjP2RHfp8gyhiKWStk46ulKSVvRwPs09prw6Lc8FN+3HZ7PY5aicUxSwUsN0YmJqamgfrhLevRiZNXMNAQwdipR4nMAAaRJNo58lN02dKikzMUpqZH2jXNsIMRS9J5E9akpSs5DEAW/aSTQFzFTN4su6byI50909IiWvAGxGuBn95Rz6oY1VUtuI8zDzelrnzkYJgIQ9SogluAAyhrsqXx9Y8zEIUkWZW3R6Z2M/QpPwJ8hBGdjR/c5PwJ8hGI1FwZT5HO8vsZnwL/hMULPW1pmn/AEPIpeL6vL7GZ8C/4TFC2+T9dNbWSfEpinqvBb0vkaVTgqur+H9NGlos7JJ4geYjnd9lVV6VfshxvCS0nhl3PGbdSSRocx3O+xrSJYUpC5hnJBSlOEMlL8T1nKERuCuJKV4TjwFWHEnMBFCXLqA7Y5XNKWtKTLWy8JSEqOFizUfr8Yk+y0sykypisUxSicNHQhQzJ/apn3RrtpbmIOti9G60TLNMCqIDLSdHQQcPGukSZGzSQ9KnOgrpXjDfa9obSgowoSpK1JSKkVNXZiGwh89IVKvWfw8I5Sd8hHWZs0k6DuDRxmbMSzRg55B/6ziD7S7c2tUwyZRKADhcUWpQKcnrmWYZ9UM0+x2wVcFeRSJmKYKGgQ7k1yD00iSggWirZRBGQ7hEfva6EJATMCvqsZThLky5iShYAOgOHwhFsptrPWehmEqUHZRqS1SklvaHGJcmYLUMJZE1NQ+uhDagihERfxYKs2oklKkFLsgChcVObHUE15YmMdLi2qkI3ZpVK0qkkd6XiX2nZBgpIlLlAqKjhCZqHoXCVVGXZpDFf+xzpK1EVLklK0q4Nko6DWIZMOPKqkd8eeeNbEtsG1dgVLYWuT1Ywk9ymhPNvKzKJwzEqHETJf5GKivK4paSXISrQFxTjvJENnqhPvJ/En5xVf6VDxJnSOra5Ra16WiR7w/GmGC2Wizt9okfvoPg8Qg3Mlsx1unufFG6boTxT+JP/aOsP0+Mf9zOj1r/AOI72+8ZIG7NB6nJ8Ia5LzVAJBLlnNI7WKwS8QDgl9HUfL84nWymzQmD/MABJYIANciCskDsEWlijBFeeeUja4LlWopStTJTLXKSgarW6QQdQA5KsqRM03UZoSJYV0cnAhASQy0AYVEh20Jbq4wru+5OiISmXgQ29MWt1NkUgtT+cYvKdWWiQVy0DEAEMnEo1Kj1fnEXJNnB7iM7IzPrQ667ySDUEuzb3UTll39TsrOZTHNLitQp0kp0z3g4OghJarbNloK1z57J9qqXGWlPzzjh6/VhS1omrem6pJNeIcdWULRDpS8jiNlJhWKqCTLwljkQDWqs6J7y6qRurZqd0cticaVklyzoGNkmp0KQzmEKLfPxlGOeVoBP3cRCqO7spnp/7hanaKd9HK5acQTiJxgpYJcmgBL8obHvR9xHtDsYqcoICVHdcFwEguQSo6ZpNHJbriGXtsRMlTMARQBgSRUEnFTOpVmHzGUWXZr2tBQkrSAogEgVAJ0BiK7e22eUJaXMUk0JQwaoIOebjgxqNYnCfg9ZF72VMnSUhXRMkkIwpWC6WGZLVBhPbLOv6TMOjgAdkcJyppShBKmAKvZId1B8T+yRR0h8s4lVpsw6RZPF/DyitrJ9CX3L+jjbYxWmQ6SOo+YiO2NDFb+8PAmJ3gBBLZ0EQuYGVNH7X/I/yingldou5Vwz0fsZ+hyfgT5CMRnY39Dk/AnyEYjfXBhvkdLx+xmfAryMUvbJf1y6ZyD+Xzi6LxP1Mz4FeRilr2m4Zp/2f+sZ+t8F3SeRJKsgTXQadUJ75lvKUo8qdohUm1gtwZ+12/OGu/LyBlkPm3c4eMjGm5I059rHbZZRUlBQGrLTicPiCAglIILkGpOVA8Wndl1SZEsITk5JJLlSiXKidSYqbYa61D6PMKi8xKsKTklKVBO71lbvq0WMm5154j4xuybRgD7MsstTOxYhXaKgxpMloHCGhV1L94wnmXLMP3zEE36BEbfaJKbzYpdprlW6wcpzLuMxnx0qA4y5apRnoCAparYJicSSU9EcB6UKcAYUg1fMNrCDaH0bLmqM2UoYzQpUSz1GIHIHKjdsMEzZW8Fbikz1J90q3eOeMjI8+wx2W6PB5ttrlTLxwyE4ipSN5LAFQZ1ZjEBhLsdDWtbKmXXLWxdj3GIRspsGqzgqUR0qs2cgD3QSeuuvZEuslzqeqjHKciSFBulaf85XU4MMW1q50iQpabQE9YGTOf65iHlV0jWYaftRA/SddEoysRnkqSPZxPkRRueLwHCIwVs9ZX08zp29OmYuQAI7gQTHezWEqbAmUqlRhwnk75GECbNLZ+kr1mkdrLMlYwnGtlKYFJOIE0HWItEBfZrKtXs2dB6iB/OMi5lTHazynFC5DjuhXd13zHIlTCQ+aiED8RIgvyaJbIRaUGYxx9GsqCBQAYqBzV2y7Yje56Mc65ZslRUhaWCvZevUxz6xFl+jy3rmoCCpSSCoaZgYsPdUHkYrL1eTUTH7YnHozsMxxhURWYHzqAk4vw7vdxjzIrjuEWULoH31qU3ExxvGbLTOkpJFHUeQGp7IBdM45zDEWvzZWcqerfJ6SWyesMcPUWbtjgueA9ka3peCZ9pYEAYSz5BIpiLCpMNki7mK0KUhOEFRcKTlUpBIoG/p4j6LjmomKSpTFQfEXDM9BwOn9CFN77NTZYKklZRMTmtnehoQav8AnHb7GfJJ7tk22fvFK5yMRolKiFKNcLang/GsS6RZJZc6LDkHmGL9Yir9lbgUZq0KLhUtJBzZi/5ROEWFRUQFF0ljXiHiEtuC5h7USBFnlpAAYABgOQyEJ7f0KULUsjAEkqetNaQ2Kutb+0YTW64FTZakFTA9vhr1RBN+joRrbK0SBKLKSvE2BYIf9nEPv5s4YsTDdbl/WLf2QfyEMe1Gyk2QpIphCt1jpRRAerMxrk0OF7zWmTBmygfKK+sVqJoaLycbVeTfkPCIzPLqmHRx4Ljta0FRSXND3xzs0txMf3h/EQfBXhHHHBRV/nJam23R6O2M/QpPwJ8hGIzsaP7nJ+BPlBG2jEfI53j9jM+BXkYozaVTTFf7B/4xed4/ZTPgV5GKI2iXimzeAkH/AI/lFLVd0S5puGNlmmOh35eRhnvaSal6ACnElodk2pAlplyUGZMYFeFOMlRqQ7boGXZDZbJSkOlacDgKCcQJDFIJIHs55RTxwqVl2clKNMkWw9+LE1C5qsTIShIf2UPiO7+6B30i0EbSEhwlxFb3BZ5JsCpyiEhLISjCDjWWbESC4dQftyyh42XvpCZ0lCCcE5wUGoSQ28l6gVyyflGhJXuY5Ipm2agZo6MbgJABOI4aEkMwBLZRxlbYTDgeWneMwFiTVBPs8QWhymWhP0hkGUQw6QlO8E1YY3qScgRoTCG8bTLlrB6NOBFU4UY2qMgEOl65HMiIfxI0xFK27mGWlZlJDzAkhy7HCQcuCvLjGFbeqwk9ExCsJd2TulRJYPkId5VvlFQQZSQCXCinCkK7UviLOCH64T2+8EON1K04mUEyzMJCXDl2aoIGuseipexH/biaDNaSD0bNU1rhUogDIHhC2Rb7VaVyilpcopxL/eFEgtmHfSOibylF8UtFWBBThUpuSgcQDce6N76vpMtACQ4NEgUK1cOSQA5PKPAk/JrelqstnDzZhJ4Bz4CK6vidZVTJik41hTlSVDCew/e7Kjwh0t94TFokTVzAUTgohCUpBAAcYcWLFwyFSI4fQVlSMImKlkuoGVLlqCW0JoS7aROKSJEQtdjkIwlAUuWav7r5oUeOXW8J0rQfZlKJB0qW07Ym9ouqdvCWkpqCkKws1KKCaHXQ6R1RdqwJYEsnCSZgMzAmY4I+6HTUg9jR060KGm474XTHJXiSaLUCHQz4VEhldsL78k2aZL6ToihdcOBID6nEAGKTXOOvqdWFuhQDjxUmE/Vu5lkltKYg3VHeTYFgzd1YCvYHSJUE0Y4sedWNGpSI2uRuQRV2Spn2aij3id1I6yeWgiT3PeIs80dHOKUg4QCCxQ2fvUL9eJ4U2bZ5WEiYhS6YgwlhImVc4S7jLV840slyrS3TIUEalElBwnuUSAwq2seuSZ4Ty775RNTil2gkhnByrTLNnjvar0mApxJBKS4OjNk4iAXYopFoK1S5iJbYhhCcUs6swUhY4EM/WDEwuK2KDIWpK5LOhas8JdgOOjg9kcXBLg9GfaKxLnkzEMlZzzA7G45Hi8IrPcM9QSJpQEpP3XJKa92cTCbfMoTujSCoJG8EpepqC5YACgz+9yjY3mOjfolY8RowoK4Tidjo7c+325ezk8UG7GuwzVSVgpSGSnCBXPiS1erKFt33vMRixB1KUVE/kBoIyi+BirLXhBILJSaur9pyAMNQPOFSLylq/wAtSBxXhT2sFF/CI7nVJLZCe03tMU7FSAQ1AKc3Z3jI2jKE71cOp8HbONbovITApUxUsoJ+rKUlJUNVkYiwOmutHiP7ZX9KxiUhTBDLmqGY91AcMVKI5sHePUm9gRvbvaSZPWGThQlRGRJLYUnEM0inlCK/7VhtC+EON6olpsqZ7oSqatkS0oGQO8pSiHeniK8Ed44kz5qkJQVYmGIh0hndINHLs/Kkcs6ukXdK6sRWZlFucI5CKzev/nHa3LmIAmLQoEEbzhQL6EgxixGs3rT/ABGKtUrLrds9CbH/AKJK+EeUEGx36HJ+BPlGI248GK+RyvL7GZ8CvIxQ15fazH/U/wDWL6vH7GZ8CvIxRd4SnnrH+j+aYparwXNL5GA2qcElEtW4X3SSnU8M+2G9UhSQtSy6yw5APkOMSOTZQACdf/fy7oSXjYqPzB8RFCOXei/KKF+ztssosEyVNUXUAUDAsssa4glhkIX3VZJSFSVYsOFZVXQFnSW6suXOFez+zGOzSl9CcTDJYD8N8pxJ7DGLXsbaFqfAhCRRKUrUNzgaVLvWNTqj7MVolvruw++lznQ820jlaL9stMExGdXCmI7BEY/sNOKAljRt7GXKnq9Mm0jjM2EnlnDZlxMVrkKjj4RH4ezzclPr6RUY5X/ma/hEcF3pZFZqkk8WW/gKxHE7AzyzjQO0xWYzOWtY6zdiJqlhRTQGoExQBD9VC0Ph7G49LvuzIQoJMpyC2AFJeu8SoDj1xH7jvMzpy1AGapLolpNEhzvFWuTO2eXOOk7YGYoJGBmxOTMJzZjUcBlSJVs7s59GSTQzZhfkB1ch3wtcLk9SIze1qlXalEtKRMtCk0JohCfdA0AJLJHaYYrRtba1D/LH7p/NUPfpQsGCdZ6O6VP1uI1uGzBTAhJHMP4P+UUdTmeJmhgwwlC2RibftsOssfuq/wC0czelr1Wgfufzi2jsnZVIcyEPydPkREbt+zcgeyhSepSorfv/AMonHBjkyF+sbZ76PwH5x0Ra7bpMQf3P5w6Wi7wkAgGvMlobJtoUg9VGOR6jnlHWOpnLiib0+NeDvIvC2ipWg/ufzh2s23UyT9uiWpI1SopV2JLv4RFLfbVF95Q5P8oYrUkmsdoOUuWc5Y8a4RdU+ySrfZenkUWUFnDEghihQ1By7joIj9o2hMhfRoDpmI6QJO6UEulWEkMd4GlGIOkTP0ZWHFdsk/ewiGraPYczJwmIO6cTpOhVnhOlQ5i7ShzwZz3OFz3vJSlQWpPSnCcZ3nGRScIzFa8xDqm/5Hvy2+CZy5RGZfo7mMQUg6g42Lg0y/ZpGyPR/NSoqCU64RiJGTAqBzq57Y8bh7I0yQqvyRTfl89yYPyjom/7IRvqTnolRDcwREYV6PZuJwAzuQVngAwPCE//AMc2gDSozxmhd6UyZh2Q+HsUyXi+7EKBTaeyrqYUiKbRWSzTFTVoLhaQrIj6xAJLA/sk98ZTsFObDhBBLnfrlQJOlaxtYdhrTKVQIUks6VLNW1BAorn5x6nFeRTGm32qyqu6UgzEqnS5rpSHcS1EuCWZu3hGNo7G85RSopU/WG5iH69dkcMsrEopIBJ3kZ0oCE0HUHLwwX6s4llsyO5gw6oqamXFF/SLmyP2kKUpPSLCkoLgAMH58Y2udb9J8Sf4jCK1zjTTQ8uXKFGz8zdW+qk/xGIuPws7J/Oj0fsf+hyfhHlBBsf+hyfhT5QRrR4Mp8jnbkEylgVJSoDrILRQl8XFbpi1D6OtAbDoSUjQ1bOPQUa9GOAjnkxKfJ0x5XDg81r2Otv6pR/dEA2QtwP2R/CI9KdGOAg6McBEP28Sf7h+iotk7ReYmS5S0hEkBvs0ig5xY5u2YfveA+UOwQOAjaJxxRSo5SnbsZ/Vq/e8B8owbsX73gPlDzBEvpx9EbGYXYv3vAfKD1Wv3vAfKHmCH04+hYzerF+94D5Qost2YS5qeJhxgj1RS8CyofTQg/SLK3ur80wg2cxhnfzhf6blETrKWoUzB2goho2ZtRpSnXGJ+op2zW0r/wBMsiXKV0fCGO3WaucPtmtH1bt5Q32qaHjEf2JQbTZGp12gkka9VTCGfdNKV5CJIodscZ6A1W7aeP8AOJxm0WbIBel2EZjw/lEXt0kDKLBviUrm3OoiF3m7+yI1tPNshKOxfHonH+GyfhESW1XfiLpJB/rSI96LZZF3yXDbopEvjdpNbmE9mxn9Wr97wHyjHqxfveAh5gjz6cfR5YzerF+94CD1Yv3vAfKHmCH04+hYz+rV+94D5QerV+94CHiCH04+hZVm3V4W6UsypMozJagN7owRlUPqXitZ+z9tW5MtZJqXSXfuj02qWDmAY16BPujujk8EW7O0cziqSPLp2OtJ/wApf4T8oV2LZm0oBHQrqRodK8OyPS/0dPujug+jp4Dug8Capsks9O6GvZOUU2SUFBiEhweqCHcBoIsLYrGYIIIAIIIIAIIIIAIIIIAIIIIAIIIIAb74uKTapfRz0JWnMPoeIOh5xFT6LpUsvKWpIzY17jnE6jBjlkxQyKpI6QySh2spq0+k+TZ5s2RMlL+qWUY0qBSpizsQGr1wnnekWxqD9IRTIh/J4ar9swNutI6SUgqmKLKDoLKzB4tnzBjU3UoVx3cA2agH7uyMDJhw9VU1/H+zNSFqNimZ6TrKnIzFdSHHiRHG0+lGSx+pnde6nwKjDNeclOSrXJJ92RL8HAhsm3QHOFCiHAxTKCgc0jrDTYPKf8/8ByycomWycxN7TVoSkycIGZdRfWgDeMT+7PRDZkKCphVNI0Ud38OXfEH9B6GtU5iDRNWq9Wb9lvGL1jWw4McVcUUMubI3TZys1mShISkMBkBHWCCLJWCCCCACCCCACCCCACCCCACCCCACCCCACCCCACCCCACCCCACCCCACCCCACCCCACMGMxgwBQ97zCLbPA6H7ZX1a8qnRXPPvhf6tXhB+iWChZ1LEN19SCq2T09HLV9crcWWIdRNFaguD2w6i4yUn/DJRc5mcwenPjHzebvf5/6bUexDHeRWhTKnWOSH9mSkKVDVbJYUVqGOcQFnEvdRoAWiQ3rZly1/ZWKzDFooLVEevWcFmbvLn0WzDCgb3lEsfj8/P5nvgk3oV/S5/slmS45UYDhrF4xRfoQ/Sp9BTUGgqThA8Xi9I3sfajIy9wQQQR0OYQQQQAQQQQAQQQQAQQQQAQQQQAQQQQAQQQQAQQQQAQQQQAQQQQAQQQQAQQQQARgxmMGAKHvSzPbZ/1AmhMxZbEyxXjrWo5EQ4outJCR6utKjmfrC1HPHi0Mt6TZYtloUpMzD0ygFpUAqii7jrBbk0LU3rZHZVot3sigUNTk78o+dzJ9bNmPYja1XStJSU2CTZxiG9NmYjmOJiNXsvEpaVTcb9IMEoMl88+ESOeqzzVNKs06aUuyp00NTk8M9/y1SysqwyQFJVhlhyyqEYo8xupUTS+I7eg1H97nbrUTrQZ7vXR4veKK9CiQm2TgxFA1X3STnzeL1j6DH2ox8ncwgggiZzCCCCACCCCACCCCACCCCACCCCACCCCAP//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46090" name="Picture 10" descr="http://t1.gstatic.com/images?q=tbn:ANd9GcQPxMj_wNxuFFOKB3JBZwmTdkTM1TiobiJ1hY7nM1HdlUcjWuz_"/>
          <p:cNvPicPr>
            <a:picLocks noChangeAspect="1" noChangeArrowheads="1"/>
          </p:cNvPicPr>
          <p:nvPr/>
        </p:nvPicPr>
        <p:blipFill>
          <a:blip r:embed="rId8" cstate="print"/>
          <a:srcRect l="10925" r="32267"/>
          <a:stretch>
            <a:fillRect/>
          </a:stretch>
        </p:blipFill>
        <p:spPr bwMode="auto">
          <a:xfrm>
            <a:off x="6876256" y="1988840"/>
            <a:ext cx="1872208" cy="139065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Conclusiones</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val="3034299125"/>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619672" y="980728"/>
            <a:ext cx="5842992" cy="2260847"/>
          </a:xfrm>
        </p:spPr>
        <p:txBody>
          <a:bodyPr rtlCol="0">
            <a:noAutofit/>
          </a:bodyPr>
          <a:lstStyle/>
          <a:p>
            <a:pPr algn="ctr" fontAlgn="auto">
              <a:spcAft>
                <a:spcPts val="0"/>
              </a:spcAft>
              <a:buFont typeface="Arial" pitchFamily="34" charset="0"/>
              <a:buNone/>
              <a:defRPr/>
            </a:pPr>
            <a:r>
              <a:rPr lang="es-EC" sz="6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GRACIAS POR SU ATENCIÓN</a:t>
            </a:r>
            <a:endParaRPr lang="es-EC" sz="6000"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55299" name="Picture 2" descr="http://t2.gstatic.com/images?q=tbn:ANd9GcQrZanp311OnkItZ1l5Gwap486yEAu8zO_yViX9cYU-v-CIqpE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413" y="2781300"/>
            <a:ext cx="4248150"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00" name="AutoShape 4" descr="data:image/jpeg;base64,/9j/4AAQSkZJRgABAQAAAQABAAD/2wCEAAkGBhISERMTERQVFRQWFBcWFxgYFRQVExYZGBcWFBkZHRgXHCcfHRovGhUXKzAgJCcpLC0sFR4xNTAqNSYrLCsBCQoKDgwOGg8PGikkHyQtLC0pNDApKSwpKiksLCksKSwvNSktLC0pLC8pLS4sLDUzLCksLCwpLDUsNSwpLCksLP/AABEIAIYAfgMBIgACEQEDEQH/xAAcAAEAAQUBAQAAAAAAAAAAAAAAAwECBAUHBgj/xABAEAABAwEEBgcFBQcFAQAAAAABAAIRAwQSITEFQVFhcYEGEyIykaGxB1LB0fBCYnKC4RQ0c5KisrMIFTPS8SP/xAAbAQACAwEBAQAAAAAAAAAAAAAAAwECBgUEB//EACsRAAICAQMCBAYDAQAAAAAAAAABAgMRBBIhBTEiQVGxE2GR0eHwMoHBBv/aAAwDAQACEQMRAD8A7iiIgAiIgAiKKoCcMhrOvgEAUe4uMDAaz8Bv9FW+1rZkAD/zxlRucI91gzO3cN2/wWHUq3tUNHdHxO/0VJzUUXjFyZsaFYOAcMjyKkWFow4PGx/q1jj5knmrrXa7sBoBdnjkBtMemGRUqS25ZG3nCMuVSVg09IwYqADYQSQTsiMDsGKx6ji8y4kbACRH8pxKq7YpZLKtt4NtKqsPR1UkOBM3XROsi612O/teSzFdPKyUaw8BERSQEREAERYdotxa+6GyAATjBxLhhhH2dozUNpcslJvsZihrjaYaBjjn+ito2xrgTlGc4Ebzu37lh1q5edjdQ27z8AqymorJaMG3gpVq39zRkPiflqVjnx6AaydgVXOgElZVnohjb7+9GJ2bh9YrzRi7Hlj21BYRRruqp44uJmNrj8Bt2BYzRtxJMk7T9QqueXG8c9Q2DZx2/ooqpnsjXmdg+aiyeeF2JhHHL7loaHGTk09njle9QOakq1Q1pc4gACTOAVwEYBRntO3Nz3u1eHxGxKGGw0cW3YDmuOboIOJxOX1gsolad1UNcx0gG8BJMAgnEY7gTyWa/SFMjvSNrQ5w8Wgr2wmmjyTi0yTr362eDgSOIw8pUrKgIkLEovBBNJxMZtN7Hk7EcfVZFJuN4ZOAMb9vh6JosmRFS8gCq1lr/wCU/gZ/dUWyDl5yy6dp2i0WllIz1DmUXnMF8Oe4CNl+DvBSrv4jKv5E9pEXXbHAcnEN9SDyU6htZhv5mf5Ghea9ovTZujrKXiDXqS2i0+9rcR7rfMwF5Em+D1Npcmj6a+0inR0hZLG2oGsZXpVLU+cGtDg4MkcATyG1dFbbhWa17MaZAc3Ai9OIdBxiMp+S4L7J+gjrdXNutYL6LXlwvY9fVmSTObQc9pw2rvibN7VsX9ioLc9zLaj4E+G86gqU2RnmcT9bFYztG9qHd37T8v1UpKQOLKzyBAzOA+fBXMYAICspCe0deW4fM/JVquOAGZy3bT9bkAWsN5xOpstHH7R8o5HcpljOsrGtN0XYBgjA4Y4nXzlXU7OCBevEwCZJzjHAYckATULS1tUS4DsmZIkyRA8itlRtLXd0gxntHEZjmtWymG90AcAB6LHt1+B1ff3GDd18pu+SfC3asYEzrzyed0l7VtVno/mqEj+huPi4LyOkulNqrz1lZ133Wm43wbE81H0jsfVWuvTGAFVxGyHG+PJ0clrl9E0mi08YKcI90nzyYTVay+U3CUuzxxwdL0N0lFn0JUtGE2enVAGq80m4DxLmeK8l7A67n2a1veSXOtIc4nMksBJ8StZpW3O/2TSNIe9QfG41Gscf6WeK2H+nz90tX8dv+MLG9Ur+HdOPz9+TV9Os+JVCXy9uDqb2Agg5FcQ6QdEbbpPTlSjXJFKkGm+B2G0M23fvuM/mvbF3FUuiZ1+eEx6nxK5MJ7TqSjuINH2GnQpMpUmhlNjQ1rRkAPrNTuE4FVRULYKAKOp2jd1Zu4ahz9AdqlVrGRzMoAqTCjoie0deW4avmqP7Ru6hi74Dy8t6kqPABJ1KQIK9YFwbiftGATwGG8a/dUnWOOTY/EY8hKrRYQMe8cTx/TLkqmsJiZOcCS7wEmEEEb2OiS7LGALoIGMTieYIW2s1BgEsESAd54nNYLbM92BF1usmJ3wAfMraMbAAGoL1Uxa7nntkn2OU+06xXbW14yqUwebSWnyu+K8gune1SxXrPSq+5Uung8f9mtXMVv8ApNm/Sx+XH7/RiOp17NRL58mXYrH17LTZxia9mqsaMyXtHXUx/NSHith/p9/dLV/Hb/jCwND23qbRRq6mVGOPC8L39M+K9/0S6Jf7fWttNkdVVritSxya5sFsaocHDhCz3/Q17bFL1Xsdzoc81uPo/c9KiIsqaUIiIAIiIAspMgY5nE7z9eiiqgudDSAG4mROOoRIyGPEjPVLWqQJiTqABJJOAED6zVaFmeGxdjaXECScScJV4xb7FHJLuWfs894udxMDwEBT2FgFSGgAXTIAgZiDhz8FWlZrxg1BOxgBjiTPoFm2eytZlzJJJPMp9dTTyxM7E1hEwREXpEGl6Y2HrbFXbrDC8cWdvxw81xNfQj2ggg4g4FaGydBLCzKgHfjc6p/eSF2OndRjpISjJN55X+nK1+glqZRlFpY7nGmtnAY8MV2TR1Zz6VB7gQ59BkyCDLMHTO0u8lHpjpDZbBUpU+rAvgk9W1oLGjAEgYkE6h7pWz/aGV6TalFweM2kEY6iNxic8il9U1M9XXGThhc4fr+4L9N08dNZJKeXxlehGio10iQqrMmiCIigAiK104AZkwPnyGPJSlnghvCJLOMS/U3st3uOHrh4qbqxMXS9wzJPZk6sfSNYUlOjBaAOywYbyR8vN3FS0aUAzmSSfh5QOS6EY7Vg8Unl5FG9rDRsAlSoisVCIiACsrVA1pc4gAAkk5AAST4K9eN9pemeqs4otkOrEg/gbBdjvJA4SnUVO6xVrzFXWqqDm/I530g0ubTaKlU5OPZGxgwaPDzJVuidNVrM+/ReWnWM2u3ObkVglFv1RD4arx4exh3dPf8AEzz3Ol6E6a0a5AeBSqE4tnsOJ1sJ1/dPKTn6NrwRIMriJXodBdMalAhtQGrT4kVWj7r9Y+6ZHBZfX9Azmen+n2NHout48F/1+509Fi6IttG0svUKxdHea5rb7eLQARxxBWyboye893AANHji7wKzEtPOL2yWGaOOohJZjyYpdjAxOwZ/pxWdZLJd7Tu8fADYPmpqVna3ugDbtPE61ImwqUeRU7HIBERNFhERABERABY9usFOswsqsD2nMESOO47wshFKeOUQ1nhnMukXs1eyX2Ql7c+rJ7Y/CftcDjxXiH0yCQQQRgQRBHEFfQcLS9IOilC1j/6NuvjCo3B44+8Nx8l3dH1mdfhu5Xr5/k4uq6VGfiq4fp5fg4oi3vSHodXshJcL9LVUaDH5hm0+W9aJaiq6F0d0HlGdsqnVLbNYZLZbW+k4Ppucxwyc0wR+m5dY6D9Ja1qpu65gFwhvWDAPOcXdoETGGIyXLdFaMfaKrKVMdpxjcBrcdwC7donRbLPRZSpjstEbycyTvJxXB63OpRUcLd7I7XR4WNuWfD7szURFlzRhERABERABERABERABERAFHtkQcV4npJ7OaVSalmIpPzLTPVO8MWnhhuRE6m+yiW6t4E3Uwujtmskns30C2nQ/aDBfVGH3WAwBxJEnlsXswiK2qslZdKUn5sjTQjCqKj6BEReceEREAEREAEREAf/Z"/>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C">
              <a:latin typeface="Calibri" pitchFamily="34" charset="0"/>
            </a:endParaRPr>
          </a:p>
        </p:txBody>
      </p:sp>
      <p:pic>
        <p:nvPicPr>
          <p:cNvPr id="55301" name="Picture 6" descr="http://t3.gstatic.com/images?q=tbn:ANd9GcSn2bXrzAchL-X1itNLT7C9wARrQi1uM__8xNSzaGYnFhwVOb0a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463" y="4652963"/>
            <a:ext cx="1368425" cy="143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95536" y="332656"/>
          <a:ext cx="4104456" cy="6192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Content Placeholder 3" descr="http://2.bp.blogspot.com/-IukIJYj4hg4/TW2Yn7o3OxI/AAAAAAAAPpw/qz7ZEA7STpA/s1600/unt%2524.jpg"/>
          <p:cNvPicPr>
            <a:picLocks/>
          </p:cNvPicPr>
          <p:nvPr/>
        </p:nvPicPr>
        <p:blipFill>
          <a:blip r:embed="rId7" cstate="print">
            <a:extLst/>
          </a:blip>
          <a:srcRect/>
          <a:stretch>
            <a:fillRect/>
          </a:stretch>
        </p:blipFill>
        <p:spPr bwMode="auto">
          <a:xfrm>
            <a:off x="4860032" y="1916832"/>
            <a:ext cx="3384376" cy="4104456"/>
          </a:xfrm>
          <a:prstGeom prst="snip2DiagRect">
            <a:avLst>
              <a:gd name="adj1" fmla="val 0"/>
              <a:gd name="adj2" fmla="val 16667"/>
            </a:avLst>
          </a:prstGeom>
          <a:solidFill>
            <a:srgbClr val="FFFFFF">
              <a:shade val="85000"/>
            </a:srgbClr>
          </a:solidFill>
          <a:ln w="88900" cap="sq">
            <a:solidFill>
              <a:srgbClr val="FFFFFF"/>
            </a:solidFill>
            <a:miter lim="800000"/>
          </a:ln>
          <a:effectLst>
            <a:outerShdw blurRad="88900" algn="tl" rotWithShape="0">
              <a:srgbClr val="000000">
                <a:alpha val="45000"/>
              </a:srgbClr>
            </a:outerShdw>
            <a:softEdge rad="127000"/>
          </a:effectLst>
          <a:scene3d>
            <a:camera prst="orthographicFront"/>
            <a:lightRig rig="twoPt" dir="t">
              <a:rot lat="0" lon="0" rev="7200000"/>
            </a:lightRig>
          </a:scene3d>
          <a:sp3d>
            <a:bevelT w="25400" h="19050"/>
            <a:contourClr>
              <a:srgbClr val="FFFFFF"/>
            </a:contourClr>
          </a:sp3d>
        </p:spPr>
      </p:pic>
      <p:sp>
        <p:nvSpPr>
          <p:cNvPr id="6" name="Title 1"/>
          <p:cNvSpPr>
            <a:spLocks noGrp="1"/>
          </p:cNvSpPr>
          <p:nvPr>
            <p:ph type="title"/>
          </p:nvPr>
        </p:nvSpPr>
        <p:spPr>
          <a:xfrm>
            <a:off x="4355976" y="274638"/>
            <a:ext cx="4330824" cy="1498178"/>
          </a:xfrm>
        </p:spPr>
        <p:txBody>
          <a:bodyPr rtlCol="0">
            <a:normAutofit fontScale="90000"/>
          </a:bodyPr>
          <a:lstStyle/>
          <a:p>
            <a:pPr fontAlgn="auto">
              <a:spcAft>
                <a:spcPts val="0"/>
              </a:spcAft>
              <a:defRPr/>
            </a:pPr>
            <a:r>
              <a:rPr lang="es-EC" b="1" dirty="0" err="1"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Bio</a:t>
            </a: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 Biografía de</a:t>
            </a:r>
            <a:b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b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 Karl Marx</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Socialismo</a:t>
            </a:r>
            <a:endParaRPr lang="es-EC" sz="6000"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4" name="3 Rectángulo redondeado"/>
          <p:cNvSpPr/>
          <p:nvPr/>
        </p:nvSpPr>
        <p:spPr>
          <a:xfrm>
            <a:off x="4067944" y="2132856"/>
            <a:ext cx="4464496" cy="3312368"/>
          </a:xfrm>
          <a:prstGeom prst="roundRect">
            <a:avLst/>
          </a:prstGeom>
          <a:effectLst>
            <a:softEdge rad="127000"/>
          </a:effectLst>
        </p:spPr>
        <p:style>
          <a:lnRef idx="2">
            <a:schemeClr val="accent1">
              <a:shade val="50000"/>
            </a:schemeClr>
          </a:lnRef>
          <a:fillRef idx="1003">
            <a:schemeClr val="lt1"/>
          </a:fillRef>
          <a:effectRef idx="0">
            <a:schemeClr val="accent1"/>
          </a:effectRef>
          <a:fontRef idx="minor">
            <a:schemeClr val="lt1"/>
          </a:fontRef>
        </p:style>
        <p:txBody>
          <a:bodyPr anchor="ctr"/>
          <a:lstStyle/>
          <a:p>
            <a:pPr algn="just" fontAlgn="auto">
              <a:spcBef>
                <a:spcPts val="0"/>
              </a:spcBef>
              <a:spcAft>
                <a:spcPts val="0"/>
              </a:spcAft>
              <a:defRPr/>
            </a:pPr>
            <a:r>
              <a:rPr lang="es-EC" sz="2500" dirty="0">
                <a:solidFill>
                  <a:sysClr val="windowText" lastClr="000000"/>
                </a:solidFill>
                <a:latin typeface="Times New Roman" pitchFamily="18" charset="0"/>
                <a:cs typeface="Times New Roman" pitchFamily="18" charset="0"/>
              </a:rPr>
              <a:t>Es el control por parte de la sociedad organizada como un entero sobre todos sus elementos integrantes, tanto los medios de producción como las diferentes fuerzas de trabajo aplicadas en las misma</a:t>
            </a:r>
          </a:p>
        </p:txBody>
      </p:sp>
      <p:pic>
        <p:nvPicPr>
          <p:cNvPr id="6" name="Picture 6" descr="https://encrypted-tbn2.google.com/images?q=tbn:ANd9GcTuY8fdYWzLAxkNOaqSAywPFv2oJZERI7eu0WsEkJWfOk076SEO"/>
          <p:cNvPicPr>
            <a:picLocks noChangeAspect="1" noChangeArrowheads="1"/>
          </p:cNvPicPr>
          <p:nvPr/>
        </p:nvPicPr>
        <p:blipFill>
          <a:blip r:embed="rId2" cstate="print"/>
          <a:srcRect/>
          <a:stretch>
            <a:fillRect/>
          </a:stretch>
        </p:blipFill>
        <p:spPr bwMode="auto">
          <a:xfrm>
            <a:off x="1187623" y="2564904"/>
            <a:ext cx="2603859" cy="259228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C" b="1" dirty="0" smtClean="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El Socialismo En América Del Sur</a:t>
            </a:r>
            <a:endParaRPr lang="es-EC" b="1" dirty="0">
              <a:ln w="17780" cmpd="sng">
                <a:solidFill>
                  <a:schemeClr val="tx2">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pic>
        <p:nvPicPr>
          <p:cNvPr id="20482" name="Picture 2" descr="http://t1.gstatic.com/images?q=tbn:ANd9GcSMP6Dvz5uCrBDd6GAz6GU107rlyl9jodkRTZgFjhB-REzgc8vZoQ"/>
          <p:cNvPicPr>
            <a:picLocks noChangeAspect="1" noChangeArrowheads="1"/>
          </p:cNvPicPr>
          <p:nvPr/>
        </p:nvPicPr>
        <p:blipFill>
          <a:blip r:embed="rId2" cstate="print"/>
          <a:srcRect/>
          <a:stretch>
            <a:fillRect/>
          </a:stretch>
        </p:blipFill>
        <p:spPr bwMode="auto">
          <a:xfrm>
            <a:off x="611560" y="2049552"/>
            <a:ext cx="3456384" cy="418493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0484" name="Picture 4" descr="http://t3.gstatic.com/images?q=tbn:ANd9GcSGDvmPis8s3IB6sNwUeSOep1-uflONByWFHvWKvddvu6fqk7YSrA"/>
          <p:cNvPicPr>
            <a:picLocks noChangeAspect="1" noChangeArrowheads="1"/>
          </p:cNvPicPr>
          <p:nvPr/>
        </p:nvPicPr>
        <p:blipFill>
          <a:blip r:embed="rId3" cstate="print"/>
          <a:srcRect/>
          <a:stretch>
            <a:fillRect/>
          </a:stretch>
        </p:blipFill>
        <p:spPr bwMode="auto">
          <a:xfrm>
            <a:off x="4499992" y="2492896"/>
            <a:ext cx="3456384" cy="25922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bodyPr>
          <a:lstStyle/>
          <a:p>
            <a:pPr fontAlgn="auto">
              <a:spcAft>
                <a:spcPts val="0"/>
              </a:spcAft>
              <a:defRPr/>
            </a:pPr>
            <a:r>
              <a:rPr lang="es-EC" sz="6000" b="1" dirty="0" smtClean="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rPr>
              <a:t>Capitalismo</a:t>
            </a:r>
            <a:endParaRPr lang="es-EC" sz="6000" b="1" dirty="0">
              <a:ln w="17780" cmpd="sng">
                <a:solidFill>
                  <a:schemeClr val="accent1">
                    <a:lumMod val="75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Times New Roman" pitchFamily="18" charset="0"/>
              <a:cs typeface="Times New Roman" pitchFamily="18" charset="0"/>
            </a:endParaRPr>
          </a:p>
        </p:txBody>
      </p:sp>
      <p:sp>
        <p:nvSpPr>
          <p:cNvPr id="4" name="3 Rectángulo redondeado"/>
          <p:cNvSpPr/>
          <p:nvPr/>
        </p:nvSpPr>
        <p:spPr>
          <a:xfrm>
            <a:off x="539552" y="1484784"/>
            <a:ext cx="4248472" cy="2880320"/>
          </a:xfrm>
          <a:prstGeom prst="roundRect">
            <a:avLst>
              <a:gd name="adj" fmla="val 21926"/>
            </a:avLst>
          </a:prstGeom>
          <a:effectLst>
            <a:softEdge rad="127000"/>
          </a:effectLst>
        </p:spPr>
        <p:style>
          <a:lnRef idx="2">
            <a:schemeClr val="accent1">
              <a:shade val="50000"/>
            </a:schemeClr>
          </a:lnRef>
          <a:fillRef idx="1003">
            <a:schemeClr val="lt1"/>
          </a:fillRef>
          <a:effectRef idx="0">
            <a:schemeClr val="accent1"/>
          </a:effectRef>
          <a:fontRef idx="minor">
            <a:schemeClr val="lt1"/>
          </a:fontRef>
        </p:style>
        <p:txBody>
          <a:bodyPr anchor="ctr"/>
          <a:lstStyle/>
          <a:p>
            <a:pPr algn="just" fontAlgn="auto">
              <a:spcBef>
                <a:spcPts val="0"/>
              </a:spcBef>
              <a:spcAft>
                <a:spcPts val="0"/>
              </a:spcAft>
              <a:defRPr/>
            </a:pPr>
            <a:r>
              <a:rPr lang="es-EC" sz="2500" dirty="0">
                <a:solidFill>
                  <a:schemeClr val="tx1"/>
                </a:solidFill>
                <a:latin typeface="Times New Roman" pitchFamily="18" charset="0"/>
                <a:cs typeface="Times New Roman" pitchFamily="18" charset="0"/>
              </a:rPr>
              <a:t>Es el orden social que resulta de la libertad económica en la disposición y usufructo de la propiedad privada sobre el capital  como  herramienta de producción.</a:t>
            </a:r>
          </a:p>
        </p:txBody>
      </p:sp>
      <p:pic>
        <p:nvPicPr>
          <p:cNvPr id="5" name="Picture 2"/>
          <p:cNvPicPr>
            <a:picLocks noChangeAspect="1" noChangeArrowheads="1"/>
          </p:cNvPicPr>
          <p:nvPr/>
        </p:nvPicPr>
        <p:blipFill>
          <a:blip r:embed="rId2"/>
          <a:srcRect/>
          <a:stretch>
            <a:fillRect/>
          </a:stretch>
        </p:blipFill>
        <p:spPr bwMode="auto">
          <a:xfrm>
            <a:off x="5580063" y="1341438"/>
            <a:ext cx="2522537" cy="3036887"/>
          </a:xfrm>
          <a:prstGeom prst="rect">
            <a:avLst/>
          </a:prstGeom>
          <a:ln>
            <a:noFill/>
          </a:ln>
          <a:effectLst>
            <a:outerShdw blurRad="292100" dist="139700" dir="2700000" algn="tl" rotWithShape="0">
              <a:srgbClr val="333333">
                <a:alpha val="65000"/>
              </a:srgbClr>
            </a:outerShdw>
          </a:effectLst>
          <a:extLst/>
        </p:spPr>
      </p:pic>
      <p:sp>
        <p:nvSpPr>
          <p:cNvPr id="6" name="5 Rectángulo redondeado"/>
          <p:cNvSpPr/>
          <p:nvPr/>
        </p:nvSpPr>
        <p:spPr>
          <a:xfrm>
            <a:off x="1259632" y="4653136"/>
            <a:ext cx="6408712" cy="1872208"/>
          </a:xfrm>
          <a:prstGeom prst="roundRect">
            <a:avLst>
              <a:gd name="adj" fmla="val 26939"/>
            </a:avLst>
          </a:prstGeom>
          <a:solidFill>
            <a:schemeClr val="bg2">
              <a:lumMod val="75000"/>
            </a:schemeClr>
          </a:solidFill>
          <a:effectLst>
            <a:softEdge rad="127000"/>
          </a:effectLst>
        </p:spPr>
        <p:style>
          <a:lnRef idx="2">
            <a:schemeClr val="accent1">
              <a:shade val="50000"/>
            </a:schemeClr>
          </a:lnRef>
          <a:fillRef idx="1002">
            <a:schemeClr val="lt2"/>
          </a:fillRef>
          <a:effectRef idx="0">
            <a:schemeClr val="accent1"/>
          </a:effectRef>
          <a:fontRef idx="minor">
            <a:schemeClr val="lt1"/>
          </a:fontRef>
        </p:style>
        <p:txBody>
          <a:bodyPr anchor="ctr"/>
          <a:lstStyle/>
          <a:p>
            <a:pPr algn="just" fontAlgn="auto">
              <a:spcBef>
                <a:spcPts val="0"/>
              </a:spcBef>
              <a:spcAft>
                <a:spcPts val="0"/>
              </a:spcAft>
              <a:defRPr/>
            </a:pPr>
            <a:r>
              <a:rPr lang="es-EC" sz="2500" dirty="0">
                <a:solidFill>
                  <a:schemeClr val="tx1"/>
                </a:solidFill>
                <a:latin typeface="Times New Roman" pitchFamily="18" charset="0"/>
                <a:cs typeface="Times New Roman" pitchFamily="18" charset="0"/>
              </a:rPr>
              <a:t>Se considera un sistema económico en el cual el dominio de la propiedad privada sobre los medios de producción desempeña un papel fundamental.</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ciontesismariduenaparravillamar.versionfin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presentaciontesismariduenaparravillamar.versionfinal</Template>
  <TotalTime>128</TotalTime>
  <Words>3100</Words>
  <Application>Microsoft Office PowerPoint</Application>
  <PresentationFormat>On-screen Show (4:3)</PresentationFormat>
  <Paragraphs>312</Paragraphs>
  <Slides>54</Slides>
  <Notes>0</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presentaciontesismariduenaparravillamar.versionfinal</vt:lpstr>
      <vt:lpstr>PowerPoint Presentation</vt:lpstr>
      <vt:lpstr>Introducción</vt:lpstr>
      <vt:lpstr>Capitulo I El Problema</vt:lpstr>
      <vt:lpstr>PowerPoint Presentation</vt:lpstr>
      <vt:lpstr>Capitulo II</vt:lpstr>
      <vt:lpstr>Bio - Biografía de  Karl Marx</vt:lpstr>
      <vt:lpstr>Socialismo</vt:lpstr>
      <vt:lpstr>El Socialismo En América Del Sur</vt:lpstr>
      <vt:lpstr>Capitalismo</vt:lpstr>
      <vt:lpstr>Diferencias entre el Socialismo y Capitalismo</vt:lpstr>
      <vt:lpstr>Capitulo III</vt:lpstr>
      <vt:lpstr>PowerPoint Presentation</vt:lpstr>
      <vt:lpstr>Hipótesis de trabajo.</vt:lpstr>
      <vt:lpstr>Diez Supuestos de Karl Marx</vt:lpstr>
      <vt:lpstr>Diez Supuestos de Karl Marx</vt:lpstr>
      <vt:lpstr>Capitulo IV</vt:lpstr>
      <vt:lpstr>Republicas Socialistas Soviéticas  Principales Personajes De La Conversión Al Socialismo De La Ex URSS.</vt:lpstr>
      <vt:lpstr>Desarrollo Del Capitalismo En La Ex Urss.</vt:lpstr>
      <vt:lpstr>Inicios Del Partido Obrero Revolucionario En La URSS.</vt:lpstr>
      <vt:lpstr>Contexto Económico Social  De La Época.</vt:lpstr>
      <vt:lpstr>Levantamiento De Las Masas Primera Revolución Socialista Del Mundo 1917 : Derrocamiento Del Zar.</vt:lpstr>
      <vt:lpstr>PowerPoint Presentation</vt:lpstr>
      <vt:lpstr>Política Económica Bolchevique Con Lenin Al Mando (1930- 1934)</vt:lpstr>
      <vt:lpstr>Resultados De La Política Económica Lenin y Stalin</vt:lpstr>
      <vt:lpstr>Instauración Del Régimen Socialista Por Mandato  Popular En U.R.S.S. 1937</vt:lpstr>
      <vt:lpstr>Supuestos De Karl Marx  Con La Unión Soviética</vt:lpstr>
      <vt:lpstr>Supuestos De Karl Marx  Con La Unión Soviética</vt:lpstr>
      <vt:lpstr>Supuestos De Karl Marx  Con La Unión Soviética</vt:lpstr>
      <vt:lpstr>Supuestos De Karl Marx  Con La Unión Soviética</vt:lpstr>
      <vt:lpstr>Supuestos De Karl Marx  Con La Unión Soviética</vt:lpstr>
      <vt:lpstr>Republica Popular China</vt:lpstr>
      <vt:lpstr>Dinastías de China</vt:lpstr>
      <vt:lpstr>Sociedad Esclavista</vt:lpstr>
      <vt:lpstr>Sociedad Semi - Feudalismo</vt:lpstr>
      <vt:lpstr>Después de 1949</vt:lpstr>
      <vt:lpstr>Supuestos De Karl Marx  Con China</vt:lpstr>
      <vt:lpstr>Supuestos De Karl Marx  Con China</vt:lpstr>
      <vt:lpstr>Supuestos De Karl Marx  Con China</vt:lpstr>
      <vt:lpstr>PowerPoint Presentation</vt:lpstr>
      <vt:lpstr>Supuestos De Karl Marx  Con China</vt:lpstr>
      <vt:lpstr>Republica de Chile</vt:lpstr>
      <vt:lpstr>Rasgos Característicos</vt:lpstr>
      <vt:lpstr>Rasgos Característicos</vt:lpstr>
      <vt:lpstr>Gobierno de  Salvador Allende</vt:lpstr>
      <vt:lpstr>Año Critico 1973</vt:lpstr>
      <vt:lpstr>Gobierno de Pinochet</vt:lpstr>
      <vt:lpstr>Chile Socialista</vt:lpstr>
      <vt:lpstr>Supuestos De Karl Marx  Con Chile</vt:lpstr>
      <vt:lpstr>Supuestos De Karl Marx  Con Chile</vt:lpstr>
      <vt:lpstr>Supuestos De Karl Marx  Con Chile</vt:lpstr>
      <vt:lpstr>Supuestos De Karl Marx  Con Chile</vt:lpstr>
      <vt:lpstr>Supuestos De Karl Marx  Con Chile</vt:lpstr>
      <vt:lpstr>Conclusiones</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Anita Belen</dc:creator>
  <cp:lastModifiedBy>Anita Belen</cp:lastModifiedBy>
  <cp:revision>6</cp:revision>
  <dcterms:created xsi:type="dcterms:W3CDTF">2012-04-18T19:07:25Z</dcterms:created>
  <dcterms:modified xsi:type="dcterms:W3CDTF">2012-04-19T20:42:25Z</dcterms:modified>
</cp:coreProperties>
</file>