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1" r:id="rId1"/>
  </p:sldMasterIdLst>
  <p:notesMasterIdLst>
    <p:notesMasterId r:id="rId3"/>
  </p:notesMasterIdLst>
  <p:handoutMasterIdLst>
    <p:handoutMasterId r:id="rId4"/>
  </p:handoutMasterIdLst>
  <p:sldIdLst>
    <p:sldId id="501" r:id="rId2"/>
  </p:sldIdLst>
  <p:sldSz cx="9144000" cy="6858000" type="screen4x3"/>
  <p:notesSz cx="6858000" cy="9144000"/>
  <p:defaultTextStyle>
    <a:defPPr>
      <a:defRPr lang="es-EC"/>
    </a:defPPr>
    <a:lvl1pPr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5pPr>
    <a:lvl6pPr marL="22860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6pPr>
    <a:lvl7pPr marL="27432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7pPr>
    <a:lvl8pPr marL="32004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8pPr>
    <a:lvl9pPr marL="3657600" algn="l" defTabSz="914400" rtl="0" eaLnBrk="1" latinLnBrk="0" hangingPunct="1">
      <a:defRPr sz="2800" b="1" kern="1200">
        <a:solidFill>
          <a:schemeClr val="tx1"/>
        </a:solidFill>
        <a:latin typeface="Lucida Sans Unicode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9E9FF"/>
    <a:srgbClr val="4BDDFF"/>
    <a:srgbClr val="66CCFF"/>
    <a:srgbClr val="00CCFF"/>
    <a:srgbClr val="3399FF"/>
    <a:srgbClr val="B5FBF1"/>
    <a:srgbClr val="91F7D7"/>
    <a:srgbClr val="FFFF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305" autoAdjust="0"/>
    <p:restoredTop sz="94746" autoAdjust="0"/>
  </p:normalViewPr>
  <p:slideViewPr>
    <p:cSldViewPr>
      <p:cViewPr varScale="1">
        <p:scale>
          <a:sx n="52" d="100"/>
          <a:sy n="52" d="100"/>
        </p:scale>
        <p:origin x="-102" y="-29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379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EABEE5A3-30F9-46D8-A806-102BAAAFFC66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19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4821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C" smtClean="0"/>
              <a:t>Haga clic para modificar el estilo de texto del patrón</a:t>
            </a:r>
          </a:p>
          <a:p>
            <a:pPr lvl="1"/>
            <a:r>
              <a:rPr lang="es-EC" smtClean="0"/>
              <a:t>Segundo nivel</a:t>
            </a:r>
          </a:p>
          <a:p>
            <a:pPr lvl="2"/>
            <a:r>
              <a:rPr lang="es-EC" smtClean="0"/>
              <a:t>Tercer nivel</a:t>
            </a:r>
          </a:p>
          <a:p>
            <a:pPr lvl="3"/>
            <a:r>
              <a:rPr lang="es-EC" smtClean="0"/>
              <a:t>Cuarto nivel</a:t>
            </a:r>
          </a:p>
          <a:p>
            <a:pPr lvl="4"/>
            <a:r>
              <a:rPr lang="es-EC" smtClean="0"/>
              <a:t>Quinto nivel</a:t>
            </a:r>
          </a:p>
        </p:txBody>
      </p:sp>
      <p:sp>
        <p:nvSpPr>
          <p:cNvPr id="34822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Arial" charset="0"/>
              </a:defRPr>
            </a:lvl1pPr>
          </a:lstStyle>
          <a:p>
            <a:endParaRPr lang="es-EC"/>
          </a:p>
        </p:txBody>
      </p:sp>
      <p:sp>
        <p:nvSpPr>
          <p:cNvPr id="34823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Arial" charset="0"/>
              </a:defRPr>
            </a:lvl1pPr>
          </a:lstStyle>
          <a:p>
            <a:fld id="{45AD531C-76B8-4CBE-A22D-C49054F81FDC}" type="slidenum">
              <a:rPr lang="es-EC"/>
              <a:pPr/>
              <a:t>‹Nº›</a:t>
            </a:fld>
            <a:endParaRPr lang="es-EC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2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676400"/>
            <a:ext cx="7772400" cy="18288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Haga clic para cambiar el estilo de título	</a:t>
            </a:r>
          </a:p>
        </p:txBody>
      </p:sp>
      <p:sp>
        <p:nvSpPr>
          <p:cNvPr id="32771" name="Rectangle 3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en-US"/>
              <a:t>Haga clic para modificar el estilo de subtítulo del patrón</a:t>
            </a:r>
          </a:p>
        </p:txBody>
      </p:sp>
      <p:sp>
        <p:nvSpPr>
          <p:cNvPr id="32772" name="Rectangle 4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2773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2774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CFAA7030-4DA9-4362-9C52-742740A79AB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BE77309-9BB9-4F85-9D0A-37280776DC3A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381000"/>
            <a:ext cx="2057400" cy="57150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019800" cy="57150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9AB523-3A3F-4640-BEE6-B036ABC97690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Conteni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contenido"/>
          <p:cNvSpPr>
            <a:spLocks noGrp="1"/>
          </p:cNvSpPr>
          <p:nvPr>
            <p:ph/>
          </p:nvPr>
        </p:nvSpPr>
        <p:spPr>
          <a:xfrm>
            <a:off x="457200" y="381000"/>
            <a:ext cx="8229600" cy="5715000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E7139081-9FF4-4AC6-9820-9F8AA29C9C93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92DA947-7312-4BD9-A99E-5FDDA1DF616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4C5EC48-1C5D-4840-821C-B6A9CCD856DE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40386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DD678E-8175-443A-86AC-9F9CEDF68E15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F3E5F0-62C6-4505-B0ED-12135EE5370C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6A9329-D40A-4A07-B480-A25E04947684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8EF8B62-FDA1-4DC6-8B30-7BC8C3410A0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AEF48C-6E44-44E9-B417-BBD27FF459B8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041DFB-7897-46A7-9CDF-BDFDB22604B7}" type="slidenum">
              <a:rPr lang="en-US"/>
              <a:pPr/>
              <a:t>‹Nº›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>
            <a:duotone>
              <a:schemeClr val="bg1"/>
              <a:srgbClr val="FFFFFF"/>
            </a:duotone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381000"/>
            <a:ext cx="822960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cambiar el estilo de título	</a:t>
            </a:r>
          </a:p>
        </p:txBody>
      </p:sp>
      <p:sp>
        <p:nvSpPr>
          <p:cNvPr id="3174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81200"/>
            <a:ext cx="82296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Haga clic para modificar el estilo de texto del patrón</a:t>
            </a:r>
          </a:p>
          <a:p>
            <a:pPr lvl="1"/>
            <a:r>
              <a:rPr lang="en-US" smtClean="0"/>
              <a:t>Segundo nivel</a:t>
            </a:r>
          </a:p>
          <a:p>
            <a:pPr lvl="2"/>
            <a:r>
              <a:rPr lang="en-US" smtClean="0"/>
              <a:t>Tercer nivel</a:t>
            </a:r>
          </a:p>
          <a:p>
            <a:pPr lvl="3"/>
            <a:r>
              <a:rPr lang="en-US" smtClean="0"/>
              <a:t>Cuarto nivel</a:t>
            </a:r>
          </a:p>
          <a:p>
            <a:pPr lvl="4"/>
            <a:r>
              <a:rPr lang="en-US" smtClean="0"/>
              <a:t>Quinto nivel</a:t>
            </a:r>
          </a:p>
        </p:txBody>
      </p:sp>
      <p:sp>
        <p:nvSpPr>
          <p:cNvPr id="317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endParaRPr lang="en-US"/>
          </a:p>
        </p:txBody>
      </p:sp>
      <p:sp>
        <p:nvSpPr>
          <p:cNvPr id="317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r>
              <a:rPr lang="en-US"/>
              <a:t>Revista "La Onda"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400" b="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</a:defRPr>
            </a:lvl1pPr>
          </a:lstStyle>
          <a:p>
            <a:fld id="{2BF873F9-BA15-47B1-A0AE-0853291B1896}" type="slidenum">
              <a:rPr lang="en-US"/>
              <a:pPr/>
              <a:t>‹Nº›</a:t>
            </a:fld>
            <a:endParaRPr lang="en-U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72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3" r:id="rId12"/>
  </p:sldLayoutIdLst>
  <p:transition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ahoma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5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2613574-0196-437C-8A8D-09AD4E4C01B7}" type="slidenum">
              <a:rPr lang="en-US"/>
              <a:pPr/>
              <a:t>1</a:t>
            </a:fld>
            <a:endParaRPr lang="en-US"/>
          </a:p>
        </p:txBody>
      </p:sp>
      <p:sp>
        <p:nvSpPr>
          <p:cNvPr id="439298" name="Rectangle 2"/>
          <p:cNvSpPr>
            <a:spLocks noChangeArrowheads="1"/>
          </p:cNvSpPr>
          <p:nvPr/>
        </p:nvSpPr>
        <p:spPr bwMode="auto">
          <a:xfrm>
            <a:off x="457200" y="381000"/>
            <a:ext cx="8229600" cy="671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anchor="ctr"/>
          <a:lstStyle/>
          <a:p>
            <a:r>
              <a:rPr lang="es-ES">
                <a:solidFill>
                  <a:srgbClr val="B5FF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ANALISIS DE RESULTADOS PREVIOS</a:t>
            </a:r>
          </a:p>
        </p:txBody>
      </p:sp>
      <p:graphicFrame>
        <p:nvGraphicFramePr>
          <p:cNvPr id="439347" name="Group 51"/>
          <p:cNvGraphicFramePr>
            <a:graphicFrameLocks noGrp="1"/>
          </p:cNvGraphicFramePr>
          <p:nvPr/>
        </p:nvGraphicFramePr>
        <p:xfrm>
          <a:off x="539750" y="1125538"/>
          <a:ext cx="8064500" cy="4679951"/>
        </p:xfrm>
        <a:graphic>
          <a:graphicData uri="http://schemas.openxmlformats.org/drawingml/2006/table">
            <a:tbl>
              <a:tblPr/>
              <a:tblGrid>
                <a:gridCol w="1949450"/>
                <a:gridCol w="2924175"/>
                <a:gridCol w="3190875"/>
              </a:tblGrid>
              <a:tr h="8270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2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CRITERIOS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RESULTADOS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PLANIFICADOS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RESULTADOS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OBTENIDOS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PRODUCTO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Valores agregados y diferenciados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Información actualizada, posters y cancioneros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794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PRECIO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JUSTO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9366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PLAZA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Estar al alcance de todos los punto de expendio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Estar en autoservicios,</a:t>
                      </a:r>
                    </a:p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Canillitas, tiendas del barrio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79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PUBLICIDAD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endParaRPr kumimoji="0" lang="es-ES" sz="17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>
                          <a:outerShdw blurRad="38100" dist="38100" dir="2700000" algn="tl">
                            <a:srgbClr val="000000"/>
                          </a:outerShdw>
                        </a:effectLst>
                        <a:latin typeface="Lucida Sans Unicode" pitchFamily="34" charset="0"/>
                      </a:endParaRP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POSICIONM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Revista más leída por los adolescentes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Líder en el mercado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191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2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RENTABILID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Altos dividendos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chemeClr val="hlink"/>
                        </a:buClr>
                        <a:buSzPct val="65000"/>
                        <a:buFont typeface="Wingdings" pitchFamily="2" charset="2"/>
                        <a:buNone/>
                        <a:tabLst/>
                      </a:pPr>
                      <a:r>
                        <a:rPr kumimoji="0" lang="es-ES" sz="17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blurRad="38100" dist="38100" dir="2700000" algn="tl">
                              <a:srgbClr val="000000"/>
                            </a:outerShdw>
                          </a:effectLst>
                          <a:latin typeface="Lucida Sans Unicode" pitchFamily="34" charset="0"/>
                        </a:rPr>
                        <a:t>Sobrepasaron sus expectativas</a:t>
                      </a:r>
                    </a:p>
                  </a:txBody>
                  <a:tcPr anchor="ctr"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439341" name="Text Box 45"/>
          <p:cNvSpPr txBox="1">
            <a:spLocks noChangeArrowheads="1"/>
          </p:cNvSpPr>
          <p:nvPr/>
        </p:nvSpPr>
        <p:spPr bwMode="auto">
          <a:xfrm>
            <a:off x="539750" y="6021388"/>
            <a:ext cx="3455988" cy="396875"/>
          </a:xfrm>
          <a:prstGeom prst="rect">
            <a:avLst/>
          </a:prstGeom>
          <a:gradFill rotWithShape="1">
            <a:gsLst>
              <a:gs pos="0">
                <a:srgbClr val="969696"/>
              </a:gs>
              <a:gs pos="100000">
                <a:srgbClr val="969696">
                  <a:gamma/>
                  <a:shade val="60392"/>
                  <a:invGamma/>
                </a:srgbClr>
              </a:gs>
            </a:gsLst>
            <a:lin ang="540000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</a:pPr>
            <a:r>
              <a:rPr lang="es-ES" sz="2000">
                <a:latin typeface="Arial Narrow" pitchFamily="34" charset="0"/>
              </a:rPr>
              <a:t>DIAGNOSTICO DE EFICIENCIA</a:t>
            </a:r>
          </a:p>
        </p:txBody>
      </p:sp>
      <p:sp>
        <p:nvSpPr>
          <p:cNvPr id="439342" name="Text Box 46"/>
          <p:cNvSpPr txBox="1">
            <a:spLocks noChangeArrowheads="1"/>
          </p:cNvSpPr>
          <p:nvPr/>
        </p:nvSpPr>
        <p:spPr bwMode="auto">
          <a:xfrm>
            <a:off x="7092950" y="6021388"/>
            <a:ext cx="1727200" cy="466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400">
                <a:latin typeface="Arial" charset="0"/>
              </a:rPr>
              <a:t>Alta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xtura">
  <a:themeElements>
    <a:clrScheme name="Textura 5">
      <a:dk1>
        <a:srgbClr val="003366"/>
      </a:dk1>
      <a:lt1>
        <a:srgbClr val="FFFFFF"/>
      </a:lt1>
      <a:dk2>
        <a:srgbClr val="2B5481"/>
      </a:dk2>
      <a:lt2>
        <a:srgbClr val="E5FFFF"/>
      </a:lt2>
      <a:accent1>
        <a:srgbClr val="009999"/>
      </a:accent1>
      <a:accent2>
        <a:srgbClr val="336699"/>
      </a:accent2>
      <a:accent3>
        <a:srgbClr val="ACB3C1"/>
      </a:accent3>
      <a:accent4>
        <a:srgbClr val="DADADA"/>
      </a:accent4>
      <a:accent5>
        <a:srgbClr val="AACACA"/>
      </a:accent5>
      <a:accent6>
        <a:srgbClr val="2D5C8A"/>
      </a:accent6>
      <a:hlink>
        <a:srgbClr val="00CCFF"/>
      </a:hlink>
      <a:folHlink>
        <a:srgbClr val="FFCC00"/>
      </a:folHlink>
    </a:clrScheme>
    <a:fontScheme name="Textura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4351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s-EC" sz="28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Lucida Sans Unicode" pitchFamily="34" charset="0"/>
          </a:defRPr>
        </a:defPPr>
      </a:lstStyle>
    </a:lnDef>
  </a:objectDefaults>
  <a:extraClrSchemeLst>
    <a:extraClrScheme>
      <a:clrScheme name="Textura 1">
        <a:dk1>
          <a:srgbClr val="660000"/>
        </a:dk1>
        <a:lt1>
          <a:srgbClr val="FFFFFF"/>
        </a:lt1>
        <a:dk2>
          <a:srgbClr val="800000"/>
        </a:dk2>
        <a:lt2>
          <a:srgbClr val="FFFFCC"/>
        </a:lt2>
        <a:accent1>
          <a:srgbClr val="BE7960"/>
        </a:accent1>
        <a:accent2>
          <a:srgbClr val="CC6600"/>
        </a:accent2>
        <a:accent3>
          <a:srgbClr val="C0AAAA"/>
        </a:accent3>
        <a:accent4>
          <a:srgbClr val="DADADA"/>
        </a:accent4>
        <a:accent5>
          <a:srgbClr val="DBBEB6"/>
        </a:accent5>
        <a:accent6>
          <a:srgbClr val="B95C00"/>
        </a:accent6>
        <a:hlink>
          <a:srgbClr val="FFCC66"/>
        </a:hlink>
        <a:folHlink>
          <a:srgbClr val="CC33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2">
        <a:dk1>
          <a:srgbClr val="003300"/>
        </a:dk1>
        <a:lt1>
          <a:srgbClr val="FFFFFF"/>
        </a:lt1>
        <a:dk2>
          <a:srgbClr val="4D6A2A"/>
        </a:dk2>
        <a:lt2>
          <a:srgbClr val="CCFF99"/>
        </a:lt2>
        <a:accent1>
          <a:srgbClr val="33CC33"/>
        </a:accent1>
        <a:accent2>
          <a:srgbClr val="46562A"/>
        </a:accent2>
        <a:accent3>
          <a:srgbClr val="B2B9AC"/>
        </a:accent3>
        <a:accent4>
          <a:srgbClr val="DADADA"/>
        </a:accent4>
        <a:accent5>
          <a:srgbClr val="ADE2AD"/>
        </a:accent5>
        <a:accent6>
          <a:srgbClr val="3F4D25"/>
        </a:accent6>
        <a:hlink>
          <a:srgbClr val="009999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3">
        <a:dk1>
          <a:srgbClr val="4E4E74"/>
        </a:dk1>
        <a:lt1>
          <a:srgbClr val="FFFFFF"/>
        </a:lt1>
        <a:dk2>
          <a:srgbClr val="666699"/>
        </a:dk2>
        <a:lt2>
          <a:srgbClr val="FFFFCC"/>
        </a:lt2>
        <a:accent1>
          <a:srgbClr val="5E5884"/>
        </a:accent1>
        <a:accent2>
          <a:srgbClr val="8AB29D"/>
        </a:accent2>
        <a:accent3>
          <a:srgbClr val="B8B8CA"/>
        </a:accent3>
        <a:accent4>
          <a:srgbClr val="DADADA"/>
        </a:accent4>
        <a:accent5>
          <a:srgbClr val="B6B4C2"/>
        </a:accent5>
        <a:accent6>
          <a:srgbClr val="7DA18E"/>
        </a:accent6>
        <a:hlink>
          <a:srgbClr val="FFFF99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4">
        <a:dk1>
          <a:srgbClr val="004E4C"/>
        </a:dk1>
        <a:lt1>
          <a:srgbClr val="FFFFFF"/>
        </a:lt1>
        <a:dk2>
          <a:srgbClr val="006666"/>
        </a:dk2>
        <a:lt2>
          <a:srgbClr val="FFFFCC"/>
        </a:lt2>
        <a:accent1>
          <a:srgbClr val="FFCC00"/>
        </a:accent1>
        <a:accent2>
          <a:srgbClr val="00B0AC"/>
        </a:accent2>
        <a:accent3>
          <a:srgbClr val="AAB8B8"/>
        </a:accent3>
        <a:accent4>
          <a:srgbClr val="DADADA"/>
        </a:accent4>
        <a:accent5>
          <a:srgbClr val="FFE2AA"/>
        </a:accent5>
        <a:accent6>
          <a:srgbClr val="009F9B"/>
        </a:accent6>
        <a:hlink>
          <a:srgbClr val="BA7C3E"/>
        </a:hlink>
        <a:folHlink>
          <a:srgbClr val="724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5">
        <a:dk1>
          <a:srgbClr val="003366"/>
        </a:dk1>
        <a:lt1>
          <a:srgbClr val="FFFFFF"/>
        </a:lt1>
        <a:dk2>
          <a:srgbClr val="2B5481"/>
        </a:dk2>
        <a:lt2>
          <a:srgbClr val="E5FFFF"/>
        </a:lt2>
        <a:accent1>
          <a:srgbClr val="009999"/>
        </a:accent1>
        <a:accent2>
          <a:srgbClr val="336699"/>
        </a:accent2>
        <a:accent3>
          <a:srgbClr val="ACB3C1"/>
        </a:accent3>
        <a:accent4>
          <a:srgbClr val="DADADA"/>
        </a:accent4>
        <a:accent5>
          <a:srgbClr val="AACACA"/>
        </a:accent5>
        <a:accent6>
          <a:srgbClr val="2D5C8A"/>
        </a:accent6>
        <a:hlink>
          <a:srgbClr val="00CCFF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6">
        <a:dk1>
          <a:srgbClr val="080808"/>
        </a:dk1>
        <a:lt1>
          <a:srgbClr val="FFFFFF"/>
        </a:lt1>
        <a:dk2>
          <a:srgbClr val="4D4D4D"/>
        </a:dk2>
        <a:lt2>
          <a:srgbClr val="FFFFFF"/>
        </a:lt2>
        <a:accent1>
          <a:srgbClr val="666699"/>
        </a:accent1>
        <a:accent2>
          <a:srgbClr val="3366CC"/>
        </a:accent2>
        <a:accent3>
          <a:srgbClr val="B2B2B2"/>
        </a:accent3>
        <a:accent4>
          <a:srgbClr val="DADADA"/>
        </a:accent4>
        <a:accent5>
          <a:srgbClr val="B8B8CA"/>
        </a:accent5>
        <a:accent6>
          <a:srgbClr val="2D5CB9"/>
        </a:accent6>
        <a:hlink>
          <a:srgbClr val="00CC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Textura 7">
        <a:dk1>
          <a:srgbClr val="000000"/>
        </a:dk1>
        <a:lt1>
          <a:srgbClr val="DBDAC2"/>
        </a:lt1>
        <a:dk2>
          <a:srgbClr val="827F4C"/>
        </a:dk2>
        <a:lt2>
          <a:srgbClr val="C0BC94"/>
        </a:lt2>
        <a:accent1>
          <a:srgbClr val="AAA578"/>
        </a:accent1>
        <a:accent2>
          <a:srgbClr val="A2A4AC"/>
        </a:accent2>
        <a:accent3>
          <a:srgbClr val="EAEADD"/>
        </a:accent3>
        <a:accent4>
          <a:srgbClr val="000000"/>
        </a:accent4>
        <a:accent5>
          <a:srgbClr val="D2CFBE"/>
        </a:accent5>
        <a:accent6>
          <a:srgbClr val="92949B"/>
        </a:accent6>
        <a:hlink>
          <a:srgbClr val="5B8800"/>
        </a:hlink>
        <a:folHlink>
          <a:srgbClr val="68653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Textura 8">
        <a:dk1>
          <a:srgbClr val="000000"/>
        </a:dk1>
        <a:lt1>
          <a:srgbClr val="DCE8F4"/>
        </a:lt1>
        <a:dk2>
          <a:srgbClr val="7B9CB5"/>
        </a:dk2>
        <a:lt2>
          <a:srgbClr val="969696"/>
        </a:lt2>
        <a:accent1>
          <a:srgbClr val="FFFFFF"/>
        </a:accent1>
        <a:accent2>
          <a:srgbClr val="00BAB6"/>
        </a:accent2>
        <a:accent3>
          <a:srgbClr val="EBF2F8"/>
        </a:accent3>
        <a:accent4>
          <a:srgbClr val="000000"/>
        </a:accent4>
        <a:accent5>
          <a:srgbClr val="FFFFFF"/>
        </a:accent5>
        <a:accent6>
          <a:srgbClr val="00A8A5"/>
        </a:accent6>
        <a:hlink>
          <a:srgbClr val="8A8AD8"/>
        </a:hlink>
        <a:folHlink>
          <a:srgbClr val="24249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ema d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Textured</Template>
  <TotalTime>3661</TotalTime>
  <Words>65</Words>
  <Application>Microsoft PowerPoint</Application>
  <PresentationFormat>Presentación en pantalla (4:3)</PresentationFormat>
  <Paragraphs>27</Paragraphs>
  <Slides>1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7" baseType="lpstr">
      <vt:lpstr>Arial</vt:lpstr>
      <vt:lpstr>Tahoma</vt:lpstr>
      <vt:lpstr>Wingdings</vt:lpstr>
      <vt:lpstr>Lucida Sans Unicode</vt:lpstr>
      <vt:lpstr>Arial Narrow</vt:lpstr>
      <vt:lpstr>Textura</vt:lpstr>
      <vt:lpstr>Diapositiva 1</vt:lpstr>
    </vt:vector>
  </TitlesOfParts>
  <Company>Lala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Escuela Superior Politécnica del Litoral</dc:title>
  <dc:creator>Jose Castro</dc:creator>
  <cp:lastModifiedBy>Administrador</cp:lastModifiedBy>
  <cp:revision>261</cp:revision>
  <dcterms:created xsi:type="dcterms:W3CDTF">2006-08-11T23:40:54Z</dcterms:created>
  <dcterms:modified xsi:type="dcterms:W3CDTF">2009-12-11T17:22:22Z</dcterms:modified>
</cp:coreProperties>
</file>