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F429DE2-260A-49B0-AC9A-D7599DBAD35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8620E-BCFB-49C4-91A8-0743E59EEBE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26993-9DC8-4F76-B923-C6354F029FB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0478528-42EF-4358-8326-FAE1FF37C61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75CEC0-DD8F-44BE-98C2-A4B7DC96FF1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CAE8AE-39D1-4F80-A3F4-7CB82B5AAED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325A3C-956C-4DE0-A4AF-930E0E1BC7A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D78BE-4AC7-487A-B524-310127B5A23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E92D81-459D-495F-BF61-C6093675407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0B8FD-3991-45F3-BFF1-6EDA0249E46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BADF0-3BFD-4568-87D1-7481654A75F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90A17-2ACA-46D2-84A2-0BDF28FA6FA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6FF2D321-89F8-4D6D-BEE2-691F208F131F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4213" y="692150"/>
            <a:ext cx="4810125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pitchFamily="34" charset="0"/>
              </a:rPr>
              <a:t>Características de la Revista</a:t>
            </a:r>
          </a:p>
          <a:p>
            <a:r>
              <a:rPr lang="es-ES" sz="2000">
                <a:latin typeface="Lucida Sans Unicode" pitchFamily="34" charset="0"/>
              </a:rPr>
              <a:t>Género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323850" y="6237288"/>
            <a:ext cx="1655763" cy="366712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s-ES">
              <a:effectLst>
                <a:outerShdw blurRad="38100" dist="38100" dir="2700000" algn="tl">
                  <a:srgbClr val="000000"/>
                </a:outerShdw>
              </a:effectLst>
              <a:latin typeface="Lucida Sans Unicode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223838" y="6165850"/>
            <a:ext cx="2836862" cy="366713"/>
          </a:xfrm>
          <a:prstGeom prst="rect">
            <a:avLst/>
          </a:prstGeom>
          <a:noFill/>
          <a:ln w="14351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>
                <a:effectLst>
                  <a:outerShdw blurRad="38100" dist="38100" dir="2700000" algn="tl">
                    <a:srgbClr val="000000"/>
                  </a:outerShdw>
                </a:effectLst>
                <a:latin typeface="Lucida Sans Unicode" pitchFamily="34" charset="0"/>
              </a:rPr>
              <a:t>Muestra =240 personas</a:t>
            </a:r>
          </a:p>
        </p:txBody>
      </p:sp>
      <p:sp>
        <p:nvSpPr>
          <p:cNvPr id="3077" name="AutoShape 5"/>
          <p:cNvSpPr>
            <a:spLocks noChangeAspect="1" noChangeArrowheads="1" noTextEdit="1"/>
          </p:cNvSpPr>
          <p:nvPr/>
        </p:nvSpPr>
        <p:spPr bwMode="auto">
          <a:xfrm>
            <a:off x="1835150" y="1341438"/>
            <a:ext cx="54102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556000" y="5430838"/>
            <a:ext cx="984250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556000" y="5081588"/>
            <a:ext cx="307975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3556000" y="4732338"/>
            <a:ext cx="219075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3556000" y="4395788"/>
            <a:ext cx="381000" cy="96837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3556000" y="4046538"/>
            <a:ext cx="2865438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3556000" y="3698875"/>
            <a:ext cx="146050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3556000" y="3349625"/>
            <a:ext cx="2116138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3556000" y="3000375"/>
            <a:ext cx="1352550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3556000" y="2651125"/>
            <a:ext cx="3160713" cy="109538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3556000" y="2314575"/>
            <a:ext cx="1352550" cy="96838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3556000" y="1965325"/>
            <a:ext cx="219075" cy="109538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3556000" y="1617663"/>
            <a:ext cx="749300" cy="107950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3556000" y="5334000"/>
            <a:ext cx="1484313" cy="96838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91" name="Rectangle 19"/>
          <p:cNvSpPr>
            <a:spLocks noChangeArrowheads="1"/>
          </p:cNvSpPr>
          <p:nvPr/>
        </p:nvSpPr>
        <p:spPr bwMode="auto">
          <a:xfrm>
            <a:off x="3556000" y="4984750"/>
            <a:ext cx="498475" cy="96838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3556000" y="4637088"/>
            <a:ext cx="249238" cy="95250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3556000" y="4298950"/>
            <a:ext cx="984250" cy="96838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3556000" y="3951288"/>
            <a:ext cx="1233488" cy="95250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3556000" y="3252788"/>
            <a:ext cx="2484438" cy="96837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3556000" y="2903538"/>
            <a:ext cx="984250" cy="96837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97" name="Rectangle 25"/>
          <p:cNvSpPr>
            <a:spLocks noChangeArrowheads="1"/>
          </p:cNvSpPr>
          <p:nvPr/>
        </p:nvSpPr>
        <p:spPr bwMode="auto">
          <a:xfrm>
            <a:off x="3556000" y="2555875"/>
            <a:ext cx="3219450" cy="95250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3556000" y="2219325"/>
            <a:ext cx="1484313" cy="95250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3556000" y="1870075"/>
            <a:ext cx="249238" cy="95250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auto">
          <a:xfrm>
            <a:off x="3556000" y="1520825"/>
            <a:ext cx="984250" cy="96838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4703763" y="5462588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7%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4027488" y="510222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2%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3940175" y="468471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2%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4100513" y="4383088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3%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05" name="Rectangle 33"/>
          <p:cNvSpPr>
            <a:spLocks noChangeArrowheads="1"/>
          </p:cNvSpPr>
          <p:nvPr/>
        </p:nvSpPr>
        <p:spPr bwMode="auto">
          <a:xfrm>
            <a:off x="6592888" y="3998913"/>
            <a:ext cx="3206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21%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06" name="Rectangle 34"/>
          <p:cNvSpPr>
            <a:spLocks noChangeArrowheads="1"/>
          </p:cNvSpPr>
          <p:nvPr/>
        </p:nvSpPr>
        <p:spPr bwMode="auto">
          <a:xfrm>
            <a:off x="3865563" y="364966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1%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07" name="Rectangle 35"/>
          <p:cNvSpPr>
            <a:spLocks noChangeArrowheads="1"/>
          </p:cNvSpPr>
          <p:nvPr/>
        </p:nvSpPr>
        <p:spPr bwMode="auto">
          <a:xfrm>
            <a:off x="5842000" y="330200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15%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08" name="Rectangle 36"/>
          <p:cNvSpPr>
            <a:spLocks noChangeArrowheads="1"/>
          </p:cNvSpPr>
          <p:nvPr/>
        </p:nvSpPr>
        <p:spPr bwMode="auto">
          <a:xfrm>
            <a:off x="5078413" y="295275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10%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09" name="Rectangle 37"/>
          <p:cNvSpPr>
            <a:spLocks noChangeArrowheads="1"/>
          </p:cNvSpPr>
          <p:nvPr/>
        </p:nvSpPr>
        <p:spPr bwMode="auto">
          <a:xfrm>
            <a:off x="6842125" y="260350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23%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10" name="Rectangle 38"/>
          <p:cNvSpPr>
            <a:spLocks noChangeArrowheads="1"/>
          </p:cNvSpPr>
          <p:nvPr/>
        </p:nvSpPr>
        <p:spPr bwMode="auto">
          <a:xfrm>
            <a:off x="5078413" y="226695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10%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11" name="Rectangle 39"/>
          <p:cNvSpPr>
            <a:spLocks noChangeArrowheads="1"/>
          </p:cNvSpPr>
          <p:nvPr/>
        </p:nvSpPr>
        <p:spPr bwMode="auto">
          <a:xfrm>
            <a:off x="3940175" y="200660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2%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12" name="Rectangle 40"/>
          <p:cNvSpPr>
            <a:spLocks noChangeArrowheads="1"/>
          </p:cNvSpPr>
          <p:nvPr/>
        </p:nvSpPr>
        <p:spPr bwMode="auto">
          <a:xfrm>
            <a:off x="4468813" y="156845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5%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5210175" y="5286375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11%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4217988" y="493712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4%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15" name="Rectangle 43"/>
          <p:cNvSpPr>
            <a:spLocks noChangeArrowheads="1"/>
          </p:cNvSpPr>
          <p:nvPr/>
        </p:nvSpPr>
        <p:spPr bwMode="auto">
          <a:xfrm>
            <a:off x="4211638" y="458787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2%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4703763" y="4251325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7%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4954588" y="386080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9%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18" name="Rectangle 46"/>
          <p:cNvSpPr>
            <a:spLocks noChangeArrowheads="1"/>
          </p:cNvSpPr>
          <p:nvPr/>
        </p:nvSpPr>
        <p:spPr bwMode="auto">
          <a:xfrm>
            <a:off x="3719513" y="355441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0%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19" name="Rectangle 47"/>
          <p:cNvSpPr>
            <a:spLocks noChangeArrowheads="1"/>
          </p:cNvSpPr>
          <p:nvPr/>
        </p:nvSpPr>
        <p:spPr bwMode="auto">
          <a:xfrm>
            <a:off x="6210300" y="3205163"/>
            <a:ext cx="3206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18%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20" name="Rectangle 48"/>
          <p:cNvSpPr>
            <a:spLocks noChangeArrowheads="1"/>
          </p:cNvSpPr>
          <p:nvPr/>
        </p:nvSpPr>
        <p:spPr bwMode="auto">
          <a:xfrm>
            <a:off x="4703763" y="2855913"/>
            <a:ext cx="215900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7%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21" name="Rectangle 49"/>
          <p:cNvSpPr>
            <a:spLocks noChangeArrowheads="1"/>
          </p:cNvSpPr>
          <p:nvPr/>
        </p:nvSpPr>
        <p:spPr bwMode="auto">
          <a:xfrm>
            <a:off x="6842125" y="243840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23%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auto">
          <a:xfrm>
            <a:off x="5403850" y="2133600"/>
            <a:ext cx="320675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11%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23" name="Rectangle 51"/>
          <p:cNvSpPr>
            <a:spLocks noChangeArrowheads="1"/>
          </p:cNvSpPr>
          <p:nvPr/>
        </p:nvSpPr>
        <p:spPr bwMode="auto">
          <a:xfrm>
            <a:off x="3968750" y="182245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2%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24" name="Rectangle 52"/>
          <p:cNvSpPr>
            <a:spLocks noChangeArrowheads="1"/>
          </p:cNvSpPr>
          <p:nvPr/>
        </p:nvSpPr>
        <p:spPr bwMode="auto">
          <a:xfrm>
            <a:off x="4703763" y="1473200"/>
            <a:ext cx="215900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7%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2725738" y="5318125"/>
            <a:ext cx="701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Portada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auto">
          <a:xfrm>
            <a:off x="1908175" y="5000625"/>
            <a:ext cx="16049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Calidad del papel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2349500" y="4640263"/>
            <a:ext cx="11858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Promociones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2741613" y="4259263"/>
            <a:ext cx="70326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Colores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29" name="Rectangle 57"/>
          <p:cNvSpPr>
            <a:spLocks noChangeArrowheads="1"/>
          </p:cNvSpPr>
          <p:nvPr/>
        </p:nvSpPr>
        <p:spPr bwMode="auto">
          <a:xfrm>
            <a:off x="2765425" y="3933825"/>
            <a:ext cx="6715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Posters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30" name="Rectangle 58"/>
          <p:cNvSpPr>
            <a:spLocks noChangeArrowheads="1"/>
          </p:cNvSpPr>
          <p:nvPr/>
        </p:nvSpPr>
        <p:spPr bwMode="auto">
          <a:xfrm>
            <a:off x="2273300" y="3632200"/>
            <a:ext cx="12747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Diagramación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auto">
          <a:xfrm>
            <a:off x="2366963" y="3213100"/>
            <a:ext cx="11398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Cancioneros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32" name="Rectangle 60"/>
          <p:cNvSpPr>
            <a:spLocks noChangeArrowheads="1"/>
          </p:cNvSpPr>
          <p:nvPr/>
        </p:nvSpPr>
        <p:spPr bwMode="auto">
          <a:xfrm>
            <a:off x="2681288" y="2886075"/>
            <a:ext cx="78263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Chismes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33" name="Rectangle 61"/>
          <p:cNvSpPr>
            <a:spLocks noChangeArrowheads="1"/>
          </p:cNvSpPr>
          <p:nvPr/>
        </p:nvSpPr>
        <p:spPr bwMode="auto">
          <a:xfrm>
            <a:off x="2557463" y="2593975"/>
            <a:ext cx="9048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Farándula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34" name="Rectangle 62"/>
          <p:cNvSpPr>
            <a:spLocks noChangeArrowheads="1"/>
          </p:cNvSpPr>
          <p:nvPr/>
        </p:nvSpPr>
        <p:spPr bwMode="auto">
          <a:xfrm>
            <a:off x="2536825" y="2236788"/>
            <a:ext cx="9556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Contenido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35" name="Rectangle 63"/>
          <p:cNvSpPr>
            <a:spLocks noChangeArrowheads="1"/>
          </p:cNvSpPr>
          <p:nvPr/>
        </p:nvSpPr>
        <p:spPr bwMode="auto">
          <a:xfrm>
            <a:off x="2706688" y="1838325"/>
            <a:ext cx="7429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Tamaño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36" name="Rectangle 64"/>
          <p:cNvSpPr>
            <a:spLocks noChangeArrowheads="1"/>
          </p:cNvSpPr>
          <p:nvPr/>
        </p:nvSpPr>
        <p:spPr bwMode="auto">
          <a:xfrm>
            <a:off x="2905125" y="1436688"/>
            <a:ext cx="51117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500">
                <a:latin typeface="Lucida Sans Unicode" pitchFamily="34" charset="0"/>
              </a:rPr>
              <a:t>Otros</a:t>
            </a:r>
            <a:endParaRPr lang="es-EC" sz="3200" b="1">
              <a:latin typeface="Lucida Sans Unicode" pitchFamily="34" charset="0"/>
            </a:endParaRPr>
          </a:p>
        </p:txBody>
      </p:sp>
      <p:sp>
        <p:nvSpPr>
          <p:cNvPr id="3137" name="Rectangle 65"/>
          <p:cNvSpPr>
            <a:spLocks noChangeArrowheads="1"/>
          </p:cNvSpPr>
          <p:nvPr/>
        </p:nvSpPr>
        <p:spPr bwMode="auto">
          <a:xfrm>
            <a:off x="4157663" y="6356350"/>
            <a:ext cx="117475" cy="96838"/>
          </a:xfrm>
          <a:prstGeom prst="rect">
            <a:avLst/>
          </a:prstGeom>
          <a:solidFill>
            <a:srgbClr val="99CCFF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auto">
          <a:xfrm>
            <a:off x="4502150" y="6308725"/>
            <a:ext cx="782638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Femenino</a:t>
            </a:r>
            <a:endParaRPr lang="es-EC" sz="2800" b="1">
              <a:latin typeface="Lucida Sans Unicode" pitchFamily="34" charset="0"/>
            </a:endParaRPr>
          </a:p>
        </p:txBody>
      </p:sp>
      <p:sp>
        <p:nvSpPr>
          <p:cNvPr id="3139" name="Rectangle 67"/>
          <p:cNvSpPr>
            <a:spLocks noChangeArrowheads="1"/>
          </p:cNvSpPr>
          <p:nvPr/>
        </p:nvSpPr>
        <p:spPr bwMode="auto">
          <a:xfrm>
            <a:off x="5364163" y="6356350"/>
            <a:ext cx="117475" cy="96838"/>
          </a:xfrm>
          <a:prstGeom prst="rect">
            <a:avLst/>
          </a:prstGeom>
          <a:solidFill>
            <a:srgbClr val="008080"/>
          </a:solidFill>
          <a:ln w="1428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140" name="Rectangle 68"/>
          <p:cNvSpPr>
            <a:spLocks noChangeArrowheads="1"/>
          </p:cNvSpPr>
          <p:nvPr/>
        </p:nvSpPr>
        <p:spPr bwMode="auto">
          <a:xfrm>
            <a:off x="5645150" y="6308725"/>
            <a:ext cx="804863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s-EC" sz="1300">
                <a:latin typeface="Lucida Sans Unicode" pitchFamily="34" charset="0"/>
              </a:rPr>
              <a:t>Masculino</a:t>
            </a:r>
            <a:endParaRPr lang="es-EC" sz="2800" b="1">
              <a:latin typeface="Lucida Sans Unicode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1</TotalTime>
  <Words>73</Words>
  <Application>Microsoft Office PowerPoint</Application>
  <PresentationFormat>Presentación en pantalla (4:3)</PresentationFormat>
  <Paragraphs>41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Tahoma</vt:lpstr>
      <vt:lpstr>Wingdings</vt:lpstr>
      <vt:lpstr>Lucida Sans Unicode</vt:lpstr>
      <vt:lpstr>Textura</vt:lpstr>
      <vt:lpstr>Diapositiva 1</vt:lpstr>
    </vt:vector>
  </TitlesOfParts>
  <Company>Dark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casa</dc:creator>
  <cp:lastModifiedBy>Administrador</cp:lastModifiedBy>
  <cp:revision>1</cp:revision>
  <dcterms:created xsi:type="dcterms:W3CDTF">2007-01-31T21:36:10Z</dcterms:created>
  <dcterms:modified xsi:type="dcterms:W3CDTF">2009-12-11T17:24:16Z</dcterms:modified>
</cp:coreProperties>
</file>