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"/>
  </p:notesMasterIdLst>
  <p:handoutMasterIdLst>
    <p:handoutMasterId r:id="rId4"/>
  </p:handoutMasterIdLst>
  <p:sldIdLst>
    <p:sldId id="492" r:id="rId2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9FF"/>
    <a:srgbClr val="4BDDFF"/>
    <a:srgbClr val="66CCFF"/>
    <a:srgbClr val="00CCFF"/>
    <a:srgbClr val="3399FF"/>
    <a:srgbClr val="B5FBF1"/>
    <a:srgbClr val="91F7D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05" autoAdjust="0"/>
    <p:restoredTop sz="94746" autoAdjust="0"/>
  </p:normalViewPr>
  <p:slideViewPr>
    <p:cSldViewPr>
      <p:cViewPr varScale="1">
        <p:scale>
          <a:sx n="52" d="100"/>
          <a:sy n="52" d="100"/>
        </p:scale>
        <p:origin x="-10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DD5C1695-D38F-42FD-8AC0-24C40E7C0582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A4DEDCED-1A4A-45BC-8820-AFB32BF5A9F9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B0A60E-D23E-4180-844C-02783364932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4FA89-3F6E-44DD-B9FF-7F4A60E2DCA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B926F-1185-4478-83DB-D31E953807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1C5FD-8941-4BD3-974C-58098DC75BC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B6049-FA23-40F6-9869-0600E990D10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D2F49-B368-4F8E-A6DC-731C4054B5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8EF69-A22A-4D90-B51F-66BBB02CCB3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50AB9-9470-4BCB-8F66-4B3B712255E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D2E05-4326-48D3-83E4-5C7D79DAFFB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199D8-2BD5-4A3F-8CE4-CC02AB2B26B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2904E-1FC8-4ED0-8873-4E1C82DFE18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D22B8A5-7FD5-432B-8D2B-BD41548DF352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33B4-4098-4554-A08E-EACAABCBCB8D}" type="slidenum">
              <a:rPr lang="en-US"/>
              <a:pPr/>
              <a:t>1</a:t>
            </a:fld>
            <a:endParaRPr lang="en-US"/>
          </a:p>
        </p:txBody>
      </p:sp>
      <p:graphicFrame>
        <p:nvGraphicFramePr>
          <p:cNvPr id="425027" name="Group 67"/>
          <p:cNvGraphicFramePr>
            <a:graphicFrameLocks noGrp="1"/>
          </p:cNvGraphicFramePr>
          <p:nvPr/>
        </p:nvGraphicFramePr>
        <p:xfrm>
          <a:off x="468313" y="1700213"/>
          <a:ext cx="8135937" cy="4214813"/>
        </p:xfrm>
        <a:graphic>
          <a:graphicData uri="http://schemas.openxmlformats.org/drawingml/2006/table">
            <a:tbl>
              <a:tblPr/>
              <a:tblGrid>
                <a:gridCol w="3168650"/>
                <a:gridCol w="4967287"/>
              </a:tblGrid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FUENTES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>
                            <a:alpha val="50000"/>
                          </a:schemeClr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DIAGNOSTICO COMPETITIVO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>
                            <a:alpha val="50000"/>
                          </a:schemeClr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MIX MARKETING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MEDIA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GESTION MARKETING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MEDIA – 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DRIVERS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CC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66CC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POSICIONES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NOTORIEDAD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PREFERENCIA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FIDELIZACION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RESULTADOS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$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CC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4994" name="Text Box 34"/>
          <p:cNvSpPr txBox="1">
            <a:spLocks noChangeArrowheads="1"/>
          </p:cNvSpPr>
          <p:nvPr/>
        </p:nvSpPr>
        <p:spPr bwMode="auto">
          <a:xfrm>
            <a:off x="323850" y="333375"/>
            <a:ext cx="8245475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600">
                <a:solidFill>
                  <a:srgbClr val="B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INTERNO </a:t>
            </a:r>
          </a:p>
          <a:p>
            <a:pPr>
              <a:spcBef>
                <a:spcPct val="50000"/>
              </a:spcBef>
            </a:pPr>
            <a:r>
              <a:rPr lang="es-ES" sz="2600">
                <a:solidFill>
                  <a:srgbClr val="B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COMPETITIVIDAD  DE EMPRESA</a:t>
            </a:r>
          </a:p>
        </p:txBody>
      </p:sp>
      <p:sp>
        <p:nvSpPr>
          <p:cNvPr id="424995" name="Text Box 35"/>
          <p:cNvSpPr txBox="1">
            <a:spLocks noChangeArrowheads="1"/>
          </p:cNvSpPr>
          <p:nvPr/>
        </p:nvSpPr>
        <p:spPr bwMode="auto">
          <a:xfrm>
            <a:off x="6659563" y="6165850"/>
            <a:ext cx="1584325" cy="5381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</a:t>
            </a:r>
            <a:r>
              <a:rPr lang="es-ES" sz="2000"/>
              <a:t>lta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3663</TotalTime>
  <Words>31</Words>
  <Application>Microsoft PowerPoint</Application>
  <PresentationFormat>Presentación en pantalla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Tahoma</vt:lpstr>
      <vt:lpstr>Wingdings</vt:lpstr>
      <vt:lpstr>Lucida Sans Unicode</vt:lpstr>
      <vt:lpstr>Textura</vt:lpstr>
      <vt:lpstr>Diapositiva 1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261</cp:revision>
  <dcterms:created xsi:type="dcterms:W3CDTF">2006-08-11T23:40:54Z</dcterms:created>
  <dcterms:modified xsi:type="dcterms:W3CDTF">2009-12-11T17:24:35Z</dcterms:modified>
</cp:coreProperties>
</file>