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701" autoAdjust="0"/>
    <p:restoredTop sz="90929"/>
  </p:normalViewPr>
  <p:slideViewPr>
    <p:cSldViewPr>
      <p:cViewPr varScale="1">
        <p:scale>
          <a:sx n="58" d="100"/>
          <a:sy n="58" d="100"/>
        </p:scale>
        <p:origin x="-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0DFF0-8CA3-40A4-A36B-847F22E9BA1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8DB20F-BED8-472F-BA7E-3940FAF01B9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90E42E-CD4C-41EB-8C80-68582F3F1DE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640AF8-F419-4027-805E-66AEA31A489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17D46-A594-4FDF-8ED2-C4C9CF15F2D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535AD2-5E83-435F-9E15-DD6C7BA1F34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365727-02A6-4312-B9FE-4AFBAB49D25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219D9-E8FC-490E-A8F1-F058B228533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8BC1C5-9AD4-4B74-8BA0-BFB89480304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11B1C1-AB3E-489A-BE3C-FFEFC5AE718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444E5-2F59-4BB7-AF35-832A023EF7F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74BCFE-8B5B-4DE8-BA89-843361B3B651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116013" y="188913"/>
            <a:ext cx="7416800" cy="48895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600" b="1">
                <a:solidFill>
                  <a:srgbClr val="B5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cida Sans Unicode" pitchFamily="34" charset="0"/>
              </a:rPr>
              <a:t>ANALISIS DE MACROSEGMENTO-MISION</a:t>
            </a:r>
          </a:p>
        </p:txBody>
      </p:sp>
      <p:graphicFrame>
        <p:nvGraphicFramePr>
          <p:cNvPr id="4099" name="Group 3"/>
          <p:cNvGraphicFramePr>
            <a:graphicFrameLocks noGrp="1"/>
          </p:cNvGraphicFramePr>
          <p:nvPr/>
        </p:nvGraphicFramePr>
        <p:xfrm>
          <a:off x="179388" y="692150"/>
          <a:ext cx="8785225" cy="5581777"/>
        </p:xfrm>
        <a:graphic>
          <a:graphicData uri="http://schemas.openxmlformats.org/drawingml/2006/table">
            <a:tbl>
              <a:tblPr/>
              <a:tblGrid>
                <a:gridCol w="4176712"/>
                <a:gridCol w="2568575"/>
                <a:gridCol w="2039938"/>
              </a:tblGrid>
              <a:tr h="93662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MISION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Proporcionar a los jóvenes adolescentes actualizados de 12 a 20 años de edad, temas chéveres de farándula, música actual, y chismes del momento tanto nacionales como internacionales.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NECESIDADES-SOLUCIONES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Adolescente moderno busca entretenerse con información actualizada </a:t>
                      </a: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de una manera fácil y concreta.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TECNOLOGÍAS USADAS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Imprenta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MEDIA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ALTA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MERCADOS-SEGMENTOS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Jóvenes de 12 a 20 años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ALTA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ALTA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1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FACTORES CLAVES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Contenido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Imprenta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 Distribuidores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Publicidad por canjees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FACTORES CONTROLADOS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Información Actual y Publicidad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BAJA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ALTA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FACTORES NO CONTROLADOS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Preferencias, Distribución, Impresión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ALTA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BAJA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141288" y="6446838"/>
            <a:ext cx="637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>
                <a:solidFill>
                  <a:schemeClr val="tx2"/>
                </a:solidFill>
                <a:latin typeface="Lucida Sans Unicode" pitchFamily="34" charset="0"/>
              </a:rPr>
              <a:t>DIAGNOSTICO DE DEPENDENCIA DE FACTORES CLAVES</a:t>
            </a:r>
          </a:p>
        </p:txBody>
      </p:sp>
      <p:sp>
        <p:nvSpPr>
          <p:cNvPr id="4133" name="Text Box 37"/>
          <p:cNvSpPr txBox="1">
            <a:spLocks noChangeArrowheads="1"/>
          </p:cNvSpPr>
          <p:nvPr/>
        </p:nvSpPr>
        <p:spPr bwMode="auto">
          <a:xfrm>
            <a:off x="6804025" y="6437313"/>
            <a:ext cx="129540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Lucida Sans Unicode" pitchFamily="34" charset="0"/>
              </a:rPr>
              <a:t>Alta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Microsoft PowerPoint</Application>
  <PresentationFormat>Presentación en pantalla (4:3)</PresentationFormat>
  <Paragraphs>28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Times New Roman</vt:lpstr>
      <vt:lpstr>Lucida Sans Unicode</vt:lpstr>
      <vt:lpstr>Arial</vt:lpstr>
      <vt:lpstr>Diseño predeterminado</vt:lpstr>
      <vt:lpstr>Diapositiva 1</vt:lpstr>
    </vt:vector>
  </TitlesOfParts>
  <Company>Grupo Difare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mero</dc:creator>
  <cp:lastModifiedBy>Administrador</cp:lastModifiedBy>
  <cp:revision>1</cp:revision>
  <dcterms:created xsi:type="dcterms:W3CDTF">2007-02-01T21:23:52Z</dcterms:created>
  <dcterms:modified xsi:type="dcterms:W3CDTF">2009-12-11T17:25:12Z</dcterms:modified>
</cp:coreProperties>
</file>