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"/>
  </p:notesMasterIdLst>
  <p:handoutMasterIdLst>
    <p:handoutMasterId r:id="rId4"/>
  </p:handoutMasterIdLst>
  <p:sldIdLst>
    <p:sldId id="331" r:id="rId2"/>
  </p:sldIdLst>
  <p:sldSz cx="9144000" cy="6858000" type="screen4x3"/>
  <p:notesSz cx="6858000" cy="9144000"/>
  <p:defaultTextStyle>
    <a:defPPr>
      <a:defRPr lang="es-EC"/>
    </a:defPPr>
    <a:lvl1pPr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D2"/>
    <a:srgbClr val="6A6AB5"/>
    <a:srgbClr val="C0C0C0"/>
    <a:srgbClr val="0066CC"/>
    <a:srgbClr val="666699"/>
    <a:srgbClr val="0000EC"/>
    <a:srgbClr val="6699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inimized">
    <p:restoredLeft sz="17305" autoAdjust="0"/>
    <p:restoredTop sz="94746" autoAdjust="0"/>
  </p:normalViewPr>
  <p:slideViewPr>
    <p:cSldViewPr>
      <p:cViewPr varScale="1">
        <p:scale>
          <a:sx n="61" d="100"/>
          <a:sy n="61" d="100"/>
        </p:scale>
        <p:origin x="-1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9FF5ADEC-C26A-46B8-83D7-117505453098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D13647C4-49B1-4A78-AAE5-4136B2E9CBA5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2316970-312F-49E7-9311-694918F4620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B9807-DCB3-4BDE-8BAE-6AD9814B729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98F4F4-FA24-438F-9AB4-8173E10C1AE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77A68-F1A7-47CD-A235-9968B9AB06E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BF704-50D8-479F-AC07-9B51A719D2F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53FBA-AEE6-4BD1-8242-7931DBB68E0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9F3F12-9E43-47A0-915B-405261EEECD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D7169A-70C6-4AAA-9134-5CAA9747060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D31A7-B899-4986-AF4B-06326997A7B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46845-68FA-4A42-97A7-F3100D8B107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BEE4C-A1CA-4ACF-BFAF-8CADFFEEA78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B0293DC8-A27E-44AF-AFFB-D053ADEDC8B9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9A839-2944-4064-BAD0-2263BE1BFF78}" type="slidenum">
              <a:rPr lang="en-US"/>
              <a:pPr/>
              <a:t>1</a:t>
            </a:fld>
            <a:endParaRPr lang="en-US"/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00075"/>
          </a:xfrm>
        </p:spPr>
        <p:txBody>
          <a:bodyPr/>
          <a:lstStyle/>
          <a:p>
            <a:pPr algn="l"/>
            <a:r>
              <a:rPr lang="es-EC" sz="3200" b="1">
                <a:latin typeface="Lucida Sans Unicode" pitchFamily="34" charset="0"/>
              </a:rPr>
              <a:t>Revistas de Entretenimiento Juvenil</a:t>
            </a:r>
          </a:p>
        </p:txBody>
      </p:sp>
      <p:sp>
        <p:nvSpPr>
          <p:cNvPr id="178180" name="Rectangle 4"/>
          <p:cNvSpPr>
            <a:spLocks noChangeArrowheads="1"/>
          </p:cNvSpPr>
          <p:nvPr/>
        </p:nvSpPr>
        <p:spPr bwMode="auto">
          <a:xfrm>
            <a:off x="611188" y="892175"/>
            <a:ext cx="287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/>
            <a:r>
              <a:rPr lang="es-ES" sz="20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Top of Mind - General</a:t>
            </a: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8181" name="Freeform 5"/>
          <p:cNvSpPr>
            <a:spLocks/>
          </p:cNvSpPr>
          <p:nvPr/>
        </p:nvSpPr>
        <p:spPr bwMode="auto">
          <a:xfrm>
            <a:off x="4241800" y="3170238"/>
            <a:ext cx="1644650" cy="619125"/>
          </a:xfrm>
          <a:custGeom>
            <a:avLst/>
            <a:gdLst/>
            <a:ahLst/>
            <a:cxnLst>
              <a:cxn ang="0">
                <a:pos x="0" y="390"/>
              </a:cxn>
              <a:cxn ang="0">
                <a:pos x="965" y="0"/>
              </a:cxn>
              <a:cxn ang="0">
                <a:pos x="965" y="18"/>
              </a:cxn>
              <a:cxn ang="0">
                <a:pos x="974" y="36"/>
              </a:cxn>
              <a:cxn ang="0">
                <a:pos x="983" y="54"/>
              </a:cxn>
              <a:cxn ang="0">
                <a:pos x="992" y="71"/>
              </a:cxn>
              <a:cxn ang="0">
                <a:pos x="992" y="89"/>
              </a:cxn>
              <a:cxn ang="0">
                <a:pos x="1001" y="107"/>
              </a:cxn>
              <a:cxn ang="0">
                <a:pos x="1001" y="125"/>
              </a:cxn>
              <a:cxn ang="0">
                <a:pos x="1010" y="142"/>
              </a:cxn>
              <a:cxn ang="0">
                <a:pos x="1010" y="160"/>
              </a:cxn>
              <a:cxn ang="0">
                <a:pos x="1018" y="178"/>
              </a:cxn>
              <a:cxn ang="0">
                <a:pos x="1018" y="195"/>
              </a:cxn>
              <a:cxn ang="0">
                <a:pos x="1027" y="213"/>
              </a:cxn>
              <a:cxn ang="0">
                <a:pos x="1027" y="231"/>
              </a:cxn>
              <a:cxn ang="0">
                <a:pos x="1027" y="249"/>
              </a:cxn>
              <a:cxn ang="0">
                <a:pos x="1027" y="266"/>
              </a:cxn>
              <a:cxn ang="0">
                <a:pos x="1036" y="284"/>
              </a:cxn>
              <a:cxn ang="0">
                <a:pos x="1036" y="302"/>
              </a:cxn>
              <a:cxn ang="0">
                <a:pos x="1036" y="320"/>
              </a:cxn>
              <a:cxn ang="0">
                <a:pos x="1036" y="337"/>
              </a:cxn>
              <a:cxn ang="0">
                <a:pos x="1036" y="355"/>
              </a:cxn>
              <a:cxn ang="0">
                <a:pos x="1036" y="373"/>
              </a:cxn>
              <a:cxn ang="0">
                <a:pos x="1036" y="390"/>
              </a:cxn>
              <a:cxn ang="0">
                <a:pos x="0" y="390"/>
              </a:cxn>
            </a:cxnLst>
            <a:rect l="0" t="0" r="r" b="b"/>
            <a:pathLst>
              <a:path w="1036" h="390">
                <a:moveTo>
                  <a:pt x="0" y="390"/>
                </a:moveTo>
                <a:lnTo>
                  <a:pt x="965" y="0"/>
                </a:lnTo>
                <a:lnTo>
                  <a:pt x="965" y="18"/>
                </a:lnTo>
                <a:lnTo>
                  <a:pt x="974" y="36"/>
                </a:lnTo>
                <a:lnTo>
                  <a:pt x="983" y="54"/>
                </a:lnTo>
                <a:lnTo>
                  <a:pt x="992" y="71"/>
                </a:lnTo>
                <a:lnTo>
                  <a:pt x="992" y="89"/>
                </a:lnTo>
                <a:lnTo>
                  <a:pt x="1001" y="107"/>
                </a:lnTo>
                <a:lnTo>
                  <a:pt x="1001" y="125"/>
                </a:lnTo>
                <a:lnTo>
                  <a:pt x="1010" y="142"/>
                </a:lnTo>
                <a:lnTo>
                  <a:pt x="1010" y="160"/>
                </a:lnTo>
                <a:lnTo>
                  <a:pt x="1018" y="178"/>
                </a:lnTo>
                <a:lnTo>
                  <a:pt x="1018" y="195"/>
                </a:lnTo>
                <a:lnTo>
                  <a:pt x="1027" y="213"/>
                </a:lnTo>
                <a:lnTo>
                  <a:pt x="1027" y="231"/>
                </a:lnTo>
                <a:lnTo>
                  <a:pt x="1027" y="249"/>
                </a:lnTo>
                <a:lnTo>
                  <a:pt x="1027" y="266"/>
                </a:lnTo>
                <a:lnTo>
                  <a:pt x="1036" y="284"/>
                </a:lnTo>
                <a:lnTo>
                  <a:pt x="1036" y="302"/>
                </a:lnTo>
                <a:lnTo>
                  <a:pt x="1036" y="320"/>
                </a:lnTo>
                <a:lnTo>
                  <a:pt x="1036" y="337"/>
                </a:lnTo>
                <a:lnTo>
                  <a:pt x="1036" y="355"/>
                </a:lnTo>
                <a:lnTo>
                  <a:pt x="1036" y="373"/>
                </a:lnTo>
                <a:lnTo>
                  <a:pt x="1036" y="390"/>
                </a:lnTo>
                <a:lnTo>
                  <a:pt x="0" y="390"/>
                </a:lnTo>
                <a:close/>
              </a:path>
            </a:pathLst>
          </a:custGeom>
          <a:solidFill>
            <a:srgbClr val="0080C0"/>
          </a:solidFill>
          <a:ln w="14288">
            <a:solidFill>
              <a:srgbClr val="0080C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2" name="Freeform 6"/>
          <p:cNvSpPr>
            <a:spLocks/>
          </p:cNvSpPr>
          <p:nvPr/>
        </p:nvSpPr>
        <p:spPr bwMode="auto">
          <a:xfrm>
            <a:off x="4241800" y="3170238"/>
            <a:ext cx="1644650" cy="619125"/>
          </a:xfrm>
          <a:custGeom>
            <a:avLst/>
            <a:gdLst/>
            <a:ahLst/>
            <a:cxnLst>
              <a:cxn ang="0">
                <a:pos x="0" y="390"/>
              </a:cxn>
              <a:cxn ang="0">
                <a:pos x="965" y="0"/>
              </a:cxn>
              <a:cxn ang="0">
                <a:pos x="965" y="18"/>
              </a:cxn>
              <a:cxn ang="0">
                <a:pos x="974" y="36"/>
              </a:cxn>
              <a:cxn ang="0">
                <a:pos x="983" y="54"/>
              </a:cxn>
              <a:cxn ang="0">
                <a:pos x="992" y="71"/>
              </a:cxn>
              <a:cxn ang="0">
                <a:pos x="992" y="89"/>
              </a:cxn>
              <a:cxn ang="0">
                <a:pos x="1001" y="107"/>
              </a:cxn>
              <a:cxn ang="0">
                <a:pos x="1001" y="125"/>
              </a:cxn>
              <a:cxn ang="0">
                <a:pos x="1010" y="142"/>
              </a:cxn>
              <a:cxn ang="0">
                <a:pos x="1010" y="160"/>
              </a:cxn>
              <a:cxn ang="0">
                <a:pos x="1018" y="178"/>
              </a:cxn>
              <a:cxn ang="0">
                <a:pos x="1018" y="195"/>
              </a:cxn>
              <a:cxn ang="0">
                <a:pos x="1027" y="213"/>
              </a:cxn>
              <a:cxn ang="0">
                <a:pos x="1027" y="231"/>
              </a:cxn>
              <a:cxn ang="0">
                <a:pos x="1027" y="249"/>
              </a:cxn>
              <a:cxn ang="0">
                <a:pos x="1027" y="266"/>
              </a:cxn>
              <a:cxn ang="0">
                <a:pos x="1036" y="284"/>
              </a:cxn>
              <a:cxn ang="0">
                <a:pos x="1036" y="302"/>
              </a:cxn>
              <a:cxn ang="0">
                <a:pos x="1036" y="320"/>
              </a:cxn>
              <a:cxn ang="0">
                <a:pos x="1036" y="337"/>
              </a:cxn>
              <a:cxn ang="0">
                <a:pos x="1036" y="355"/>
              </a:cxn>
              <a:cxn ang="0">
                <a:pos x="1036" y="373"/>
              </a:cxn>
              <a:cxn ang="0">
                <a:pos x="1036" y="390"/>
              </a:cxn>
              <a:cxn ang="0">
                <a:pos x="0" y="390"/>
              </a:cxn>
            </a:cxnLst>
            <a:rect l="0" t="0" r="r" b="b"/>
            <a:pathLst>
              <a:path w="1036" h="390">
                <a:moveTo>
                  <a:pt x="0" y="390"/>
                </a:moveTo>
                <a:lnTo>
                  <a:pt x="965" y="0"/>
                </a:lnTo>
                <a:lnTo>
                  <a:pt x="965" y="18"/>
                </a:lnTo>
                <a:lnTo>
                  <a:pt x="974" y="36"/>
                </a:lnTo>
                <a:lnTo>
                  <a:pt x="983" y="54"/>
                </a:lnTo>
                <a:lnTo>
                  <a:pt x="992" y="71"/>
                </a:lnTo>
                <a:lnTo>
                  <a:pt x="992" y="89"/>
                </a:lnTo>
                <a:lnTo>
                  <a:pt x="1001" y="107"/>
                </a:lnTo>
                <a:lnTo>
                  <a:pt x="1001" y="125"/>
                </a:lnTo>
                <a:lnTo>
                  <a:pt x="1010" y="142"/>
                </a:lnTo>
                <a:lnTo>
                  <a:pt x="1010" y="160"/>
                </a:lnTo>
                <a:lnTo>
                  <a:pt x="1018" y="178"/>
                </a:lnTo>
                <a:lnTo>
                  <a:pt x="1018" y="195"/>
                </a:lnTo>
                <a:lnTo>
                  <a:pt x="1027" y="213"/>
                </a:lnTo>
                <a:lnTo>
                  <a:pt x="1027" y="231"/>
                </a:lnTo>
                <a:lnTo>
                  <a:pt x="1027" y="249"/>
                </a:lnTo>
                <a:lnTo>
                  <a:pt x="1027" y="266"/>
                </a:lnTo>
                <a:lnTo>
                  <a:pt x="1036" y="284"/>
                </a:lnTo>
                <a:lnTo>
                  <a:pt x="1036" y="302"/>
                </a:lnTo>
                <a:lnTo>
                  <a:pt x="1036" y="320"/>
                </a:lnTo>
                <a:lnTo>
                  <a:pt x="1036" y="337"/>
                </a:lnTo>
                <a:lnTo>
                  <a:pt x="1036" y="355"/>
                </a:lnTo>
                <a:lnTo>
                  <a:pt x="1036" y="373"/>
                </a:lnTo>
                <a:lnTo>
                  <a:pt x="1036" y="390"/>
                </a:lnTo>
                <a:lnTo>
                  <a:pt x="0" y="39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3" name="Freeform 7"/>
          <p:cNvSpPr>
            <a:spLocks/>
          </p:cNvSpPr>
          <p:nvPr/>
        </p:nvSpPr>
        <p:spPr bwMode="auto">
          <a:xfrm>
            <a:off x="2581275" y="2144713"/>
            <a:ext cx="3192463" cy="3290887"/>
          </a:xfrm>
          <a:custGeom>
            <a:avLst/>
            <a:gdLst/>
            <a:ahLst/>
            <a:cxnLst>
              <a:cxn ang="0">
                <a:pos x="1985" y="602"/>
              </a:cxn>
              <a:cxn ang="0">
                <a:pos x="1958" y="531"/>
              </a:cxn>
              <a:cxn ang="0">
                <a:pos x="1914" y="469"/>
              </a:cxn>
              <a:cxn ang="0">
                <a:pos x="1878" y="407"/>
              </a:cxn>
              <a:cxn ang="0">
                <a:pos x="1825" y="354"/>
              </a:cxn>
              <a:cxn ang="0">
                <a:pos x="1781" y="301"/>
              </a:cxn>
              <a:cxn ang="0">
                <a:pos x="1728" y="248"/>
              </a:cxn>
              <a:cxn ang="0">
                <a:pos x="1666" y="203"/>
              </a:cxn>
              <a:cxn ang="0">
                <a:pos x="1613" y="168"/>
              </a:cxn>
              <a:cxn ang="0">
                <a:pos x="1551" y="124"/>
              </a:cxn>
              <a:cxn ang="0">
                <a:pos x="1480" y="97"/>
              </a:cxn>
              <a:cxn ang="0">
                <a:pos x="1418" y="62"/>
              </a:cxn>
              <a:cxn ang="0">
                <a:pos x="1347" y="44"/>
              </a:cxn>
              <a:cxn ang="0">
                <a:pos x="1276" y="26"/>
              </a:cxn>
              <a:cxn ang="0">
                <a:pos x="1205" y="8"/>
              </a:cxn>
              <a:cxn ang="0">
                <a:pos x="1134" y="0"/>
              </a:cxn>
              <a:cxn ang="0">
                <a:pos x="1063" y="0"/>
              </a:cxn>
              <a:cxn ang="0">
                <a:pos x="983" y="0"/>
              </a:cxn>
              <a:cxn ang="0">
                <a:pos x="913" y="0"/>
              </a:cxn>
              <a:cxn ang="0">
                <a:pos x="842" y="17"/>
              </a:cxn>
              <a:cxn ang="0">
                <a:pos x="771" y="35"/>
              </a:cxn>
              <a:cxn ang="0">
                <a:pos x="700" y="53"/>
              </a:cxn>
              <a:cxn ang="0">
                <a:pos x="629" y="79"/>
              </a:cxn>
              <a:cxn ang="0">
                <a:pos x="567" y="106"/>
              </a:cxn>
              <a:cxn ang="0">
                <a:pos x="505" y="141"/>
              </a:cxn>
              <a:cxn ang="0">
                <a:pos x="443" y="186"/>
              </a:cxn>
              <a:cxn ang="0">
                <a:pos x="381" y="230"/>
              </a:cxn>
              <a:cxn ang="0">
                <a:pos x="328" y="274"/>
              </a:cxn>
              <a:cxn ang="0">
                <a:pos x="275" y="327"/>
              </a:cxn>
              <a:cxn ang="0">
                <a:pos x="230" y="381"/>
              </a:cxn>
              <a:cxn ang="0">
                <a:pos x="186" y="443"/>
              </a:cxn>
              <a:cxn ang="0">
                <a:pos x="151" y="505"/>
              </a:cxn>
              <a:cxn ang="0">
                <a:pos x="115" y="567"/>
              </a:cxn>
              <a:cxn ang="0">
                <a:pos x="80" y="629"/>
              </a:cxn>
              <a:cxn ang="0">
                <a:pos x="53" y="700"/>
              </a:cxn>
              <a:cxn ang="0">
                <a:pos x="35" y="771"/>
              </a:cxn>
              <a:cxn ang="0">
                <a:pos x="18" y="841"/>
              </a:cxn>
              <a:cxn ang="0">
                <a:pos x="9" y="912"/>
              </a:cxn>
              <a:cxn ang="0">
                <a:pos x="0" y="983"/>
              </a:cxn>
              <a:cxn ang="0">
                <a:pos x="0" y="1063"/>
              </a:cxn>
              <a:cxn ang="0">
                <a:pos x="0" y="1134"/>
              </a:cxn>
              <a:cxn ang="0">
                <a:pos x="9" y="1205"/>
              </a:cxn>
              <a:cxn ang="0">
                <a:pos x="27" y="1276"/>
              </a:cxn>
              <a:cxn ang="0">
                <a:pos x="44" y="1347"/>
              </a:cxn>
              <a:cxn ang="0">
                <a:pos x="71" y="1418"/>
              </a:cxn>
              <a:cxn ang="0">
                <a:pos x="97" y="1480"/>
              </a:cxn>
              <a:cxn ang="0">
                <a:pos x="124" y="1550"/>
              </a:cxn>
              <a:cxn ang="0">
                <a:pos x="168" y="1613"/>
              </a:cxn>
              <a:cxn ang="0">
                <a:pos x="204" y="1666"/>
              </a:cxn>
              <a:cxn ang="0">
                <a:pos x="257" y="1728"/>
              </a:cxn>
              <a:cxn ang="0">
                <a:pos x="301" y="1781"/>
              </a:cxn>
              <a:cxn ang="0">
                <a:pos x="354" y="1825"/>
              </a:cxn>
              <a:cxn ang="0">
                <a:pos x="416" y="1878"/>
              </a:cxn>
              <a:cxn ang="0">
                <a:pos x="470" y="1914"/>
              </a:cxn>
              <a:cxn ang="0">
                <a:pos x="532" y="1958"/>
              </a:cxn>
              <a:cxn ang="0">
                <a:pos x="602" y="1985"/>
              </a:cxn>
              <a:cxn ang="0">
                <a:pos x="665" y="2020"/>
              </a:cxn>
              <a:cxn ang="0">
                <a:pos x="735" y="2038"/>
              </a:cxn>
              <a:cxn ang="0">
                <a:pos x="806" y="2056"/>
              </a:cxn>
              <a:cxn ang="0">
                <a:pos x="877" y="2073"/>
              </a:cxn>
            </a:cxnLst>
            <a:rect l="0" t="0" r="r" b="b"/>
            <a:pathLst>
              <a:path w="2011" h="2073">
                <a:moveTo>
                  <a:pt x="2011" y="646"/>
                </a:moveTo>
                <a:lnTo>
                  <a:pt x="2002" y="629"/>
                </a:lnTo>
                <a:lnTo>
                  <a:pt x="1994" y="611"/>
                </a:lnTo>
                <a:lnTo>
                  <a:pt x="1985" y="602"/>
                </a:lnTo>
                <a:lnTo>
                  <a:pt x="1976" y="584"/>
                </a:lnTo>
                <a:lnTo>
                  <a:pt x="1967" y="567"/>
                </a:lnTo>
                <a:lnTo>
                  <a:pt x="1967" y="549"/>
                </a:lnTo>
                <a:lnTo>
                  <a:pt x="1958" y="531"/>
                </a:lnTo>
                <a:lnTo>
                  <a:pt x="1949" y="514"/>
                </a:lnTo>
                <a:lnTo>
                  <a:pt x="1932" y="505"/>
                </a:lnTo>
                <a:lnTo>
                  <a:pt x="1923" y="487"/>
                </a:lnTo>
                <a:lnTo>
                  <a:pt x="1914" y="469"/>
                </a:lnTo>
                <a:lnTo>
                  <a:pt x="1905" y="460"/>
                </a:lnTo>
                <a:lnTo>
                  <a:pt x="1896" y="443"/>
                </a:lnTo>
                <a:lnTo>
                  <a:pt x="1887" y="425"/>
                </a:lnTo>
                <a:lnTo>
                  <a:pt x="1878" y="407"/>
                </a:lnTo>
                <a:lnTo>
                  <a:pt x="1861" y="398"/>
                </a:lnTo>
                <a:lnTo>
                  <a:pt x="1852" y="381"/>
                </a:lnTo>
                <a:lnTo>
                  <a:pt x="1843" y="372"/>
                </a:lnTo>
                <a:lnTo>
                  <a:pt x="1825" y="354"/>
                </a:lnTo>
                <a:lnTo>
                  <a:pt x="1816" y="345"/>
                </a:lnTo>
                <a:lnTo>
                  <a:pt x="1808" y="327"/>
                </a:lnTo>
                <a:lnTo>
                  <a:pt x="1790" y="319"/>
                </a:lnTo>
                <a:lnTo>
                  <a:pt x="1781" y="301"/>
                </a:lnTo>
                <a:lnTo>
                  <a:pt x="1763" y="292"/>
                </a:lnTo>
                <a:lnTo>
                  <a:pt x="1754" y="274"/>
                </a:lnTo>
                <a:lnTo>
                  <a:pt x="1737" y="265"/>
                </a:lnTo>
                <a:lnTo>
                  <a:pt x="1728" y="248"/>
                </a:lnTo>
                <a:lnTo>
                  <a:pt x="1710" y="239"/>
                </a:lnTo>
                <a:lnTo>
                  <a:pt x="1701" y="230"/>
                </a:lnTo>
                <a:lnTo>
                  <a:pt x="1683" y="221"/>
                </a:lnTo>
                <a:lnTo>
                  <a:pt x="1666" y="203"/>
                </a:lnTo>
                <a:lnTo>
                  <a:pt x="1657" y="195"/>
                </a:lnTo>
                <a:lnTo>
                  <a:pt x="1639" y="186"/>
                </a:lnTo>
                <a:lnTo>
                  <a:pt x="1621" y="177"/>
                </a:lnTo>
                <a:lnTo>
                  <a:pt x="1613" y="168"/>
                </a:lnTo>
                <a:lnTo>
                  <a:pt x="1595" y="150"/>
                </a:lnTo>
                <a:lnTo>
                  <a:pt x="1577" y="141"/>
                </a:lnTo>
                <a:lnTo>
                  <a:pt x="1559" y="132"/>
                </a:lnTo>
                <a:lnTo>
                  <a:pt x="1551" y="124"/>
                </a:lnTo>
                <a:lnTo>
                  <a:pt x="1533" y="115"/>
                </a:lnTo>
                <a:lnTo>
                  <a:pt x="1515" y="106"/>
                </a:lnTo>
                <a:lnTo>
                  <a:pt x="1497" y="97"/>
                </a:lnTo>
                <a:lnTo>
                  <a:pt x="1480" y="97"/>
                </a:lnTo>
                <a:lnTo>
                  <a:pt x="1462" y="88"/>
                </a:lnTo>
                <a:lnTo>
                  <a:pt x="1453" y="79"/>
                </a:lnTo>
                <a:lnTo>
                  <a:pt x="1435" y="70"/>
                </a:lnTo>
                <a:lnTo>
                  <a:pt x="1418" y="62"/>
                </a:lnTo>
                <a:lnTo>
                  <a:pt x="1400" y="62"/>
                </a:lnTo>
                <a:lnTo>
                  <a:pt x="1382" y="53"/>
                </a:lnTo>
                <a:lnTo>
                  <a:pt x="1364" y="44"/>
                </a:lnTo>
                <a:lnTo>
                  <a:pt x="1347" y="44"/>
                </a:lnTo>
                <a:lnTo>
                  <a:pt x="1329" y="35"/>
                </a:lnTo>
                <a:lnTo>
                  <a:pt x="1311" y="35"/>
                </a:lnTo>
                <a:lnTo>
                  <a:pt x="1294" y="26"/>
                </a:lnTo>
                <a:lnTo>
                  <a:pt x="1276" y="26"/>
                </a:lnTo>
                <a:lnTo>
                  <a:pt x="1258" y="17"/>
                </a:lnTo>
                <a:lnTo>
                  <a:pt x="1240" y="17"/>
                </a:lnTo>
                <a:lnTo>
                  <a:pt x="1223" y="8"/>
                </a:lnTo>
                <a:lnTo>
                  <a:pt x="1205" y="8"/>
                </a:lnTo>
                <a:lnTo>
                  <a:pt x="1187" y="8"/>
                </a:lnTo>
                <a:lnTo>
                  <a:pt x="1170" y="0"/>
                </a:lnTo>
                <a:lnTo>
                  <a:pt x="1152" y="0"/>
                </a:lnTo>
                <a:lnTo>
                  <a:pt x="1134" y="0"/>
                </a:lnTo>
                <a:lnTo>
                  <a:pt x="1116" y="0"/>
                </a:lnTo>
                <a:lnTo>
                  <a:pt x="1099" y="0"/>
                </a:lnTo>
                <a:lnTo>
                  <a:pt x="1081" y="0"/>
                </a:lnTo>
                <a:lnTo>
                  <a:pt x="1063" y="0"/>
                </a:lnTo>
                <a:lnTo>
                  <a:pt x="1046" y="0"/>
                </a:lnTo>
                <a:lnTo>
                  <a:pt x="1019" y="0"/>
                </a:lnTo>
                <a:lnTo>
                  <a:pt x="1001" y="0"/>
                </a:lnTo>
                <a:lnTo>
                  <a:pt x="983" y="0"/>
                </a:lnTo>
                <a:lnTo>
                  <a:pt x="966" y="0"/>
                </a:lnTo>
                <a:lnTo>
                  <a:pt x="948" y="0"/>
                </a:lnTo>
                <a:lnTo>
                  <a:pt x="930" y="0"/>
                </a:lnTo>
                <a:lnTo>
                  <a:pt x="913" y="0"/>
                </a:lnTo>
                <a:lnTo>
                  <a:pt x="895" y="8"/>
                </a:lnTo>
                <a:lnTo>
                  <a:pt x="877" y="8"/>
                </a:lnTo>
                <a:lnTo>
                  <a:pt x="859" y="8"/>
                </a:lnTo>
                <a:lnTo>
                  <a:pt x="842" y="17"/>
                </a:lnTo>
                <a:lnTo>
                  <a:pt x="824" y="17"/>
                </a:lnTo>
                <a:lnTo>
                  <a:pt x="806" y="26"/>
                </a:lnTo>
                <a:lnTo>
                  <a:pt x="789" y="26"/>
                </a:lnTo>
                <a:lnTo>
                  <a:pt x="771" y="35"/>
                </a:lnTo>
                <a:lnTo>
                  <a:pt x="753" y="35"/>
                </a:lnTo>
                <a:lnTo>
                  <a:pt x="735" y="44"/>
                </a:lnTo>
                <a:lnTo>
                  <a:pt x="718" y="44"/>
                </a:lnTo>
                <a:lnTo>
                  <a:pt x="700" y="53"/>
                </a:lnTo>
                <a:lnTo>
                  <a:pt x="682" y="62"/>
                </a:lnTo>
                <a:lnTo>
                  <a:pt x="665" y="62"/>
                </a:lnTo>
                <a:lnTo>
                  <a:pt x="647" y="70"/>
                </a:lnTo>
                <a:lnTo>
                  <a:pt x="629" y="79"/>
                </a:lnTo>
                <a:lnTo>
                  <a:pt x="620" y="88"/>
                </a:lnTo>
                <a:lnTo>
                  <a:pt x="602" y="97"/>
                </a:lnTo>
                <a:lnTo>
                  <a:pt x="585" y="97"/>
                </a:lnTo>
                <a:lnTo>
                  <a:pt x="567" y="106"/>
                </a:lnTo>
                <a:lnTo>
                  <a:pt x="549" y="115"/>
                </a:lnTo>
                <a:lnTo>
                  <a:pt x="532" y="124"/>
                </a:lnTo>
                <a:lnTo>
                  <a:pt x="523" y="132"/>
                </a:lnTo>
                <a:lnTo>
                  <a:pt x="505" y="141"/>
                </a:lnTo>
                <a:lnTo>
                  <a:pt x="487" y="150"/>
                </a:lnTo>
                <a:lnTo>
                  <a:pt x="470" y="168"/>
                </a:lnTo>
                <a:lnTo>
                  <a:pt x="461" y="177"/>
                </a:lnTo>
                <a:lnTo>
                  <a:pt x="443" y="186"/>
                </a:lnTo>
                <a:lnTo>
                  <a:pt x="425" y="195"/>
                </a:lnTo>
                <a:lnTo>
                  <a:pt x="416" y="203"/>
                </a:lnTo>
                <a:lnTo>
                  <a:pt x="399" y="221"/>
                </a:lnTo>
                <a:lnTo>
                  <a:pt x="381" y="230"/>
                </a:lnTo>
                <a:lnTo>
                  <a:pt x="372" y="239"/>
                </a:lnTo>
                <a:lnTo>
                  <a:pt x="354" y="248"/>
                </a:lnTo>
                <a:lnTo>
                  <a:pt x="346" y="265"/>
                </a:lnTo>
                <a:lnTo>
                  <a:pt x="328" y="274"/>
                </a:lnTo>
                <a:lnTo>
                  <a:pt x="319" y="292"/>
                </a:lnTo>
                <a:lnTo>
                  <a:pt x="301" y="301"/>
                </a:lnTo>
                <a:lnTo>
                  <a:pt x="292" y="319"/>
                </a:lnTo>
                <a:lnTo>
                  <a:pt x="275" y="327"/>
                </a:lnTo>
                <a:lnTo>
                  <a:pt x="266" y="345"/>
                </a:lnTo>
                <a:lnTo>
                  <a:pt x="257" y="354"/>
                </a:lnTo>
                <a:lnTo>
                  <a:pt x="239" y="372"/>
                </a:lnTo>
                <a:lnTo>
                  <a:pt x="230" y="381"/>
                </a:lnTo>
                <a:lnTo>
                  <a:pt x="221" y="398"/>
                </a:lnTo>
                <a:lnTo>
                  <a:pt x="204" y="407"/>
                </a:lnTo>
                <a:lnTo>
                  <a:pt x="195" y="425"/>
                </a:lnTo>
                <a:lnTo>
                  <a:pt x="186" y="443"/>
                </a:lnTo>
                <a:lnTo>
                  <a:pt x="177" y="460"/>
                </a:lnTo>
                <a:lnTo>
                  <a:pt x="168" y="469"/>
                </a:lnTo>
                <a:lnTo>
                  <a:pt x="159" y="487"/>
                </a:lnTo>
                <a:lnTo>
                  <a:pt x="151" y="505"/>
                </a:lnTo>
                <a:lnTo>
                  <a:pt x="133" y="514"/>
                </a:lnTo>
                <a:lnTo>
                  <a:pt x="124" y="531"/>
                </a:lnTo>
                <a:lnTo>
                  <a:pt x="115" y="549"/>
                </a:lnTo>
                <a:lnTo>
                  <a:pt x="115" y="567"/>
                </a:lnTo>
                <a:lnTo>
                  <a:pt x="106" y="584"/>
                </a:lnTo>
                <a:lnTo>
                  <a:pt x="97" y="602"/>
                </a:lnTo>
                <a:lnTo>
                  <a:pt x="89" y="611"/>
                </a:lnTo>
                <a:lnTo>
                  <a:pt x="80" y="629"/>
                </a:lnTo>
                <a:lnTo>
                  <a:pt x="71" y="646"/>
                </a:lnTo>
                <a:lnTo>
                  <a:pt x="71" y="664"/>
                </a:lnTo>
                <a:lnTo>
                  <a:pt x="62" y="682"/>
                </a:lnTo>
                <a:lnTo>
                  <a:pt x="53" y="700"/>
                </a:lnTo>
                <a:lnTo>
                  <a:pt x="44" y="717"/>
                </a:lnTo>
                <a:lnTo>
                  <a:pt x="44" y="735"/>
                </a:lnTo>
                <a:lnTo>
                  <a:pt x="35" y="753"/>
                </a:lnTo>
                <a:lnTo>
                  <a:pt x="35" y="771"/>
                </a:lnTo>
                <a:lnTo>
                  <a:pt x="27" y="788"/>
                </a:lnTo>
                <a:lnTo>
                  <a:pt x="27" y="806"/>
                </a:lnTo>
                <a:lnTo>
                  <a:pt x="18" y="824"/>
                </a:lnTo>
                <a:lnTo>
                  <a:pt x="18" y="841"/>
                </a:lnTo>
                <a:lnTo>
                  <a:pt x="9" y="859"/>
                </a:lnTo>
                <a:lnTo>
                  <a:pt x="9" y="877"/>
                </a:lnTo>
                <a:lnTo>
                  <a:pt x="9" y="895"/>
                </a:lnTo>
                <a:lnTo>
                  <a:pt x="9" y="912"/>
                </a:lnTo>
                <a:lnTo>
                  <a:pt x="0" y="930"/>
                </a:lnTo>
                <a:lnTo>
                  <a:pt x="0" y="948"/>
                </a:lnTo>
                <a:lnTo>
                  <a:pt x="0" y="966"/>
                </a:lnTo>
                <a:lnTo>
                  <a:pt x="0" y="983"/>
                </a:lnTo>
                <a:lnTo>
                  <a:pt x="0" y="1001"/>
                </a:lnTo>
                <a:lnTo>
                  <a:pt x="0" y="1019"/>
                </a:lnTo>
                <a:lnTo>
                  <a:pt x="0" y="1036"/>
                </a:lnTo>
                <a:lnTo>
                  <a:pt x="0" y="1063"/>
                </a:lnTo>
                <a:lnTo>
                  <a:pt x="0" y="1081"/>
                </a:lnTo>
                <a:lnTo>
                  <a:pt x="0" y="1098"/>
                </a:lnTo>
                <a:lnTo>
                  <a:pt x="0" y="1116"/>
                </a:lnTo>
                <a:lnTo>
                  <a:pt x="0" y="1134"/>
                </a:lnTo>
                <a:lnTo>
                  <a:pt x="0" y="1152"/>
                </a:lnTo>
                <a:lnTo>
                  <a:pt x="9" y="1169"/>
                </a:lnTo>
                <a:lnTo>
                  <a:pt x="9" y="1187"/>
                </a:lnTo>
                <a:lnTo>
                  <a:pt x="9" y="1205"/>
                </a:lnTo>
                <a:lnTo>
                  <a:pt x="9" y="1223"/>
                </a:lnTo>
                <a:lnTo>
                  <a:pt x="18" y="1240"/>
                </a:lnTo>
                <a:lnTo>
                  <a:pt x="18" y="1258"/>
                </a:lnTo>
                <a:lnTo>
                  <a:pt x="27" y="1276"/>
                </a:lnTo>
                <a:lnTo>
                  <a:pt x="27" y="1293"/>
                </a:lnTo>
                <a:lnTo>
                  <a:pt x="35" y="1311"/>
                </a:lnTo>
                <a:lnTo>
                  <a:pt x="35" y="1329"/>
                </a:lnTo>
                <a:lnTo>
                  <a:pt x="44" y="1347"/>
                </a:lnTo>
                <a:lnTo>
                  <a:pt x="44" y="1364"/>
                </a:lnTo>
                <a:lnTo>
                  <a:pt x="53" y="1382"/>
                </a:lnTo>
                <a:lnTo>
                  <a:pt x="62" y="1400"/>
                </a:lnTo>
                <a:lnTo>
                  <a:pt x="71" y="1418"/>
                </a:lnTo>
                <a:lnTo>
                  <a:pt x="71" y="1435"/>
                </a:lnTo>
                <a:lnTo>
                  <a:pt x="80" y="1453"/>
                </a:lnTo>
                <a:lnTo>
                  <a:pt x="89" y="1462"/>
                </a:lnTo>
                <a:lnTo>
                  <a:pt x="97" y="1480"/>
                </a:lnTo>
                <a:lnTo>
                  <a:pt x="106" y="1497"/>
                </a:lnTo>
                <a:lnTo>
                  <a:pt x="115" y="1515"/>
                </a:lnTo>
                <a:lnTo>
                  <a:pt x="115" y="1533"/>
                </a:lnTo>
                <a:lnTo>
                  <a:pt x="124" y="1550"/>
                </a:lnTo>
                <a:lnTo>
                  <a:pt x="133" y="1559"/>
                </a:lnTo>
                <a:lnTo>
                  <a:pt x="151" y="1577"/>
                </a:lnTo>
                <a:lnTo>
                  <a:pt x="159" y="1595"/>
                </a:lnTo>
                <a:lnTo>
                  <a:pt x="168" y="1613"/>
                </a:lnTo>
                <a:lnTo>
                  <a:pt x="177" y="1621"/>
                </a:lnTo>
                <a:lnTo>
                  <a:pt x="186" y="1639"/>
                </a:lnTo>
                <a:lnTo>
                  <a:pt x="195" y="1657"/>
                </a:lnTo>
                <a:lnTo>
                  <a:pt x="204" y="1666"/>
                </a:lnTo>
                <a:lnTo>
                  <a:pt x="221" y="1683"/>
                </a:lnTo>
                <a:lnTo>
                  <a:pt x="230" y="1701"/>
                </a:lnTo>
                <a:lnTo>
                  <a:pt x="239" y="1710"/>
                </a:lnTo>
                <a:lnTo>
                  <a:pt x="257" y="1728"/>
                </a:lnTo>
                <a:lnTo>
                  <a:pt x="266" y="1737"/>
                </a:lnTo>
                <a:lnTo>
                  <a:pt x="275" y="1754"/>
                </a:lnTo>
                <a:lnTo>
                  <a:pt x="292" y="1763"/>
                </a:lnTo>
                <a:lnTo>
                  <a:pt x="301" y="1781"/>
                </a:lnTo>
                <a:lnTo>
                  <a:pt x="319" y="1790"/>
                </a:lnTo>
                <a:lnTo>
                  <a:pt x="328" y="1807"/>
                </a:lnTo>
                <a:lnTo>
                  <a:pt x="346" y="1816"/>
                </a:lnTo>
                <a:lnTo>
                  <a:pt x="354" y="1825"/>
                </a:lnTo>
                <a:lnTo>
                  <a:pt x="372" y="1843"/>
                </a:lnTo>
                <a:lnTo>
                  <a:pt x="381" y="1852"/>
                </a:lnTo>
                <a:lnTo>
                  <a:pt x="399" y="1861"/>
                </a:lnTo>
                <a:lnTo>
                  <a:pt x="416" y="1878"/>
                </a:lnTo>
                <a:lnTo>
                  <a:pt x="425" y="1887"/>
                </a:lnTo>
                <a:lnTo>
                  <a:pt x="443" y="1896"/>
                </a:lnTo>
                <a:lnTo>
                  <a:pt x="461" y="1905"/>
                </a:lnTo>
                <a:lnTo>
                  <a:pt x="470" y="1914"/>
                </a:lnTo>
                <a:lnTo>
                  <a:pt x="487" y="1923"/>
                </a:lnTo>
                <a:lnTo>
                  <a:pt x="505" y="1940"/>
                </a:lnTo>
                <a:lnTo>
                  <a:pt x="523" y="1949"/>
                </a:lnTo>
                <a:lnTo>
                  <a:pt x="532" y="1958"/>
                </a:lnTo>
                <a:lnTo>
                  <a:pt x="549" y="1967"/>
                </a:lnTo>
                <a:lnTo>
                  <a:pt x="567" y="1976"/>
                </a:lnTo>
                <a:lnTo>
                  <a:pt x="585" y="1976"/>
                </a:lnTo>
                <a:lnTo>
                  <a:pt x="602" y="1985"/>
                </a:lnTo>
                <a:lnTo>
                  <a:pt x="620" y="1994"/>
                </a:lnTo>
                <a:lnTo>
                  <a:pt x="629" y="2002"/>
                </a:lnTo>
                <a:lnTo>
                  <a:pt x="647" y="2011"/>
                </a:lnTo>
                <a:lnTo>
                  <a:pt x="665" y="2020"/>
                </a:lnTo>
                <a:lnTo>
                  <a:pt x="682" y="2020"/>
                </a:lnTo>
                <a:lnTo>
                  <a:pt x="700" y="2029"/>
                </a:lnTo>
                <a:lnTo>
                  <a:pt x="718" y="2038"/>
                </a:lnTo>
                <a:lnTo>
                  <a:pt x="735" y="2038"/>
                </a:lnTo>
                <a:lnTo>
                  <a:pt x="753" y="2047"/>
                </a:lnTo>
                <a:lnTo>
                  <a:pt x="771" y="2047"/>
                </a:lnTo>
                <a:lnTo>
                  <a:pt x="789" y="2056"/>
                </a:lnTo>
                <a:lnTo>
                  <a:pt x="806" y="2056"/>
                </a:lnTo>
                <a:lnTo>
                  <a:pt x="824" y="2065"/>
                </a:lnTo>
                <a:lnTo>
                  <a:pt x="842" y="2065"/>
                </a:lnTo>
                <a:lnTo>
                  <a:pt x="859" y="2073"/>
                </a:lnTo>
                <a:lnTo>
                  <a:pt x="877" y="2073"/>
                </a:lnTo>
                <a:lnTo>
                  <a:pt x="1046" y="1036"/>
                </a:lnTo>
                <a:lnTo>
                  <a:pt x="2011" y="646"/>
                </a:lnTo>
                <a:close/>
              </a:path>
            </a:pathLst>
          </a:custGeom>
          <a:gradFill rotWithShape="1">
            <a:gsLst>
              <a:gs pos="0">
                <a:srgbClr val="006B9F"/>
              </a:gs>
              <a:gs pos="100000">
                <a:srgbClr val="006B9F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006B9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4" name="Freeform 8"/>
          <p:cNvSpPr>
            <a:spLocks/>
          </p:cNvSpPr>
          <p:nvPr/>
        </p:nvSpPr>
        <p:spPr bwMode="auto">
          <a:xfrm>
            <a:off x="2581275" y="2144713"/>
            <a:ext cx="3192463" cy="3290887"/>
          </a:xfrm>
          <a:custGeom>
            <a:avLst/>
            <a:gdLst/>
            <a:ahLst/>
            <a:cxnLst>
              <a:cxn ang="0">
                <a:pos x="842" y="2065"/>
              </a:cxn>
              <a:cxn ang="0">
                <a:pos x="771" y="2047"/>
              </a:cxn>
              <a:cxn ang="0">
                <a:pos x="700" y="2029"/>
              </a:cxn>
              <a:cxn ang="0">
                <a:pos x="629" y="2002"/>
              </a:cxn>
              <a:cxn ang="0">
                <a:pos x="567" y="1976"/>
              </a:cxn>
              <a:cxn ang="0">
                <a:pos x="505" y="1940"/>
              </a:cxn>
              <a:cxn ang="0">
                <a:pos x="443" y="1896"/>
              </a:cxn>
              <a:cxn ang="0">
                <a:pos x="381" y="1852"/>
              </a:cxn>
              <a:cxn ang="0">
                <a:pos x="328" y="1807"/>
              </a:cxn>
              <a:cxn ang="0">
                <a:pos x="275" y="1754"/>
              </a:cxn>
              <a:cxn ang="0">
                <a:pos x="230" y="1701"/>
              </a:cxn>
              <a:cxn ang="0">
                <a:pos x="186" y="1639"/>
              </a:cxn>
              <a:cxn ang="0">
                <a:pos x="151" y="1577"/>
              </a:cxn>
              <a:cxn ang="0">
                <a:pos x="115" y="1515"/>
              </a:cxn>
              <a:cxn ang="0">
                <a:pos x="80" y="1453"/>
              </a:cxn>
              <a:cxn ang="0">
                <a:pos x="53" y="1382"/>
              </a:cxn>
              <a:cxn ang="0">
                <a:pos x="35" y="1311"/>
              </a:cxn>
              <a:cxn ang="0">
                <a:pos x="18" y="1240"/>
              </a:cxn>
              <a:cxn ang="0">
                <a:pos x="9" y="1169"/>
              </a:cxn>
              <a:cxn ang="0">
                <a:pos x="0" y="1098"/>
              </a:cxn>
              <a:cxn ang="0">
                <a:pos x="0" y="1019"/>
              </a:cxn>
              <a:cxn ang="0">
                <a:pos x="0" y="948"/>
              </a:cxn>
              <a:cxn ang="0">
                <a:pos x="9" y="877"/>
              </a:cxn>
              <a:cxn ang="0">
                <a:pos x="27" y="806"/>
              </a:cxn>
              <a:cxn ang="0">
                <a:pos x="44" y="735"/>
              </a:cxn>
              <a:cxn ang="0">
                <a:pos x="71" y="664"/>
              </a:cxn>
              <a:cxn ang="0">
                <a:pos x="97" y="602"/>
              </a:cxn>
              <a:cxn ang="0">
                <a:pos x="124" y="531"/>
              </a:cxn>
              <a:cxn ang="0">
                <a:pos x="168" y="469"/>
              </a:cxn>
              <a:cxn ang="0">
                <a:pos x="204" y="407"/>
              </a:cxn>
              <a:cxn ang="0">
                <a:pos x="257" y="354"/>
              </a:cxn>
              <a:cxn ang="0">
                <a:pos x="301" y="301"/>
              </a:cxn>
              <a:cxn ang="0">
                <a:pos x="354" y="248"/>
              </a:cxn>
              <a:cxn ang="0">
                <a:pos x="416" y="203"/>
              </a:cxn>
              <a:cxn ang="0">
                <a:pos x="470" y="168"/>
              </a:cxn>
              <a:cxn ang="0">
                <a:pos x="532" y="124"/>
              </a:cxn>
              <a:cxn ang="0">
                <a:pos x="602" y="97"/>
              </a:cxn>
              <a:cxn ang="0">
                <a:pos x="665" y="62"/>
              </a:cxn>
              <a:cxn ang="0">
                <a:pos x="735" y="44"/>
              </a:cxn>
              <a:cxn ang="0">
                <a:pos x="806" y="26"/>
              </a:cxn>
              <a:cxn ang="0">
                <a:pos x="877" y="8"/>
              </a:cxn>
              <a:cxn ang="0">
                <a:pos x="948" y="0"/>
              </a:cxn>
              <a:cxn ang="0">
                <a:pos x="1019" y="0"/>
              </a:cxn>
              <a:cxn ang="0">
                <a:pos x="1099" y="0"/>
              </a:cxn>
              <a:cxn ang="0">
                <a:pos x="1170" y="0"/>
              </a:cxn>
              <a:cxn ang="0">
                <a:pos x="1240" y="17"/>
              </a:cxn>
              <a:cxn ang="0">
                <a:pos x="1311" y="35"/>
              </a:cxn>
              <a:cxn ang="0">
                <a:pos x="1382" y="53"/>
              </a:cxn>
              <a:cxn ang="0">
                <a:pos x="1453" y="79"/>
              </a:cxn>
              <a:cxn ang="0">
                <a:pos x="1515" y="106"/>
              </a:cxn>
              <a:cxn ang="0">
                <a:pos x="1577" y="141"/>
              </a:cxn>
              <a:cxn ang="0">
                <a:pos x="1639" y="186"/>
              </a:cxn>
              <a:cxn ang="0">
                <a:pos x="1701" y="230"/>
              </a:cxn>
              <a:cxn ang="0">
                <a:pos x="1754" y="274"/>
              </a:cxn>
              <a:cxn ang="0">
                <a:pos x="1808" y="327"/>
              </a:cxn>
              <a:cxn ang="0">
                <a:pos x="1852" y="381"/>
              </a:cxn>
              <a:cxn ang="0">
                <a:pos x="1896" y="443"/>
              </a:cxn>
              <a:cxn ang="0">
                <a:pos x="1932" y="505"/>
              </a:cxn>
              <a:cxn ang="0">
                <a:pos x="1967" y="567"/>
              </a:cxn>
              <a:cxn ang="0">
                <a:pos x="2002" y="629"/>
              </a:cxn>
            </a:cxnLst>
            <a:rect l="0" t="0" r="r" b="b"/>
            <a:pathLst>
              <a:path w="2011" h="2073">
                <a:moveTo>
                  <a:pt x="1046" y="1036"/>
                </a:moveTo>
                <a:lnTo>
                  <a:pt x="877" y="2073"/>
                </a:lnTo>
                <a:lnTo>
                  <a:pt x="859" y="2073"/>
                </a:lnTo>
                <a:lnTo>
                  <a:pt x="842" y="2065"/>
                </a:lnTo>
                <a:lnTo>
                  <a:pt x="824" y="2065"/>
                </a:lnTo>
                <a:lnTo>
                  <a:pt x="806" y="2056"/>
                </a:lnTo>
                <a:lnTo>
                  <a:pt x="789" y="2056"/>
                </a:lnTo>
                <a:lnTo>
                  <a:pt x="771" y="2047"/>
                </a:lnTo>
                <a:lnTo>
                  <a:pt x="753" y="2047"/>
                </a:lnTo>
                <a:lnTo>
                  <a:pt x="735" y="2038"/>
                </a:lnTo>
                <a:lnTo>
                  <a:pt x="718" y="2038"/>
                </a:lnTo>
                <a:lnTo>
                  <a:pt x="700" y="2029"/>
                </a:lnTo>
                <a:lnTo>
                  <a:pt x="682" y="2020"/>
                </a:lnTo>
                <a:lnTo>
                  <a:pt x="665" y="2020"/>
                </a:lnTo>
                <a:lnTo>
                  <a:pt x="647" y="2011"/>
                </a:lnTo>
                <a:lnTo>
                  <a:pt x="629" y="2002"/>
                </a:lnTo>
                <a:lnTo>
                  <a:pt x="620" y="1994"/>
                </a:lnTo>
                <a:lnTo>
                  <a:pt x="602" y="1985"/>
                </a:lnTo>
                <a:lnTo>
                  <a:pt x="585" y="1976"/>
                </a:lnTo>
                <a:lnTo>
                  <a:pt x="567" y="1976"/>
                </a:lnTo>
                <a:lnTo>
                  <a:pt x="549" y="1967"/>
                </a:lnTo>
                <a:lnTo>
                  <a:pt x="532" y="1958"/>
                </a:lnTo>
                <a:lnTo>
                  <a:pt x="523" y="1949"/>
                </a:lnTo>
                <a:lnTo>
                  <a:pt x="505" y="1940"/>
                </a:lnTo>
                <a:lnTo>
                  <a:pt x="487" y="1923"/>
                </a:lnTo>
                <a:lnTo>
                  <a:pt x="470" y="1914"/>
                </a:lnTo>
                <a:lnTo>
                  <a:pt x="461" y="1905"/>
                </a:lnTo>
                <a:lnTo>
                  <a:pt x="443" y="1896"/>
                </a:lnTo>
                <a:lnTo>
                  <a:pt x="425" y="1887"/>
                </a:lnTo>
                <a:lnTo>
                  <a:pt x="416" y="1878"/>
                </a:lnTo>
                <a:lnTo>
                  <a:pt x="399" y="1861"/>
                </a:lnTo>
                <a:lnTo>
                  <a:pt x="381" y="1852"/>
                </a:lnTo>
                <a:lnTo>
                  <a:pt x="372" y="1843"/>
                </a:lnTo>
                <a:lnTo>
                  <a:pt x="354" y="1825"/>
                </a:lnTo>
                <a:lnTo>
                  <a:pt x="346" y="1816"/>
                </a:lnTo>
                <a:lnTo>
                  <a:pt x="328" y="1807"/>
                </a:lnTo>
                <a:lnTo>
                  <a:pt x="319" y="1790"/>
                </a:lnTo>
                <a:lnTo>
                  <a:pt x="301" y="1781"/>
                </a:lnTo>
                <a:lnTo>
                  <a:pt x="292" y="1763"/>
                </a:lnTo>
                <a:lnTo>
                  <a:pt x="275" y="1754"/>
                </a:lnTo>
                <a:lnTo>
                  <a:pt x="266" y="1737"/>
                </a:lnTo>
                <a:lnTo>
                  <a:pt x="257" y="1728"/>
                </a:lnTo>
                <a:lnTo>
                  <a:pt x="239" y="1710"/>
                </a:lnTo>
                <a:lnTo>
                  <a:pt x="230" y="1701"/>
                </a:lnTo>
                <a:lnTo>
                  <a:pt x="221" y="1683"/>
                </a:lnTo>
                <a:lnTo>
                  <a:pt x="204" y="1666"/>
                </a:lnTo>
                <a:lnTo>
                  <a:pt x="195" y="1657"/>
                </a:lnTo>
                <a:lnTo>
                  <a:pt x="186" y="1639"/>
                </a:lnTo>
                <a:lnTo>
                  <a:pt x="177" y="1621"/>
                </a:lnTo>
                <a:lnTo>
                  <a:pt x="168" y="1613"/>
                </a:lnTo>
                <a:lnTo>
                  <a:pt x="159" y="1595"/>
                </a:lnTo>
                <a:lnTo>
                  <a:pt x="151" y="1577"/>
                </a:lnTo>
                <a:lnTo>
                  <a:pt x="133" y="1559"/>
                </a:lnTo>
                <a:lnTo>
                  <a:pt x="124" y="1550"/>
                </a:lnTo>
                <a:lnTo>
                  <a:pt x="115" y="1533"/>
                </a:lnTo>
                <a:lnTo>
                  <a:pt x="115" y="1515"/>
                </a:lnTo>
                <a:lnTo>
                  <a:pt x="106" y="1497"/>
                </a:lnTo>
                <a:lnTo>
                  <a:pt x="97" y="1480"/>
                </a:lnTo>
                <a:lnTo>
                  <a:pt x="89" y="1462"/>
                </a:lnTo>
                <a:lnTo>
                  <a:pt x="80" y="1453"/>
                </a:lnTo>
                <a:lnTo>
                  <a:pt x="71" y="1435"/>
                </a:lnTo>
                <a:lnTo>
                  <a:pt x="71" y="1418"/>
                </a:lnTo>
                <a:lnTo>
                  <a:pt x="62" y="1400"/>
                </a:lnTo>
                <a:lnTo>
                  <a:pt x="53" y="1382"/>
                </a:lnTo>
                <a:lnTo>
                  <a:pt x="44" y="1364"/>
                </a:lnTo>
                <a:lnTo>
                  <a:pt x="44" y="1347"/>
                </a:lnTo>
                <a:lnTo>
                  <a:pt x="35" y="1329"/>
                </a:lnTo>
                <a:lnTo>
                  <a:pt x="35" y="1311"/>
                </a:lnTo>
                <a:lnTo>
                  <a:pt x="27" y="1293"/>
                </a:lnTo>
                <a:lnTo>
                  <a:pt x="27" y="1276"/>
                </a:lnTo>
                <a:lnTo>
                  <a:pt x="18" y="1258"/>
                </a:lnTo>
                <a:lnTo>
                  <a:pt x="18" y="1240"/>
                </a:lnTo>
                <a:lnTo>
                  <a:pt x="9" y="1223"/>
                </a:lnTo>
                <a:lnTo>
                  <a:pt x="9" y="1205"/>
                </a:lnTo>
                <a:lnTo>
                  <a:pt x="9" y="1187"/>
                </a:lnTo>
                <a:lnTo>
                  <a:pt x="9" y="1169"/>
                </a:lnTo>
                <a:lnTo>
                  <a:pt x="0" y="1152"/>
                </a:lnTo>
                <a:lnTo>
                  <a:pt x="0" y="1134"/>
                </a:lnTo>
                <a:lnTo>
                  <a:pt x="0" y="1116"/>
                </a:lnTo>
                <a:lnTo>
                  <a:pt x="0" y="1098"/>
                </a:lnTo>
                <a:lnTo>
                  <a:pt x="0" y="1081"/>
                </a:lnTo>
                <a:lnTo>
                  <a:pt x="0" y="1063"/>
                </a:lnTo>
                <a:lnTo>
                  <a:pt x="0" y="1036"/>
                </a:lnTo>
                <a:lnTo>
                  <a:pt x="0" y="1019"/>
                </a:lnTo>
                <a:lnTo>
                  <a:pt x="0" y="1001"/>
                </a:lnTo>
                <a:lnTo>
                  <a:pt x="0" y="983"/>
                </a:lnTo>
                <a:lnTo>
                  <a:pt x="0" y="966"/>
                </a:lnTo>
                <a:lnTo>
                  <a:pt x="0" y="948"/>
                </a:lnTo>
                <a:lnTo>
                  <a:pt x="0" y="930"/>
                </a:lnTo>
                <a:lnTo>
                  <a:pt x="9" y="912"/>
                </a:lnTo>
                <a:lnTo>
                  <a:pt x="9" y="895"/>
                </a:lnTo>
                <a:lnTo>
                  <a:pt x="9" y="877"/>
                </a:lnTo>
                <a:lnTo>
                  <a:pt x="9" y="859"/>
                </a:lnTo>
                <a:lnTo>
                  <a:pt x="18" y="841"/>
                </a:lnTo>
                <a:lnTo>
                  <a:pt x="18" y="824"/>
                </a:lnTo>
                <a:lnTo>
                  <a:pt x="27" y="806"/>
                </a:lnTo>
                <a:lnTo>
                  <a:pt x="27" y="788"/>
                </a:lnTo>
                <a:lnTo>
                  <a:pt x="35" y="771"/>
                </a:lnTo>
                <a:lnTo>
                  <a:pt x="35" y="753"/>
                </a:lnTo>
                <a:lnTo>
                  <a:pt x="44" y="735"/>
                </a:lnTo>
                <a:lnTo>
                  <a:pt x="44" y="717"/>
                </a:lnTo>
                <a:lnTo>
                  <a:pt x="53" y="700"/>
                </a:lnTo>
                <a:lnTo>
                  <a:pt x="62" y="682"/>
                </a:lnTo>
                <a:lnTo>
                  <a:pt x="71" y="664"/>
                </a:lnTo>
                <a:lnTo>
                  <a:pt x="71" y="646"/>
                </a:lnTo>
                <a:lnTo>
                  <a:pt x="80" y="629"/>
                </a:lnTo>
                <a:lnTo>
                  <a:pt x="89" y="611"/>
                </a:lnTo>
                <a:lnTo>
                  <a:pt x="97" y="602"/>
                </a:lnTo>
                <a:lnTo>
                  <a:pt x="106" y="584"/>
                </a:lnTo>
                <a:lnTo>
                  <a:pt x="115" y="567"/>
                </a:lnTo>
                <a:lnTo>
                  <a:pt x="115" y="549"/>
                </a:lnTo>
                <a:lnTo>
                  <a:pt x="124" y="531"/>
                </a:lnTo>
                <a:lnTo>
                  <a:pt x="133" y="514"/>
                </a:lnTo>
                <a:lnTo>
                  <a:pt x="151" y="505"/>
                </a:lnTo>
                <a:lnTo>
                  <a:pt x="159" y="487"/>
                </a:lnTo>
                <a:lnTo>
                  <a:pt x="168" y="469"/>
                </a:lnTo>
                <a:lnTo>
                  <a:pt x="177" y="460"/>
                </a:lnTo>
                <a:lnTo>
                  <a:pt x="186" y="443"/>
                </a:lnTo>
                <a:lnTo>
                  <a:pt x="195" y="425"/>
                </a:lnTo>
                <a:lnTo>
                  <a:pt x="204" y="407"/>
                </a:lnTo>
                <a:lnTo>
                  <a:pt x="221" y="398"/>
                </a:lnTo>
                <a:lnTo>
                  <a:pt x="230" y="381"/>
                </a:lnTo>
                <a:lnTo>
                  <a:pt x="239" y="372"/>
                </a:lnTo>
                <a:lnTo>
                  <a:pt x="257" y="354"/>
                </a:lnTo>
                <a:lnTo>
                  <a:pt x="266" y="345"/>
                </a:lnTo>
                <a:lnTo>
                  <a:pt x="275" y="327"/>
                </a:lnTo>
                <a:lnTo>
                  <a:pt x="292" y="319"/>
                </a:lnTo>
                <a:lnTo>
                  <a:pt x="301" y="301"/>
                </a:lnTo>
                <a:lnTo>
                  <a:pt x="319" y="292"/>
                </a:lnTo>
                <a:lnTo>
                  <a:pt x="328" y="274"/>
                </a:lnTo>
                <a:lnTo>
                  <a:pt x="346" y="265"/>
                </a:lnTo>
                <a:lnTo>
                  <a:pt x="354" y="248"/>
                </a:lnTo>
                <a:lnTo>
                  <a:pt x="372" y="239"/>
                </a:lnTo>
                <a:lnTo>
                  <a:pt x="381" y="230"/>
                </a:lnTo>
                <a:lnTo>
                  <a:pt x="399" y="221"/>
                </a:lnTo>
                <a:lnTo>
                  <a:pt x="416" y="203"/>
                </a:lnTo>
                <a:lnTo>
                  <a:pt x="425" y="195"/>
                </a:lnTo>
                <a:lnTo>
                  <a:pt x="443" y="186"/>
                </a:lnTo>
                <a:lnTo>
                  <a:pt x="461" y="177"/>
                </a:lnTo>
                <a:lnTo>
                  <a:pt x="470" y="168"/>
                </a:lnTo>
                <a:lnTo>
                  <a:pt x="487" y="150"/>
                </a:lnTo>
                <a:lnTo>
                  <a:pt x="505" y="141"/>
                </a:lnTo>
                <a:lnTo>
                  <a:pt x="523" y="132"/>
                </a:lnTo>
                <a:lnTo>
                  <a:pt x="532" y="124"/>
                </a:lnTo>
                <a:lnTo>
                  <a:pt x="549" y="115"/>
                </a:lnTo>
                <a:lnTo>
                  <a:pt x="567" y="106"/>
                </a:lnTo>
                <a:lnTo>
                  <a:pt x="585" y="97"/>
                </a:lnTo>
                <a:lnTo>
                  <a:pt x="602" y="97"/>
                </a:lnTo>
                <a:lnTo>
                  <a:pt x="620" y="88"/>
                </a:lnTo>
                <a:lnTo>
                  <a:pt x="629" y="79"/>
                </a:lnTo>
                <a:lnTo>
                  <a:pt x="647" y="70"/>
                </a:lnTo>
                <a:lnTo>
                  <a:pt x="665" y="62"/>
                </a:lnTo>
                <a:lnTo>
                  <a:pt x="682" y="62"/>
                </a:lnTo>
                <a:lnTo>
                  <a:pt x="700" y="53"/>
                </a:lnTo>
                <a:lnTo>
                  <a:pt x="718" y="44"/>
                </a:lnTo>
                <a:lnTo>
                  <a:pt x="735" y="44"/>
                </a:lnTo>
                <a:lnTo>
                  <a:pt x="753" y="35"/>
                </a:lnTo>
                <a:lnTo>
                  <a:pt x="771" y="35"/>
                </a:lnTo>
                <a:lnTo>
                  <a:pt x="789" y="26"/>
                </a:lnTo>
                <a:lnTo>
                  <a:pt x="806" y="26"/>
                </a:lnTo>
                <a:lnTo>
                  <a:pt x="824" y="17"/>
                </a:lnTo>
                <a:lnTo>
                  <a:pt x="842" y="17"/>
                </a:lnTo>
                <a:lnTo>
                  <a:pt x="859" y="8"/>
                </a:lnTo>
                <a:lnTo>
                  <a:pt x="877" y="8"/>
                </a:lnTo>
                <a:lnTo>
                  <a:pt x="895" y="8"/>
                </a:lnTo>
                <a:lnTo>
                  <a:pt x="913" y="0"/>
                </a:lnTo>
                <a:lnTo>
                  <a:pt x="930" y="0"/>
                </a:lnTo>
                <a:lnTo>
                  <a:pt x="948" y="0"/>
                </a:lnTo>
                <a:lnTo>
                  <a:pt x="966" y="0"/>
                </a:lnTo>
                <a:lnTo>
                  <a:pt x="983" y="0"/>
                </a:lnTo>
                <a:lnTo>
                  <a:pt x="1001" y="0"/>
                </a:lnTo>
                <a:lnTo>
                  <a:pt x="1019" y="0"/>
                </a:lnTo>
                <a:lnTo>
                  <a:pt x="1046" y="0"/>
                </a:lnTo>
                <a:lnTo>
                  <a:pt x="1063" y="0"/>
                </a:lnTo>
                <a:lnTo>
                  <a:pt x="1081" y="0"/>
                </a:lnTo>
                <a:lnTo>
                  <a:pt x="1099" y="0"/>
                </a:lnTo>
                <a:lnTo>
                  <a:pt x="1116" y="0"/>
                </a:lnTo>
                <a:lnTo>
                  <a:pt x="1134" y="0"/>
                </a:lnTo>
                <a:lnTo>
                  <a:pt x="1152" y="0"/>
                </a:lnTo>
                <a:lnTo>
                  <a:pt x="1170" y="0"/>
                </a:lnTo>
                <a:lnTo>
                  <a:pt x="1187" y="8"/>
                </a:lnTo>
                <a:lnTo>
                  <a:pt x="1205" y="8"/>
                </a:lnTo>
                <a:lnTo>
                  <a:pt x="1223" y="8"/>
                </a:lnTo>
                <a:lnTo>
                  <a:pt x="1240" y="17"/>
                </a:lnTo>
                <a:lnTo>
                  <a:pt x="1258" y="17"/>
                </a:lnTo>
                <a:lnTo>
                  <a:pt x="1276" y="26"/>
                </a:lnTo>
                <a:lnTo>
                  <a:pt x="1294" y="26"/>
                </a:lnTo>
                <a:lnTo>
                  <a:pt x="1311" y="35"/>
                </a:lnTo>
                <a:lnTo>
                  <a:pt x="1329" y="35"/>
                </a:lnTo>
                <a:lnTo>
                  <a:pt x="1347" y="44"/>
                </a:lnTo>
                <a:lnTo>
                  <a:pt x="1364" y="44"/>
                </a:lnTo>
                <a:lnTo>
                  <a:pt x="1382" y="53"/>
                </a:lnTo>
                <a:lnTo>
                  <a:pt x="1400" y="62"/>
                </a:lnTo>
                <a:lnTo>
                  <a:pt x="1418" y="62"/>
                </a:lnTo>
                <a:lnTo>
                  <a:pt x="1435" y="70"/>
                </a:lnTo>
                <a:lnTo>
                  <a:pt x="1453" y="79"/>
                </a:lnTo>
                <a:lnTo>
                  <a:pt x="1462" y="88"/>
                </a:lnTo>
                <a:lnTo>
                  <a:pt x="1480" y="97"/>
                </a:lnTo>
                <a:lnTo>
                  <a:pt x="1497" y="97"/>
                </a:lnTo>
                <a:lnTo>
                  <a:pt x="1515" y="106"/>
                </a:lnTo>
                <a:lnTo>
                  <a:pt x="1533" y="115"/>
                </a:lnTo>
                <a:lnTo>
                  <a:pt x="1551" y="124"/>
                </a:lnTo>
                <a:lnTo>
                  <a:pt x="1559" y="132"/>
                </a:lnTo>
                <a:lnTo>
                  <a:pt x="1577" y="141"/>
                </a:lnTo>
                <a:lnTo>
                  <a:pt x="1595" y="150"/>
                </a:lnTo>
                <a:lnTo>
                  <a:pt x="1613" y="168"/>
                </a:lnTo>
                <a:lnTo>
                  <a:pt x="1621" y="177"/>
                </a:lnTo>
                <a:lnTo>
                  <a:pt x="1639" y="186"/>
                </a:lnTo>
                <a:lnTo>
                  <a:pt x="1657" y="195"/>
                </a:lnTo>
                <a:lnTo>
                  <a:pt x="1666" y="203"/>
                </a:lnTo>
                <a:lnTo>
                  <a:pt x="1683" y="221"/>
                </a:lnTo>
                <a:lnTo>
                  <a:pt x="1701" y="230"/>
                </a:lnTo>
                <a:lnTo>
                  <a:pt x="1710" y="239"/>
                </a:lnTo>
                <a:lnTo>
                  <a:pt x="1728" y="248"/>
                </a:lnTo>
                <a:lnTo>
                  <a:pt x="1737" y="265"/>
                </a:lnTo>
                <a:lnTo>
                  <a:pt x="1754" y="274"/>
                </a:lnTo>
                <a:lnTo>
                  <a:pt x="1763" y="292"/>
                </a:lnTo>
                <a:lnTo>
                  <a:pt x="1781" y="301"/>
                </a:lnTo>
                <a:lnTo>
                  <a:pt x="1790" y="319"/>
                </a:lnTo>
                <a:lnTo>
                  <a:pt x="1808" y="327"/>
                </a:lnTo>
                <a:lnTo>
                  <a:pt x="1816" y="345"/>
                </a:lnTo>
                <a:lnTo>
                  <a:pt x="1825" y="354"/>
                </a:lnTo>
                <a:lnTo>
                  <a:pt x="1843" y="372"/>
                </a:lnTo>
                <a:lnTo>
                  <a:pt x="1852" y="381"/>
                </a:lnTo>
                <a:lnTo>
                  <a:pt x="1861" y="398"/>
                </a:lnTo>
                <a:lnTo>
                  <a:pt x="1878" y="407"/>
                </a:lnTo>
                <a:lnTo>
                  <a:pt x="1887" y="425"/>
                </a:lnTo>
                <a:lnTo>
                  <a:pt x="1896" y="443"/>
                </a:lnTo>
                <a:lnTo>
                  <a:pt x="1905" y="460"/>
                </a:lnTo>
                <a:lnTo>
                  <a:pt x="1914" y="469"/>
                </a:lnTo>
                <a:lnTo>
                  <a:pt x="1923" y="487"/>
                </a:lnTo>
                <a:lnTo>
                  <a:pt x="1932" y="505"/>
                </a:lnTo>
                <a:lnTo>
                  <a:pt x="1949" y="514"/>
                </a:lnTo>
                <a:lnTo>
                  <a:pt x="1958" y="531"/>
                </a:lnTo>
                <a:lnTo>
                  <a:pt x="1967" y="549"/>
                </a:lnTo>
                <a:lnTo>
                  <a:pt x="1967" y="567"/>
                </a:lnTo>
                <a:lnTo>
                  <a:pt x="1976" y="584"/>
                </a:lnTo>
                <a:lnTo>
                  <a:pt x="1985" y="602"/>
                </a:lnTo>
                <a:lnTo>
                  <a:pt x="1994" y="611"/>
                </a:lnTo>
                <a:lnTo>
                  <a:pt x="2002" y="629"/>
                </a:lnTo>
                <a:lnTo>
                  <a:pt x="2011" y="646"/>
                </a:lnTo>
                <a:lnTo>
                  <a:pt x="1046" y="1036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5" name="Freeform 9"/>
          <p:cNvSpPr>
            <a:spLocks/>
          </p:cNvSpPr>
          <p:nvPr/>
        </p:nvSpPr>
        <p:spPr bwMode="auto">
          <a:xfrm>
            <a:off x="3973513" y="3789363"/>
            <a:ext cx="1490662" cy="1660525"/>
          </a:xfrm>
          <a:custGeom>
            <a:avLst/>
            <a:gdLst/>
            <a:ahLst/>
            <a:cxnLst>
              <a:cxn ang="0">
                <a:pos x="0" y="1037"/>
              </a:cxn>
              <a:cxn ang="0">
                <a:pos x="18" y="1037"/>
              </a:cxn>
              <a:cxn ang="0">
                <a:pos x="36" y="1037"/>
              </a:cxn>
              <a:cxn ang="0">
                <a:pos x="53" y="1046"/>
              </a:cxn>
              <a:cxn ang="0">
                <a:pos x="71" y="1046"/>
              </a:cxn>
              <a:cxn ang="0">
                <a:pos x="89" y="1046"/>
              </a:cxn>
              <a:cxn ang="0">
                <a:pos x="106" y="1046"/>
              </a:cxn>
              <a:cxn ang="0">
                <a:pos x="124" y="1046"/>
              </a:cxn>
              <a:cxn ang="0">
                <a:pos x="142" y="1046"/>
              </a:cxn>
              <a:cxn ang="0">
                <a:pos x="160" y="1046"/>
              </a:cxn>
              <a:cxn ang="0">
                <a:pos x="186" y="1046"/>
              </a:cxn>
              <a:cxn ang="0">
                <a:pos x="204" y="1046"/>
              </a:cxn>
              <a:cxn ang="0">
                <a:pos x="222" y="1046"/>
              </a:cxn>
              <a:cxn ang="0">
                <a:pos x="239" y="1046"/>
              </a:cxn>
              <a:cxn ang="0">
                <a:pos x="257" y="1046"/>
              </a:cxn>
              <a:cxn ang="0">
                <a:pos x="275" y="1046"/>
              </a:cxn>
              <a:cxn ang="0">
                <a:pos x="293" y="1037"/>
              </a:cxn>
              <a:cxn ang="0">
                <a:pos x="310" y="1037"/>
              </a:cxn>
              <a:cxn ang="0">
                <a:pos x="328" y="1037"/>
              </a:cxn>
              <a:cxn ang="0">
                <a:pos x="346" y="1037"/>
              </a:cxn>
              <a:cxn ang="0">
                <a:pos x="363" y="1029"/>
              </a:cxn>
              <a:cxn ang="0">
                <a:pos x="381" y="1029"/>
              </a:cxn>
              <a:cxn ang="0">
                <a:pos x="399" y="1020"/>
              </a:cxn>
              <a:cxn ang="0">
                <a:pos x="417" y="1020"/>
              </a:cxn>
              <a:cxn ang="0">
                <a:pos x="434" y="1011"/>
              </a:cxn>
              <a:cxn ang="0">
                <a:pos x="452" y="1011"/>
              </a:cxn>
              <a:cxn ang="0">
                <a:pos x="470" y="1002"/>
              </a:cxn>
              <a:cxn ang="0">
                <a:pos x="487" y="1002"/>
              </a:cxn>
              <a:cxn ang="0">
                <a:pos x="505" y="993"/>
              </a:cxn>
              <a:cxn ang="0">
                <a:pos x="523" y="984"/>
              </a:cxn>
              <a:cxn ang="0">
                <a:pos x="541" y="984"/>
              </a:cxn>
              <a:cxn ang="0">
                <a:pos x="558" y="975"/>
              </a:cxn>
              <a:cxn ang="0">
                <a:pos x="576" y="966"/>
              </a:cxn>
              <a:cxn ang="0">
                <a:pos x="585" y="958"/>
              </a:cxn>
              <a:cxn ang="0">
                <a:pos x="603" y="949"/>
              </a:cxn>
              <a:cxn ang="0">
                <a:pos x="620" y="940"/>
              </a:cxn>
              <a:cxn ang="0">
                <a:pos x="638" y="940"/>
              </a:cxn>
              <a:cxn ang="0">
                <a:pos x="656" y="931"/>
              </a:cxn>
              <a:cxn ang="0">
                <a:pos x="674" y="922"/>
              </a:cxn>
              <a:cxn ang="0">
                <a:pos x="682" y="913"/>
              </a:cxn>
              <a:cxn ang="0">
                <a:pos x="700" y="904"/>
              </a:cxn>
              <a:cxn ang="0">
                <a:pos x="718" y="887"/>
              </a:cxn>
              <a:cxn ang="0">
                <a:pos x="736" y="878"/>
              </a:cxn>
              <a:cxn ang="0">
                <a:pos x="744" y="869"/>
              </a:cxn>
              <a:cxn ang="0">
                <a:pos x="762" y="860"/>
              </a:cxn>
              <a:cxn ang="0">
                <a:pos x="780" y="851"/>
              </a:cxn>
              <a:cxn ang="0">
                <a:pos x="789" y="842"/>
              </a:cxn>
              <a:cxn ang="0">
                <a:pos x="806" y="825"/>
              </a:cxn>
              <a:cxn ang="0">
                <a:pos x="824" y="816"/>
              </a:cxn>
              <a:cxn ang="0">
                <a:pos x="833" y="807"/>
              </a:cxn>
              <a:cxn ang="0">
                <a:pos x="851" y="789"/>
              </a:cxn>
              <a:cxn ang="0">
                <a:pos x="860" y="780"/>
              </a:cxn>
              <a:cxn ang="0">
                <a:pos x="877" y="771"/>
              </a:cxn>
              <a:cxn ang="0">
                <a:pos x="886" y="754"/>
              </a:cxn>
              <a:cxn ang="0">
                <a:pos x="904" y="745"/>
              </a:cxn>
              <a:cxn ang="0">
                <a:pos x="913" y="727"/>
              </a:cxn>
              <a:cxn ang="0">
                <a:pos x="931" y="718"/>
              </a:cxn>
              <a:cxn ang="0">
                <a:pos x="939" y="701"/>
              </a:cxn>
              <a:cxn ang="0">
                <a:pos x="169" y="0"/>
              </a:cxn>
              <a:cxn ang="0">
                <a:pos x="0" y="1037"/>
              </a:cxn>
            </a:cxnLst>
            <a:rect l="0" t="0" r="r" b="b"/>
            <a:pathLst>
              <a:path w="939" h="1046">
                <a:moveTo>
                  <a:pt x="0" y="1037"/>
                </a:moveTo>
                <a:lnTo>
                  <a:pt x="18" y="1037"/>
                </a:lnTo>
                <a:lnTo>
                  <a:pt x="36" y="1037"/>
                </a:lnTo>
                <a:lnTo>
                  <a:pt x="53" y="1046"/>
                </a:lnTo>
                <a:lnTo>
                  <a:pt x="71" y="1046"/>
                </a:lnTo>
                <a:lnTo>
                  <a:pt x="89" y="1046"/>
                </a:lnTo>
                <a:lnTo>
                  <a:pt x="106" y="1046"/>
                </a:lnTo>
                <a:lnTo>
                  <a:pt x="124" y="1046"/>
                </a:lnTo>
                <a:lnTo>
                  <a:pt x="142" y="1046"/>
                </a:lnTo>
                <a:lnTo>
                  <a:pt x="160" y="1046"/>
                </a:lnTo>
                <a:lnTo>
                  <a:pt x="186" y="1046"/>
                </a:lnTo>
                <a:lnTo>
                  <a:pt x="204" y="1046"/>
                </a:lnTo>
                <a:lnTo>
                  <a:pt x="222" y="1046"/>
                </a:lnTo>
                <a:lnTo>
                  <a:pt x="239" y="1046"/>
                </a:lnTo>
                <a:lnTo>
                  <a:pt x="257" y="1046"/>
                </a:lnTo>
                <a:lnTo>
                  <a:pt x="275" y="1046"/>
                </a:lnTo>
                <a:lnTo>
                  <a:pt x="293" y="1037"/>
                </a:lnTo>
                <a:lnTo>
                  <a:pt x="310" y="1037"/>
                </a:lnTo>
                <a:lnTo>
                  <a:pt x="328" y="1037"/>
                </a:lnTo>
                <a:lnTo>
                  <a:pt x="346" y="1037"/>
                </a:lnTo>
                <a:lnTo>
                  <a:pt x="363" y="1029"/>
                </a:lnTo>
                <a:lnTo>
                  <a:pt x="381" y="1029"/>
                </a:lnTo>
                <a:lnTo>
                  <a:pt x="399" y="1020"/>
                </a:lnTo>
                <a:lnTo>
                  <a:pt x="417" y="1020"/>
                </a:lnTo>
                <a:lnTo>
                  <a:pt x="434" y="1011"/>
                </a:lnTo>
                <a:lnTo>
                  <a:pt x="452" y="1011"/>
                </a:lnTo>
                <a:lnTo>
                  <a:pt x="470" y="1002"/>
                </a:lnTo>
                <a:lnTo>
                  <a:pt x="487" y="1002"/>
                </a:lnTo>
                <a:lnTo>
                  <a:pt x="505" y="993"/>
                </a:lnTo>
                <a:lnTo>
                  <a:pt x="523" y="984"/>
                </a:lnTo>
                <a:lnTo>
                  <a:pt x="541" y="984"/>
                </a:lnTo>
                <a:lnTo>
                  <a:pt x="558" y="975"/>
                </a:lnTo>
                <a:lnTo>
                  <a:pt x="576" y="966"/>
                </a:lnTo>
                <a:lnTo>
                  <a:pt x="585" y="958"/>
                </a:lnTo>
                <a:lnTo>
                  <a:pt x="603" y="949"/>
                </a:lnTo>
                <a:lnTo>
                  <a:pt x="620" y="940"/>
                </a:lnTo>
                <a:lnTo>
                  <a:pt x="638" y="940"/>
                </a:lnTo>
                <a:lnTo>
                  <a:pt x="656" y="931"/>
                </a:lnTo>
                <a:lnTo>
                  <a:pt x="674" y="922"/>
                </a:lnTo>
                <a:lnTo>
                  <a:pt x="682" y="913"/>
                </a:lnTo>
                <a:lnTo>
                  <a:pt x="700" y="904"/>
                </a:lnTo>
                <a:lnTo>
                  <a:pt x="718" y="887"/>
                </a:lnTo>
                <a:lnTo>
                  <a:pt x="736" y="878"/>
                </a:lnTo>
                <a:lnTo>
                  <a:pt x="744" y="869"/>
                </a:lnTo>
                <a:lnTo>
                  <a:pt x="762" y="860"/>
                </a:lnTo>
                <a:lnTo>
                  <a:pt x="780" y="851"/>
                </a:lnTo>
                <a:lnTo>
                  <a:pt x="789" y="842"/>
                </a:lnTo>
                <a:lnTo>
                  <a:pt x="806" y="825"/>
                </a:lnTo>
                <a:lnTo>
                  <a:pt x="824" y="816"/>
                </a:lnTo>
                <a:lnTo>
                  <a:pt x="833" y="807"/>
                </a:lnTo>
                <a:lnTo>
                  <a:pt x="851" y="789"/>
                </a:lnTo>
                <a:lnTo>
                  <a:pt x="860" y="780"/>
                </a:lnTo>
                <a:lnTo>
                  <a:pt x="877" y="771"/>
                </a:lnTo>
                <a:lnTo>
                  <a:pt x="886" y="754"/>
                </a:lnTo>
                <a:lnTo>
                  <a:pt x="904" y="745"/>
                </a:lnTo>
                <a:lnTo>
                  <a:pt x="913" y="727"/>
                </a:lnTo>
                <a:lnTo>
                  <a:pt x="931" y="718"/>
                </a:lnTo>
                <a:lnTo>
                  <a:pt x="939" y="701"/>
                </a:lnTo>
                <a:lnTo>
                  <a:pt x="169" y="0"/>
                </a:lnTo>
                <a:lnTo>
                  <a:pt x="0" y="1037"/>
                </a:lnTo>
                <a:close/>
              </a:path>
            </a:pathLst>
          </a:custGeom>
          <a:gradFill rotWithShape="1">
            <a:gsLst>
              <a:gs pos="0">
                <a:srgbClr val="C1EBFF">
                  <a:gamma/>
                  <a:shade val="46275"/>
                  <a:invGamma/>
                </a:srgbClr>
              </a:gs>
              <a:gs pos="50000">
                <a:srgbClr val="C1EBFF"/>
              </a:gs>
              <a:gs pos="100000">
                <a:srgbClr val="C1EBFF">
                  <a:gamma/>
                  <a:shade val="46275"/>
                  <a:invGamma/>
                </a:srgbClr>
              </a:gs>
            </a:gsLst>
            <a:lin ang="2700000" scaled="1"/>
          </a:gradFill>
          <a:ln w="14351">
            <a:solidFill>
              <a:srgbClr val="C1EB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6" name="Freeform 10"/>
          <p:cNvSpPr>
            <a:spLocks/>
          </p:cNvSpPr>
          <p:nvPr/>
        </p:nvSpPr>
        <p:spPr bwMode="auto">
          <a:xfrm>
            <a:off x="3973513" y="3789363"/>
            <a:ext cx="1490662" cy="1660525"/>
          </a:xfrm>
          <a:custGeom>
            <a:avLst/>
            <a:gdLst/>
            <a:ahLst/>
            <a:cxnLst>
              <a:cxn ang="0">
                <a:pos x="169" y="0"/>
              </a:cxn>
              <a:cxn ang="0">
                <a:pos x="939" y="701"/>
              </a:cxn>
              <a:cxn ang="0">
                <a:pos x="931" y="718"/>
              </a:cxn>
              <a:cxn ang="0">
                <a:pos x="913" y="727"/>
              </a:cxn>
              <a:cxn ang="0">
                <a:pos x="904" y="745"/>
              </a:cxn>
              <a:cxn ang="0">
                <a:pos x="886" y="754"/>
              </a:cxn>
              <a:cxn ang="0">
                <a:pos x="877" y="771"/>
              </a:cxn>
              <a:cxn ang="0">
                <a:pos x="860" y="780"/>
              </a:cxn>
              <a:cxn ang="0">
                <a:pos x="851" y="789"/>
              </a:cxn>
              <a:cxn ang="0">
                <a:pos x="833" y="807"/>
              </a:cxn>
              <a:cxn ang="0">
                <a:pos x="824" y="816"/>
              </a:cxn>
              <a:cxn ang="0">
                <a:pos x="806" y="825"/>
              </a:cxn>
              <a:cxn ang="0">
                <a:pos x="789" y="842"/>
              </a:cxn>
              <a:cxn ang="0">
                <a:pos x="780" y="851"/>
              </a:cxn>
              <a:cxn ang="0">
                <a:pos x="762" y="860"/>
              </a:cxn>
              <a:cxn ang="0">
                <a:pos x="744" y="869"/>
              </a:cxn>
              <a:cxn ang="0">
                <a:pos x="736" y="878"/>
              </a:cxn>
              <a:cxn ang="0">
                <a:pos x="718" y="887"/>
              </a:cxn>
              <a:cxn ang="0">
                <a:pos x="700" y="904"/>
              </a:cxn>
              <a:cxn ang="0">
                <a:pos x="682" y="913"/>
              </a:cxn>
              <a:cxn ang="0">
                <a:pos x="674" y="922"/>
              </a:cxn>
              <a:cxn ang="0">
                <a:pos x="656" y="931"/>
              </a:cxn>
              <a:cxn ang="0">
                <a:pos x="638" y="940"/>
              </a:cxn>
              <a:cxn ang="0">
                <a:pos x="620" y="940"/>
              </a:cxn>
              <a:cxn ang="0">
                <a:pos x="603" y="949"/>
              </a:cxn>
              <a:cxn ang="0">
                <a:pos x="585" y="958"/>
              </a:cxn>
              <a:cxn ang="0">
                <a:pos x="576" y="966"/>
              </a:cxn>
              <a:cxn ang="0">
                <a:pos x="558" y="975"/>
              </a:cxn>
              <a:cxn ang="0">
                <a:pos x="541" y="984"/>
              </a:cxn>
              <a:cxn ang="0">
                <a:pos x="523" y="984"/>
              </a:cxn>
              <a:cxn ang="0">
                <a:pos x="505" y="993"/>
              </a:cxn>
              <a:cxn ang="0">
                <a:pos x="487" y="1002"/>
              </a:cxn>
              <a:cxn ang="0">
                <a:pos x="470" y="1002"/>
              </a:cxn>
              <a:cxn ang="0">
                <a:pos x="452" y="1011"/>
              </a:cxn>
              <a:cxn ang="0">
                <a:pos x="434" y="1011"/>
              </a:cxn>
              <a:cxn ang="0">
                <a:pos x="417" y="1020"/>
              </a:cxn>
              <a:cxn ang="0">
                <a:pos x="399" y="1020"/>
              </a:cxn>
              <a:cxn ang="0">
                <a:pos x="381" y="1029"/>
              </a:cxn>
              <a:cxn ang="0">
                <a:pos x="363" y="1029"/>
              </a:cxn>
              <a:cxn ang="0">
                <a:pos x="346" y="1037"/>
              </a:cxn>
              <a:cxn ang="0">
                <a:pos x="328" y="1037"/>
              </a:cxn>
              <a:cxn ang="0">
                <a:pos x="310" y="1037"/>
              </a:cxn>
              <a:cxn ang="0">
                <a:pos x="293" y="1037"/>
              </a:cxn>
              <a:cxn ang="0">
                <a:pos x="275" y="1046"/>
              </a:cxn>
              <a:cxn ang="0">
                <a:pos x="257" y="1046"/>
              </a:cxn>
              <a:cxn ang="0">
                <a:pos x="239" y="1046"/>
              </a:cxn>
              <a:cxn ang="0">
                <a:pos x="222" y="1046"/>
              </a:cxn>
              <a:cxn ang="0">
                <a:pos x="204" y="1046"/>
              </a:cxn>
              <a:cxn ang="0">
                <a:pos x="186" y="1046"/>
              </a:cxn>
              <a:cxn ang="0">
                <a:pos x="160" y="1046"/>
              </a:cxn>
              <a:cxn ang="0">
                <a:pos x="142" y="1046"/>
              </a:cxn>
              <a:cxn ang="0">
                <a:pos x="124" y="1046"/>
              </a:cxn>
              <a:cxn ang="0">
                <a:pos x="106" y="1046"/>
              </a:cxn>
              <a:cxn ang="0">
                <a:pos x="89" y="1046"/>
              </a:cxn>
              <a:cxn ang="0">
                <a:pos x="71" y="1046"/>
              </a:cxn>
              <a:cxn ang="0">
                <a:pos x="53" y="1046"/>
              </a:cxn>
              <a:cxn ang="0">
                <a:pos x="36" y="1037"/>
              </a:cxn>
              <a:cxn ang="0">
                <a:pos x="18" y="1037"/>
              </a:cxn>
              <a:cxn ang="0">
                <a:pos x="0" y="1037"/>
              </a:cxn>
              <a:cxn ang="0">
                <a:pos x="169" y="0"/>
              </a:cxn>
            </a:cxnLst>
            <a:rect l="0" t="0" r="r" b="b"/>
            <a:pathLst>
              <a:path w="939" h="1046">
                <a:moveTo>
                  <a:pt x="169" y="0"/>
                </a:moveTo>
                <a:lnTo>
                  <a:pt x="939" y="701"/>
                </a:lnTo>
                <a:lnTo>
                  <a:pt x="931" y="718"/>
                </a:lnTo>
                <a:lnTo>
                  <a:pt x="913" y="727"/>
                </a:lnTo>
                <a:lnTo>
                  <a:pt x="904" y="745"/>
                </a:lnTo>
                <a:lnTo>
                  <a:pt x="886" y="754"/>
                </a:lnTo>
                <a:lnTo>
                  <a:pt x="877" y="771"/>
                </a:lnTo>
                <a:lnTo>
                  <a:pt x="860" y="780"/>
                </a:lnTo>
                <a:lnTo>
                  <a:pt x="851" y="789"/>
                </a:lnTo>
                <a:lnTo>
                  <a:pt x="833" y="807"/>
                </a:lnTo>
                <a:lnTo>
                  <a:pt x="824" y="816"/>
                </a:lnTo>
                <a:lnTo>
                  <a:pt x="806" y="825"/>
                </a:lnTo>
                <a:lnTo>
                  <a:pt x="789" y="842"/>
                </a:lnTo>
                <a:lnTo>
                  <a:pt x="780" y="851"/>
                </a:lnTo>
                <a:lnTo>
                  <a:pt x="762" y="860"/>
                </a:lnTo>
                <a:lnTo>
                  <a:pt x="744" y="869"/>
                </a:lnTo>
                <a:lnTo>
                  <a:pt x="736" y="878"/>
                </a:lnTo>
                <a:lnTo>
                  <a:pt x="718" y="887"/>
                </a:lnTo>
                <a:lnTo>
                  <a:pt x="700" y="904"/>
                </a:lnTo>
                <a:lnTo>
                  <a:pt x="682" y="913"/>
                </a:lnTo>
                <a:lnTo>
                  <a:pt x="674" y="922"/>
                </a:lnTo>
                <a:lnTo>
                  <a:pt x="656" y="931"/>
                </a:lnTo>
                <a:lnTo>
                  <a:pt x="638" y="940"/>
                </a:lnTo>
                <a:lnTo>
                  <a:pt x="620" y="940"/>
                </a:lnTo>
                <a:lnTo>
                  <a:pt x="603" y="949"/>
                </a:lnTo>
                <a:lnTo>
                  <a:pt x="585" y="958"/>
                </a:lnTo>
                <a:lnTo>
                  <a:pt x="576" y="966"/>
                </a:lnTo>
                <a:lnTo>
                  <a:pt x="558" y="975"/>
                </a:lnTo>
                <a:lnTo>
                  <a:pt x="541" y="984"/>
                </a:lnTo>
                <a:lnTo>
                  <a:pt x="523" y="984"/>
                </a:lnTo>
                <a:lnTo>
                  <a:pt x="505" y="993"/>
                </a:lnTo>
                <a:lnTo>
                  <a:pt x="487" y="1002"/>
                </a:lnTo>
                <a:lnTo>
                  <a:pt x="470" y="1002"/>
                </a:lnTo>
                <a:lnTo>
                  <a:pt x="452" y="1011"/>
                </a:lnTo>
                <a:lnTo>
                  <a:pt x="434" y="1011"/>
                </a:lnTo>
                <a:lnTo>
                  <a:pt x="417" y="1020"/>
                </a:lnTo>
                <a:lnTo>
                  <a:pt x="399" y="1020"/>
                </a:lnTo>
                <a:lnTo>
                  <a:pt x="381" y="1029"/>
                </a:lnTo>
                <a:lnTo>
                  <a:pt x="363" y="1029"/>
                </a:lnTo>
                <a:lnTo>
                  <a:pt x="346" y="1037"/>
                </a:lnTo>
                <a:lnTo>
                  <a:pt x="328" y="1037"/>
                </a:lnTo>
                <a:lnTo>
                  <a:pt x="310" y="1037"/>
                </a:lnTo>
                <a:lnTo>
                  <a:pt x="293" y="1037"/>
                </a:lnTo>
                <a:lnTo>
                  <a:pt x="275" y="1046"/>
                </a:lnTo>
                <a:lnTo>
                  <a:pt x="257" y="1046"/>
                </a:lnTo>
                <a:lnTo>
                  <a:pt x="239" y="1046"/>
                </a:lnTo>
                <a:lnTo>
                  <a:pt x="222" y="1046"/>
                </a:lnTo>
                <a:lnTo>
                  <a:pt x="204" y="1046"/>
                </a:lnTo>
                <a:lnTo>
                  <a:pt x="186" y="1046"/>
                </a:lnTo>
                <a:lnTo>
                  <a:pt x="160" y="1046"/>
                </a:lnTo>
                <a:lnTo>
                  <a:pt x="142" y="1046"/>
                </a:lnTo>
                <a:lnTo>
                  <a:pt x="124" y="1046"/>
                </a:lnTo>
                <a:lnTo>
                  <a:pt x="106" y="1046"/>
                </a:lnTo>
                <a:lnTo>
                  <a:pt x="89" y="1046"/>
                </a:lnTo>
                <a:lnTo>
                  <a:pt x="71" y="1046"/>
                </a:lnTo>
                <a:lnTo>
                  <a:pt x="53" y="1046"/>
                </a:lnTo>
                <a:lnTo>
                  <a:pt x="36" y="1037"/>
                </a:lnTo>
                <a:lnTo>
                  <a:pt x="18" y="1037"/>
                </a:lnTo>
                <a:lnTo>
                  <a:pt x="0" y="1037"/>
                </a:lnTo>
                <a:lnTo>
                  <a:pt x="169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7" name="Freeform 11"/>
          <p:cNvSpPr>
            <a:spLocks/>
          </p:cNvSpPr>
          <p:nvPr/>
        </p:nvSpPr>
        <p:spPr bwMode="auto">
          <a:xfrm>
            <a:off x="4241800" y="3789363"/>
            <a:ext cx="1236663" cy="1112837"/>
          </a:xfrm>
          <a:custGeom>
            <a:avLst/>
            <a:gdLst/>
            <a:ahLst/>
            <a:cxnLst>
              <a:cxn ang="0">
                <a:pos x="770" y="701"/>
              </a:cxn>
              <a:cxn ang="0">
                <a:pos x="779" y="692"/>
              </a:cxn>
              <a:cxn ang="0">
                <a:pos x="0" y="0"/>
              </a:cxn>
              <a:cxn ang="0">
                <a:pos x="770" y="701"/>
              </a:cxn>
            </a:cxnLst>
            <a:rect l="0" t="0" r="r" b="b"/>
            <a:pathLst>
              <a:path w="779" h="701">
                <a:moveTo>
                  <a:pt x="770" y="701"/>
                </a:moveTo>
                <a:lnTo>
                  <a:pt x="779" y="692"/>
                </a:lnTo>
                <a:lnTo>
                  <a:pt x="0" y="0"/>
                </a:lnTo>
                <a:lnTo>
                  <a:pt x="770" y="701"/>
                </a:lnTo>
                <a:close/>
              </a:path>
            </a:pathLst>
          </a:custGeom>
          <a:solidFill>
            <a:srgbClr val="7DD5FF"/>
          </a:solidFill>
          <a:ln w="14288">
            <a:solidFill>
              <a:srgbClr val="7DD5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8" name="Freeform 12"/>
          <p:cNvSpPr>
            <a:spLocks/>
          </p:cNvSpPr>
          <p:nvPr/>
        </p:nvSpPr>
        <p:spPr bwMode="auto">
          <a:xfrm>
            <a:off x="4241800" y="3789363"/>
            <a:ext cx="1236663" cy="11128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79" y="692"/>
              </a:cxn>
              <a:cxn ang="0">
                <a:pos x="770" y="701"/>
              </a:cxn>
              <a:cxn ang="0">
                <a:pos x="0" y="0"/>
              </a:cxn>
            </a:cxnLst>
            <a:rect l="0" t="0" r="r" b="b"/>
            <a:pathLst>
              <a:path w="779" h="701">
                <a:moveTo>
                  <a:pt x="0" y="0"/>
                </a:moveTo>
                <a:lnTo>
                  <a:pt x="779" y="692"/>
                </a:lnTo>
                <a:lnTo>
                  <a:pt x="770" y="701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89" name="Freeform 13"/>
          <p:cNvSpPr>
            <a:spLocks/>
          </p:cNvSpPr>
          <p:nvPr/>
        </p:nvSpPr>
        <p:spPr bwMode="auto">
          <a:xfrm>
            <a:off x="4241800" y="3789363"/>
            <a:ext cx="1589088" cy="1098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1" y="275"/>
              </a:cxn>
              <a:cxn ang="0">
                <a:pos x="1001" y="293"/>
              </a:cxn>
              <a:cxn ang="0">
                <a:pos x="992" y="311"/>
              </a:cxn>
              <a:cxn ang="0">
                <a:pos x="992" y="328"/>
              </a:cxn>
              <a:cxn ang="0">
                <a:pos x="983" y="346"/>
              </a:cxn>
              <a:cxn ang="0">
                <a:pos x="974" y="364"/>
              </a:cxn>
              <a:cxn ang="0">
                <a:pos x="965" y="382"/>
              </a:cxn>
              <a:cxn ang="0">
                <a:pos x="965" y="399"/>
              </a:cxn>
              <a:cxn ang="0">
                <a:pos x="956" y="417"/>
              </a:cxn>
              <a:cxn ang="0">
                <a:pos x="948" y="426"/>
              </a:cxn>
              <a:cxn ang="0">
                <a:pos x="939" y="444"/>
              </a:cxn>
              <a:cxn ang="0">
                <a:pos x="930" y="461"/>
              </a:cxn>
              <a:cxn ang="0">
                <a:pos x="921" y="479"/>
              </a:cxn>
              <a:cxn ang="0">
                <a:pos x="921" y="497"/>
              </a:cxn>
              <a:cxn ang="0">
                <a:pos x="912" y="514"/>
              </a:cxn>
              <a:cxn ang="0">
                <a:pos x="903" y="523"/>
              </a:cxn>
              <a:cxn ang="0">
                <a:pos x="886" y="541"/>
              </a:cxn>
              <a:cxn ang="0">
                <a:pos x="877" y="559"/>
              </a:cxn>
              <a:cxn ang="0">
                <a:pos x="868" y="577"/>
              </a:cxn>
              <a:cxn ang="0">
                <a:pos x="859" y="585"/>
              </a:cxn>
              <a:cxn ang="0">
                <a:pos x="850" y="603"/>
              </a:cxn>
              <a:cxn ang="0">
                <a:pos x="841" y="621"/>
              </a:cxn>
              <a:cxn ang="0">
                <a:pos x="832" y="630"/>
              </a:cxn>
              <a:cxn ang="0">
                <a:pos x="815" y="647"/>
              </a:cxn>
              <a:cxn ang="0">
                <a:pos x="806" y="665"/>
              </a:cxn>
              <a:cxn ang="0">
                <a:pos x="797" y="674"/>
              </a:cxn>
              <a:cxn ang="0">
                <a:pos x="779" y="692"/>
              </a:cxn>
              <a:cxn ang="0">
                <a:pos x="0" y="0"/>
              </a:cxn>
            </a:cxnLst>
            <a:rect l="0" t="0" r="r" b="b"/>
            <a:pathLst>
              <a:path w="1001" h="692">
                <a:moveTo>
                  <a:pt x="0" y="0"/>
                </a:moveTo>
                <a:lnTo>
                  <a:pt x="1001" y="275"/>
                </a:lnTo>
                <a:lnTo>
                  <a:pt x="1001" y="293"/>
                </a:lnTo>
                <a:lnTo>
                  <a:pt x="992" y="311"/>
                </a:lnTo>
                <a:lnTo>
                  <a:pt x="992" y="328"/>
                </a:lnTo>
                <a:lnTo>
                  <a:pt x="983" y="346"/>
                </a:lnTo>
                <a:lnTo>
                  <a:pt x="974" y="364"/>
                </a:lnTo>
                <a:lnTo>
                  <a:pt x="965" y="382"/>
                </a:lnTo>
                <a:lnTo>
                  <a:pt x="965" y="399"/>
                </a:lnTo>
                <a:lnTo>
                  <a:pt x="956" y="417"/>
                </a:lnTo>
                <a:lnTo>
                  <a:pt x="948" y="426"/>
                </a:lnTo>
                <a:lnTo>
                  <a:pt x="939" y="444"/>
                </a:lnTo>
                <a:lnTo>
                  <a:pt x="930" y="461"/>
                </a:lnTo>
                <a:lnTo>
                  <a:pt x="921" y="479"/>
                </a:lnTo>
                <a:lnTo>
                  <a:pt x="921" y="497"/>
                </a:lnTo>
                <a:lnTo>
                  <a:pt x="912" y="514"/>
                </a:lnTo>
                <a:lnTo>
                  <a:pt x="903" y="523"/>
                </a:lnTo>
                <a:lnTo>
                  <a:pt x="886" y="541"/>
                </a:lnTo>
                <a:lnTo>
                  <a:pt x="877" y="559"/>
                </a:lnTo>
                <a:lnTo>
                  <a:pt x="868" y="577"/>
                </a:lnTo>
                <a:lnTo>
                  <a:pt x="859" y="585"/>
                </a:lnTo>
                <a:lnTo>
                  <a:pt x="850" y="603"/>
                </a:lnTo>
                <a:lnTo>
                  <a:pt x="841" y="621"/>
                </a:lnTo>
                <a:lnTo>
                  <a:pt x="832" y="630"/>
                </a:lnTo>
                <a:lnTo>
                  <a:pt x="815" y="647"/>
                </a:lnTo>
                <a:lnTo>
                  <a:pt x="806" y="665"/>
                </a:lnTo>
                <a:lnTo>
                  <a:pt x="797" y="674"/>
                </a:lnTo>
                <a:lnTo>
                  <a:pt x="779" y="692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7DD5FF"/>
              </a:gs>
              <a:gs pos="100000">
                <a:srgbClr val="7DD5FF">
                  <a:gamma/>
                  <a:shade val="46275"/>
                  <a:invGamma/>
                </a:srgbClr>
              </a:gs>
            </a:gsLst>
            <a:lin ang="5400000" scaled="1"/>
          </a:gradFill>
          <a:ln w="14351">
            <a:solidFill>
              <a:srgbClr val="7DD5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0" name="Freeform 14"/>
          <p:cNvSpPr>
            <a:spLocks/>
          </p:cNvSpPr>
          <p:nvPr/>
        </p:nvSpPr>
        <p:spPr bwMode="auto">
          <a:xfrm>
            <a:off x="4241800" y="3789363"/>
            <a:ext cx="1589088" cy="1098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1" y="275"/>
              </a:cxn>
              <a:cxn ang="0">
                <a:pos x="1001" y="293"/>
              </a:cxn>
              <a:cxn ang="0">
                <a:pos x="992" y="311"/>
              </a:cxn>
              <a:cxn ang="0">
                <a:pos x="992" y="328"/>
              </a:cxn>
              <a:cxn ang="0">
                <a:pos x="983" y="346"/>
              </a:cxn>
              <a:cxn ang="0">
                <a:pos x="974" y="364"/>
              </a:cxn>
              <a:cxn ang="0">
                <a:pos x="965" y="382"/>
              </a:cxn>
              <a:cxn ang="0">
                <a:pos x="965" y="399"/>
              </a:cxn>
              <a:cxn ang="0">
                <a:pos x="956" y="417"/>
              </a:cxn>
              <a:cxn ang="0">
                <a:pos x="948" y="426"/>
              </a:cxn>
              <a:cxn ang="0">
                <a:pos x="939" y="444"/>
              </a:cxn>
              <a:cxn ang="0">
                <a:pos x="930" y="461"/>
              </a:cxn>
              <a:cxn ang="0">
                <a:pos x="921" y="479"/>
              </a:cxn>
              <a:cxn ang="0">
                <a:pos x="921" y="497"/>
              </a:cxn>
              <a:cxn ang="0">
                <a:pos x="912" y="514"/>
              </a:cxn>
              <a:cxn ang="0">
                <a:pos x="903" y="523"/>
              </a:cxn>
              <a:cxn ang="0">
                <a:pos x="886" y="541"/>
              </a:cxn>
              <a:cxn ang="0">
                <a:pos x="877" y="559"/>
              </a:cxn>
              <a:cxn ang="0">
                <a:pos x="868" y="577"/>
              </a:cxn>
              <a:cxn ang="0">
                <a:pos x="859" y="585"/>
              </a:cxn>
              <a:cxn ang="0">
                <a:pos x="850" y="603"/>
              </a:cxn>
              <a:cxn ang="0">
                <a:pos x="841" y="621"/>
              </a:cxn>
              <a:cxn ang="0">
                <a:pos x="832" y="630"/>
              </a:cxn>
              <a:cxn ang="0">
                <a:pos x="815" y="647"/>
              </a:cxn>
              <a:cxn ang="0">
                <a:pos x="806" y="665"/>
              </a:cxn>
              <a:cxn ang="0">
                <a:pos x="797" y="674"/>
              </a:cxn>
              <a:cxn ang="0">
                <a:pos x="779" y="692"/>
              </a:cxn>
              <a:cxn ang="0">
                <a:pos x="0" y="0"/>
              </a:cxn>
            </a:cxnLst>
            <a:rect l="0" t="0" r="r" b="b"/>
            <a:pathLst>
              <a:path w="1001" h="692">
                <a:moveTo>
                  <a:pt x="0" y="0"/>
                </a:moveTo>
                <a:lnTo>
                  <a:pt x="1001" y="275"/>
                </a:lnTo>
                <a:lnTo>
                  <a:pt x="1001" y="293"/>
                </a:lnTo>
                <a:lnTo>
                  <a:pt x="992" y="311"/>
                </a:lnTo>
                <a:lnTo>
                  <a:pt x="992" y="328"/>
                </a:lnTo>
                <a:lnTo>
                  <a:pt x="983" y="346"/>
                </a:lnTo>
                <a:lnTo>
                  <a:pt x="974" y="364"/>
                </a:lnTo>
                <a:lnTo>
                  <a:pt x="965" y="382"/>
                </a:lnTo>
                <a:lnTo>
                  <a:pt x="965" y="399"/>
                </a:lnTo>
                <a:lnTo>
                  <a:pt x="956" y="417"/>
                </a:lnTo>
                <a:lnTo>
                  <a:pt x="948" y="426"/>
                </a:lnTo>
                <a:lnTo>
                  <a:pt x="939" y="444"/>
                </a:lnTo>
                <a:lnTo>
                  <a:pt x="930" y="461"/>
                </a:lnTo>
                <a:lnTo>
                  <a:pt x="921" y="479"/>
                </a:lnTo>
                <a:lnTo>
                  <a:pt x="921" y="497"/>
                </a:lnTo>
                <a:lnTo>
                  <a:pt x="912" y="514"/>
                </a:lnTo>
                <a:lnTo>
                  <a:pt x="903" y="523"/>
                </a:lnTo>
                <a:lnTo>
                  <a:pt x="886" y="541"/>
                </a:lnTo>
                <a:lnTo>
                  <a:pt x="877" y="559"/>
                </a:lnTo>
                <a:lnTo>
                  <a:pt x="868" y="577"/>
                </a:lnTo>
                <a:lnTo>
                  <a:pt x="859" y="585"/>
                </a:lnTo>
                <a:lnTo>
                  <a:pt x="850" y="603"/>
                </a:lnTo>
                <a:lnTo>
                  <a:pt x="841" y="621"/>
                </a:lnTo>
                <a:lnTo>
                  <a:pt x="832" y="630"/>
                </a:lnTo>
                <a:lnTo>
                  <a:pt x="815" y="647"/>
                </a:lnTo>
                <a:lnTo>
                  <a:pt x="806" y="665"/>
                </a:lnTo>
                <a:lnTo>
                  <a:pt x="797" y="674"/>
                </a:lnTo>
                <a:lnTo>
                  <a:pt x="779" y="692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1" name="Freeform 15"/>
          <p:cNvSpPr>
            <a:spLocks/>
          </p:cNvSpPr>
          <p:nvPr/>
        </p:nvSpPr>
        <p:spPr bwMode="auto">
          <a:xfrm>
            <a:off x="4241800" y="3789363"/>
            <a:ext cx="1644650" cy="436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36" y="0"/>
              </a:cxn>
              <a:cxn ang="0">
                <a:pos x="1036" y="27"/>
              </a:cxn>
              <a:cxn ang="0">
                <a:pos x="1036" y="45"/>
              </a:cxn>
              <a:cxn ang="0">
                <a:pos x="1036" y="62"/>
              </a:cxn>
              <a:cxn ang="0">
                <a:pos x="1036" y="80"/>
              </a:cxn>
              <a:cxn ang="0">
                <a:pos x="1036" y="98"/>
              </a:cxn>
              <a:cxn ang="0">
                <a:pos x="1036" y="116"/>
              </a:cxn>
              <a:cxn ang="0">
                <a:pos x="1027" y="133"/>
              </a:cxn>
              <a:cxn ang="0">
                <a:pos x="1027" y="151"/>
              </a:cxn>
              <a:cxn ang="0">
                <a:pos x="1027" y="169"/>
              </a:cxn>
              <a:cxn ang="0">
                <a:pos x="1027" y="187"/>
              </a:cxn>
              <a:cxn ang="0">
                <a:pos x="1018" y="204"/>
              </a:cxn>
              <a:cxn ang="0">
                <a:pos x="1018" y="222"/>
              </a:cxn>
              <a:cxn ang="0">
                <a:pos x="1010" y="240"/>
              </a:cxn>
              <a:cxn ang="0">
                <a:pos x="1010" y="257"/>
              </a:cxn>
              <a:cxn ang="0">
                <a:pos x="1001" y="275"/>
              </a:cxn>
              <a:cxn ang="0">
                <a:pos x="0" y="0"/>
              </a:cxn>
            </a:cxnLst>
            <a:rect l="0" t="0" r="r" b="b"/>
            <a:pathLst>
              <a:path w="1036" h="275">
                <a:moveTo>
                  <a:pt x="0" y="0"/>
                </a:moveTo>
                <a:lnTo>
                  <a:pt x="1036" y="0"/>
                </a:lnTo>
                <a:lnTo>
                  <a:pt x="1036" y="27"/>
                </a:lnTo>
                <a:lnTo>
                  <a:pt x="1036" y="45"/>
                </a:lnTo>
                <a:lnTo>
                  <a:pt x="1036" y="62"/>
                </a:lnTo>
                <a:lnTo>
                  <a:pt x="1036" y="80"/>
                </a:lnTo>
                <a:lnTo>
                  <a:pt x="1036" y="98"/>
                </a:lnTo>
                <a:lnTo>
                  <a:pt x="1036" y="116"/>
                </a:lnTo>
                <a:lnTo>
                  <a:pt x="1027" y="133"/>
                </a:lnTo>
                <a:lnTo>
                  <a:pt x="1027" y="151"/>
                </a:lnTo>
                <a:lnTo>
                  <a:pt x="1027" y="169"/>
                </a:lnTo>
                <a:lnTo>
                  <a:pt x="1027" y="187"/>
                </a:lnTo>
                <a:lnTo>
                  <a:pt x="1018" y="204"/>
                </a:lnTo>
                <a:lnTo>
                  <a:pt x="1018" y="222"/>
                </a:lnTo>
                <a:lnTo>
                  <a:pt x="1010" y="240"/>
                </a:lnTo>
                <a:lnTo>
                  <a:pt x="1010" y="257"/>
                </a:lnTo>
                <a:lnTo>
                  <a:pt x="1001" y="275"/>
                </a:lnTo>
                <a:lnTo>
                  <a:pt x="0" y="0"/>
                </a:lnTo>
                <a:close/>
              </a:path>
            </a:pathLst>
          </a:custGeom>
          <a:solidFill>
            <a:srgbClr val="1AB5FF"/>
          </a:solidFill>
          <a:ln w="14288">
            <a:solidFill>
              <a:srgbClr val="1AB5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2" name="Freeform 16"/>
          <p:cNvSpPr>
            <a:spLocks/>
          </p:cNvSpPr>
          <p:nvPr/>
        </p:nvSpPr>
        <p:spPr bwMode="auto">
          <a:xfrm>
            <a:off x="4241800" y="3789363"/>
            <a:ext cx="1644650" cy="4365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36" y="0"/>
              </a:cxn>
              <a:cxn ang="0">
                <a:pos x="1036" y="27"/>
              </a:cxn>
              <a:cxn ang="0">
                <a:pos x="1036" y="45"/>
              </a:cxn>
              <a:cxn ang="0">
                <a:pos x="1036" y="62"/>
              </a:cxn>
              <a:cxn ang="0">
                <a:pos x="1036" y="80"/>
              </a:cxn>
              <a:cxn ang="0">
                <a:pos x="1036" y="98"/>
              </a:cxn>
              <a:cxn ang="0">
                <a:pos x="1036" y="116"/>
              </a:cxn>
              <a:cxn ang="0">
                <a:pos x="1027" y="133"/>
              </a:cxn>
              <a:cxn ang="0">
                <a:pos x="1027" y="151"/>
              </a:cxn>
              <a:cxn ang="0">
                <a:pos x="1027" y="169"/>
              </a:cxn>
              <a:cxn ang="0">
                <a:pos x="1027" y="187"/>
              </a:cxn>
              <a:cxn ang="0">
                <a:pos x="1018" y="204"/>
              </a:cxn>
              <a:cxn ang="0">
                <a:pos x="1018" y="222"/>
              </a:cxn>
              <a:cxn ang="0">
                <a:pos x="1010" y="240"/>
              </a:cxn>
              <a:cxn ang="0">
                <a:pos x="1010" y="257"/>
              </a:cxn>
              <a:cxn ang="0">
                <a:pos x="1001" y="275"/>
              </a:cxn>
              <a:cxn ang="0">
                <a:pos x="0" y="0"/>
              </a:cxn>
            </a:cxnLst>
            <a:rect l="0" t="0" r="r" b="b"/>
            <a:pathLst>
              <a:path w="1036" h="275">
                <a:moveTo>
                  <a:pt x="0" y="0"/>
                </a:moveTo>
                <a:lnTo>
                  <a:pt x="1036" y="0"/>
                </a:lnTo>
                <a:lnTo>
                  <a:pt x="1036" y="27"/>
                </a:lnTo>
                <a:lnTo>
                  <a:pt x="1036" y="45"/>
                </a:lnTo>
                <a:lnTo>
                  <a:pt x="1036" y="62"/>
                </a:lnTo>
                <a:lnTo>
                  <a:pt x="1036" y="80"/>
                </a:lnTo>
                <a:lnTo>
                  <a:pt x="1036" y="98"/>
                </a:lnTo>
                <a:lnTo>
                  <a:pt x="1036" y="116"/>
                </a:lnTo>
                <a:lnTo>
                  <a:pt x="1027" y="133"/>
                </a:lnTo>
                <a:lnTo>
                  <a:pt x="1027" y="151"/>
                </a:lnTo>
                <a:lnTo>
                  <a:pt x="1027" y="169"/>
                </a:lnTo>
                <a:lnTo>
                  <a:pt x="1027" y="187"/>
                </a:lnTo>
                <a:lnTo>
                  <a:pt x="1018" y="204"/>
                </a:lnTo>
                <a:lnTo>
                  <a:pt x="1018" y="222"/>
                </a:lnTo>
                <a:lnTo>
                  <a:pt x="1010" y="240"/>
                </a:lnTo>
                <a:lnTo>
                  <a:pt x="1010" y="257"/>
                </a:lnTo>
                <a:lnTo>
                  <a:pt x="1001" y="275"/>
                </a:lnTo>
                <a:lnTo>
                  <a:pt x="0" y="0"/>
                </a:lnTo>
              </a:path>
            </a:pathLst>
          </a:custGeom>
          <a:noFill/>
          <a:ln w="1428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3" name="Freeform 17"/>
          <p:cNvSpPr>
            <a:spLocks noEditPoints="1"/>
          </p:cNvSpPr>
          <p:nvPr/>
        </p:nvSpPr>
        <p:spPr bwMode="auto">
          <a:xfrm>
            <a:off x="1273175" y="2087563"/>
            <a:ext cx="5921375" cy="3784600"/>
          </a:xfrm>
          <a:custGeom>
            <a:avLst/>
            <a:gdLst/>
            <a:ahLst/>
            <a:cxnLst>
              <a:cxn ang="0">
                <a:pos x="2888" y="877"/>
              </a:cxn>
              <a:cxn ang="0">
                <a:pos x="2888" y="807"/>
              </a:cxn>
              <a:cxn ang="0">
                <a:pos x="3730" y="807"/>
              </a:cxn>
              <a:cxn ang="0">
                <a:pos x="1045" y="434"/>
              </a:cxn>
              <a:cxn ang="0">
                <a:pos x="1045" y="0"/>
              </a:cxn>
              <a:cxn ang="0">
                <a:pos x="0" y="0"/>
              </a:cxn>
              <a:cxn ang="0">
                <a:pos x="2206" y="2065"/>
              </a:cxn>
              <a:cxn ang="0">
                <a:pos x="2206" y="2384"/>
              </a:cxn>
              <a:cxn ang="0">
                <a:pos x="3730" y="2384"/>
              </a:cxn>
              <a:cxn ang="0">
                <a:pos x="2640" y="1773"/>
              </a:cxn>
              <a:cxn ang="0">
                <a:pos x="2640" y="1994"/>
              </a:cxn>
              <a:cxn ang="0">
                <a:pos x="3730" y="1994"/>
              </a:cxn>
              <a:cxn ang="0">
                <a:pos x="2791" y="1569"/>
              </a:cxn>
              <a:cxn ang="0">
                <a:pos x="2791" y="1595"/>
              </a:cxn>
              <a:cxn ang="0">
                <a:pos x="3730" y="1595"/>
              </a:cxn>
              <a:cxn ang="0">
                <a:pos x="2897" y="1205"/>
              </a:cxn>
              <a:cxn ang="0">
                <a:pos x="2897" y="1205"/>
              </a:cxn>
              <a:cxn ang="0">
                <a:pos x="3730" y="1205"/>
              </a:cxn>
            </a:cxnLst>
            <a:rect l="0" t="0" r="r" b="b"/>
            <a:pathLst>
              <a:path w="3730" h="2384">
                <a:moveTo>
                  <a:pt x="2888" y="877"/>
                </a:moveTo>
                <a:lnTo>
                  <a:pt x="2888" y="807"/>
                </a:lnTo>
                <a:lnTo>
                  <a:pt x="3730" y="807"/>
                </a:lnTo>
                <a:moveTo>
                  <a:pt x="1045" y="434"/>
                </a:moveTo>
                <a:lnTo>
                  <a:pt x="1045" y="0"/>
                </a:lnTo>
                <a:lnTo>
                  <a:pt x="0" y="0"/>
                </a:lnTo>
                <a:moveTo>
                  <a:pt x="2206" y="2065"/>
                </a:moveTo>
                <a:lnTo>
                  <a:pt x="2206" y="2384"/>
                </a:lnTo>
                <a:lnTo>
                  <a:pt x="3730" y="2384"/>
                </a:lnTo>
                <a:moveTo>
                  <a:pt x="2640" y="1773"/>
                </a:moveTo>
                <a:lnTo>
                  <a:pt x="2640" y="1994"/>
                </a:lnTo>
                <a:lnTo>
                  <a:pt x="3730" y="1994"/>
                </a:lnTo>
                <a:moveTo>
                  <a:pt x="2791" y="1569"/>
                </a:moveTo>
                <a:lnTo>
                  <a:pt x="2791" y="1595"/>
                </a:lnTo>
                <a:lnTo>
                  <a:pt x="3730" y="1595"/>
                </a:lnTo>
                <a:moveTo>
                  <a:pt x="2897" y="1205"/>
                </a:moveTo>
                <a:lnTo>
                  <a:pt x="2897" y="1205"/>
                </a:lnTo>
                <a:lnTo>
                  <a:pt x="3730" y="1205"/>
                </a:lnTo>
              </a:path>
            </a:pathLst>
          </a:custGeom>
          <a:noFill/>
          <a:ln w="14288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4" name="Rectangle 18"/>
          <p:cNvSpPr>
            <a:spLocks noChangeArrowheads="1"/>
          </p:cNvSpPr>
          <p:nvPr/>
        </p:nvSpPr>
        <p:spPr bwMode="auto">
          <a:xfrm>
            <a:off x="7010400" y="3155950"/>
            <a:ext cx="1984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6%</a:t>
            </a:r>
            <a:endParaRPr lang="es-ES" sz="1800" b="0"/>
          </a:p>
        </p:txBody>
      </p:sp>
      <p:sp>
        <p:nvSpPr>
          <p:cNvPr id="178195" name="Rectangle 19"/>
          <p:cNvSpPr>
            <a:spLocks noChangeArrowheads="1"/>
          </p:cNvSpPr>
          <p:nvPr/>
        </p:nvSpPr>
        <p:spPr bwMode="auto">
          <a:xfrm>
            <a:off x="1328738" y="1862138"/>
            <a:ext cx="29527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66%</a:t>
            </a:r>
            <a:endParaRPr lang="es-ES" sz="1800" b="0"/>
          </a:p>
        </p:txBody>
      </p:sp>
      <p:sp>
        <p:nvSpPr>
          <p:cNvPr id="178196" name="Rectangle 20"/>
          <p:cNvSpPr>
            <a:spLocks noChangeArrowheads="1"/>
          </p:cNvSpPr>
          <p:nvPr/>
        </p:nvSpPr>
        <p:spPr bwMode="auto">
          <a:xfrm>
            <a:off x="6926263" y="5661025"/>
            <a:ext cx="295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16%</a:t>
            </a:r>
            <a:endParaRPr lang="es-ES" sz="1800" b="0"/>
          </a:p>
        </p:txBody>
      </p:sp>
      <p:sp>
        <p:nvSpPr>
          <p:cNvPr id="178197" name="Rectangle 21"/>
          <p:cNvSpPr>
            <a:spLocks noChangeArrowheads="1"/>
          </p:cNvSpPr>
          <p:nvPr/>
        </p:nvSpPr>
        <p:spPr bwMode="auto">
          <a:xfrm>
            <a:off x="7010400" y="5041900"/>
            <a:ext cx="1984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0%</a:t>
            </a:r>
            <a:endParaRPr lang="es-ES" sz="1800" b="0"/>
          </a:p>
        </p:txBody>
      </p:sp>
      <p:sp>
        <p:nvSpPr>
          <p:cNvPr id="178198" name="Rectangle 22"/>
          <p:cNvSpPr>
            <a:spLocks noChangeArrowheads="1"/>
          </p:cNvSpPr>
          <p:nvPr/>
        </p:nvSpPr>
        <p:spPr bwMode="auto">
          <a:xfrm>
            <a:off x="7010400" y="4408488"/>
            <a:ext cx="1984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7%</a:t>
            </a:r>
            <a:endParaRPr lang="es-ES" sz="1800" b="0"/>
          </a:p>
        </p:txBody>
      </p:sp>
      <p:sp>
        <p:nvSpPr>
          <p:cNvPr id="178199" name="Rectangle 23"/>
          <p:cNvSpPr>
            <a:spLocks noChangeArrowheads="1"/>
          </p:cNvSpPr>
          <p:nvPr/>
        </p:nvSpPr>
        <p:spPr bwMode="auto">
          <a:xfrm>
            <a:off x="7010400" y="3789363"/>
            <a:ext cx="1984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4%</a:t>
            </a:r>
            <a:endParaRPr lang="es-ES" sz="1800" b="0"/>
          </a:p>
        </p:txBody>
      </p:sp>
      <p:sp>
        <p:nvSpPr>
          <p:cNvPr id="178200" name="Rectangle 24"/>
          <p:cNvSpPr>
            <a:spLocks noChangeArrowheads="1"/>
          </p:cNvSpPr>
          <p:nvPr/>
        </p:nvSpPr>
        <p:spPr bwMode="auto">
          <a:xfrm>
            <a:off x="7050088" y="2846388"/>
            <a:ext cx="19208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Tú</a:t>
            </a:r>
            <a:endParaRPr lang="es-ES" sz="1800" b="0"/>
          </a:p>
        </p:txBody>
      </p:sp>
      <p:sp>
        <p:nvSpPr>
          <p:cNvPr id="178201" name="Rectangle 25"/>
          <p:cNvSpPr>
            <a:spLocks noChangeArrowheads="1"/>
          </p:cNvSpPr>
          <p:nvPr/>
        </p:nvSpPr>
        <p:spPr bwMode="auto">
          <a:xfrm>
            <a:off x="1328738" y="1552575"/>
            <a:ext cx="6064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La Onda</a:t>
            </a:r>
            <a:endParaRPr lang="es-ES" sz="1800" b="0"/>
          </a:p>
        </p:txBody>
      </p:sp>
      <p:sp>
        <p:nvSpPr>
          <p:cNvPr id="178202" name="Rectangle 26"/>
          <p:cNvSpPr>
            <a:spLocks noChangeArrowheads="1"/>
          </p:cNvSpPr>
          <p:nvPr/>
        </p:nvSpPr>
        <p:spPr bwMode="auto">
          <a:xfrm>
            <a:off x="6196013" y="5351463"/>
            <a:ext cx="11128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Generación XXI</a:t>
            </a:r>
            <a:endParaRPr lang="es-ES" sz="1800" b="0"/>
          </a:p>
        </p:txBody>
      </p:sp>
      <p:sp>
        <p:nvSpPr>
          <p:cNvPr id="178203" name="Rectangle 27"/>
          <p:cNvSpPr>
            <a:spLocks noChangeArrowheads="1"/>
          </p:cNvSpPr>
          <p:nvPr/>
        </p:nvSpPr>
        <p:spPr bwMode="auto">
          <a:xfrm>
            <a:off x="7007225" y="4718050"/>
            <a:ext cx="2365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Gia</a:t>
            </a:r>
            <a:endParaRPr lang="es-ES" sz="1800" b="0"/>
          </a:p>
        </p:txBody>
      </p:sp>
      <p:sp>
        <p:nvSpPr>
          <p:cNvPr id="178204" name="Rectangle 28"/>
          <p:cNvSpPr>
            <a:spLocks noChangeArrowheads="1"/>
          </p:cNvSpPr>
          <p:nvPr/>
        </p:nvSpPr>
        <p:spPr bwMode="auto">
          <a:xfrm>
            <a:off x="6513513" y="4098925"/>
            <a:ext cx="74612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Seventeen</a:t>
            </a:r>
            <a:endParaRPr lang="es-ES" sz="1800" b="0"/>
          </a:p>
        </p:txBody>
      </p:sp>
      <p:sp>
        <p:nvSpPr>
          <p:cNvPr id="178205" name="Rectangle 29"/>
          <p:cNvSpPr>
            <a:spLocks noChangeArrowheads="1"/>
          </p:cNvSpPr>
          <p:nvPr/>
        </p:nvSpPr>
        <p:spPr bwMode="auto">
          <a:xfrm>
            <a:off x="6326188" y="3465513"/>
            <a:ext cx="9477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0"/>
              <a:t>TV y Novelas</a:t>
            </a:r>
            <a:endParaRPr lang="es-ES" sz="1800" b="0"/>
          </a:p>
        </p:txBody>
      </p:sp>
      <p:sp>
        <p:nvSpPr>
          <p:cNvPr id="178206" name="Text Box 30"/>
          <p:cNvSpPr txBox="1">
            <a:spLocks noChangeArrowheads="1"/>
          </p:cNvSpPr>
          <p:nvPr/>
        </p:nvSpPr>
        <p:spPr bwMode="auto">
          <a:xfrm>
            <a:off x="323850" y="6165850"/>
            <a:ext cx="1584325" cy="396875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000" b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8207" name="Text Box 31"/>
          <p:cNvSpPr txBox="1">
            <a:spLocks noChangeArrowheads="1"/>
          </p:cNvSpPr>
          <p:nvPr/>
        </p:nvSpPr>
        <p:spPr bwMode="auto">
          <a:xfrm>
            <a:off x="222250" y="6165850"/>
            <a:ext cx="2836863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" sz="1800" b="0">
                <a:effectLst>
                  <a:outerShdw blurRad="38100" dist="38100" dir="2700000" algn="tl">
                    <a:srgbClr val="000000"/>
                  </a:outerShdw>
                </a:effectLst>
              </a:rPr>
              <a:t>Muestra =272 personas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lnDef>
  </a:objectDefaults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3130</TotalTime>
  <Words>36</Words>
  <Application>Microsoft PowerPoint</Application>
  <PresentationFormat>Presentación en pantalla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Tahoma</vt:lpstr>
      <vt:lpstr>Wingdings</vt:lpstr>
      <vt:lpstr>Lucida Sans Unicode</vt:lpstr>
      <vt:lpstr>Textura</vt:lpstr>
      <vt:lpstr>Revistas de Entretenimiento Juvenil</vt:lpstr>
    </vt:vector>
  </TitlesOfParts>
  <Company>Lala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</dc:title>
  <dc:creator>Jose Castro</dc:creator>
  <cp:lastModifiedBy>Administrador</cp:lastModifiedBy>
  <cp:revision>200</cp:revision>
  <dcterms:created xsi:type="dcterms:W3CDTF">2006-08-11T23:40:54Z</dcterms:created>
  <dcterms:modified xsi:type="dcterms:W3CDTF">2009-12-11T17:25:28Z</dcterms:modified>
</cp:coreProperties>
</file>