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59"/>
  </p:notesMasterIdLst>
  <p:handoutMasterIdLst>
    <p:handoutMasterId r:id="rId60"/>
  </p:handoutMasterIdLst>
  <p:sldIdLst>
    <p:sldId id="441" r:id="rId2"/>
    <p:sldId id="442" r:id="rId3"/>
    <p:sldId id="443" r:id="rId4"/>
    <p:sldId id="444" r:id="rId5"/>
    <p:sldId id="445" r:id="rId6"/>
    <p:sldId id="446" r:id="rId7"/>
    <p:sldId id="447" r:id="rId8"/>
    <p:sldId id="448" r:id="rId9"/>
    <p:sldId id="449" r:id="rId10"/>
    <p:sldId id="500" r:id="rId11"/>
    <p:sldId id="451" r:id="rId12"/>
    <p:sldId id="453" r:id="rId13"/>
    <p:sldId id="455" r:id="rId14"/>
    <p:sldId id="456" r:id="rId15"/>
    <p:sldId id="457" r:id="rId16"/>
    <p:sldId id="458" r:id="rId17"/>
    <p:sldId id="459" r:id="rId18"/>
    <p:sldId id="460" r:id="rId19"/>
    <p:sldId id="461" r:id="rId20"/>
    <p:sldId id="463" r:id="rId21"/>
    <p:sldId id="464" r:id="rId22"/>
    <p:sldId id="465" r:id="rId23"/>
    <p:sldId id="467" r:id="rId24"/>
    <p:sldId id="469" r:id="rId25"/>
    <p:sldId id="470" r:id="rId26"/>
    <p:sldId id="471" r:id="rId27"/>
    <p:sldId id="472" r:id="rId28"/>
    <p:sldId id="473" r:id="rId29"/>
    <p:sldId id="474" r:id="rId30"/>
    <p:sldId id="477" r:id="rId31"/>
    <p:sldId id="475" r:id="rId32"/>
    <p:sldId id="483" r:id="rId33"/>
    <p:sldId id="488" r:id="rId34"/>
    <p:sldId id="493" r:id="rId35"/>
    <p:sldId id="421" r:id="rId36"/>
    <p:sldId id="424" r:id="rId37"/>
    <p:sldId id="512" r:id="rId38"/>
    <p:sldId id="425" r:id="rId39"/>
    <p:sldId id="426" r:id="rId40"/>
    <p:sldId id="427" r:id="rId41"/>
    <p:sldId id="430" r:id="rId42"/>
    <p:sldId id="431" r:id="rId43"/>
    <p:sldId id="432" r:id="rId44"/>
    <p:sldId id="433" r:id="rId45"/>
    <p:sldId id="505" r:id="rId46"/>
    <p:sldId id="501" r:id="rId47"/>
    <p:sldId id="508" r:id="rId48"/>
    <p:sldId id="502" r:id="rId49"/>
    <p:sldId id="507" r:id="rId50"/>
    <p:sldId id="517" r:id="rId51"/>
    <p:sldId id="510" r:id="rId52"/>
    <p:sldId id="516" r:id="rId53"/>
    <p:sldId id="519" r:id="rId54"/>
    <p:sldId id="437" r:id="rId55"/>
    <p:sldId id="439" r:id="rId56"/>
    <p:sldId id="514" r:id="rId57"/>
    <p:sldId id="515" r:id="rId58"/>
  </p:sldIdLst>
  <p:sldSz cx="9144000" cy="6858000" type="screen4x3"/>
  <p:notesSz cx="6858000" cy="9144000"/>
  <p:defaultTextStyle>
    <a:defPPr>
      <a:defRPr lang="es-EC"/>
    </a:defPPr>
    <a:lvl1pPr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Lucida Sans Unicode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Lucida Sans Unicode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Lucida Sans Unicode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Lucida Sans Unicode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Lucida Sans Unicode" pitchFamily="34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Lucida Sans Unicode" pitchFamily="34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Lucida Sans Unicode" pitchFamily="34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Lucida Sans Unicode" pitchFamily="34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Lucida Sans Unicode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D2"/>
    <a:srgbClr val="6A6AB5"/>
    <a:srgbClr val="C0C0C0"/>
    <a:srgbClr val="0066CC"/>
    <a:srgbClr val="666699"/>
    <a:srgbClr val="0000EC"/>
    <a:srgbClr val="6699FF"/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inimized" horzBarState="maximized">
    <p:restoredLeft sz="13241" autoAdjust="0"/>
    <p:restoredTop sz="94746" autoAdjust="0"/>
  </p:normalViewPr>
  <p:slideViewPr>
    <p:cSldViewPr>
      <p:cViewPr varScale="1">
        <p:scale>
          <a:sx n="62" d="100"/>
          <a:sy n="62" d="100"/>
        </p:scale>
        <p:origin x="-90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51.xml"/><Relationship Id="rId1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CE69F5B5-197D-423C-9B16-61D4BEA298D2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48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modificar el estilo de texto del patrón</a:t>
            </a:r>
          </a:p>
          <a:p>
            <a:pPr lvl="1"/>
            <a:r>
              <a:rPr lang="es-EC" smtClean="0"/>
              <a:t>Segundo nivel</a:t>
            </a:r>
          </a:p>
          <a:p>
            <a:pPr lvl="2"/>
            <a:r>
              <a:rPr lang="es-EC" smtClean="0"/>
              <a:t>Tercer nivel</a:t>
            </a:r>
          </a:p>
          <a:p>
            <a:pPr lvl="3"/>
            <a:r>
              <a:rPr lang="es-EC" smtClean="0"/>
              <a:t>Cuarto nivel</a:t>
            </a:r>
          </a:p>
          <a:p>
            <a:pPr lvl="4"/>
            <a:r>
              <a:rPr lang="es-EC" smtClean="0"/>
              <a:t>Quinto nivel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D0F6D54B-477B-4B67-915D-428855848D43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1C3B11-6862-4B78-B775-AFA20CC2B638}" type="slidenum">
              <a:rPr lang="es-EC"/>
              <a:pPr/>
              <a:t>1</a:t>
            </a:fld>
            <a:endParaRPr lang="es-EC"/>
          </a:p>
        </p:txBody>
      </p:sp>
      <p:sp>
        <p:nvSpPr>
          <p:cNvPr id="3962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6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78D1B7-BE53-4395-85F8-45E587BBAA1B}" type="slidenum">
              <a:rPr lang="es-EC"/>
              <a:pPr/>
              <a:t>43</a:t>
            </a:fld>
            <a:endParaRPr lang="es-EC"/>
          </a:p>
        </p:txBody>
      </p:sp>
      <p:sp>
        <p:nvSpPr>
          <p:cNvPr id="3758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56FE22-68EC-4C6F-9CA9-6643B1B74AF7}" type="slidenum">
              <a:rPr lang="es-EC"/>
              <a:pPr/>
              <a:t>44</a:t>
            </a:fld>
            <a:endParaRPr lang="es-EC"/>
          </a:p>
        </p:txBody>
      </p:sp>
      <p:sp>
        <p:nvSpPr>
          <p:cNvPr id="3778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F4EA51-3DCF-4981-B976-444B46F8D5BC}" type="slidenum">
              <a:rPr lang="es-EC"/>
              <a:pPr/>
              <a:t>8</a:t>
            </a:fld>
            <a:endParaRPr lang="es-EC"/>
          </a:p>
        </p:txBody>
      </p:sp>
      <p:sp>
        <p:nvSpPr>
          <p:cNvPr id="404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643B78-8BBF-4EF1-8C63-9088BEE11EEC}" type="slidenum">
              <a:rPr lang="es-EC"/>
              <a:pPr/>
              <a:t>36</a:t>
            </a:fld>
            <a:endParaRPr lang="es-EC"/>
          </a:p>
        </p:txBody>
      </p:sp>
      <p:sp>
        <p:nvSpPr>
          <p:cNvPr id="359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522A05-3D35-4ED6-BD53-735C8A1AA860}" type="slidenum">
              <a:rPr lang="es-EC"/>
              <a:pPr/>
              <a:t>37</a:t>
            </a:fld>
            <a:endParaRPr lang="es-EC"/>
          </a:p>
        </p:txBody>
      </p:sp>
      <p:sp>
        <p:nvSpPr>
          <p:cNvPr id="477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7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98741A-0995-491F-8E00-AAC8632B04FD}" type="slidenum">
              <a:rPr lang="es-EC"/>
              <a:pPr/>
              <a:t>38</a:t>
            </a:fld>
            <a:endParaRPr lang="es-EC"/>
          </a:p>
        </p:txBody>
      </p:sp>
      <p:sp>
        <p:nvSpPr>
          <p:cNvPr id="361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853998-3768-48BF-BC9B-52EAC0D3AC11}" type="slidenum">
              <a:rPr lang="es-EC"/>
              <a:pPr/>
              <a:t>39</a:t>
            </a:fld>
            <a:endParaRPr lang="es-EC"/>
          </a:p>
        </p:txBody>
      </p:sp>
      <p:sp>
        <p:nvSpPr>
          <p:cNvPr id="363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E7775C-C8F7-440F-9F47-AB81D3F9840B}" type="slidenum">
              <a:rPr lang="es-EC"/>
              <a:pPr/>
              <a:t>40</a:t>
            </a:fld>
            <a:endParaRPr lang="es-EC"/>
          </a:p>
        </p:txBody>
      </p:sp>
      <p:sp>
        <p:nvSpPr>
          <p:cNvPr id="365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CE6C34-9217-4905-93CC-BE3D5E43BF9B}" type="slidenum">
              <a:rPr lang="es-EC"/>
              <a:pPr/>
              <a:t>41</a:t>
            </a:fld>
            <a:endParaRPr lang="es-EC"/>
          </a:p>
        </p:txBody>
      </p:sp>
      <p:sp>
        <p:nvSpPr>
          <p:cNvPr id="371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D387FE-D186-478A-9384-4C89AA75A274}" type="slidenum">
              <a:rPr lang="es-EC"/>
              <a:pPr/>
              <a:t>42</a:t>
            </a:fld>
            <a:endParaRPr lang="es-EC"/>
          </a:p>
        </p:txBody>
      </p:sp>
      <p:sp>
        <p:nvSpPr>
          <p:cNvPr id="3737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Haga clic para cambiar el estilo de título	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D671280-27B8-4445-84C9-ACA0DA60968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04A74-9BD7-4CBE-A9D2-F2101D350E3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15747-CF4F-42BE-BE71-3B387D50CE7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F2F32B4-792A-43CB-8258-D7D2BADD15D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5D01AAF-458B-4388-804C-D4B3C263825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7EF3287-3598-4BA4-AF42-BCD9A8A65FF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1CC45EE-A231-4E34-B1C5-F4ACFC82025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88BC7-4CA7-4F1F-94AD-39253EB6CF2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EB70F-5E7D-4389-AA67-A26EA4713A9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BF39D-A8C4-432F-A9BB-7CCEDA1162D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EDBEB5-7D23-45D7-9D48-0B31C630444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3591F-D013-4389-A94C-2E0D2A179D4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B3A79-4A0E-4C83-AE39-1F0F05195C5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7925A-C753-4476-8E13-08B588A327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5CD3D6-21DB-4889-B61D-4DE329BC8AC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	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B196E159-F74D-4714-BA03-917BECCA4A56}" type="slidenum">
              <a:rPr lang="en-US"/>
              <a:pPr/>
              <a:t>‹Nº›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http://www.iche.espol.edu.ec/archivos/carrera_ichel.gif" TargetMode="Externa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4.jpeg"/><Relationship Id="rId7" Type="http://schemas.openxmlformats.org/officeDocument/2006/relationships/image" Target="../media/image1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5" Type="http://schemas.openxmlformats.org/officeDocument/2006/relationships/image" Target="../media/image15.jpeg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caracteristica%20de%20revista.pp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ATRACTIVIDAD.pp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hyperlink" Target="entorno%20competitivo.ppt" TargetMode="External"/><Relationship Id="rId7" Type="http://schemas.openxmlformats.org/officeDocument/2006/relationships/hyperlink" Target="analisis%20de%20macrosegmento%20mision.pp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analisis%20de%20resultados%20previos.ppt" TargetMode="External"/><Relationship Id="rId11" Type="http://schemas.openxmlformats.org/officeDocument/2006/relationships/image" Target="../media/image4.png"/><Relationship Id="rId5" Type="http://schemas.openxmlformats.org/officeDocument/2006/relationships/slide" Target="slide41.xml"/><Relationship Id="rId10" Type="http://schemas.openxmlformats.org/officeDocument/2006/relationships/image" Target="../media/image26.gif"/><Relationship Id="rId4" Type="http://schemas.openxmlformats.org/officeDocument/2006/relationships/hyperlink" Target="competitividad%20de%20la%20empresa.ppt" TargetMode="External"/><Relationship Id="rId9" Type="http://schemas.openxmlformats.org/officeDocument/2006/relationships/image" Target="../media/image25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tabla%20de%20sensibilidad.xls" TargetMode="Externa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tabla%20de%20sensibilidad.xls" TargetMode="Externa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0A433692-C2A2-4137-9A6B-965174E019B2}" type="slidenum">
              <a:rPr lang="en-US"/>
              <a:pPr/>
              <a:t>1</a:t>
            </a:fld>
            <a:endParaRPr lang="en-US"/>
          </a:p>
        </p:txBody>
      </p:sp>
      <p:sp>
        <p:nvSpPr>
          <p:cNvPr id="395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60350"/>
            <a:ext cx="8496300" cy="1296988"/>
          </a:xfrm>
        </p:spPr>
        <p:txBody>
          <a:bodyPr/>
          <a:lstStyle/>
          <a:p>
            <a:r>
              <a:rPr lang="es-EC" sz="3600" b="1">
                <a:latin typeface="Lucida Sans Unicode" pitchFamily="34" charset="0"/>
              </a:rPr>
              <a:t>Escuela Superior </a:t>
            </a:r>
            <a:br>
              <a:rPr lang="es-EC" sz="3600" b="1">
                <a:latin typeface="Lucida Sans Unicode" pitchFamily="34" charset="0"/>
              </a:rPr>
            </a:br>
            <a:r>
              <a:rPr lang="es-EC" sz="3600" b="1">
                <a:latin typeface="Lucida Sans Unicode" pitchFamily="34" charset="0"/>
              </a:rPr>
              <a:t>Politécnica del Litoral</a:t>
            </a:r>
          </a:p>
        </p:txBody>
      </p:sp>
      <p:sp>
        <p:nvSpPr>
          <p:cNvPr id="395267" name="Text Box 3"/>
          <p:cNvSpPr txBox="1">
            <a:spLocks noChangeArrowheads="1"/>
          </p:cNvSpPr>
          <p:nvPr/>
        </p:nvSpPr>
        <p:spPr bwMode="auto">
          <a:xfrm>
            <a:off x="5867400" y="5362575"/>
            <a:ext cx="30511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C" sz="2000"/>
              <a:t>Integrantes:</a:t>
            </a:r>
          </a:p>
          <a:p>
            <a:pPr algn="l"/>
            <a:r>
              <a:rPr lang="es-EC" sz="1800" b="0"/>
              <a:t>	</a:t>
            </a:r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Gálvez Byron</a:t>
            </a:r>
          </a:p>
          <a:p>
            <a:pPr algn="l"/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	Ronquillo Evelin</a:t>
            </a:r>
          </a:p>
          <a:p>
            <a:pPr algn="l"/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	Valarezo Gabriela</a:t>
            </a:r>
          </a:p>
          <a:p>
            <a:pPr algn="l"/>
            <a:endParaRPr lang="es-EC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95268" name="Rectangle 4"/>
          <p:cNvSpPr>
            <a:spLocks noChangeArrowheads="1"/>
          </p:cNvSpPr>
          <p:nvPr/>
        </p:nvSpPr>
        <p:spPr bwMode="auto">
          <a:xfrm>
            <a:off x="395288" y="1484313"/>
            <a:ext cx="8064500" cy="18573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 obtención del Título de:</a:t>
            </a:r>
          </a:p>
          <a:p>
            <a:r>
              <a:rPr lang="es-E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Ingeniería Comercial  </a:t>
            </a:r>
          </a:p>
          <a:p>
            <a:r>
              <a:rPr lang="es-E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Especialización: Comercio Exterior y Marketing</a:t>
            </a:r>
          </a:p>
          <a:p>
            <a:r>
              <a:rPr lang="es-E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Economista en Gestión Empresarial </a:t>
            </a:r>
          </a:p>
          <a:p>
            <a:r>
              <a:rPr lang="es-E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Especialización Finanzas</a:t>
            </a:r>
          </a:p>
        </p:txBody>
      </p:sp>
      <p:sp>
        <p:nvSpPr>
          <p:cNvPr id="395269" name="AutoShape 5"/>
          <p:cNvSpPr>
            <a:spLocks noChangeArrowheads="1"/>
          </p:cNvSpPr>
          <p:nvPr/>
        </p:nvSpPr>
        <p:spPr bwMode="auto">
          <a:xfrm>
            <a:off x="539750" y="3068638"/>
            <a:ext cx="8153400" cy="2362200"/>
          </a:xfrm>
          <a:prstGeom prst="horizontalScroll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95270" name="Rectangle 6"/>
          <p:cNvSpPr>
            <a:spLocks noChangeArrowheads="1"/>
          </p:cNvSpPr>
          <p:nvPr/>
        </p:nvSpPr>
        <p:spPr bwMode="auto">
          <a:xfrm>
            <a:off x="1403350" y="3429000"/>
            <a:ext cx="6840538" cy="191770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Tema:</a:t>
            </a:r>
            <a:r>
              <a:rPr lang="es-ES" sz="1800"/>
              <a:t>  </a:t>
            </a:r>
          </a:p>
          <a:p>
            <a:r>
              <a:rPr lang="es-ES" sz="1800"/>
              <a:t>“</a:t>
            </a:r>
            <a:r>
              <a:rPr lang="es-E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INVESTIGACION DE MERCADO Y PLAN DE MARKETING ESTRATÉGICO PARA REVISTA LA ONDA EN LA CIUDAD DE GUAYAQUIL ”</a:t>
            </a:r>
          </a:p>
          <a:p>
            <a:endParaRPr lang="es-ES" sz="2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395271" name="Object 7"/>
          <p:cNvGraphicFramePr>
            <a:graphicFrameLocks noChangeAspect="1"/>
          </p:cNvGraphicFramePr>
          <p:nvPr/>
        </p:nvGraphicFramePr>
        <p:xfrm>
          <a:off x="684213" y="404813"/>
          <a:ext cx="1008062" cy="863600"/>
        </p:xfrm>
        <a:graphic>
          <a:graphicData uri="http://schemas.openxmlformats.org/presentationml/2006/ole">
            <p:oleObj spid="_x0000_s395271" name="Imagen" r:id="rId4" imgW="1390680" imgH="1333440" progId="Word.Picture.8">
              <p:embed/>
            </p:oleObj>
          </a:graphicData>
        </a:graphic>
      </p:graphicFrame>
      <p:pic>
        <p:nvPicPr>
          <p:cNvPr id="395272" name="Picture 8" descr="http://www.iche.espol.edu.ec/archivos/carrera_ichel.gif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7451725" y="476250"/>
            <a:ext cx="1223963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5273" name="Picture 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6238" y="5805488"/>
            <a:ext cx="2232025" cy="598487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95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95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95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95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267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CA8D7-F7AF-40B2-95FA-FD8471BD058F}" type="slidenum">
              <a:rPr lang="en-US"/>
              <a:pPr/>
              <a:t>10</a:t>
            </a:fld>
            <a:endParaRPr lang="en-US"/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628775"/>
            <a:ext cx="8229600" cy="1371600"/>
          </a:xfrm>
        </p:spPr>
        <p:txBody>
          <a:bodyPr/>
          <a:lstStyle/>
          <a:p>
            <a:r>
              <a:rPr lang="es-ES" sz="5400"/>
              <a:t>INVESTIGACIÓN DE MERCADO</a:t>
            </a:r>
          </a:p>
        </p:txBody>
      </p:sp>
      <p:pic>
        <p:nvPicPr>
          <p:cNvPr id="459779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3789363"/>
            <a:ext cx="7056437" cy="2132012"/>
          </a:xfrm>
          <a:prstGeom prst="rect">
            <a:avLst/>
          </a:prstGeom>
          <a:noFill/>
          <a:effectLst>
            <a:outerShdw dist="56796" dir="1593903" algn="ctr" rotWithShape="0">
              <a:schemeClr val="tx2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59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1F490-C428-47BA-9DF9-BFF2DC993F18}" type="slidenum">
              <a:rPr lang="en-US"/>
              <a:pPr/>
              <a:t>11</a:t>
            </a:fld>
            <a:endParaRPr lang="en-US"/>
          </a:p>
        </p:txBody>
      </p:sp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7632700" cy="865188"/>
          </a:xfrm>
        </p:spPr>
        <p:txBody>
          <a:bodyPr/>
          <a:lstStyle/>
          <a:p>
            <a:pPr algn="l"/>
            <a:r>
              <a:rPr lang="es-EC" sz="2800" b="1">
                <a:latin typeface="Lucida Sans Unicode" pitchFamily="34" charset="0"/>
              </a:rPr>
              <a:t>Segmentos</a:t>
            </a:r>
            <a:br>
              <a:rPr lang="es-EC" sz="2800" b="1">
                <a:latin typeface="Lucida Sans Unicode" pitchFamily="34" charset="0"/>
              </a:rPr>
            </a:br>
            <a:r>
              <a:rPr lang="es-EC" sz="2000">
                <a:solidFill>
                  <a:schemeClr val="tx1"/>
                </a:solidFill>
                <a:latin typeface="Lucida Sans Unicode" pitchFamily="34" charset="0"/>
              </a:rPr>
              <a:t>Edad						 Género</a:t>
            </a:r>
          </a:p>
        </p:txBody>
      </p:sp>
      <p:sp>
        <p:nvSpPr>
          <p:cNvPr id="40653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06532" name="Rectangle 4"/>
          <p:cNvSpPr>
            <a:spLocks noChangeArrowheads="1"/>
          </p:cNvSpPr>
          <p:nvPr/>
        </p:nvSpPr>
        <p:spPr bwMode="auto">
          <a:xfrm>
            <a:off x="1908175" y="1916113"/>
            <a:ext cx="5359400" cy="4287837"/>
          </a:xfrm>
          <a:prstGeom prst="rect">
            <a:avLst/>
          </a:prstGeom>
          <a:noFill/>
          <a:ln w="11176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06533" name="Rectangle 5"/>
          <p:cNvSpPr>
            <a:spLocks noChangeArrowheads="1"/>
          </p:cNvSpPr>
          <p:nvPr/>
        </p:nvSpPr>
        <p:spPr bwMode="auto">
          <a:xfrm>
            <a:off x="1908175" y="1916113"/>
            <a:ext cx="5359400" cy="4287837"/>
          </a:xfrm>
          <a:prstGeom prst="rect">
            <a:avLst/>
          </a:prstGeom>
          <a:noFill/>
          <a:ln w="11176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406534" name="Group 6"/>
          <p:cNvGrpSpPr>
            <a:grpSpLocks/>
          </p:cNvGrpSpPr>
          <p:nvPr/>
        </p:nvGrpSpPr>
        <p:grpSpPr bwMode="auto">
          <a:xfrm>
            <a:off x="688975" y="1412875"/>
            <a:ext cx="3976688" cy="2087563"/>
            <a:chOff x="1244" y="1717"/>
            <a:chExt cx="3325" cy="1880"/>
          </a:xfrm>
        </p:grpSpPr>
        <p:sp>
          <p:nvSpPr>
            <p:cNvPr id="406535" name="Freeform 7"/>
            <p:cNvSpPr>
              <a:spLocks/>
            </p:cNvSpPr>
            <p:nvPr/>
          </p:nvSpPr>
          <p:spPr bwMode="auto">
            <a:xfrm>
              <a:off x="2203" y="1940"/>
              <a:ext cx="691" cy="832"/>
            </a:xfrm>
            <a:custGeom>
              <a:avLst/>
              <a:gdLst/>
              <a:ahLst/>
              <a:cxnLst>
                <a:cxn ang="0">
                  <a:pos x="691" y="832"/>
                </a:cxn>
                <a:cxn ang="0">
                  <a:pos x="0" y="367"/>
                </a:cxn>
                <a:cxn ang="0">
                  <a:pos x="7" y="353"/>
                </a:cxn>
                <a:cxn ang="0">
                  <a:pos x="14" y="339"/>
                </a:cxn>
                <a:cxn ang="0">
                  <a:pos x="21" y="332"/>
                </a:cxn>
                <a:cxn ang="0">
                  <a:pos x="35" y="318"/>
                </a:cxn>
                <a:cxn ang="0">
                  <a:pos x="42" y="304"/>
                </a:cxn>
                <a:cxn ang="0">
                  <a:pos x="49" y="296"/>
                </a:cxn>
                <a:cxn ang="0">
                  <a:pos x="63" y="282"/>
                </a:cxn>
                <a:cxn ang="0">
                  <a:pos x="70" y="275"/>
                </a:cxn>
                <a:cxn ang="0">
                  <a:pos x="77" y="261"/>
                </a:cxn>
                <a:cxn ang="0">
                  <a:pos x="91" y="254"/>
                </a:cxn>
                <a:cxn ang="0">
                  <a:pos x="98" y="240"/>
                </a:cxn>
                <a:cxn ang="0">
                  <a:pos x="113" y="233"/>
                </a:cxn>
                <a:cxn ang="0">
                  <a:pos x="120" y="219"/>
                </a:cxn>
                <a:cxn ang="0">
                  <a:pos x="134" y="212"/>
                </a:cxn>
                <a:cxn ang="0">
                  <a:pos x="141" y="205"/>
                </a:cxn>
                <a:cxn ang="0">
                  <a:pos x="155" y="191"/>
                </a:cxn>
                <a:cxn ang="0">
                  <a:pos x="162" y="184"/>
                </a:cxn>
                <a:cxn ang="0">
                  <a:pos x="176" y="177"/>
                </a:cxn>
                <a:cxn ang="0">
                  <a:pos x="190" y="163"/>
                </a:cxn>
                <a:cxn ang="0">
                  <a:pos x="197" y="155"/>
                </a:cxn>
                <a:cxn ang="0">
                  <a:pos x="211" y="148"/>
                </a:cxn>
                <a:cxn ang="0">
                  <a:pos x="225" y="141"/>
                </a:cxn>
                <a:cxn ang="0">
                  <a:pos x="232" y="134"/>
                </a:cxn>
                <a:cxn ang="0">
                  <a:pos x="247" y="127"/>
                </a:cxn>
                <a:cxn ang="0">
                  <a:pos x="261" y="120"/>
                </a:cxn>
                <a:cxn ang="0">
                  <a:pos x="275" y="106"/>
                </a:cxn>
                <a:cxn ang="0">
                  <a:pos x="282" y="99"/>
                </a:cxn>
                <a:cxn ang="0">
                  <a:pos x="296" y="92"/>
                </a:cxn>
                <a:cxn ang="0">
                  <a:pos x="310" y="92"/>
                </a:cxn>
                <a:cxn ang="0">
                  <a:pos x="324" y="85"/>
                </a:cxn>
                <a:cxn ang="0">
                  <a:pos x="338" y="78"/>
                </a:cxn>
                <a:cxn ang="0">
                  <a:pos x="352" y="71"/>
                </a:cxn>
                <a:cxn ang="0">
                  <a:pos x="359" y="64"/>
                </a:cxn>
                <a:cxn ang="0">
                  <a:pos x="373" y="57"/>
                </a:cxn>
                <a:cxn ang="0">
                  <a:pos x="387" y="50"/>
                </a:cxn>
                <a:cxn ang="0">
                  <a:pos x="402" y="50"/>
                </a:cxn>
                <a:cxn ang="0">
                  <a:pos x="416" y="43"/>
                </a:cxn>
                <a:cxn ang="0">
                  <a:pos x="430" y="36"/>
                </a:cxn>
                <a:cxn ang="0">
                  <a:pos x="444" y="36"/>
                </a:cxn>
                <a:cxn ang="0">
                  <a:pos x="458" y="29"/>
                </a:cxn>
                <a:cxn ang="0">
                  <a:pos x="472" y="29"/>
                </a:cxn>
                <a:cxn ang="0">
                  <a:pos x="486" y="21"/>
                </a:cxn>
                <a:cxn ang="0">
                  <a:pos x="500" y="21"/>
                </a:cxn>
                <a:cxn ang="0">
                  <a:pos x="514" y="14"/>
                </a:cxn>
                <a:cxn ang="0">
                  <a:pos x="528" y="14"/>
                </a:cxn>
                <a:cxn ang="0">
                  <a:pos x="543" y="7"/>
                </a:cxn>
                <a:cxn ang="0">
                  <a:pos x="557" y="7"/>
                </a:cxn>
                <a:cxn ang="0">
                  <a:pos x="571" y="7"/>
                </a:cxn>
                <a:cxn ang="0">
                  <a:pos x="585" y="7"/>
                </a:cxn>
                <a:cxn ang="0">
                  <a:pos x="599" y="0"/>
                </a:cxn>
                <a:cxn ang="0">
                  <a:pos x="613" y="0"/>
                </a:cxn>
                <a:cxn ang="0">
                  <a:pos x="627" y="0"/>
                </a:cxn>
                <a:cxn ang="0">
                  <a:pos x="641" y="0"/>
                </a:cxn>
                <a:cxn ang="0">
                  <a:pos x="655" y="0"/>
                </a:cxn>
                <a:cxn ang="0">
                  <a:pos x="669" y="0"/>
                </a:cxn>
                <a:cxn ang="0">
                  <a:pos x="691" y="0"/>
                </a:cxn>
                <a:cxn ang="0">
                  <a:pos x="691" y="832"/>
                </a:cxn>
              </a:cxnLst>
              <a:rect l="0" t="0" r="r" b="b"/>
              <a:pathLst>
                <a:path w="691" h="832">
                  <a:moveTo>
                    <a:pt x="691" y="832"/>
                  </a:moveTo>
                  <a:lnTo>
                    <a:pt x="0" y="367"/>
                  </a:lnTo>
                  <a:lnTo>
                    <a:pt x="7" y="353"/>
                  </a:lnTo>
                  <a:lnTo>
                    <a:pt x="14" y="339"/>
                  </a:lnTo>
                  <a:lnTo>
                    <a:pt x="21" y="332"/>
                  </a:lnTo>
                  <a:lnTo>
                    <a:pt x="35" y="318"/>
                  </a:lnTo>
                  <a:lnTo>
                    <a:pt x="42" y="304"/>
                  </a:lnTo>
                  <a:lnTo>
                    <a:pt x="49" y="296"/>
                  </a:lnTo>
                  <a:lnTo>
                    <a:pt x="63" y="282"/>
                  </a:lnTo>
                  <a:lnTo>
                    <a:pt x="70" y="275"/>
                  </a:lnTo>
                  <a:lnTo>
                    <a:pt x="77" y="261"/>
                  </a:lnTo>
                  <a:lnTo>
                    <a:pt x="91" y="254"/>
                  </a:lnTo>
                  <a:lnTo>
                    <a:pt x="98" y="240"/>
                  </a:lnTo>
                  <a:lnTo>
                    <a:pt x="113" y="233"/>
                  </a:lnTo>
                  <a:lnTo>
                    <a:pt x="120" y="219"/>
                  </a:lnTo>
                  <a:lnTo>
                    <a:pt x="134" y="212"/>
                  </a:lnTo>
                  <a:lnTo>
                    <a:pt x="141" y="205"/>
                  </a:lnTo>
                  <a:lnTo>
                    <a:pt x="155" y="191"/>
                  </a:lnTo>
                  <a:lnTo>
                    <a:pt x="162" y="184"/>
                  </a:lnTo>
                  <a:lnTo>
                    <a:pt x="176" y="177"/>
                  </a:lnTo>
                  <a:lnTo>
                    <a:pt x="190" y="163"/>
                  </a:lnTo>
                  <a:lnTo>
                    <a:pt x="197" y="155"/>
                  </a:lnTo>
                  <a:lnTo>
                    <a:pt x="211" y="148"/>
                  </a:lnTo>
                  <a:lnTo>
                    <a:pt x="225" y="141"/>
                  </a:lnTo>
                  <a:lnTo>
                    <a:pt x="232" y="134"/>
                  </a:lnTo>
                  <a:lnTo>
                    <a:pt x="247" y="127"/>
                  </a:lnTo>
                  <a:lnTo>
                    <a:pt x="261" y="120"/>
                  </a:lnTo>
                  <a:lnTo>
                    <a:pt x="275" y="106"/>
                  </a:lnTo>
                  <a:lnTo>
                    <a:pt x="282" y="99"/>
                  </a:lnTo>
                  <a:lnTo>
                    <a:pt x="296" y="92"/>
                  </a:lnTo>
                  <a:lnTo>
                    <a:pt x="310" y="92"/>
                  </a:lnTo>
                  <a:lnTo>
                    <a:pt x="324" y="85"/>
                  </a:lnTo>
                  <a:lnTo>
                    <a:pt x="338" y="78"/>
                  </a:lnTo>
                  <a:lnTo>
                    <a:pt x="352" y="71"/>
                  </a:lnTo>
                  <a:lnTo>
                    <a:pt x="359" y="64"/>
                  </a:lnTo>
                  <a:lnTo>
                    <a:pt x="373" y="57"/>
                  </a:lnTo>
                  <a:lnTo>
                    <a:pt x="387" y="50"/>
                  </a:lnTo>
                  <a:lnTo>
                    <a:pt x="402" y="50"/>
                  </a:lnTo>
                  <a:lnTo>
                    <a:pt x="416" y="43"/>
                  </a:lnTo>
                  <a:lnTo>
                    <a:pt x="430" y="36"/>
                  </a:lnTo>
                  <a:lnTo>
                    <a:pt x="444" y="36"/>
                  </a:lnTo>
                  <a:lnTo>
                    <a:pt x="458" y="29"/>
                  </a:lnTo>
                  <a:lnTo>
                    <a:pt x="472" y="29"/>
                  </a:lnTo>
                  <a:lnTo>
                    <a:pt x="486" y="21"/>
                  </a:lnTo>
                  <a:lnTo>
                    <a:pt x="500" y="21"/>
                  </a:lnTo>
                  <a:lnTo>
                    <a:pt x="514" y="14"/>
                  </a:lnTo>
                  <a:lnTo>
                    <a:pt x="528" y="14"/>
                  </a:lnTo>
                  <a:lnTo>
                    <a:pt x="543" y="7"/>
                  </a:lnTo>
                  <a:lnTo>
                    <a:pt x="557" y="7"/>
                  </a:lnTo>
                  <a:lnTo>
                    <a:pt x="571" y="7"/>
                  </a:lnTo>
                  <a:lnTo>
                    <a:pt x="585" y="7"/>
                  </a:lnTo>
                  <a:lnTo>
                    <a:pt x="599" y="0"/>
                  </a:lnTo>
                  <a:lnTo>
                    <a:pt x="613" y="0"/>
                  </a:lnTo>
                  <a:lnTo>
                    <a:pt x="627" y="0"/>
                  </a:lnTo>
                  <a:lnTo>
                    <a:pt x="641" y="0"/>
                  </a:lnTo>
                  <a:lnTo>
                    <a:pt x="655" y="0"/>
                  </a:lnTo>
                  <a:lnTo>
                    <a:pt x="669" y="0"/>
                  </a:lnTo>
                  <a:lnTo>
                    <a:pt x="691" y="0"/>
                  </a:lnTo>
                  <a:lnTo>
                    <a:pt x="691" y="832"/>
                  </a:lnTo>
                  <a:close/>
                </a:path>
              </a:pathLst>
            </a:custGeom>
            <a:solidFill>
              <a:srgbClr val="0000FF"/>
            </a:solidFill>
            <a:ln w="1111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6536" name="Freeform 8"/>
            <p:cNvSpPr>
              <a:spLocks/>
            </p:cNvSpPr>
            <p:nvPr/>
          </p:nvSpPr>
          <p:spPr bwMode="auto">
            <a:xfrm>
              <a:off x="2203" y="1940"/>
              <a:ext cx="691" cy="832"/>
            </a:xfrm>
            <a:custGeom>
              <a:avLst/>
              <a:gdLst/>
              <a:ahLst/>
              <a:cxnLst>
                <a:cxn ang="0">
                  <a:pos x="691" y="832"/>
                </a:cxn>
                <a:cxn ang="0">
                  <a:pos x="0" y="367"/>
                </a:cxn>
                <a:cxn ang="0">
                  <a:pos x="7" y="353"/>
                </a:cxn>
                <a:cxn ang="0">
                  <a:pos x="14" y="339"/>
                </a:cxn>
                <a:cxn ang="0">
                  <a:pos x="21" y="332"/>
                </a:cxn>
                <a:cxn ang="0">
                  <a:pos x="35" y="318"/>
                </a:cxn>
                <a:cxn ang="0">
                  <a:pos x="42" y="304"/>
                </a:cxn>
                <a:cxn ang="0">
                  <a:pos x="49" y="296"/>
                </a:cxn>
                <a:cxn ang="0">
                  <a:pos x="63" y="282"/>
                </a:cxn>
                <a:cxn ang="0">
                  <a:pos x="70" y="275"/>
                </a:cxn>
                <a:cxn ang="0">
                  <a:pos x="77" y="261"/>
                </a:cxn>
                <a:cxn ang="0">
                  <a:pos x="91" y="254"/>
                </a:cxn>
                <a:cxn ang="0">
                  <a:pos x="98" y="240"/>
                </a:cxn>
                <a:cxn ang="0">
                  <a:pos x="113" y="233"/>
                </a:cxn>
                <a:cxn ang="0">
                  <a:pos x="120" y="219"/>
                </a:cxn>
                <a:cxn ang="0">
                  <a:pos x="134" y="212"/>
                </a:cxn>
                <a:cxn ang="0">
                  <a:pos x="141" y="205"/>
                </a:cxn>
                <a:cxn ang="0">
                  <a:pos x="155" y="191"/>
                </a:cxn>
                <a:cxn ang="0">
                  <a:pos x="162" y="184"/>
                </a:cxn>
                <a:cxn ang="0">
                  <a:pos x="176" y="177"/>
                </a:cxn>
                <a:cxn ang="0">
                  <a:pos x="190" y="163"/>
                </a:cxn>
                <a:cxn ang="0">
                  <a:pos x="197" y="155"/>
                </a:cxn>
                <a:cxn ang="0">
                  <a:pos x="211" y="148"/>
                </a:cxn>
                <a:cxn ang="0">
                  <a:pos x="225" y="141"/>
                </a:cxn>
                <a:cxn ang="0">
                  <a:pos x="232" y="134"/>
                </a:cxn>
                <a:cxn ang="0">
                  <a:pos x="247" y="127"/>
                </a:cxn>
                <a:cxn ang="0">
                  <a:pos x="261" y="120"/>
                </a:cxn>
                <a:cxn ang="0">
                  <a:pos x="275" y="106"/>
                </a:cxn>
                <a:cxn ang="0">
                  <a:pos x="282" y="99"/>
                </a:cxn>
                <a:cxn ang="0">
                  <a:pos x="296" y="92"/>
                </a:cxn>
                <a:cxn ang="0">
                  <a:pos x="310" y="92"/>
                </a:cxn>
                <a:cxn ang="0">
                  <a:pos x="324" y="85"/>
                </a:cxn>
                <a:cxn ang="0">
                  <a:pos x="338" y="78"/>
                </a:cxn>
                <a:cxn ang="0">
                  <a:pos x="352" y="71"/>
                </a:cxn>
                <a:cxn ang="0">
                  <a:pos x="359" y="64"/>
                </a:cxn>
                <a:cxn ang="0">
                  <a:pos x="373" y="57"/>
                </a:cxn>
                <a:cxn ang="0">
                  <a:pos x="387" y="50"/>
                </a:cxn>
                <a:cxn ang="0">
                  <a:pos x="402" y="50"/>
                </a:cxn>
                <a:cxn ang="0">
                  <a:pos x="416" y="43"/>
                </a:cxn>
                <a:cxn ang="0">
                  <a:pos x="430" y="36"/>
                </a:cxn>
                <a:cxn ang="0">
                  <a:pos x="444" y="36"/>
                </a:cxn>
                <a:cxn ang="0">
                  <a:pos x="458" y="29"/>
                </a:cxn>
                <a:cxn ang="0">
                  <a:pos x="472" y="29"/>
                </a:cxn>
                <a:cxn ang="0">
                  <a:pos x="486" y="21"/>
                </a:cxn>
                <a:cxn ang="0">
                  <a:pos x="500" y="21"/>
                </a:cxn>
                <a:cxn ang="0">
                  <a:pos x="514" y="14"/>
                </a:cxn>
                <a:cxn ang="0">
                  <a:pos x="528" y="14"/>
                </a:cxn>
                <a:cxn ang="0">
                  <a:pos x="543" y="7"/>
                </a:cxn>
                <a:cxn ang="0">
                  <a:pos x="557" y="7"/>
                </a:cxn>
                <a:cxn ang="0">
                  <a:pos x="571" y="7"/>
                </a:cxn>
                <a:cxn ang="0">
                  <a:pos x="585" y="7"/>
                </a:cxn>
                <a:cxn ang="0">
                  <a:pos x="599" y="0"/>
                </a:cxn>
                <a:cxn ang="0">
                  <a:pos x="613" y="0"/>
                </a:cxn>
                <a:cxn ang="0">
                  <a:pos x="627" y="0"/>
                </a:cxn>
                <a:cxn ang="0">
                  <a:pos x="641" y="0"/>
                </a:cxn>
                <a:cxn ang="0">
                  <a:pos x="655" y="0"/>
                </a:cxn>
                <a:cxn ang="0">
                  <a:pos x="669" y="0"/>
                </a:cxn>
                <a:cxn ang="0">
                  <a:pos x="691" y="0"/>
                </a:cxn>
                <a:cxn ang="0">
                  <a:pos x="691" y="832"/>
                </a:cxn>
              </a:cxnLst>
              <a:rect l="0" t="0" r="r" b="b"/>
              <a:pathLst>
                <a:path w="691" h="832">
                  <a:moveTo>
                    <a:pt x="691" y="832"/>
                  </a:moveTo>
                  <a:lnTo>
                    <a:pt x="0" y="367"/>
                  </a:lnTo>
                  <a:lnTo>
                    <a:pt x="7" y="353"/>
                  </a:lnTo>
                  <a:lnTo>
                    <a:pt x="14" y="339"/>
                  </a:lnTo>
                  <a:lnTo>
                    <a:pt x="21" y="332"/>
                  </a:lnTo>
                  <a:lnTo>
                    <a:pt x="35" y="318"/>
                  </a:lnTo>
                  <a:lnTo>
                    <a:pt x="42" y="304"/>
                  </a:lnTo>
                  <a:lnTo>
                    <a:pt x="49" y="296"/>
                  </a:lnTo>
                  <a:lnTo>
                    <a:pt x="63" y="282"/>
                  </a:lnTo>
                  <a:lnTo>
                    <a:pt x="70" y="275"/>
                  </a:lnTo>
                  <a:lnTo>
                    <a:pt x="77" y="261"/>
                  </a:lnTo>
                  <a:lnTo>
                    <a:pt x="91" y="254"/>
                  </a:lnTo>
                  <a:lnTo>
                    <a:pt x="98" y="240"/>
                  </a:lnTo>
                  <a:lnTo>
                    <a:pt x="113" y="233"/>
                  </a:lnTo>
                  <a:lnTo>
                    <a:pt x="120" y="219"/>
                  </a:lnTo>
                  <a:lnTo>
                    <a:pt x="134" y="212"/>
                  </a:lnTo>
                  <a:lnTo>
                    <a:pt x="141" y="205"/>
                  </a:lnTo>
                  <a:lnTo>
                    <a:pt x="155" y="191"/>
                  </a:lnTo>
                  <a:lnTo>
                    <a:pt x="162" y="184"/>
                  </a:lnTo>
                  <a:lnTo>
                    <a:pt x="176" y="177"/>
                  </a:lnTo>
                  <a:lnTo>
                    <a:pt x="190" y="163"/>
                  </a:lnTo>
                  <a:lnTo>
                    <a:pt x="197" y="155"/>
                  </a:lnTo>
                  <a:lnTo>
                    <a:pt x="211" y="148"/>
                  </a:lnTo>
                  <a:lnTo>
                    <a:pt x="225" y="141"/>
                  </a:lnTo>
                  <a:lnTo>
                    <a:pt x="232" y="134"/>
                  </a:lnTo>
                  <a:lnTo>
                    <a:pt x="247" y="127"/>
                  </a:lnTo>
                  <a:lnTo>
                    <a:pt x="261" y="120"/>
                  </a:lnTo>
                  <a:lnTo>
                    <a:pt x="275" y="106"/>
                  </a:lnTo>
                  <a:lnTo>
                    <a:pt x="282" y="99"/>
                  </a:lnTo>
                  <a:lnTo>
                    <a:pt x="296" y="92"/>
                  </a:lnTo>
                  <a:lnTo>
                    <a:pt x="310" y="92"/>
                  </a:lnTo>
                  <a:lnTo>
                    <a:pt x="324" y="85"/>
                  </a:lnTo>
                  <a:lnTo>
                    <a:pt x="338" y="78"/>
                  </a:lnTo>
                  <a:lnTo>
                    <a:pt x="352" y="71"/>
                  </a:lnTo>
                  <a:lnTo>
                    <a:pt x="359" y="64"/>
                  </a:lnTo>
                  <a:lnTo>
                    <a:pt x="373" y="57"/>
                  </a:lnTo>
                  <a:lnTo>
                    <a:pt x="387" y="50"/>
                  </a:lnTo>
                  <a:lnTo>
                    <a:pt x="402" y="50"/>
                  </a:lnTo>
                  <a:lnTo>
                    <a:pt x="416" y="43"/>
                  </a:lnTo>
                  <a:lnTo>
                    <a:pt x="430" y="36"/>
                  </a:lnTo>
                  <a:lnTo>
                    <a:pt x="444" y="36"/>
                  </a:lnTo>
                  <a:lnTo>
                    <a:pt x="458" y="29"/>
                  </a:lnTo>
                  <a:lnTo>
                    <a:pt x="472" y="29"/>
                  </a:lnTo>
                  <a:lnTo>
                    <a:pt x="486" y="21"/>
                  </a:lnTo>
                  <a:lnTo>
                    <a:pt x="500" y="21"/>
                  </a:lnTo>
                  <a:lnTo>
                    <a:pt x="514" y="14"/>
                  </a:lnTo>
                  <a:lnTo>
                    <a:pt x="528" y="14"/>
                  </a:lnTo>
                  <a:lnTo>
                    <a:pt x="543" y="7"/>
                  </a:lnTo>
                  <a:lnTo>
                    <a:pt x="557" y="7"/>
                  </a:lnTo>
                  <a:lnTo>
                    <a:pt x="571" y="7"/>
                  </a:lnTo>
                  <a:lnTo>
                    <a:pt x="585" y="7"/>
                  </a:lnTo>
                  <a:lnTo>
                    <a:pt x="599" y="0"/>
                  </a:lnTo>
                  <a:lnTo>
                    <a:pt x="613" y="0"/>
                  </a:lnTo>
                  <a:lnTo>
                    <a:pt x="627" y="0"/>
                  </a:lnTo>
                  <a:lnTo>
                    <a:pt x="641" y="0"/>
                  </a:lnTo>
                  <a:lnTo>
                    <a:pt x="655" y="0"/>
                  </a:lnTo>
                  <a:lnTo>
                    <a:pt x="669" y="0"/>
                  </a:lnTo>
                  <a:lnTo>
                    <a:pt x="691" y="0"/>
                  </a:lnTo>
                  <a:lnTo>
                    <a:pt x="691" y="832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6537" name="Freeform 9"/>
            <p:cNvSpPr>
              <a:spLocks/>
            </p:cNvSpPr>
            <p:nvPr/>
          </p:nvSpPr>
          <p:spPr bwMode="auto">
            <a:xfrm>
              <a:off x="2062" y="2307"/>
              <a:ext cx="832" cy="1213"/>
            </a:xfrm>
            <a:custGeom>
              <a:avLst/>
              <a:gdLst/>
              <a:ahLst/>
              <a:cxnLst>
                <a:cxn ang="0">
                  <a:pos x="134" y="7"/>
                </a:cxn>
                <a:cxn ang="0">
                  <a:pos x="120" y="35"/>
                </a:cxn>
                <a:cxn ang="0">
                  <a:pos x="99" y="56"/>
                </a:cxn>
                <a:cxn ang="0">
                  <a:pos x="91" y="85"/>
                </a:cxn>
                <a:cxn ang="0">
                  <a:pos x="77" y="113"/>
                </a:cxn>
                <a:cxn ang="0">
                  <a:pos x="63" y="141"/>
                </a:cxn>
                <a:cxn ang="0">
                  <a:pos x="56" y="162"/>
                </a:cxn>
                <a:cxn ang="0">
                  <a:pos x="42" y="190"/>
                </a:cxn>
                <a:cxn ang="0">
                  <a:pos x="35" y="219"/>
                </a:cxn>
                <a:cxn ang="0">
                  <a:pos x="28" y="247"/>
                </a:cxn>
                <a:cxn ang="0">
                  <a:pos x="21" y="275"/>
                </a:cxn>
                <a:cxn ang="0">
                  <a:pos x="14" y="303"/>
                </a:cxn>
                <a:cxn ang="0">
                  <a:pos x="7" y="331"/>
                </a:cxn>
                <a:cxn ang="0">
                  <a:pos x="7" y="360"/>
                </a:cxn>
                <a:cxn ang="0">
                  <a:pos x="0" y="388"/>
                </a:cxn>
                <a:cxn ang="0">
                  <a:pos x="0" y="416"/>
                </a:cxn>
                <a:cxn ang="0">
                  <a:pos x="0" y="451"/>
                </a:cxn>
                <a:cxn ang="0">
                  <a:pos x="0" y="479"/>
                </a:cxn>
                <a:cxn ang="0">
                  <a:pos x="0" y="508"/>
                </a:cxn>
                <a:cxn ang="0">
                  <a:pos x="0" y="536"/>
                </a:cxn>
                <a:cxn ang="0">
                  <a:pos x="7" y="564"/>
                </a:cxn>
                <a:cxn ang="0">
                  <a:pos x="7" y="592"/>
                </a:cxn>
                <a:cxn ang="0">
                  <a:pos x="14" y="620"/>
                </a:cxn>
                <a:cxn ang="0">
                  <a:pos x="21" y="649"/>
                </a:cxn>
                <a:cxn ang="0">
                  <a:pos x="28" y="677"/>
                </a:cxn>
                <a:cxn ang="0">
                  <a:pos x="35" y="705"/>
                </a:cxn>
                <a:cxn ang="0">
                  <a:pos x="42" y="733"/>
                </a:cxn>
                <a:cxn ang="0">
                  <a:pos x="56" y="762"/>
                </a:cxn>
                <a:cxn ang="0">
                  <a:pos x="63" y="790"/>
                </a:cxn>
                <a:cxn ang="0">
                  <a:pos x="77" y="811"/>
                </a:cxn>
                <a:cxn ang="0">
                  <a:pos x="91" y="839"/>
                </a:cxn>
                <a:cxn ang="0">
                  <a:pos x="99" y="867"/>
                </a:cxn>
                <a:cxn ang="0">
                  <a:pos x="120" y="888"/>
                </a:cxn>
                <a:cxn ang="0">
                  <a:pos x="134" y="917"/>
                </a:cxn>
                <a:cxn ang="0">
                  <a:pos x="148" y="938"/>
                </a:cxn>
                <a:cxn ang="0">
                  <a:pos x="162" y="966"/>
                </a:cxn>
                <a:cxn ang="0">
                  <a:pos x="183" y="987"/>
                </a:cxn>
                <a:cxn ang="0">
                  <a:pos x="204" y="1008"/>
                </a:cxn>
                <a:cxn ang="0">
                  <a:pos x="218" y="1029"/>
                </a:cxn>
                <a:cxn ang="0">
                  <a:pos x="239" y="1051"/>
                </a:cxn>
                <a:cxn ang="0">
                  <a:pos x="261" y="1072"/>
                </a:cxn>
                <a:cxn ang="0">
                  <a:pos x="282" y="1093"/>
                </a:cxn>
                <a:cxn ang="0">
                  <a:pos x="303" y="1107"/>
                </a:cxn>
                <a:cxn ang="0">
                  <a:pos x="331" y="1128"/>
                </a:cxn>
                <a:cxn ang="0">
                  <a:pos x="352" y="1142"/>
                </a:cxn>
                <a:cxn ang="0">
                  <a:pos x="373" y="1156"/>
                </a:cxn>
                <a:cxn ang="0">
                  <a:pos x="402" y="1178"/>
                </a:cxn>
                <a:cxn ang="0">
                  <a:pos x="423" y="1192"/>
                </a:cxn>
                <a:cxn ang="0">
                  <a:pos x="451" y="1206"/>
                </a:cxn>
                <a:cxn ang="0">
                  <a:pos x="479" y="1213"/>
                </a:cxn>
                <a:cxn ang="0">
                  <a:pos x="141" y="0"/>
                </a:cxn>
              </a:cxnLst>
              <a:rect l="0" t="0" r="r" b="b"/>
              <a:pathLst>
                <a:path w="832" h="1213">
                  <a:moveTo>
                    <a:pt x="141" y="0"/>
                  </a:moveTo>
                  <a:lnTo>
                    <a:pt x="134" y="7"/>
                  </a:lnTo>
                  <a:lnTo>
                    <a:pt x="127" y="21"/>
                  </a:lnTo>
                  <a:lnTo>
                    <a:pt x="120" y="35"/>
                  </a:lnTo>
                  <a:lnTo>
                    <a:pt x="106" y="49"/>
                  </a:lnTo>
                  <a:lnTo>
                    <a:pt x="99" y="56"/>
                  </a:lnTo>
                  <a:lnTo>
                    <a:pt x="91" y="70"/>
                  </a:lnTo>
                  <a:lnTo>
                    <a:pt x="91" y="85"/>
                  </a:lnTo>
                  <a:lnTo>
                    <a:pt x="84" y="99"/>
                  </a:lnTo>
                  <a:lnTo>
                    <a:pt x="77" y="113"/>
                  </a:lnTo>
                  <a:lnTo>
                    <a:pt x="70" y="127"/>
                  </a:lnTo>
                  <a:lnTo>
                    <a:pt x="63" y="141"/>
                  </a:lnTo>
                  <a:lnTo>
                    <a:pt x="56" y="148"/>
                  </a:lnTo>
                  <a:lnTo>
                    <a:pt x="56" y="162"/>
                  </a:lnTo>
                  <a:lnTo>
                    <a:pt x="49" y="176"/>
                  </a:lnTo>
                  <a:lnTo>
                    <a:pt x="42" y="190"/>
                  </a:lnTo>
                  <a:lnTo>
                    <a:pt x="35" y="204"/>
                  </a:lnTo>
                  <a:lnTo>
                    <a:pt x="35" y="219"/>
                  </a:lnTo>
                  <a:lnTo>
                    <a:pt x="28" y="233"/>
                  </a:lnTo>
                  <a:lnTo>
                    <a:pt x="28" y="247"/>
                  </a:lnTo>
                  <a:lnTo>
                    <a:pt x="21" y="261"/>
                  </a:lnTo>
                  <a:lnTo>
                    <a:pt x="21" y="275"/>
                  </a:lnTo>
                  <a:lnTo>
                    <a:pt x="14" y="289"/>
                  </a:lnTo>
                  <a:lnTo>
                    <a:pt x="14" y="303"/>
                  </a:lnTo>
                  <a:lnTo>
                    <a:pt x="7" y="317"/>
                  </a:lnTo>
                  <a:lnTo>
                    <a:pt x="7" y="331"/>
                  </a:lnTo>
                  <a:lnTo>
                    <a:pt x="7" y="345"/>
                  </a:lnTo>
                  <a:lnTo>
                    <a:pt x="7" y="360"/>
                  </a:lnTo>
                  <a:lnTo>
                    <a:pt x="0" y="374"/>
                  </a:lnTo>
                  <a:lnTo>
                    <a:pt x="0" y="388"/>
                  </a:lnTo>
                  <a:lnTo>
                    <a:pt x="0" y="402"/>
                  </a:lnTo>
                  <a:lnTo>
                    <a:pt x="0" y="416"/>
                  </a:lnTo>
                  <a:lnTo>
                    <a:pt x="0" y="430"/>
                  </a:lnTo>
                  <a:lnTo>
                    <a:pt x="0" y="451"/>
                  </a:lnTo>
                  <a:lnTo>
                    <a:pt x="0" y="465"/>
                  </a:lnTo>
                  <a:lnTo>
                    <a:pt x="0" y="479"/>
                  </a:lnTo>
                  <a:lnTo>
                    <a:pt x="0" y="494"/>
                  </a:lnTo>
                  <a:lnTo>
                    <a:pt x="0" y="508"/>
                  </a:lnTo>
                  <a:lnTo>
                    <a:pt x="0" y="522"/>
                  </a:lnTo>
                  <a:lnTo>
                    <a:pt x="0" y="536"/>
                  </a:lnTo>
                  <a:lnTo>
                    <a:pt x="0" y="550"/>
                  </a:lnTo>
                  <a:lnTo>
                    <a:pt x="7" y="564"/>
                  </a:lnTo>
                  <a:lnTo>
                    <a:pt x="7" y="578"/>
                  </a:lnTo>
                  <a:lnTo>
                    <a:pt x="7" y="592"/>
                  </a:lnTo>
                  <a:lnTo>
                    <a:pt x="7" y="606"/>
                  </a:lnTo>
                  <a:lnTo>
                    <a:pt x="14" y="620"/>
                  </a:lnTo>
                  <a:lnTo>
                    <a:pt x="14" y="635"/>
                  </a:lnTo>
                  <a:lnTo>
                    <a:pt x="21" y="649"/>
                  </a:lnTo>
                  <a:lnTo>
                    <a:pt x="21" y="663"/>
                  </a:lnTo>
                  <a:lnTo>
                    <a:pt x="28" y="677"/>
                  </a:lnTo>
                  <a:lnTo>
                    <a:pt x="28" y="691"/>
                  </a:lnTo>
                  <a:lnTo>
                    <a:pt x="35" y="705"/>
                  </a:lnTo>
                  <a:lnTo>
                    <a:pt x="35" y="719"/>
                  </a:lnTo>
                  <a:lnTo>
                    <a:pt x="42" y="733"/>
                  </a:lnTo>
                  <a:lnTo>
                    <a:pt x="49" y="747"/>
                  </a:lnTo>
                  <a:lnTo>
                    <a:pt x="56" y="762"/>
                  </a:lnTo>
                  <a:lnTo>
                    <a:pt x="56" y="776"/>
                  </a:lnTo>
                  <a:lnTo>
                    <a:pt x="63" y="790"/>
                  </a:lnTo>
                  <a:lnTo>
                    <a:pt x="70" y="804"/>
                  </a:lnTo>
                  <a:lnTo>
                    <a:pt x="77" y="811"/>
                  </a:lnTo>
                  <a:lnTo>
                    <a:pt x="84" y="825"/>
                  </a:lnTo>
                  <a:lnTo>
                    <a:pt x="91" y="839"/>
                  </a:lnTo>
                  <a:lnTo>
                    <a:pt x="91" y="853"/>
                  </a:lnTo>
                  <a:lnTo>
                    <a:pt x="99" y="867"/>
                  </a:lnTo>
                  <a:lnTo>
                    <a:pt x="106" y="881"/>
                  </a:lnTo>
                  <a:lnTo>
                    <a:pt x="120" y="888"/>
                  </a:lnTo>
                  <a:lnTo>
                    <a:pt x="127" y="903"/>
                  </a:lnTo>
                  <a:lnTo>
                    <a:pt x="134" y="917"/>
                  </a:lnTo>
                  <a:lnTo>
                    <a:pt x="141" y="931"/>
                  </a:lnTo>
                  <a:lnTo>
                    <a:pt x="148" y="938"/>
                  </a:lnTo>
                  <a:lnTo>
                    <a:pt x="155" y="952"/>
                  </a:lnTo>
                  <a:lnTo>
                    <a:pt x="162" y="966"/>
                  </a:lnTo>
                  <a:lnTo>
                    <a:pt x="176" y="973"/>
                  </a:lnTo>
                  <a:lnTo>
                    <a:pt x="183" y="987"/>
                  </a:lnTo>
                  <a:lnTo>
                    <a:pt x="190" y="994"/>
                  </a:lnTo>
                  <a:lnTo>
                    <a:pt x="204" y="1008"/>
                  </a:lnTo>
                  <a:lnTo>
                    <a:pt x="211" y="1015"/>
                  </a:lnTo>
                  <a:lnTo>
                    <a:pt x="218" y="1029"/>
                  </a:lnTo>
                  <a:lnTo>
                    <a:pt x="232" y="1037"/>
                  </a:lnTo>
                  <a:lnTo>
                    <a:pt x="239" y="1051"/>
                  </a:lnTo>
                  <a:lnTo>
                    <a:pt x="254" y="1058"/>
                  </a:lnTo>
                  <a:lnTo>
                    <a:pt x="261" y="1072"/>
                  </a:lnTo>
                  <a:lnTo>
                    <a:pt x="275" y="1079"/>
                  </a:lnTo>
                  <a:lnTo>
                    <a:pt x="282" y="1093"/>
                  </a:lnTo>
                  <a:lnTo>
                    <a:pt x="296" y="1100"/>
                  </a:lnTo>
                  <a:lnTo>
                    <a:pt x="303" y="1107"/>
                  </a:lnTo>
                  <a:lnTo>
                    <a:pt x="317" y="1114"/>
                  </a:lnTo>
                  <a:lnTo>
                    <a:pt x="331" y="1128"/>
                  </a:lnTo>
                  <a:lnTo>
                    <a:pt x="338" y="1135"/>
                  </a:lnTo>
                  <a:lnTo>
                    <a:pt x="352" y="1142"/>
                  </a:lnTo>
                  <a:lnTo>
                    <a:pt x="366" y="1149"/>
                  </a:lnTo>
                  <a:lnTo>
                    <a:pt x="373" y="1156"/>
                  </a:lnTo>
                  <a:lnTo>
                    <a:pt x="388" y="1170"/>
                  </a:lnTo>
                  <a:lnTo>
                    <a:pt x="402" y="1178"/>
                  </a:lnTo>
                  <a:lnTo>
                    <a:pt x="416" y="1185"/>
                  </a:lnTo>
                  <a:lnTo>
                    <a:pt x="423" y="1192"/>
                  </a:lnTo>
                  <a:lnTo>
                    <a:pt x="437" y="1199"/>
                  </a:lnTo>
                  <a:lnTo>
                    <a:pt x="451" y="1206"/>
                  </a:lnTo>
                  <a:lnTo>
                    <a:pt x="465" y="1213"/>
                  </a:lnTo>
                  <a:lnTo>
                    <a:pt x="479" y="1213"/>
                  </a:lnTo>
                  <a:lnTo>
                    <a:pt x="832" y="465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6538" name="Freeform 10"/>
            <p:cNvSpPr>
              <a:spLocks/>
            </p:cNvSpPr>
            <p:nvPr/>
          </p:nvSpPr>
          <p:spPr bwMode="auto">
            <a:xfrm>
              <a:off x="2062" y="2307"/>
              <a:ext cx="832" cy="1213"/>
            </a:xfrm>
            <a:custGeom>
              <a:avLst/>
              <a:gdLst/>
              <a:ahLst/>
              <a:cxnLst>
                <a:cxn ang="0">
                  <a:pos x="479" y="1213"/>
                </a:cxn>
                <a:cxn ang="0">
                  <a:pos x="451" y="1206"/>
                </a:cxn>
                <a:cxn ang="0">
                  <a:pos x="423" y="1192"/>
                </a:cxn>
                <a:cxn ang="0">
                  <a:pos x="402" y="1178"/>
                </a:cxn>
                <a:cxn ang="0">
                  <a:pos x="373" y="1156"/>
                </a:cxn>
                <a:cxn ang="0">
                  <a:pos x="352" y="1142"/>
                </a:cxn>
                <a:cxn ang="0">
                  <a:pos x="331" y="1128"/>
                </a:cxn>
                <a:cxn ang="0">
                  <a:pos x="303" y="1107"/>
                </a:cxn>
                <a:cxn ang="0">
                  <a:pos x="282" y="1093"/>
                </a:cxn>
                <a:cxn ang="0">
                  <a:pos x="261" y="1072"/>
                </a:cxn>
                <a:cxn ang="0">
                  <a:pos x="239" y="1051"/>
                </a:cxn>
                <a:cxn ang="0">
                  <a:pos x="218" y="1029"/>
                </a:cxn>
                <a:cxn ang="0">
                  <a:pos x="204" y="1008"/>
                </a:cxn>
                <a:cxn ang="0">
                  <a:pos x="183" y="987"/>
                </a:cxn>
                <a:cxn ang="0">
                  <a:pos x="162" y="966"/>
                </a:cxn>
                <a:cxn ang="0">
                  <a:pos x="148" y="938"/>
                </a:cxn>
                <a:cxn ang="0">
                  <a:pos x="134" y="917"/>
                </a:cxn>
                <a:cxn ang="0">
                  <a:pos x="120" y="888"/>
                </a:cxn>
                <a:cxn ang="0">
                  <a:pos x="99" y="867"/>
                </a:cxn>
                <a:cxn ang="0">
                  <a:pos x="91" y="839"/>
                </a:cxn>
                <a:cxn ang="0">
                  <a:pos x="77" y="811"/>
                </a:cxn>
                <a:cxn ang="0">
                  <a:pos x="63" y="790"/>
                </a:cxn>
                <a:cxn ang="0">
                  <a:pos x="56" y="762"/>
                </a:cxn>
                <a:cxn ang="0">
                  <a:pos x="42" y="733"/>
                </a:cxn>
                <a:cxn ang="0">
                  <a:pos x="35" y="705"/>
                </a:cxn>
                <a:cxn ang="0">
                  <a:pos x="28" y="677"/>
                </a:cxn>
                <a:cxn ang="0">
                  <a:pos x="21" y="649"/>
                </a:cxn>
                <a:cxn ang="0">
                  <a:pos x="14" y="620"/>
                </a:cxn>
                <a:cxn ang="0">
                  <a:pos x="7" y="592"/>
                </a:cxn>
                <a:cxn ang="0">
                  <a:pos x="7" y="564"/>
                </a:cxn>
                <a:cxn ang="0">
                  <a:pos x="0" y="536"/>
                </a:cxn>
                <a:cxn ang="0">
                  <a:pos x="0" y="508"/>
                </a:cxn>
                <a:cxn ang="0">
                  <a:pos x="0" y="479"/>
                </a:cxn>
                <a:cxn ang="0">
                  <a:pos x="0" y="451"/>
                </a:cxn>
                <a:cxn ang="0">
                  <a:pos x="0" y="416"/>
                </a:cxn>
                <a:cxn ang="0">
                  <a:pos x="0" y="388"/>
                </a:cxn>
                <a:cxn ang="0">
                  <a:pos x="7" y="360"/>
                </a:cxn>
                <a:cxn ang="0">
                  <a:pos x="7" y="331"/>
                </a:cxn>
                <a:cxn ang="0">
                  <a:pos x="14" y="303"/>
                </a:cxn>
                <a:cxn ang="0">
                  <a:pos x="21" y="275"/>
                </a:cxn>
                <a:cxn ang="0">
                  <a:pos x="28" y="247"/>
                </a:cxn>
                <a:cxn ang="0">
                  <a:pos x="35" y="219"/>
                </a:cxn>
                <a:cxn ang="0">
                  <a:pos x="42" y="190"/>
                </a:cxn>
                <a:cxn ang="0">
                  <a:pos x="56" y="162"/>
                </a:cxn>
                <a:cxn ang="0">
                  <a:pos x="63" y="141"/>
                </a:cxn>
                <a:cxn ang="0">
                  <a:pos x="77" y="113"/>
                </a:cxn>
                <a:cxn ang="0">
                  <a:pos x="91" y="85"/>
                </a:cxn>
                <a:cxn ang="0">
                  <a:pos x="99" y="56"/>
                </a:cxn>
                <a:cxn ang="0">
                  <a:pos x="120" y="35"/>
                </a:cxn>
                <a:cxn ang="0">
                  <a:pos x="134" y="7"/>
                </a:cxn>
                <a:cxn ang="0">
                  <a:pos x="832" y="465"/>
                </a:cxn>
              </a:cxnLst>
              <a:rect l="0" t="0" r="r" b="b"/>
              <a:pathLst>
                <a:path w="832" h="1213">
                  <a:moveTo>
                    <a:pt x="832" y="465"/>
                  </a:moveTo>
                  <a:lnTo>
                    <a:pt x="479" y="1213"/>
                  </a:lnTo>
                  <a:lnTo>
                    <a:pt x="465" y="1213"/>
                  </a:lnTo>
                  <a:lnTo>
                    <a:pt x="451" y="1206"/>
                  </a:lnTo>
                  <a:lnTo>
                    <a:pt x="437" y="1199"/>
                  </a:lnTo>
                  <a:lnTo>
                    <a:pt x="423" y="1192"/>
                  </a:lnTo>
                  <a:lnTo>
                    <a:pt x="416" y="1185"/>
                  </a:lnTo>
                  <a:lnTo>
                    <a:pt x="402" y="1178"/>
                  </a:lnTo>
                  <a:lnTo>
                    <a:pt x="388" y="1170"/>
                  </a:lnTo>
                  <a:lnTo>
                    <a:pt x="373" y="1156"/>
                  </a:lnTo>
                  <a:lnTo>
                    <a:pt x="366" y="1149"/>
                  </a:lnTo>
                  <a:lnTo>
                    <a:pt x="352" y="1142"/>
                  </a:lnTo>
                  <a:lnTo>
                    <a:pt x="338" y="1135"/>
                  </a:lnTo>
                  <a:lnTo>
                    <a:pt x="331" y="1128"/>
                  </a:lnTo>
                  <a:lnTo>
                    <a:pt x="317" y="1114"/>
                  </a:lnTo>
                  <a:lnTo>
                    <a:pt x="303" y="1107"/>
                  </a:lnTo>
                  <a:lnTo>
                    <a:pt x="296" y="1100"/>
                  </a:lnTo>
                  <a:lnTo>
                    <a:pt x="282" y="1093"/>
                  </a:lnTo>
                  <a:lnTo>
                    <a:pt x="275" y="1079"/>
                  </a:lnTo>
                  <a:lnTo>
                    <a:pt x="261" y="1072"/>
                  </a:lnTo>
                  <a:lnTo>
                    <a:pt x="254" y="1058"/>
                  </a:lnTo>
                  <a:lnTo>
                    <a:pt x="239" y="1051"/>
                  </a:lnTo>
                  <a:lnTo>
                    <a:pt x="232" y="1037"/>
                  </a:lnTo>
                  <a:lnTo>
                    <a:pt x="218" y="1029"/>
                  </a:lnTo>
                  <a:lnTo>
                    <a:pt x="211" y="1015"/>
                  </a:lnTo>
                  <a:lnTo>
                    <a:pt x="204" y="1008"/>
                  </a:lnTo>
                  <a:lnTo>
                    <a:pt x="190" y="994"/>
                  </a:lnTo>
                  <a:lnTo>
                    <a:pt x="183" y="987"/>
                  </a:lnTo>
                  <a:lnTo>
                    <a:pt x="176" y="973"/>
                  </a:lnTo>
                  <a:lnTo>
                    <a:pt x="162" y="966"/>
                  </a:lnTo>
                  <a:lnTo>
                    <a:pt x="155" y="952"/>
                  </a:lnTo>
                  <a:lnTo>
                    <a:pt x="148" y="938"/>
                  </a:lnTo>
                  <a:lnTo>
                    <a:pt x="141" y="931"/>
                  </a:lnTo>
                  <a:lnTo>
                    <a:pt x="134" y="917"/>
                  </a:lnTo>
                  <a:lnTo>
                    <a:pt x="127" y="903"/>
                  </a:lnTo>
                  <a:lnTo>
                    <a:pt x="120" y="888"/>
                  </a:lnTo>
                  <a:lnTo>
                    <a:pt x="106" y="881"/>
                  </a:lnTo>
                  <a:lnTo>
                    <a:pt x="99" y="867"/>
                  </a:lnTo>
                  <a:lnTo>
                    <a:pt x="91" y="853"/>
                  </a:lnTo>
                  <a:lnTo>
                    <a:pt x="91" y="839"/>
                  </a:lnTo>
                  <a:lnTo>
                    <a:pt x="84" y="825"/>
                  </a:lnTo>
                  <a:lnTo>
                    <a:pt x="77" y="811"/>
                  </a:lnTo>
                  <a:lnTo>
                    <a:pt x="70" y="804"/>
                  </a:lnTo>
                  <a:lnTo>
                    <a:pt x="63" y="790"/>
                  </a:lnTo>
                  <a:lnTo>
                    <a:pt x="56" y="776"/>
                  </a:lnTo>
                  <a:lnTo>
                    <a:pt x="56" y="762"/>
                  </a:lnTo>
                  <a:lnTo>
                    <a:pt x="49" y="747"/>
                  </a:lnTo>
                  <a:lnTo>
                    <a:pt x="42" y="733"/>
                  </a:lnTo>
                  <a:lnTo>
                    <a:pt x="35" y="719"/>
                  </a:lnTo>
                  <a:lnTo>
                    <a:pt x="35" y="705"/>
                  </a:lnTo>
                  <a:lnTo>
                    <a:pt x="28" y="691"/>
                  </a:lnTo>
                  <a:lnTo>
                    <a:pt x="28" y="677"/>
                  </a:lnTo>
                  <a:lnTo>
                    <a:pt x="21" y="663"/>
                  </a:lnTo>
                  <a:lnTo>
                    <a:pt x="21" y="649"/>
                  </a:lnTo>
                  <a:lnTo>
                    <a:pt x="14" y="635"/>
                  </a:lnTo>
                  <a:lnTo>
                    <a:pt x="14" y="620"/>
                  </a:lnTo>
                  <a:lnTo>
                    <a:pt x="7" y="606"/>
                  </a:lnTo>
                  <a:lnTo>
                    <a:pt x="7" y="592"/>
                  </a:lnTo>
                  <a:lnTo>
                    <a:pt x="7" y="578"/>
                  </a:lnTo>
                  <a:lnTo>
                    <a:pt x="7" y="564"/>
                  </a:lnTo>
                  <a:lnTo>
                    <a:pt x="0" y="550"/>
                  </a:lnTo>
                  <a:lnTo>
                    <a:pt x="0" y="536"/>
                  </a:lnTo>
                  <a:lnTo>
                    <a:pt x="0" y="522"/>
                  </a:lnTo>
                  <a:lnTo>
                    <a:pt x="0" y="508"/>
                  </a:lnTo>
                  <a:lnTo>
                    <a:pt x="0" y="494"/>
                  </a:lnTo>
                  <a:lnTo>
                    <a:pt x="0" y="479"/>
                  </a:lnTo>
                  <a:lnTo>
                    <a:pt x="0" y="465"/>
                  </a:lnTo>
                  <a:lnTo>
                    <a:pt x="0" y="451"/>
                  </a:lnTo>
                  <a:lnTo>
                    <a:pt x="0" y="430"/>
                  </a:lnTo>
                  <a:lnTo>
                    <a:pt x="0" y="416"/>
                  </a:lnTo>
                  <a:lnTo>
                    <a:pt x="0" y="402"/>
                  </a:lnTo>
                  <a:lnTo>
                    <a:pt x="0" y="388"/>
                  </a:lnTo>
                  <a:lnTo>
                    <a:pt x="0" y="374"/>
                  </a:lnTo>
                  <a:lnTo>
                    <a:pt x="7" y="360"/>
                  </a:lnTo>
                  <a:lnTo>
                    <a:pt x="7" y="345"/>
                  </a:lnTo>
                  <a:lnTo>
                    <a:pt x="7" y="331"/>
                  </a:lnTo>
                  <a:lnTo>
                    <a:pt x="7" y="317"/>
                  </a:lnTo>
                  <a:lnTo>
                    <a:pt x="14" y="303"/>
                  </a:lnTo>
                  <a:lnTo>
                    <a:pt x="14" y="289"/>
                  </a:lnTo>
                  <a:lnTo>
                    <a:pt x="21" y="275"/>
                  </a:lnTo>
                  <a:lnTo>
                    <a:pt x="21" y="261"/>
                  </a:lnTo>
                  <a:lnTo>
                    <a:pt x="28" y="247"/>
                  </a:lnTo>
                  <a:lnTo>
                    <a:pt x="28" y="233"/>
                  </a:lnTo>
                  <a:lnTo>
                    <a:pt x="35" y="219"/>
                  </a:lnTo>
                  <a:lnTo>
                    <a:pt x="35" y="204"/>
                  </a:lnTo>
                  <a:lnTo>
                    <a:pt x="42" y="190"/>
                  </a:lnTo>
                  <a:lnTo>
                    <a:pt x="49" y="176"/>
                  </a:lnTo>
                  <a:lnTo>
                    <a:pt x="56" y="162"/>
                  </a:lnTo>
                  <a:lnTo>
                    <a:pt x="56" y="148"/>
                  </a:lnTo>
                  <a:lnTo>
                    <a:pt x="63" y="141"/>
                  </a:lnTo>
                  <a:lnTo>
                    <a:pt x="70" y="127"/>
                  </a:lnTo>
                  <a:lnTo>
                    <a:pt x="77" y="113"/>
                  </a:lnTo>
                  <a:lnTo>
                    <a:pt x="84" y="99"/>
                  </a:lnTo>
                  <a:lnTo>
                    <a:pt x="91" y="85"/>
                  </a:lnTo>
                  <a:lnTo>
                    <a:pt x="91" y="70"/>
                  </a:lnTo>
                  <a:lnTo>
                    <a:pt x="99" y="56"/>
                  </a:lnTo>
                  <a:lnTo>
                    <a:pt x="106" y="49"/>
                  </a:lnTo>
                  <a:lnTo>
                    <a:pt x="120" y="35"/>
                  </a:lnTo>
                  <a:lnTo>
                    <a:pt x="127" y="21"/>
                  </a:lnTo>
                  <a:lnTo>
                    <a:pt x="134" y="7"/>
                  </a:lnTo>
                  <a:lnTo>
                    <a:pt x="141" y="0"/>
                  </a:lnTo>
                  <a:lnTo>
                    <a:pt x="832" y="465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6539" name="Freeform 11"/>
            <p:cNvSpPr>
              <a:spLocks/>
            </p:cNvSpPr>
            <p:nvPr/>
          </p:nvSpPr>
          <p:spPr bwMode="auto">
            <a:xfrm>
              <a:off x="2541" y="2709"/>
              <a:ext cx="1177" cy="888"/>
            </a:xfrm>
            <a:custGeom>
              <a:avLst/>
              <a:gdLst/>
              <a:ahLst/>
              <a:cxnLst>
                <a:cxn ang="0">
                  <a:pos x="1177" y="0"/>
                </a:cxn>
                <a:cxn ang="0">
                  <a:pos x="1177" y="28"/>
                </a:cxn>
                <a:cxn ang="0">
                  <a:pos x="1177" y="63"/>
                </a:cxn>
                <a:cxn ang="0">
                  <a:pos x="1177" y="92"/>
                </a:cxn>
                <a:cxn ang="0">
                  <a:pos x="1177" y="120"/>
                </a:cxn>
                <a:cxn ang="0">
                  <a:pos x="1177" y="148"/>
                </a:cxn>
                <a:cxn ang="0">
                  <a:pos x="1170" y="176"/>
                </a:cxn>
                <a:cxn ang="0">
                  <a:pos x="1170" y="204"/>
                </a:cxn>
                <a:cxn ang="0">
                  <a:pos x="1163" y="233"/>
                </a:cxn>
                <a:cxn ang="0">
                  <a:pos x="1156" y="261"/>
                </a:cxn>
                <a:cxn ang="0">
                  <a:pos x="1149" y="289"/>
                </a:cxn>
                <a:cxn ang="0">
                  <a:pos x="1142" y="317"/>
                </a:cxn>
                <a:cxn ang="0">
                  <a:pos x="1128" y="345"/>
                </a:cxn>
                <a:cxn ang="0">
                  <a:pos x="1121" y="374"/>
                </a:cxn>
                <a:cxn ang="0">
                  <a:pos x="1107" y="402"/>
                </a:cxn>
                <a:cxn ang="0">
                  <a:pos x="1093" y="423"/>
                </a:cxn>
                <a:cxn ang="0">
                  <a:pos x="1086" y="451"/>
                </a:cxn>
                <a:cxn ang="0">
                  <a:pos x="1071" y="479"/>
                </a:cxn>
                <a:cxn ang="0">
                  <a:pos x="1050" y="501"/>
                </a:cxn>
                <a:cxn ang="0">
                  <a:pos x="1036" y="529"/>
                </a:cxn>
                <a:cxn ang="0">
                  <a:pos x="1022" y="550"/>
                </a:cxn>
                <a:cxn ang="0">
                  <a:pos x="1001" y="571"/>
                </a:cxn>
                <a:cxn ang="0">
                  <a:pos x="987" y="592"/>
                </a:cxn>
                <a:cxn ang="0">
                  <a:pos x="966" y="613"/>
                </a:cxn>
                <a:cxn ang="0">
                  <a:pos x="945" y="635"/>
                </a:cxn>
                <a:cxn ang="0">
                  <a:pos x="923" y="656"/>
                </a:cxn>
                <a:cxn ang="0">
                  <a:pos x="902" y="677"/>
                </a:cxn>
                <a:cxn ang="0">
                  <a:pos x="881" y="698"/>
                </a:cxn>
                <a:cxn ang="0">
                  <a:pos x="860" y="712"/>
                </a:cxn>
                <a:cxn ang="0">
                  <a:pos x="839" y="733"/>
                </a:cxn>
                <a:cxn ang="0">
                  <a:pos x="811" y="747"/>
                </a:cxn>
                <a:cxn ang="0">
                  <a:pos x="790" y="768"/>
                </a:cxn>
                <a:cxn ang="0">
                  <a:pos x="761" y="783"/>
                </a:cxn>
                <a:cxn ang="0">
                  <a:pos x="740" y="797"/>
                </a:cxn>
                <a:cxn ang="0">
                  <a:pos x="712" y="811"/>
                </a:cxn>
                <a:cxn ang="0">
                  <a:pos x="684" y="818"/>
                </a:cxn>
                <a:cxn ang="0">
                  <a:pos x="663" y="832"/>
                </a:cxn>
                <a:cxn ang="0">
                  <a:pos x="634" y="839"/>
                </a:cxn>
                <a:cxn ang="0">
                  <a:pos x="606" y="853"/>
                </a:cxn>
                <a:cxn ang="0">
                  <a:pos x="578" y="860"/>
                </a:cxn>
                <a:cxn ang="0">
                  <a:pos x="550" y="867"/>
                </a:cxn>
                <a:cxn ang="0">
                  <a:pos x="522" y="874"/>
                </a:cxn>
                <a:cxn ang="0">
                  <a:pos x="493" y="881"/>
                </a:cxn>
                <a:cxn ang="0">
                  <a:pos x="465" y="881"/>
                </a:cxn>
                <a:cxn ang="0">
                  <a:pos x="437" y="888"/>
                </a:cxn>
                <a:cxn ang="0">
                  <a:pos x="409" y="888"/>
                </a:cxn>
                <a:cxn ang="0">
                  <a:pos x="381" y="888"/>
                </a:cxn>
                <a:cxn ang="0">
                  <a:pos x="353" y="888"/>
                </a:cxn>
                <a:cxn ang="0">
                  <a:pos x="317" y="888"/>
                </a:cxn>
                <a:cxn ang="0">
                  <a:pos x="289" y="888"/>
                </a:cxn>
                <a:cxn ang="0">
                  <a:pos x="261" y="888"/>
                </a:cxn>
                <a:cxn ang="0">
                  <a:pos x="233" y="881"/>
                </a:cxn>
                <a:cxn ang="0">
                  <a:pos x="205" y="881"/>
                </a:cxn>
                <a:cxn ang="0">
                  <a:pos x="176" y="874"/>
                </a:cxn>
                <a:cxn ang="0">
                  <a:pos x="148" y="867"/>
                </a:cxn>
                <a:cxn ang="0">
                  <a:pos x="120" y="860"/>
                </a:cxn>
                <a:cxn ang="0">
                  <a:pos x="92" y="853"/>
                </a:cxn>
                <a:cxn ang="0">
                  <a:pos x="64" y="839"/>
                </a:cxn>
                <a:cxn ang="0">
                  <a:pos x="35" y="832"/>
                </a:cxn>
                <a:cxn ang="0">
                  <a:pos x="14" y="818"/>
                </a:cxn>
                <a:cxn ang="0">
                  <a:pos x="353" y="63"/>
                </a:cxn>
              </a:cxnLst>
              <a:rect l="0" t="0" r="r" b="b"/>
              <a:pathLst>
                <a:path w="1177" h="888">
                  <a:moveTo>
                    <a:pt x="353" y="63"/>
                  </a:moveTo>
                  <a:lnTo>
                    <a:pt x="1177" y="0"/>
                  </a:lnTo>
                  <a:lnTo>
                    <a:pt x="1177" y="14"/>
                  </a:lnTo>
                  <a:lnTo>
                    <a:pt x="1177" y="28"/>
                  </a:lnTo>
                  <a:lnTo>
                    <a:pt x="1177" y="49"/>
                  </a:lnTo>
                  <a:lnTo>
                    <a:pt x="1177" y="63"/>
                  </a:lnTo>
                  <a:lnTo>
                    <a:pt x="1177" y="77"/>
                  </a:lnTo>
                  <a:lnTo>
                    <a:pt x="1177" y="92"/>
                  </a:lnTo>
                  <a:lnTo>
                    <a:pt x="1177" y="106"/>
                  </a:lnTo>
                  <a:lnTo>
                    <a:pt x="1177" y="120"/>
                  </a:lnTo>
                  <a:lnTo>
                    <a:pt x="1177" y="134"/>
                  </a:lnTo>
                  <a:lnTo>
                    <a:pt x="1177" y="148"/>
                  </a:lnTo>
                  <a:lnTo>
                    <a:pt x="1170" y="162"/>
                  </a:lnTo>
                  <a:lnTo>
                    <a:pt x="1170" y="176"/>
                  </a:lnTo>
                  <a:lnTo>
                    <a:pt x="1170" y="190"/>
                  </a:lnTo>
                  <a:lnTo>
                    <a:pt x="1170" y="204"/>
                  </a:lnTo>
                  <a:lnTo>
                    <a:pt x="1163" y="218"/>
                  </a:lnTo>
                  <a:lnTo>
                    <a:pt x="1163" y="233"/>
                  </a:lnTo>
                  <a:lnTo>
                    <a:pt x="1156" y="247"/>
                  </a:lnTo>
                  <a:lnTo>
                    <a:pt x="1156" y="261"/>
                  </a:lnTo>
                  <a:lnTo>
                    <a:pt x="1149" y="275"/>
                  </a:lnTo>
                  <a:lnTo>
                    <a:pt x="1149" y="289"/>
                  </a:lnTo>
                  <a:lnTo>
                    <a:pt x="1142" y="303"/>
                  </a:lnTo>
                  <a:lnTo>
                    <a:pt x="1142" y="317"/>
                  </a:lnTo>
                  <a:lnTo>
                    <a:pt x="1135" y="331"/>
                  </a:lnTo>
                  <a:lnTo>
                    <a:pt x="1128" y="345"/>
                  </a:lnTo>
                  <a:lnTo>
                    <a:pt x="1121" y="360"/>
                  </a:lnTo>
                  <a:lnTo>
                    <a:pt x="1121" y="374"/>
                  </a:lnTo>
                  <a:lnTo>
                    <a:pt x="1114" y="388"/>
                  </a:lnTo>
                  <a:lnTo>
                    <a:pt x="1107" y="402"/>
                  </a:lnTo>
                  <a:lnTo>
                    <a:pt x="1100" y="409"/>
                  </a:lnTo>
                  <a:lnTo>
                    <a:pt x="1093" y="423"/>
                  </a:lnTo>
                  <a:lnTo>
                    <a:pt x="1086" y="437"/>
                  </a:lnTo>
                  <a:lnTo>
                    <a:pt x="1086" y="451"/>
                  </a:lnTo>
                  <a:lnTo>
                    <a:pt x="1078" y="465"/>
                  </a:lnTo>
                  <a:lnTo>
                    <a:pt x="1071" y="479"/>
                  </a:lnTo>
                  <a:lnTo>
                    <a:pt x="1057" y="486"/>
                  </a:lnTo>
                  <a:lnTo>
                    <a:pt x="1050" y="501"/>
                  </a:lnTo>
                  <a:lnTo>
                    <a:pt x="1043" y="515"/>
                  </a:lnTo>
                  <a:lnTo>
                    <a:pt x="1036" y="529"/>
                  </a:lnTo>
                  <a:lnTo>
                    <a:pt x="1029" y="536"/>
                  </a:lnTo>
                  <a:lnTo>
                    <a:pt x="1022" y="550"/>
                  </a:lnTo>
                  <a:lnTo>
                    <a:pt x="1015" y="564"/>
                  </a:lnTo>
                  <a:lnTo>
                    <a:pt x="1001" y="571"/>
                  </a:lnTo>
                  <a:lnTo>
                    <a:pt x="994" y="585"/>
                  </a:lnTo>
                  <a:lnTo>
                    <a:pt x="987" y="592"/>
                  </a:lnTo>
                  <a:lnTo>
                    <a:pt x="973" y="606"/>
                  </a:lnTo>
                  <a:lnTo>
                    <a:pt x="966" y="613"/>
                  </a:lnTo>
                  <a:lnTo>
                    <a:pt x="959" y="627"/>
                  </a:lnTo>
                  <a:lnTo>
                    <a:pt x="945" y="635"/>
                  </a:lnTo>
                  <a:lnTo>
                    <a:pt x="938" y="649"/>
                  </a:lnTo>
                  <a:lnTo>
                    <a:pt x="923" y="656"/>
                  </a:lnTo>
                  <a:lnTo>
                    <a:pt x="916" y="670"/>
                  </a:lnTo>
                  <a:lnTo>
                    <a:pt x="902" y="677"/>
                  </a:lnTo>
                  <a:lnTo>
                    <a:pt x="895" y="691"/>
                  </a:lnTo>
                  <a:lnTo>
                    <a:pt x="881" y="698"/>
                  </a:lnTo>
                  <a:lnTo>
                    <a:pt x="874" y="705"/>
                  </a:lnTo>
                  <a:lnTo>
                    <a:pt x="860" y="712"/>
                  </a:lnTo>
                  <a:lnTo>
                    <a:pt x="846" y="726"/>
                  </a:lnTo>
                  <a:lnTo>
                    <a:pt x="839" y="733"/>
                  </a:lnTo>
                  <a:lnTo>
                    <a:pt x="825" y="740"/>
                  </a:lnTo>
                  <a:lnTo>
                    <a:pt x="811" y="747"/>
                  </a:lnTo>
                  <a:lnTo>
                    <a:pt x="804" y="754"/>
                  </a:lnTo>
                  <a:lnTo>
                    <a:pt x="790" y="768"/>
                  </a:lnTo>
                  <a:lnTo>
                    <a:pt x="775" y="776"/>
                  </a:lnTo>
                  <a:lnTo>
                    <a:pt x="761" y="783"/>
                  </a:lnTo>
                  <a:lnTo>
                    <a:pt x="754" y="790"/>
                  </a:lnTo>
                  <a:lnTo>
                    <a:pt x="740" y="797"/>
                  </a:lnTo>
                  <a:lnTo>
                    <a:pt x="726" y="804"/>
                  </a:lnTo>
                  <a:lnTo>
                    <a:pt x="712" y="811"/>
                  </a:lnTo>
                  <a:lnTo>
                    <a:pt x="698" y="811"/>
                  </a:lnTo>
                  <a:lnTo>
                    <a:pt x="684" y="818"/>
                  </a:lnTo>
                  <a:lnTo>
                    <a:pt x="677" y="825"/>
                  </a:lnTo>
                  <a:lnTo>
                    <a:pt x="663" y="832"/>
                  </a:lnTo>
                  <a:lnTo>
                    <a:pt x="649" y="839"/>
                  </a:lnTo>
                  <a:lnTo>
                    <a:pt x="634" y="839"/>
                  </a:lnTo>
                  <a:lnTo>
                    <a:pt x="620" y="846"/>
                  </a:lnTo>
                  <a:lnTo>
                    <a:pt x="606" y="853"/>
                  </a:lnTo>
                  <a:lnTo>
                    <a:pt x="592" y="853"/>
                  </a:lnTo>
                  <a:lnTo>
                    <a:pt x="578" y="860"/>
                  </a:lnTo>
                  <a:lnTo>
                    <a:pt x="564" y="860"/>
                  </a:lnTo>
                  <a:lnTo>
                    <a:pt x="550" y="867"/>
                  </a:lnTo>
                  <a:lnTo>
                    <a:pt x="536" y="867"/>
                  </a:lnTo>
                  <a:lnTo>
                    <a:pt x="522" y="874"/>
                  </a:lnTo>
                  <a:lnTo>
                    <a:pt x="508" y="874"/>
                  </a:lnTo>
                  <a:lnTo>
                    <a:pt x="493" y="881"/>
                  </a:lnTo>
                  <a:lnTo>
                    <a:pt x="479" y="881"/>
                  </a:lnTo>
                  <a:lnTo>
                    <a:pt x="465" y="881"/>
                  </a:lnTo>
                  <a:lnTo>
                    <a:pt x="451" y="888"/>
                  </a:lnTo>
                  <a:lnTo>
                    <a:pt x="437" y="888"/>
                  </a:lnTo>
                  <a:lnTo>
                    <a:pt x="423" y="888"/>
                  </a:lnTo>
                  <a:lnTo>
                    <a:pt x="409" y="888"/>
                  </a:lnTo>
                  <a:lnTo>
                    <a:pt x="395" y="888"/>
                  </a:lnTo>
                  <a:lnTo>
                    <a:pt x="381" y="888"/>
                  </a:lnTo>
                  <a:lnTo>
                    <a:pt x="367" y="888"/>
                  </a:lnTo>
                  <a:lnTo>
                    <a:pt x="353" y="888"/>
                  </a:lnTo>
                  <a:lnTo>
                    <a:pt x="331" y="888"/>
                  </a:lnTo>
                  <a:lnTo>
                    <a:pt x="317" y="888"/>
                  </a:lnTo>
                  <a:lnTo>
                    <a:pt x="303" y="888"/>
                  </a:lnTo>
                  <a:lnTo>
                    <a:pt x="289" y="888"/>
                  </a:lnTo>
                  <a:lnTo>
                    <a:pt x="275" y="888"/>
                  </a:lnTo>
                  <a:lnTo>
                    <a:pt x="261" y="888"/>
                  </a:lnTo>
                  <a:lnTo>
                    <a:pt x="247" y="888"/>
                  </a:lnTo>
                  <a:lnTo>
                    <a:pt x="233" y="881"/>
                  </a:lnTo>
                  <a:lnTo>
                    <a:pt x="219" y="881"/>
                  </a:lnTo>
                  <a:lnTo>
                    <a:pt x="205" y="881"/>
                  </a:lnTo>
                  <a:lnTo>
                    <a:pt x="190" y="874"/>
                  </a:lnTo>
                  <a:lnTo>
                    <a:pt x="176" y="874"/>
                  </a:lnTo>
                  <a:lnTo>
                    <a:pt x="162" y="867"/>
                  </a:lnTo>
                  <a:lnTo>
                    <a:pt x="148" y="867"/>
                  </a:lnTo>
                  <a:lnTo>
                    <a:pt x="134" y="860"/>
                  </a:lnTo>
                  <a:lnTo>
                    <a:pt x="120" y="860"/>
                  </a:lnTo>
                  <a:lnTo>
                    <a:pt x="106" y="853"/>
                  </a:lnTo>
                  <a:lnTo>
                    <a:pt x="92" y="853"/>
                  </a:lnTo>
                  <a:lnTo>
                    <a:pt x="78" y="846"/>
                  </a:lnTo>
                  <a:lnTo>
                    <a:pt x="64" y="839"/>
                  </a:lnTo>
                  <a:lnTo>
                    <a:pt x="49" y="839"/>
                  </a:lnTo>
                  <a:lnTo>
                    <a:pt x="35" y="832"/>
                  </a:lnTo>
                  <a:lnTo>
                    <a:pt x="21" y="825"/>
                  </a:lnTo>
                  <a:lnTo>
                    <a:pt x="14" y="818"/>
                  </a:lnTo>
                  <a:lnTo>
                    <a:pt x="0" y="811"/>
                  </a:lnTo>
                  <a:lnTo>
                    <a:pt x="353" y="63"/>
                  </a:lnTo>
                  <a:close/>
                </a:path>
              </a:pathLst>
            </a:custGeom>
            <a:solidFill>
              <a:srgbClr val="8080C0"/>
            </a:solidFill>
            <a:ln w="11113">
              <a:solidFill>
                <a:srgbClr val="8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6540" name="Freeform 12"/>
            <p:cNvSpPr>
              <a:spLocks/>
            </p:cNvSpPr>
            <p:nvPr/>
          </p:nvSpPr>
          <p:spPr bwMode="auto">
            <a:xfrm>
              <a:off x="2541" y="2709"/>
              <a:ext cx="1177" cy="888"/>
            </a:xfrm>
            <a:custGeom>
              <a:avLst/>
              <a:gdLst/>
              <a:ahLst/>
              <a:cxnLst>
                <a:cxn ang="0">
                  <a:pos x="1177" y="0"/>
                </a:cxn>
                <a:cxn ang="0">
                  <a:pos x="1177" y="28"/>
                </a:cxn>
                <a:cxn ang="0">
                  <a:pos x="1177" y="63"/>
                </a:cxn>
                <a:cxn ang="0">
                  <a:pos x="1177" y="92"/>
                </a:cxn>
                <a:cxn ang="0">
                  <a:pos x="1177" y="120"/>
                </a:cxn>
                <a:cxn ang="0">
                  <a:pos x="1177" y="148"/>
                </a:cxn>
                <a:cxn ang="0">
                  <a:pos x="1170" y="176"/>
                </a:cxn>
                <a:cxn ang="0">
                  <a:pos x="1170" y="204"/>
                </a:cxn>
                <a:cxn ang="0">
                  <a:pos x="1163" y="233"/>
                </a:cxn>
                <a:cxn ang="0">
                  <a:pos x="1156" y="261"/>
                </a:cxn>
                <a:cxn ang="0">
                  <a:pos x="1149" y="289"/>
                </a:cxn>
                <a:cxn ang="0">
                  <a:pos x="1142" y="317"/>
                </a:cxn>
                <a:cxn ang="0">
                  <a:pos x="1128" y="345"/>
                </a:cxn>
                <a:cxn ang="0">
                  <a:pos x="1121" y="374"/>
                </a:cxn>
                <a:cxn ang="0">
                  <a:pos x="1107" y="402"/>
                </a:cxn>
                <a:cxn ang="0">
                  <a:pos x="1093" y="423"/>
                </a:cxn>
                <a:cxn ang="0">
                  <a:pos x="1086" y="451"/>
                </a:cxn>
                <a:cxn ang="0">
                  <a:pos x="1071" y="479"/>
                </a:cxn>
                <a:cxn ang="0">
                  <a:pos x="1050" y="501"/>
                </a:cxn>
                <a:cxn ang="0">
                  <a:pos x="1036" y="529"/>
                </a:cxn>
                <a:cxn ang="0">
                  <a:pos x="1022" y="550"/>
                </a:cxn>
                <a:cxn ang="0">
                  <a:pos x="1001" y="571"/>
                </a:cxn>
                <a:cxn ang="0">
                  <a:pos x="987" y="592"/>
                </a:cxn>
                <a:cxn ang="0">
                  <a:pos x="966" y="613"/>
                </a:cxn>
                <a:cxn ang="0">
                  <a:pos x="945" y="635"/>
                </a:cxn>
                <a:cxn ang="0">
                  <a:pos x="923" y="656"/>
                </a:cxn>
                <a:cxn ang="0">
                  <a:pos x="902" y="677"/>
                </a:cxn>
                <a:cxn ang="0">
                  <a:pos x="881" y="698"/>
                </a:cxn>
                <a:cxn ang="0">
                  <a:pos x="860" y="712"/>
                </a:cxn>
                <a:cxn ang="0">
                  <a:pos x="839" y="733"/>
                </a:cxn>
                <a:cxn ang="0">
                  <a:pos x="811" y="747"/>
                </a:cxn>
                <a:cxn ang="0">
                  <a:pos x="790" y="768"/>
                </a:cxn>
                <a:cxn ang="0">
                  <a:pos x="761" y="783"/>
                </a:cxn>
                <a:cxn ang="0">
                  <a:pos x="740" y="797"/>
                </a:cxn>
                <a:cxn ang="0">
                  <a:pos x="712" y="811"/>
                </a:cxn>
                <a:cxn ang="0">
                  <a:pos x="684" y="818"/>
                </a:cxn>
                <a:cxn ang="0">
                  <a:pos x="663" y="832"/>
                </a:cxn>
                <a:cxn ang="0">
                  <a:pos x="634" y="839"/>
                </a:cxn>
                <a:cxn ang="0">
                  <a:pos x="606" y="853"/>
                </a:cxn>
                <a:cxn ang="0">
                  <a:pos x="578" y="860"/>
                </a:cxn>
                <a:cxn ang="0">
                  <a:pos x="550" y="867"/>
                </a:cxn>
                <a:cxn ang="0">
                  <a:pos x="522" y="874"/>
                </a:cxn>
                <a:cxn ang="0">
                  <a:pos x="493" y="881"/>
                </a:cxn>
                <a:cxn ang="0">
                  <a:pos x="465" y="881"/>
                </a:cxn>
                <a:cxn ang="0">
                  <a:pos x="437" y="888"/>
                </a:cxn>
                <a:cxn ang="0">
                  <a:pos x="409" y="888"/>
                </a:cxn>
                <a:cxn ang="0">
                  <a:pos x="381" y="888"/>
                </a:cxn>
                <a:cxn ang="0">
                  <a:pos x="353" y="888"/>
                </a:cxn>
                <a:cxn ang="0">
                  <a:pos x="317" y="888"/>
                </a:cxn>
                <a:cxn ang="0">
                  <a:pos x="289" y="888"/>
                </a:cxn>
                <a:cxn ang="0">
                  <a:pos x="261" y="888"/>
                </a:cxn>
                <a:cxn ang="0">
                  <a:pos x="233" y="881"/>
                </a:cxn>
                <a:cxn ang="0">
                  <a:pos x="205" y="881"/>
                </a:cxn>
                <a:cxn ang="0">
                  <a:pos x="176" y="874"/>
                </a:cxn>
                <a:cxn ang="0">
                  <a:pos x="148" y="867"/>
                </a:cxn>
                <a:cxn ang="0">
                  <a:pos x="120" y="860"/>
                </a:cxn>
                <a:cxn ang="0">
                  <a:pos x="92" y="853"/>
                </a:cxn>
                <a:cxn ang="0">
                  <a:pos x="64" y="839"/>
                </a:cxn>
                <a:cxn ang="0">
                  <a:pos x="35" y="832"/>
                </a:cxn>
                <a:cxn ang="0">
                  <a:pos x="14" y="818"/>
                </a:cxn>
                <a:cxn ang="0">
                  <a:pos x="353" y="63"/>
                </a:cxn>
              </a:cxnLst>
              <a:rect l="0" t="0" r="r" b="b"/>
              <a:pathLst>
                <a:path w="1177" h="888">
                  <a:moveTo>
                    <a:pt x="353" y="63"/>
                  </a:moveTo>
                  <a:lnTo>
                    <a:pt x="1177" y="0"/>
                  </a:lnTo>
                  <a:lnTo>
                    <a:pt x="1177" y="14"/>
                  </a:lnTo>
                  <a:lnTo>
                    <a:pt x="1177" y="28"/>
                  </a:lnTo>
                  <a:lnTo>
                    <a:pt x="1177" y="49"/>
                  </a:lnTo>
                  <a:lnTo>
                    <a:pt x="1177" y="63"/>
                  </a:lnTo>
                  <a:lnTo>
                    <a:pt x="1177" y="77"/>
                  </a:lnTo>
                  <a:lnTo>
                    <a:pt x="1177" y="92"/>
                  </a:lnTo>
                  <a:lnTo>
                    <a:pt x="1177" y="106"/>
                  </a:lnTo>
                  <a:lnTo>
                    <a:pt x="1177" y="120"/>
                  </a:lnTo>
                  <a:lnTo>
                    <a:pt x="1177" y="134"/>
                  </a:lnTo>
                  <a:lnTo>
                    <a:pt x="1177" y="148"/>
                  </a:lnTo>
                  <a:lnTo>
                    <a:pt x="1170" y="162"/>
                  </a:lnTo>
                  <a:lnTo>
                    <a:pt x="1170" y="176"/>
                  </a:lnTo>
                  <a:lnTo>
                    <a:pt x="1170" y="190"/>
                  </a:lnTo>
                  <a:lnTo>
                    <a:pt x="1170" y="204"/>
                  </a:lnTo>
                  <a:lnTo>
                    <a:pt x="1163" y="218"/>
                  </a:lnTo>
                  <a:lnTo>
                    <a:pt x="1163" y="233"/>
                  </a:lnTo>
                  <a:lnTo>
                    <a:pt x="1156" y="247"/>
                  </a:lnTo>
                  <a:lnTo>
                    <a:pt x="1156" y="261"/>
                  </a:lnTo>
                  <a:lnTo>
                    <a:pt x="1149" y="275"/>
                  </a:lnTo>
                  <a:lnTo>
                    <a:pt x="1149" y="289"/>
                  </a:lnTo>
                  <a:lnTo>
                    <a:pt x="1142" y="303"/>
                  </a:lnTo>
                  <a:lnTo>
                    <a:pt x="1142" y="317"/>
                  </a:lnTo>
                  <a:lnTo>
                    <a:pt x="1135" y="331"/>
                  </a:lnTo>
                  <a:lnTo>
                    <a:pt x="1128" y="345"/>
                  </a:lnTo>
                  <a:lnTo>
                    <a:pt x="1121" y="360"/>
                  </a:lnTo>
                  <a:lnTo>
                    <a:pt x="1121" y="374"/>
                  </a:lnTo>
                  <a:lnTo>
                    <a:pt x="1114" y="388"/>
                  </a:lnTo>
                  <a:lnTo>
                    <a:pt x="1107" y="402"/>
                  </a:lnTo>
                  <a:lnTo>
                    <a:pt x="1100" y="409"/>
                  </a:lnTo>
                  <a:lnTo>
                    <a:pt x="1093" y="423"/>
                  </a:lnTo>
                  <a:lnTo>
                    <a:pt x="1086" y="437"/>
                  </a:lnTo>
                  <a:lnTo>
                    <a:pt x="1086" y="451"/>
                  </a:lnTo>
                  <a:lnTo>
                    <a:pt x="1078" y="465"/>
                  </a:lnTo>
                  <a:lnTo>
                    <a:pt x="1071" y="479"/>
                  </a:lnTo>
                  <a:lnTo>
                    <a:pt x="1057" y="486"/>
                  </a:lnTo>
                  <a:lnTo>
                    <a:pt x="1050" y="501"/>
                  </a:lnTo>
                  <a:lnTo>
                    <a:pt x="1043" y="515"/>
                  </a:lnTo>
                  <a:lnTo>
                    <a:pt x="1036" y="529"/>
                  </a:lnTo>
                  <a:lnTo>
                    <a:pt x="1029" y="536"/>
                  </a:lnTo>
                  <a:lnTo>
                    <a:pt x="1022" y="550"/>
                  </a:lnTo>
                  <a:lnTo>
                    <a:pt x="1015" y="564"/>
                  </a:lnTo>
                  <a:lnTo>
                    <a:pt x="1001" y="571"/>
                  </a:lnTo>
                  <a:lnTo>
                    <a:pt x="994" y="585"/>
                  </a:lnTo>
                  <a:lnTo>
                    <a:pt x="987" y="592"/>
                  </a:lnTo>
                  <a:lnTo>
                    <a:pt x="973" y="606"/>
                  </a:lnTo>
                  <a:lnTo>
                    <a:pt x="966" y="613"/>
                  </a:lnTo>
                  <a:lnTo>
                    <a:pt x="959" y="627"/>
                  </a:lnTo>
                  <a:lnTo>
                    <a:pt x="945" y="635"/>
                  </a:lnTo>
                  <a:lnTo>
                    <a:pt x="938" y="649"/>
                  </a:lnTo>
                  <a:lnTo>
                    <a:pt x="923" y="656"/>
                  </a:lnTo>
                  <a:lnTo>
                    <a:pt x="916" y="670"/>
                  </a:lnTo>
                  <a:lnTo>
                    <a:pt x="902" y="677"/>
                  </a:lnTo>
                  <a:lnTo>
                    <a:pt x="895" y="691"/>
                  </a:lnTo>
                  <a:lnTo>
                    <a:pt x="881" y="698"/>
                  </a:lnTo>
                  <a:lnTo>
                    <a:pt x="874" y="705"/>
                  </a:lnTo>
                  <a:lnTo>
                    <a:pt x="860" y="712"/>
                  </a:lnTo>
                  <a:lnTo>
                    <a:pt x="846" y="726"/>
                  </a:lnTo>
                  <a:lnTo>
                    <a:pt x="839" y="733"/>
                  </a:lnTo>
                  <a:lnTo>
                    <a:pt x="825" y="740"/>
                  </a:lnTo>
                  <a:lnTo>
                    <a:pt x="811" y="747"/>
                  </a:lnTo>
                  <a:lnTo>
                    <a:pt x="804" y="754"/>
                  </a:lnTo>
                  <a:lnTo>
                    <a:pt x="790" y="768"/>
                  </a:lnTo>
                  <a:lnTo>
                    <a:pt x="775" y="776"/>
                  </a:lnTo>
                  <a:lnTo>
                    <a:pt x="761" y="783"/>
                  </a:lnTo>
                  <a:lnTo>
                    <a:pt x="754" y="790"/>
                  </a:lnTo>
                  <a:lnTo>
                    <a:pt x="740" y="797"/>
                  </a:lnTo>
                  <a:lnTo>
                    <a:pt x="726" y="804"/>
                  </a:lnTo>
                  <a:lnTo>
                    <a:pt x="712" y="811"/>
                  </a:lnTo>
                  <a:lnTo>
                    <a:pt x="698" y="811"/>
                  </a:lnTo>
                  <a:lnTo>
                    <a:pt x="684" y="818"/>
                  </a:lnTo>
                  <a:lnTo>
                    <a:pt x="677" y="825"/>
                  </a:lnTo>
                  <a:lnTo>
                    <a:pt x="663" y="832"/>
                  </a:lnTo>
                  <a:lnTo>
                    <a:pt x="649" y="839"/>
                  </a:lnTo>
                  <a:lnTo>
                    <a:pt x="634" y="839"/>
                  </a:lnTo>
                  <a:lnTo>
                    <a:pt x="620" y="846"/>
                  </a:lnTo>
                  <a:lnTo>
                    <a:pt x="606" y="853"/>
                  </a:lnTo>
                  <a:lnTo>
                    <a:pt x="592" y="853"/>
                  </a:lnTo>
                  <a:lnTo>
                    <a:pt x="578" y="860"/>
                  </a:lnTo>
                  <a:lnTo>
                    <a:pt x="564" y="860"/>
                  </a:lnTo>
                  <a:lnTo>
                    <a:pt x="550" y="867"/>
                  </a:lnTo>
                  <a:lnTo>
                    <a:pt x="536" y="867"/>
                  </a:lnTo>
                  <a:lnTo>
                    <a:pt x="522" y="874"/>
                  </a:lnTo>
                  <a:lnTo>
                    <a:pt x="508" y="874"/>
                  </a:lnTo>
                  <a:lnTo>
                    <a:pt x="493" y="881"/>
                  </a:lnTo>
                  <a:lnTo>
                    <a:pt x="479" y="881"/>
                  </a:lnTo>
                  <a:lnTo>
                    <a:pt x="465" y="881"/>
                  </a:lnTo>
                  <a:lnTo>
                    <a:pt x="451" y="888"/>
                  </a:lnTo>
                  <a:lnTo>
                    <a:pt x="437" y="888"/>
                  </a:lnTo>
                  <a:lnTo>
                    <a:pt x="423" y="888"/>
                  </a:lnTo>
                  <a:lnTo>
                    <a:pt x="409" y="888"/>
                  </a:lnTo>
                  <a:lnTo>
                    <a:pt x="395" y="888"/>
                  </a:lnTo>
                  <a:lnTo>
                    <a:pt x="381" y="888"/>
                  </a:lnTo>
                  <a:lnTo>
                    <a:pt x="367" y="888"/>
                  </a:lnTo>
                  <a:lnTo>
                    <a:pt x="353" y="888"/>
                  </a:lnTo>
                  <a:lnTo>
                    <a:pt x="331" y="888"/>
                  </a:lnTo>
                  <a:lnTo>
                    <a:pt x="317" y="888"/>
                  </a:lnTo>
                  <a:lnTo>
                    <a:pt x="303" y="888"/>
                  </a:lnTo>
                  <a:lnTo>
                    <a:pt x="289" y="888"/>
                  </a:lnTo>
                  <a:lnTo>
                    <a:pt x="275" y="888"/>
                  </a:lnTo>
                  <a:lnTo>
                    <a:pt x="261" y="888"/>
                  </a:lnTo>
                  <a:lnTo>
                    <a:pt x="247" y="888"/>
                  </a:lnTo>
                  <a:lnTo>
                    <a:pt x="233" y="881"/>
                  </a:lnTo>
                  <a:lnTo>
                    <a:pt x="219" y="881"/>
                  </a:lnTo>
                  <a:lnTo>
                    <a:pt x="205" y="881"/>
                  </a:lnTo>
                  <a:lnTo>
                    <a:pt x="190" y="874"/>
                  </a:lnTo>
                  <a:lnTo>
                    <a:pt x="176" y="874"/>
                  </a:lnTo>
                  <a:lnTo>
                    <a:pt x="162" y="867"/>
                  </a:lnTo>
                  <a:lnTo>
                    <a:pt x="148" y="867"/>
                  </a:lnTo>
                  <a:lnTo>
                    <a:pt x="134" y="860"/>
                  </a:lnTo>
                  <a:lnTo>
                    <a:pt x="120" y="860"/>
                  </a:lnTo>
                  <a:lnTo>
                    <a:pt x="106" y="853"/>
                  </a:lnTo>
                  <a:lnTo>
                    <a:pt x="92" y="853"/>
                  </a:lnTo>
                  <a:lnTo>
                    <a:pt x="78" y="846"/>
                  </a:lnTo>
                  <a:lnTo>
                    <a:pt x="64" y="839"/>
                  </a:lnTo>
                  <a:lnTo>
                    <a:pt x="49" y="839"/>
                  </a:lnTo>
                  <a:lnTo>
                    <a:pt x="35" y="832"/>
                  </a:lnTo>
                  <a:lnTo>
                    <a:pt x="21" y="825"/>
                  </a:lnTo>
                  <a:lnTo>
                    <a:pt x="14" y="818"/>
                  </a:lnTo>
                  <a:lnTo>
                    <a:pt x="0" y="811"/>
                  </a:lnTo>
                  <a:lnTo>
                    <a:pt x="353" y="63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6541" name="Freeform 13"/>
            <p:cNvSpPr>
              <a:spLocks/>
            </p:cNvSpPr>
            <p:nvPr/>
          </p:nvSpPr>
          <p:spPr bwMode="auto">
            <a:xfrm>
              <a:off x="2894" y="1940"/>
              <a:ext cx="824" cy="832"/>
            </a:xfrm>
            <a:custGeom>
              <a:avLst/>
              <a:gdLst/>
              <a:ahLst/>
              <a:cxnLst>
                <a:cxn ang="0">
                  <a:pos x="824" y="755"/>
                </a:cxn>
                <a:cxn ang="0">
                  <a:pos x="817" y="727"/>
                </a:cxn>
                <a:cxn ang="0">
                  <a:pos x="817" y="698"/>
                </a:cxn>
                <a:cxn ang="0">
                  <a:pos x="810" y="670"/>
                </a:cxn>
                <a:cxn ang="0">
                  <a:pos x="803" y="642"/>
                </a:cxn>
                <a:cxn ang="0">
                  <a:pos x="796" y="614"/>
                </a:cxn>
                <a:cxn ang="0">
                  <a:pos x="789" y="586"/>
                </a:cxn>
                <a:cxn ang="0">
                  <a:pos x="782" y="557"/>
                </a:cxn>
                <a:cxn ang="0">
                  <a:pos x="768" y="529"/>
                </a:cxn>
                <a:cxn ang="0">
                  <a:pos x="761" y="508"/>
                </a:cxn>
                <a:cxn ang="0">
                  <a:pos x="747" y="480"/>
                </a:cxn>
                <a:cxn ang="0">
                  <a:pos x="733" y="452"/>
                </a:cxn>
                <a:cxn ang="0">
                  <a:pos x="725" y="423"/>
                </a:cxn>
                <a:cxn ang="0">
                  <a:pos x="704" y="402"/>
                </a:cxn>
                <a:cxn ang="0">
                  <a:pos x="690" y="374"/>
                </a:cxn>
                <a:cxn ang="0">
                  <a:pos x="676" y="353"/>
                </a:cxn>
                <a:cxn ang="0">
                  <a:pos x="662" y="332"/>
                </a:cxn>
                <a:cxn ang="0">
                  <a:pos x="641" y="304"/>
                </a:cxn>
                <a:cxn ang="0">
                  <a:pos x="620" y="282"/>
                </a:cxn>
                <a:cxn ang="0">
                  <a:pos x="606" y="261"/>
                </a:cxn>
                <a:cxn ang="0">
                  <a:pos x="585" y="240"/>
                </a:cxn>
                <a:cxn ang="0">
                  <a:pos x="563" y="219"/>
                </a:cxn>
                <a:cxn ang="0">
                  <a:pos x="542" y="205"/>
                </a:cxn>
                <a:cxn ang="0">
                  <a:pos x="521" y="184"/>
                </a:cxn>
                <a:cxn ang="0">
                  <a:pos x="493" y="163"/>
                </a:cxn>
                <a:cxn ang="0">
                  <a:pos x="472" y="148"/>
                </a:cxn>
                <a:cxn ang="0">
                  <a:pos x="451" y="134"/>
                </a:cxn>
                <a:cxn ang="0">
                  <a:pos x="422" y="120"/>
                </a:cxn>
                <a:cxn ang="0">
                  <a:pos x="401" y="99"/>
                </a:cxn>
                <a:cxn ang="0">
                  <a:pos x="373" y="92"/>
                </a:cxn>
                <a:cxn ang="0">
                  <a:pos x="345" y="78"/>
                </a:cxn>
                <a:cxn ang="0">
                  <a:pos x="324" y="64"/>
                </a:cxn>
                <a:cxn ang="0">
                  <a:pos x="296" y="50"/>
                </a:cxn>
                <a:cxn ang="0">
                  <a:pos x="267" y="43"/>
                </a:cxn>
                <a:cxn ang="0">
                  <a:pos x="239" y="36"/>
                </a:cxn>
                <a:cxn ang="0">
                  <a:pos x="211" y="29"/>
                </a:cxn>
                <a:cxn ang="0">
                  <a:pos x="183" y="21"/>
                </a:cxn>
                <a:cxn ang="0">
                  <a:pos x="155" y="14"/>
                </a:cxn>
                <a:cxn ang="0">
                  <a:pos x="126" y="7"/>
                </a:cxn>
                <a:cxn ang="0">
                  <a:pos x="98" y="7"/>
                </a:cxn>
                <a:cxn ang="0">
                  <a:pos x="70" y="0"/>
                </a:cxn>
                <a:cxn ang="0">
                  <a:pos x="42" y="0"/>
                </a:cxn>
                <a:cxn ang="0">
                  <a:pos x="14" y="0"/>
                </a:cxn>
                <a:cxn ang="0">
                  <a:pos x="0" y="832"/>
                </a:cxn>
              </a:cxnLst>
              <a:rect l="0" t="0" r="r" b="b"/>
              <a:pathLst>
                <a:path w="824" h="832">
                  <a:moveTo>
                    <a:pt x="824" y="769"/>
                  </a:moveTo>
                  <a:lnTo>
                    <a:pt x="824" y="755"/>
                  </a:lnTo>
                  <a:lnTo>
                    <a:pt x="824" y="741"/>
                  </a:lnTo>
                  <a:lnTo>
                    <a:pt x="817" y="727"/>
                  </a:lnTo>
                  <a:lnTo>
                    <a:pt x="817" y="712"/>
                  </a:lnTo>
                  <a:lnTo>
                    <a:pt x="817" y="698"/>
                  </a:lnTo>
                  <a:lnTo>
                    <a:pt x="817" y="684"/>
                  </a:lnTo>
                  <a:lnTo>
                    <a:pt x="810" y="670"/>
                  </a:lnTo>
                  <a:lnTo>
                    <a:pt x="810" y="656"/>
                  </a:lnTo>
                  <a:lnTo>
                    <a:pt x="803" y="642"/>
                  </a:lnTo>
                  <a:lnTo>
                    <a:pt x="803" y="628"/>
                  </a:lnTo>
                  <a:lnTo>
                    <a:pt x="796" y="614"/>
                  </a:lnTo>
                  <a:lnTo>
                    <a:pt x="796" y="600"/>
                  </a:lnTo>
                  <a:lnTo>
                    <a:pt x="789" y="586"/>
                  </a:lnTo>
                  <a:lnTo>
                    <a:pt x="789" y="571"/>
                  </a:lnTo>
                  <a:lnTo>
                    <a:pt x="782" y="557"/>
                  </a:lnTo>
                  <a:lnTo>
                    <a:pt x="775" y="543"/>
                  </a:lnTo>
                  <a:lnTo>
                    <a:pt x="768" y="529"/>
                  </a:lnTo>
                  <a:lnTo>
                    <a:pt x="768" y="515"/>
                  </a:lnTo>
                  <a:lnTo>
                    <a:pt x="761" y="508"/>
                  </a:lnTo>
                  <a:lnTo>
                    <a:pt x="754" y="494"/>
                  </a:lnTo>
                  <a:lnTo>
                    <a:pt x="747" y="480"/>
                  </a:lnTo>
                  <a:lnTo>
                    <a:pt x="740" y="466"/>
                  </a:lnTo>
                  <a:lnTo>
                    <a:pt x="733" y="452"/>
                  </a:lnTo>
                  <a:lnTo>
                    <a:pt x="733" y="437"/>
                  </a:lnTo>
                  <a:lnTo>
                    <a:pt x="725" y="423"/>
                  </a:lnTo>
                  <a:lnTo>
                    <a:pt x="718" y="416"/>
                  </a:lnTo>
                  <a:lnTo>
                    <a:pt x="704" y="402"/>
                  </a:lnTo>
                  <a:lnTo>
                    <a:pt x="697" y="388"/>
                  </a:lnTo>
                  <a:lnTo>
                    <a:pt x="690" y="374"/>
                  </a:lnTo>
                  <a:lnTo>
                    <a:pt x="683" y="367"/>
                  </a:lnTo>
                  <a:lnTo>
                    <a:pt x="676" y="353"/>
                  </a:lnTo>
                  <a:lnTo>
                    <a:pt x="669" y="339"/>
                  </a:lnTo>
                  <a:lnTo>
                    <a:pt x="662" y="332"/>
                  </a:lnTo>
                  <a:lnTo>
                    <a:pt x="648" y="318"/>
                  </a:lnTo>
                  <a:lnTo>
                    <a:pt x="641" y="304"/>
                  </a:lnTo>
                  <a:lnTo>
                    <a:pt x="634" y="296"/>
                  </a:lnTo>
                  <a:lnTo>
                    <a:pt x="620" y="282"/>
                  </a:lnTo>
                  <a:lnTo>
                    <a:pt x="613" y="275"/>
                  </a:lnTo>
                  <a:lnTo>
                    <a:pt x="606" y="261"/>
                  </a:lnTo>
                  <a:lnTo>
                    <a:pt x="592" y="254"/>
                  </a:lnTo>
                  <a:lnTo>
                    <a:pt x="585" y="240"/>
                  </a:lnTo>
                  <a:lnTo>
                    <a:pt x="570" y="233"/>
                  </a:lnTo>
                  <a:lnTo>
                    <a:pt x="563" y="219"/>
                  </a:lnTo>
                  <a:lnTo>
                    <a:pt x="549" y="212"/>
                  </a:lnTo>
                  <a:lnTo>
                    <a:pt x="542" y="205"/>
                  </a:lnTo>
                  <a:lnTo>
                    <a:pt x="528" y="191"/>
                  </a:lnTo>
                  <a:lnTo>
                    <a:pt x="521" y="184"/>
                  </a:lnTo>
                  <a:lnTo>
                    <a:pt x="507" y="177"/>
                  </a:lnTo>
                  <a:lnTo>
                    <a:pt x="493" y="163"/>
                  </a:lnTo>
                  <a:lnTo>
                    <a:pt x="486" y="155"/>
                  </a:lnTo>
                  <a:lnTo>
                    <a:pt x="472" y="148"/>
                  </a:lnTo>
                  <a:lnTo>
                    <a:pt x="458" y="141"/>
                  </a:lnTo>
                  <a:lnTo>
                    <a:pt x="451" y="134"/>
                  </a:lnTo>
                  <a:lnTo>
                    <a:pt x="437" y="127"/>
                  </a:lnTo>
                  <a:lnTo>
                    <a:pt x="422" y="120"/>
                  </a:lnTo>
                  <a:lnTo>
                    <a:pt x="408" y="106"/>
                  </a:lnTo>
                  <a:lnTo>
                    <a:pt x="401" y="99"/>
                  </a:lnTo>
                  <a:lnTo>
                    <a:pt x="387" y="92"/>
                  </a:lnTo>
                  <a:lnTo>
                    <a:pt x="373" y="92"/>
                  </a:lnTo>
                  <a:lnTo>
                    <a:pt x="359" y="85"/>
                  </a:lnTo>
                  <a:lnTo>
                    <a:pt x="345" y="78"/>
                  </a:lnTo>
                  <a:lnTo>
                    <a:pt x="331" y="71"/>
                  </a:lnTo>
                  <a:lnTo>
                    <a:pt x="324" y="64"/>
                  </a:lnTo>
                  <a:lnTo>
                    <a:pt x="310" y="57"/>
                  </a:lnTo>
                  <a:lnTo>
                    <a:pt x="296" y="50"/>
                  </a:lnTo>
                  <a:lnTo>
                    <a:pt x="281" y="50"/>
                  </a:lnTo>
                  <a:lnTo>
                    <a:pt x="267" y="43"/>
                  </a:lnTo>
                  <a:lnTo>
                    <a:pt x="253" y="36"/>
                  </a:lnTo>
                  <a:lnTo>
                    <a:pt x="239" y="36"/>
                  </a:lnTo>
                  <a:lnTo>
                    <a:pt x="225" y="29"/>
                  </a:lnTo>
                  <a:lnTo>
                    <a:pt x="211" y="29"/>
                  </a:lnTo>
                  <a:lnTo>
                    <a:pt x="197" y="21"/>
                  </a:lnTo>
                  <a:lnTo>
                    <a:pt x="183" y="21"/>
                  </a:lnTo>
                  <a:lnTo>
                    <a:pt x="169" y="14"/>
                  </a:lnTo>
                  <a:lnTo>
                    <a:pt x="155" y="14"/>
                  </a:lnTo>
                  <a:lnTo>
                    <a:pt x="140" y="7"/>
                  </a:lnTo>
                  <a:lnTo>
                    <a:pt x="126" y="7"/>
                  </a:lnTo>
                  <a:lnTo>
                    <a:pt x="112" y="7"/>
                  </a:lnTo>
                  <a:lnTo>
                    <a:pt x="98" y="7"/>
                  </a:lnTo>
                  <a:lnTo>
                    <a:pt x="84" y="0"/>
                  </a:lnTo>
                  <a:lnTo>
                    <a:pt x="70" y="0"/>
                  </a:lnTo>
                  <a:lnTo>
                    <a:pt x="56" y="0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824" y="769"/>
                  </a:lnTo>
                  <a:close/>
                </a:path>
              </a:pathLst>
            </a:custGeom>
            <a:solidFill>
              <a:srgbClr val="0080C0"/>
            </a:solidFill>
            <a:ln w="11113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6542" name="Freeform 14"/>
            <p:cNvSpPr>
              <a:spLocks/>
            </p:cNvSpPr>
            <p:nvPr/>
          </p:nvSpPr>
          <p:spPr bwMode="auto">
            <a:xfrm>
              <a:off x="2894" y="1940"/>
              <a:ext cx="824" cy="8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" y="0"/>
                </a:cxn>
                <a:cxn ang="0">
                  <a:pos x="56" y="0"/>
                </a:cxn>
                <a:cxn ang="0">
                  <a:pos x="84" y="0"/>
                </a:cxn>
                <a:cxn ang="0">
                  <a:pos x="112" y="7"/>
                </a:cxn>
                <a:cxn ang="0">
                  <a:pos x="140" y="7"/>
                </a:cxn>
                <a:cxn ang="0">
                  <a:pos x="169" y="14"/>
                </a:cxn>
                <a:cxn ang="0">
                  <a:pos x="197" y="21"/>
                </a:cxn>
                <a:cxn ang="0">
                  <a:pos x="225" y="29"/>
                </a:cxn>
                <a:cxn ang="0">
                  <a:pos x="253" y="36"/>
                </a:cxn>
                <a:cxn ang="0">
                  <a:pos x="281" y="50"/>
                </a:cxn>
                <a:cxn ang="0">
                  <a:pos x="310" y="57"/>
                </a:cxn>
                <a:cxn ang="0">
                  <a:pos x="331" y="71"/>
                </a:cxn>
                <a:cxn ang="0">
                  <a:pos x="359" y="85"/>
                </a:cxn>
                <a:cxn ang="0">
                  <a:pos x="387" y="92"/>
                </a:cxn>
                <a:cxn ang="0">
                  <a:pos x="408" y="106"/>
                </a:cxn>
                <a:cxn ang="0">
                  <a:pos x="437" y="127"/>
                </a:cxn>
                <a:cxn ang="0">
                  <a:pos x="458" y="141"/>
                </a:cxn>
                <a:cxn ang="0">
                  <a:pos x="486" y="155"/>
                </a:cxn>
                <a:cxn ang="0">
                  <a:pos x="507" y="177"/>
                </a:cxn>
                <a:cxn ang="0">
                  <a:pos x="528" y="191"/>
                </a:cxn>
                <a:cxn ang="0">
                  <a:pos x="549" y="212"/>
                </a:cxn>
                <a:cxn ang="0">
                  <a:pos x="570" y="233"/>
                </a:cxn>
                <a:cxn ang="0">
                  <a:pos x="592" y="254"/>
                </a:cxn>
                <a:cxn ang="0">
                  <a:pos x="613" y="275"/>
                </a:cxn>
                <a:cxn ang="0">
                  <a:pos x="634" y="296"/>
                </a:cxn>
                <a:cxn ang="0">
                  <a:pos x="648" y="318"/>
                </a:cxn>
                <a:cxn ang="0">
                  <a:pos x="669" y="339"/>
                </a:cxn>
                <a:cxn ang="0">
                  <a:pos x="683" y="367"/>
                </a:cxn>
                <a:cxn ang="0">
                  <a:pos x="697" y="388"/>
                </a:cxn>
                <a:cxn ang="0">
                  <a:pos x="718" y="416"/>
                </a:cxn>
                <a:cxn ang="0">
                  <a:pos x="733" y="437"/>
                </a:cxn>
                <a:cxn ang="0">
                  <a:pos x="740" y="466"/>
                </a:cxn>
                <a:cxn ang="0">
                  <a:pos x="754" y="494"/>
                </a:cxn>
                <a:cxn ang="0">
                  <a:pos x="768" y="515"/>
                </a:cxn>
                <a:cxn ang="0">
                  <a:pos x="775" y="543"/>
                </a:cxn>
                <a:cxn ang="0">
                  <a:pos x="789" y="571"/>
                </a:cxn>
                <a:cxn ang="0">
                  <a:pos x="796" y="600"/>
                </a:cxn>
                <a:cxn ang="0">
                  <a:pos x="803" y="628"/>
                </a:cxn>
                <a:cxn ang="0">
                  <a:pos x="810" y="656"/>
                </a:cxn>
                <a:cxn ang="0">
                  <a:pos x="817" y="684"/>
                </a:cxn>
                <a:cxn ang="0">
                  <a:pos x="817" y="712"/>
                </a:cxn>
                <a:cxn ang="0">
                  <a:pos x="824" y="741"/>
                </a:cxn>
                <a:cxn ang="0">
                  <a:pos x="824" y="769"/>
                </a:cxn>
              </a:cxnLst>
              <a:rect l="0" t="0" r="r" b="b"/>
              <a:pathLst>
                <a:path w="824" h="832">
                  <a:moveTo>
                    <a:pt x="0" y="832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28" y="0"/>
                  </a:lnTo>
                  <a:lnTo>
                    <a:pt x="42" y="0"/>
                  </a:lnTo>
                  <a:lnTo>
                    <a:pt x="56" y="0"/>
                  </a:lnTo>
                  <a:lnTo>
                    <a:pt x="70" y="0"/>
                  </a:lnTo>
                  <a:lnTo>
                    <a:pt x="84" y="0"/>
                  </a:lnTo>
                  <a:lnTo>
                    <a:pt x="98" y="7"/>
                  </a:lnTo>
                  <a:lnTo>
                    <a:pt x="112" y="7"/>
                  </a:lnTo>
                  <a:lnTo>
                    <a:pt x="126" y="7"/>
                  </a:lnTo>
                  <a:lnTo>
                    <a:pt x="140" y="7"/>
                  </a:lnTo>
                  <a:lnTo>
                    <a:pt x="155" y="14"/>
                  </a:lnTo>
                  <a:lnTo>
                    <a:pt x="169" y="14"/>
                  </a:lnTo>
                  <a:lnTo>
                    <a:pt x="183" y="21"/>
                  </a:lnTo>
                  <a:lnTo>
                    <a:pt x="197" y="21"/>
                  </a:lnTo>
                  <a:lnTo>
                    <a:pt x="211" y="29"/>
                  </a:lnTo>
                  <a:lnTo>
                    <a:pt x="225" y="29"/>
                  </a:lnTo>
                  <a:lnTo>
                    <a:pt x="239" y="36"/>
                  </a:lnTo>
                  <a:lnTo>
                    <a:pt x="253" y="36"/>
                  </a:lnTo>
                  <a:lnTo>
                    <a:pt x="267" y="43"/>
                  </a:lnTo>
                  <a:lnTo>
                    <a:pt x="281" y="50"/>
                  </a:lnTo>
                  <a:lnTo>
                    <a:pt x="296" y="50"/>
                  </a:lnTo>
                  <a:lnTo>
                    <a:pt x="310" y="57"/>
                  </a:lnTo>
                  <a:lnTo>
                    <a:pt x="324" y="64"/>
                  </a:lnTo>
                  <a:lnTo>
                    <a:pt x="331" y="71"/>
                  </a:lnTo>
                  <a:lnTo>
                    <a:pt x="345" y="78"/>
                  </a:lnTo>
                  <a:lnTo>
                    <a:pt x="359" y="85"/>
                  </a:lnTo>
                  <a:lnTo>
                    <a:pt x="373" y="92"/>
                  </a:lnTo>
                  <a:lnTo>
                    <a:pt x="387" y="92"/>
                  </a:lnTo>
                  <a:lnTo>
                    <a:pt x="401" y="99"/>
                  </a:lnTo>
                  <a:lnTo>
                    <a:pt x="408" y="106"/>
                  </a:lnTo>
                  <a:lnTo>
                    <a:pt x="422" y="120"/>
                  </a:lnTo>
                  <a:lnTo>
                    <a:pt x="437" y="127"/>
                  </a:lnTo>
                  <a:lnTo>
                    <a:pt x="451" y="134"/>
                  </a:lnTo>
                  <a:lnTo>
                    <a:pt x="458" y="141"/>
                  </a:lnTo>
                  <a:lnTo>
                    <a:pt x="472" y="148"/>
                  </a:lnTo>
                  <a:lnTo>
                    <a:pt x="486" y="155"/>
                  </a:lnTo>
                  <a:lnTo>
                    <a:pt x="493" y="163"/>
                  </a:lnTo>
                  <a:lnTo>
                    <a:pt x="507" y="177"/>
                  </a:lnTo>
                  <a:lnTo>
                    <a:pt x="521" y="184"/>
                  </a:lnTo>
                  <a:lnTo>
                    <a:pt x="528" y="191"/>
                  </a:lnTo>
                  <a:lnTo>
                    <a:pt x="542" y="205"/>
                  </a:lnTo>
                  <a:lnTo>
                    <a:pt x="549" y="212"/>
                  </a:lnTo>
                  <a:lnTo>
                    <a:pt x="563" y="219"/>
                  </a:lnTo>
                  <a:lnTo>
                    <a:pt x="570" y="233"/>
                  </a:lnTo>
                  <a:lnTo>
                    <a:pt x="585" y="240"/>
                  </a:lnTo>
                  <a:lnTo>
                    <a:pt x="592" y="254"/>
                  </a:lnTo>
                  <a:lnTo>
                    <a:pt x="606" y="261"/>
                  </a:lnTo>
                  <a:lnTo>
                    <a:pt x="613" y="275"/>
                  </a:lnTo>
                  <a:lnTo>
                    <a:pt x="620" y="282"/>
                  </a:lnTo>
                  <a:lnTo>
                    <a:pt x="634" y="296"/>
                  </a:lnTo>
                  <a:lnTo>
                    <a:pt x="641" y="304"/>
                  </a:lnTo>
                  <a:lnTo>
                    <a:pt x="648" y="318"/>
                  </a:lnTo>
                  <a:lnTo>
                    <a:pt x="662" y="332"/>
                  </a:lnTo>
                  <a:lnTo>
                    <a:pt x="669" y="339"/>
                  </a:lnTo>
                  <a:lnTo>
                    <a:pt x="676" y="353"/>
                  </a:lnTo>
                  <a:lnTo>
                    <a:pt x="683" y="367"/>
                  </a:lnTo>
                  <a:lnTo>
                    <a:pt x="690" y="374"/>
                  </a:lnTo>
                  <a:lnTo>
                    <a:pt x="697" y="388"/>
                  </a:lnTo>
                  <a:lnTo>
                    <a:pt x="704" y="402"/>
                  </a:lnTo>
                  <a:lnTo>
                    <a:pt x="718" y="416"/>
                  </a:lnTo>
                  <a:lnTo>
                    <a:pt x="725" y="423"/>
                  </a:lnTo>
                  <a:lnTo>
                    <a:pt x="733" y="437"/>
                  </a:lnTo>
                  <a:lnTo>
                    <a:pt x="733" y="452"/>
                  </a:lnTo>
                  <a:lnTo>
                    <a:pt x="740" y="466"/>
                  </a:lnTo>
                  <a:lnTo>
                    <a:pt x="747" y="480"/>
                  </a:lnTo>
                  <a:lnTo>
                    <a:pt x="754" y="494"/>
                  </a:lnTo>
                  <a:lnTo>
                    <a:pt x="761" y="508"/>
                  </a:lnTo>
                  <a:lnTo>
                    <a:pt x="768" y="515"/>
                  </a:lnTo>
                  <a:lnTo>
                    <a:pt x="768" y="529"/>
                  </a:lnTo>
                  <a:lnTo>
                    <a:pt x="775" y="543"/>
                  </a:lnTo>
                  <a:lnTo>
                    <a:pt x="782" y="557"/>
                  </a:lnTo>
                  <a:lnTo>
                    <a:pt x="789" y="571"/>
                  </a:lnTo>
                  <a:lnTo>
                    <a:pt x="789" y="586"/>
                  </a:lnTo>
                  <a:lnTo>
                    <a:pt x="796" y="600"/>
                  </a:lnTo>
                  <a:lnTo>
                    <a:pt x="796" y="614"/>
                  </a:lnTo>
                  <a:lnTo>
                    <a:pt x="803" y="628"/>
                  </a:lnTo>
                  <a:lnTo>
                    <a:pt x="803" y="642"/>
                  </a:lnTo>
                  <a:lnTo>
                    <a:pt x="810" y="656"/>
                  </a:lnTo>
                  <a:lnTo>
                    <a:pt x="810" y="670"/>
                  </a:lnTo>
                  <a:lnTo>
                    <a:pt x="817" y="684"/>
                  </a:lnTo>
                  <a:lnTo>
                    <a:pt x="817" y="698"/>
                  </a:lnTo>
                  <a:lnTo>
                    <a:pt x="817" y="712"/>
                  </a:lnTo>
                  <a:lnTo>
                    <a:pt x="817" y="727"/>
                  </a:lnTo>
                  <a:lnTo>
                    <a:pt x="824" y="741"/>
                  </a:lnTo>
                  <a:lnTo>
                    <a:pt x="824" y="755"/>
                  </a:lnTo>
                  <a:lnTo>
                    <a:pt x="824" y="769"/>
                  </a:lnTo>
                  <a:lnTo>
                    <a:pt x="0" y="832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6543" name="Freeform 15"/>
            <p:cNvSpPr>
              <a:spLocks noEditPoints="1"/>
            </p:cNvSpPr>
            <p:nvPr/>
          </p:nvSpPr>
          <p:spPr bwMode="auto">
            <a:xfrm>
              <a:off x="1406" y="2032"/>
              <a:ext cx="2968" cy="1424"/>
            </a:xfrm>
            <a:custGeom>
              <a:avLst/>
              <a:gdLst/>
              <a:ahLst/>
              <a:cxnLst>
                <a:cxn ang="0">
                  <a:pos x="1093" y="0"/>
                </a:cxn>
                <a:cxn ang="0">
                  <a:pos x="0" y="0"/>
                </a:cxn>
                <a:cxn ang="0">
                  <a:pos x="684" y="952"/>
                </a:cxn>
                <a:cxn ang="0">
                  <a:pos x="684" y="952"/>
                </a:cxn>
                <a:cxn ang="0">
                  <a:pos x="0" y="952"/>
                </a:cxn>
                <a:cxn ang="0">
                  <a:pos x="1946" y="1424"/>
                </a:cxn>
                <a:cxn ang="0">
                  <a:pos x="1946" y="1424"/>
                </a:cxn>
                <a:cxn ang="0">
                  <a:pos x="2968" y="1424"/>
                </a:cxn>
                <a:cxn ang="0">
                  <a:pos x="2051" y="127"/>
                </a:cxn>
                <a:cxn ang="0">
                  <a:pos x="2968" y="127"/>
                </a:cxn>
              </a:cxnLst>
              <a:rect l="0" t="0" r="r" b="b"/>
              <a:pathLst>
                <a:path w="2968" h="1424">
                  <a:moveTo>
                    <a:pt x="1093" y="0"/>
                  </a:moveTo>
                  <a:lnTo>
                    <a:pt x="0" y="0"/>
                  </a:lnTo>
                  <a:moveTo>
                    <a:pt x="684" y="952"/>
                  </a:moveTo>
                  <a:lnTo>
                    <a:pt x="684" y="952"/>
                  </a:lnTo>
                  <a:lnTo>
                    <a:pt x="0" y="952"/>
                  </a:lnTo>
                  <a:moveTo>
                    <a:pt x="1946" y="1424"/>
                  </a:moveTo>
                  <a:lnTo>
                    <a:pt x="1946" y="1424"/>
                  </a:lnTo>
                  <a:lnTo>
                    <a:pt x="2968" y="1424"/>
                  </a:lnTo>
                  <a:moveTo>
                    <a:pt x="2051" y="127"/>
                  </a:moveTo>
                  <a:lnTo>
                    <a:pt x="2968" y="127"/>
                  </a:lnTo>
                </a:path>
              </a:pathLst>
            </a:custGeom>
            <a:noFill/>
            <a:ln w="1111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6544" name="Rectangle 16"/>
            <p:cNvSpPr>
              <a:spLocks noChangeArrowheads="1"/>
            </p:cNvSpPr>
            <p:nvPr/>
          </p:nvSpPr>
          <p:spPr bwMode="auto">
            <a:xfrm>
              <a:off x="1375" y="1871"/>
              <a:ext cx="247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15%</a:t>
              </a:r>
            </a:p>
          </p:txBody>
        </p:sp>
        <p:sp>
          <p:nvSpPr>
            <p:cNvPr id="406545" name="Rectangle 17"/>
            <p:cNvSpPr>
              <a:spLocks noChangeArrowheads="1"/>
            </p:cNvSpPr>
            <p:nvPr/>
          </p:nvSpPr>
          <p:spPr bwMode="auto">
            <a:xfrm>
              <a:off x="1375" y="2824"/>
              <a:ext cx="247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28%</a:t>
              </a:r>
            </a:p>
          </p:txBody>
        </p:sp>
        <p:sp>
          <p:nvSpPr>
            <p:cNvPr id="406546" name="Rectangle 18"/>
            <p:cNvSpPr>
              <a:spLocks noChangeArrowheads="1"/>
            </p:cNvSpPr>
            <p:nvPr/>
          </p:nvSpPr>
          <p:spPr bwMode="auto">
            <a:xfrm>
              <a:off x="4181" y="3295"/>
              <a:ext cx="247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33%</a:t>
              </a:r>
            </a:p>
          </p:txBody>
        </p:sp>
        <p:sp>
          <p:nvSpPr>
            <p:cNvPr id="406547" name="Rectangle 19"/>
            <p:cNvSpPr>
              <a:spLocks noChangeArrowheads="1"/>
            </p:cNvSpPr>
            <p:nvPr/>
          </p:nvSpPr>
          <p:spPr bwMode="auto">
            <a:xfrm>
              <a:off x="4181" y="1999"/>
              <a:ext cx="247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24%</a:t>
              </a:r>
            </a:p>
          </p:txBody>
        </p:sp>
        <p:sp>
          <p:nvSpPr>
            <p:cNvPr id="406548" name="Rectangle 20"/>
            <p:cNvSpPr>
              <a:spLocks noChangeArrowheads="1"/>
            </p:cNvSpPr>
            <p:nvPr/>
          </p:nvSpPr>
          <p:spPr bwMode="auto">
            <a:xfrm>
              <a:off x="1244" y="1717"/>
              <a:ext cx="807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21 a 23 años</a:t>
              </a:r>
            </a:p>
          </p:txBody>
        </p:sp>
        <p:sp>
          <p:nvSpPr>
            <p:cNvPr id="406549" name="Rectangle 21"/>
            <p:cNvSpPr>
              <a:spLocks noChangeArrowheads="1"/>
            </p:cNvSpPr>
            <p:nvPr/>
          </p:nvSpPr>
          <p:spPr bwMode="auto">
            <a:xfrm>
              <a:off x="1245" y="2669"/>
              <a:ext cx="807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18 a 20 años</a:t>
              </a:r>
            </a:p>
          </p:txBody>
        </p:sp>
        <p:sp>
          <p:nvSpPr>
            <p:cNvPr id="406550" name="Rectangle 22"/>
            <p:cNvSpPr>
              <a:spLocks noChangeArrowheads="1"/>
            </p:cNvSpPr>
            <p:nvPr/>
          </p:nvSpPr>
          <p:spPr bwMode="auto">
            <a:xfrm>
              <a:off x="3762" y="3141"/>
              <a:ext cx="807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15 a 17 años</a:t>
              </a:r>
            </a:p>
          </p:txBody>
        </p:sp>
        <p:sp>
          <p:nvSpPr>
            <p:cNvPr id="406551" name="Rectangle 23"/>
            <p:cNvSpPr>
              <a:spLocks noChangeArrowheads="1"/>
            </p:cNvSpPr>
            <p:nvPr/>
          </p:nvSpPr>
          <p:spPr bwMode="auto">
            <a:xfrm>
              <a:off x="3762" y="1846"/>
              <a:ext cx="807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 a 14 años</a:t>
              </a:r>
            </a:p>
          </p:txBody>
        </p:sp>
      </p:grpSp>
      <p:sp>
        <p:nvSpPr>
          <p:cNvPr id="406552" name="Text Box 24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grpSp>
        <p:nvGrpSpPr>
          <p:cNvPr id="406553" name="Group 25"/>
          <p:cNvGrpSpPr>
            <a:grpSpLocks/>
          </p:cNvGrpSpPr>
          <p:nvPr/>
        </p:nvGrpSpPr>
        <p:grpSpPr bwMode="auto">
          <a:xfrm>
            <a:off x="2700338" y="4149725"/>
            <a:ext cx="3798887" cy="2160588"/>
            <a:chOff x="3107" y="1026"/>
            <a:chExt cx="2393" cy="1452"/>
          </a:xfrm>
        </p:grpSpPr>
        <p:sp>
          <p:nvSpPr>
            <p:cNvPr id="406554" name="Freeform 26"/>
            <p:cNvSpPr>
              <a:spLocks/>
            </p:cNvSpPr>
            <p:nvPr/>
          </p:nvSpPr>
          <p:spPr bwMode="auto">
            <a:xfrm>
              <a:off x="3649" y="1200"/>
              <a:ext cx="894" cy="1278"/>
            </a:xfrm>
            <a:custGeom>
              <a:avLst/>
              <a:gdLst/>
              <a:ahLst/>
              <a:cxnLst>
                <a:cxn ang="0">
                  <a:pos x="973" y="0"/>
                </a:cxn>
                <a:cxn ang="0">
                  <a:pos x="903" y="9"/>
                </a:cxn>
                <a:cxn ang="0">
                  <a:pos x="833" y="18"/>
                </a:cxn>
                <a:cxn ang="0">
                  <a:pos x="763" y="35"/>
                </a:cxn>
                <a:cxn ang="0">
                  <a:pos x="693" y="53"/>
                </a:cxn>
                <a:cxn ang="0">
                  <a:pos x="623" y="79"/>
                </a:cxn>
                <a:cxn ang="0">
                  <a:pos x="561" y="114"/>
                </a:cxn>
                <a:cxn ang="0">
                  <a:pos x="500" y="149"/>
                </a:cxn>
                <a:cxn ang="0">
                  <a:pos x="439" y="184"/>
                </a:cxn>
                <a:cxn ang="0">
                  <a:pos x="377" y="228"/>
                </a:cxn>
                <a:cxn ang="0">
                  <a:pos x="325" y="281"/>
                </a:cxn>
                <a:cxn ang="0">
                  <a:pos x="272" y="325"/>
                </a:cxn>
                <a:cxn ang="0">
                  <a:pos x="228" y="386"/>
                </a:cxn>
                <a:cxn ang="0">
                  <a:pos x="185" y="439"/>
                </a:cxn>
                <a:cxn ang="0">
                  <a:pos x="149" y="500"/>
                </a:cxn>
                <a:cxn ang="0">
                  <a:pos x="114" y="562"/>
                </a:cxn>
                <a:cxn ang="0">
                  <a:pos x="79" y="632"/>
                </a:cxn>
                <a:cxn ang="0">
                  <a:pos x="53" y="702"/>
                </a:cxn>
                <a:cxn ang="0">
                  <a:pos x="36" y="763"/>
                </a:cxn>
                <a:cxn ang="0">
                  <a:pos x="18" y="833"/>
                </a:cxn>
                <a:cxn ang="0">
                  <a:pos x="9" y="912"/>
                </a:cxn>
                <a:cxn ang="0">
                  <a:pos x="0" y="983"/>
                </a:cxn>
                <a:cxn ang="0">
                  <a:pos x="0" y="1053"/>
                </a:cxn>
                <a:cxn ang="0">
                  <a:pos x="0" y="1123"/>
                </a:cxn>
                <a:cxn ang="0">
                  <a:pos x="9" y="1193"/>
                </a:cxn>
                <a:cxn ang="0">
                  <a:pos x="27" y="1263"/>
                </a:cxn>
                <a:cxn ang="0">
                  <a:pos x="44" y="1333"/>
                </a:cxn>
                <a:cxn ang="0">
                  <a:pos x="71" y="1404"/>
                </a:cxn>
                <a:cxn ang="0">
                  <a:pos x="97" y="1474"/>
                </a:cxn>
                <a:cxn ang="0">
                  <a:pos x="123" y="1535"/>
                </a:cxn>
                <a:cxn ang="0">
                  <a:pos x="167" y="1596"/>
                </a:cxn>
                <a:cxn ang="0">
                  <a:pos x="202" y="1658"/>
                </a:cxn>
                <a:cxn ang="0">
                  <a:pos x="255" y="1711"/>
                </a:cxn>
                <a:cxn ang="0">
                  <a:pos x="298" y="1763"/>
                </a:cxn>
                <a:cxn ang="0">
                  <a:pos x="351" y="1816"/>
                </a:cxn>
                <a:cxn ang="0">
                  <a:pos x="412" y="1860"/>
                </a:cxn>
                <a:cxn ang="0">
                  <a:pos x="465" y="1903"/>
                </a:cxn>
                <a:cxn ang="0">
                  <a:pos x="526" y="1939"/>
                </a:cxn>
                <a:cxn ang="0">
                  <a:pos x="597" y="1974"/>
                </a:cxn>
                <a:cxn ang="0">
                  <a:pos x="658" y="2000"/>
                </a:cxn>
                <a:cxn ang="0">
                  <a:pos x="728" y="2026"/>
                </a:cxn>
                <a:cxn ang="0">
                  <a:pos x="798" y="2044"/>
                </a:cxn>
                <a:cxn ang="0">
                  <a:pos x="868" y="2053"/>
                </a:cxn>
                <a:cxn ang="0">
                  <a:pos x="938" y="2061"/>
                </a:cxn>
                <a:cxn ang="0">
                  <a:pos x="1009" y="2070"/>
                </a:cxn>
                <a:cxn ang="0">
                  <a:pos x="1087" y="2070"/>
                </a:cxn>
                <a:cxn ang="0">
                  <a:pos x="1158" y="2061"/>
                </a:cxn>
                <a:cxn ang="0">
                  <a:pos x="1228" y="2053"/>
                </a:cxn>
                <a:cxn ang="0">
                  <a:pos x="1298" y="2035"/>
                </a:cxn>
                <a:cxn ang="0">
                  <a:pos x="1368" y="2009"/>
                </a:cxn>
                <a:cxn ang="0">
                  <a:pos x="1438" y="1982"/>
                </a:cxn>
              </a:cxnLst>
              <a:rect l="0" t="0" r="r" b="b"/>
              <a:pathLst>
                <a:path w="1447" h="2070">
                  <a:moveTo>
                    <a:pt x="1035" y="0"/>
                  </a:moveTo>
                  <a:lnTo>
                    <a:pt x="1009" y="0"/>
                  </a:lnTo>
                  <a:lnTo>
                    <a:pt x="991" y="0"/>
                  </a:lnTo>
                  <a:lnTo>
                    <a:pt x="973" y="0"/>
                  </a:lnTo>
                  <a:lnTo>
                    <a:pt x="956" y="0"/>
                  </a:lnTo>
                  <a:lnTo>
                    <a:pt x="938" y="0"/>
                  </a:lnTo>
                  <a:lnTo>
                    <a:pt x="921" y="9"/>
                  </a:lnTo>
                  <a:lnTo>
                    <a:pt x="903" y="9"/>
                  </a:lnTo>
                  <a:lnTo>
                    <a:pt x="886" y="9"/>
                  </a:lnTo>
                  <a:lnTo>
                    <a:pt x="868" y="9"/>
                  </a:lnTo>
                  <a:lnTo>
                    <a:pt x="851" y="18"/>
                  </a:lnTo>
                  <a:lnTo>
                    <a:pt x="833" y="18"/>
                  </a:lnTo>
                  <a:lnTo>
                    <a:pt x="816" y="27"/>
                  </a:lnTo>
                  <a:lnTo>
                    <a:pt x="798" y="27"/>
                  </a:lnTo>
                  <a:lnTo>
                    <a:pt x="781" y="27"/>
                  </a:lnTo>
                  <a:lnTo>
                    <a:pt x="763" y="35"/>
                  </a:lnTo>
                  <a:lnTo>
                    <a:pt x="746" y="44"/>
                  </a:lnTo>
                  <a:lnTo>
                    <a:pt x="728" y="44"/>
                  </a:lnTo>
                  <a:lnTo>
                    <a:pt x="710" y="53"/>
                  </a:lnTo>
                  <a:lnTo>
                    <a:pt x="693" y="53"/>
                  </a:lnTo>
                  <a:lnTo>
                    <a:pt x="675" y="62"/>
                  </a:lnTo>
                  <a:lnTo>
                    <a:pt x="658" y="70"/>
                  </a:lnTo>
                  <a:lnTo>
                    <a:pt x="640" y="79"/>
                  </a:lnTo>
                  <a:lnTo>
                    <a:pt x="623" y="79"/>
                  </a:lnTo>
                  <a:lnTo>
                    <a:pt x="614" y="88"/>
                  </a:lnTo>
                  <a:lnTo>
                    <a:pt x="597" y="97"/>
                  </a:lnTo>
                  <a:lnTo>
                    <a:pt x="579" y="105"/>
                  </a:lnTo>
                  <a:lnTo>
                    <a:pt x="561" y="114"/>
                  </a:lnTo>
                  <a:lnTo>
                    <a:pt x="544" y="123"/>
                  </a:lnTo>
                  <a:lnTo>
                    <a:pt x="526" y="132"/>
                  </a:lnTo>
                  <a:lnTo>
                    <a:pt x="518" y="141"/>
                  </a:lnTo>
                  <a:lnTo>
                    <a:pt x="500" y="149"/>
                  </a:lnTo>
                  <a:lnTo>
                    <a:pt x="483" y="158"/>
                  </a:lnTo>
                  <a:lnTo>
                    <a:pt x="465" y="167"/>
                  </a:lnTo>
                  <a:lnTo>
                    <a:pt x="456" y="176"/>
                  </a:lnTo>
                  <a:lnTo>
                    <a:pt x="439" y="184"/>
                  </a:lnTo>
                  <a:lnTo>
                    <a:pt x="421" y="202"/>
                  </a:lnTo>
                  <a:lnTo>
                    <a:pt x="412" y="211"/>
                  </a:lnTo>
                  <a:lnTo>
                    <a:pt x="395" y="220"/>
                  </a:lnTo>
                  <a:lnTo>
                    <a:pt x="377" y="228"/>
                  </a:lnTo>
                  <a:lnTo>
                    <a:pt x="369" y="246"/>
                  </a:lnTo>
                  <a:lnTo>
                    <a:pt x="351" y="255"/>
                  </a:lnTo>
                  <a:lnTo>
                    <a:pt x="342" y="263"/>
                  </a:lnTo>
                  <a:lnTo>
                    <a:pt x="325" y="281"/>
                  </a:lnTo>
                  <a:lnTo>
                    <a:pt x="316" y="290"/>
                  </a:lnTo>
                  <a:lnTo>
                    <a:pt x="298" y="307"/>
                  </a:lnTo>
                  <a:lnTo>
                    <a:pt x="290" y="316"/>
                  </a:lnTo>
                  <a:lnTo>
                    <a:pt x="272" y="325"/>
                  </a:lnTo>
                  <a:lnTo>
                    <a:pt x="263" y="342"/>
                  </a:lnTo>
                  <a:lnTo>
                    <a:pt x="255" y="360"/>
                  </a:lnTo>
                  <a:lnTo>
                    <a:pt x="237" y="369"/>
                  </a:lnTo>
                  <a:lnTo>
                    <a:pt x="228" y="386"/>
                  </a:lnTo>
                  <a:lnTo>
                    <a:pt x="220" y="395"/>
                  </a:lnTo>
                  <a:lnTo>
                    <a:pt x="202" y="412"/>
                  </a:lnTo>
                  <a:lnTo>
                    <a:pt x="193" y="430"/>
                  </a:lnTo>
                  <a:lnTo>
                    <a:pt x="185" y="439"/>
                  </a:lnTo>
                  <a:lnTo>
                    <a:pt x="176" y="456"/>
                  </a:lnTo>
                  <a:lnTo>
                    <a:pt x="167" y="474"/>
                  </a:lnTo>
                  <a:lnTo>
                    <a:pt x="158" y="483"/>
                  </a:lnTo>
                  <a:lnTo>
                    <a:pt x="149" y="500"/>
                  </a:lnTo>
                  <a:lnTo>
                    <a:pt x="132" y="518"/>
                  </a:lnTo>
                  <a:lnTo>
                    <a:pt x="123" y="535"/>
                  </a:lnTo>
                  <a:lnTo>
                    <a:pt x="114" y="553"/>
                  </a:lnTo>
                  <a:lnTo>
                    <a:pt x="114" y="562"/>
                  </a:lnTo>
                  <a:lnTo>
                    <a:pt x="106" y="579"/>
                  </a:lnTo>
                  <a:lnTo>
                    <a:pt x="97" y="597"/>
                  </a:lnTo>
                  <a:lnTo>
                    <a:pt x="88" y="614"/>
                  </a:lnTo>
                  <a:lnTo>
                    <a:pt x="79" y="632"/>
                  </a:lnTo>
                  <a:lnTo>
                    <a:pt x="71" y="649"/>
                  </a:lnTo>
                  <a:lnTo>
                    <a:pt x="71" y="667"/>
                  </a:lnTo>
                  <a:lnTo>
                    <a:pt x="62" y="684"/>
                  </a:lnTo>
                  <a:lnTo>
                    <a:pt x="53" y="702"/>
                  </a:lnTo>
                  <a:lnTo>
                    <a:pt x="44" y="711"/>
                  </a:lnTo>
                  <a:lnTo>
                    <a:pt x="44" y="728"/>
                  </a:lnTo>
                  <a:lnTo>
                    <a:pt x="36" y="746"/>
                  </a:lnTo>
                  <a:lnTo>
                    <a:pt x="36" y="763"/>
                  </a:lnTo>
                  <a:lnTo>
                    <a:pt x="27" y="781"/>
                  </a:lnTo>
                  <a:lnTo>
                    <a:pt x="27" y="798"/>
                  </a:lnTo>
                  <a:lnTo>
                    <a:pt x="18" y="816"/>
                  </a:lnTo>
                  <a:lnTo>
                    <a:pt x="18" y="833"/>
                  </a:lnTo>
                  <a:lnTo>
                    <a:pt x="9" y="851"/>
                  </a:lnTo>
                  <a:lnTo>
                    <a:pt x="9" y="869"/>
                  </a:lnTo>
                  <a:lnTo>
                    <a:pt x="9" y="886"/>
                  </a:lnTo>
                  <a:lnTo>
                    <a:pt x="9" y="912"/>
                  </a:lnTo>
                  <a:lnTo>
                    <a:pt x="0" y="930"/>
                  </a:lnTo>
                  <a:lnTo>
                    <a:pt x="0" y="947"/>
                  </a:lnTo>
                  <a:lnTo>
                    <a:pt x="0" y="965"/>
                  </a:lnTo>
                  <a:lnTo>
                    <a:pt x="0" y="983"/>
                  </a:lnTo>
                  <a:lnTo>
                    <a:pt x="0" y="1000"/>
                  </a:lnTo>
                  <a:lnTo>
                    <a:pt x="0" y="1018"/>
                  </a:lnTo>
                  <a:lnTo>
                    <a:pt x="0" y="1035"/>
                  </a:lnTo>
                  <a:lnTo>
                    <a:pt x="0" y="1053"/>
                  </a:lnTo>
                  <a:lnTo>
                    <a:pt x="0" y="1070"/>
                  </a:lnTo>
                  <a:lnTo>
                    <a:pt x="0" y="1088"/>
                  </a:lnTo>
                  <a:lnTo>
                    <a:pt x="0" y="1105"/>
                  </a:lnTo>
                  <a:lnTo>
                    <a:pt x="0" y="1123"/>
                  </a:lnTo>
                  <a:lnTo>
                    <a:pt x="0" y="1140"/>
                  </a:lnTo>
                  <a:lnTo>
                    <a:pt x="9" y="1158"/>
                  </a:lnTo>
                  <a:lnTo>
                    <a:pt x="9" y="1176"/>
                  </a:lnTo>
                  <a:lnTo>
                    <a:pt x="9" y="1193"/>
                  </a:lnTo>
                  <a:lnTo>
                    <a:pt x="9" y="1211"/>
                  </a:lnTo>
                  <a:lnTo>
                    <a:pt x="18" y="1228"/>
                  </a:lnTo>
                  <a:lnTo>
                    <a:pt x="18" y="1246"/>
                  </a:lnTo>
                  <a:lnTo>
                    <a:pt x="27" y="1263"/>
                  </a:lnTo>
                  <a:lnTo>
                    <a:pt x="27" y="1281"/>
                  </a:lnTo>
                  <a:lnTo>
                    <a:pt x="36" y="1298"/>
                  </a:lnTo>
                  <a:lnTo>
                    <a:pt x="36" y="1316"/>
                  </a:lnTo>
                  <a:lnTo>
                    <a:pt x="44" y="1333"/>
                  </a:lnTo>
                  <a:lnTo>
                    <a:pt x="44" y="1351"/>
                  </a:lnTo>
                  <a:lnTo>
                    <a:pt x="53" y="1368"/>
                  </a:lnTo>
                  <a:lnTo>
                    <a:pt x="62" y="1386"/>
                  </a:lnTo>
                  <a:lnTo>
                    <a:pt x="71" y="1404"/>
                  </a:lnTo>
                  <a:lnTo>
                    <a:pt x="71" y="1421"/>
                  </a:lnTo>
                  <a:lnTo>
                    <a:pt x="79" y="1439"/>
                  </a:lnTo>
                  <a:lnTo>
                    <a:pt x="88" y="1456"/>
                  </a:lnTo>
                  <a:lnTo>
                    <a:pt x="97" y="1474"/>
                  </a:lnTo>
                  <a:lnTo>
                    <a:pt x="106" y="1491"/>
                  </a:lnTo>
                  <a:lnTo>
                    <a:pt x="114" y="1500"/>
                  </a:lnTo>
                  <a:lnTo>
                    <a:pt x="114" y="1518"/>
                  </a:lnTo>
                  <a:lnTo>
                    <a:pt x="123" y="1535"/>
                  </a:lnTo>
                  <a:lnTo>
                    <a:pt x="132" y="1553"/>
                  </a:lnTo>
                  <a:lnTo>
                    <a:pt x="149" y="1570"/>
                  </a:lnTo>
                  <a:lnTo>
                    <a:pt x="158" y="1579"/>
                  </a:lnTo>
                  <a:lnTo>
                    <a:pt x="167" y="1596"/>
                  </a:lnTo>
                  <a:lnTo>
                    <a:pt x="176" y="1614"/>
                  </a:lnTo>
                  <a:lnTo>
                    <a:pt x="185" y="1632"/>
                  </a:lnTo>
                  <a:lnTo>
                    <a:pt x="193" y="1640"/>
                  </a:lnTo>
                  <a:lnTo>
                    <a:pt x="202" y="1658"/>
                  </a:lnTo>
                  <a:lnTo>
                    <a:pt x="220" y="1667"/>
                  </a:lnTo>
                  <a:lnTo>
                    <a:pt x="228" y="1684"/>
                  </a:lnTo>
                  <a:lnTo>
                    <a:pt x="237" y="1702"/>
                  </a:lnTo>
                  <a:lnTo>
                    <a:pt x="255" y="1711"/>
                  </a:lnTo>
                  <a:lnTo>
                    <a:pt x="263" y="1728"/>
                  </a:lnTo>
                  <a:lnTo>
                    <a:pt x="272" y="1737"/>
                  </a:lnTo>
                  <a:lnTo>
                    <a:pt x="290" y="1754"/>
                  </a:lnTo>
                  <a:lnTo>
                    <a:pt x="298" y="1763"/>
                  </a:lnTo>
                  <a:lnTo>
                    <a:pt x="316" y="1781"/>
                  </a:lnTo>
                  <a:lnTo>
                    <a:pt x="325" y="1789"/>
                  </a:lnTo>
                  <a:lnTo>
                    <a:pt x="342" y="1807"/>
                  </a:lnTo>
                  <a:lnTo>
                    <a:pt x="351" y="1816"/>
                  </a:lnTo>
                  <a:lnTo>
                    <a:pt x="369" y="1825"/>
                  </a:lnTo>
                  <a:lnTo>
                    <a:pt x="377" y="1842"/>
                  </a:lnTo>
                  <a:lnTo>
                    <a:pt x="395" y="1851"/>
                  </a:lnTo>
                  <a:lnTo>
                    <a:pt x="412" y="1860"/>
                  </a:lnTo>
                  <a:lnTo>
                    <a:pt x="421" y="1868"/>
                  </a:lnTo>
                  <a:lnTo>
                    <a:pt x="439" y="1877"/>
                  </a:lnTo>
                  <a:lnTo>
                    <a:pt x="456" y="1895"/>
                  </a:lnTo>
                  <a:lnTo>
                    <a:pt x="465" y="1903"/>
                  </a:lnTo>
                  <a:lnTo>
                    <a:pt x="483" y="1912"/>
                  </a:lnTo>
                  <a:lnTo>
                    <a:pt x="500" y="1921"/>
                  </a:lnTo>
                  <a:lnTo>
                    <a:pt x="518" y="1930"/>
                  </a:lnTo>
                  <a:lnTo>
                    <a:pt x="526" y="1939"/>
                  </a:lnTo>
                  <a:lnTo>
                    <a:pt x="544" y="1947"/>
                  </a:lnTo>
                  <a:lnTo>
                    <a:pt x="561" y="1956"/>
                  </a:lnTo>
                  <a:lnTo>
                    <a:pt x="579" y="1965"/>
                  </a:lnTo>
                  <a:lnTo>
                    <a:pt x="597" y="1974"/>
                  </a:lnTo>
                  <a:lnTo>
                    <a:pt x="614" y="1982"/>
                  </a:lnTo>
                  <a:lnTo>
                    <a:pt x="623" y="1982"/>
                  </a:lnTo>
                  <a:lnTo>
                    <a:pt x="640" y="1991"/>
                  </a:lnTo>
                  <a:lnTo>
                    <a:pt x="658" y="2000"/>
                  </a:lnTo>
                  <a:lnTo>
                    <a:pt x="675" y="2009"/>
                  </a:lnTo>
                  <a:lnTo>
                    <a:pt x="693" y="2009"/>
                  </a:lnTo>
                  <a:lnTo>
                    <a:pt x="710" y="2017"/>
                  </a:lnTo>
                  <a:lnTo>
                    <a:pt x="728" y="2026"/>
                  </a:lnTo>
                  <a:lnTo>
                    <a:pt x="746" y="2026"/>
                  </a:lnTo>
                  <a:lnTo>
                    <a:pt x="763" y="2035"/>
                  </a:lnTo>
                  <a:lnTo>
                    <a:pt x="781" y="2035"/>
                  </a:lnTo>
                  <a:lnTo>
                    <a:pt x="798" y="2044"/>
                  </a:lnTo>
                  <a:lnTo>
                    <a:pt x="816" y="2044"/>
                  </a:lnTo>
                  <a:lnTo>
                    <a:pt x="833" y="2053"/>
                  </a:lnTo>
                  <a:lnTo>
                    <a:pt x="851" y="2053"/>
                  </a:lnTo>
                  <a:lnTo>
                    <a:pt x="868" y="2053"/>
                  </a:lnTo>
                  <a:lnTo>
                    <a:pt x="886" y="2061"/>
                  </a:lnTo>
                  <a:lnTo>
                    <a:pt x="903" y="2061"/>
                  </a:lnTo>
                  <a:lnTo>
                    <a:pt x="921" y="2061"/>
                  </a:lnTo>
                  <a:lnTo>
                    <a:pt x="938" y="2061"/>
                  </a:lnTo>
                  <a:lnTo>
                    <a:pt x="956" y="2070"/>
                  </a:lnTo>
                  <a:lnTo>
                    <a:pt x="973" y="2070"/>
                  </a:lnTo>
                  <a:lnTo>
                    <a:pt x="991" y="2070"/>
                  </a:lnTo>
                  <a:lnTo>
                    <a:pt x="1009" y="2070"/>
                  </a:lnTo>
                  <a:lnTo>
                    <a:pt x="1035" y="2070"/>
                  </a:lnTo>
                  <a:lnTo>
                    <a:pt x="1052" y="2070"/>
                  </a:lnTo>
                  <a:lnTo>
                    <a:pt x="1070" y="2070"/>
                  </a:lnTo>
                  <a:lnTo>
                    <a:pt x="1087" y="2070"/>
                  </a:lnTo>
                  <a:lnTo>
                    <a:pt x="1105" y="2070"/>
                  </a:lnTo>
                  <a:lnTo>
                    <a:pt x="1122" y="2061"/>
                  </a:lnTo>
                  <a:lnTo>
                    <a:pt x="1140" y="2061"/>
                  </a:lnTo>
                  <a:lnTo>
                    <a:pt x="1158" y="2061"/>
                  </a:lnTo>
                  <a:lnTo>
                    <a:pt x="1175" y="2061"/>
                  </a:lnTo>
                  <a:lnTo>
                    <a:pt x="1193" y="2053"/>
                  </a:lnTo>
                  <a:lnTo>
                    <a:pt x="1210" y="2053"/>
                  </a:lnTo>
                  <a:lnTo>
                    <a:pt x="1228" y="2053"/>
                  </a:lnTo>
                  <a:lnTo>
                    <a:pt x="1245" y="2044"/>
                  </a:lnTo>
                  <a:lnTo>
                    <a:pt x="1263" y="2044"/>
                  </a:lnTo>
                  <a:lnTo>
                    <a:pt x="1280" y="2035"/>
                  </a:lnTo>
                  <a:lnTo>
                    <a:pt x="1298" y="2035"/>
                  </a:lnTo>
                  <a:lnTo>
                    <a:pt x="1315" y="2026"/>
                  </a:lnTo>
                  <a:lnTo>
                    <a:pt x="1333" y="2026"/>
                  </a:lnTo>
                  <a:lnTo>
                    <a:pt x="1350" y="2017"/>
                  </a:lnTo>
                  <a:lnTo>
                    <a:pt x="1368" y="2009"/>
                  </a:lnTo>
                  <a:lnTo>
                    <a:pt x="1385" y="2009"/>
                  </a:lnTo>
                  <a:lnTo>
                    <a:pt x="1403" y="2000"/>
                  </a:lnTo>
                  <a:lnTo>
                    <a:pt x="1421" y="1991"/>
                  </a:lnTo>
                  <a:lnTo>
                    <a:pt x="1438" y="1982"/>
                  </a:lnTo>
                  <a:lnTo>
                    <a:pt x="1447" y="1982"/>
                  </a:lnTo>
                  <a:lnTo>
                    <a:pt x="1035" y="1035"/>
                  </a:lnTo>
                  <a:lnTo>
                    <a:pt x="1035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C0"/>
                </a:gs>
                <a:gs pos="100000">
                  <a:schemeClr val="accent1"/>
                </a:gs>
              </a:gsLst>
              <a:lin ang="2700000" scaled="1"/>
            </a:gradFill>
            <a:ln w="14351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6555" name="Freeform 27"/>
            <p:cNvSpPr>
              <a:spLocks/>
            </p:cNvSpPr>
            <p:nvPr/>
          </p:nvSpPr>
          <p:spPr bwMode="auto">
            <a:xfrm>
              <a:off x="3649" y="1200"/>
              <a:ext cx="894" cy="1278"/>
            </a:xfrm>
            <a:custGeom>
              <a:avLst/>
              <a:gdLst/>
              <a:ahLst/>
              <a:cxnLst>
                <a:cxn ang="0">
                  <a:pos x="1421" y="1991"/>
                </a:cxn>
                <a:cxn ang="0">
                  <a:pos x="1350" y="2017"/>
                </a:cxn>
                <a:cxn ang="0">
                  <a:pos x="1280" y="2035"/>
                </a:cxn>
                <a:cxn ang="0">
                  <a:pos x="1210" y="2053"/>
                </a:cxn>
                <a:cxn ang="0">
                  <a:pos x="1140" y="2061"/>
                </a:cxn>
                <a:cxn ang="0">
                  <a:pos x="1070" y="2070"/>
                </a:cxn>
                <a:cxn ang="0">
                  <a:pos x="991" y="2070"/>
                </a:cxn>
                <a:cxn ang="0">
                  <a:pos x="921" y="2061"/>
                </a:cxn>
                <a:cxn ang="0">
                  <a:pos x="851" y="2053"/>
                </a:cxn>
                <a:cxn ang="0">
                  <a:pos x="781" y="2035"/>
                </a:cxn>
                <a:cxn ang="0">
                  <a:pos x="710" y="2017"/>
                </a:cxn>
                <a:cxn ang="0">
                  <a:pos x="640" y="1991"/>
                </a:cxn>
                <a:cxn ang="0">
                  <a:pos x="579" y="1965"/>
                </a:cxn>
                <a:cxn ang="0">
                  <a:pos x="518" y="1930"/>
                </a:cxn>
                <a:cxn ang="0">
                  <a:pos x="456" y="1895"/>
                </a:cxn>
                <a:cxn ang="0">
                  <a:pos x="395" y="1851"/>
                </a:cxn>
                <a:cxn ang="0">
                  <a:pos x="342" y="1807"/>
                </a:cxn>
                <a:cxn ang="0">
                  <a:pos x="290" y="1754"/>
                </a:cxn>
                <a:cxn ang="0">
                  <a:pos x="237" y="1702"/>
                </a:cxn>
                <a:cxn ang="0">
                  <a:pos x="193" y="1640"/>
                </a:cxn>
                <a:cxn ang="0">
                  <a:pos x="158" y="1579"/>
                </a:cxn>
                <a:cxn ang="0">
                  <a:pos x="114" y="1518"/>
                </a:cxn>
                <a:cxn ang="0">
                  <a:pos x="88" y="1456"/>
                </a:cxn>
                <a:cxn ang="0">
                  <a:pos x="62" y="1386"/>
                </a:cxn>
                <a:cxn ang="0">
                  <a:pos x="36" y="1316"/>
                </a:cxn>
                <a:cxn ang="0">
                  <a:pos x="18" y="1246"/>
                </a:cxn>
                <a:cxn ang="0">
                  <a:pos x="9" y="1176"/>
                </a:cxn>
                <a:cxn ang="0">
                  <a:pos x="0" y="1105"/>
                </a:cxn>
                <a:cxn ang="0">
                  <a:pos x="0" y="1035"/>
                </a:cxn>
                <a:cxn ang="0">
                  <a:pos x="0" y="965"/>
                </a:cxn>
                <a:cxn ang="0">
                  <a:pos x="9" y="886"/>
                </a:cxn>
                <a:cxn ang="0">
                  <a:pos x="18" y="816"/>
                </a:cxn>
                <a:cxn ang="0">
                  <a:pos x="36" y="746"/>
                </a:cxn>
                <a:cxn ang="0">
                  <a:pos x="62" y="684"/>
                </a:cxn>
                <a:cxn ang="0">
                  <a:pos x="88" y="614"/>
                </a:cxn>
                <a:cxn ang="0">
                  <a:pos x="114" y="553"/>
                </a:cxn>
                <a:cxn ang="0">
                  <a:pos x="158" y="483"/>
                </a:cxn>
                <a:cxn ang="0">
                  <a:pos x="193" y="430"/>
                </a:cxn>
                <a:cxn ang="0">
                  <a:pos x="237" y="369"/>
                </a:cxn>
                <a:cxn ang="0">
                  <a:pos x="290" y="316"/>
                </a:cxn>
                <a:cxn ang="0">
                  <a:pos x="342" y="263"/>
                </a:cxn>
                <a:cxn ang="0">
                  <a:pos x="395" y="220"/>
                </a:cxn>
                <a:cxn ang="0">
                  <a:pos x="456" y="176"/>
                </a:cxn>
                <a:cxn ang="0">
                  <a:pos x="518" y="141"/>
                </a:cxn>
                <a:cxn ang="0">
                  <a:pos x="579" y="105"/>
                </a:cxn>
                <a:cxn ang="0">
                  <a:pos x="640" y="79"/>
                </a:cxn>
                <a:cxn ang="0">
                  <a:pos x="710" y="53"/>
                </a:cxn>
                <a:cxn ang="0">
                  <a:pos x="781" y="27"/>
                </a:cxn>
                <a:cxn ang="0">
                  <a:pos x="851" y="18"/>
                </a:cxn>
                <a:cxn ang="0">
                  <a:pos x="921" y="9"/>
                </a:cxn>
                <a:cxn ang="0">
                  <a:pos x="991" y="0"/>
                </a:cxn>
              </a:cxnLst>
              <a:rect l="0" t="0" r="r" b="b"/>
              <a:pathLst>
                <a:path w="1447" h="2070">
                  <a:moveTo>
                    <a:pt x="1035" y="1035"/>
                  </a:moveTo>
                  <a:lnTo>
                    <a:pt x="1447" y="1982"/>
                  </a:lnTo>
                  <a:lnTo>
                    <a:pt x="1438" y="1982"/>
                  </a:lnTo>
                  <a:lnTo>
                    <a:pt x="1421" y="1991"/>
                  </a:lnTo>
                  <a:lnTo>
                    <a:pt x="1403" y="2000"/>
                  </a:lnTo>
                  <a:lnTo>
                    <a:pt x="1385" y="2009"/>
                  </a:lnTo>
                  <a:lnTo>
                    <a:pt x="1368" y="2009"/>
                  </a:lnTo>
                  <a:lnTo>
                    <a:pt x="1350" y="2017"/>
                  </a:lnTo>
                  <a:lnTo>
                    <a:pt x="1333" y="2026"/>
                  </a:lnTo>
                  <a:lnTo>
                    <a:pt x="1315" y="2026"/>
                  </a:lnTo>
                  <a:lnTo>
                    <a:pt x="1298" y="2035"/>
                  </a:lnTo>
                  <a:lnTo>
                    <a:pt x="1280" y="2035"/>
                  </a:lnTo>
                  <a:lnTo>
                    <a:pt x="1263" y="2044"/>
                  </a:lnTo>
                  <a:lnTo>
                    <a:pt x="1245" y="2044"/>
                  </a:lnTo>
                  <a:lnTo>
                    <a:pt x="1228" y="2053"/>
                  </a:lnTo>
                  <a:lnTo>
                    <a:pt x="1210" y="2053"/>
                  </a:lnTo>
                  <a:lnTo>
                    <a:pt x="1193" y="2053"/>
                  </a:lnTo>
                  <a:lnTo>
                    <a:pt x="1175" y="2061"/>
                  </a:lnTo>
                  <a:lnTo>
                    <a:pt x="1158" y="2061"/>
                  </a:lnTo>
                  <a:lnTo>
                    <a:pt x="1140" y="2061"/>
                  </a:lnTo>
                  <a:lnTo>
                    <a:pt x="1122" y="2061"/>
                  </a:lnTo>
                  <a:lnTo>
                    <a:pt x="1105" y="2070"/>
                  </a:lnTo>
                  <a:lnTo>
                    <a:pt x="1087" y="2070"/>
                  </a:lnTo>
                  <a:lnTo>
                    <a:pt x="1070" y="2070"/>
                  </a:lnTo>
                  <a:lnTo>
                    <a:pt x="1052" y="2070"/>
                  </a:lnTo>
                  <a:lnTo>
                    <a:pt x="1035" y="2070"/>
                  </a:lnTo>
                  <a:lnTo>
                    <a:pt x="1009" y="2070"/>
                  </a:lnTo>
                  <a:lnTo>
                    <a:pt x="991" y="2070"/>
                  </a:lnTo>
                  <a:lnTo>
                    <a:pt x="973" y="2070"/>
                  </a:lnTo>
                  <a:lnTo>
                    <a:pt x="956" y="2070"/>
                  </a:lnTo>
                  <a:lnTo>
                    <a:pt x="938" y="2061"/>
                  </a:lnTo>
                  <a:lnTo>
                    <a:pt x="921" y="2061"/>
                  </a:lnTo>
                  <a:lnTo>
                    <a:pt x="903" y="2061"/>
                  </a:lnTo>
                  <a:lnTo>
                    <a:pt x="886" y="2061"/>
                  </a:lnTo>
                  <a:lnTo>
                    <a:pt x="868" y="2053"/>
                  </a:lnTo>
                  <a:lnTo>
                    <a:pt x="851" y="2053"/>
                  </a:lnTo>
                  <a:lnTo>
                    <a:pt x="833" y="2053"/>
                  </a:lnTo>
                  <a:lnTo>
                    <a:pt x="816" y="2044"/>
                  </a:lnTo>
                  <a:lnTo>
                    <a:pt x="798" y="2044"/>
                  </a:lnTo>
                  <a:lnTo>
                    <a:pt x="781" y="2035"/>
                  </a:lnTo>
                  <a:lnTo>
                    <a:pt x="763" y="2035"/>
                  </a:lnTo>
                  <a:lnTo>
                    <a:pt x="746" y="2026"/>
                  </a:lnTo>
                  <a:lnTo>
                    <a:pt x="728" y="2026"/>
                  </a:lnTo>
                  <a:lnTo>
                    <a:pt x="710" y="2017"/>
                  </a:lnTo>
                  <a:lnTo>
                    <a:pt x="693" y="2009"/>
                  </a:lnTo>
                  <a:lnTo>
                    <a:pt x="675" y="2009"/>
                  </a:lnTo>
                  <a:lnTo>
                    <a:pt x="658" y="2000"/>
                  </a:lnTo>
                  <a:lnTo>
                    <a:pt x="640" y="1991"/>
                  </a:lnTo>
                  <a:lnTo>
                    <a:pt x="623" y="1982"/>
                  </a:lnTo>
                  <a:lnTo>
                    <a:pt x="614" y="1982"/>
                  </a:lnTo>
                  <a:lnTo>
                    <a:pt x="597" y="1974"/>
                  </a:lnTo>
                  <a:lnTo>
                    <a:pt x="579" y="1965"/>
                  </a:lnTo>
                  <a:lnTo>
                    <a:pt x="561" y="1956"/>
                  </a:lnTo>
                  <a:lnTo>
                    <a:pt x="544" y="1947"/>
                  </a:lnTo>
                  <a:lnTo>
                    <a:pt x="526" y="1939"/>
                  </a:lnTo>
                  <a:lnTo>
                    <a:pt x="518" y="1930"/>
                  </a:lnTo>
                  <a:lnTo>
                    <a:pt x="500" y="1921"/>
                  </a:lnTo>
                  <a:lnTo>
                    <a:pt x="483" y="1912"/>
                  </a:lnTo>
                  <a:lnTo>
                    <a:pt x="465" y="1903"/>
                  </a:lnTo>
                  <a:lnTo>
                    <a:pt x="456" y="1895"/>
                  </a:lnTo>
                  <a:lnTo>
                    <a:pt x="439" y="1877"/>
                  </a:lnTo>
                  <a:lnTo>
                    <a:pt x="421" y="1868"/>
                  </a:lnTo>
                  <a:lnTo>
                    <a:pt x="412" y="1860"/>
                  </a:lnTo>
                  <a:lnTo>
                    <a:pt x="395" y="1851"/>
                  </a:lnTo>
                  <a:lnTo>
                    <a:pt x="377" y="1842"/>
                  </a:lnTo>
                  <a:lnTo>
                    <a:pt x="369" y="1825"/>
                  </a:lnTo>
                  <a:lnTo>
                    <a:pt x="351" y="1816"/>
                  </a:lnTo>
                  <a:lnTo>
                    <a:pt x="342" y="1807"/>
                  </a:lnTo>
                  <a:lnTo>
                    <a:pt x="325" y="1789"/>
                  </a:lnTo>
                  <a:lnTo>
                    <a:pt x="316" y="1781"/>
                  </a:lnTo>
                  <a:lnTo>
                    <a:pt x="298" y="1763"/>
                  </a:lnTo>
                  <a:lnTo>
                    <a:pt x="290" y="1754"/>
                  </a:lnTo>
                  <a:lnTo>
                    <a:pt x="272" y="1737"/>
                  </a:lnTo>
                  <a:lnTo>
                    <a:pt x="263" y="1728"/>
                  </a:lnTo>
                  <a:lnTo>
                    <a:pt x="255" y="1711"/>
                  </a:lnTo>
                  <a:lnTo>
                    <a:pt x="237" y="1702"/>
                  </a:lnTo>
                  <a:lnTo>
                    <a:pt x="228" y="1684"/>
                  </a:lnTo>
                  <a:lnTo>
                    <a:pt x="220" y="1667"/>
                  </a:lnTo>
                  <a:lnTo>
                    <a:pt x="202" y="1658"/>
                  </a:lnTo>
                  <a:lnTo>
                    <a:pt x="193" y="1640"/>
                  </a:lnTo>
                  <a:lnTo>
                    <a:pt x="185" y="1632"/>
                  </a:lnTo>
                  <a:lnTo>
                    <a:pt x="176" y="1614"/>
                  </a:lnTo>
                  <a:lnTo>
                    <a:pt x="167" y="1596"/>
                  </a:lnTo>
                  <a:lnTo>
                    <a:pt x="158" y="1579"/>
                  </a:lnTo>
                  <a:lnTo>
                    <a:pt x="149" y="1570"/>
                  </a:lnTo>
                  <a:lnTo>
                    <a:pt x="132" y="1553"/>
                  </a:lnTo>
                  <a:lnTo>
                    <a:pt x="123" y="1535"/>
                  </a:lnTo>
                  <a:lnTo>
                    <a:pt x="114" y="1518"/>
                  </a:lnTo>
                  <a:lnTo>
                    <a:pt x="114" y="1500"/>
                  </a:lnTo>
                  <a:lnTo>
                    <a:pt x="106" y="1491"/>
                  </a:lnTo>
                  <a:lnTo>
                    <a:pt x="97" y="1474"/>
                  </a:lnTo>
                  <a:lnTo>
                    <a:pt x="88" y="1456"/>
                  </a:lnTo>
                  <a:lnTo>
                    <a:pt x="79" y="1439"/>
                  </a:lnTo>
                  <a:lnTo>
                    <a:pt x="71" y="1421"/>
                  </a:lnTo>
                  <a:lnTo>
                    <a:pt x="71" y="1404"/>
                  </a:lnTo>
                  <a:lnTo>
                    <a:pt x="62" y="1386"/>
                  </a:lnTo>
                  <a:lnTo>
                    <a:pt x="53" y="1368"/>
                  </a:lnTo>
                  <a:lnTo>
                    <a:pt x="44" y="1351"/>
                  </a:lnTo>
                  <a:lnTo>
                    <a:pt x="44" y="1333"/>
                  </a:lnTo>
                  <a:lnTo>
                    <a:pt x="36" y="1316"/>
                  </a:lnTo>
                  <a:lnTo>
                    <a:pt x="36" y="1298"/>
                  </a:lnTo>
                  <a:lnTo>
                    <a:pt x="27" y="1281"/>
                  </a:lnTo>
                  <a:lnTo>
                    <a:pt x="27" y="1263"/>
                  </a:lnTo>
                  <a:lnTo>
                    <a:pt x="18" y="1246"/>
                  </a:lnTo>
                  <a:lnTo>
                    <a:pt x="18" y="1228"/>
                  </a:lnTo>
                  <a:lnTo>
                    <a:pt x="9" y="1211"/>
                  </a:lnTo>
                  <a:lnTo>
                    <a:pt x="9" y="1193"/>
                  </a:lnTo>
                  <a:lnTo>
                    <a:pt x="9" y="1176"/>
                  </a:lnTo>
                  <a:lnTo>
                    <a:pt x="9" y="1158"/>
                  </a:lnTo>
                  <a:lnTo>
                    <a:pt x="0" y="1140"/>
                  </a:lnTo>
                  <a:lnTo>
                    <a:pt x="0" y="1123"/>
                  </a:lnTo>
                  <a:lnTo>
                    <a:pt x="0" y="1105"/>
                  </a:lnTo>
                  <a:lnTo>
                    <a:pt x="0" y="1088"/>
                  </a:lnTo>
                  <a:lnTo>
                    <a:pt x="0" y="1070"/>
                  </a:lnTo>
                  <a:lnTo>
                    <a:pt x="0" y="1053"/>
                  </a:lnTo>
                  <a:lnTo>
                    <a:pt x="0" y="1035"/>
                  </a:lnTo>
                  <a:lnTo>
                    <a:pt x="0" y="1018"/>
                  </a:lnTo>
                  <a:lnTo>
                    <a:pt x="0" y="1000"/>
                  </a:lnTo>
                  <a:lnTo>
                    <a:pt x="0" y="983"/>
                  </a:lnTo>
                  <a:lnTo>
                    <a:pt x="0" y="965"/>
                  </a:lnTo>
                  <a:lnTo>
                    <a:pt x="0" y="947"/>
                  </a:lnTo>
                  <a:lnTo>
                    <a:pt x="0" y="930"/>
                  </a:lnTo>
                  <a:lnTo>
                    <a:pt x="9" y="912"/>
                  </a:lnTo>
                  <a:lnTo>
                    <a:pt x="9" y="886"/>
                  </a:lnTo>
                  <a:lnTo>
                    <a:pt x="9" y="869"/>
                  </a:lnTo>
                  <a:lnTo>
                    <a:pt x="9" y="851"/>
                  </a:lnTo>
                  <a:lnTo>
                    <a:pt x="18" y="833"/>
                  </a:lnTo>
                  <a:lnTo>
                    <a:pt x="18" y="816"/>
                  </a:lnTo>
                  <a:lnTo>
                    <a:pt x="27" y="798"/>
                  </a:lnTo>
                  <a:lnTo>
                    <a:pt x="27" y="781"/>
                  </a:lnTo>
                  <a:lnTo>
                    <a:pt x="36" y="763"/>
                  </a:lnTo>
                  <a:lnTo>
                    <a:pt x="36" y="746"/>
                  </a:lnTo>
                  <a:lnTo>
                    <a:pt x="44" y="728"/>
                  </a:lnTo>
                  <a:lnTo>
                    <a:pt x="44" y="711"/>
                  </a:lnTo>
                  <a:lnTo>
                    <a:pt x="53" y="702"/>
                  </a:lnTo>
                  <a:lnTo>
                    <a:pt x="62" y="684"/>
                  </a:lnTo>
                  <a:lnTo>
                    <a:pt x="71" y="667"/>
                  </a:lnTo>
                  <a:lnTo>
                    <a:pt x="71" y="649"/>
                  </a:lnTo>
                  <a:lnTo>
                    <a:pt x="79" y="632"/>
                  </a:lnTo>
                  <a:lnTo>
                    <a:pt x="88" y="614"/>
                  </a:lnTo>
                  <a:lnTo>
                    <a:pt x="97" y="597"/>
                  </a:lnTo>
                  <a:lnTo>
                    <a:pt x="106" y="579"/>
                  </a:lnTo>
                  <a:lnTo>
                    <a:pt x="114" y="562"/>
                  </a:lnTo>
                  <a:lnTo>
                    <a:pt x="114" y="553"/>
                  </a:lnTo>
                  <a:lnTo>
                    <a:pt x="123" y="535"/>
                  </a:lnTo>
                  <a:lnTo>
                    <a:pt x="132" y="518"/>
                  </a:lnTo>
                  <a:lnTo>
                    <a:pt x="149" y="500"/>
                  </a:lnTo>
                  <a:lnTo>
                    <a:pt x="158" y="483"/>
                  </a:lnTo>
                  <a:lnTo>
                    <a:pt x="167" y="474"/>
                  </a:lnTo>
                  <a:lnTo>
                    <a:pt x="176" y="456"/>
                  </a:lnTo>
                  <a:lnTo>
                    <a:pt x="185" y="439"/>
                  </a:lnTo>
                  <a:lnTo>
                    <a:pt x="193" y="430"/>
                  </a:lnTo>
                  <a:lnTo>
                    <a:pt x="202" y="412"/>
                  </a:lnTo>
                  <a:lnTo>
                    <a:pt x="220" y="395"/>
                  </a:lnTo>
                  <a:lnTo>
                    <a:pt x="228" y="386"/>
                  </a:lnTo>
                  <a:lnTo>
                    <a:pt x="237" y="369"/>
                  </a:lnTo>
                  <a:lnTo>
                    <a:pt x="255" y="360"/>
                  </a:lnTo>
                  <a:lnTo>
                    <a:pt x="263" y="342"/>
                  </a:lnTo>
                  <a:lnTo>
                    <a:pt x="272" y="325"/>
                  </a:lnTo>
                  <a:lnTo>
                    <a:pt x="290" y="316"/>
                  </a:lnTo>
                  <a:lnTo>
                    <a:pt x="298" y="307"/>
                  </a:lnTo>
                  <a:lnTo>
                    <a:pt x="316" y="290"/>
                  </a:lnTo>
                  <a:lnTo>
                    <a:pt x="325" y="281"/>
                  </a:lnTo>
                  <a:lnTo>
                    <a:pt x="342" y="263"/>
                  </a:lnTo>
                  <a:lnTo>
                    <a:pt x="351" y="255"/>
                  </a:lnTo>
                  <a:lnTo>
                    <a:pt x="369" y="246"/>
                  </a:lnTo>
                  <a:lnTo>
                    <a:pt x="377" y="228"/>
                  </a:lnTo>
                  <a:lnTo>
                    <a:pt x="395" y="220"/>
                  </a:lnTo>
                  <a:lnTo>
                    <a:pt x="412" y="211"/>
                  </a:lnTo>
                  <a:lnTo>
                    <a:pt x="421" y="202"/>
                  </a:lnTo>
                  <a:lnTo>
                    <a:pt x="439" y="184"/>
                  </a:lnTo>
                  <a:lnTo>
                    <a:pt x="456" y="176"/>
                  </a:lnTo>
                  <a:lnTo>
                    <a:pt x="465" y="167"/>
                  </a:lnTo>
                  <a:lnTo>
                    <a:pt x="483" y="158"/>
                  </a:lnTo>
                  <a:lnTo>
                    <a:pt x="500" y="149"/>
                  </a:lnTo>
                  <a:lnTo>
                    <a:pt x="518" y="141"/>
                  </a:lnTo>
                  <a:lnTo>
                    <a:pt x="526" y="132"/>
                  </a:lnTo>
                  <a:lnTo>
                    <a:pt x="544" y="123"/>
                  </a:lnTo>
                  <a:lnTo>
                    <a:pt x="561" y="114"/>
                  </a:lnTo>
                  <a:lnTo>
                    <a:pt x="579" y="105"/>
                  </a:lnTo>
                  <a:lnTo>
                    <a:pt x="597" y="97"/>
                  </a:lnTo>
                  <a:lnTo>
                    <a:pt x="614" y="88"/>
                  </a:lnTo>
                  <a:lnTo>
                    <a:pt x="623" y="79"/>
                  </a:lnTo>
                  <a:lnTo>
                    <a:pt x="640" y="79"/>
                  </a:lnTo>
                  <a:lnTo>
                    <a:pt x="658" y="70"/>
                  </a:lnTo>
                  <a:lnTo>
                    <a:pt x="675" y="62"/>
                  </a:lnTo>
                  <a:lnTo>
                    <a:pt x="693" y="53"/>
                  </a:lnTo>
                  <a:lnTo>
                    <a:pt x="710" y="53"/>
                  </a:lnTo>
                  <a:lnTo>
                    <a:pt x="728" y="44"/>
                  </a:lnTo>
                  <a:lnTo>
                    <a:pt x="746" y="44"/>
                  </a:lnTo>
                  <a:lnTo>
                    <a:pt x="763" y="35"/>
                  </a:lnTo>
                  <a:lnTo>
                    <a:pt x="781" y="27"/>
                  </a:lnTo>
                  <a:lnTo>
                    <a:pt x="798" y="27"/>
                  </a:lnTo>
                  <a:lnTo>
                    <a:pt x="816" y="27"/>
                  </a:lnTo>
                  <a:lnTo>
                    <a:pt x="833" y="18"/>
                  </a:lnTo>
                  <a:lnTo>
                    <a:pt x="851" y="18"/>
                  </a:lnTo>
                  <a:lnTo>
                    <a:pt x="868" y="9"/>
                  </a:lnTo>
                  <a:lnTo>
                    <a:pt x="886" y="9"/>
                  </a:lnTo>
                  <a:lnTo>
                    <a:pt x="903" y="9"/>
                  </a:lnTo>
                  <a:lnTo>
                    <a:pt x="921" y="9"/>
                  </a:lnTo>
                  <a:lnTo>
                    <a:pt x="938" y="0"/>
                  </a:lnTo>
                  <a:lnTo>
                    <a:pt x="956" y="0"/>
                  </a:lnTo>
                  <a:lnTo>
                    <a:pt x="973" y="0"/>
                  </a:lnTo>
                  <a:lnTo>
                    <a:pt x="991" y="0"/>
                  </a:lnTo>
                  <a:lnTo>
                    <a:pt x="1009" y="0"/>
                  </a:lnTo>
                  <a:lnTo>
                    <a:pt x="1035" y="0"/>
                  </a:lnTo>
                  <a:lnTo>
                    <a:pt x="1035" y="1035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6556" name="Freeform 28"/>
            <p:cNvSpPr>
              <a:spLocks/>
            </p:cNvSpPr>
            <p:nvPr/>
          </p:nvSpPr>
          <p:spPr bwMode="auto">
            <a:xfrm>
              <a:off x="4289" y="1303"/>
              <a:ext cx="633" cy="1121"/>
            </a:xfrm>
            <a:custGeom>
              <a:avLst/>
              <a:gdLst/>
              <a:ahLst/>
              <a:cxnLst>
                <a:cxn ang="0">
                  <a:pos x="561" y="0"/>
                </a:cxn>
                <a:cxn ang="0">
                  <a:pos x="587" y="17"/>
                </a:cxn>
                <a:cxn ang="0">
                  <a:pos x="613" y="44"/>
                </a:cxn>
                <a:cxn ang="0">
                  <a:pos x="649" y="61"/>
                </a:cxn>
                <a:cxn ang="0">
                  <a:pos x="675" y="88"/>
                </a:cxn>
                <a:cxn ang="0">
                  <a:pos x="701" y="114"/>
                </a:cxn>
                <a:cxn ang="0">
                  <a:pos x="727" y="140"/>
                </a:cxn>
                <a:cxn ang="0">
                  <a:pos x="754" y="158"/>
                </a:cxn>
                <a:cxn ang="0">
                  <a:pos x="771" y="193"/>
                </a:cxn>
                <a:cxn ang="0">
                  <a:pos x="798" y="219"/>
                </a:cxn>
                <a:cxn ang="0">
                  <a:pos x="824" y="245"/>
                </a:cxn>
                <a:cxn ang="0">
                  <a:pos x="841" y="272"/>
                </a:cxn>
                <a:cxn ang="0">
                  <a:pos x="859" y="307"/>
                </a:cxn>
                <a:cxn ang="0">
                  <a:pos x="876" y="333"/>
                </a:cxn>
                <a:cxn ang="0">
                  <a:pos x="903" y="368"/>
                </a:cxn>
                <a:cxn ang="0">
                  <a:pos x="911" y="395"/>
                </a:cxn>
                <a:cxn ang="0">
                  <a:pos x="929" y="430"/>
                </a:cxn>
                <a:cxn ang="0">
                  <a:pos x="947" y="465"/>
                </a:cxn>
                <a:cxn ang="0">
                  <a:pos x="955" y="500"/>
                </a:cxn>
                <a:cxn ang="0">
                  <a:pos x="973" y="535"/>
                </a:cxn>
                <a:cxn ang="0">
                  <a:pos x="982" y="561"/>
                </a:cxn>
                <a:cxn ang="0">
                  <a:pos x="990" y="596"/>
                </a:cxn>
                <a:cxn ang="0">
                  <a:pos x="999" y="631"/>
                </a:cxn>
                <a:cxn ang="0">
                  <a:pos x="1008" y="666"/>
                </a:cxn>
                <a:cxn ang="0">
                  <a:pos x="1017" y="702"/>
                </a:cxn>
                <a:cxn ang="0">
                  <a:pos x="1017" y="745"/>
                </a:cxn>
                <a:cxn ang="0">
                  <a:pos x="1025" y="780"/>
                </a:cxn>
                <a:cxn ang="0">
                  <a:pos x="1025" y="816"/>
                </a:cxn>
                <a:cxn ang="0">
                  <a:pos x="1025" y="851"/>
                </a:cxn>
                <a:cxn ang="0">
                  <a:pos x="1025" y="886"/>
                </a:cxn>
                <a:cxn ang="0">
                  <a:pos x="1025" y="921"/>
                </a:cxn>
                <a:cxn ang="0">
                  <a:pos x="1025" y="956"/>
                </a:cxn>
                <a:cxn ang="0">
                  <a:pos x="1017" y="991"/>
                </a:cxn>
                <a:cxn ang="0">
                  <a:pos x="1017" y="1026"/>
                </a:cxn>
                <a:cxn ang="0">
                  <a:pos x="1008" y="1061"/>
                </a:cxn>
                <a:cxn ang="0">
                  <a:pos x="999" y="1096"/>
                </a:cxn>
                <a:cxn ang="0">
                  <a:pos x="990" y="1131"/>
                </a:cxn>
                <a:cxn ang="0">
                  <a:pos x="982" y="1166"/>
                </a:cxn>
                <a:cxn ang="0">
                  <a:pos x="973" y="1201"/>
                </a:cxn>
                <a:cxn ang="0">
                  <a:pos x="955" y="1237"/>
                </a:cxn>
                <a:cxn ang="0">
                  <a:pos x="947" y="1272"/>
                </a:cxn>
                <a:cxn ang="0">
                  <a:pos x="929" y="1307"/>
                </a:cxn>
                <a:cxn ang="0">
                  <a:pos x="911" y="1333"/>
                </a:cxn>
                <a:cxn ang="0">
                  <a:pos x="903" y="1368"/>
                </a:cxn>
                <a:cxn ang="0">
                  <a:pos x="876" y="1403"/>
                </a:cxn>
                <a:cxn ang="0">
                  <a:pos x="859" y="1429"/>
                </a:cxn>
                <a:cxn ang="0">
                  <a:pos x="841" y="1465"/>
                </a:cxn>
                <a:cxn ang="0">
                  <a:pos x="824" y="1491"/>
                </a:cxn>
                <a:cxn ang="0">
                  <a:pos x="798" y="1517"/>
                </a:cxn>
                <a:cxn ang="0">
                  <a:pos x="771" y="1544"/>
                </a:cxn>
                <a:cxn ang="0">
                  <a:pos x="754" y="1570"/>
                </a:cxn>
                <a:cxn ang="0">
                  <a:pos x="727" y="1596"/>
                </a:cxn>
                <a:cxn ang="0">
                  <a:pos x="701" y="1622"/>
                </a:cxn>
                <a:cxn ang="0">
                  <a:pos x="675" y="1649"/>
                </a:cxn>
                <a:cxn ang="0">
                  <a:pos x="649" y="1675"/>
                </a:cxn>
                <a:cxn ang="0">
                  <a:pos x="613" y="1693"/>
                </a:cxn>
                <a:cxn ang="0">
                  <a:pos x="587" y="1710"/>
                </a:cxn>
                <a:cxn ang="0">
                  <a:pos x="561" y="1736"/>
                </a:cxn>
                <a:cxn ang="0">
                  <a:pos x="526" y="1754"/>
                </a:cxn>
                <a:cxn ang="0">
                  <a:pos x="499" y="1772"/>
                </a:cxn>
                <a:cxn ang="0">
                  <a:pos x="464" y="1789"/>
                </a:cxn>
                <a:cxn ang="0">
                  <a:pos x="429" y="1807"/>
                </a:cxn>
                <a:cxn ang="0">
                  <a:pos x="0" y="868"/>
                </a:cxn>
              </a:cxnLst>
              <a:rect l="0" t="0" r="r" b="b"/>
              <a:pathLst>
                <a:path w="1025" h="1815">
                  <a:moveTo>
                    <a:pt x="0" y="868"/>
                  </a:moveTo>
                  <a:lnTo>
                    <a:pt x="561" y="0"/>
                  </a:lnTo>
                  <a:lnTo>
                    <a:pt x="570" y="9"/>
                  </a:lnTo>
                  <a:lnTo>
                    <a:pt x="587" y="17"/>
                  </a:lnTo>
                  <a:lnTo>
                    <a:pt x="605" y="35"/>
                  </a:lnTo>
                  <a:lnTo>
                    <a:pt x="613" y="44"/>
                  </a:lnTo>
                  <a:lnTo>
                    <a:pt x="631" y="53"/>
                  </a:lnTo>
                  <a:lnTo>
                    <a:pt x="649" y="61"/>
                  </a:lnTo>
                  <a:lnTo>
                    <a:pt x="657" y="79"/>
                  </a:lnTo>
                  <a:lnTo>
                    <a:pt x="675" y="88"/>
                  </a:lnTo>
                  <a:lnTo>
                    <a:pt x="684" y="96"/>
                  </a:lnTo>
                  <a:lnTo>
                    <a:pt x="701" y="114"/>
                  </a:lnTo>
                  <a:lnTo>
                    <a:pt x="710" y="123"/>
                  </a:lnTo>
                  <a:lnTo>
                    <a:pt x="727" y="140"/>
                  </a:lnTo>
                  <a:lnTo>
                    <a:pt x="736" y="149"/>
                  </a:lnTo>
                  <a:lnTo>
                    <a:pt x="754" y="158"/>
                  </a:lnTo>
                  <a:lnTo>
                    <a:pt x="762" y="175"/>
                  </a:lnTo>
                  <a:lnTo>
                    <a:pt x="771" y="193"/>
                  </a:lnTo>
                  <a:lnTo>
                    <a:pt x="789" y="202"/>
                  </a:lnTo>
                  <a:lnTo>
                    <a:pt x="798" y="219"/>
                  </a:lnTo>
                  <a:lnTo>
                    <a:pt x="806" y="228"/>
                  </a:lnTo>
                  <a:lnTo>
                    <a:pt x="824" y="245"/>
                  </a:lnTo>
                  <a:lnTo>
                    <a:pt x="833" y="263"/>
                  </a:lnTo>
                  <a:lnTo>
                    <a:pt x="841" y="272"/>
                  </a:lnTo>
                  <a:lnTo>
                    <a:pt x="850" y="289"/>
                  </a:lnTo>
                  <a:lnTo>
                    <a:pt x="859" y="307"/>
                  </a:lnTo>
                  <a:lnTo>
                    <a:pt x="868" y="316"/>
                  </a:lnTo>
                  <a:lnTo>
                    <a:pt x="876" y="333"/>
                  </a:lnTo>
                  <a:lnTo>
                    <a:pt x="894" y="351"/>
                  </a:lnTo>
                  <a:lnTo>
                    <a:pt x="903" y="368"/>
                  </a:lnTo>
                  <a:lnTo>
                    <a:pt x="911" y="386"/>
                  </a:lnTo>
                  <a:lnTo>
                    <a:pt x="911" y="395"/>
                  </a:lnTo>
                  <a:lnTo>
                    <a:pt x="920" y="412"/>
                  </a:lnTo>
                  <a:lnTo>
                    <a:pt x="929" y="430"/>
                  </a:lnTo>
                  <a:lnTo>
                    <a:pt x="938" y="447"/>
                  </a:lnTo>
                  <a:lnTo>
                    <a:pt x="947" y="465"/>
                  </a:lnTo>
                  <a:lnTo>
                    <a:pt x="955" y="482"/>
                  </a:lnTo>
                  <a:lnTo>
                    <a:pt x="955" y="500"/>
                  </a:lnTo>
                  <a:lnTo>
                    <a:pt x="964" y="517"/>
                  </a:lnTo>
                  <a:lnTo>
                    <a:pt x="973" y="535"/>
                  </a:lnTo>
                  <a:lnTo>
                    <a:pt x="982" y="544"/>
                  </a:lnTo>
                  <a:lnTo>
                    <a:pt x="982" y="561"/>
                  </a:lnTo>
                  <a:lnTo>
                    <a:pt x="990" y="579"/>
                  </a:lnTo>
                  <a:lnTo>
                    <a:pt x="990" y="596"/>
                  </a:lnTo>
                  <a:lnTo>
                    <a:pt x="999" y="614"/>
                  </a:lnTo>
                  <a:lnTo>
                    <a:pt x="999" y="631"/>
                  </a:lnTo>
                  <a:lnTo>
                    <a:pt x="1008" y="649"/>
                  </a:lnTo>
                  <a:lnTo>
                    <a:pt x="1008" y="666"/>
                  </a:lnTo>
                  <a:lnTo>
                    <a:pt x="1017" y="684"/>
                  </a:lnTo>
                  <a:lnTo>
                    <a:pt x="1017" y="702"/>
                  </a:lnTo>
                  <a:lnTo>
                    <a:pt x="1017" y="719"/>
                  </a:lnTo>
                  <a:lnTo>
                    <a:pt x="1017" y="745"/>
                  </a:lnTo>
                  <a:lnTo>
                    <a:pt x="1025" y="763"/>
                  </a:lnTo>
                  <a:lnTo>
                    <a:pt x="1025" y="780"/>
                  </a:lnTo>
                  <a:lnTo>
                    <a:pt x="1025" y="798"/>
                  </a:lnTo>
                  <a:lnTo>
                    <a:pt x="1025" y="816"/>
                  </a:lnTo>
                  <a:lnTo>
                    <a:pt x="1025" y="833"/>
                  </a:lnTo>
                  <a:lnTo>
                    <a:pt x="1025" y="851"/>
                  </a:lnTo>
                  <a:lnTo>
                    <a:pt x="1025" y="868"/>
                  </a:lnTo>
                  <a:lnTo>
                    <a:pt x="1025" y="886"/>
                  </a:lnTo>
                  <a:lnTo>
                    <a:pt x="1025" y="903"/>
                  </a:lnTo>
                  <a:lnTo>
                    <a:pt x="1025" y="921"/>
                  </a:lnTo>
                  <a:lnTo>
                    <a:pt x="1025" y="938"/>
                  </a:lnTo>
                  <a:lnTo>
                    <a:pt x="1025" y="956"/>
                  </a:lnTo>
                  <a:lnTo>
                    <a:pt x="1025" y="973"/>
                  </a:lnTo>
                  <a:lnTo>
                    <a:pt x="1017" y="991"/>
                  </a:lnTo>
                  <a:lnTo>
                    <a:pt x="1017" y="1009"/>
                  </a:lnTo>
                  <a:lnTo>
                    <a:pt x="1017" y="1026"/>
                  </a:lnTo>
                  <a:lnTo>
                    <a:pt x="1017" y="1044"/>
                  </a:lnTo>
                  <a:lnTo>
                    <a:pt x="1008" y="1061"/>
                  </a:lnTo>
                  <a:lnTo>
                    <a:pt x="1008" y="1079"/>
                  </a:lnTo>
                  <a:lnTo>
                    <a:pt x="999" y="1096"/>
                  </a:lnTo>
                  <a:lnTo>
                    <a:pt x="999" y="1114"/>
                  </a:lnTo>
                  <a:lnTo>
                    <a:pt x="990" y="1131"/>
                  </a:lnTo>
                  <a:lnTo>
                    <a:pt x="990" y="1149"/>
                  </a:lnTo>
                  <a:lnTo>
                    <a:pt x="982" y="1166"/>
                  </a:lnTo>
                  <a:lnTo>
                    <a:pt x="982" y="1184"/>
                  </a:lnTo>
                  <a:lnTo>
                    <a:pt x="973" y="1201"/>
                  </a:lnTo>
                  <a:lnTo>
                    <a:pt x="964" y="1219"/>
                  </a:lnTo>
                  <a:lnTo>
                    <a:pt x="955" y="1237"/>
                  </a:lnTo>
                  <a:lnTo>
                    <a:pt x="955" y="1254"/>
                  </a:lnTo>
                  <a:lnTo>
                    <a:pt x="947" y="1272"/>
                  </a:lnTo>
                  <a:lnTo>
                    <a:pt x="938" y="1289"/>
                  </a:lnTo>
                  <a:lnTo>
                    <a:pt x="929" y="1307"/>
                  </a:lnTo>
                  <a:lnTo>
                    <a:pt x="920" y="1324"/>
                  </a:lnTo>
                  <a:lnTo>
                    <a:pt x="911" y="1333"/>
                  </a:lnTo>
                  <a:lnTo>
                    <a:pt x="911" y="1351"/>
                  </a:lnTo>
                  <a:lnTo>
                    <a:pt x="903" y="1368"/>
                  </a:lnTo>
                  <a:lnTo>
                    <a:pt x="894" y="1386"/>
                  </a:lnTo>
                  <a:lnTo>
                    <a:pt x="876" y="1403"/>
                  </a:lnTo>
                  <a:lnTo>
                    <a:pt x="868" y="1412"/>
                  </a:lnTo>
                  <a:lnTo>
                    <a:pt x="859" y="1429"/>
                  </a:lnTo>
                  <a:lnTo>
                    <a:pt x="850" y="1447"/>
                  </a:lnTo>
                  <a:lnTo>
                    <a:pt x="841" y="1465"/>
                  </a:lnTo>
                  <a:lnTo>
                    <a:pt x="833" y="1473"/>
                  </a:lnTo>
                  <a:lnTo>
                    <a:pt x="824" y="1491"/>
                  </a:lnTo>
                  <a:lnTo>
                    <a:pt x="806" y="1500"/>
                  </a:lnTo>
                  <a:lnTo>
                    <a:pt x="798" y="1517"/>
                  </a:lnTo>
                  <a:lnTo>
                    <a:pt x="789" y="1535"/>
                  </a:lnTo>
                  <a:lnTo>
                    <a:pt x="771" y="1544"/>
                  </a:lnTo>
                  <a:lnTo>
                    <a:pt x="762" y="1561"/>
                  </a:lnTo>
                  <a:lnTo>
                    <a:pt x="754" y="1570"/>
                  </a:lnTo>
                  <a:lnTo>
                    <a:pt x="736" y="1587"/>
                  </a:lnTo>
                  <a:lnTo>
                    <a:pt x="727" y="1596"/>
                  </a:lnTo>
                  <a:lnTo>
                    <a:pt x="710" y="1614"/>
                  </a:lnTo>
                  <a:lnTo>
                    <a:pt x="701" y="1622"/>
                  </a:lnTo>
                  <a:lnTo>
                    <a:pt x="684" y="1640"/>
                  </a:lnTo>
                  <a:lnTo>
                    <a:pt x="675" y="1649"/>
                  </a:lnTo>
                  <a:lnTo>
                    <a:pt x="657" y="1658"/>
                  </a:lnTo>
                  <a:lnTo>
                    <a:pt x="649" y="1675"/>
                  </a:lnTo>
                  <a:lnTo>
                    <a:pt x="631" y="1684"/>
                  </a:lnTo>
                  <a:lnTo>
                    <a:pt x="613" y="1693"/>
                  </a:lnTo>
                  <a:lnTo>
                    <a:pt x="605" y="1701"/>
                  </a:lnTo>
                  <a:lnTo>
                    <a:pt x="587" y="1710"/>
                  </a:lnTo>
                  <a:lnTo>
                    <a:pt x="570" y="1728"/>
                  </a:lnTo>
                  <a:lnTo>
                    <a:pt x="561" y="1736"/>
                  </a:lnTo>
                  <a:lnTo>
                    <a:pt x="543" y="1745"/>
                  </a:lnTo>
                  <a:lnTo>
                    <a:pt x="526" y="1754"/>
                  </a:lnTo>
                  <a:lnTo>
                    <a:pt x="508" y="1763"/>
                  </a:lnTo>
                  <a:lnTo>
                    <a:pt x="499" y="1772"/>
                  </a:lnTo>
                  <a:lnTo>
                    <a:pt x="482" y="1780"/>
                  </a:lnTo>
                  <a:lnTo>
                    <a:pt x="464" y="1789"/>
                  </a:lnTo>
                  <a:lnTo>
                    <a:pt x="447" y="1798"/>
                  </a:lnTo>
                  <a:lnTo>
                    <a:pt x="429" y="1807"/>
                  </a:lnTo>
                  <a:lnTo>
                    <a:pt x="412" y="1815"/>
                  </a:lnTo>
                  <a:lnTo>
                    <a:pt x="0" y="868"/>
                  </a:lnTo>
                  <a:close/>
                </a:path>
              </a:pathLst>
            </a:custGeom>
            <a:solidFill>
              <a:srgbClr val="6789DA"/>
            </a:solidFill>
            <a:ln w="14288">
              <a:solidFill>
                <a:srgbClr val="6789DA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6557" name="Freeform 29"/>
            <p:cNvSpPr>
              <a:spLocks/>
            </p:cNvSpPr>
            <p:nvPr/>
          </p:nvSpPr>
          <p:spPr bwMode="auto">
            <a:xfrm>
              <a:off x="4289" y="1303"/>
              <a:ext cx="633" cy="1121"/>
            </a:xfrm>
            <a:custGeom>
              <a:avLst/>
              <a:gdLst/>
              <a:ahLst/>
              <a:cxnLst>
                <a:cxn ang="0">
                  <a:pos x="561" y="0"/>
                </a:cxn>
                <a:cxn ang="0">
                  <a:pos x="587" y="17"/>
                </a:cxn>
                <a:cxn ang="0">
                  <a:pos x="613" y="44"/>
                </a:cxn>
                <a:cxn ang="0">
                  <a:pos x="649" y="61"/>
                </a:cxn>
                <a:cxn ang="0">
                  <a:pos x="675" y="88"/>
                </a:cxn>
                <a:cxn ang="0">
                  <a:pos x="701" y="114"/>
                </a:cxn>
                <a:cxn ang="0">
                  <a:pos x="727" y="140"/>
                </a:cxn>
                <a:cxn ang="0">
                  <a:pos x="754" y="158"/>
                </a:cxn>
                <a:cxn ang="0">
                  <a:pos x="771" y="193"/>
                </a:cxn>
                <a:cxn ang="0">
                  <a:pos x="798" y="219"/>
                </a:cxn>
                <a:cxn ang="0">
                  <a:pos x="824" y="245"/>
                </a:cxn>
                <a:cxn ang="0">
                  <a:pos x="841" y="272"/>
                </a:cxn>
                <a:cxn ang="0">
                  <a:pos x="859" y="307"/>
                </a:cxn>
                <a:cxn ang="0">
                  <a:pos x="876" y="333"/>
                </a:cxn>
                <a:cxn ang="0">
                  <a:pos x="903" y="368"/>
                </a:cxn>
                <a:cxn ang="0">
                  <a:pos x="911" y="395"/>
                </a:cxn>
                <a:cxn ang="0">
                  <a:pos x="929" y="430"/>
                </a:cxn>
                <a:cxn ang="0">
                  <a:pos x="947" y="465"/>
                </a:cxn>
                <a:cxn ang="0">
                  <a:pos x="955" y="500"/>
                </a:cxn>
                <a:cxn ang="0">
                  <a:pos x="973" y="535"/>
                </a:cxn>
                <a:cxn ang="0">
                  <a:pos x="982" y="561"/>
                </a:cxn>
                <a:cxn ang="0">
                  <a:pos x="990" y="596"/>
                </a:cxn>
                <a:cxn ang="0">
                  <a:pos x="999" y="631"/>
                </a:cxn>
                <a:cxn ang="0">
                  <a:pos x="1008" y="666"/>
                </a:cxn>
                <a:cxn ang="0">
                  <a:pos x="1017" y="702"/>
                </a:cxn>
                <a:cxn ang="0">
                  <a:pos x="1017" y="745"/>
                </a:cxn>
                <a:cxn ang="0">
                  <a:pos x="1025" y="780"/>
                </a:cxn>
                <a:cxn ang="0">
                  <a:pos x="1025" y="816"/>
                </a:cxn>
                <a:cxn ang="0">
                  <a:pos x="1025" y="851"/>
                </a:cxn>
                <a:cxn ang="0">
                  <a:pos x="1025" y="886"/>
                </a:cxn>
                <a:cxn ang="0">
                  <a:pos x="1025" y="921"/>
                </a:cxn>
                <a:cxn ang="0">
                  <a:pos x="1025" y="956"/>
                </a:cxn>
                <a:cxn ang="0">
                  <a:pos x="1017" y="991"/>
                </a:cxn>
                <a:cxn ang="0">
                  <a:pos x="1017" y="1026"/>
                </a:cxn>
                <a:cxn ang="0">
                  <a:pos x="1008" y="1061"/>
                </a:cxn>
                <a:cxn ang="0">
                  <a:pos x="999" y="1096"/>
                </a:cxn>
                <a:cxn ang="0">
                  <a:pos x="990" y="1131"/>
                </a:cxn>
                <a:cxn ang="0">
                  <a:pos x="982" y="1166"/>
                </a:cxn>
                <a:cxn ang="0">
                  <a:pos x="973" y="1201"/>
                </a:cxn>
                <a:cxn ang="0">
                  <a:pos x="955" y="1237"/>
                </a:cxn>
                <a:cxn ang="0">
                  <a:pos x="947" y="1272"/>
                </a:cxn>
                <a:cxn ang="0">
                  <a:pos x="929" y="1307"/>
                </a:cxn>
                <a:cxn ang="0">
                  <a:pos x="911" y="1333"/>
                </a:cxn>
                <a:cxn ang="0">
                  <a:pos x="903" y="1368"/>
                </a:cxn>
                <a:cxn ang="0">
                  <a:pos x="876" y="1403"/>
                </a:cxn>
                <a:cxn ang="0">
                  <a:pos x="859" y="1429"/>
                </a:cxn>
                <a:cxn ang="0">
                  <a:pos x="841" y="1465"/>
                </a:cxn>
                <a:cxn ang="0">
                  <a:pos x="824" y="1491"/>
                </a:cxn>
                <a:cxn ang="0">
                  <a:pos x="798" y="1517"/>
                </a:cxn>
                <a:cxn ang="0">
                  <a:pos x="771" y="1544"/>
                </a:cxn>
                <a:cxn ang="0">
                  <a:pos x="754" y="1570"/>
                </a:cxn>
                <a:cxn ang="0">
                  <a:pos x="727" y="1596"/>
                </a:cxn>
                <a:cxn ang="0">
                  <a:pos x="701" y="1622"/>
                </a:cxn>
                <a:cxn ang="0">
                  <a:pos x="675" y="1649"/>
                </a:cxn>
                <a:cxn ang="0">
                  <a:pos x="649" y="1675"/>
                </a:cxn>
                <a:cxn ang="0">
                  <a:pos x="613" y="1693"/>
                </a:cxn>
                <a:cxn ang="0">
                  <a:pos x="587" y="1710"/>
                </a:cxn>
                <a:cxn ang="0">
                  <a:pos x="561" y="1736"/>
                </a:cxn>
                <a:cxn ang="0">
                  <a:pos x="526" y="1754"/>
                </a:cxn>
                <a:cxn ang="0">
                  <a:pos x="499" y="1772"/>
                </a:cxn>
                <a:cxn ang="0">
                  <a:pos x="464" y="1789"/>
                </a:cxn>
                <a:cxn ang="0">
                  <a:pos x="429" y="1807"/>
                </a:cxn>
                <a:cxn ang="0">
                  <a:pos x="0" y="868"/>
                </a:cxn>
              </a:cxnLst>
              <a:rect l="0" t="0" r="r" b="b"/>
              <a:pathLst>
                <a:path w="1025" h="1815">
                  <a:moveTo>
                    <a:pt x="0" y="868"/>
                  </a:moveTo>
                  <a:lnTo>
                    <a:pt x="561" y="0"/>
                  </a:lnTo>
                  <a:lnTo>
                    <a:pt x="570" y="9"/>
                  </a:lnTo>
                  <a:lnTo>
                    <a:pt x="587" y="17"/>
                  </a:lnTo>
                  <a:lnTo>
                    <a:pt x="605" y="35"/>
                  </a:lnTo>
                  <a:lnTo>
                    <a:pt x="613" y="44"/>
                  </a:lnTo>
                  <a:lnTo>
                    <a:pt x="631" y="53"/>
                  </a:lnTo>
                  <a:lnTo>
                    <a:pt x="649" y="61"/>
                  </a:lnTo>
                  <a:lnTo>
                    <a:pt x="657" y="79"/>
                  </a:lnTo>
                  <a:lnTo>
                    <a:pt x="675" y="88"/>
                  </a:lnTo>
                  <a:lnTo>
                    <a:pt x="684" y="96"/>
                  </a:lnTo>
                  <a:lnTo>
                    <a:pt x="701" y="114"/>
                  </a:lnTo>
                  <a:lnTo>
                    <a:pt x="710" y="123"/>
                  </a:lnTo>
                  <a:lnTo>
                    <a:pt x="727" y="140"/>
                  </a:lnTo>
                  <a:lnTo>
                    <a:pt x="736" y="149"/>
                  </a:lnTo>
                  <a:lnTo>
                    <a:pt x="754" y="158"/>
                  </a:lnTo>
                  <a:lnTo>
                    <a:pt x="762" y="175"/>
                  </a:lnTo>
                  <a:lnTo>
                    <a:pt x="771" y="193"/>
                  </a:lnTo>
                  <a:lnTo>
                    <a:pt x="789" y="202"/>
                  </a:lnTo>
                  <a:lnTo>
                    <a:pt x="798" y="219"/>
                  </a:lnTo>
                  <a:lnTo>
                    <a:pt x="806" y="228"/>
                  </a:lnTo>
                  <a:lnTo>
                    <a:pt x="824" y="245"/>
                  </a:lnTo>
                  <a:lnTo>
                    <a:pt x="833" y="263"/>
                  </a:lnTo>
                  <a:lnTo>
                    <a:pt x="841" y="272"/>
                  </a:lnTo>
                  <a:lnTo>
                    <a:pt x="850" y="289"/>
                  </a:lnTo>
                  <a:lnTo>
                    <a:pt x="859" y="307"/>
                  </a:lnTo>
                  <a:lnTo>
                    <a:pt x="868" y="316"/>
                  </a:lnTo>
                  <a:lnTo>
                    <a:pt x="876" y="333"/>
                  </a:lnTo>
                  <a:lnTo>
                    <a:pt x="894" y="351"/>
                  </a:lnTo>
                  <a:lnTo>
                    <a:pt x="903" y="368"/>
                  </a:lnTo>
                  <a:lnTo>
                    <a:pt x="911" y="386"/>
                  </a:lnTo>
                  <a:lnTo>
                    <a:pt x="911" y="395"/>
                  </a:lnTo>
                  <a:lnTo>
                    <a:pt x="920" y="412"/>
                  </a:lnTo>
                  <a:lnTo>
                    <a:pt x="929" y="430"/>
                  </a:lnTo>
                  <a:lnTo>
                    <a:pt x="938" y="447"/>
                  </a:lnTo>
                  <a:lnTo>
                    <a:pt x="947" y="465"/>
                  </a:lnTo>
                  <a:lnTo>
                    <a:pt x="955" y="482"/>
                  </a:lnTo>
                  <a:lnTo>
                    <a:pt x="955" y="500"/>
                  </a:lnTo>
                  <a:lnTo>
                    <a:pt x="964" y="517"/>
                  </a:lnTo>
                  <a:lnTo>
                    <a:pt x="973" y="535"/>
                  </a:lnTo>
                  <a:lnTo>
                    <a:pt x="982" y="544"/>
                  </a:lnTo>
                  <a:lnTo>
                    <a:pt x="982" y="561"/>
                  </a:lnTo>
                  <a:lnTo>
                    <a:pt x="990" y="579"/>
                  </a:lnTo>
                  <a:lnTo>
                    <a:pt x="990" y="596"/>
                  </a:lnTo>
                  <a:lnTo>
                    <a:pt x="999" y="614"/>
                  </a:lnTo>
                  <a:lnTo>
                    <a:pt x="999" y="631"/>
                  </a:lnTo>
                  <a:lnTo>
                    <a:pt x="1008" y="649"/>
                  </a:lnTo>
                  <a:lnTo>
                    <a:pt x="1008" y="666"/>
                  </a:lnTo>
                  <a:lnTo>
                    <a:pt x="1017" y="684"/>
                  </a:lnTo>
                  <a:lnTo>
                    <a:pt x="1017" y="702"/>
                  </a:lnTo>
                  <a:lnTo>
                    <a:pt x="1017" y="719"/>
                  </a:lnTo>
                  <a:lnTo>
                    <a:pt x="1017" y="745"/>
                  </a:lnTo>
                  <a:lnTo>
                    <a:pt x="1025" y="763"/>
                  </a:lnTo>
                  <a:lnTo>
                    <a:pt x="1025" y="780"/>
                  </a:lnTo>
                  <a:lnTo>
                    <a:pt x="1025" y="798"/>
                  </a:lnTo>
                  <a:lnTo>
                    <a:pt x="1025" y="816"/>
                  </a:lnTo>
                  <a:lnTo>
                    <a:pt x="1025" y="833"/>
                  </a:lnTo>
                  <a:lnTo>
                    <a:pt x="1025" y="851"/>
                  </a:lnTo>
                  <a:lnTo>
                    <a:pt x="1025" y="868"/>
                  </a:lnTo>
                  <a:lnTo>
                    <a:pt x="1025" y="886"/>
                  </a:lnTo>
                  <a:lnTo>
                    <a:pt x="1025" y="903"/>
                  </a:lnTo>
                  <a:lnTo>
                    <a:pt x="1025" y="921"/>
                  </a:lnTo>
                  <a:lnTo>
                    <a:pt x="1025" y="938"/>
                  </a:lnTo>
                  <a:lnTo>
                    <a:pt x="1025" y="956"/>
                  </a:lnTo>
                  <a:lnTo>
                    <a:pt x="1025" y="973"/>
                  </a:lnTo>
                  <a:lnTo>
                    <a:pt x="1017" y="991"/>
                  </a:lnTo>
                  <a:lnTo>
                    <a:pt x="1017" y="1009"/>
                  </a:lnTo>
                  <a:lnTo>
                    <a:pt x="1017" y="1026"/>
                  </a:lnTo>
                  <a:lnTo>
                    <a:pt x="1017" y="1044"/>
                  </a:lnTo>
                  <a:lnTo>
                    <a:pt x="1008" y="1061"/>
                  </a:lnTo>
                  <a:lnTo>
                    <a:pt x="1008" y="1079"/>
                  </a:lnTo>
                  <a:lnTo>
                    <a:pt x="999" y="1096"/>
                  </a:lnTo>
                  <a:lnTo>
                    <a:pt x="999" y="1114"/>
                  </a:lnTo>
                  <a:lnTo>
                    <a:pt x="990" y="1131"/>
                  </a:lnTo>
                  <a:lnTo>
                    <a:pt x="990" y="1149"/>
                  </a:lnTo>
                  <a:lnTo>
                    <a:pt x="982" y="1166"/>
                  </a:lnTo>
                  <a:lnTo>
                    <a:pt x="982" y="1184"/>
                  </a:lnTo>
                  <a:lnTo>
                    <a:pt x="973" y="1201"/>
                  </a:lnTo>
                  <a:lnTo>
                    <a:pt x="964" y="1219"/>
                  </a:lnTo>
                  <a:lnTo>
                    <a:pt x="955" y="1237"/>
                  </a:lnTo>
                  <a:lnTo>
                    <a:pt x="955" y="1254"/>
                  </a:lnTo>
                  <a:lnTo>
                    <a:pt x="947" y="1272"/>
                  </a:lnTo>
                  <a:lnTo>
                    <a:pt x="938" y="1289"/>
                  </a:lnTo>
                  <a:lnTo>
                    <a:pt x="929" y="1307"/>
                  </a:lnTo>
                  <a:lnTo>
                    <a:pt x="920" y="1324"/>
                  </a:lnTo>
                  <a:lnTo>
                    <a:pt x="911" y="1333"/>
                  </a:lnTo>
                  <a:lnTo>
                    <a:pt x="911" y="1351"/>
                  </a:lnTo>
                  <a:lnTo>
                    <a:pt x="903" y="1368"/>
                  </a:lnTo>
                  <a:lnTo>
                    <a:pt x="894" y="1386"/>
                  </a:lnTo>
                  <a:lnTo>
                    <a:pt x="876" y="1403"/>
                  </a:lnTo>
                  <a:lnTo>
                    <a:pt x="868" y="1412"/>
                  </a:lnTo>
                  <a:lnTo>
                    <a:pt x="859" y="1429"/>
                  </a:lnTo>
                  <a:lnTo>
                    <a:pt x="850" y="1447"/>
                  </a:lnTo>
                  <a:lnTo>
                    <a:pt x="841" y="1465"/>
                  </a:lnTo>
                  <a:lnTo>
                    <a:pt x="833" y="1473"/>
                  </a:lnTo>
                  <a:lnTo>
                    <a:pt x="824" y="1491"/>
                  </a:lnTo>
                  <a:lnTo>
                    <a:pt x="806" y="1500"/>
                  </a:lnTo>
                  <a:lnTo>
                    <a:pt x="798" y="1517"/>
                  </a:lnTo>
                  <a:lnTo>
                    <a:pt x="789" y="1535"/>
                  </a:lnTo>
                  <a:lnTo>
                    <a:pt x="771" y="1544"/>
                  </a:lnTo>
                  <a:lnTo>
                    <a:pt x="762" y="1561"/>
                  </a:lnTo>
                  <a:lnTo>
                    <a:pt x="754" y="1570"/>
                  </a:lnTo>
                  <a:lnTo>
                    <a:pt x="736" y="1587"/>
                  </a:lnTo>
                  <a:lnTo>
                    <a:pt x="727" y="1596"/>
                  </a:lnTo>
                  <a:lnTo>
                    <a:pt x="710" y="1614"/>
                  </a:lnTo>
                  <a:lnTo>
                    <a:pt x="701" y="1622"/>
                  </a:lnTo>
                  <a:lnTo>
                    <a:pt x="684" y="1640"/>
                  </a:lnTo>
                  <a:lnTo>
                    <a:pt x="675" y="1649"/>
                  </a:lnTo>
                  <a:lnTo>
                    <a:pt x="657" y="1658"/>
                  </a:lnTo>
                  <a:lnTo>
                    <a:pt x="649" y="1675"/>
                  </a:lnTo>
                  <a:lnTo>
                    <a:pt x="631" y="1684"/>
                  </a:lnTo>
                  <a:lnTo>
                    <a:pt x="613" y="1693"/>
                  </a:lnTo>
                  <a:lnTo>
                    <a:pt x="605" y="1701"/>
                  </a:lnTo>
                  <a:lnTo>
                    <a:pt x="587" y="1710"/>
                  </a:lnTo>
                  <a:lnTo>
                    <a:pt x="570" y="1728"/>
                  </a:lnTo>
                  <a:lnTo>
                    <a:pt x="561" y="1736"/>
                  </a:lnTo>
                  <a:lnTo>
                    <a:pt x="543" y="1745"/>
                  </a:lnTo>
                  <a:lnTo>
                    <a:pt x="526" y="1754"/>
                  </a:lnTo>
                  <a:lnTo>
                    <a:pt x="508" y="1763"/>
                  </a:lnTo>
                  <a:lnTo>
                    <a:pt x="499" y="1772"/>
                  </a:lnTo>
                  <a:lnTo>
                    <a:pt x="482" y="1780"/>
                  </a:lnTo>
                  <a:lnTo>
                    <a:pt x="464" y="1789"/>
                  </a:lnTo>
                  <a:lnTo>
                    <a:pt x="447" y="1798"/>
                  </a:lnTo>
                  <a:lnTo>
                    <a:pt x="429" y="1807"/>
                  </a:lnTo>
                  <a:lnTo>
                    <a:pt x="412" y="1815"/>
                  </a:lnTo>
                  <a:lnTo>
                    <a:pt x="0" y="868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6558" name="Freeform 30"/>
            <p:cNvSpPr>
              <a:spLocks/>
            </p:cNvSpPr>
            <p:nvPr/>
          </p:nvSpPr>
          <p:spPr bwMode="auto">
            <a:xfrm>
              <a:off x="4289" y="1200"/>
              <a:ext cx="346" cy="639"/>
            </a:xfrm>
            <a:custGeom>
              <a:avLst/>
              <a:gdLst/>
              <a:ahLst/>
              <a:cxnLst>
                <a:cxn ang="0">
                  <a:pos x="561" y="167"/>
                </a:cxn>
                <a:cxn ang="0">
                  <a:pos x="543" y="158"/>
                </a:cxn>
                <a:cxn ang="0">
                  <a:pos x="526" y="149"/>
                </a:cxn>
                <a:cxn ang="0">
                  <a:pos x="508" y="141"/>
                </a:cxn>
                <a:cxn ang="0">
                  <a:pos x="499" y="132"/>
                </a:cxn>
                <a:cxn ang="0">
                  <a:pos x="482" y="123"/>
                </a:cxn>
                <a:cxn ang="0">
                  <a:pos x="464" y="114"/>
                </a:cxn>
                <a:cxn ang="0">
                  <a:pos x="447" y="105"/>
                </a:cxn>
                <a:cxn ang="0">
                  <a:pos x="429" y="97"/>
                </a:cxn>
                <a:cxn ang="0">
                  <a:pos x="412" y="88"/>
                </a:cxn>
                <a:cxn ang="0">
                  <a:pos x="403" y="79"/>
                </a:cxn>
                <a:cxn ang="0">
                  <a:pos x="386" y="79"/>
                </a:cxn>
                <a:cxn ang="0">
                  <a:pos x="368" y="70"/>
                </a:cxn>
                <a:cxn ang="0">
                  <a:pos x="350" y="62"/>
                </a:cxn>
                <a:cxn ang="0">
                  <a:pos x="333" y="53"/>
                </a:cxn>
                <a:cxn ang="0">
                  <a:pos x="315" y="53"/>
                </a:cxn>
                <a:cxn ang="0">
                  <a:pos x="298" y="44"/>
                </a:cxn>
                <a:cxn ang="0">
                  <a:pos x="280" y="44"/>
                </a:cxn>
                <a:cxn ang="0">
                  <a:pos x="263" y="35"/>
                </a:cxn>
                <a:cxn ang="0">
                  <a:pos x="245" y="27"/>
                </a:cxn>
                <a:cxn ang="0">
                  <a:pos x="228" y="27"/>
                </a:cxn>
                <a:cxn ang="0">
                  <a:pos x="210" y="27"/>
                </a:cxn>
                <a:cxn ang="0">
                  <a:pos x="193" y="18"/>
                </a:cxn>
                <a:cxn ang="0">
                  <a:pos x="175" y="18"/>
                </a:cxn>
                <a:cxn ang="0">
                  <a:pos x="158" y="9"/>
                </a:cxn>
                <a:cxn ang="0">
                  <a:pos x="140" y="9"/>
                </a:cxn>
                <a:cxn ang="0">
                  <a:pos x="123" y="9"/>
                </a:cxn>
                <a:cxn ang="0">
                  <a:pos x="105" y="9"/>
                </a:cxn>
                <a:cxn ang="0">
                  <a:pos x="87" y="0"/>
                </a:cxn>
                <a:cxn ang="0">
                  <a:pos x="70" y="0"/>
                </a:cxn>
                <a:cxn ang="0">
                  <a:pos x="52" y="0"/>
                </a:cxn>
                <a:cxn ang="0">
                  <a:pos x="35" y="0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0" y="1035"/>
                </a:cxn>
                <a:cxn ang="0">
                  <a:pos x="561" y="167"/>
                </a:cxn>
              </a:cxnLst>
              <a:rect l="0" t="0" r="r" b="b"/>
              <a:pathLst>
                <a:path w="561" h="1035">
                  <a:moveTo>
                    <a:pt x="561" y="167"/>
                  </a:moveTo>
                  <a:lnTo>
                    <a:pt x="543" y="158"/>
                  </a:lnTo>
                  <a:lnTo>
                    <a:pt x="526" y="149"/>
                  </a:lnTo>
                  <a:lnTo>
                    <a:pt x="508" y="141"/>
                  </a:lnTo>
                  <a:lnTo>
                    <a:pt x="499" y="132"/>
                  </a:lnTo>
                  <a:lnTo>
                    <a:pt x="482" y="123"/>
                  </a:lnTo>
                  <a:lnTo>
                    <a:pt x="464" y="114"/>
                  </a:lnTo>
                  <a:lnTo>
                    <a:pt x="447" y="105"/>
                  </a:lnTo>
                  <a:lnTo>
                    <a:pt x="429" y="97"/>
                  </a:lnTo>
                  <a:lnTo>
                    <a:pt x="412" y="88"/>
                  </a:lnTo>
                  <a:lnTo>
                    <a:pt x="403" y="79"/>
                  </a:lnTo>
                  <a:lnTo>
                    <a:pt x="386" y="79"/>
                  </a:lnTo>
                  <a:lnTo>
                    <a:pt x="368" y="70"/>
                  </a:lnTo>
                  <a:lnTo>
                    <a:pt x="350" y="62"/>
                  </a:lnTo>
                  <a:lnTo>
                    <a:pt x="333" y="53"/>
                  </a:lnTo>
                  <a:lnTo>
                    <a:pt x="315" y="53"/>
                  </a:lnTo>
                  <a:lnTo>
                    <a:pt x="298" y="44"/>
                  </a:lnTo>
                  <a:lnTo>
                    <a:pt x="280" y="44"/>
                  </a:lnTo>
                  <a:lnTo>
                    <a:pt x="263" y="35"/>
                  </a:lnTo>
                  <a:lnTo>
                    <a:pt x="245" y="27"/>
                  </a:lnTo>
                  <a:lnTo>
                    <a:pt x="228" y="27"/>
                  </a:lnTo>
                  <a:lnTo>
                    <a:pt x="210" y="27"/>
                  </a:lnTo>
                  <a:lnTo>
                    <a:pt x="193" y="18"/>
                  </a:lnTo>
                  <a:lnTo>
                    <a:pt x="175" y="18"/>
                  </a:lnTo>
                  <a:lnTo>
                    <a:pt x="158" y="9"/>
                  </a:lnTo>
                  <a:lnTo>
                    <a:pt x="140" y="9"/>
                  </a:lnTo>
                  <a:lnTo>
                    <a:pt x="123" y="9"/>
                  </a:lnTo>
                  <a:lnTo>
                    <a:pt x="105" y="9"/>
                  </a:lnTo>
                  <a:lnTo>
                    <a:pt x="87" y="0"/>
                  </a:lnTo>
                  <a:lnTo>
                    <a:pt x="70" y="0"/>
                  </a:lnTo>
                  <a:lnTo>
                    <a:pt x="52" y="0"/>
                  </a:lnTo>
                  <a:lnTo>
                    <a:pt x="35" y="0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1035"/>
                  </a:lnTo>
                  <a:lnTo>
                    <a:pt x="561" y="16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0080FF"/>
                </a:gs>
              </a:gsLst>
              <a:lin ang="18900000" scaled="1"/>
            </a:gradFill>
            <a:ln w="14351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6559" name="Freeform 31"/>
            <p:cNvSpPr>
              <a:spLocks/>
            </p:cNvSpPr>
            <p:nvPr/>
          </p:nvSpPr>
          <p:spPr bwMode="auto">
            <a:xfrm>
              <a:off x="4289" y="1200"/>
              <a:ext cx="346" cy="639"/>
            </a:xfrm>
            <a:custGeom>
              <a:avLst/>
              <a:gdLst/>
              <a:ahLst/>
              <a:cxnLst>
                <a:cxn ang="0">
                  <a:pos x="0" y="1035"/>
                </a:cxn>
                <a:cxn ang="0">
                  <a:pos x="0" y="0"/>
                </a:cxn>
                <a:cxn ang="0">
                  <a:pos x="17" y="0"/>
                </a:cxn>
                <a:cxn ang="0">
                  <a:pos x="35" y="0"/>
                </a:cxn>
                <a:cxn ang="0">
                  <a:pos x="52" y="0"/>
                </a:cxn>
                <a:cxn ang="0">
                  <a:pos x="70" y="0"/>
                </a:cxn>
                <a:cxn ang="0">
                  <a:pos x="87" y="0"/>
                </a:cxn>
                <a:cxn ang="0">
                  <a:pos x="105" y="9"/>
                </a:cxn>
                <a:cxn ang="0">
                  <a:pos x="123" y="9"/>
                </a:cxn>
                <a:cxn ang="0">
                  <a:pos x="140" y="9"/>
                </a:cxn>
                <a:cxn ang="0">
                  <a:pos x="158" y="9"/>
                </a:cxn>
                <a:cxn ang="0">
                  <a:pos x="175" y="18"/>
                </a:cxn>
                <a:cxn ang="0">
                  <a:pos x="193" y="18"/>
                </a:cxn>
                <a:cxn ang="0">
                  <a:pos x="210" y="27"/>
                </a:cxn>
                <a:cxn ang="0">
                  <a:pos x="228" y="27"/>
                </a:cxn>
                <a:cxn ang="0">
                  <a:pos x="245" y="27"/>
                </a:cxn>
                <a:cxn ang="0">
                  <a:pos x="263" y="35"/>
                </a:cxn>
                <a:cxn ang="0">
                  <a:pos x="280" y="44"/>
                </a:cxn>
                <a:cxn ang="0">
                  <a:pos x="298" y="44"/>
                </a:cxn>
                <a:cxn ang="0">
                  <a:pos x="315" y="53"/>
                </a:cxn>
                <a:cxn ang="0">
                  <a:pos x="333" y="53"/>
                </a:cxn>
                <a:cxn ang="0">
                  <a:pos x="350" y="62"/>
                </a:cxn>
                <a:cxn ang="0">
                  <a:pos x="368" y="70"/>
                </a:cxn>
                <a:cxn ang="0">
                  <a:pos x="386" y="79"/>
                </a:cxn>
                <a:cxn ang="0">
                  <a:pos x="403" y="79"/>
                </a:cxn>
                <a:cxn ang="0">
                  <a:pos x="412" y="88"/>
                </a:cxn>
                <a:cxn ang="0">
                  <a:pos x="429" y="97"/>
                </a:cxn>
                <a:cxn ang="0">
                  <a:pos x="447" y="105"/>
                </a:cxn>
                <a:cxn ang="0">
                  <a:pos x="464" y="114"/>
                </a:cxn>
                <a:cxn ang="0">
                  <a:pos x="482" y="123"/>
                </a:cxn>
                <a:cxn ang="0">
                  <a:pos x="499" y="132"/>
                </a:cxn>
                <a:cxn ang="0">
                  <a:pos x="508" y="141"/>
                </a:cxn>
                <a:cxn ang="0">
                  <a:pos x="526" y="149"/>
                </a:cxn>
                <a:cxn ang="0">
                  <a:pos x="543" y="158"/>
                </a:cxn>
                <a:cxn ang="0">
                  <a:pos x="561" y="167"/>
                </a:cxn>
                <a:cxn ang="0">
                  <a:pos x="0" y="1035"/>
                </a:cxn>
              </a:cxnLst>
              <a:rect l="0" t="0" r="r" b="b"/>
              <a:pathLst>
                <a:path w="561" h="1035">
                  <a:moveTo>
                    <a:pt x="0" y="1035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35" y="0"/>
                  </a:lnTo>
                  <a:lnTo>
                    <a:pt x="52" y="0"/>
                  </a:lnTo>
                  <a:lnTo>
                    <a:pt x="70" y="0"/>
                  </a:lnTo>
                  <a:lnTo>
                    <a:pt x="87" y="0"/>
                  </a:lnTo>
                  <a:lnTo>
                    <a:pt x="105" y="9"/>
                  </a:lnTo>
                  <a:lnTo>
                    <a:pt x="123" y="9"/>
                  </a:lnTo>
                  <a:lnTo>
                    <a:pt x="140" y="9"/>
                  </a:lnTo>
                  <a:lnTo>
                    <a:pt x="158" y="9"/>
                  </a:lnTo>
                  <a:lnTo>
                    <a:pt x="175" y="18"/>
                  </a:lnTo>
                  <a:lnTo>
                    <a:pt x="193" y="18"/>
                  </a:lnTo>
                  <a:lnTo>
                    <a:pt x="210" y="27"/>
                  </a:lnTo>
                  <a:lnTo>
                    <a:pt x="228" y="27"/>
                  </a:lnTo>
                  <a:lnTo>
                    <a:pt x="245" y="27"/>
                  </a:lnTo>
                  <a:lnTo>
                    <a:pt x="263" y="35"/>
                  </a:lnTo>
                  <a:lnTo>
                    <a:pt x="280" y="44"/>
                  </a:lnTo>
                  <a:lnTo>
                    <a:pt x="298" y="44"/>
                  </a:lnTo>
                  <a:lnTo>
                    <a:pt x="315" y="53"/>
                  </a:lnTo>
                  <a:lnTo>
                    <a:pt x="333" y="53"/>
                  </a:lnTo>
                  <a:lnTo>
                    <a:pt x="350" y="62"/>
                  </a:lnTo>
                  <a:lnTo>
                    <a:pt x="368" y="70"/>
                  </a:lnTo>
                  <a:lnTo>
                    <a:pt x="386" y="79"/>
                  </a:lnTo>
                  <a:lnTo>
                    <a:pt x="403" y="79"/>
                  </a:lnTo>
                  <a:lnTo>
                    <a:pt x="412" y="88"/>
                  </a:lnTo>
                  <a:lnTo>
                    <a:pt x="429" y="97"/>
                  </a:lnTo>
                  <a:lnTo>
                    <a:pt x="447" y="105"/>
                  </a:lnTo>
                  <a:lnTo>
                    <a:pt x="464" y="114"/>
                  </a:lnTo>
                  <a:lnTo>
                    <a:pt x="482" y="123"/>
                  </a:lnTo>
                  <a:lnTo>
                    <a:pt x="499" y="132"/>
                  </a:lnTo>
                  <a:lnTo>
                    <a:pt x="508" y="141"/>
                  </a:lnTo>
                  <a:lnTo>
                    <a:pt x="526" y="149"/>
                  </a:lnTo>
                  <a:lnTo>
                    <a:pt x="543" y="158"/>
                  </a:lnTo>
                  <a:lnTo>
                    <a:pt x="561" y="167"/>
                  </a:lnTo>
                  <a:lnTo>
                    <a:pt x="0" y="1035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6560" name="Freeform 32"/>
            <p:cNvSpPr>
              <a:spLocks noEditPoints="1"/>
            </p:cNvSpPr>
            <p:nvPr/>
          </p:nvSpPr>
          <p:spPr bwMode="auto">
            <a:xfrm>
              <a:off x="3152" y="1253"/>
              <a:ext cx="2281" cy="850"/>
            </a:xfrm>
            <a:custGeom>
              <a:avLst/>
              <a:gdLst/>
              <a:ahLst/>
              <a:cxnLst>
                <a:cxn ang="0">
                  <a:pos x="833" y="1202"/>
                </a:cxn>
                <a:cxn ang="0">
                  <a:pos x="833" y="1377"/>
                </a:cxn>
                <a:cxn ang="0">
                  <a:pos x="0" y="1377"/>
                </a:cxn>
                <a:cxn ang="0">
                  <a:pos x="2875" y="1079"/>
                </a:cxn>
                <a:cxn ang="0">
                  <a:pos x="3691" y="1079"/>
                </a:cxn>
                <a:cxn ang="0">
                  <a:pos x="2148" y="0"/>
                </a:cxn>
                <a:cxn ang="0">
                  <a:pos x="3691" y="0"/>
                </a:cxn>
              </a:cxnLst>
              <a:rect l="0" t="0" r="r" b="b"/>
              <a:pathLst>
                <a:path w="3691" h="1377">
                  <a:moveTo>
                    <a:pt x="833" y="1202"/>
                  </a:moveTo>
                  <a:lnTo>
                    <a:pt x="833" y="1377"/>
                  </a:lnTo>
                  <a:lnTo>
                    <a:pt x="0" y="1377"/>
                  </a:lnTo>
                  <a:moveTo>
                    <a:pt x="2875" y="1079"/>
                  </a:moveTo>
                  <a:lnTo>
                    <a:pt x="3691" y="1079"/>
                  </a:lnTo>
                  <a:moveTo>
                    <a:pt x="2148" y="0"/>
                  </a:moveTo>
                  <a:lnTo>
                    <a:pt x="3691" y="0"/>
                  </a:lnTo>
                </a:path>
              </a:pathLst>
            </a:custGeom>
            <a:noFill/>
            <a:ln w="1428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06561" name="Rectangle 33"/>
            <p:cNvSpPr>
              <a:spLocks noChangeArrowheads="1"/>
            </p:cNvSpPr>
            <p:nvPr/>
          </p:nvSpPr>
          <p:spPr bwMode="auto">
            <a:xfrm>
              <a:off x="3123" y="1997"/>
              <a:ext cx="186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57%</a:t>
              </a:r>
            </a:p>
          </p:txBody>
        </p:sp>
        <p:sp>
          <p:nvSpPr>
            <p:cNvPr id="406562" name="Rectangle 34"/>
            <p:cNvSpPr>
              <a:spLocks noChangeArrowheads="1"/>
            </p:cNvSpPr>
            <p:nvPr/>
          </p:nvSpPr>
          <p:spPr bwMode="auto">
            <a:xfrm>
              <a:off x="5280" y="1810"/>
              <a:ext cx="186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34%</a:t>
              </a:r>
            </a:p>
          </p:txBody>
        </p:sp>
        <p:sp>
          <p:nvSpPr>
            <p:cNvPr id="406563" name="Rectangle 35"/>
            <p:cNvSpPr>
              <a:spLocks noChangeArrowheads="1"/>
            </p:cNvSpPr>
            <p:nvPr/>
          </p:nvSpPr>
          <p:spPr bwMode="auto">
            <a:xfrm>
              <a:off x="5326" y="1148"/>
              <a:ext cx="125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9%</a:t>
              </a:r>
            </a:p>
          </p:txBody>
        </p:sp>
        <p:sp>
          <p:nvSpPr>
            <p:cNvPr id="406564" name="Rectangle 36"/>
            <p:cNvSpPr>
              <a:spLocks noChangeArrowheads="1"/>
            </p:cNvSpPr>
            <p:nvPr/>
          </p:nvSpPr>
          <p:spPr bwMode="auto">
            <a:xfrm>
              <a:off x="3107" y="1875"/>
              <a:ext cx="222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Baja</a:t>
              </a:r>
            </a:p>
          </p:txBody>
        </p:sp>
        <p:sp>
          <p:nvSpPr>
            <p:cNvPr id="406565" name="Rectangle 37"/>
            <p:cNvSpPr>
              <a:spLocks noChangeArrowheads="1"/>
            </p:cNvSpPr>
            <p:nvPr/>
          </p:nvSpPr>
          <p:spPr bwMode="auto">
            <a:xfrm>
              <a:off x="5223" y="1694"/>
              <a:ext cx="27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Media</a:t>
              </a:r>
            </a:p>
          </p:txBody>
        </p:sp>
        <p:sp>
          <p:nvSpPr>
            <p:cNvPr id="406566" name="Rectangle 38"/>
            <p:cNvSpPr>
              <a:spLocks noChangeArrowheads="1"/>
            </p:cNvSpPr>
            <p:nvPr/>
          </p:nvSpPr>
          <p:spPr bwMode="auto">
            <a:xfrm>
              <a:off x="5289" y="1026"/>
              <a:ext cx="183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Alta</a:t>
              </a:r>
            </a:p>
          </p:txBody>
        </p:sp>
      </p:grpSp>
      <p:grpSp>
        <p:nvGrpSpPr>
          <p:cNvPr id="406567" name="Group 39"/>
          <p:cNvGrpSpPr>
            <a:grpSpLocks/>
          </p:cNvGrpSpPr>
          <p:nvPr/>
        </p:nvGrpSpPr>
        <p:grpSpPr bwMode="auto">
          <a:xfrm>
            <a:off x="4859338" y="1341438"/>
            <a:ext cx="3889375" cy="2233612"/>
            <a:chOff x="1791" y="2750"/>
            <a:chExt cx="2450" cy="1361"/>
          </a:xfrm>
        </p:grpSpPr>
        <p:grpSp>
          <p:nvGrpSpPr>
            <p:cNvPr id="406568" name="Group 40"/>
            <p:cNvGrpSpPr>
              <a:grpSpLocks/>
            </p:cNvGrpSpPr>
            <p:nvPr/>
          </p:nvGrpSpPr>
          <p:grpSpPr bwMode="auto">
            <a:xfrm>
              <a:off x="2442" y="2929"/>
              <a:ext cx="1274" cy="1182"/>
              <a:chOff x="1839" y="1945"/>
              <a:chExt cx="2014" cy="2024"/>
            </a:xfrm>
          </p:grpSpPr>
          <p:sp>
            <p:nvSpPr>
              <p:cNvPr id="406569" name="Freeform 41"/>
              <p:cNvSpPr>
                <a:spLocks/>
              </p:cNvSpPr>
              <p:nvPr/>
            </p:nvSpPr>
            <p:spPr bwMode="auto">
              <a:xfrm>
                <a:off x="1839" y="1945"/>
                <a:ext cx="1011" cy="1106"/>
              </a:xfrm>
              <a:custGeom>
                <a:avLst/>
                <a:gdLst/>
                <a:ahLst/>
                <a:cxnLst>
                  <a:cxn ang="0">
                    <a:pos x="0" y="1106"/>
                  </a:cxn>
                  <a:cxn ang="0">
                    <a:pos x="0" y="1063"/>
                  </a:cxn>
                  <a:cxn ang="0">
                    <a:pos x="0" y="1029"/>
                  </a:cxn>
                  <a:cxn ang="0">
                    <a:pos x="0" y="995"/>
                  </a:cxn>
                  <a:cxn ang="0">
                    <a:pos x="0" y="960"/>
                  </a:cxn>
                  <a:cxn ang="0">
                    <a:pos x="0" y="926"/>
                  </a:cxn>
                  <a:cxn ang="0">
                    <a:pos x="8" y="892"/>
                  </a:cxn>
                  <a:cxn ang="0">
                    <a:pos x="8" y="858"/>
                  </a:cxn>
                  <a:cxn ang="0">
                    <a:pos x="17" y="823"/>
                  </a:cxn>
                  <a:cxn ang="0">
                    <a:pos x="26" y="789"/>
                  </a:cxn>
                  <a:cxn ang="0">
                    <a:pos x="34" y="755"/>
                  </a:cxn>
                  <a:cxn ang="0">
                    <a:pos x="43" y="720"/>
                  </a:cxn>
                  <a:cxn ang="0">
                    <a:pos x="51" y="686"/>
                  </a:cxn>
                  <a:cxn ang="0">
                    <a:pos x="68" y="652"/>
                  </a:cxn>
                  <a:cxn ang="0">
                    <a:pos x="77" y="617"/>
                  </a:cxn>
                  <a:cxn ang="0">
                    <a:pos x="94" y="583"/>
                  </a:cxn>
                  <a:cxn ang="0">
                    <a:pos x="111" y="557"/>
                  </a:cxn>
                  <a:cxn ang="0">
                    <a:pos x="120" y="523"/>
                  </a:cxn>
                  <a:cxn ang="0">
                    <a:pos x="146" y="497"/>
                  </a:cxn>
                  <a:cxn ang="0">
                    <a:pos x="163" y="463"/>
                  </a:cxn>
                  <a:cxn ang="0">
                    <a:pos x="180" y="437"/>
                  </a:cxn>
                  <a:cxn ang="0">
                    <a:pos x="197" y="403"/>
                  </a:cxn>
                  <a:cxn ang="0">
                    <a:pos x="223" y="377"/>
                  </a:cxn>
                  <a:cxn ang="0">
                    <a:pos x="248" y="352"/>
                  </a:cxn>
                  <a:cxn ang="0">
                    <a:pos x="266" y="326"/>
                  </a:cxn>
                  <a:cxn ang="0">
                    <a:pos x="291" y="300"/>
                  </a:cxn>
                  <a:cxn ang="0">
                    <a:pos x="317" y="274"/>
                  </a:cxn>
                  <a:cxn ang="0">
                    <a:pos x="343" y="249"/>
                  </a:cxn>
                  <a:cxn ang="0">
                    <a:pos x="369" y="231"/>
                  </a:cxn>
                  <a:cxn ang="0">
                    <a:pos x="403" y="206"/>
                  </a:cxn>
                  <a:cxn ang="0">
                    <a:pos x="429" y="189"/>
                  </a:cxn>
                  <a:cxn ang="0">
                    <a:pos x="454" y="163"/>
                  </a:cxn>
                  <a:cxn ang="0">
                    <a:pos x="489" y="146"/>
                  </a:cxn>
                  <a:cxn ang="0">
                    <a:pos x="514" y="129"/>
                  </a:cxn>
                  <a:cxn ang="0">
                    <a:pos x="549" y="111"/>
                  </a:cxn>
                  <a:cxn ang="0">
                    <a:pos x="583" y="94"/>
                  </a:cxn>
                  <a:cxn ang="0">
                    <a:pos x="609" y="86"/>
                  </a:cxn>
                  <a:cxn ang="0">
                    <a:pos x="643" y="69"/>
                  </a:cxn>
                  <a:cxn ang="0">
                    <a:pos x="677" y="60"/>
                  </a:cxn>
                  <a:cxn ang="0">
                    <a:pos x="711" y="43"/>
                  </a:cxn>
                  <a:cxn ang="0">
                    <a:pos x="746" y="34"/>
                  </a:cxn>
                  <a:cxn ang="0">
                    <a:pos x="780" y="26"/>
                  </a:cxn>
                  <a:cxn ang="0">
                    <a:pos x="814" y="17"/>
                  </a:cxn>
                  <a:cxn ang="0">
                    <a:pos x="849" y="17"/>
                  </a:cxn>
                  <a:cxn ang="0">
                    <a:pos x="883" y="8"/>
                  </a:cxn>
                  <a:cxn ang="0">
                    <a:pos x="917" y="8"/>
                  </a:cxn>
                  <a:cxn ang="0">
                    <a:pos x="951" y="0"/>
                  </a:cxn>
                  <a:cxn ang="0">
                    <a:pos x="986" y="0"/>
                  </a:cxn>
                  <a:cxn ang="0">
                    <a:pos x="1011" y="1012"/>
                  </a:cxn>
                </a:cxnLst>
                <a:rect l="0" t="0" r="r" b="b"/>
                <a:pathLst>
                  <a:path w="1011" h="1106">
                    <a:moveTo>
                      <a:pt x="1011" y="1012"/>
                    </a:moveTo>
                    <a:lnTo>
                      <a:pt x="0" y="1106"/>
                    </a:lnTo>
                    <a:lnTo>
                      <a:pt x="0" y="1081"/>
                    </a:lnTo>
                    <a:lnTo>
                      <a:pt x="0" y="1063"/>
                    </a:lnTo>
                    <a:lnTo>
                      <a:pt x="0" y="1046"/>
                    </a:lnTo>
                    <a:lnTo>
                      <a:pt x="0" y="1029"/>
                    </a:lnTo>
                    <a:lnTo>
                      <a:pt x="0" y="1012"/>
                    </a:lnTo>
                    <a:lnTo>
                      <a:pt x="0" y="995"/>
                    </a:lnTo>
                    <a:lnTo>
                      <a:pt x="0" y="978"/>
                    </a:lnTo>
                    <a:lnTo>
                      <a:pt x="0" y="960"/>
                    </a:lnTo>
                    <a:lnTo>
                      <a:pt x="0" y="943"/>
                    </a:lnTo>
                    <a:lnTo>
                      <a:pt x="0" y="926"/>
                    </a:lnTo>
                    <a:lnTo>
                      <a:pt x="0" y="909"/>
                    </a:lnTo>
                    <a:lnTo>
                      <a:pt x="8" y="892"/>
                    </a:lnTo>
                    <a:lnTo>
                      <a:pt x="8" y="875"/>
                    </a:lnTo>
                    <a:lnTo>
                      <a:pt x="8" y="858"/>
                    </a:lnTo>
                    <a:lnTo>
                      <a:pt x="8" y="840"/>
                    </a:lnTo>
                    <a:lnTo>
                      <a:pt x="17" y="823"/>
                    </a:lnTo>
                    <a:lnTo>
                      <a:pt x="17" y="806"/>
                    </a:lnTo>
                    <a:lnTo>
                      <a:pt x="26" y="789"/>
                    </a:lnTo>
                    <a:lnTo>
                      <a:pt x="26" y="772"/>
                    </a:lnTo>
                    <a:lnTo>
                      <a:pt x="34" y="755"/>
                    </a:lnTo>
                    <a:lnTo>
                      <a:pt x="34" y="737"/>
                    </a:lnTo>
                    <a:lnTo>
                      <a:pt x="43" y="720"/>
                    </a:lnTo>
                    <a:lnTo>
                      <a:pt x="43" y="703"/>
                    </a:lnTo>
                    <a:lnTo>
                      <a:pt x="51" y="686"/>
                    </a:lnTo>
                    <a:lnTo>
                      <a:pt x="60" y="669"/>
                    </a:lnTo>
                    <a:lnTo>
                      <a:pt x="68" y="652"/>
                    </a:lnTo>
                    <a:lnTo>
                      <a:pt x="68" y="635"/>
                    </a:lnTo>
                    <a:lnTo>
                      <a:pt x="77" y="617"/>
                    </a:lnTo>
                    <a:lnTo>
                      <a:pt x="86" y="600"/>
                    </a:lnTo>
                    <a:lnTo>
                      <a:pt x="94" y="583"/>
                    </a:lnTo>
                    <a:lnTo>
                      <a:pt x="103" y="575"/>
                    </a:lnTo>
                    <a:lnTo>
                      <a:pt x="111" y="557"/>
                    </a:lnTo>
                    <a:lnTo>
                      <a:pt x="111" y="540"/>
                    </a:lnTo>
                    <a:lnTo>
                      <a:pt x="120" y="523"/>
                    </a:lnTo>
                    <a:lnTo>
                      <a:pt x="128" y="506"/>
                    </a:lnTo>
                    <a:lnTo>
                      <a:pt x="146" y="497"/>
                    </a:lnTo>
                    <a:lnTo>
                      <a:pt x="154" y="480"/>
                    </a:lnTo>
                    <a:lnTo>
                      <a:pt x="163" y="463"/>
                    </a:lnTo>
                    <a:lnTo>
                      <a:pt x="171" y="446"/>
                    </a:lnTo>
                    <a:lnTo>
                      <a:pt x="180" y="437"/>
                    </a:lnTo>
                    <a:lnTo>
                      <a:pt x="188" y="420"/>
                    </a:lnTo>
                    <a:lnTo>
                      <a:pt x="197" y="403"/>
                    </a:lnTo>
                    <a:lnTo>
                      <a:pt x="214" y="394"/>
                    </a:lnTo>
                    <a:lnTo>
                      <a:pt x="223" y="377"/>
                    </a:lnTo>
                    <a:lnTo>
                      <a:pt x="231" y="360"/>
                    </a:lnTo>
                    <a:lnTo>
                      <a:pt x="248" y="352"/>
                    </a:lnTo>
                    <a:lnTo>
                      <a:pt x="257" y="334"/>
                    </a:lnTo>
                    <a:lnTo>
                      <a:pt x="266" y="326"/>
                    </a:lnTo>
                    <a:lnTo>
                      <a:pt x="283" y="309"/>
                    </a:lnTo>
                    <a:lnTo>
                      <a:pt x="291" y="300"/>
                    </a:lnTo>
                    <a:lnTo>
                      <a:pt x="308" y="283"/>
                    </a:lnTo>
                    <a:lnTo>
                      <a:pt x="317" y="274"/>
                    </a:lnTo>
                    <a:lnTo>
                      <a:pt x="334" y="266"/>
                    </a:lnTo>
                    <a:lnTo>
                      <a:pt x="343" y="249"/>
                    </a:lnTo>
                    <a:lnTo>
                      <a:pt x="360" y="240"/>
                    </a:lnTo>
                    <a:lnTo>
                      <a:pt x="369" y="231"/>
                    </a:lnTo>
                    <a:lnTo>
                      <a:pt x="386" y="214"/>
                    </a:lnTo>
                    <a:lnTo>
                      <a:pt x="403" y="206"/>
                    </a:lnTo>
                    <a:lnTo>
                      <a:pt x="411" y="197"/>
                    </a:lnTo>
                    <a:lnTo>
                      <a:pt x="429" y="189"/>
                    </a:lnTo>
                    <a:lnTo>
                      <a:pt x="446" y="171"/>
                    </a:lnTo>
                    <a:lnTo>
                      <a:pt x="454" y="163"/>
                    </a:lnTo>
                    <a:lnTo>
                      <a:pt x="471" y="154"/>
                    </a:lnTo>
                    <a:lnTo>
                      <a:pt x="489" y="146"/>
                    </a:lnTo>
                    <a:lnTo>
                      <a:pt x="506" y="137"/>
                    </a:lnTo>
                    <a:lnTo>
                      <a:pt x="514" y="129"/>
                    </a:lnTo>
                    <a:lnTo>
                      <a:pt x="531" y="120"/>
                    </a:lnTo>
                    <a:lnTo>
                      <a:pt x="549" y="111"/>
                    </a:lnTo>
                    <a:lnTo>
                      <a:pt x="566" y="103"/>
                    </a:lnTo>
                    <a:lnTo>
                      <a:pt x="583" y="94"/>
                    </a:lnTo>
                    <a:lnTo>
                      <a:pt x="600" y="94"/>
                    </a:lnTo>
                    <a:lnTo>
                      <a:pt x="609" y="86"/>
                    </a:lnTo>
                    <a:lnTo>
                      <a:pt x="626" y="77"/>
                    </a:lnTo>
                    <a:lnTo>
                      <a:pt x="643" y="69"/>
                    </a:lnTo>
                    <a:lnTo>
                      <a:pt x="660" y="60"/>
                    </a:lnTo>
                    <a:lnTo>
                      <a:pt x="677" y="60"/>
                    </a:lnTo>
                    <a:lnTo>
                      <a:pt x="694" y="51"/>
                    </a:lnTo>
                    <a:lnTo>
                      <a:pt x="711" y="43"/>
                    </a:lnTo>
                    <a:lnTo>
                      <a:pt x="729" y="43"/>
                    </a:lnTo>
                    <a:lnTo>
                      <a:pt x="746" y="34"/>
                    </a:lnTo>
                    <a:lnTo>
                      <a:pt x="763" y="34"/>
                    </a:lnTo>
                    <a:lnTo>
                      <a:pt x="780" y="26"/>
                    </a:lnTo>
                    <a:lnTo>
                      <a:pt x="797" y="26"/>
                    </a:lnTo>
                    <a:lnTo>
                      <a:pt x="814" y="17"/>
                    </a:lnTo>
                    <a:lnTo>
                      <a:pt x="831" y="17"/>
                    </a:lnTo>
                    <a:lnTo>
                      <a:pt x="849" y="17"/>
                    </a:lnTo>
                    <a:lnTo>
                      <a:pt x="866" y="8"/>
                    </a:lnTo>
                    <a:lnTo>
                      <a:pt x="883" y="8"/>
                    </a:lnTo>
                    <a:lnTo>
                      <a:pt x="900" y="8"/>
                    </a:lnTo>
                    <a:lnTo>
                      <a:pt x="917" y="8"/>
                    </a:lnTo>
                    <a:lnTo>
                      <a:pt x="934" y="8"/>
                    </a:lnTo>
                    <a:lnTo>
                      <a:pt x="951" y="0"/>
                    </a:lnTo>
                    <a:lnTo>
                      <a:pt x="969" y="0"/>
                    </a:lnTo>
                    <a:lnTo>
                      <a:pt x="986" y="0"/>
                    </a:lnTo>
                    <a:lnTo>
                      <a:pt x="1011" y="0"/>
                    </a:lnTo>
                    <a:lnTo>
                      <a:pt x="1011" y="101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/>
                  </a:gs>
                  <a:gs pos="50000">
                    <a:schemeClr val="accent2"/>
                  </a:gs>
                  <a:gs pos="100000">
                    <a:schemeClr val="hlink"/>
                  </a:gs>
                </a:gsLst>
                <a:lin ang="5400000" scaled="1"/>
              </a:gradFill>
              <a:ln w="14351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6570" name="Freeform 42"/>
              <p:cNvSpPr>
                <a:spLocks/>
              </p:cNvSpPr>
              <p:nvPr/>
            </p:nvSpPr>
            <p:spPr bwMode="auto">
              <a:xfrm>
                <a:off x="1839" y="1945"/>
                <a:ext cx="1011" cy="1106"/>
              </a:xfrm>
              <a:custGeom>
                <a:avLst/>
                <a:gdLst/>
                <a:ahLst/>
                <a:cxnLst>
                  <a:cxn ang="0">
                    <a:pos x="0" y="1106"/>
                  </a:cxn>
                  <a:cxn ang="0">
                    <a:pos x="0" y="1063"/>
                  </a:cxn>
                  <a:cxn ang="0">
                    <a:pos x="0" y="1029"/>
                  </a:cxn>
                  <a:cxn ang="0">
                    <a:pos x="0" y="995"/>
                  </a:cxn>
                  <a:cxn ang="0">
                    <a:pos x="0" y="960"/>
                  </a:cxn>
                  <a:cxn ang="0">
                    <a:pos x="0" y="926"/>
                  </a:cxn>
                  <a:cxn ang="0">
                    <a:pos x="8" y="892"/>
                  </a:cxn>
                  <a:cxn ang="0">
                    <a:pos x="8" y="858"/>
                  </a:cxn>
                  <a:cxn ang="0">
                    <a:pos x="17" y="823"/>
                  </a:cxn>
                  <a:cxn ang="0">
                    <a:pos x="26" y="789"/>
                  </a:cxn>
                  <a:cxn ang="0">
                    <a:pos x="34" y="755"/>
                  </a:cxn>
                  <a:cxn ang="0">
                    <a:pos x="43" y="720"/>
                  </a:cxn>
                  <a:cxn ang="0">
                    <a:pos x="51" y="686"/>
                  </a:cxn>
                  <a:cxn ang="0">
                    <a:pos x="68" y="652"/>
                  </a:cxn>
                  <a:cxn ang="0">
                    <a:pos x="77" y="617"/>
                  </a:cxn>
                  <a:cxn ang="0">
                    <a:pos x="94" y="583"/>
                  </a:cxn>
                  <a:cxn ang="0">
                    <a:pos x="111" y="557"/>
                  </a:cxn>
                  <a:cxn ang="0">
                    <a:pos x="120" y="523"/>
                  </a:cxn>
                  <a:cxn ang="0">
                    <a:pos x="146" y="497"/>
                  </a:cxn>
                  <a:cxn ang="0">
                    <a:pos x="163" y="463"/>
                  </a:cxn>
                  <a:cxn ang="0">
                    <a:pos x="180" y="437"/>
                  </a:cxn>
                  <a:cxn ang="0">
                    <a:pos x="197" y="403"/>
                  </a:cxn>
                  <a:cxn ang="0">
                    <a:pos x="223" y="377"/>
                  </a:cxn>
                  <a:cxn ang="0">
                    <a:pos x="248" y="352"/>
                  </a:cxn>
                  <a:cxn ang="0">
                    <a:pos x="266" y="326"/>
                  </a:cxn>
                  <a:cxn ang="0">
                    <a:pos x="291" y="300"/>
                  </a:cxn>
                  <a:cxn ang="0">
                    <a:pos x="317" y="274"/>
                  </a:cxn>
                  <a:cxn ang="0">
                    <a:pos x="343" y="249"/>
                  </a:cxn>
                  <a:cxn ang="0">
                    <a:pos x="369" y="231"/>
                  </a:cxn>
                  <a:cxn ang="0">
                    <a:pos x="403" y="206"/>
                  </a:cxn>
                  <a:cxn ang="0">
                    <a:pos x="429" y="189"/>
                  </a:cxn>
                  <a:cxn ang="0">
                    <a:pos x="454" y="163"/>
                  </a:cxn>
                  <a:cxn ang="0">
                    <a:pos x="489" y="146"/>
                  </a:cxn>
                  <a:cxn ang="0">
                    <a:pos x="514" y="129"/>
                  </a:cxn>
                  <a:cxn ang="0">
                    <a:pos x="549" y="111"/>
                  </a:cxn>
                  <a:cxn ang="0">
                    <a:pos x="583" y="94"/>
                  </a:cxn>
                  <a:cxn ang="0">
                    <a:pos x="609" y="86"/>
                  </a:cxn>
                  <a:cxn ang="0">
                    <a:pos x="643" y="69"/>
                  </a:cxn>
                  <a:cxn ang="0">
                    <a:pos x="677" y="60"/>
                  </a:cxn>
                  <a:cxn ang="0">
                    <a:pos x="711" y="43"/>
                  </a:cxn>
                  <a:cxn ang="0">
                    <a:pos x="746" y="34"/>
                  </a:cxn>
                  <a:cxn ang="0">
                    <a:pos x="780" y="26"/>
                  </a:cxn>
                  <a:cxn ang="0">
                    <a:pos x="814" y="17"/>
                  </a:cxn>
                  <a:cxn ang="0">
                    <a:pos x="849" y="17"/>
                  </a:cxn>
                  <a:cxn ang="0">
                    <a:pos x="883" y="8"/>
                  </a:cxn>
                  <a:cxn ang="0">
                    <a:pos x="917" y="8"/>
                  </a:cxn>
                  <a:cxn ang="0">
                    <a:pos x="951" y="0"/>
                  </a:cxn>
                  <a:cxn ang="0">
                    <a:pos x="986" y="0"/>
                  </a:cxn>
                  <a:cxn ang="0">
                    <a:pos x="1011" y="1012"/>
                  </a:cxn>
                </a:cxnLst>
                <a:rect l="0" t="0" r="r" b="b"/>
                <a:pathLst>
                  <a:path w="1011" h="1106">
                    <a:moveTo>
                      <a:pt x="1011" y="1012"/>
                    </a:moveTo>
                    <a:lnTo>
                      <a:pt x="0" y="1106"/>
                    </a:lnTo>
                    <a:lnTo>
                      <a:pt x="0" y="1081"/>
                    </a:lnTo>
                    <a:lnTo>
                      <a:pt x="0" y="1063"/>
                    </a:lnTo>
                    <a:lnTo>
                      <a:pt x="0" y="1046"/>
                    </a:lnTo>
                    <a:lnTo>
                      <a:pt x="0" y="1029"/>
                    </a:lnTo>
                    <a:lnTo>
                      <a:pt x="0" y="1012"/>
                    </a:lnTo>
                    <a:lnTo>
                      <a:pt x="0" y="995"/>
                    </a:lnTo>
                    <a:lnTo>
                      <a:pt x="0" y="978"/>
                    </a:lnTo>
                    <a:lnTo>
                      <a:pt x="0" y="960"/>
                    </a:lnTo>
                    <a:lnTo>
                      <a:pt x="0" y="943"/>
                    </a:lnTo>
                    <a:lnTo>
                      <a:pt x="0" y="926"/>
                    </a:lnTo>
                    <a:lnTo>
                      <a:pt x="0" y="909"/>
                    </a:lnTo>
                    <a:lnTo>
                      <a:pt x="8" y="892"/>
                    </a:lnTo>
                    <a:lnTo>
                      <a:pt x="8" y="875"/>
                    </a:lnTo>
                    <a:lnTo>
                      <a:pt x="8" y="858"/>
                    </a:lnTo>
                    <a:lnTo>
                      <a:pt x="8" y="840"/>
                    </a:lnTo>
                    <a:lnTo>
                      <a:pt x="17" y="823"/>
                    </a:lnTo>
                    <a:lnTo>
                      <a:pt x="17" y="806"/>
                    </a:lnTo>
                    <a:lnTo>
                      <a:pt x="26" y="789"/>
                    </a:lnTo>
                    <a:lnTo>
                      <a:pt x="26" y="772"/>
                    </a:lnTo>
                    <a:lnTo>
                      <a:pt x="34" y="755"/>
                    </a:lnTo>
                    <a:lnTo>
                      <a:pt x="34" y="737"/>
                    </a:lnTo>
                    <a:lnTo>
                      <a:pt x="43" y="720"/>
                    </a:lnTo>
                    <a:lnTo>
                      <a:pt x="43" y="703"/>
                    </a:lnTo>
                    <a:lnTo>
                      <a:pt x="51" y="686"/>
                    </a:lnTo>
                    <a:lnTo>
                      <a:pt x="60" y="669"/>
                    </a:lnTo>
                    <a:lnTo>
                      <a:pt x="68" y="652"/>
                    </a:lnTo>
                    <a:lnTo>
                      <a:pt x="68" y="635"/>
                    </a:lnTo>
                    <a:lnTo>
                      <a:pt x="77" y="617"/>
                    </a:lnTo>
                    <a:lnTo>
                      <a:pt x="86" y="600"/>
                    </a:lnTo>
                    <a:lnTo>
                      <a:pt x="94" y="583"/>
                    </a:lnTo>
                    <a:lnTo>
                      <a:pt x="103" y="575"/>
                    </a:lnTo>
                    <a:lnTo>
                      <a:pt x="111" y="557"/>
                    </a:lnTo>
                    <a:lnTo>
                      <a:pt x="111" y="540"/>
                    </a:lnTo>
                    <a:lnTo>
                      <a:pt x="120" y="523"/>
                    </a:lnTo>
                    <a:lnTo>
                      <a:pt x="128" y="506"/>
                    </a:lnTo>
                    <a:lnTo>
                      <a:pt x="146" y="497"/>
                    </a:lnTo>
                    <a:lnTo>
                      <a:pt x="154" y="480"/>
                    </a:lnTo>
                    <a:lnTo>
                      <a:pt x="163" y="463"/>
                    </a:lnTo>
                    <a:lnTo>
                      <a:pt x="171" y="446"/>
                    </a:lnTo>
                    <a:lnTo>
                      <a:pt x="180" y="437"/>
                    </a:lnTo>
                    <a:lnTo>
                      <a:pt x="188" y="420"/>
                    </a:lnTo>
                    <a:lnTo>
                      <a:pt x="197" y="403"/>
                    </a:lnTo>
                    <a:lnTo>
                      <a:pt x="214" y="394"/>
                    </a:lnTo>
                    <a:lnTo>
                      <a:pt x="223" y="377"/>
                    </a:lnTo>
                    <a:lnTo>
                      <a:pt x="231" y="360"/>
                    </a:lnTo>
                    <a:lnTo>
                      <a:pt x="248" y="352"/>
                    </a:lnTo>
                    <a:lnTo>
                      <a:pt x="257" y="334"/>
                    </a:lnTo>
                    <a:lnTo>
                      <a:pt x="266" y="326"/>
                    </a:lnTo>
                    <a:lnTo>
                      <a:pt x="283" y="309"/>
                    </a:lnTo>
                    <a:lnTo>
                      <a:pt x="291" y="300"/>
                    </a:lnTo>
                    <a:lnTo>
                      <a:pt x="308" y="283"/>
                    </a:lnTo>
                    <a:lnTo>
                      <a:pt x="317" y="274"/>
                    </a:lnTo>
                    <a:lnTo>
                      <a:pt x="334" y="266"/>
                    </a:lnTo>
                    <a:lnTo>
                      <a:pt x="343" y="249"/>
                    </a:lnTo>
                    <a:lnTo>
                      <a:pt x="360" y="240"/>
                    </a:lnTo>
                    <a:lnTo>
                      <a:pt x="369" y="231"/>
                    </a:lnTo>
                    <a:lnTo>
                      <a:pt x="386" y="214"/>
                    </a:lnTo>
                    <a:lnTo>
                      <a:pt x="403" y="206"/>
                    </a:lnTo>
                    <a:lnTo>
                      <a:pt x="411" y="197"/>
                    </a:lnTo>
                    <a:lnTo>
                      <a:pt x="429" y="189"/>
                    </a:lnTo>
                    <a:lnTo>
                      <a:pt x="446" y="171"/>
                    </a:lnTo>
                    <a:lnTo>
                      <a:pt x="454" y="163"/>
                    </a:lnTo>
                    <a:lnTo>
                      <a:pt x="471" y="154"/>
                    </a:lnTo>
                    <a:lnTo>
                      <a:pt x="489" y="146"/>
                    </a:lnTo>
                    <a:lnTo>
                      <a:pt x="506" y="137"/>
                    </a:lnTo>
                    <a:lnTo>
                      <a:pt x="514" y="129"/>
                    </a:lnTo>
                    <a:lnTo>
                      <a:pt x="531" y="120"/>
                    </a:lnTo>
                    <a:lnTo>
                      <a:pt x="549" y="111"/>
                    </a:lnTo>
                    <a:lnTo>
                      <a:pt x="566" y="103"/>
                    </a:lnTo>
                    <a:lnTo>
                      <a:pt x="583" y="94"/>
                    </a:lnTo>
                    <a:lnTo>
                      <a:pt x="600" y="94"/>
                    </a:lnTo>
                    <a:lnTo>
                      <a:pt x="609" y="86"/>
                    </a:lnTo>
                    <a:lnTo>
                      <a:pt x="626" y="77"/>
                    </a:lnTo>
                    <a:lnTo>
                      <a:pt x="643" y="69"/>
                    </a:lnTo>
                    <a:lnTo>
                      <a:pt x="660" y="60"/>
                    </a:lnTo>
                    <a:lnTo>
                      <a:pt x="677" y="60"/>
                    </a:lnTo>
                    <a:lnTo>
                      <a:pt x="694" y="51"/>
                    </a:lnTo>
                    <a:lnTo>
                      <a:pt x="711" y="43"/>
                    </a:lnTo>
                    <a:lnTo>
                      <a:pt x="729" y="43"/>
                    </a:lnTo>
                    <a:lnTo>
                      <a:pt x="746" y="34"/>
                    </a:lnTo>
                    <a:lnTo>
                      <a:pt x="763" y="34"/>
                    </a:lnTo>
                    <a:lnTo>
                      <a:pt x="780" y="26"/>
                    </a:lnTo>
                    <a:lnTo>
                      <a:pt x="797" y="26"/>
                    </a:lnTo>
                    <a:lnTo>
                      <a:pt x="814" y="17"/>
                    </a:lnTo>
                    <a:lnTo>
                      <a:pt x="831" y="17"/>
                    </a:lnTo>
                    <a:lnTo>
                      <a:pt x="849" y="17"/>
                    </a:lnTo>
                    <a:lnTo>
                      <a:pt x="866" y="8"/>
                    </a:lnTo>
                    <a:lnTo>
                      <a:pt x="883" y="8"/>
                    </a:lnTo>
                    <a:lnTo>
                      <a:pt x="900" y="8"/>
                    </a:lnTo>
                    <a:lnTo>
                      <a:pt x="917" y="8"/>
                    </a:lnTo>
                    <a:lnTo>
                      <a:pt x="934" y="8"/>
                    </a:lnTo>
                    <a:lnTo>
                      <a:pt x="951" y="0"/>
                    </a:lnTo>
                    <a:lnTo>
                      <a:pt x="969" y="0"/>
                    </a:lnTo>
                    <a:lnTo>
                      <a:pt x="986" y="0"/>
                    </a:lnTo>
                    <a:lnTo>
                      <a:pt x="1011" y="0"/>
                    </a:lnTo>
                    <a:lnTo>
                      <a:pt x="1011" y="1012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6571" name="Freeform 43"/>
              <p:cNvSpPr>
                <a:spLocks/>
              </p:cNvSpPr>
              <p:nvPr/>
            </p:nvSpPr>
            <p:spPr bwMode="auto">
              <a:xfrm>
                <a:off x="1839" y="1945"/>
                <a:ext cx="2014" cy="2024"/>
              </a:xfrm>
              <a:custGeom>
                <a:avLst/>
                <a:gdLst/>
                <a:ahLst/>
                <a:cxnLst>
                  <a:cxn ang="0">
                    <a:pos x="8" y="1175"/>
                  </a:cxn>
                  <a:cxn ang="0">
                    <a:pos x="26" y="1261"/>
                  </a:cxn>
                  <a:cxn ang="0">
                    <a:pos x="51" y="1346"/>
                  </a:cxn>
                  <a:cxn ang="0">
                    <a:pos x="86" y="1424"/>
                  </a:cxn>
                  <a:cxn ang="0">
                    <a:pos x="120" y="1501"/>
                  </a:cxn>
                  <a:cxn ang="0">
                    <a:pos x="171" y="1578"/>
                  </a:cxn>
                  <a:cxn ang="0">
                    <a:pos x="223" y="1647"/>
                  </a:cxn>
                  <a:cxn ang="0">
                    <a:pos x="283" y="1715"/>
                  </a:cxn>
                  <a:cxn ang="0">
                    <a:pos x="343" y="1775"/>
                  </a:cxn>
                  <a:cxn ang="0">
                    <a:pos x="411" y="1835"/>
                  </a:cxn>
                  <a:cxn ang="0">
                    <a:pos x="489" y="1878"/>
                  </a:cxn>
                  <a:cxn ang="0">
                    <a:pos x="566" y="1921"/>
                  </a:cxn>
                  <a:cxn ang="0">
                    <a:pos x="643" y="1955"/>
                  </a:cxn>
                  <a:cxn ang="0">
                    <a:pos x="729" y="1990"/>
                  </a:cxn>
                  <a:cxn ang="0">
                    <a:pos x="814" y="2007"/>
                  </a:cxn>
                  <a:cxn ang="0">
                    <a:pos x="900" y="2015"/>
                  </a:cxn>
                  <a:cxn ang="0">
                    <a:pos x="986" y="2024"/>
                  </a:cxn>
                  <a:cxn ang="0">
                    <a:pos x="1080" y="2024"/>
                  </a:cxn>
                  <a:cxn ang="0">
                    <a:pos x="1166" y="2015"/>
                  </a:cxn>
                  <a:cxn ang="0">
                    <a:pos x="1251" y="1998"/>
                  </a:cxn>
                  <a:cxn ang="0">
                    <a:pos x="1337" y="1972"/>
                  </a:cxn>
                  <a:cxn ang="0">
                    <a:pos x="1414" y="1938"/>
                  </a:cxn>
                  <a:cxn ang="0">
                    <a:pos x="1500" y="1895"/>
                  </a:cxn>
                  <a:cxn ang="0">
                    <a:pos x="1569" y="1852"/>
                  </a:cxn>
                  <a:cxn ang="0">
                    <a:pos x="1646" y="1801"/>
                  </a:cxn>
                  <a:cxn ang="0">
                    <a:pos x="1706" y="1741"/>
                  </a:cxn>
                  <a:cxn ang="0">
                    <a:pos x="1766" y="1681"/>
                  </a:cxn>
                  <a:cxn ang="0">
                    <a:pos x="1826" y="1612"/>
                  </a:cxn>
                  <a:cxn ang="0">
                    <a:pos x="1869" y="1535"/>
                  </a:cxn>
                  <a:cxn ang="0">
                    <a:pos x="1912" y="1458"/>
                  </a:cxn>
                  <a:cxn ang="0">
                    <a:pos x="1946" y="1372"/>
                  </a:cxn>
                  <a:cxn ang="0">
                    <a:pos x="1980" y="1295"/>
                  </a:cxn>
                  <a:cxn ang="0">
                    <a:pos x="1997" y="1209"/>
                  </a:cxn>
                  <a:cxn ang="0">
                    <a:pos x="2014" y="1123"/>
                  </a:cxn>
                  <a:cxn ang="0">
                    <a:pos x="2014" y="1029"/>
                  </a:cxn>
                  <a:cxn ang="0">
                    <a:pos x="2014" y="943"/>
                  </a:cxn>
                  <a:cxn ang="0">
                    <a:pos x="2006" y="858"/>
                  </a:cxn>
                  <a:cxn ang="0">
                    <a:pos x="1989" y="772"/>
                  </a:cxn>
                  <a:cxn ang="0">
                    <a:pos x="1963" y="686"/>
                  </a:cxn>
                  <a:cxn ang="0">
                    <a:pos x="1929" y="600"/>
                  </a:cxn>
                  <a:cxn ang="0">
                    <a:pos x="1894" y="523"/>
                  </a:cxn>
                  <a:cxn ang="0">
                    <a:pos x="1843" y="446"/>
                  </a:cxn>
                  <a:cxn ang="0">
                    <a:pos x="1792" y="377"/>
                  </a:cxn>
                  <a:cxn ang="0">
                    <a:pos x="1732" y="309"/>
                  </a:cxn>
                  <a:cxn ang="0">
                    <a:pos x="1672" y="249"/>
                  </a:cxn>
                  <a:cxn ang="0">
                    <a:pos x="1603" y="197"/>
                  </a:cxn>
                  <a:cxn ang="0">
                    <a:pos x="1526" y="146"/>
                  </a:cxn>
                  <a:cxn ang="0">
                    <a:pos x="1449" y="103"/>
                  </a:cxn>
                  <a:cxn ang="0">
                    <a:pos x="1372" y="69"/>
                  </a:cxn>
                  <a:cxn ang="0">
                    <a:pos x="1286" y="43"/>
                  </a:cxn>
                  <a:cxn ang="0">
                    <a:pos x="1200" y="17"/>
                  </a:cxn>
                  <a:cxn ang="0">
                    <a:pos x="1114" y="8"/>
                  </a:cxn>
                  <a:cxn ang="0">
                    <a:pos x="1029" y="0"/>
                  </a:cxn>
                </a:cxnLst>
                <a:rect l="0" t="0" r="r" b="b"/>
                <a:pathLst>
                  <a:path w="2014" h="2024">
                    <a:moveTo>
                      <a:pt x="0" y="1106"/>
                    </a:moveTo>
                    <a:lnTo>
                      <a:pt x="0" y="1123"/>
                    </a:lnTo>
                    <a:lnTo>
                      <a:pt x="8" y="1141"/>
                    </a:lnTo>
                    <a:lnTo>
                      <a:pt x="8" y="1158"/>
                    </a:lnTo>
                    <a:lnTo>
                      <a:pt x="8" y="1175"/>
                    </a:lnTo>
                    <a:lnTo>
                      <a:pt x="8" y="1192"/>
                    </a:lnTo>
                    <a:lnTo>
                      <a:pt x="17" y="1209"/>
                    </a:lnTo>
                    <a:lnTo>
                      <a:pt x="17" y="1226"/>
                    </a:lnTo>
                    <a:lnTo>
                      <a:pt x="26" y="1243"/>
                    </a:lnTo>
                    <a:lnTo>
                      <a:pt x="26" y="1261"/>
                    </a:lnTo>
                    <a:lnTo>
                      <a:pt x="34" y="1278"/>
                    </a:lnTo>
                    <a:lnTo>
                      <a:pt x="34" y="1295"/>
                    </a:lnTo>
                    <a:lnTo>
                      <a:pt x="43" y="1312"/>
                    </a:lnTo>
                    <a:lnTo>
                      <a:pt x="43" y="1329"/>
                    </a:lnTo>
                    <a:lnTo>
                      <a:pt x="51" y="1346"/>
                    </a:lnTo>
                    <a:lnTo>
                      <a:pt x="60" y="1364"/>
                    </a:lnTo>
                    <a:lnTo>
                      <a:pt x="68" y="1372"/>
                    </a:lnTo>
                    <a:lnTo>
                      <a:pt x="68" y="1389"/>
                    </a:lnTo>
                    <a:lnTo>
                      <a:pt x="77" y="1406"/>
                    </a:lnTo>
                    <a:lnTo>
                      <a:pt x="86" y="1424"/>
                    </a:lnTo>
                    <a:lnTo>
                      <a:pt x="94" y="1441"/>
                    </a:lnTo>
                    <a:lnTo>
                      <a:pt x="103" y="1458"/>
                    </a:lnTo>
                    <a:lnTo>
                      <a:pt x="111" y="1475"/>
                    </a:lnTo>
                    <a:lnTo>
                      <a:pt x="111" y="1492"/>
                    </a:lnTo>
                    <a:lnTo>
                      <a:pt x="120" y="1501"/>
                    </a:lnTo>
                    <a:lnTo>
                      <a:pt x="128" y="1518"/>
                    </a:lnTo>
                    <a:lnTo>
                      <a:pt x="146" y="1535"/>
                    </a:lnTo>
                    <a:lnTo>
                      <a:pt x="154" y="1552"/>
                    </a:lnTo>
                    <a:lnTo>
                      <a:pt x="163" y="1561"/>
                    </a:lnTo>
                    <a:lnTo>
                      <a:pt x="171" y="1578"/>
                    </a:lnTo>
                    <a:lnTo>
                      <a:pt x="180" y="1595"/>
                    </a:lnTo>
                    <a:lnTo>
                      <a:pt x="188" y="1612"/>
                    </a:lnTo>
                    <a:lnTo>
                      <a:pt x="197" y="1621"/>
                    </a:lnTo>
                    <a:lnTo>
                      <a:pt x="214" y="1638"/>
                    </a:lnTo>
                    <a:lnTo>
                      <a:pt x="223" y="1647"/>
                    </a:lnTo>
                    <a:lnTo>
                      <a:pt x="231" y="1664"/>
                    </a:lnTo>
                    <a:lnTo>
                      <a:pt x="248" y="1681"/>
                    </a:lnTo>
                    <a:lnTo>
                      <a:pt x="257" y="1689"/>
                    </a:lnTo>
                    <a:lnTo>
                      <a:pt x="266" y="1707"/>
                    </a:lnTo>
                    <a:lnTo>
                      <a:pt x="283" y="1715"/>
                    </a:lnTo>
                    <a:lnTo>
                      <a:pt x="291" y="1732"/>
                    </a:lnTo>
                    <a:lnTo>
                      <a:pt x="308" y="1741"/>
                    </a:lnTo>
                    <a:lnTo>
                      <a:pt x="317" y="1749"/>
                    </a:lnTo>
                    <a:lnTo>
                      <a:pt x="334" y="1767"/>
                    </a:lnTo>
                    <a:lnTo>
                      <a:pt x="343" y="1775"/>
                    </a:lnTo>
                    <a:lnTo>
                      <a:pt x="360" y="1792"/>
                    </a:lnTo>
                    <a:lnTo>
                      <a:pt x="369" y="1801"/>
                    </a:lnTo>
                    <a:lnTo>
                      <a:pt x="386" y="1810"/>
                    </a:lnTo>
                    <a:lnTo>
                      <a:pt x="403" y="1818"/>
                    </a:lnTo>
                    <a:lnTo>
                      <a:pt x="411" y="1835"/>
                    </a:lnTo>
                    <a:lnTo>
                      <a:pt x="429" y="1844"/>
                    </a:lnTo>
                    <a:lnTo>
                      <a:pt x="446" y="1852"/>
                    </a:lnTo>
                    <a:lnTo>
                      <a:pt x="454" y="1861"/>
                    </a:lnTo>
                    <a:lnTo>
                      <a:pt x="471" y="1870"/>
                    </a:lnTo>
                    <a:lnTo>
                      <a:pt x="489" y="1878"/>
                    </a:lnTo>
                    <a:lnTo>
                      <a:pt x="506" y="1887"/>
                    </a:lnTo>
                    <a:lnTo>
                      <a:pt x="514" y="1895"/>
                    </a:lnTo>
                    <a:lnTo>
                      <a:pt x="531" y="1904"/>
                    </a:lnTo>
                    <a:lnTo>
                      <a:pt x="549" y="1912"/>
                    </a:lnTo>
                    <a:lnTo>
                      <a:pt x="566" y="1921"/>
                    </a:lnTo>
                    <a:lnTo>
                      <a:pt x="583" y="1930"/>
                    </a:lnTo>
                    <a:lnTo>
                      <a:pt x="600" y="1938"/>
                    </a:lnTo>
                    <a:lnTo>
                      <a:pt x="609" y="1947"/>
                    </a:lnTo>
                    <a:lnTo>
                      <a:pt x="626" y="1955"/>
                    </a:lnTo>
                    <a:lnTo>
                      <a:pt x="643" y="1955"/>
                    </a:lnTo>
                    <a:lnTo>
                      <a:pt x="660" y="1964"/>
                    </a:lnTo>
                    <a:lnTo>
                      <a:pt x="677" y="1972"/>
                    </a:lnTo>
                    <a:lnTo>
                      <a:pt x="694" y="1972"/>
                    </a:lnTo>
                    <a:lnTo>
                      <a:pt x="711" y="1981"/>
                    </a:lnTo>
                    <a:lnTo>
                      <a:pt x="729" y="1990"/>
                    </a:lnTo>
                    <a:lnTo>
                      <a:pt x="746" y="1990"/>
                    </a:lnTo>
                    <a:lnTo>
                      <a:pt x="763" y="1998"/>
                    </a:lnTo>
                    <a:lnTo>
                      <a:pt x="780" y="1998"/>
                    </a:lnTo>
                    <a:lnTo>
                      <a:pt x="797" y="2007"/>
                    </a:lnTo>
                    <a:lnTo>
                      <a:pt x="814" y="2007"/>
                    </a:lnTo>
                    <a:lnTo>
                      <a:pt x="831" y="2007"/>
                    </a:lnTo>
                    <a:lnTo>
                      <a:pt x="849" y="2015"/>
                    </a:lnTo>
                    <a:lnTo>
                      <a:pt x="866" y="2015"/>
                    </a:lnTo>
                    <a:lnTo>
                      <a:pt x="883" y="2015"/>
                    </a:lnTo>
                    <a:lnTo>
                      <a:pt x="900" y="2015"/>
                    </a:lnTo>
                    <a:lnTo>
                      <a:pt x="917" y="2024"/>
                    </a:lnTo>
                    <a:lnTo>
                      <a:pt x="934" y="2024"/>
                    </a:lnTo>
                    <a:lnTo>
                      <a:pt x="951" y="2024"/>
                    </a:lnTo>
                    <a:lnTo>
                      <a:pt x="969" y="2024"/>
                    </a:lnTo>
                    <a:lnTo>
                      <a:pt x="986" y="2024"/>
                    </a:lnTo>
                    <a:lnTo>
                      <a:pt x="1011" y="2024"/>
                    </a:lnTo>
                    <a:lnTo>
                      <a:pt x="1029" y="2024"/>
                    </a:lnTo>
                    <a:lnTo>
                      <a:pt x="1046" y="2024"/>
                    </a:lnTo>
                    <a:lnTo>
                      <a:pt x="1063" y="2024"/>
                    </a:lnTo>
                    <a:lnTo>
                      <a:pt x="1080" y="2024"/>
                    </a:lnTo>
                    <a:lnTo>
                      <a:pt x="1097" y="2024"/>
                    </a:lnTo>
                    <a:lnTo>
                      <a:pt x="1114" y="2015"/>
                    </a:lnTo>
                    <a:lnTo>
                      <a:pt x="1131" y="2015"/>
                    </a:lnTo>
                    <a:lnTo>
                      <a:pt x="1149" y="2015"/>
                    </a:lnTo>
                    <a:lnTo>
                      <a:pt x="1166" y="2015"/>
                    </a:lnTo>
                    <a:lnTo>
                      <a:pt x="1183" y="2007"/>
                    </a:lnTo>
                    <a:lnTo>
                      <a:pt x="1200" y="2007"/>
                    </a:lnTo>
                    <a:lnTo>
                      <a:pt x="1217" y="2007"/>
                    </a:lnTo>
                    <a:lnTo>
                      <a:pt x="1234" y="1998"/>
                    </a:lnTo>
                    <a:lnTo>
                      <a:pt x="1251" y="1998"/>
                    </a:lnTo>
                    <a:lnTo>
                      <a:pt x="1269" y="1990"/>
                    </a:lnTo>
                    <a:lnTo>
                      <a:pt x="1286" y="1990"/>
                    </a:lnTo>
                    <a:lnTo>
                      <a:pt x="1303" y="1981"/>
                    </a:lnTo>
                    <a:lnTo>
                      <a:pt x="1320" y="1972"/>
                    </a:lnTo>
                    <a:lnTo>
                      <a:pt x="1337" y="1972"/>
                    </a:lnTo>
                    <a:lnTo>
                      <a:pt x="1354" y="1964"/>
                    </a:lnTo>
                    <a:lnTo>
                      <a:pt x="1372" y="1955"/>
                    </a:lnTo>
                    <a:lnTo>
                      <a:pt x="1389" y="1955"/>
                    </a:lnTo>
                    <a:lnTo>
                      <a:pt x="1406" y="1947"/>
                    </a:lnTo>
                    <a:lnTo>
                      <a:pt x="1414" y="1938"/>
                    </a:lnTo>
                    <a:lnTo>
                      <a:pt x="1432" y="1930"/>
                    </a:lnTo>
                    <a:lnTo>
                      <a:pt x="1449" y="1921"/>
                    </a:lnTo>
                    <a:lnTo>
                      <a:pt x="1466" y="1912"/>
                    </a:lnTo>
                    <a:lnTo>
                      <a:pt x="1483" y="1904"/>
                    </a:lnTo>
                    <a:lnTo>
                      <a:pt x="1500" y="1895"/>
                    </a:lnTo>
                    <a:lnTo>
                      <a:pt x="1509" y="1887"/>
                    </a:lnTo>
                    <a:lnTo>
                      <a:pt x="1526" y="1878"/>
                    </a:lnTo>
                    <a:lnTo>
                      <a:pt x="1543" y="1870"/>
                    </a:lnTo>
                    <a:lnTo>
                      <a:pt x="1560" y="1861"/>
                    </a:lnTo>
                    <a:lnTo>
                      <a:pt x="1569" y="1852"/>
                    </a:lnTo>
                    <a:lnTo>
                      <a:pt x="1586" y="1844"/>
                    </a:lnTo>
                    <a:lnTo>
                      <a:pt x="1603" y="1835"/>
                    </a:lnTo>
                    <a:lnTo>
                      <a:pt x="1612" y="1818"/>
                    </a:lnTo>
                    <a:lnTo>
                      <a:pt x="1629" y="1810"/>
                    </a:lnTo>
                    <a:lnTo>
                      <a:pt x="1646" y="1801"/>
                    </a:lnTo>
                    <a:lnTo>
                      <a:pt x="1654" y="1792"/>
                    </a:lnTo>
                    <a:lnTo>
                      <a:pt x="1672" y="1775"/>
                    </a:lnTo>
                    <a:lnTo>
                      <a:pt x="1680" y="1767"/>
                    </a:lnTo>
                    <a:lnTo>
                      <a:pt x="1697" y="1749"/>
                    </a:lnTo>
                    <a:lnTo>
                      <a:pt x="1706" y="1741"/>
                    </a:lnTo>
                    <a:lnTo>
                      <a:pt x="1723" y="1732"/>
                    </a:lnTo>
                    <a:lnTo>
                      <a:pt x="1732" y="1715"/>
                    </a:lnTo>
                    <a:lnTo>
                      <a:pt x="1749" y="1707"/>
                    </a:lnTo>
                    <a:lnTo>
                      <a:pt x="1757" y="1689"/>
                    </a:lnTo>
                    <a:lnTo>
                      <a:pt x="1766" y="1681"/>
                    </a:lnTo>
                    <a:lnTo>
                      <a:pt x="1783" y="1664"/>
                    </a:lnTo>
                    <a:lnTo>
                      <a:pt x="1792" y="1647"/>
                    </a:lnTo>
                    <a:lnTo>
                      <a:pt x="1800" y="1638"/>
                    </a:lnTo>
                    <a:lnTo>
                      <a:pt x="1817" y="1621"/>
                    </a:lnTo>
                    <a:lnTo>
                      <a:pt x="1826" y="1612"/>
                    </a:lnTo>
                    <a:lnTo>
                      <a:pt x="1834" y="1595"/>
                    </a:lnTo>
                    <a:lnTo>
                      <a:pt x="1843" y="1578"/>
                    </a:lnTo>
                    <a:lnTo>
                      <a:pt x="1852" y="1561"/>
                    </a:lnTo>
                    <a:lnTo>
                      <a:pt x="1860" y="1552"/>
                    </a:lnTo>
                    <a:lnTo>
                      <a:pt x="1869" y="1535"/>
                    </a:lnTo>
                    <a:lnTo>
                      <a:pt x="1886" y="1518"/>
                    </a:lnTo>
                    <a:lnTo>
                      <a:pt x="1894" y="1501"/>
                    </a:lnTo>
                    <a:lnTo>
                      <a:pt x="1903" y="1492"/>
                    </a:lnTo>
                    <a:lnTo>
                      <a:pt x="1903" y="1475"/>
                    </a:lnTo>
                    <a:lnTo>
                      <a:pt x="1912" y="1458"/>
                    </a:lnTo>
                    <a:lnTo>
                      <a:pt x="1920" y="1441"/>
                    </a:lnTo>
                    <a:lnTo>
                      <a:pt x="1929" y="1424"/>
                    </a:lnTo>
                    <a:lnTo>
                      <a:pt x="1937" y="1406"/>
                    </a:lnTo>
                    <a:lnTo>
                      <a:pt x="1946" y="1389"/>
                    </a:lnTo>
                    <a:lnTo>
                      <a:pt x="1946" y="1372"/>
                    </a:lnTo>
                    <a:lnTo>
                      <a:pt x="1954" y="1364"/>
                    </a:lnTo>
                    <a:lnTo>
                      <a:pt x="1963" y="1346"/>
                    </a:lnTo>
                    <a:lnTo>
                      <a:pt x="1972" y="1329"/>
                    </a:lnTo>
                    <a:lnTo>
                      <a:pt x="1972" y="1312"/>
                    </a:lnTo>
                    <a:lnTo>
                      <a:pt x="1980" y="1295"/>
                    </a:lnTo>
                    <a:lnTo>
                      <a:pt x="1980" y="1278"/>
                    </a:lnTo>
                    <a:lnTo>
                      <a:pt x="1989" y="1261"/>
                    </a:lnTo>
                    <a:lnTo>
                      <a:pt x="1989" y="1243"/>
                    </a:lnTo>
                    <a:lnTo>
                      <a:pt x="1997" y="1226"/>
                    </a:lnTo>
                    <a:lnTo>
                      <a:pt x="1997" y="1209"/>
                    </a:lnTo>
                    <a:lnTo>
                      <a:pt x="2006" y="1192"/>
                    </a:lnTo>
                    <a:lnTo>
                      <a:pt x="2006" y="1175"/>
                    </a:lnTo>
                    <a:lnTo>
                      <a:pt x="2006" y="1158"/>
                    </a:lnTo>
                    <a:lnTo>
                      <a:pt x="2006" y="1141"/>
                    </a:lnTo>
                    <a:lnTo>
                      <a:pt x="2014" y="1123"/>
                    </a:lnTo>
                    <a:lnTo>
                      <a:pt x="2014" y="1106"/>
                    </a:lnTo>
                    <a:lnTo>
                      <a:pt x="2014" y="1081"/>
                    </a:lnTo>
                    <a:lnTo>
                      <a:pt x="2014" y="1063"/>
                    </a:lnTo>
                    <a:lnTo>
                      <a:pt x="2014" y="1046"/>
                    </a:lnTo>
                    <a:lnTo>
                      <a:pt x="2014" y="1029"/>
                    </a:lnTo>
                    <a:lnTo>
                      <a:pt x="2014" y="1012"/>
                    </a:lnTo>
                    <a:lnTo>
                      <a:pt x="2014" y="995"/>
                    </a:lnTo>
                    <a:lnTo>
                      <a:pt x="2014" y="978"/>
                    </a:lnTo>
                    <a:lnTo>
                      <a:pt x="2014" y="960"/>
                    </a:lnTo>
                    <a:lnTo>
                      <a:pt x="2014" y="943"/>
                    </a:lnTo>
                    <a:lnTo>
                      <a:pt x="2014" y="926"/>
                    </a:lnTo>
                    <a:lnTo>
                      <a:pt x="2014" y="909"/>
                    </a:lnTo>
                    <a:lnTo>
                      <a:pt x="2006" y="892"/>
                    </a:lnTo>
                    <a:lnTo>
                      <a:pt x="2006" y="875"/>
                    </a:lnTo>
                    <a:lnTo>
                      <a:pt x="2006" y="858"/>
                    </a:lnTo>
                    <a:lnTo>
                      <a:pt x="2006" y="840"/>
                    </a:lnTo>
                    <a:lnTo>
                      <a:pt x="1997" y="823"/>
                    </a:lnTo>
                    <a:lnTo>
                      <a:pt x="1997" y="806"/>
                    </a:lnTo>
                    <a:lnTo>
                      <a:pt x="1989" y="789"/>
                    </a:lnTo>
                    <a:lnTo>
                      <a:pt x="1989" y="772"/>
                    </a:lnTo>
                    <a:lnTo>
                      <a:pt x="1980" y="755"/>
                    </a:lnTo>
                    <a:lnTo>
                      <a:pt x="1980" y="737"/>
                    </a:lnTo>
                    <a:lnTo>
                      <a:pt x="1972" y="720"/>
                    </a:lnTo>
                    <a:lnTo>
                      <a:pt x="1972" y="703"/>
                    </a:lnTo>
                    <a:lnTo>
                      <a:pt x="1963" y="686"/>
                    </a:lnTo>
                    <a:lnTo>
                      <a:pt x="1954" y="669"/>
                    </a:lnTo>
                    <a:lnTo>
                      <a:pt x="1946" y="652"/>
                    </a:lnTo>
                    <a:lnTo>
                      <a:pt x="1946" y="635"/>
                    </a:lnTo>
                    <a:lnTo>
                      <a:pt x="1937" y="617"/>
                    </a:lnTo>
                    <a:lnTo>
                      <a:pt x="1929" y="600"/>
                    </a:lnTo>
                    <a:lnTo>
                      <a:pt x="1920" y="583"/>
                    </a:lnTo>
                    <a:lnTo>
                      <a:pt x="1912" y="575"/>
                    </a:lnTo>
                    <a:lnTo>
                      <a:pt x="1903" y="557"/>
                    </a:lnTo>
                    <a:lnTo>
                      <a:pt x="1903" y="540"/>
                    </a:lnTo>
                    <a:lnTo>
                      <a:pt x="1894" y="523"/>
                    </a:lnTo>
                    <a:lnTo>
                      <a:pt x="1886" y="506"/>
                    </a:lnTo>
                    <a:lnTo>
                      <a:pt x="1869" y="497"/>
                    </a:lnTo>
                    <a:lnTo>
                      <a:pt x="1860" y="480"/>
                    </a:lnTo>
                    <a:lnTo>
                      <a:pt x="1852" y="463"/>
                    </a:lnTo>
                    <a:lnTo>
                      <a:pt x="1843" y="446"/>
                    </a:lnTo>
                    <a:lnTo>
                      <a:pt x="1834" y="437"/>
                    </a:lnTo>
                    <a:lnTo>
                      <a:pt x="1826" y="420"/>
                    </a:lnTo>
                    <a:lnTo>
                      <a:pt x="1817" y="403"/>
                    </a:lnTo>
                    <a:lnTo>
                      <a:pt x="1800" y="394"/>
                    </a:lnTo>
                    <a:lnTo>
                      <a:pt x="1792" y="377"/>
                    </a:lnTo>
                    <a:lnTo>
                      <a:pt x="1783" y="360"/>
                    </a:lnTo>
                    <a:lnTo>
                      <a:pt x="1766" y="352"/>
                    </a:lnTo>
                    <a:lnTo>
                      <a:pt x="1757" y="334"/>
                    </a:lnTo>
                    <a:lnTo>
                      <a:pt x="1749" y="326"/>
                    </a:lnTo>
                    <a:lnTo>
                      <a:pt x="1732" y="309"/>
                    </a:lnTo>
                    <a:lnTo>
                      <a:pt x="1723" y="300"/>
                    </a:lnTo>
                    <a:lnTo>
                      <a:pt x="1706" y="283"/>
                    </a:lnTo>
                    <a:lnTo>
                      <a:pt x="1697" y="274"/>
                    </a:lnTo>
                    <a:lnTo>
                      <a:pt x="1680" y="266"/>
                    </a:lnTo>
                    <a:lnTo>
                      <a:pt x="1672" y="249"/>
                    </a:lnTo>
                    <a:lnTo>
                      <a:pt x="1654" y="240"/>
                    </a:lnTo>
                    <a:lnTo>
                      <a:pt x="1646" y="231"/>
                    </a:lnTo>
                    <a:lnTo>
                      <a:pt x="1629" y="214"/>
                    </a:lnTo>
                    <a:lnTo>
                      <a:pt x="1612" y="206"/>
                    </a:lnTo>
                    <a:lnTo>
                      <a:pt x="1603" y="197"/>
                    </a:lnTo>
                    <a:lnTo>
                      <a:pt x="1586" y="189"/>
                    </a:lnTo>
                    <a:lnTo>
                      <a:pt x="1569" y="171"/>
                    </a:lnTo>
                    <a:lnTo>
                      <a:pt x="1560" y="163"/>
                    </a:lnTo>
                    <a:lnTo>
                      <a:pt x="1543" y="154"/>
                    </a:lnTo>
                    <a:lnTo>
                      <a:pt x="1526" y="146"/>
                    </a:lnTo>
                    <a:lnTo>
                      <a:pt x="1509" y="137"/>
                    </a:lnTo>
                    <a:lnTo>
                      <a:pt x="1500" y="129"/>
                    </a:lnTo>
                    <a:lnTo>
                      <a:pt x="1483" y="120"/>
                    </a:lnTo>
                    <a:lnTo>
                      <a:pt x="1466" y="111"/>
                    </a:lnTo>
                    <a:lnTo>
                      <a:pt x="1449" y="103"/>
                    </a:lnTo>
                    <a:lnTo>
                      <a:pt x="1432" y="94"/>
                    </a:lnTo>
                    <a:lnTo>
                      <a:pt x="1414" y="94"/>
                    </a:lnTo>
                    <a:lnTo>
                      <a:pt x="1406" y="86"/>
                    </a:lnTo>
                    <a:lnTo>
                      <a:pt x="1389" y="77"/>
                    </a:lnTo>
                    <a:lnTo>
                      <a:pt x="1372" y="69"/>
                    </a:lnTo>
                    <a:lnTo>
                      <a:pt x="1354" y="60"/>
                    </a:lnTo>
                    <a:lnTo>
                      <a:pt x="1337" y="60"/>
                    </a:lnTo>
                    <a:lnTo>
                      <a:pt x="1320" y="51"/>
                    </a:lnTo>
                    <a:lnTo>
                      <a:pt x="1303" y="43"/>
                    </a:lnTo>
                    <a:lnTo>
                      <a:pt x="1286" y="43"/>
                    </a:lnTo>
                    <a:lnTo>
                      <a:pt x="1269" y="34"/>
                    </a:lnTo>
                    <a:lnTo>
                      <a:pt x="1251" y="34"/>
                    </a:lnTo>
                    <a:lnTo>
                      <a:pt x="1234" y="26"/>
                    </a:lnTo>
                    <a:lnTo>
                      <a:pt x="1217" y="26"/>
                    </a:lnTo>
                    <a:lnTo>
                      <a:pt x="1200" y="17"/>
                    </a:lnTo>
                    <a:lnTo>
                      <a:pt x="1183" y="17"/>
                    </a:lnTo>
                    <a:lnTo>
                      <a:pt x="1166" y="17"/>
                    </a:lnTo>
                    <a:lnTo>
                      <a:pt x="1149" y="8"/>
                    </a:lnTo>
                    <a:lnTo>
                      <a:pt x="1131" y="8"/>
                    </a:lnTo>
                    <a:lnTo>
                      <a:pt x="1114" y="8"/>
                    </a:lnTo>
                    <a:lnTo>
                      <a:pt x="1097" y="8"/>
                    </a:lnTo>
                    <a:lnTo>
                      <a:pt x="1080" y="8"/>
                    </a:lnTo>
                    <a:lnTo>
                      <a:pt x="1063" y="0"/>
                    </a:lnTo>
                    <a:lnTo>
                      <a:pt x="1046" y="0"/>
                    </a:lnTo>
                    <a:lnTo>
                      <a:pt x="1029" y="0"/>
                    </a:lnTo>
                    <a:lnTo>
                      <a:pt x="1011" y="0"/>
                    </a:lnTo>
                    <a:lnTo>
                      <a:pt x="1011" y="1012"/>
                    </a:lnTo>
                    <a:lnTo>
                      <a:pt x="0" y="110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1FFFF"/>
                  </a:gs>
                  <a:gs pos="100000">
                    <a:schemeClr val="accent2"/>
                  </a:gs>
                </a:gsLst>
                <a:lin ang="5400000" scaled="1"/>
              </a:gradFill>
              <a:ln w="14351">
                <a:solidFill>
                  <a:srgbClr val="0080C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6572" name="Freeform 44"/>
              <p:cNvSpPr>
                <a:spLocks/>
              </p:cNvSpPr>
              <p:nvPr/>
            </p:nvSpPr>
            <p:spPr bwMode="auto">
              <a:xfrm>
                <a:off x="1839" y="1945"/>
                <a:ext cx="2014" cy="2024"/>
              </a:xfrm>
              <a:custGeom>
                <a:avLst/>
                <a:gdLst/>
                <a:ahLst/>
                <a:cxnLst>
                  <a:cxn ang="0">
                    <a:pos x="1063" y="0"/>
                  </a:cxn>
                  <a:cxn ang="0">
                    <a:pos x="1149" y="8"/>
                  </a:cxn>
                  <a:cxn ang="0">
                    <a:pos x="1234" y="26"/>
                  </a:cxn>
                  <a:cxn ang="0">
                    <a:pos x="1320" y="51"/>
                  </a:cxn>
                  <a:cxn ang="0">
                    <a:pos x="1406" y="86"/>
                  </a:cxn>
                  <a:cxn ang="0">
                    <a:pos x="1483" y="120"/>
                  </a:cxn>
                  <a:cxn ang="0">
                    <a:pos x="1560" y="163"/>
                  </a:cxn>
                  <a:cxn ang="0">
                    <a:pos x="1629" y="214"/>
                  </a:cxn>
                  <a:cxn ang="0">
                    <a:pos x="1697" y="274"/>
                  </a:cxn>
                  <a:cxn ang="0">
                    <a:pos x="1757" y="334"/>
                  </a:cxn>
                  <a:cxn ang="0">
                    <a:pos x="1817" y="403"/>
                  </a:cxn>
                  <a:cxn ang="0">
                    <a:pos x="1860" y="480"/>
                  </a:cxn>
                  <a:cxn ang="0">
                    <a:pos x="1903" y="557"/>
                  </a:cxn>
                  <a:cxn ang="0">
                    <a:pos x="1946" y="635"/>
                  </a:cxn>
                  <a:cxn ang="0">
                    <a:pos x="1972" y="720"/>
                  </a:cxn>
                  <a:cxn ang="0">
                    <a:pos x="1997" y="806"/>
                  </a:cxn>
                  <a:cxn ang="0">
                    <a:pos x="2006" y="892"/>
                  </a:cxn>
                  <a:cxn ang="0">
                    <a:pos x="2014" y="978"/>
                  </a:cxn>
                  <a:cxn ang="0">
                    <a:pos x="2014" y="1063"/>
                  </a:cxn>
                  <a:cxn ang="0">
                    <a:pos x="2006" y="1158"/>
                  </a:cxn>
                  <a:cxn ang="0">
                    <a:pos x="1989" y="1243"/>
                  </a:cxn>
                  <a:cxn ang="0">
                    <a:pos x="1972" y="1329"/>
                  </a:cxn>
                  <a:cxn ang="0">
                    <a:pos x="1937" y="1406"/>
                  </a:cxn>
                  <a:cxn ang="0">
                    <a:pos x="1903" y="1492"/>
                  </a:cxn>
                  <a:cxn ang="0">
                    <a:pos x="1852" y="1561"/>
                  </a:cxn>
                  <a:cxn ang="0">
                    <a:pos x="1800" y="1638"/>
                  </a:cxn>
                  <a:cxn ang="0">
                    <a:pos x="1749" y="1707"/>
                  </a:cxn>
                  <a:cxn ang="0">
                    <a:pos x="1680" y="1767"/>
                  </a:cxn>
                  <a:cxn ang="0">
                    <a:pos x="1612" y="1818"/>
                  </a:cxn>
                  <a:cxn ang="0">
                    <a:pos x="1543" y="1870"/>
                  </a:cxn>
                  <a:cxn ang="0">
                    <a:pos x="1466" y="1912"/>
                  </a:cxn>
                  <a:cxn ang="0">
                    <a:pos x="1389" y="1955"/>
                  </a:cxn>
                  <a:cxn ang="0">
                    <a:pos x="1303" y="1981"/>
                  </a:cxn>
                  <a:cxn ang="0">
                    <a:pos x="1217" y="2007"/>
                  </a:cxn>
                  <a:cxn ang="0">
                    <a:pos x="1131" y="2015"/>
                  </a:cxn>
                  <a:cxn ang="0">
                    <a:pos x="1046" y="2024"/>
                  </a:cxn>
                  <a:cxn ang="0">
                    <a:pos x="951" y="2024"/>
                  </a:cxn>
                  <a:cxn ang="0">
                    <a:pos x="866" y="2015"/>
                  </a:cxn>
                  <a:cxn ang="0">
                    <a:pos x="780" y="1998"/>
                  </a:cxn>
                  <a:cxn ang="0">
                    <a:pos x="694" y="1972"/>
                  </a:cxn>
                  <a:cxn ang="0">
                    <a:pos x="609" y="1947"/>
                  </a:cxn>
                  <a:cxn ang="0">
                    <a:pos x="531" y="1904"/>
                  </a:cxn>
                  <a:cxn ang="0">
                    <a:pos x="454" y="1861"/>
                  </a:cxn>
                  <a:cxn ang="0">
                    <a:pos x="386" y="1810"/>
                  </a:cxn>
                  <a:cxn ang="0">
                    <a:pos x="317" y="1749"/>
                  </a:cxn>
                  <a:cxn ang="0">
                    <a:pos x="257" y="1689"/>
                  </a:cxn>
                  <a:cxn ang="0">
                    <a:pos x="197" y="1621"/>
                  </a:cxn>
                  <a:cxn ang="0">
                    <a:pos x="154" y="1552"/>
                  </a:cxn>
                  <a:cxn ang="0">
                    <a:pos x="111" y="1475"/>
                  </a:cxn>
                  <a:cxn ang="0">
                    <a:pos x="68" y="1389"/>
                  </a:cxn>
                  <a:cxn ang="0">
                    <a:pos x="43" y="1312"/>
                  </a:cxn>
                  <a:cxn ang="0">
                    <a:pos x="17" y="1226"/>
                  </a:cxn>
                  <a:cxn ang="0">
                    <a:pos x="8" y="1141"/>
                  </a:cxn>
                </a:cxnLst>
                <a:rect l="0" t="0" r="r" b="b"/>
                <a:pathLst>
                  <a:path w="2014" h="2024">
                    <a:moveTo>
                      <a:pt x="1011" y="1012"/>
                    </a:moveTo>
                    <a:lnTo>
                      <a:pt x="1011" y="0"/>
                    </a:lnTo>
                    <a:lnTo>
                      <a:pt x="1029" y="0"/>
                    </a:lnTo>
                    <a:lnTo>
                      <a:pt x="1046" y="0"/>
                    </a:lnTo>
                    <a:lnTo>
                      <a:pt x="1063" y="0"/>
                    </a:lnTo>
                    <a:lnTo>
                      <a:pt x="1080" y="8"/>
                    </a:lnTo>
                    <a:lnTo>
                      <a:pt x="1097" y="8"/>
                    </a:lnTo>
                    <a:lnTo>
                      <a:pt x="1114" y="8"/>
                    </a:lnTo>
                    <a:lnTo>
                      <a:pt x="1131" y="8"/>
                    </a:lnTo>
                    <a:lnTo>
                      <a:pt x="1149" y="8"/>
                    </a:lnTo>
                    <a:lnTo>
                      <a:pt x="1166" y="17"/>
                    </a:lnTo>
                    <a:lnTo>
                      <a:pt x="1183" y="17"/>
                    </a:lnTo>
                    <a:lnTo>
                      <a:pt x="1200" y="17"/>
                    </a:lnTo>
                    <a:lnTo>
                      <a:pt x="1217" y="26"/>
                    </a:lnTo>
                    <a:lnTo>
                      <a:pt x="1234" y="26"/>
                    </a:lnTo>
                    <a:lnTo>
                      <a:pt x="1251" y="34"/>
                    </a:lnTo>
                    <a:lnTo>
                      <a:pt x="1269" y="34"/>
                    </a:lnTo>
                    <a:lnTo>
                      <a:pt x="1286" y="43"/>
                    </a:lnTo>
                    <a:lnTo>
                      <a:pt x="1303" y="43"/>
                    </a:lnTo>
                    <a:lnTo>
                      <a:pt x="1320" y="51"/>
                    </a:lnTo>
                    <a:lnTo>
                      <a:pt x="1337" y="60"/>
                    </a:lnTo>
                    <a:lnTo>
                      <a:pt x="1354" y="60"/>
                    </a:lnTo>
                    <a:lnTo>
                      <a:pt x="1372" y="69"/>
                    </a:lnTo>
                    <a:lnTo>
                      <a:pt x="1389" y="77"/>
                    </a:lnTo>
                    <a:lnTo>
                      <a:pt x="1406" y="86"/>
                    </a:lnTo>
                    <a:lnTo>
                      <a:pt x="1414" y="94"/>
                    </a:lnTo>
                    <a:lnTo>
                      <a:pt x="1432" y="94"/>
                    </a:lnTo>
                    <a:lnTo>
                      <a:pt x="1449" y="103"/>
                    </a:lnTo>
                    <a:lnTo>
                      <a:pt x="1466" y="111"/>
                    </a:lnTo>
                    <a:lnTo>
                      <a:pt x="1483" y="120"/>
                    </a:lnTo>
                    <a:lnTo>
                      <a:pt x="1500" y="129"/>
                    </a:lnTo>
                    <a:lnTo>
                      <a:pt x="1509" y="137"/>
                    </a:lnTo>
                    <a:lnTo>
                      <a:pt x="1526" y="146"/>
                    </a:lnTo>
                    <a:lnTo>
                      <a:pt x="1543" y="154"/>
                    </a:lnTo>
                    <a:lnTo>
                      <a:pt x="1560" y="163"/>
                    </a:lnTo>
                    <a:lnTo>
                      <a:pt x="1569" y="171"/>
                    </a:lnTo>
                    <a:lnTo>
                      <a:pt x="1586" y="189"/>
                    </a:lnTo>
                    <a:lnTo>
                      <a:pt x="1603" y="197"/>
                    </a:lnTo>
                    <a:lnTo>
                      <a:pt x="1612" y="206"/>
                    </a:lnTo>
                    <a:lnTo>
                      <a:pt x="1629" y="214"/>
                    </a:lnTo>
                    <a:lnTo>
                      <a:pt x="1646" y="231"/>
                    </a:lnTo>
                    <a:lnTo>
                      <a:pt x="1654" y="240"/>
                    </a:lnTo>
                    <a:lnTo>
                      <a:pt x="1672" y="249"/>
                    </a:lnTo>
                    <a:lnTo>
                      <a:pt x="1680" y="266"/>
                    </a:lnTo>
                    <a:lnTo>
                      <a:pt x="1697" y="274"/>
                    </a:lnTo>
                    <a:lnTo>
                      <a:pt x="1706" y="283"/>
                    </a:lnTo>
                    <a:lnTo>
                      <a:pt x="1723" y="300"/>
                    </a:lnTo>
                    <a:lnTo>
                      <a:pt x="1732" y="309"/>
                    </a:lnTo>
                    <a:lnTo>
                      <a:pt x="1749" y="326"/>
                    </a:lnTo>
                    <a:lnTo>
                      <a:pt x="1757" y="334"/>
                    </a:lnTo>
                    <a:lnTo>
                      <a:pt x="1766" y="352"/>
                    </a:lnTo>
                    <a:lnTo>
                      <a:pt x="1783" y="360"/>
                    </a:lnTo>
                    <a:lnTo>
                      <a:pt x="1792" y="377"/>
                    </a:lnTo>
                    <a:lnTo>
                      <a:pt x="1800" y="394"/>
                    </a:lnTo>
                    <a:lnTo>
                      <a:pt x="1817" y="403"/>
                    </a:lnTo>
                    <a:lnTo>
                      <a:pt x="1826" y="420"/>
                    </a:lnTo>
                    <a:lnTo>
                      <a:pt x="1834" y="437"/>
                    </a:lnTo>
                    <a:lnTo>
                      <a:pt x="1843" y="446"/>
                    </a:lnTo>
                    <a:lnTo>
                      <a:pt x="1852" y="463"/>
                    </a:lnTo>
                    <a:lnTo>
                      <a:pt x="1860" y="480"/>
                    </a:lnTo>
                    <a:lnTo>
                      <a:pt x="1869" y="497"/>
                    </a:lnTo>
                    <a:lnTo>
                      <a:pt x="1886" y="506"/>
                    </a:lnTo>
                    <a:lnTo>
                      <a:pt x="1894" y="523"/>
                    </a:lnTo>
                    <a:lnTo>
                      <a:pt x="1903" y="540"/>
                    </a:lnTo>
                    <a:lnTo>
                      <a:pt x="1903" y="557"/>
                    </a:lnTo>
                    <a:lnTo>
                      <a:pt x="1912" y="575"/>
                    </a:lnTo>
                    <a:lnTo>
                      <a:pt x="1920" y="583"/>
                    </a:lnTo>
                    <a:lnTo>
                      <a:pt x="1929" y="600"/>
                    </a:lnTo>
                    <a:lnTo>
                      <a:pt x="1937" y="617"/>
                    </a:lnTo>
                    <a:lnTo>
                      <a:pt x="1946" y="635"/>
                    </a:lnTo>
                    <a:lnTo>
                      <a:pt x="1946" y="652"/>
                    </a:lnTo>
                    <a:lnTo>
                      <a:pt x="1954" y="669"/>
                    </a:lnTo>
                    <a:lnTo>
                      <a:pt x="1963" y="686"/>
                    </a:lnTo>
                    <a:lnTo>
                      <a:pt x="1972" y="703"/>
                    </a:lnTo>
                    <a:lnTo>
                      <a:pt x="1972" y="720"/>
                    </a:lnTo>
                    <a:lnTo>
                      <a:pt x="1980" y="737"/>
                    </a:lnTo>
                    <a:lnTo>
                      <a:pt x="1980" y="755"/>
                    </a:lnTo>
                    <a:lnTo>
                      <a:pt x="1989" y="772"/>
                    </a:lnTo>
                    <a:lnTo>
                      <a:pt x="1989" y="789"/>
                    </a:lnTo>
                    <a:lnTo>
                      <a:pt x="1997" y="806"/>
                    </a:lnTo>
                    <a:lnTo>
                      <a:pt x="1997" y="823"/>
                    </a:lnTo>
                    <a:lnTo>
                      <a:pt x="2006" y="840"/>
                    </a:lnTo>
                    <a:lnTo>
                      <a:pt x="2006" y="858"/>
                    </a:lnTo>
                    <a:lnTo>
                      <a:pt x="2006" y="875"/>
                    </a:lnTo>
                    <a:lnTo>
                      <a:pt x="2006" y="892"/>
                    </a:lnTo>
                    <a:lnTo>
                      <a:pt x="2014" y="909"/>
                    </a:lnTo>
                    <a:lnTo>
                      <a:pt x="2014" y="926"/>
                    </a:lnTo>
                    <a:lnTo>
                      <a:pt x="2014" y="943"/>
                    </a:lnTo>
                    <a:lnTo>
                      <a:pt x="2014" y="960"/>
                    </a:lnTo>
                    <a:lnTo>
                      <a:pt x="2014" y="978"/>
                    </a:lnTo>
                    <a:lnTo>
                      <a:pt x="2014" y="995"/>
                    </a:lnTo>
                    <a:lnTo>
                      <a:pt x="2014" y="1012"/>
                    </a:lnTo>
                    <a:lnTo>
                      <a:pt x="2014" y="1029"/>
                    </a:lnTo>
                    <a:lnTo>
                      <a:pt x="2014" y="1046"/>
                    </a:lnTo>
                    <a:lnTo>
                      <a:pt x="2014" y="1063"/>
                    </a:lnTo>
                    <a:lnTo>
                      <a:pt x="2014" y="1081"/>
                    </a:lnTo>
                    <a:lnTo>
                      <a:pt x="2014" y="1106"/>
                    </a:lnTo>
                    <a:lnTo>
                      <a:pt x="2014" y="1123"/>
                    </a:lnTo>
                    <a:lnTo>
                      <a:pt x="2006" y="1141"/>
                    </a:lnTo>
                    <a:lnTo>
                      <a:pt x="2006" y="1158"/>
                    </a:lnTo>
                    <a:lnTo>
                      <a:pt x="2006" y="1175"/>
                    </a:lnTo>
                    <a:lnTo>
                      <a:pt x="2006" y="1192"/>
                    </a:lnTo>
                    <a:lnTo>
                      <a:pt x="1997" y="1209"/>
                    </a:lnTo>
                    <a:lnTo>
                      <a:pt x="1997" y="1226"/>
                    </a:lnTo>
                    <a:lnTo>
                      <a:pt x="1989" y="1243"/>
                    </a:lnTo>
                    <a:lnTo>
                      <a:pt x="1989" y="1261"/>
                    </a:lnTo>
                    <a:lnTo>
                      <a:pt x="1980" y="1278"/>
                    </a:lnTo>
                    <a:lnTo>
                      <a:pt x="1980" y="1295"/>
                    </a:lnTo>
                    <a:lnTo>
                      <a:pt x="1972" y="1312"/>
                    </a:lnTo>
                    <a:lnTo>
                      <a:pt x="1972" y="1329"/>
                    </a:lnTo>
                    <a:lnTo>
                      <a:pt x="1963" y="1346"/>
                    </a:lnTo>
                    <a:lnTo>
                      <a:pt x="1954" y="1364"/>
                    </a:lnTo>
                    <a:lnTo>
                      <a:pt x="1946" y="1372"/>
                    </a:lnTo>
                    <a:lnTo>
                      <a:pt x="1946" y="1389"/>
                    </a:lnTo>
                    <a:lnTo>
                      <a:pt x="1937" y="1406"/>
                    </a:lnTo>
                    <a:lnTo>
                      <a:pt x="1929" y="1424"/>
                    </a:lnTo>
                    <a:lnTo>
                      <a:pt x="1920" y="1441"/>
                    </a:lnTo>
                    <a:lnTo>
                      <a:pt x="1912" y="1458"/>
                    </a:lnTo>
                    <a:lnTo>
                      <a:pt x="1903" y="1475"/>
                    </a:lnTo>
                    <a:lnTo>
                      <a:pt x="1903" y="1492"/>
                    </a:lnTo>
                    <a:lnTo>
                      <a:pt x="1894" y="1501"/>
                    </a:lnTo>
                    <a:lnTo>
                      <a:pt x="1886" y="1518"/>
                    </a:lnTo>
                    <a:lnTo>
                      <a:pt x="1869" y="1535"/>
                    </a:lnTo>
                    <a:lnTo>
                      <a:pt x="1860" y="1552"/>
                    </a:lnTo>
                    <a:lnTo>
                      <a:pt x="1852" y="1561"/>
                    </a:lnTo>
                    <a:lnTo>
                      <a:pt x="1843" y="1578"/>
                    </a:lnTo>
                    <a:lnTo>
                      <a:pt x="1834" y="1595"/>
                    </a:lnTo>
                    <a:lnTo>
                      <a:pt x="1826" y="1612"/>
                    </a:lnTo>
                    <a:lnTo>
                      <a:pt x="1817" y="1621"/>
                    </a:lnTo>
                    <a:lnTo>
                      <a:pt x="1800" y="1638"/>
                    </a:lnTo>
                    <a:lnTo>
                      <a:pt x="1792" y="1647"/>
                    </a:lnTo>
                    <a:lnTo>
                      <a:pt x="1783" y="1664"/>
                    </a:lnTo>
                    <a:lnTo>
                      <a:pt x="1766" y="1681"/>
                    </a:lnTo>
                    <a:lnTo>
                      <a:pt x="1757" y="1689"/>
                    </a:lnTo>
                    <a:lnTo>
                      <a:pt x="1749" y="1707"/>
                    </a:lnTo>
                    <a:lnTo>
                      <a:pt x="1732" y="1715"/>
                    </a:lnTo>
                    <a:lnTo>
                      <a:pt x="1723" y="1732"/>
                    </a:lnTo>
                    <a:lnTo>
                      <a:pt x="1706" y="1741"/>
                    </a:lnTo>
                    <a:lnTo>
                      <a:pt x="1697" y="1749"/>
                    </a:lnTo>
                    <a:lnTo>
                      <a:pt x="1680" y="1767"/>
                    </a:lnTo>
                    <a:lnTo>
                      <a:pt x="1672" y="1775"/>
                    </a:lnTo>
                    <a:lnTo>
                      <a:pt x="1654" y="1792"/>
                    </a:lnTo>
                    <a:lnTo>
                      <a:pt x="1646" y="1801"/>
                    </a:lnTo>
                    <a:lnTo>
                      <a:pt x="1629" y="1810"/>
                    </a:lnTo>
                    <a:lnTo>
                      <a:pt x="1612" y="1818"/>
                    </a:lnTo>
                    <a:lnTo>
                      <a:pt x="1603" y="1835"/>
                    </a:lnTo>
                    <a:lnTo>
                      <a:pt x="1586" y="1844"/>
                    </a:lnTo>
                    <a:lnTo>
                      <a:pt x="1569" y="1852"/>
                    </a:lnTo>
                    <a:lnTo>
                      <a:pt x="1560" y="1861"/>
                    </a:lnTo>
                    <a:lnTo>
                      <a:pt x="1543" y="1870"/>
                    </a:lnTo>
                    <a:lnTo>
                      <a:pt x="1526" y="1878"/>
                    </a:lnTo>
                    <a:lnTo>
                      <a:pt x="1509" y="1887"/>
                    </a:lnTo>
                    <a:lnTo>
                      <a:pt x="1500" y="1895"/>
                    </a:lnTo>
                    <a:lnTo>
                      <a:pt x="1483" y="1904"/>
                    </a:lnTo>
                    <a:lnTo>
                      <a:pt x="1466" y="1912"/>
                    </a:lnTo>
                    <a:lnTo>
                      <a:pt x="1449" y="1921"/>
                    </a:lnTo>
                    <a:lnTo>
                      <a:pt x="1432" y="1930"/>
                    </a:lnTo>
                    <a:lnTo>
                      <a:pt x="1414" y="1938"/>
                    </a:lnTo>
                    <a:lnTo>
                      <a:pt x="1406" y="1947"/>
                    </a:lnTo>
                    <a:lnTo>
                      <a:pt x="1389" y="1955"/>
                    </a:lnTo>
                    <a:lnTo>
                      <a:pt x="1372" y="1955"/>
                    </a:lnTo>
                    <a:lnTo>
                      <a:pt x="1354" y="1964"/>
                    </a:lnTo>
                    <a:lnTo>
                      <a:pt x="1337" y="1972"/>
                    </a:lnTo>
                    <a:lnTo>
                      <a:pt x="1320" y="1972"/>
                    </a:lnTo>
                    <a:lnTo>
                      <a:pt x="1303" y="1981"/>
                    </a:lnTo>
                    <a:lnTo>
                      <a:pt x="1286" y="1990"/>
                    </a:lnTo>
                    <a:lnTo>
                      <a:pt x="1269" y="1990"/>
                    </a:lnTo>
                    <a:lnTo>
                      <a:pt x="1251" y="1998"/>
                    </a:lnTo>
                    <a:lnTo>
                      <a:pt x="1234" y="1998"/>
                    </a:lnTo>
                    <a:lnTo>
                      <a:pt x="1217" y="2007"/>
                    </a:lnTo>
                    <a:lnTo>
                      <a:pt x="1200" y="2007"/>
                    </a:lnTo>
                    <a:lnTo>
                      <a:pt x="1183" y="2007"/>
                    </a:lnTo>
                    <a:lnTo>
                      <a:pt x="1166" y="2015"/>
                    </a:lnTo>
                    <a:lnTo>
                      <a:pt x="1149" y="2015"/>
                    </a:lnTo>
                    <a:lnTo>
                      <a:pt x="1131" y="2015"/>
                    </a:lnTo>
                    <a:lnTo>
                      <a:pt x="1114" y="2015"/>
                    </a:lnTo>
                    <a:lnTo>
                      <a:pt x="1097" y="2024"/>
                    </a:lnTo>
                    <a:lnTo>
                      <a:pt x="1080" y="2024"/>
                    </a:lnTo>
                    <a:lnTo>
                      <a:pt x="1063" y="2024"/>
                    </a:lnTo>
                    <a:lnTo>
                      <a:pt x="1046" y="2024"/>
                    </a:lnTo>
                    <a:lnTo>
                      <a:pt x="1029" y="2024"/>
                    </a:lnTo>
                    <a:lnTo>
                      <a:pt x="1011" y="2024"/>
                    </a:lnTo>
                    <a:lnTo>
                      <a:pt x="986" y="2024"/>
                    </a:lnTo>
                    <a:lnTo>
                      <a:pt x="969" y="2024"/>
                    </a:lnTo>
                    <a:lnTo>
                      <a:pt x="951" y="2024"/>
                    </a:lnTo>
                    <a:lnTo>
                      <a:pt x="934" y="2024"/>
                    </a:lnTo>
                    <a:lnTo>
                      <a:pt x="917" y="2024"/>
                    </a:lnTo>
                    <a:lnTo>
                      <a:pt x="900" y="2015"/>
                    </a:lnTo>
                    <a:lnTo>
                      <a:pt x="883" y="2015"/>
                    </a:lnTo>
                    <a:lnTo>
                      <a:pt x="866" y="2015"/>
                    </a:lnTo>
                    <a:lnTo>
                      <a:pt x="849" y="2015"/>
                    </a:lnTo>
                    <a:lnTo>
                      <a:pt x="831" y="2007"/>
                    </a:lnTo>
                    <a:lnTo>
                      <a:pt x="814" y="2007"/>
                    </a:lnTo>
                    <a:lnTo>
                      <a:pt x="797" y="2007"/>
                    </a:lnTo>
                    <a:lnTo>
                      <a:pt x="780" y="1998"/>
                    </a:lnTo>
                    <a:lnTo>
                      <a:pt x="763" y="1998"/>
                    </a:lnTo>
                    <a:lnTo>
                      <a:pt x="746" y="1990"/>
                    </a:lnTo>
                    <a:lnTo>
                      <a:pt x="729" y="1990"/>
                    </a:lnTo>
                    <a:lnTo>
                      <a:pt x="711" y="1981"/>
                    </a:lnTo>
                    <a:lnTo>
                      <a:pt x="694" y="1972"/>
                    </a:lnTo>
                    <a:lnTo>
                      <a:pt x="677" y="1972"/>
                    </a:lnTo>
                    <a:lnTo>
                      <a:pt x="660" y="1964"/>
                    </a:lnTo>
                    <a:lnTo>
                      <a:pt x="643" y="1955"/>
                    </a:lnTo>
                    <a:lnTo>
                      <a:pt x="626" y="1955"/>
                    </a:lnTo>
                    <a:lnTo>
                      <a:pt x="609" y="1947"/>
                    </a:lnTo>
                    <a:lnTo>
                      <a:pt x="600" y="1938"/>
                    </a:lnTo>
                    <a:lnTo>
                      <a:pt x="583" y="1930"/>
                    </a:lnTo>
                    <a:lnTo>
                      <a:pt x="566" y="1921"/>
                    </a:lnTo>
                    <a:lnTo>
                      <a:pt x="549" y="1912"/>
                    </a:lnTo>
                    <a:lnTo>
                      <a:pt x="531" y="1904"/>
                    </a:lnTo>
                    <a:lnTo>
                      <a:pt x="514" y="1895"/>
                    </a:lnTo>
                    <a:lnTo>
                      <a:pt x="506" y="1887"/>
                    </a:lnTo>
                    <a:lnTo>
                      <a:pt x="489" y="1878"/>
                    </a:lnTo>
                    <a:lnTo>
                      <a:pt x="471" y="1870"/>
                    </a:lnTo>
                    <a:lnTo>
                      <a:pt x="454" y="1861"/>
                    </a:lnTo>
                    <a:lnTo>
                      <a:pt x="446" y="1852"/>
                    </a:lnTo>
                    <a:lnTo>
                      <a:pt x="429" y="1844"/>
                    </a:lnTo>
                    <a:lnTo>
                      <a:pt x="411" y="1835"/>
                    </a:lnTo>
                    <a:lnTo>
                      <a:pt x="403" y="1818"/>
                    </a:lnTo>
                    <a:lnTo>
                      <a:pt x="386" y="1810"/>
                    </a:lnTo>
                    <a:lnTo>
                      <a:pt x="369" y="1801"/>
                    </a:lnTo>
                    <a:lnTo>
                      <a:pt x="360" y="1792"/>
                    </a:lnTo>
                    <a:lnTo>
                      <a:pt x="343" y="1775"/>
                    </a:lnTo>
                    <a:lnTo>
                      <a:pt x="334" y="1767"/>
                    </a:lnTo>
                    <a:lnTo>
                      <a:pt x="317" y="1749"/>
                    </a:lnTo>
                    <a:lnTo>
                      <a:pt x="308" y="1741"/>
                    </a:lnTo>
                    <a:lnTo>
                      <a:pt x="291" y="1732"/>
                    </a:lnTo>
                    <a:lnTo>
                      <a:pt x="283" y="1715"/>
                    </a:lnTo>
                    <a:lnTo>
                      <a:pt x="266" y="1707"/>
                    </a:lnTo>
                    <a:lnTo>
                      <a:pt x="257" y="1689"/>
                    </a:lnTo>
                    <a:lnTo>
                      <a:pt x="248" y="1681"/>
                    </a:lnTo>
                    <a:lnTo>
                      <a:pt x="231" y="1664"/>
                    </a:lnTo>
                    <a:lnTo>
                      <a:pt x="223" y="1647"/>
                    </a:lnTo>
                    <a:lnTo>
                      <a:pt x="214" y="1638"/>
                    </a:lnTo>
                    <a:lnTo>
                      <a:pt x="197" y="1621"/>
                    </a:lnTo>
                    <a:lnTo>
                      <a:pt x="188" y="1612"/>
                    </a:lnTo>
                    <a:lnTo>
                      <a:pt x="180" y="1595"/>
                    </a:lnTo>
                    <a:lnTo>
                      <a:pt x="171" y="1578"/>
                    </a:lnTo>
                    <a:lnTo>
                      <a:pt x="163" y="1561"/>
                    </a:lnTo>
                    <a:lnTo>
                      <a:pt x="154" y="1552"/>
                    </a:lnTo>
                    <a:lnTo>
                      <a:pt x="146" y="1535"/>
                    </a:lnTo>
                    <a:lnTo>
                      <a:pt x="128" y="1518"/>
                    </a:lnTo>
                    <a:lnTo>
                      <a:pt x="120" y="1501"/>
                    </a:lnTo>
                    <a:lnTo>
                      <a:pt x="111" y="1492"/>
                    </a:lnTo>
                    <a:lnTo>
                      <a:pt x="111" y="1475"/>
                    </a:lnTo>
                    <a:lnTo>
                      <a:pt x="103" y="1458"/>
                    </a:lnTo>
                    <a:lnTo>
                      <a:pt x="94" y="1441"/>
                    </a:lnTo>
                    <a:lnTo>
                      <a:pt x="86" y="1424"/>
                    </a:lnTo>
                    <a:lnTo>
                      <a:pt x="77" y="1406"/>
                    </a:lnTo>
                    <a:lnTo>
                      <a:pt x="68" y="1389"/>
                    </a:lnTo>
                    <a:lnTo>
                      <a:pt x="68" y="1372"/>
                    </a:lnTo>
                    <a:lnTo>
                      <a:pt x="60" y="1364"/>
                    </a:lnTo>
                    <a:lnTo>
                      <a:pt x="51" y="1346"/>
                    </a:lnTo>
                    <a:lnTo>
                      <a:pt x="43" y="1329"/>
                    </a:lnTo>
                    <a:lnTo>
                      <a:pt x="43" y="1312"/>
                    </a:lnTo>
                    <a:lnTo>
                      <a:pt x="34" y="1295"/>
                    </a:lnTo>
                    <a:lnTo>
                      <a:pt x="34" y="1278"/>
                    </a:lnTo>
                    <a:lnTo>
                      <a:pt x="26" y="1261"/>
                    </a:lnTo>
                    <a:lnTo>
                      <a:pt x="26" y="1243"/>
                    </a:lnTo>
                    <a:lnTo>
                      <a:pt x="17" y="1226"/>
                    </a:lnTo>
                    <a:lnTo>
                      <a:pt x="17" y="1209"/>
                    </a:lnTo>
                    <a:lnTo>
                      <a:pt x="8" y="1192"/>
                    </a:lnTo>
                    <a:lnTo>
                      <a:pt x="8" y="1175"/>
                    </a:lnTo>
                    <a:lnTo>
                      <a:pt x="8" y="1158"/>
                    </a:lnTo>
                    <a:lnTo>
                      <a:pt x="8" y="1141"/>
                    </a:lnTo>
                    <a:lnTo>
                      <a:pt x="0" y="1123"/>
                    </a:lnTo>
                    <a:lnTo>
                      <a:pt x="0" y="1106"/>
                    </a:lnTo>
                    <a:lnTo>
                      <a:pt x="1011" y="1012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406573" name="Rectangle 45"/>
            <p:cNvSpPr>
              <a:spLocks noChangeArrowheads="1"/>
            </p:cNvSpPr>
            <p:nvPr/>
          </p:nvSpPr>
          <p:spPr bwMode="auto">
            <a:xfrm>
              <a:off x="1917" y="2865"/>
              <a:ext cx="18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26%</a:t>
              </a:r>
            </a:p>
          </p:txBody>
        </p:sp>
        <p:sp>
          <p:nvSpPr>
            <p:cNvPr id="406574" name="Rectangle 46"/>
            <p:cNvSpPr>
              <a:spLocks noChangeArrowheads="1"/>
            </p:cNvSpPr>
            <p:nvPr/>
          </p:nvSpPr>
          <p:spPr bwMode="auto">
            <a:xfrm>
              <a:off x="3976" y="3449"/>
              <a:ext cx="186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74%</a:t>
              </a:r>
            </a:p>
          </p:txBody>
        </p:sp>
        <p:sp>
          <p:nvSpPr>
            <p:cNvPr id="406575" name="Rectangle 47"/>
            <p:cNvSpPr>
              <a:spLocks noChangeArrowheads="1"/>
            </p:cNvSpPr>
            <p:nvPr/>
          </p:nvSpPr>
          <p:spPr bwMode="auto">
            <a:xfrm>
              <a:off x="1791" y="2750"/>
              <a:ext cx="51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Masculino</a:t>
              </a:r>
            </a:p>
          </p:txBody>
        </p:sp>
        <p:sp>
          <p:nvSpPr>
            <p:cNvPr id="406576" name="Rectangle 48"/>
            <p:cNvSpPr>
              <a:spLocks noChangeArrowheads="1"/>
            </p:cNvSpPr>
            <p:nvPr/>
          </p:nvSpPr>
          <p:spPr bwMode="auto">
            <a:xfrm>
              <a:off x="3787" y="3339"/>
              <a:ext cx="454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Femenino</a:t>
              </a:r>
            </a:p>
          </p:txBody>
        </p:sp>
        <p:grpSp>
          <p:nvGrpSpPr>
            <p:cNvPr id="406577" name="Group 49"/>
            <p:cNvGrpSpPr>
              <a:grpSpLocks/>
            </p:cNvGrpSpPr>
            <p:nvPr/>
          </p:nvGrpSpPr>
          <p:grpSpPr bwMode="auto">
            <a:xfrm>
              <a:off x="1973" y="2976"/>
              <a:ext cx="589" cy="227"/>
              <a:chOff x="1837" y="2931"/>
              <a:chExt cx="589" cy="227"/>
            </a:xfrm>
          </p:grpSpPr>
          <p:sp>
            <p:nvSpPr>
              <p:cNvPr id="406578" name="Line 50"/>
              <p:cNvSpPr>
                <a:spLocks noChangeShapeType="1"/>
              </p:cNvSpPr>
              <p:nvPr/>
            </p:nvSpPr>
            <p:spPr bwMode="auto">
              <a:xfrm>
                <a:off x="1837" y="2931"/>
                <a:ext cx="589" cy="0"/>
              </a:xfrm>
              <a:prstGeom prst="line">
                <a:avLst/>
              </a:prstGeom>
              <a:noFill/>
              <a:ln w="14351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6579" name="Line 51"/>
              <p:cNvSpPr>
                <a:spLocks noChangeShapeType="1"/>
              </p:cNvSpPr>
              <p:nvPr/>
            </p:nvSpPr>
            <p:spPr bwMode="auto">
              <a:xfrm>
                <a:off x="2426" y="2931"/>
                <a:ext cx="0" cy="227"/>
              </a:xfrm>
              <a:prstGeom prst="line">
                <a:avLst/>
              </a:prstGeom>
              <a:noFill/>
              <a:ln w="14351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406580" name="Line 52"/>
            <p:cNvSpPr>
              <a:spLocks noChangeShapeType="1"/>
            </p:cNvSpPr>
            <p:nvPr/>
          </p:nvSpPr>
          <p:spPr bwMode="auto">
            <a:xfrm>
              <a:off x="3742" y="3566"/>
              <a:ext cx="453" cy="0"/>
            </a:xfrm>
            <a:prstGeom prst="line">
              <a:avLst/>
            </a:prstGeom>
            <a:noFill/>
            <a:ln w="14351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06581" name="Rectangle 53"/>
          <p:cNvSpPr>
            <a:spLocks noChangeArrowheads="1"/>
          </p:cNvSpPr>
          <p:nvPr/>
        </p:nvSpPr>
        <p:spPr bwMode="auto">
          <a:xfrm>
            <a:off x="3203575" y="3716338"/>
            <a:ext cx="2593975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Nivel</a:t>
            </a:r>
            <a:r>
              <a:rPr lang="es-EC" sz="1800" b="0"/>
              <a:t> </a:t>
            </a:r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Socioeconómico</a:t>
            </a:r>
          </a:p>
        </p:txBody>
      </p:sp>
      <p:pic>
        <p:nvPicPr>
          <p:cNvPr id="406582" name="Picture 5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38968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6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6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6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65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B5B1A-8680-474F-9C47-66302F0398AF}" type="slidenum">
              <a:rPr lang="en-US"/>
              <a:pPr/>
              <a:t>12</a:t>
            </a:fld>
            <a:endParaRPr lang="en-US"/>
          </a:p>
        </p:txBody>
      </p:sp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735013"/>
            <a:ext cx="7927975" cy="606425"/>
          </a:xfrm>
          <a:noFill/>
          <a:ln/>
        </p:spPr>
        <p:txBody>
          <a:bodyPr/>
          <a:lstStyle/>
          <a:p>
            <a:pPr algn="l"/>
            <a:r>
              <a:rPr lang="es-EC" sz="2800" b="1">
                <a:latin typeface="Lucida Sans Unicode" pitchFamily="34" charset="0"/>
              </a:rPr>
              <a:t>Utilización del tiempo libre</a:t>
            </a:r>
          </a:p>
        </p:txBody>
      </p:sp>
      <p:sp>
        <p:nvSpPr>
          <p:cNvPr id="409603" name="Rectangle 3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09604" name="Rectangle 4"/>
          <p:cNvSpPr>
            <a:spLocks noChangeArrowheads="1"/>
          </p:cNvSpPr>
          <p:nvPr/>
        </p:nvSpPr>
        <p:spPr bwMode="auto">
          <a:xfrm>
            <a:off x="900113" y="1773238"/>
            <a:ext cx="6665912" cy="5332412"/>
          </a:xfrm>
          <a:prstGeom prst="rect">
            <a:avLst/>
          </a:prstGeom>
          <a:noFill/>
          <a:ln w="14351">
            <a:noFill/>
            <a:miter lim="800000"/>
            <a:headEnd/>
            <a:tailEnd/>
          </a:ln>
        </p:spPr>
        <p:txBody>
          <a:bodyPr/>
          <a:lstStyle/>
          <a:p>
            <a:endParaRPr lang="es-ES" sz="2800"/>
          </a:p>
        </p:txBody>
      </p:sp>
      <p:sp>
        <p:nvSpPr>
          <p:cNvPr id="409605" name="Rectangle 5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09606" name="Rectangle 6"/>
          <p:cNvSpPr>
            <a:spLocks noChangeArrowheads="1"/>
          </p:cNvSpPr>
          <p:nvPr/>
        </p:nvSpPr>
        <p:spPr bwMode="auto">
          <a:xfrm>
            <a:off x="0" y="1700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09607" name="Rectangle 7"/>
          <p:cNvSpPr>
            <a:spLocks noChangeArrowheads="1"/>
          </p:cNvSpPr>
          <p:nvPr/>
        </p:nvSpPr>
        <p:spPr bwMode="auto">
          <a:xfrm>
            <a:off x="744538" y="1341438"/>
            <a:ext cx="16621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TOP OF MIND</a:t>
            </a:r>
          </a:p>
        </p:txBody>
      </p:sp>
      <p:grpSp>
        <p:nvGrpSpPr>
          <p:cNvPr id="409608" name="Group 8"/>
          <p:cNvGrpSpPr>
            <a:grpSpLocks/>
          </p:cNvGrpSpPr>
          <p:nvPr/>
        </p:nvGrpSpPr>
        <p:grpSpPr bwMode="auto">
          <a:xfrm>
            <a:off x="1042988" y="1916113"/>
            <a:ext cx="6919912" cy="4676775"/>
            <a:chOff x="703" y="1162"/>
            <a:chExt cx="4359" cy="2946"/>
          </a:xfrm>
        </p:grpSpPr>
        <p:sp>
          <p:nvSpPr>
            <p:cNvPr id="409609" name="Rectangle 9"/>
            <p:cNvSpPr>
              <a:spLocks noChangeArrowheads="1"/>
            </p:cNvSpPr>
            <p:nvPr/>
          </p:nvSpPr>
          <p:spPr bwMode="auto">
            <a:xfrm>
              <a:off x="3758" y="3974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0%</a:t>
              </a:r>
            </a:p>
          </p:txBody>
        </p:sp>
        <p:sp>
          <p:nvSpPr>
            <p:cNvPr id="409610" name="Rectangle 10"/>
            <p:cNvSpPr>
              <a:spLocks noChangeArrowheads="1"/>
            </p:cNvSpPr>
            <p:nvPr/>
          </p:nvSpPr>
          <p:spPr bwMode="auto">
            <a:xfrm>
              <a:off x="3726" y="1162"/>
              <a:ext cx="23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Leer</a:t>
              </a:r>
            </a:p>
          </p:txBody>
        </p:sp>
        <p:grpSp>
          <p:nvGrpSpPr>
            <p:cNvPr id="409611" name="Group 11"/>
            <p:cNvGrpSpPr>
              <a:grpSpLocks/>
            </p:cNvGrpSpPr>
            <p:nvPr/>
          </p:nvGrpSpPr>
          <p:grpSpPr bwMode="auto">
            <a:xfrm>
              <a:off x="1656" y="1480"/>
              <a:ext cx="2132" cy="1814"/>
              <a:chOff x="2247" y="1808"/>
              <a:chExt cx="1154" cy="1146"/>
            </a:xfrm>
          </p:grpSpPr>
          <p:sp>
            <p:nvSpPr>
              <p:cNvPr id="409612" name="Freeform 12"/>
              <p:cNvSpPr>
                <a:spLocks/>
              </p:cNvSpPr>
              <p:nvPr/>
            </p:nvSpPr>
            <p:spPr bwMode="auto">
              <a:xfrm>
                <a:off x="2311" y="1808"/>
                <a:ext cx="518" cy="573"/>
              </a:xfrm>
              <a:custGeom>
                <a:avLst/>
                <a:gdLst/>
                <a:ahLst/>
                <a:cxnLst>
                  <a:cxn ang="0">
                    <a:pos x="0" y="318"/>
                  </a:cxn>
                  <a:cxn ang="0">
                    <a:pos x="9" y="300"/>
                  </a:cxn>
                  <a:cxn ang="0">
                    <a:pos x="18" y="282"/>
                  </a:cxn>
                  <a:cxn ang="0">
                    <a:pos x="27" y="264"/>
                  </a:cxn>
                  <a:cxn ang="0">
                    <a:pos x="36" y="246"/>
                  </a:cxn>
                  <a:cxn ang="0">
                    <a:pos x="45" y="237"/>
                  </a:cxn>
                  <a:cxn ang="0">
                    <a:pos x="63" y="218"/>
                  </a:cxn>
                  <a:cxn ang="0">
                    <a:pos x="72" y="200"/>
                  </a:cxn>
                  <a:cxn ang="0">
                    <a:pos x="82" y="182"/>
                  </a:cxn>
                  <a:cxn ang="0">
                    <a:pos x="100" y="173"/>
                  </a:cxn>
                  <a:cxn ang="0">
                    <a:pos x="118" y="155"/>
                  </a:cxn>
                  <a:cxn ang="0">
                    <a:pos x="127" y="146"/>
                  </a:cxn>
                  <a:cxn ang="0">
                    <a:pos x="145" y="128"/>
                  </a:cxn>
                  <a:cxn ang="0">
                    <a:pos x="163" y="118"/>
                  </a:cxn>
                  <a:cxn ang="0">
                    <a:pos x="172" y="109"/>
                  </a:cxn>
                  <a:cxn ang="0">
                    <a:pos x="191" y="91"/>
                  </a:cxn>
                  <a:cxn ang="0">
                    <a:pos x="209" y="82"/>
                  </a:cxn>
                  <a:cxn ang="0">
                    <a:pos x="227" y="73"/>
                  </a:cxn>
                  <a:cxn ang="0">
                    <a:pos x="245" y="64"/>
                  </a:cxn>
                  <a:cxn ang="0">
                    <a:pos x="263" y="55"/>
                  </a:cxn>
                  <a:cxn ang="0">
                    <a:pos x="281" y="46"/>
                  </a:cxn>
                  <a:cxn ang="0">
                    <a:pos x="300" y="37"/>
                  </a:cxn>
                  <a:cxn ang="0">
                    <a:pos x="318" y="28"/>
                  </a:cxn>
                  <a:cxn ang="0">
                    <a:pos x="336" y="28"/>
                  </a:cxn>
                  <a:cxn ang="0">
                    <a:pos x="354" y="18"/>
                  </a:cxn>
                  <a:cxn ang="0">
                    <a:pos x="372" y="9"/>
                  </a:cxn>
                  <a:cxn ang="0">
                    <a:pos x="390" y="9"/>
                  </a:cxn>
                  <a:cxn ang="0">
                    <a:pos x="418" y="9"/>
                  </a:cxn>
                  <a:cxn ang="0">
                    <a:pos x="436" y="0"/>
                  </a:cxn>
                  <a:cxn ang="0">
                    <a:pos x="454" y="0"/>
                  </a:cxn>
                  <a:cxn ang="0">
                    <a:pos x="472" y="0"/>
                  </a:cxn>
                  <a:cxn ang="0">
                    <a:pos x="490" y="0"/>
                  </a:cxn>
                  <a:cxn ang="0">
                    <a:pos x="518" y="0"/>
                  </a:cxn>
                </a:cxnLst>
                <a:rect l="0" t="0" r="r" b="b"/>
                <a:pathLst>
                  <a:path w="518" h="573">
                    <a:moveTo>
                      <a:pt x="509" y="573"/>
                    </a:moveTo>
                    <a:lnTo>
                      <a:pt x="0" y="318"/>
                    </a:lnTo>
                    <a:lnTo>
                      <a:pt x="0" y="309"/>
                    </a:lnTo>
                    <a:lnTo>
                      <a:pt x="9" y="300"/>
                    </a:lnTo>
                    <a:lnTo>
                      <a:pt x="9" y="291"/>
                    </a:lnTo>
                    <a:lnTo>
                      <a:pt x="18" y="282"/>
                    </a:lnTo>
                    <a:lnTo>
                      <a:pt x="18" y="273"/>
                    </a:lnTo>
                    <a:lnTo>
                      <a:pt x="27" y="264"/>
                    </a:lnTo>
                    <a:lnTo>
                      <a:pt x="27" y="255"/>
                    </a:lnTo>
                    <a:lnTo>
                      <a:pt x="36" y="246"/>
                    </a:lnTo>
                    <a:lnTo>
                      <a:pt x="45" y="246"/>
                    </a:lnTo>
                    <a:lnTo>
                      <a:pt x="45" y="237"/>
                    </a:lnTo>
                    <a:lnTo>
                      <a:pt x="54" y="228"/>
                    </a:lnTo>
                    <a:lnTo>
                      <a:pt x="63" y="218"/>
                    </a:lnTo>
                    <a:lnTo>
                      <a:pt x="63" y="209"/>
                    </a:lnTo>
                    <a:lnTo>
                      <a:pt x="72" y="200"/>
                    </a:lnTo>
                    <a:lnTo>
                      <a:pt x="82" y="191"/>
                    </a:lnTo>
                    <a:lnTo>
                      <a:pt x="82" y="182"/>
                    </a:lnTo>
                    <a:lnTo>
                      <a:pt x="91" y="182"/>
                    </a:lnTo>
                    <a:lnTo>
                      <a:pt x="100" y="173"/>
                    </a:lnTo>
                    <a:lnTo>
                      <a:pt x="109" y="164"/>
                    </a:lnTo>
                    <a:lnTo>
                      <a:pt x="118" y="155"/>
                    </a:lnTo>
                    <a:lnTo>
                      <a:pt x="118" y="155"/>
                    </a:lnTo>
                    <a:lnTo>
                      <a:pt x="127" y="146"/>
                    </a:lnTo>
                    <a:lnTo>
                      <a:pt x="136" y="137"/>
                    </a:lnTo>
                    <a:lnTo>
                      <a:pt x="145" y="128"/>
                    </a:lnTo>
                    <a:lnTo>
                      <a:pt x="154" y="128"/>
                    </a:lnTo>
                    <a:lnTo>
                      <a:pt x="163" y="118"/>
                    </a:lnTo>
                    <a:lnTo>
                      <a:pt x="163" y="109"/>
                    </a:lnTo>
                    <a:lnTo>
                      <a:pt x="172" y="109"/>
                    </a:lnTo>
                    <a:lnTo>
                      <a:pt x="181" y="100"/>
                    </a:lnTo>
                    <a:lnTo>
                      <a:pt x="191" y="91"/>
                    </a:lnTo>
                    <a:lnTo>
                      <a:pt x="200" y="91"/>
                    </a:lnTo>
                    <a:lnTo>
                      <a:pt x="209" y="82"/>
                    </a:lnTo>
                    <a:lnTo>
                      <a:pt x="218" y="82"/>
                    </a:lnTo>
                    <a:lnTo>
                      <a:pt x="227" y="73"/>
                    </a:lnTo>
                    <a:lnTo>
                      <a:pt x="236" y="64"/>
                    </a:lnTo>
                    <a:lnTo>
                      <a:pt x="245" y="64"/>
                    </a:lnTo>
                    <a:lnTo>
                      <a:pt x="254" y="55"/>
                    </a:lnTo>
                    <a:lnTo>
                      <a:pt x="263" y="55"/>
                    </a:lnTo>
                    <a:lnTo>
                      <a:pt x="272" y="46"/>
                    </a:lnTo>
                    <a:lnTo>
                      <a:pt x="281" y="46"/>
                    </a:lnTo>
                    <a:lnTo>
                      <a:pt x="291" y="46"/>
                    </a:lnTo>
                    <a:lnTo>
                      <a:pt x="300" y="37"/>
                    </a:lnTo>
                    <a:lnTo>
                      <a:pt x="309" y="37"/>
                    </a:lnTo>
                    <a:lnTo>
                      <a:pt x="318" y="28"/>
                    </a:lnTo>
                    <a:lnTo>
                      <a:pt x="327" y="28"/>
                    </a:lnTo>
                    <a:lnTo>
                      <a:pt x="336" y="28"/>
                    </a:lnTo>
                    <a:lnTo>
                      <a:pt x="345" y="18"/>
                    </a:lnTo>
                    <a:lnTo>
                      <a:pt x="354" y="18"/>
                    </a:lnTo>
                    <a:lnTo>
                      <a:pt x="363" y="18"/>
                    </a:lnTo>
                    <a:lnTo>
                      <a:pt x="372" y="9"/>
                    </a:lnTo>
                    <a:lnTo>
                      <a:pt x="381" y="9"/>
                    </a:lnTo>
                    <a:lnTo>
                      <a:pt x="390" y="9"/>
                    </a:lnTo>
                    <a:lnTo>
                      <a:pt x="400" y="9"/>
                    </a:lnTo>
                    <a:lnTo>
                      <a:pt x="418" y="9"/>
                    </a:lnTo>
                    <a:lnTo>
                      <a:pt x="427" y="0"/>
                    </a:lnTo>
                    <a:lnTo>
                      <a:pt x="436" y="0"/>
                    </a:lnTo>
                    <a:lnTo>
                      <a:pt x="445" y="0"/>
                    </a:lnTo>
                    <a:lnTo>
                      <a:pt x="454" y="0"/>
                    </a:lnTo>
                    <a:lnTo>
                      <a:pt x="463" y="0"/>
                    </a:lnTo>
                    <a:lnTo>
                      <a:pt x="472" y="0"/>
                    </a:lnTo>
                    <a:lnTo>
                      <a:pt x="481" y="0"/>
                    </a:lnTo>
                    <a:lnTo>
                      <a:pt x="490" y="0"/>
                    </a:lnTo>
                    <a:lnTo>
                      <a:pt x="499" y="0"/>
                    </a:lnTo>
                    <a:lnTo>
                      <a:pt x="518" y="0"/>
                    </a:lnTo>
                    <a:lnTo>
                      <a:pt x="509" y="5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A5CC"/>
                  </a:gs>
                  <a:gs pos="100000">
                    <a:srgbClr val="00A5CC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14351">
                <a:solidFill>
                  <a:srgbClr val="8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13" name="Freeform 13"/>
              <p:cNvSpPr>
                <a:spLocks/>
              </p:cNvSpPr>
              <p:nvPr/>
            </p:nvSpPr>
            <p:spPr bwMode="auto">
              <a:xfrm>
                <a:off x="2311" y="1808"/>
                <a:ext cx="518" cy="573"/>
              </a:xfrm>
              <a:custGeom>
                <a:avLst/>
                <a:gdLst/>
                <a:ahLst/>
                <a:cxnLst>
                  <a:cxn ang="0">
                    <a:pos x="0" y="318"/>
                  </a:cxn>
                  <a:cxn ang="0">
                    <a:pos x="9" y="300"/>
                  </a:cxn>
                  <a:cxn ang="0">
                    <a:pos x="18" y="282"/>
                  </a:cxn>
                  <a:cxn ang="0">
                    <a:pos x="27" y="264"/>
                  </a:cxn>
                  <a:cxn ang="0">
                    <a:pos x="36" y="246"/>
                  </a:cxn>
                  <a:cxn ang="0">
                    <a:pos x="45" y="237"/>
                  </a:cxn>
                  <a:cxn ang="0">
                    <a:pos x="63" y="218"/>
                  </a:cxn>
                  <a:cxn ang="0">
                    <a:pos x="72" y="200"/>
                  </a:cxn>
                  <a:cxn ang="0">
                    <a:pos x="82" y="182"/>
                  </a:cxn>
                  <a:cxn ang="0">
                    <a:pos x="100" y="173"/>
                  </a:cxn>
                  <a:cxn ang="0">
                    <a:pos x="118" y="155"/>
                  </a:cxn>
                  <a:cxn ang="0">
                    <a:pos x="127" y="146"/>
                  </a:cxn>
                  <a:cxn ang="0">
                    <a:pos x="145" y="128"/>
                  </a:cxn>
                  <a:cxn ang="0">
                    <a:pos x="163" y="118"/>
                  </a:cxn>
                  <a:cxn ang="0">
                    <a:pos x="172" y="109"/>
                  </a:cxn>
                  <a:cxn ang="0">
                    <a:pos x="191" y="91"/>
                  </a:cxn>
                  <a:cxn ang="0">
                    <a:pos x="209" y="82"/>
                  </a:cxn>
                  <a:cxn ang="0">
                    <a:pos x="227" y="73"/>
                  </a:cxn>
                  <a:cxn ang="0">
                    <a:pos x="245" y="64"/>
                  </a:cxn>
                  <a:cxn ang="0">
                    <a:pos x="263" y="55"/>
                  </a:cxn>
                  <a:cxn ang="0">
                    <a:pos x="281" y="46"/>
                  </a:cxn>
                  <a:cxn ang="0">
                    <a:pos x="300" y="37"/>
                  </a:cxn>
                  <a:cxn ang="0">
                    <a:pos x="318" y="28"/>
                  </a:cxn>
                  <a:cxn ang="0">
                    <a:pos x="336" y="28"/>
                  </a:cxn>
                  <a:cxn ang="0">
                    <a:pos x="354" y="18"/>
                  </a:cxn>
                  <a:cxn ang="0">
                    <a:pos x="372" y="9"/>
                  </a:cxn>
                  <a:cxn ang="0">
                    <a:pos x="390" y="9"/>
                  </a:cxn>
                  <a:cxn ang="0">
                    <a:pos x="418" y="9"/>
                  </a:cxn>
                  <a:cxn ang="0">
                    <a:pos x="436" y="0"/>
                  </a:cxn>
                  <a:cxn ang="0">
                    <a:pos x="454" y="0"/>
                  </a:cxn>
                  <a:cxn ang="0">
                    <a:pos x="472" y="0"/>
                  </a:cxn>
                  <a:cxn ang="0">
                    <a:pos x="490" y="0"/>
                  </a:cxn>
                  <a:cxn ang="0">
                    <a:pos x="518" y="0"/>
                  </a:cxn>
                </a:cxnLst>
                <a:rect l="0" t="0" r="r" b="b"/>
                <a:pathLst>
                  <a:path w="518" h="573">
                    <a:moveTo>
                      <a:pt x="509" y="573"/>
                    </a:moveTo>
                    <a:lnTo>
                      <a:pt x="0" y="318"/>
                    </a:lnTo>
                    <a:lnTo>
                      <a:pt x="0" y="309"/>
                    </a:lnTo>
                    <a:lnTo>
                      <a:pt x="9" y="300"/>
                    </a:lnTo>
                    <a:lnTo>
                      <a:pt x="9" y="291"/>
                    </a:lnTo>
                    <a:lnTo>
                      <a:pt x="18" y="282"/>
                    </a:lnTo>
                    <a:lnTo>
                      <a:pt x="18" y="273"/>
                    </a:lnTo>
                    <a:lnTo>
                      <a:pt x="27" y="264"/>
                    </a:lnTo>
                    <a:lnTo>
                      <a:pt x="27" y="255"/>
                    </a:lnTo>
                    <a:lnTo>
                      <a:pt x="36" y="246"/>
                    </a:lnTo>
                    <a:lnTo>
                      <a:pt x="45" y="246"/>
                    </a:lnTo>
                    <a:lnTo>
                      <a:pt x="45" y="237"/>
                    </a:lnTo>
                    <a:lnTo>
                      <a:pt x="54" y="228"/>
                    </a:lnTo>
                    <a:lnTo>
                      <a:pt x="63" y="218"/>
                    </a:lnTo>
                    <a:lnTo>
                      <a:pt x="63" y="209"/>
                    </a:lnTo>
                    <a:lnTo>
                      <a:pt x="72" y="200"/>
                    </a:lnTo>
                    <a:lnTo>
                      <a:pt x="82" y="191"/>
                    </a:lnTo>
                    <a:lnTo>
                      <a:pt x="82" y="182"/>
                    </a:lnTo>
                    <a:lnTo>
                      <a:pt x="91" y="182"/>
                    </a:lnTo>
                    <a:lnTo>
                      <a:pt x="100" y="173"/>
                    </a:lnTo>
                    <a:lnTo>
                      <a:pt x="109" y="164"/>
                    </a:lnTo>
                    <a:lnTo>
                      <a:pt x="118" y="155"/>
                    </a:lnTo>
                    <a:lnTo>
                      <a:pt x="118" y="155"/>
                    </a:lnTo>
                    <a:lnTo>
                      <a:pt x="127" y="146"/>
                    </a:lnTo>
                    <a:lnTo>
                      <a:pt x="136" y="137"/>
                    </a:lnTo>
                    <a:lnTo>
                      <a:pt x="145" y="128"/>
                    </a:lnTo>
                    <a:lnTo>
                      <a:pt x="154" y="128"/>
                    </a:lnTo>
                    <a:lnTo>
                      <a:pt x="163" y="118"/>
                    </a:lnTo>
                    <a:lnTo>
                      <a:pt x="163" y="109"/>
                    </a:lnTo>
                    <a:lnTo>
                      <a:pt x="172" y="109"/>
                    </a:lnTo>
                    <a:lnTo>
                      <a:pt x="181" y="100"/>
                    </a:lnTo>
                    <a:lnTo>
                      <a:pt x="191" y="91"/>
                    </a:lnTo>
                    <a:lnTo>
                      <a:pt x="200" y="91"/>
                    </a:lnTo>
                    <a:lnTo>
                      <a:pt x="209" y="82"/>
                    </a:lnTo>
                    <a:lnTo>
                      <a:pt x="218" y="82"/>
                    </a:lnTo>
                    <a:lnTo>
                      <a:pt x="227" y="73"/>
                    </a:lnTo>
                    <a:lnTo>
                      <a:pt x="236" y="64"/>
                    </a:lnTo>
                    <a:lnTo>
                      <a:pt x="245" y="64"/>
                    </a:lnTo>
                    <a:lnTo>
                      <a:pt x="254" y="55"/>
                    </a:lnTo>
                    <a:lnTo>
                      <a:pt x="263" y="55"/>
                    </a:lnTo>
                    <a:lnTo>
                      <a:pt x="272" y="46"/>
                    </a:lnTo>
                    <a:lnTo>
                      <a:pt x="281" y="46"/>
                    </a:lnTo>
                    <a:lnTo>
                      <a:pt x="291" y="46"/>
                    </a:lnTo>
                    <a:lnTo>
                      <a:pt x="300" y="37"/>
                    </a:lnTo>
                    <a:lnTo>
                      <a:pt x="309" y="37"/>
                    </a:lnTo>
                    <a:lnTo>
                      <a:pt x="318" y="28"/>
                    </a:lnTo>
                    <a:lnTo>
                      <a:pt x="327" y="28"/>
                    </a:lnTo>
                    <a:lnTo>
                      <a:pt x="336" y="28"/>
                    </a:lnTo>
                    <a:lnTo>
                      <a:pt x="345" y="18"/>
                    </a:lnTo>
                    <a:lnTo>
                      <a:pt x="354" y="18"/>
                    </a:lnTo>
                    <a:lnTo>
                      <a:pt x="363" y="18"/>
                    </a:lnTo>
                    <a:lnTo>
                      <a:pt x="372" y="9"/>
                    </a:lnTo>
                    <a:lnTo>
                      <a:pt x="381" y="9"/>
                    </a:lnTo>
                    <a:lnTo>
                      <a:pt x="390" y="9"/>
                    </a:lnTo>
                    <a:lnTo>
                      <a:pt x="400" y="9"/>
                    </a:lnTo>
                    <a:lnTo>
                      <a:pt x="418" y="9"/>
                    </a:lnTo>
                    <a:lnTo>
                      <a:pt x="427" y="0"/>
                    </a:lnTo>
                    <a:lnTo>
                      <a:pt x="436" y="0"/>
                    </a:lnTo>
                    <a:lnTo>
                      <a:pt x="445" y="0"/>
                    </a:lnTo>
                    <a:lnTo>
                      <a:pt x="454" y="0"/>
                    </a:lnTo>
                    <a:lnTo>
                      <a:pt x="463" y="0"/>
                    </a:lnTo>
                    <a:lnTo>
                      <a:pt x="472" y="0"/>
                    </a:lnTo>
                    <a:lnTo>
                      <a:pt x="481" y="0"/>
                    </a:lnTo>
                    <a:lnTo>
                      <a:pt x="490" y="0"/>
                    </a:lnTo>
                    <a:lnTo>
                      <a:pt x="499" y="0"/>
                    </a:lnTo>
                    <a:lnTo>
                      <a:pt x="518" y="0"/>
                    </a:lnTo>
                    <a:lnTo>
                      <a:pt x="509" y="573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14" name="Freeform 14"/>
              <p:cNvSpPr>
                <a:spLocks/>
              </p:cNvSpPr>
              <p:nvPr/>
            </p:nvSpPr>
            <p:spPr bwMode="auto">
              <a:xfrm>
                <a:off x="2247" y="2126"/>
                <a:ext cx="573" cy="737"/>
              </a:xfrm>
              <a:custGeom>
                <a:avLst/>
                <a:gdLst/>
                <a:ahLst/>
                <a:cxnLst>
                  <a:cxn ang="0">
                    <a:pos x="55" y="10"/>
                  </a:cxn>
                  <a:cxn ang="0">
                    <a:pos x="46" y="28"/>
                  </a:cxn>
                  <a:cxn ang="0">
                    <a:pos x="36" y="46"/>
                  </a:cxn>
                  <a:cxn ang="0">
                    <a:pos x="36" y="64"/>
                  </a:cxn>
                  <a:cxn ang="0">
                    <a:pos x="27" y="82"/>
                  </a:cxn>
                  <a:cxn ang="0">
                    <a:pos x="18" y="101"/>
                  </a:cxn>
                  <a:cxn ang="0">
                    <a:pos x="18" y="128"/>
                  </a:cxn>
                  <a:cxn ang="0">
                    <a:pos x="9" y="146"/>
                  </a:cxn>
                  <a:cxn ang="0">
                    <a:pos x="9" y="164"/>
                  </a:cxn>
                  <a:cxn ang="0">
                    <a:pos x="9" y="182"/>
                  </a:cxn>
                  <a:cxn ang="0">
                    <a:pos x="0" y="201"/>
                  </a:cxn>
                  <a:cxn ang="0">
                    <a:pos x="0" y="219"/>
                  </a:cxn>
                  <a:cxn ang="0">
                    <a:pos x="0" y="246"/>
                  </a:cxn>
                  <a:cxn ang="0">
                    <a:pos x="0" y="264"/>
                  </a:cxn>
                  <a:cxn ang="0">
                    <a:pos x="0" y="282"/>
                  </a:cxn>
                  <a:cxn ang="0">
                    <a:pos x="0" y="301"/>
                  </a:cxn>
                  <a:cxn ang="0">
                    <a:pos x="9" y="328"/>
                  </a:cxn>
                  <a:cxn ang="0">
                    <a:pos x="9" y="346"/>
                  </a:cxn>
                  <a:cxn ang="0">
                    <a:pos x="9" y="364"/>
                  </a:cxn>
                  <a:cxn ang="0">
                    <a:pos x="18" y="382"/>
                  </a:cxn>
                  <a:cxn ang="0">
                    <a:pos x="18" y="401"/>
                  </a:cxn>
                  <a:cxn ang="0">
                    <a:pos x="27" y="419"/>
                  </a:cxn>
                  <a:cxn ang="0">
                    <a:pos x="36" y="437"/>
                  </a:cxn>
                  <a:cxn ang="0">
                    <a:pos x="36" y="455"/>
                  </a:cxn>
                  <a:cxn ang="0">
                    <a:pos x="46" y="482"/>
                  </a:cxn>
                  <a:cxn ang="0">
                    <a:pos x="55" y="501"/>
                  </a:cxn>
                  <a:cxn ang="0">
                    <a:pos x="64" y="519"/>
                  </a:cxn>
                  <a:cxn ang="0">
                    <a:pos x="73" y="528"/>
                  </a:cxn>
                  <a:cxn ang="0">
                    <a:pos x="82" y="546"/>
                  </a:cxn>
                  <a:cxn ang="0">
                    <a:pos x="91" y="564"/>
                  </a:cxn>
                  <a:cxn ang="0">
                    <a:pos x="109" y="582"/>
                  </a:cxn>
                  <a:cxn ang="0">
                    <a:pos x="118" y="601"/>
                  </a:cxn>
                  <a:cxn ang="0">
                    <a:pos x="127" y="619"/>
                  </a:cxn>
                  <a:cxn ang="0">
                    <a:pos x="146" y="628"/>
                  </a:cxn>
                  <a:cxn ang="0">
                    <a:pos x="155" y="646"/>
                  </a:cxn>
                  <a:cxn ang="0">
                    <a:pos x="173" y="664"/>
                  </a:cxn>
                  <a:cxn ang="0">
                    <a:pos x="182" y="673"/>
                  </a:cxn>
                  <a:cxn ang="0">
                    <a:pos x="200" y="691"/>
                  </a:cxn>
                  <a:cxn ang="0">
                    <a:pos x="218" y="701"/>
                  </a:cxn>
                  <a:cxn ang="0">
                    <a:pos x="227" y="710"/>
                  </a:cxn>
                  <a:cxn ang="0">
                    <a:pos x="245" y="728"/>
                  </a:cxn>
                  <a:cxn ang="0">
                    <a:pos x="264" y="737"/>
                  </a:cxn>
                  <a:cxn ang="0">
                    <a:pos x="64" y="0"/>
                  </a:cxn>
                </a:cxnLst>
                <a:rect l="0" t="0" r="r" b="b"/>
                <a:pathLst>
                  <a:path w="573" h="737">
                    <a:moveTo>
                      <a:pt x="64" y="0"/>
                    </a:moveTo>
                    <a:lnTo>
                      <a:pt x="55" y="10"/>
                    </a:lnTo>
                    <a:lnTo>
                      <a:pt x="55" y="19"/>
                    </a:lnTo>
                    <a:lnTo>
                      <a:pt x="46" y="28"/>
                    </a:lnTo>
                    <a:lnTo>
                      <a:pt x="46" y="37"/>
                    </a:lnTo>
                    <a:lnTo>
                      <a:pt x="36" y="46"/>
                    </a:lnTo>
                    <a:lnTo>
                      <a:pt x="36" y="55"/>
                    </a:lnTo>
                    <a:lnTo>
                      <a:pt x="36" y="64"/>
                    </a:lnTo>
                    <a:lnTo>
                      <a:pt x="27" y="73"/>
                    </a:lnTo>
                    <a:lnTo>
                      <a:pt x="27" y="82"/>
                    </a:lnTo>
                    <a:lnTo>
                      <a:pt x="27" y="91"/>
                    </a:lnTo>
                    <a:lnTo>
                      <a:pt x="18" y="101"/>
                    </a:lnTo>
                    <a:lnTo>
                      <a:pt x="18" y="110"/>
                    </a:lnTo>
                    <a:lnTo>
                      <a:pt x="18" y="128"/>
                    </a:lnTo>
                    <a:lnTo>
                      <a:pt x="18" y="137"/>
                    </a:lnTo>
                    <a:lnTo>
                      <a:pt x="9" y="146"/>
                    </a:lnTo>
                    <a:lnTo>
                      <a:pt x="9" y="155"/>
                    </a:lnTo>
                    <a:lnTo>
                      <a:pt x="9" y="164"/>
                    </a:lnTo>
                    <a:lnTo>
                      <a:pt x="9" y="173"/>
                    </a:lnTo>
                    <a:lnTo>
                      <a:pt x="9" y="182"/>
                    </a:lnTo>
                    <a:lnTo>
                      <a:pt x="9" y="191"/>
                    </a:lnTo>
                    <a:lnTo>
                      <a:pt x="0" y="201"/>
                    </a:lnTo>
                    <a:lnTo>
                      <a:pt x="0" y="210"/>
                    </a:lnTo>
                    <a:lnTo>
                      <a:pt x="0" y="219"/>
                    </a:lnTo>
                    <a:lnTo>
                      <a:pt x="0" y="237"/>
                    </a:lnTo>
                    <a:lnTo>
                      <a:pt x="0" y="246"/>
                    </a:lnTo>
                    <a:lnTo>
                      <a:pt x="0" y="255"/>
                    </a:lnTo>
                    <a:lnTo>
                      <a:pt x="0" y="264"/>
                    </a:lnTo>
                    <a:lnTo>
                      <a:pt x="0" y="273"/>
                    </a:lnTo>
                    <a:lnTo>
                      <a:pt x="0" y="282"/>
                    </a:lnTo>
                    <a:lnTo>
                      <a:pt x="0" y="291"/>
                    </a:lnTo>
                    <a:lnTo>
                      <a:pt x="0" y="301"/>
                    </a:lnTo>
                    <a:lnTo>
                      <a:pt x="9" y="310"/>
                    </a:lnTo>
                    <a:lnTo>
                      <a:pt x="9" y="328"/>
                    </a:lnTo>
                    <a:lnTo>
                      <a:pt x="9" y="337"/>
                    </a:lnTo>
                    <a:lnTo>
                      <a:pt x="9" y="346"/>
                    </a:lnTo>
                    <a:lnTo>
                      <a:pt x="9" y="355"/>
                    </a:lnTo>
                    <a:lnTo>
                      <a:pt x="9" y="364"/>
                    </a:lnTo>
                    <a:lnTo>
                      <a:pt x="18" y="373"/>
                    </a:lnTo>
                    <a:lnTo>
                      <a:pt x="18" y="382"/>
                    </a:lnTo>
                    <a:lnTo>
                      <a:pt x="18" y="391"/>
                    </a:lnTo>
                    <a:lnTo>
                      <a:pt x="18" y="401"/>
                    </a:lnTo>
                    <a:lnTo>
                      <a:pt x="27" y="410"/>
                    </a:lnTo>
                    <a:lnTo>
                      <a:pt x="27" y="419"/>
                    </a:lnTo>
                    <a:lnTo>
                      <a:pt x="27" y="428"/>
                    </a:lnTo>
                    <a:lnTo>
                      <a:pt x="36" y="437"/>
                    </a:lnTo>
                    <a:lnTo>
                      <a:pt x="36" y="446"/>
                    </a:lnTo>
                    <a:lnTo>
                      <a:pt x="36" y="455"/>
                    </a:lnTo>
                    <a:lnTo>
                      <a:pt x="46" y="464"/>
                    </a:lnTo>
                    <a:lnTo>
                      <a:pt x="46" y="482"/>
                    </a:lnTo>
                    <a:lnTo>
                      <a:pt x="55" y="491"/>
                    </a:lnTo>
                    <a:lnTo>
                      <a:pt x="55" y="501"/>
                    </a:lnTo>
                    <a:lnTo>
                      <a:pt x="64" y="510"/>
                    </a:lnTo>
                    <a:lnTo>
                      <a:pt x="64" y="519"/>
                    </a:lnTo>
                    <a:lnTo>
                      <a:pt x="73" y="519"/>
                    </a:lnTo>
                    <a:lnTo>
                      <a:pt x="73" y="528"/>
                    </a:lnTo>
                    <a:lnTo>
                      <a:pt x="82" y="537"/>
                    </a:lnTo>
                    <a:lnTo>
                      <a:pt x="82" y="546"/>
                    </a:lnTo>
                    <a:lnTo>
                      <a:pt x="91" y="555"/>
                    </a:lnTo>
                    <a:lnTo>
                      <a:pt x="91" y="564"/>
                    </a:lnTo>
                    <a:lnTo>
                      <a:pt x="100" y="573"/>
                    </a:lnTo>
                    <a:lnTo>
                      <a:pt x="109" y="582"/>
                    </a:lnTo>
                    <a:lnTo>
                      <a:pt x="109" y="591"/>
                    </a:lnTo>
                    <a:lnTo>
                      <a:pt x="118" y="601"/>
                    </a:lnTo>
                    <a:lnTo>
                      <a:pt x="127" y="610"/>
                    </a:lnTo>
                    <a:lnTo>
                      <a:pt x="127" y="619"/>
                    </a:lnTo>
                    <a:lnTo>
                      <a:pt x="136" y="619"/>
                    </a:lnTo>
                    <a:lnTo>
                      <a:pt x="146" y="628"/>
                    </a:lnTo>
                    <a:lnTo>
                      <a:pt x="146" y="637"/>
                    </a:lnTo>
                    <a:lnTo>
                      <a:pt x="155" y="646"/>
                    </a:lnTo>
                    <a:lnTo>
                      <a:pt x="164" y="655"/>
                    </a:lnTo>
                    <a:lnTo>
                      <a:pt x="173" y="664"/>
                    </a:lnTo>
                    <a:lnTo>
                      <a:pt x="182" y="664"/>
                    </a:lnTo>
                    <a:lnTo>
                      <a:pt x="182" y="673"/>
                    </a:lnTo>
                    <a:lnTo>
                      <a:pt x="191" y="682"/>
                    </a:lnTo>
                    <a:lnTo>
                      <a:pt x="200" y="691"/>
                    </a:lnTo>
                    <a:lnTo>
                      <a:pt x="209" y="691"/>
                    </a:lnTo>
                    <a:lnTo>
                      <a:pt x="218" y="701"/>
                    </a:lnTo>
                    <a:lnTo>
                      <a:pt x="227" y="710"/>
                    </a:lnTo>
                    <a:lnTo>
                      <a:pt x="227" y="710"/>
                    </a:lnTo>
                    <a:lnTo>
                      <a:pt x="236" y="719"/>
                    </a:lnTo>
                    <a:lnTo>
                      <a:pt x="245" y="728"/>
                    </a:lnTo>
                    <a:lnTo>
                      <a:pt x="255" y="728"/>
                    </a:lnTo>
                    <a:lnTo>
                      <a:pt x="264" y="737"/>
                    </a:lnTo>
                    <a:lnTo>
                      <a:pt x="573" y="255"/>
                    </a:lnTo>
                    <a:lnTo>
                      <a:pt x="6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BC"/>
                  </a:gs>
                  <a:gs pos="100000">
                    <a:srgbClr val="0000B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4351">
                <a:solidFill>
                  <a:srgbClr val="C0C0C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15" name="Freeform 15"/>
              <p:cNvSpPr>
                <a:spLocks/>
              </p:cNvSpPr>
              <p:nvPr/>
            </p:nvSpPr>
            <p:spPr bwMode="auto">
              <a:xfrm>
                <a:off x="2247" y="2126"/>
                <a:ext cx="573" cy="737"/>
              </a:xfrm>
              <a:custGeom>
                <a:avLst/>
                <a:gdLst/>
                <a:ahLst/>
                <a:cxnLst>
                  <a:cxn ang="0">
                    <a:pos x="264" y="737"/>
                  </a:cxn>
                  <a:cxn ang="0">
                    <a:pos x="245" y="728"/>
                  </a:cxn>
                  <a:cxn ang="0">
                    <a:pos x="227" y="710"/>
                  </a:cxn>
                  <a:cxn ang="0">
                    <a:pos x="218" y="701"/>
                  </a:cxn>
                  <a:cxn ang="0">
                    <a:pos x="200" y="691"/>
                  </a:cxn>
                  <a:cxn ang="0">
                    <a:pos x="182" y="673"/>
                  </a:cxn>
                  <a:cxn ang="0">
                    <a:pos x="173" y="664"/>
                  </a:cxn>
                  <a:cxn ang="0">
                    <a:pos x="155" y="646"/>
                  </a:cxn>
                  <a:cxn ang="0">
                    <a:pos x="146" y="628"/>
                  </a:cxn>
                  <a:cxn ang="0">
                    <a:pos x="127" y="619"/>
                  </a:cxn>
                  <a:cxn ang="0">
                    <a:pos x="118" y="601"/>
                  </a:cxn>
                  <a:cxn ang="0">
                    <a:pos x="109" y="582"/>
                  </a:cxn>
                  <a:cxn ang="0">
                    <a:pos x="91" y="564"/>
                  </a:cxn>
                  <a:cxn ang="0">
                    <a:pos x="82" y="546"/>
                  </a:cxn>
                  <a:cxn ang="0">
                    <a:pos x="73" y="528"/>
                  </a:cxn>
                  <a:cxn ang="0">
                    <a:pos x="64" y="519"/>
                  </a:cxn>
                  <a:cxn ang="0">
                    <a:pos x="55" y="501"/>
                  </a:cxn>
                  <a:cxn ang="0">
                    <a:pos x="46" y="482"/>
                  </a:cxn>
                  <a:cxn ang="0">
                    <a:pos x="36" y="455"/>
                  </a:cxn>
                  <a:cxn ang="0">
                    <a:pos x="36" y="437"/>
                  </a:cxn>
                  <a:cxn ang="0">
                    <a:pos x="27" y="419"/>
                  </a:cxn>
                  <a:cxn ang="0">
                    <a:pos x="18" y="401"/>
                  </a:cxn>
                  <a:cxn ang="0">
                    <a:pos x="18" y="382"/>
                  </a:cxn>
                  <a:cxn ang="0">
                    <a:pos x="9" y="364"/>
                  </a:cxn>
                  <a:cxn ang="0">
                    <a:pos x="9" y="346"/>
                  </a:cxn>
                  <a:cxn ang="0">
                    <a:pos x="9" y="328"/>
                  </a:cxn>
                  <a:cxn ang="0">
                    <a:pos x="0" y="301"/>
                  </a:cxn>
                  <a:cxn ang="0">
                    <a:pos x="0" y="282"/>
                  </a:cxn>
                  <a:cxn ang="0">
                    <a:pos x="0" y="264"/>
                  </a:cxn>
                  <a:cxn ang="0">
                    <a:pos x="0" y="246"/>
                  </a:cxn>
                  <a:cxn ang="0">
                    <a:pos x="0" y="219"/>
                  </a:cxn>
                  <a:cxn ang="0">
                    <a:pos x="0" y="201"/>
                  </a:cxn>
                  <a:cxn ang="0">
                    <a:pos x="9" y="182"/>
                  </a:cxn>
                  <a:cxn ang="0">
                    <a:pos x="9" y="164"/>
                  </a:cxn>
                  <a:cxn ang="0">
                    <a:pos x="9" y="146"/>
                  </a:cxn>
                  <a:cxn ang="0">
                    <a:pos x="18" y="128"/>
                  </a:cxn>
                  <a:cxn ang="0">
                    <a:pos x="18" y="101"/>
                  </a:cxn>
                  <a:cxn ang="0">
                    <a:pos x="27" y="82"/>
                  </a:cxn>
                  <a:cxn ang="0">
                    <a:pos x="36" y="64"/>
                  </a:cxn>
                  <a:cxn ang="0">
                    <a:pos x="36" y="46"/>
                  </a:cxn>
                  <a:cxn ang="0">
                    <a:pos x="46" y="28"/>
                  </a:cxn>
                  <a:cxn ang="0">
                    <a:pos x="55" y="10"/>
                  </a:cxn>
                  <a:cxn ang="0">
                    <a:pos x="573" y="255"/>
                  </a:cxn>
                </a:cxnLst>
                <a:rect l="0" t="0" r="r" b="b"/>
                <a:pathLst>
                  <a:path w="573" h="737">
                    <a:moveTo>
                      <a:pt x="573" y="255"/>
                    </a:moveTo>
                    <a:lnTo>
                      <a:pt x="264" y="737"/>
                    </a:lnTo>
                    <a:lnTo>
                      <a:pt x="255" y="728"/>
                    </a:lnTo>
                    <a:lnTo>
                      <a:pt x="245" y="728"/>
                    </a:lnTo>
                    <a:lnTo>
                      <a:pt x="236" y="719"/>
                    </a:lnTo>
                    <a:lnTo>
                      <a:pt x="227" y="710"/>
                    </a:lnTo>
                    <a:lnTo>
                      <a:pt x="227" y="710"/>
                    </a:lnTo>
                    <a:lnTo>
                      <a:pt x="218" y="701"/>
                    </a:lnTo>
                    <a:lnTo>
                      <a:pt x="209" y="691"/>
                    </a:lnTo>
                    <a:lnTo>
                      <a:pt x="200" y="691"/>
                    </a:lnTo>
                    <a:lnTo>
                      <a:pt x="191" y="682"/>
                    </a:lnTo>
                    <a:lnTo>
                      <a:pt x="182" y="673"/>
                    </a:lnTo>
                    <a:lnTo>
                      <a:pt x="182" y="664"/>
                    </a:lnTo>
                    <a:lnTo>
                      <a:pt x="173" y="664"/>
                    </a:lnTo>
                    <a:lnTo>
                      <a:pt x="164" y="655"/>
                    </a:lnTo>
                    <a:lnTo>
                      <a:pt x="155" y="646"/>
                    </a:lnTo>
                    <a:lnTo>
                      <a:pt x="146" y="637"/>
                    </a:lnTo>
                    <a:lnTo>
                      <a:pt x="146" y="628"/>
                    </a:lnTo>
                    <a:lnTo>
                      <a:pt x="136" y="619"/>
                    </a:lnTo>
                    <a:lnTo>
                      <a:pt x="127" y="619"/>
                    </a:lnTo>
                    <a:lnTo>
                      <a:pt x="127" y="610"/>
                    </a:lnTo>
                    <a:lnTo>
                      <a:pt x="118" y="601"/>
                    </a:lnTo>
                    <a:lnTo>
                      <a:pt x="109" y="591"/>
                    </a:lnTo>
                    <a:lnTo>
                      <a:pt x="109" y="582"/>
                    </a:lnTo>
                    <a:lnTo>
                      <a:pt x="100" y="573"/>
                    </a:lnTo>
                    <a:lnTo>
                      <a:pt x="91" y="564"/>
                    </a:lnTo>
                    <a:lnTo>
                      <a:pt x="91" y="555"/>
                    </a:lnTo>
                    <a:lnTo>
                      <a:pt x="82" y="546"/>
                    </a:lnTo>
                    <a:lnTo>
                      <a:pt x="82" y="537"/>
                    </a:lnTo>
                    <a:lnTo>
                      <a:pt x="73" y="528"/>
                    </a:lnTo>
                    <a:lnTo>
                      <a:pt x="73" y="519"/>
                    </a:lnTo>
                    <a:lnTo>
                      <a:pt x="64" y="519"/>
                    </a:lnTo>
                    <a:lnTo>
                      <a:pt x="64" y="510"/>
                    </a:lnTo>
                    <a:lnTo>
                      <a:pt x="55" y="501"/>
                    </a:lnTo>
                    <a:lnTo>
                      <a:pt x="55" y="491"/>
                    </a:lnTo>
                    <a:lnTo>
                      <a:pt x="46" y="482"/>
                    </a:lnTo>
                    <a:lnTo>
                      <a:pt x="46" y="464"/>
                    </a:lnTo>
                    <a:lnTo>
                      <a:pt x="36" y="455"/>
                    </a:lnTo>
                    <a:lnTo>
                      <a:pt x="36" y="446"/>
                    </a:lnTo>
                    <a:lnTo>
                      <a:pt x="36" y="437"/>
                    </a:lnTo>
                    <a:lnTo>
                      <a:pt x="27" y="428"/>
                    </a:lnTo>
                    <a:lnTo>
                      <a:pt x="27" y="419"/>
                    </a:lnTo>
                    <a:lnTo>
                      <a:pt x="27" y="410"/>
                    </a:lnTo>
                    <a:lnTo>
                      <a:pt x="18" y="401"/>
                    </a:lnTo>
                    <a:lnTo>
                      <a:pt x="18" y="391"/>
                    </a:lnTo>
                    <a:lnTo>
                      <a:pt x="18" y="382"/>
                    </a:lnTo>
                    <a:lnTo>
                      <a:pt x="18" y="373"/>
                    </a:lnTo>
                    <a:lnTo>
                      <a:pt x="9" y="364"/>
                    </a:lnTo>
                    <a:lnTo>
                      <a:pt x="9" y="355"/>
                    </a:lnTo>
                    <a:lnTo>
                      <a:pt x="9" y="346"/>
                    </a:lnTo>
                    <a:lnTo>
                      <a:pt x="9" y="337"/>
                    </a:lnTo>
                    <a:lnTo>
                      <a:pt x="9" y="328"/>
                    </a:lnTo>
                    <a:lnTo>
                      <a:pt x="9" y="310"/>
                    </a:lnTo>
                    <a:lnTo>
                      <a:pt x="0" y="301"/>
                    </a:lnTo>
                    <a:lnTo>
                      <a:pt x="0" y="291"/>
                    </a:lnTo>
                    <a:lnTo>
                      <a:pt x="0" y="282"/>
                    </a:lnTo>
                    <a:lnTo>
                      <a:pt x="0" y="273"/>
                    </a:lnTo>
                    <a:lnTo>
                      <a:pt x="0" y="264"/>
                    </a:lnTo>
                    <a:lnTo>
                      <a:pt x="0" y="255"/>
                    </a:lnTo>
                    <a:lnTo>
                      <a:pt x="0" y="246"/>
                    </a:lnTo>
                    <a:lnTo>
                      <a:pt x="0" y="237"/>
                    </a:lnTo>
                    <a:lnTo>
                      <a:pt x="0" y="219"/>
                    </a:lnTo>
                    <a:lnTo>
                      <a:pt x="0" y="210"/>
                    </a:lnTo>
                    <a:lnTo>
                      <a:pt x="0" y="201"/>
                    </a:lnTo>
                    <a:lnTo>
                      <a:pt x="9" y="191"/>
                    </a:lnTo>
                    <a:lnTo>
                      <a:pt x="9" y="182"/>
                    </a:lnTo>
                    <a:lnTo>
                      <a:pt x="9" y="173"/>
                    </a:lnTo>
                    <a:lnTo>
                      <a:pt x="9" y="164"/>
                    </a:lnTo>
                    <a:lnTo>
                      <a:pt x="9" y="155"/>
                    </a:lnTo>
                    <a:lnTo>
                      <a:pt x="9" y="146"/>
                    </a:lnTo>
                    <a:lnTo>
                      <a:pt x="18" y="137"/>
                    </a:lnTo>
                    <a:lnTo>
                      <a:pt x="18" y="128"/>
                    </a:lnTo>
                    <a:lnTo>
                      <a:pt x="18" y="110"/>
                    </a:lnTo>
                    <a:lnTo>
                      <a:pt x="18" y="101"/>
                    </a:lnTo>
                    <a:lnTo>
                      <a:pt x="27" y="91"/>
                    </a:lnTo>
                    <a:lnTo>
                      <a:pt x="27" y="82"/>
                    </a:lnTo>
                    <a:lnTo>
                      <a:pt x="27" y="73"/>
                    </a:lnTo>
                    <a:lnTo>
                      <a:pt x="36" y="64"/>
                    </a:lnTo>
                    <a:lnTo>
                      <a:pt x="36" y="55"/>
                    </a:lnTo>
                    <a:lnTo>
                      <a:pt x="36" y="46"/>
                    </a:lnTo>
                    <a:lnTo>
                      <a:pt x="46" y="37"/>
                    </a:lnTo>
                    <a:lnTo>
                      <a:pt x="46" y="28"/>
                    </a:lnTo>
                    <a:lnTo>
                      <a:pt x="55" y="19"/>
                    </a:lnTo>
                    <a:lnTo>
                      <a:pt x="55" y="10"/>
                    </a:lnTo>
                    <a:lnTo>
                      <a:pt x="64" y="0"/>
                    </a:lnTo>
                    <a:lnTo>
                      <a:pt x="573" y="255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16" name="Freeform 16"/>
              <p:cNvSpPr>
                <a:spLocks/>
              </p:cNvSpPr>
              <p:nvPr/>
            </p:nvSpPr>
            <p:spPr bwMode="auto">
              <a:xfrm>
                <a:off x="2511" y="2381"/>
                <a:ext cx="345" cy="573"/>
              </a:xfrm>
              <a:custGeom>
                <a:avLst/>
                <a:gdLst/>
                <a:ahLst/>
                <a:cxnLst>
                  <a:cxn ang="0">
                    <a:pos x="0" y="482"/>
                  </a:cxn>
                  <a:cxn ang="0">
                    <a:pos x="9" y="482"/>
                  </a:cxn>
                  <a:cxn ang="0">
                    <a:pos x="18" y="491"/>
                  </a:cxn>
                  <a:cxn ang="0">
                    <a:pos x="27" y="500"/>
                  </a:cxn>
                  <a:cxn ang="0">
                    <a:pos x="36" y="500"/>
                  </a:cxn>
                  <a:cxn ang="0">
                    <a:pos x="45" y="509"/>
                  </a:cxn>
                  <a:cxn ang="0">
                    <a:pos x="54" y="509"/>
                  </a:cxn>
                  <a:cxn ang="0">
                    <a:pos x="63" y="518"/>
                  </a:cxn>
                  <a:cxn ang="0">
                    <a:pos x="72" y="518"/>
                  </a:cxn>
                  <a:cxn ang="0">
                    <a:pos x="81" y="527"/>
                  </a:cxn>
                  <a:cxn ang="0">
                    <a:pos x="91" y="527"/>
                  </a:cxn>
                  <a:cxn ang="0">
                    <a:pos x="100" y="527"/>
                  </a:cxn>
                  <a:cxn ang="0">
                    <a:pos x="109" y="536"/>
                  </a:cxn>
                  <a:cxn ang="0">
                    <a:pos x="118" y="536"/>
                  </a:cxn>
                  <a:cxn ang="0">
                    <a:pos x="127" y="546"/>
                  </a:cxn>
                  <a:cxn ang="0">
                    <a:pos x="136" y="546"/>
                  </a:cxn>
                  <a:cxn ang="0">
                    <a:pos x="145" y="546"/>
                  </a:cxn>
                  <a:cxn ang="0">
                    <a:pos x="154" y="555"/>
                  </a:cxn>
                  <a:cxn ang="0">
                    <a:pos x="163" y="555"/>
                  </a:cxn>
                  <a:cxn ang="0">
                    <a:pos x="172" y="555"/>
                  </a:cxn>
                  <a:cxn ang="0">
                    <a:pos x="181" y="555"/>
                  </a:cxn>
                  <a:cxn ang="0">
                    <a:pos x="190" y="564"/>
                  </a:cxn>
                  <a:cxn ang="0">
                    <a:pos x="200" y="564"/>
                  </a:cxn>
                  <a:cxn ang="0">
                    <a:pos x="218" y="564"/>
                  </a:cxn>
                  <a:cxn ang="0">
                    <a:pos x="227" y="564"/>
                  </a:cxn>
                  <a:cxn ang="0">
                    <a:pos x="236" y="564"/>
                  </a:cxn>
                  <a:cxn ang="0">
                    <a:pos x="245" y="573"/>
                  </a:cxn>
                  <a:cxn ang="0">
                    <a:pos x="254" y="573"/>
                  </a:cxn>
                  <a:cxn ang="0">
                    <a:pos x="263" y="573"/>
                  </a:cxn>
                  <a:cxn ang="0">
                    <a:pos x="272" y="573"/>
                  </a:cxn>
                  <a:cxn ang="0">
                    <a:pos x="281" y="573"/>
                  </a:cxn>
                  <a:cxn ang="0">
                    <a:pos x="290" y="573"/>
                  </a:cxn>
                  <a:cxn ang="0">
                    <a:pos x="299" y="573"/>
                  </a:cxn>
                  <a:cxn ang="0">
                    <a:pos x="309" y="573"/>
                  </a:cxn>
                  <a:cxn ang="0">
                    <a:pos x="327" y="573"/>
                  </a:cxn>
                  <a:cxn ang="0">
                    <a:pos x="336" y="573"/>
                  </a:cxn>
                  <a:cxn ang="0">
                    <a:pos x="345" y="573"/>
                  </a:cxn>
                  <a:cxn ang="0">
                    <a:pos x="309" y="0"/>
                  </a:cxn>
                  <a:cxn ang="0">
                    <a:pos x="0" y="482"/>
                  </a:cxn>
                </a:cxnLst>
                <a:rect l="0" t="0" r="r" b="b"/>
                <a:pathLst>
                  <a:path w="345" h="573">
                    <a:moveTo>
                      <a:pt x="0" y="482"/>
                    </a:moveTo>
                    <a:lnTo>
                      <a:pt x="9" y="482"/>
                    </a:lnTo>
                    <a:lnTo>
                      <a:pt x="18" y="491"/>
                    </a:lnTo>
                    <a:lnTo>
                      <a:pt x="27" y="500"/>
                    </a:lnTo>
                    <a:lnTo>
                      <a:pt x="36" y="500"/>
                    </a:lnTo>
                    <a:lnTo>
                      <a:pt x="45" y="509"/>
                    </a:lnTo>
                    <a:lnTo>
                      <a:pt x="54" y="509"/>
                    </a:lnTo>
                    <a:lnTo>
                      <a:pt x="63" y="518"/>
                    </a:lnTo>
                    <a:lnTo>
                      <a:pt x="72" y="518"/>
                    </a:lnTo>
                    <a:lnTo>
                      <a:pt x="81" y="527"/>
                    </a:lnTo>
                    <a:lnTo>
                      <a:pt x="91" y="527"/>
                    </a:lnTo>
                    <a:lnTo>
                      <a:pt x="100" y="527"/>
                    </a:lnTo>
                    <a:lnTo>
                      <a:pt x="109" y="536"/>
                    </a:lnTo>
                    <a:lnTo>
                      <a:pt x="118" y="536"/>
                    </a:lnTo>
                    <a:lnTo>
                      <a:pt x="127" y="546"/>
                    </a:lnTo>
                    <a:lnTo>
                      <a:pt x="136" y="546"/>
                    </a:lnTo>
                    <a:lnTo>
                      <a:pt x="145" y="546"/>
                    </a:lnTo>
                    <a:lnTo>
                      <a:pt x="154" y="555"/>
                    </a:lnTo>
                    <a:lnTo>
                      <a:pt x="163" y="555"/>
                    </a:lnTo>
                    <a:lnTo>
                      <a:pt x="172" y="555"/>
                    </a:lnTo>
                    <a:lnTo>
                      <a:pt x="181" y="555"/>
                    </a:lnTo>
                    <a:lnTo>
                      <a:pt x="190" y="564"/>
                    </a:lnTo>
                    <a:lnTo>
                      <a:pt x="200" y="564"/>
                    </a:lnTo>
                    <a:lnTo>
                      <a:pt x="218" y="564"/>
                    </a:lnTo>
                    <a:lnTo>
                      <a:pt x="227" y="564"/>
                    </a:lnTo>
                    <a:lnTo>
                      <a:pt x="236" y="564"/>
                    </a:lnTo>
                    <a:lnTo>
                      <a:pt x="245" y="573"/>
                    </a:lnTo>
                    <a:lnTo>
                      <a:pt x="254" y="573"/>
                    </a:lnTo>
                    <a:lnTo>
                      <a:pt x="263" y="573"/>
                    </a:lnTo>
                    <a:lnTo>
                      <a:pt x="272" y="573"/>
                    </a:lnTo>
                    <a:lnTo>
                      <a:pt x="281" y="573"/>
                    </a:lnTo>
                    <a:lnTo>
                      <a:pt x="290" y="573"/>
                    </a:lnTo>
                    <a:lnTo>
                      <a:pt x="299" y="573"/>
                    </a:lnTo>
                    <a:lnTo>
                      <a:pt x="309" y="573"/>
                    </a:lnTo>
                    <a:lnTo>
                      <a:pt x="327" y="573"/>
                    </a:lnTo>
                    <a:lnTo>
                      <a:pt x="336" y="573"/>
                    </a:lnTo>
                    <a:lnTo>
                      <a:pt x="345" y="573"/>
                    </a:lnTo>
                    <a:lnTo>
                      <a:pt x="309" y="0"/>
                    </a:lnTo>
                    <a:lnTo>
                      <a:pt x="0" y="48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3CC"/>
                  </a:gs>
                  <a:gs pos="100000">
                    <a:srgbClr val="0033CC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 w="14351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17" name="Freeform 17"/>
              <p:cNvSpPr>
                <a:spLocks/>
              </p:cNvSpPr>
              <p:nvPr/>
            </p:nvSpPr>
            <p:spPr bwMode="auto">
              <a:xfrm>
                <a:off x="2511" y="2381"/>
                <a:ext cx="345" cy="573"/>
              </a:xfrm>
              <a:custGeom>
                <a:avLst/>
                <a:gdLst/>
                <a:ahLst/>
                <a:cxnLst>
                  <a:cxn ang="0">
                    <a:pos x="309" y="0"/>
                  </a:cxn>
                  <a:cxn ang="0">
                    <a:pos x="345" y="573"/>
                  </a:cxn>
                  <a:cxn ang="0">
                    <a:pos x="336" y="573"/>
                  </a:cxn>
                  <a:cxn ang="0">
                    <a:pos x="327" y="573"/>
                  </a:cxn>
                  <a:cxn ang="0">
                    <a:pos x="309" y="573"/>
                  </a:cxn>
                  <a:cxn ang="0">
                    <a:pos x="299" y="573"/>
                  </a:cxn>
                  <a:cxn ang="0">
                    <a:pos x="290" y="573"/>
                  </a:cxn>
                  <a:cxn ang="0">
                    <a:pos x="281" y="573"/>
                  </a:cxn>
                  <a:cxn ang="0">
                    <a:pos x="272" y="573"/>
                  </a:cxn>
                  <a:cxn ang="0">
                    <a:pos x="263" y="573"/>
                  </a:cxn>
                  <a:cxn ang="0">
                    <a:pos x="254" y="573"/>
                  </a:cxn>
                  <a:cxn ang="0">
                    <a:pos x="245" y="573"/>
                  </a:cxn>
                  <a:cxn ang="0">
                    <a:pos x="236" y="564"/>
                  </a:cxn>
                  <a:cxn ang="0">
                    <a:pos x="227" y="564"/>
                  </a:cxn>
                  <a:cxn ang="0">
                    <a:pos x="218" y="564"/>
                  </a:cxn>
                  <a:cxn ang="0">
                    <a:pos x="200" y="564"/>
                  </a:cxn>
                  <a:cxn ang="0">
                    <a:pos x="190" y="564"/>
                  </a:cxn>
                  <a:cxn ang="0">
                    <a:pos x="181" y="555"/>
                  </a:cxn>
                  <a:cxn ang="0">
                    <a:pos x="172" y="555"/>
                  </a:cxn>
                  <a:cxn ang="0">
                    <a:pos x="163" y="555"/>
                  </a:cxn>
                  <a:cxn ang="0">
                    <a:pos x="154" y="555"/>
                  </a:cxn>
                  <a:cxn ang="0">
                    <a:pos x="145" y="546"/>
                  </a:cxn>
                  <a:cxn ang="0">
                    <a:pos x="136" y="546"/>
                  </a:cxn>
                  <a:cxn ang="0">
                    <a:pos x="127" y="546"/>
                  </a:cxn>
                  <a:cxn ang="0">
                    <a:pos x="118" y="536"/>
                  </a:cxn>
                  <a:cxn ang="0">
                    <a:pos x="109" y="536"/>
                  </a:cxn>
                  <a:cxn ang="0">
                    <a:pos x="100" y="527"/>
                  </a:cxn>
                  <a:cxn ang="0">
                    <a:pos x="91" y="527"/>
                  </a:cxn>
                  <a:cxn ang="0">
                    <a:pos x="81" y="527"/>
                  </a:cxn>
                  <a:cxn ang="0">
                    <a:pos x="72" y="518"/>
                  </a:cxn>
                  <a:cxn ang="0">
                    <a:pos x="63" y="518"/>
                  </a:cxn>
                  <a:cxn ang="0">
                    <a:pos x="54" y="509"/>
                  </a:cxn>
                  <a:cxn ang="0">
                    <a:pos x="45" y="509"/>
                  </a:cxn>
                  <a:cxn ang="0">
                    <a:pos x="36" y="500"/>
                  </a:cxn>
                  <a:cxn ang="0">
                    <a:pos x="27" y="500"/>
                  </a:cxn>
                  <a:cxn ang="0">
                    <a:pos x="18" y="491"/>
                  </a:cxn>
                  <a:cxn ang="0">
                    <a:pos x="9" y="482"/>
                  </a:cxn>
                  <a:cxn ang="0">
                    <a:pos x="0" y="482"/>
                  </a:cxn>
                  <a:cxn ang="0">
                    <a:pos x="309" y="0"/>
                  </a:cxn>
                </a:cxnLst>
                <a:rect l="0" t="0" r="r" b="b"/>
                <a:pathLst>
                  <a:path w="345" h="573">
                    <a:moveTo>
                      <a:pt x="309" y="0"/>
                    </a:moveTo>
                    <a:lnTo>
                      <a:pt x="345" y="573"/>
                    </a:lnTo>
                    <a:lnTo>
                      <a:pt x="336" y="573"/>
                    </a:lnTo>
                    <a:lnTo>
                      <a:pt x="327" y="573"/>
                    </a:lnTo>
                    <a:lnTo>
                      <a:pt x="309" y="573"/>
                    </a:lnTo>
                    <a:lnTo>
                      <a:pt x="299" y="573"/>
                    </a:lnTo>
                    <a:lnTo>
                      <a:pt x="290" y="573"/>
                    </a:lnTo>
                    <a:lnTo>
                      <a:pt x="281" y="573"/>
                    </a:lnTo>
                    <a:lnTo>
                      <a:pt x="272" y="573"/>
                    </a:lnTo>
                    <a:lnTo>
                      <a:pt x="263" y="573"/>
                    </a:lnTo>
                    <a:lnTo>
                      <a:pt x="254" y="573"/>
                    </a:lnTo>
                    <a:lnTo>
                      <a:pt x="245" y="573"/>
                    </a:lnTo>
                    <a:lnTo>
                      <a:pt x="236" y="564"/>
                    </a:lnTo>
                    <a:lnTo>
                      <a:pt x="227" y="564"/>
                    </a:lnTo>
                    <a:lnTo>
                      <a:pt x="218" y="564"/>
                    </a:lnTo>
                    <a:lnTo>
                      <a:pt x="200" y="564"/>
                    </a:lnTo>
                    <a:lnTo>
                      <a:pt x="190" y="564"/>
                    </a:lnTo>
                    <a:lnTo>
                      <a:pt x="181" y="555"/>
                    </a:lnTo>
                    <a:lnTo>
                      <a:pt x="172" y="555"/>
                    </a:lnTo>
                    <a:lnTo>
                      <a:pt x="163" y="555"/>
                    </a:lnTo>
                    <a:lnTo>
                      <a:pt x="154" y="555"/>
                    </a:lnTo>
                    <a:lnTo>
                      <a:pt x="145" y="546"/>
                    </a:lnTo>
                    <a:lnTo>
                      <a:pt x="136" y="546"/>
                    </a:lnTo>
                    <a:lnTo>
                      <a:pt x="127" y="546"/>
                    </a:lnTo>
                    <a:lnTo>
                      <a:pt x="118" y="536"/>
                    </a:lnTo>
                    <a:lnTo>
                      <a:pt x="109" y="536"/>
                    </a:lnTo>
                    <a:lnTo>
                      <a:pt x="100" y="527"/>
                    </a:lnTo>
                    <a:lnTo>
                      <a:pt x="91" y="527"/>
                    </a:lnTo>
                    <a:lnTo>
                      <a:pt x="81" y="527"/>
                    </a:lnTo>
                    <a:lnTo>
                      <a:pt x="72" y="518"/>
                    </a:lnTo>
                    <a:lnTo>
                      <a:pt x="63" y="518"/>
                    </a:lnTo>
                    <a:lnTo>
                      <a:pt x="54" y="509"/>
                    </a:lnTo>
                    <a:lnTo>
                      <a:pt x="45" y="509"/>
                    </a:lnTo>
                    <a:lnTo>
                      <a:pt x="36" y="500"/>
                    </a:lnTo>
                    <a:lnTo>
                      <a:pt x="27" y="500"/>
                    </a:lnTo>
                    <a:lnTo>
                      <a:pt x="18" y="491"/>
                    </a:lnTo>
                    <a:lnTo>
                      <a:pt x="9" y="482"/>
                    </a:lnTo>
                    <a:lnTo>
                      <a:pt x="0" y="482"/>
                    </a:lnTo>
                    <a:lnTo>
                      <a:pt x="309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18" name="Freeform 18"/>
              <p:cNvSpPr>
                <a:spLocks/>
              </p:cNvSpPr>
              <p:nvPr/>
            </p:nvSpPr>
            <p:spPr bwMode="auto">
              <a:xfrm>
                <a:off x="2820" y="2381"/>
                <a:ext cx="45" cy="573"/>
              </a:xfrm>
              <a:custGeom>
                <a:avLst/>
                <a:gdLst/>
                <a:ahLst/>
                <a:cxnLst>
                  <a:cxn ang="0">
                    <a:pos x="36" y="573"/>
                  </a:cxn>
                  <a:cxn ang="0">
                    <a:pos x="45" y="573"/>
                  </a:cxn>
                  <a:cxn ang="0">
                    <a:pos x="0" y="0"/>
                  </a:cxn>
                  <a:cxn ang="0">
                    <a:pos x="36" y="573"/>
                  </a:cxn>
                </a:cxnLst>
                <a:rect l="0" t="0" r="r" b="b"/>
                <a:pathLst>
                  <a:path w="45" h="573">
                    <a:moveTo>
                      <a:pt x="36" y="573"/>
                    </a:moveTo>
                    <a:lnTo>
                      <a:pt x="45" y="573"/>
                    </a:lnTo>
                    <a:lnTo>
                      <a:pt x="0" y="0"/>
                    </a:lnTo>
                    <a:lnTo>
                      <a:pt x="36" y="573"/>
                    </a:lnTo>
                    <a:close/>
                  </a:path>
                </a:pathLst>
              </a:custGeom>
              <a:solidFill>
                <a:srgbClr val="FFFF00"/>
              </a:solidFill>
              <a:ln w="14288">
                <a:solidFill>
                  <a:srgbClr val="FFF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19" name="Freeform 19"/>
              <p:cNvSpPr>
                <a:spLocks/>
              </p:cNvSpPr>
              <p:nvPr/>
            </p:nvSpPr>
            <p:spPr bwMode="auto">
              <a:xfrm>
                <a:off x="2820" y="2381"/>
                <a:ext cx="45" cy="57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5" y="573"/>
                  </a:cxn>
                  <a:cxn ang="0">
                    <a:pos x="36" y="573"/>
                  </a:cxn>
                  <a:cxn ang="0">
                    <a:pos x="0" y="0"/>
                  </a:cxn>
                </a:cxnLst>
                <a:rect l="0" t="0" r="r" b="b"/>
                <a:pathLst>
                  <a:path w="45" h="573">
                    <a:moveTo>
                      <a:pt x="0" y="0"/>
                    </a:moveTo>
                    <a:lnTo>
                      <a:pt x="45" y="573"/>
                    </a:lnTo>
                    <a:lnTo>
                      <a:pt x="36" y="573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20" name="Freeform 20"/>
              <p:cNvSpPr>
                <a:spLocks/>
              </p:cNvSpPr>
              <p:nvPr/>
            </p:nvSpPr>
            <p:spPr bwMode="auto">
              <a:xfrm>
                <a:off x="2820" y="2381"/>
                <a:ext cx="154" cy="573"/>
              </a:xfrm>
              <a:custGeom>
                <a:avLst/>
                <a:gdLst/>
                <a:ahLst/>
                <a:cxnLst>
                  <a:cxn ang="0">
                    <a:pos x="45" y="573"/>
                  </a:cxn>
                  <a:cxn ang="0">
                    <a:pos x="54" y="573"/>
                  </a:cxn>
                  <a:cxn ang="0">
                    <a:pos x="63" y="573"/>
                  </a:cxn>
                  <a:cxn ang="0">
                    <a:pos x="72" y="573"/>
                  </a:cxn>
                  <a:cxn ang="0">
                    <a:pos x="81" y="564"/>
                  </a:cxn>
                  <a:cxn ang="0">
                    <a:pos x="90" y="564"/>
                  </a:cxn>
                  <a:cxn ang="0">
                    <a:pos x="100" y="564"/>
                  </a:cxn>
                  <a:cxn ang="0">
                    <a:pos x="118" y="564"/>
                  </a:cxn>
                  <a:cxn ang="0">
                    <a:pos x="127" y="564"/>
                  </a:cxn>
                  <a:cxn ang="0">
                    <a:pos x="136" y="555"/>
                  </a:cxn>
                  <a:cxn ang="0">
                    <a:pos x="145" y="555"/>
                  </a:cxn>
                  <a:cxn ang="0">
                    <a:pos x="154" y="555"/>
                  </a:cxn>
                  <a:cxn ang="0">
                    <a:pos x="0" y="0"/>
                  </a:cxn>
                  <a:cxn ang="0">
                    <a:pos x="45" y="573"/>
                  </a:cxn>
                </a:cxnLst>
                <a:rect l="0" t="0" r="r" b="b"/>
                <a:pathLst>
                  <a:path w="154" h="573">
                    <a:moveTo>
                      <a:pt x="45" y="573"/>
                    </a:moveTo>
                    <a:lnTo>
                      <a:pt x="54" y="573"/>
                    </a:lnTo>
                    <a:lnTo>
                      <a:pt x="63" y="573"/>
                    </a:lnTo>
                    <a:lnTo>
                      <a:pt x="72" y="573"/>
                    </a:lnTo>
                    <a:lnTo>
                      <a:pt x="81" y="564"/>
                    </a:lnTo>
                    <a:lnTo>
                      <a:pt x="90" y="564"/>
                    </a:lnTo>
                    <a:lnTo>
                      <a:pt x="100" y="564"/>
                    </a:lnTo>
                    <a:lnTo>
                      <a:pt x="118" y="564"/>
                    </a:lnTo>
                    <a:lnTo>
                      <a:pt x="127" y="564"/>
                    </a:lnTo>
                    <a:lnTo>
                      <a:pt x="136" y="555"/>
                    </a:lnTo>
                    <a:lnTo>
                      <a:pt x="145" y="555"/>
                    </a:lnTo>
                    <a:lnTo>
                      <a:pt x="154" y="555"/>
                    </a:lnTo>
                    <a:lnTo>
                      <a:pt x="0" y="0"/>
                    </a:lnTo>
                    <a:lnTo>
                      <a:pt x="45" y="57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14351">
                <a:solidFill>
                  <a:srgbClr val="22B7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21" name="Freeform 21"/>
              <p:cNvSpPr>
                <a:spLocks/>
              </p:cNvSpPr>
              <p:nvPr/>
            </p:nvSpPr>
            <p:spPr bwMode="auto">
              <a:xfrm>
                <a:off x="2820" y="2381"/>
                <a:ext cx="154" cy="57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4" y="555"/>
                  </a:cxn>
                  <a:cxn ang="0">
                    <a:pos x="145" y="555"/>
                  </a:cxn>
                  <a:cxn ang="0">
                    <a:pos x="136" y="555"/>
                  </a:cxn>
                  <a:cxn ang="0">
                    <a:pos x="127" y="564"/>
                  </a:cxn>
                  <a:cxn ang="0">
                    <a:pos x="118" y="564"/>
                  </a:cxn>
                  <a:cxn ang="0">
                    <a:pos x="100" y="564"/>
                  </a:cxn>
                  <a:cxn ang="0">
                    <a:pos x="90" y="564"/>
                  </a:cxn>
                  <a:cxn ang="0">
                    <a:pos x="81" y="564"/>
                  </a:cxn>
                  <a:cxn ang="0">
                    <a:pos x="72" y="573"/>
                  </a:cxn>
                  <a:cxn ang="0">
                    <a:pos x="63" y="573"/>
                  </a:cxn>
                  <a:cxn ang="0">
                    <a:pos x="54" y="573"/>
                  </a:cxn>
                  <a:cxn ang="0">
                    <a:pos x="45" y="573"/>
                  </a:cxn>
                  <a:cxn ang="0">
                    <a:pos x="0" y="0"/>
                  </a:cxn>
                </a:cxnLst>
                <a:rect l="0" t="0" r="r" b="b"/>
                <a:pathLst>
                  <a:path w="154" h="573">
                    <a:moveTo>
                      <a:pt x="0" y="0"/>
                    </a:moveTo>
                    <a:lnTo>
                      <a:pt x="154" y="555"/>
                    </a:lnTo>
                    <a:lnTo>
                      <a:pt x="145" y="555"/>
                    </a:lnTo>
                    <a:lnTo>
                      <a:pt x="136" y="555"/>
                    </a:lnTo>
                    <a:lnTo>
                      <a:pt x="127" y="564"/>
                    </a:lnTo>
                    <a:lnTo>
                      <a:pt x="118" y="564"/>
                    </a:lnTo>
                    <a:lnTo>
                      <a:pt x="100" y="564"/>
                    </a:lnTo>
                    <a:lnTo>
                      <a:pt x="90" y="564"/>
                    </a:lnTo>
                    <a:lnTo>
                      <a:pt x="81" y="564"/>
                    </a:lnTo>
                    <a:lnTo>
                      <a:pt x="72" y="573"/>
                    </a:lnTo>
                    <a:lnTo>
                      <a:pt x="63" y="573"/>
                    </a:lnTo>
                    <a:lnTo>
                      <a:pt x="54" y="573"/>
                    </a:lnTo>
                    <a:lnTo>
                      <a:pt x="45" y="573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22" name="Freeform 22"/>
              <p:cNvSpPr>
                <a:spLocks/>
              </p:cNvSpPr>
              <p:nvPr/>
            </p:nvSpPr>
            <p:spPr bwMode="auto">
              <a:xfrm>
                <a:off x="2820" y="2381"/>
                <a:ext cx="236" cy="555"/>
              </a:xfrm>
              <a:custGeom>
                <a:avLst/>
                <a:gdLst/>
                <a:ahLst/>
                <a:cxnLst>
                  <a:cxn ang="0">
                    <a:pos x="154" y="555"/>
                  </a:cxn>
                  <a:cxn ang="0">
                    <a:pos x="163" y="555"/>
                  </a:cxn>
                  <a:cxn ang="0">
                    <a:pos x="172" y="546"/>
                  </a:cxn>
                  <a:cxn ang="0">
                    <a:pos x="181" y="546"/>
                  </a:cxn>
                  <a:cxn ang="0">
                    <a:pos x="190" y="546"/>
                  </a:cxn>
                  <a:cxn ang="0">
                    <a:pos x="199" y="536"/>
                  </a:cxn>
                  <a:cxn ang="0">
                    <a:pos x="209" y="536"/>
                  </a:cxn>
                  <a:cxn ang="0">
                    <a:pos x="218" y="527"/>
                  </a:cxn>
                  <a:cxn ang="0">
                    <a:pos x="227" y="527"/>
                  </a:cxn>
                  <a:cxn ang="0">
                    <a:pos x="236" y="527"/>
                  </a:cxn>
                  <a:cxn ang="0">
                    <a:pos x="0" y="0"/>
                  </a:cxn>
                  <a:cxn ang="0">
                    <a:pos x="154" y="555"/>
                  </a:cxn>
                </a:cxnLst>
                <a:rect l="0" t="0" r="r" b="b"/>
                <a:pathLst>
                  <a:path w="236" h="555">
                    <a:moveTo>
                      <a:pt x="154" y="555"/>
                    </a:moveTo>
                    <a:lnTo>
                      <a:pt x="163" y="555"/>
                    </a:lnTo>
                    <a:lnTo>
                      <a:pt x="172" y="546"/>
                    </a:lnTo>
                    <a:lnTo>
                      <a:pt x="181" y="546"/>
                    </a:lnTo>
                    <a:lnTo>
                      <a:pt x="190" y="546"/>
                    </a:lnTo>
                    <a:lnTo>
                      <a:pt x="199" y="536"/>
                    </a:lnTo>
                    <a:lnTo>
                      <a:pt x="209" y="536"/>
                    </a:lnTo>
                    <a:lnTo>
                      <a:pt x="218" y="527"/>
                    </a:lnTo>
                    <a:lnTo>
                      <a:pt x="227" y="527"/>
                    </a:lnTo>
                    <a:lnTo>
                      <a:pt x="236" y="527"/>
                    </a:lnTo>
                    <a:lnTo>
                      <a:pt x="0" y="0"/>
                    </a:lnTo>
                    <a:lnTo>
                      <a:pt x="154" y="55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shade val="28627"/>
                      <a:invGamma/>
                    </a:schemeClr>
                  </a:gs>
                  <a:gs pos="100000">
                    <a:schemeClr val="tx2"/>
                  </a:gs>
                </a:gsLst>
                <a:lin ang="18900000" scaled="1"/>
              </a:gradFill>
              <a:ln w="14351">
                <a:solidFill>
                  <a:srgbClr val="0080C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23" name="Freeform 23"/>
              <p:cNvSpPr>
                <a:spLocks/>
              </p:cNvSpPr>
              <p:nvPr/>
            </p:nvSpPr>
            <p:spPr bwMode="auto">
              <a:xfrm>
                <a:off x="2820" y="2381"/>
                <a:ext cx="236" cy="55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6" y="527"/>
                  </a:cxn>
                  <a:cxn ang="0">
                    <a:pos x="227" y="527"/>
                  </a:cxn>
                  <a:cxn ang="0">
                    <a:pos x="218" y="527"/>
                  </a:cxn>
                  <a:cxn ang="0">
                    <a:pos x="209" y="536"/>
                  </a:cxn>
                  <a:cxn ang="0">
                    <a:pos x="199" y="536"/>
                  </a:cxn>
                  <a:cxn ang="0">
                    <a:pos x="190" y="546"/>
                  </a:cxn>
                  <a:cxn ang="0">
                    <a:pos x="181" y="546"/>
                  </a:cxn>
                  <a:cxn ang="0">
                    <a:pos x="172" y="546"/>
                  </a:cxn>
                  <a:cxn ang="0">
                    <a:pos x="163" y="555"/>
                  </a:cxn>
                  <a:cxn ang="0">
                    <a:pos x="154" y="555"/>
                  </a:cxn>
                  <a:cxn ang="0">
                    <a:pos x="0" y="0"/>
                  </a:cxn>
                </a:cxnLst>
                <a:rect l="0" t="0" r="r" b="b"/>
                <a:pathLst>
                  <a:path w="236" h="555">
                    <a:moveTo>
                      <a:pt x="0" y="0"/>
                    </a:moveTo>
                    <a:lnTo>
                      <a:pt x="236" y="527"/>
                    </a:lnTo>
                    <a:lnTo>
                      <a:pt x="227" y="527"/>
                    </a:lnTo>
                    <a:lnTo>
                      <a:pt x="218" y="527"/>
                    </a:lnTo>
                    <a:lnTo>
                      <a:pt x="209" y="536"/>
                    </a:lnTo>
                    <a:lnTo>
                      <a:pt x="199" y="536"/>
                    </a:lnTo>
                    <a:lnTo>
                      <a:pt x="190" y="546"/>
                    </a:lnTo>
                    <a:lnTo>
                      <a:pt x="181" y="546"/>
                    </a:lnTo>
                    <a:lnTo>
                      <a:pt x="172" y="546"/>
                    </a:lnTo>
                    <a:lnTo>
                      <a:pt x="163" y="555"/>
                    </a:lnTo>
                    <a:lnTo>
                      <a:pt x="154" y="555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24" name="Freeform 24"/>
              <p:cNvSpPr>
                <a:spLocks/>
              </p:cNvSpPr>
              <p:nvPr/>
            </p:nvSpPr>
            <p:spPr bwMode="auto">
              <a:xfrm>
                <a:off x="2820" y="2381"/>
                <a:ext cx="545" cy="5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45" y="182"/>
                  </a:cxn>
                  <a:cxn ang="0">
                    <a:pos x="545" y="191"/>
                  </a:cxn>
                  <a:cxn ang="0">
                    <a:pos x="545" y="200"/>
                  </a:cxn>
                  <a:cxn ang="0">
                    <a:pos x="536" y="209"/>
                  </a:cxn>
                  <a:cxn ang="0">
                    <a:pos x="536" y="227"/>
                  </a:cxn>
                  <a:cxn ang="0">
                    <a:pos x="527" y="236"/>
                  </a:cxn>
                  <a:cxn ang="0">
                    <a:pos x="527" y="246"/>
                  </a:cxn>
                  <a:cxn ang="0">
                    <a:pos x="517" y="255"/>
                  </a:cxn>
                  <a:cxn ang="0">
                    <a:pos x="517" y="264"/>
                  </a:cxn>
                  <a:cxn ang="0">
                    <a:pos x="508" y="264"/>
                  </a:cxn>
                  <a:cxn ang="0">
                    <a:pos x="508" y="273"/>
                  </a:cxn>
                  <a:cxn ang="0">
                    <a:pos x="499" y="282"/>
                  </a:cxn>
                  <a:cxn ang="0">
                    <a:pos x="499" y="291"/>
                  </a:cxn>
                  <a:cxn ang="0">
                    <a:pos x="490" y="300"/>
                  </a:cxn>
                  <a:cxn ang="0">
                    <a:pos x="490" y="309"/>
                  </a:cxn>
                  <a:cxn ang="0">
                    <a:pos x="481" y="318"/>
                  </a:cxn>
                  <a:cxn ang="0">
                    <a:pos x="472" y="327"/>
                  </a:cxn>
                  <a:cxn ang="0">
                    <a:pos x="472" y="336"/>
                  </a:cxn>
                  <a:cxn ang="0">
                    <a:pos x="463" y="346"/>
                  </a:cxn>
                  <a:cxn ang="0">
                    <a:pos x="454" y="355"/>
                  </a:cxn>
                  <a:cxn ang="0">
                    <a:pos x="454" y="364"/>
                  </a:cxn>
                  <a:cxn ang="0">
                    <a:pos x="445" y="364"/>
                  </a:cxn>
                  <a:cxn ang="0">
                    <a:pos x="436" y="373"/>
                  </a:cxn>
                  <a:cxn ang="0">
                    <a:pos x="436" y="382"/>
                  </a:cxn>
                  <a:cxn ang="0">
                    <a:pos x="427" y="391"/>
                  </a:cxn>
                  <a:cxn ang="0">
                    <a:pos x="418" y="400"/>
                  </a:cxn>
                  <a:cxn ang="0">
                    <a:pos x="408" y="409"/>
                  </a:cxn>
                  <a:cxn ang="0">
                    <a:pos x="399" y="409"/>
                  </a:cxn>
                  <a:cxn ang="0">
                    <a:pos x="399" y="418"/>
                  </a:cxn>
                  <a:cxn ang="0">
                    <a:pos x="390" y="427"/>
                  </a:cxn>
                  <a:cxn ang="0">
                    <a:pos x="381" y="436"/>
                  </a:cxn>
                  <a:cxn ang="0">
                    <a:pos x="372" y="436"/>
                  </a:cxn>
                  <a:cxn ang="0">
                    <a:pos x="363" y="446"/>
                  </a:cxn>
                  <a:cxn ang="0">
                    <a:pos x="354" y="455"/>
                  </a:cxn>
                  <a:cxn ang="0">
                    <a:pos x="354" y="455"/>
                  </a:cxn>
                  <a:cxn ang="0">
                    <a:pos x="345" y="464"/>
                  </a:cxn>
                  <a:cxn ang="0">
                    <a:pos x="336" y="473"/>
                  </a:cxn>
                  <a:cxn ang="0">
                    <a:pos x="327" y="473"/>
                  </a:cxn>
                  <a:cxn ang="0">
                    <a:pos x="318" y="482"/>
                  </a:cxn>
                  <a:cxn ang="0">
                    <a:pos x="308" y="482"/>
                  </a:cxn>
                  <a:cxn ang="0">
                    <a:pos x="299" y="491"/>
                  </a:cxn>
                  <a:cxn ang="0">
                    <a:pos x="290" y="500"/>
                  </a:cxn>
                  <a:cxn ang="0">
                    <a:pos x="281" y="500"/>
                  </a:cxn>
                  <a:cxn ang="0">
                    <a:pos x="272" y="509"/>
                  </a:cxn>
                  <a:cxn ang="0">
                    <a:pos x="263" y="509"/>
                  </a:cxn>
                  <a:cxn ang="0">
                    <a:pos x="254" y="518"/>
                  </a:cxn>
                  <a:cxn ang="0">
                    <a:pos x="245" y="518"/>
                  </a:cxn>
                  <a:cxn ang="0">
                    <a:pos x="236" y="527"/>
                  </a:cxn>
                  <a:cxn ang="0">
                    <a:pos x="0" y="0"/>
                  </a:cxn>
                </a:cxnLst>
                <a:rect l="0" t="0" r="r" b="b"/>
                <a:pathLst>
                  <a:path w="545" h="527">
                    <a:moveTo>
                      <a:pt x="0" y="0"/>
                    </a:moveTo>
                    <a:lnTo>
                      <a:pt x="545" y="182"/>
                    </a:lnTo>
                    <a:lnTo>
                      <a:pt x="545" y="191"/>
                    </a:lnTo>
                    <a:lnTo>
                      <a:pt x="545" y="200"/>
                    </a:lnTo>
                    <a:lnTo>
                      <a:pt x="536" y="209"/>
                    </a:lnTo>
                    <a:lnTo>
                      <a:pt x="536" y="227"/>
                    </a:lnTo>
                    <a:lnTo>
                      <a:pt x="527" y="236"/>
                    </a:lnTo>
                    <a:lnTo>
                      <a:pt x="527" y="246"/>
                    </a:lnTo>
                    <a:lnTo>
                      <a:pt x="517" y="255"/>
                    </a:lnTo>
                    <a:lnTo>
                      <a:pt x="517" y="264"/>
                    </a:lnTo>
                    <a:lnTo>
                      <a:pt x="508" y="264"/>
                    </a:lnTo>
                    <a:lnTo>
                      <a:pt x="508" y="273"/>
                    </a:lnTo>
                    <a:lnTo>
                      <a:pt x="499" y="282"/>
                    </a:lnTo>
                    <a:lnTo>
                      <a:pt x="499" y="291"/>
                    </a:lnTo>
                    <a:lnTo>
                      <a:pt x="490" y="300"/>
                    </a:lnTo>
                    <a:lnTo>
                      <a:pt x="490" y="309"/>
                    </a:lnTo>
                    <a:lnTo>
                      <a:pt x="481" y="318"/>
                    </a:lnTo>
                    <a:lnTo>
                      <a:pt x="472" y="327"/>
                    </a:lnTo>
                    <a:lnTo>
                      <a:pt x="472" y="336"/>
                    </a:lnTo>
                    <a:lnTo>
                      <a:pt x="463" y="346"/>
                    </a:lnTo>
                    <a:lnTo>
                      <a:pt x="454" y="355"/>
                    </a:lnTo>
                    <a:lnTo>
                      <a:pt x="454" y="364"/>
                    </a:lnTo>
                    <a:lnTo>
                      <a:pt x="445" y="364"/>
                    </a:lnTo>
                    <a:lnTo>
                      <a:pt x="436" y="373"/>
                    </a:lnTo>
                    <a:lnTo>
                      <a:pt x="436" y="382"/>
                    </a:lnTo>
                    <a:lnTo>
                      <a:pt x="427" y="391"/>
                    </a:lnTo>
                    <a:lnTo>
                      <a:pt x="418" y="400"/>
                    </a:lnTo>
                    <a:lnTo>
                      <a:pt x="408" y="409"/>
                    </a:lnTo>
                    <a:lnTo>
                      <a:pt x="399" y="409"/>
                    </a:lnTo>
                    <a:lnTo>
                      <a:pt x="399" y="418"/>
                    </a:lnTo>
                    <a:lnTo>
                      <a:pt x="390" y="427"/>
                    </a:lnTo>
                    <a:lnTo>
                      <a:pt x="381" y="436"/>
                    </a:lnTo>
                    <a:lnTo>
                      <a:pt x="372" y="436"/>
                    </a:lnTo>
                    <a:lnTo>
                      <a:pt x="363" y="446"/>
                    </a:lnTo>
                    <a:lnTo>
                      <a:pt x="354" y="455"/>
                    </a:lnTo>
                    <a:lnTo>
                      <a:pt x="354" y="455"/>
                    </a:lnTo>
                    <a:lnTo>
                      <a:pt x="345" y="464"/>
                    </a:lnTo>
                    <a:lnTo>
                      <a:pt x="336" y="473"/>
                    </a:lnTo>
                    <a:lnTo>
                      <a:pt x="327" y="473"/>
                    </a:lnTo>
                    <a:lnTo>
                      <a:pt x="318" y="482"/>
                    </a:lnTo>
                    <a:lnTo>
                      <a:pt x="308" y="482"/>
                    </a:lnTo>
                    <a:lnTo>
                      <a:pt x="299" y="491"/>
                    </a:lnTo>
                    <a:lnTo>
                      <a:pt x="290" y="500"/>
                    </a:lnTo>
                    <a:lnTo>
                      <a:pt x="281" y="500"/>
                    </a:lnTo>
                    <a:lnTo>
                      <a:pt x="272" y="509"/>
                    </a:lnTo>
                    <a:lnTo>
                      <a:pt x="263" y="509"/>
                    </a:lnTo>
                    <a:lnTo>
                      <a:pt x="254" y="518"/>
                    </a:lnTo>
                    <a:lnTo>
                      <a:pt x="245" y="518"/>
                    </a:lnTo>
                    <a:lnTo>
                      <a:pt x="236" y="5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6699">
                      <a:gamma/>
                      <a:tint val="50980"/>
                      <a:invGamma/>
                    </a:srgbClr>
                  </a:gs>
                  <a:gs pos="50000">
                    <a:srgbClr val="336699"/>
                  </a:gs>
                  <a:gs pos="100000">
                    <a:srgbClr val="336699">
                      <a:gamma/>
                      <a:tint val="50980"/>
                      <a:invGamma/>
                    </a:srgbClr>
                  </a:gs>
                </a:gsLst>
                <a:lin ang="18900000" scaled="1"/>
              </a:gradFill>
              <a:ln w="14351">
                <a:solidFill>
                  <a:srgbClr val="004F9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25" name="Freeform 25"/>
              <p:cNvSpPr>
                <a:spLocks/>
              </p:cNvSpPr>
              <p:nvPr/>
            </p:nvSpPr>
            <p:spPr bwMode="auto">
              <a:xfrm>
                <a:off x="2820" y="2381"/>
                <a:ext cx="545" cy="5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45" y="182"/>
                  </a:cxn>
                  <a:cxn ang="0">
                    <a:pos x="545" y="191"/>
                  </a:cxn>
                  <a:cxn ang="0">
                    <a:pos x="545" y="200"/>
                  </a:cxn>
                  <a:cxn ang="0">
                    <a:pos x="536" y="209"/>
                  </a:cxn>
                  <a:cxn ang="0">
                    <a:pos x="536" y="227"/>
                  </a:cxn>
                  <a:cxn ang="0">
                    <a:pos x="527" y="236"/>
                  </a:cxn>
                  <a:cxn ang="0">
                    <a:pos x="527" y="246"/>
                  </a:cxn>
                  <a:cxn ang="0">
                    <a:pos x="517" y="255"/>
                  </a:cxn>
                  <a:cxn ang="0">
                    <a:pos x="517" y="264"/>
                  </a:cxn>
                  <a:cxn ang="0">
                    <a:pos x="508" y="264"/>
                  </a:cxn>
                  <a:cxn ang="0">
                    <a:pos x="508" y="273"/>
                  </a:cxn>
                  <a:cxn ang="0">
                    <a:pos x="499" y="282"/>
                  </a:cxn>
                  <a:cxn ang="0">
                    <a:pos x="499" y="291"/>
                  </a:cxn>
                  <a:cxn ang="0">
                    <a:pos x="490" y="300"/>
                  </a:cxn>
                  <a:cxn ang="0">
                    <a:pos x="490" y="309"/>
                  </a:cxn>
                  <a:cxn ang="0">
                    <a:pos x="481" y="318"/>
                  </a:cxn>
                  <a:cxn ang="0">
                    <a:pos x="472" y="327"/>
                  </a:cxn>
                  <a:cxn ang="0">
                    <a:pos x="472" y="336"/>
                  </a:cxn>
                  <a:cxn ang="0">
                    <a:pos x="463" y="346"/>
                  </a:cxn>
                  <a:cxn ang="0">
                    <a:pos x="454" y="355"/>
                  </a:cxn>
                  <a:cxn ang="0">
                    <a:pos x="454" y="364"/>
                  </a:cxn>
                  <a:cxn ang="0">
                    <a:pos x="445" y="364"/>
                  </a:cxn>
                  <a:cxn ang="0">
                    <a:pos x="436" y="373"/>
                  </a:cxn>
                  <a:cxn ang="0">
                    <a:pos x="436" y="382"/>
                  </a:cxn>
                  <a:cxn ang="0">
                    <a:pos x="427" y="391"/>
                  </a:cxn>
                  <a:cxn ang="0">
                    <a:pos x="418" y="400"/>
                  </a:cxn>
                  <a:cxn ang="0">
                    <a:pos x="408" y="409"/>
                  </a:cxn>
                  <a:cxn ang="0">
                    <a:pos x="399" y="409"/>
                  </a:cxn>
                  <a:cxn ang="0">
                    <a:pos x="399" y="418"/>
                  </a:cxn>
                  <a:cxn ang="0">
                    <a:pos x="390" y="427"/>
                  </a:cxn>
                  <a:cxn ang="0">
                    <a:pos x="381" y="436"/>
                  </a:cxn>
                  <a:cxn ang="0">
                    <a:pos x="372" y="436"/>
                  </a:cxn>
                  <a:cxn ang="0">
                    <a:pos x="363" y="446"/>
                  </a:cxn>
                  <a:cxn ang="0">
                    <a:pos x="354" y="455"/>
                  </a:cxn>
                  <a:cxn ang="0">
                    <a:pos x="354" y="455"/>
                  </a:cxn>
                  <a:cxn ang="0">
                    <a:pos x="345" y="464"/>
                  </a:cxn>
                  <a:cxn ang="0">
                    <a:pos x="336" y="473"/>
                  </a:cxn>
                  <a:cxn ang="0">
                    <a:pos x="327" y="473"/>
                  </a:cxn>
                  <a:cxn ang="0">
                    <a:pos x="318" y="482"/>
                  </a:cxn>
                  <a:cxn ang="0">
                    <a:pos x="308" y="482"/>
                  </a:cxn>
                  <a:cxn ang="0">
                    <a:pos x="299" y="491"/>
                  </a:cxn>
                  <a:cxn ang="0">
                    <a:pos x="290" y="500"/>
                  </a:cxn>
                  <a:cxn ang="0">
                    <a:pos x="281" y="500"/>
                  </a:cxn>
                  <a:cxn ang="0">
                    <a:pos x="272" y="509"/>
                  </a:cxn>
                  <a:cxn ang="0">
                    <a:pos x="263" y="509"/>
                  </a:cxn>
                  <a:cxn ang="0">
                    <a:pos x="254" y="518"/>
                  </a:cxn>
                  <a:cxn ang="0">
                    <a:pos x="245" y="518"/>
                  </a:cxn>
                  <a:cxn ang="0">
                    <a:pos x="236" y="527"/>
                  </a:cxn>
                  <a:cxn ang="0">
                    <a:pos x="0" y="0"/>
                  </a:cxn>
                </a:cxnLst>
                <a:rect l="0" t="0" r="r" b="b"/>
                <a:pathLst>
                  <a:path w="545" h="527">
                    <a:moveTo>
                      <a:pt x="0" y="0"/>
                    </a:moveTo>
                    <a:lnTo>
                      <a:pt x="545" y="182"/>
                    </a:lnTo>
                    <a:lnTo>
                      <a:pt x="545" y="191"/>
                    </a:lnTo>
                    <a:lnTo>
                      <a:pt x="545" y="200"/>
                    </a:lnTo>
                    <a:lnTo>
                      <a:pt x="536" y="209"/>
                    </a:lnTo>
                    <a:lnTo>
                      <a:pt x="536" y="227"/>
                    </a:lnTo>
                    <a:lnTo>
                      <a:pt x="527" y="236"/>
                    </a:lnTo>
                    <a:lnTo>
                      <a:pt x="527" y="246"/>
                    </a:lnTo>
                    <a:lnTo>
                      <a:pt x="517" y="255"/>
                    </a:lnTo>
                    <a:lnTo>
                      <a:pt x="517" y="264"/>
                    </a:lnTo>
                    <a:lnTo>
                      <a:pt x="508" y="264"/>
                    </a:lnTo>
                    <a:lnTo>
                      <a:pt x="508" y="273"/>
                    </a:lnTo>
                    <a:lnTo>
                      <a:pt x="499" y="282"/>
                    </a:lnTo>
                    <a:lnTo>
                      <a:pt x="499" y="291"/>
                    </a:lnTo>
                    <a:lnTo>
                      <a:pt x="490" y="300"/>
                    </a:lnTo>
                    <a:lnTo>
                      <a:pt x="490" y="309"/>
                    </a:lnTo>
                    <a:lnTo>
                      <a:pt x="481" y="318"/>
                    </a:lnTo>
                    <a:lnTo>
                      <a:pt x="472" y="327"/>
                    </a:lnTo>
                    <a:lnTo>
                      <a:pt x="472" y="336"/>
                    </a:lnTo>
                    <a:lnTo>
                      <a:pt x="463" y="346"/>
                    </a:lnTo>
                    <a:lnTo>
                      <a:pt x="454" y="355"/>
                    </a:lnTo>
                    <a:lnTo>
                      <a:pt x="454" y="364"/>
                    </a:lnTo>
                    <a:lnTo>
                      <a:pt x="445" y="364"/>
                    </a:lnTo>
                    <a:lnTo>
                      <a:pt x="436" y="373"/>
                    </a:lnTo>
                    <a:lnTo>
                      <a:pt x="436" y="382"/>
                    </a:lnTo>
                    <a:lnTo>
                      <a:pt x="427" y="391"/>
                    </a:lnTo>
                    <a:lnTo>
                      <a:pt x="418" y="400"/>
                    </a:lnTo>
                    <a:lnTo>
                      <a:pt x="408" y="409"/>
                    </a:lnTo>
                    <a:lnTo>
                      <a:pt x="399" y="409"/>
                    </a:lnTo>
                    <a:lnTo>
                      <a:pt x="399" y="418"/>
                    </a:lnTo>
                    <a:lnTo>
                      <a:pt x="390" y="427"/>
                    </a:lnTo>
                    <a:lnTo>
                      <a:pt x="381" y="436"/>
                    </a:lnTo>
                    <a:lnTo>
                      <a:pt x="372" y="436"/>
                    </a:lnTo>
                    <a:lnTo>
                      <a:pt x="363" y="446"/>
                    </a:lnTo>
                    <a:lnTo>
                      <a:pt x="354" y="455"/>
                    </a:lnTo>
                    <a:lnTo>
                      <a:pt x="354" y="455"/>
                    </a:lnTo>
                    <a:lnTo>
                      <a:pt x="345" y="464"/>
                    </a:lnTo>
                    <a:lnTo>
                      <a:pt x="336" y="473"/>
                    </a:lnTo>
                    <a:lnTo>
                      <a:pt x="327" y="473"/>
                    </a:lnTo>
                    <a:lnTo>
                      <a:pt x="318" y="482"/>
                    </a:lnTo>
                    <a:lnTo>
                      <a:pt x="308" y="482"/>
                    </a:lnTo>
                    <a:lnTo>
                      <a:pt x="299" y="491"/>
                    </a:lnTo>
                    <a:lnTo>
                      <a:pt x="290" y="500"/>
                    </a:lnTo>
                    <a:lnTo>
                      <a:pt x="281" y="500"/>
                    </a:lnTo>
                    <a:lnTo>
                      <a:pt x="272" y="509"/>
                    </a:lnTo>
                    <a:lnTo>
                      <a:pt x="263" y="509"/>
                    </a:lnTo>
                    <a:lnTo>
                      <a:pt x="254" y="518"/>
                    </a:lnTo>
                    <a:lnTo>
                      <a:pt x="245" y="518"/>
                    </a:lnTo>
                    <a:lnTo>
                      <a:pt x="236" y="527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26" name="Freeform 26"/>
              <p:cNvSpPr>
                <a:spLocks/>
              </p:cNvSpPr>
              <p:nvPr/>
            </p:nvSpPr>
            <p:spPr bwMode="auto">
              <a:xfrm>
                <a:off x="2820" y="1899"/>
                <a:ext cx="581" cy="664"/>
              </a:xfrm>
              <a:custGeom>
                <a:avLst/>
                <a:gdLst/>
                <a:ahLst/>
                <a:cxnLst>
                  <a:cxn ang="0">
                    <a:pos x="554" y="655"/>
                  </a:cxn>
                  <a:cxn ang="0">
                    <a:pos x="554" y="637"/>
                  </a:cxn>
                  <a:cxn ang="0">
                    <a:pos x="563" y="618"/>
                  </a:cxn>
                  <a:cxn ang="0">
                    <a:pos x="563" y="600"/>
                  </a:cxn>
                  <a:cxn ang="0">
                    <a:pos x="572" y="582"/>
                  </a:cxn>
                  <a:cxn ang="0">
                    <a:pos x="572" y="564"/>
                  </a:cxn>
                  <a:cxn ang="0">
                    <a:pos x="572" y="537"/>
                  </a:cxn>
                  <a:cxn ang="0">
                    <a:pos x="581" y="518"/>
                  </a:cxn>
                  <a:cxn ang="0">
                    <a:pos x="581" y="500"/>
                  </a:cxn>
                  <a:cxn ang="0">
                    <a:pos x="581" y="482"/>
                  </a:cxn>
                  <a:cxn ang="0">
                    <a:pos x="581" y="464"/>
                  </a:cxn>
                  <a:cxn ang="0">
                    <a:pos x="581" y="437"/>
                  </a:cxn>
                  <a:cxn ang="0">
                    <a:pos x="572" y="418"/>
                  </a:cxn>
                  <a:cxn ang="0">
                    <a:pos x="572" y="400"/>
                  </a:cxn>
                  <a:cxn ang="0">
                    <a:pos x="572" y="382"/>
                  </a:cxn>
                  <a:cxn ang="0">
                    <a:pos x="563" y="364"/>
                  </a:cxn>
                  <a:cxn ang="0">
                    <a:pos x="563" y="337"/>
                  </a:cxn>
                  <a:cxn ang="0">
                    <a:pos x="554" y="318"/>
                  </a:cxn>
                  <a:cxn ang="0">
                    <a:pos x="554" y="300"/>
                  </a:cxn>
                  <a:cxn ang="0">
                    <a:pos x="545" y="282"/>
                  </a:cxn>
                  <a:cxn ang="0">
                    <a:pos x="536" y="264"/>
                  </a:cxn>
                  <a:cxn ang="0">
                    <a:pos x="527" y="246"/>
                  </a:cxn>
                  <a:cxn ang="0">
                    <a:pos x="517" y="227"/>
                  </a:cxn>
                  <a:cxn ang="0">
                    <a:pos x="508" y="209"/>
                  </a:cxn>
                  <a:cxn ang="0">
                    <a:pos x="499" y="191"/>
                  </a:cxn>
                  <a:cxn ang="0">
                    <a:pos x="490" y="173"/>
                  </a:cxn>
                  <a:cxn ang="0">
                    <a:pos x="481" y="155"/>
                  </a:cxn>
                  <a:cxn ang="0">
                    <a:pos x="472" y="146"/>
                  </a:cxn>
                  <a:cxn ang="0">
                    <a:pos x="454" y="127"/>
                  </a:cxn>
                  <a:cxn ang="0">
                    <a:pos x="445" y="109"/>
                  </a:cxn>
                  <a:cxn ang="0">
                    <a:pos x="436" y="91"/>
                  </a:cxn>
                  <a:cxn ang="0">
                    <a:pos x="418" y="82"/>
                  </a:cxn>
                  <a:cxn ang="0">
                    <a:pos x="399" y="64"/>
                  </a:cxn>
                  <a:cxn ang="0">
                    <a:pos x="390" y="55"/>
                  </a:cxn>
                  <a:cxn ang="0">
                    <a:pos x="372" y="37"/>
                  </a:cxn>
                  <a:cxn ang="0">
                    <a:pos x="354" y="27"/>
                  </a:cxn>
                  <a:cxn ang="0">
                    <a:pos x="345" y="18"/>
                  </a:cxn>
                  <a:cxn ang="0">
                    <a:pos x="327" y="0"/>
                  </a:cxn>
                  <a:cxn ang="0">
                    <a:pos x="0" y="482"/>
                  </a:cxn>
                </a:cxnLst>
                <a:rect l="0" t="0" r="r" b="b"/>
                <a:pathLst>
                  <a:path w="581" h="664">
                    <a:moveTo>
                      <a:pt x="545" y="664"/>
                    </a:moveTo>
                    <a:lnTo>
                      <a:pt x="554" y="655"/>
                    </a:lnTo>
                    <a:lnTo>
                      <a:pt x="554" y="646"/>
                    </a:lnTo>
                    <a:lnTo>
                      <a:pt x="554" y="637"/>
                    </a:lnTo>
                    <a:lnTo>
                      <a:pt x="563" y="628"/>
                    </a:lnTo>
                    <a:lnTo>
                      <a:pt x="563" y="618"/>
                    </a:lnTo>
                    <a:lnTo>
                      <a:pt x="563" y="609"/>
                    </a:lnTo>
                    <a:lnTo>
                      <a:pt x="563" y="600"/>
                    </a:lnTo>
                    <a:lnTo>
                      <a:pt x="572" y="591"/>
                    </a:lnTo>
                    <a:lnTo>
                      <a:pt x="572" y="582"/>
                    </a:lnTo>
                    <a:lnTo>
                      <a:pt x="572" y="573"/>
                    </a:lnTo>
                    <a:lnTo>
                      <a:pt x="572" y="564"/>
                    </a:lnTo>
                    <a:lnTo>
                      <a:pt x="572" y="555"/>
                    </a:lnTo>
                    <a:lnTo>
                      <a:pt x="572" y="537"/>
                    </a:lnTo>
                    <a:lnTo>
                      <a:pt x="581" y="528"/>
                    </a:lnTo>
                    <a:lnTo>
                      <a:pt x="581" y="518"/>
                    </a:lnTo>
                    <a:lnTo>
                      <a:pt x="581" y="509"/>
                    </a:lnTo>
                    <a:lnTo>
                      <a:pt x="581" y="500"/>
                    </a:lnTo>
                    <a:lnTo>
                      <a:pt x="581" y="491"/>
                    </a:lnTo>
                    <a:lnTo>
                      <a:pt x="581" y="482"/>
                    </a:lnTo>
                    <a:lnTo>
                      <a:pt x="581" y="473"/>
                    </a:lnTo>
                    <a:lnTo>
                      <a:pt x="581" y="464"/>
                    </a:lnTo>
                    <a:lnTo>
                      <a:pt x="581" y="446"/>
                    </a:lnTo>
                    <a:lnTo>
                      <a:pt x="581" y="437"/>
                    </a:lnTo>
                    <a:lnTo>
                      <a:pt x="581" y="428"/>
                    </a:lnTo>
                    <a:lnTo>
                      <a:pt x="572" y="418"/>
                    </a:lnTo>
                    <a:lnTo>
                      <a:pt x="572" y="409"/>
                    </a:lnTo>
                    <a:lnTo>
                      <a:pt x="572" y="400"/>
                    </a:lnTo>
                    <a:lnTo>
                      <a:pt x="572" y="391"/>
                    </a:lnTo>
                    <a:lnTo>
                      <a:pt x="572" y="382"/>
                    </a:lnTo>
                    <a:lnTo>
                      <a:pt x="572" y="373"/>
                    </a:lnTo>
                    <a:lnTo>
                      <a:pt x="563" y="364"/>
                    </a:lnTo>
                    <a:lnTo>
                      <a:pt x="563" y="355"/>
                    </a:lnTo>
                    <a:lnTo>
                      <a:pt x="563" y="337"/>
                    </a:lnTo>
                    <a:lnTo>
                      <a:pt x="563" y="328"/>
                    </a:lnTo>
                    <a:lnTo>
                      <a:pt x="554" y="318"/>
                    </a:lnTo>
                    <a:lnTo>
                      <a:pt x="554" y="309"/>
                    </a:lnTo>
                    <a:lnTo>
                      <a:pt x="554" y="300"/>
                    </a:lnTo>
                    <a:lnTo>
                      <a:pt x="545" y="291"/>
                    </a:lnTo>
                    <a:lnTo>
                      <a:pt x="545" y="282"/>
                    </a:lnTo>
                    <a:lnTo>
                      <a:pt x="545" y="273"/>
                    </a:lnTo>
                    <a:lnTo>
                      <a:pt x="536" y="264"/>
                    </a:lnTo>
                    <a:lnTo>
                      <a:pt x="536" y="255"/>
                    </a:lnTo>
                    <a:lnTo>
                      <a:pt x="527" y="246"/>
                    </a:lnTo>
                    <a:lnTo>
                      <a:pt x="527" y="237"/>
                    </a:lnTo>
                    <a:lnTo>
                      <a:pt x="517" y="227"/>
                    </a:lnTo>
                    <a:lnTo>
                      <a:pt x="517" y="218"/>
                    </a:lnTo>
                    <a:lnTo>
                      <a:pt x="508" y="209"/>
                    </a:lnTo>
                    <a:lnTo>
                      <a:pt x="508" y="200"/>
                    </a:lnTo>
                    <a:lnTo>
                      <a:pt x="499" y="191"/>
                    </a:lnTo>
                    <a:lnTo>
                      <a:pt x="499" y="182"/>
                    </a:lnTo>
                    <a:lnTo>
                      <a:pt x="490" y="173"/>
                    </a:lnTo>
                    <a:lnTo>
                      <a:pt x="490" y="164"/>
                    </a:lnTo>
                    <a:lnTo>
                      <a:pt x="481" y="155"/>
                    </a:lnTo>
                    <a:lnTo>
                      <a:pt x="472" y="155"/>
                    </a:lnTo>
                    <a:lnTo>
                      <a:pt x="472" y="146"/>
                    </a:lnTo>
                    <a:lnTo>
                      <a:pt x="463" y="137"/>
                    </a:lnTo>
                    <a:lnTo>
                      <a:pt x="454" y="127"/>
                    </a:lnTo>
                    <a:lnTo>
                      <a:pt x="454" y="118"/>
                    </a:lnTo>
                    <a:lnTo>
                      <a:pt x="445" y="109"/>
                    </a:lnTo>
                    <a:lnTo>
                      <a:pt x="436" y="100"/>
                    </a:lnTo>
                    <a:lnTo>
                      <a:pt x="436" y="91"/>
                    </a:lnTo>
                    <a:lnTo>
                      <a:pt x="427" y="91"/>
                    </a:lnTo>
                    <a:lnTo>
                      <a:pt x="418" y="82"/>
                    </a:lnTo>
                    <a:lnTo>
                      <a:pt x="408" y="73"/>
                    </a:lnTo>
                    <a:lnTo>
                      <a:pt x="399" y="64"/>
                    </a:lnTo>
                    <a:lnTo>
                      <a:pt x="399" y="64"/>
                    </a:lnTo>
                    <a:lnTo>
                      <a:pt x="390" y="55"/>
                    </a:lnTo>
                    <a:lnTo>
                      <a:pt x="381" y="46"/>
                    </a:lnTo>
                    <a:lnTo>
                      <a:pt x="372" y="37"/>
                    </a:lnTo>
                    <a:lnTo>
                      <a:pt x="363" y="37"/>
                    </a:lnTo>
                    <a:lnTo>
                      <a:pt x="354" y="27"/>
                    </a:lnTo>
                    <a:lnTo>
                      <a:pt x="354" y="18"/>
                    </a:lnTo>
                    <a:lnTo>
                      <a:pt x="345" y="18"/>
                    </a:lnTo>
                    <a:lnTo>
                      <a:pt x="336" y="9"/>
                    </a:lnTo>
                    <a:lnTo>
                      <a:pt x="327" y="0"/>
                    </a:lnTo>
                    <a:lnTo>
                      <a:pt x="318" y="0"/>
                    </a:lnTo>
                    <a:lnTo>
                      <a:pt x="0" y="482"/>
                    </a:lnTo>
                    <a:lnTo>
                      <a:pt x="545" y="66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19216"/>
                      <a:invGamma/>
                    </a:schemeClr>
                  </a:gs>
                </a:gsLst>
                <a:lin ang="5400000" scaled="1"/>
              </a:gradFill>
              <a:ln w="14351">
                <a:solidFill>
                  <a:srgbClr val="0080C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27" name="Freeform 27"/>
              <p:cNvSpPr>
                <a:spLocks/>
              </p:cNvSpPr>
              <p:nvPr/>
            </p:nvSpPr>
            <p:spPr bwMode="auto">
              <a:xfrm>
                <a:off x="2820" y="1899"/>
                <a:ext cx="581" cy="664"/>
              </a:xfrm>
              <a:custGeom>
                <a:avLst/>
                <a:gdLst/>
                <a:ahLst/>
                <a:cxnLst>
                  <a:cxn ang="0">
                    <a:pos x="318" y="0"/>
                  </a:cxn>
                  <a:cxn ang="0">
                    <a:pos x="336" y="9"/>
                  </a:cxn>
                  <a:cxn ang="0">
                    <a:pos x="354" y="18"/>
                  </a:cxn>
                  <a:cxn ang="0">
                    <a:pos x="363" y="37"/>
                  </a:cxn>
                  <a:cxn ang="0">
                    <a:pos x="381" y="46"/>
                  </a:cxn>
                  <a:cxn ang="0">
                    <a:pos x="399" y="64"/>
                  </a:cxn>
                  <a:cxn ang="0">
                    <a:pos x="408" y="73"/>
                  </a:cxn>
                  <a:cxn ang="0">
                    <a:pos x="427" y="91"/>
                  </a:cxn>
                  <a:cxn ang="0">
                    <a:pos x="436" y="100"/>
                  </a:cxn>
                  <a:cxn ang="0">
                    <a:pos x="454" y="118"/>
                  </a:cxn>
                  <a:cxn ang="0">
                    <a:pos x="463" y="137"/>
                  </a:cxn>
                  <a:cxn ang="0">
                    <a:pos x="472" y="155"/>
                  </a:cxn>
                  <a:cxn ang="0">
                    <a:pos x="490" y="164"/>
                  </a:cxn>
                  <a:cxn ang="0">
                    <a:pos x="499" y="182"/>
                  </a:cxn>
                  <a:cxn ang="0">
                    <a:pos x="508" y="200"/>
                  </a:cxn>
                  <a:cxn ang="0">
                    <a:pos x="517" y="218"/>
                  </a:cxn>
                  <a:cxn ang="0">
                    <a:pos x="527" y="237"/>
                  </a:cxn>
                  <a:cxn ang="0">
                    <a:pos x="536" y="255"/>
                  </a:cxn>
                  <a:cxn ang="0">
                    <a:pos x="545" y="273"/>
                  </a:cxn>
                  <a:cxn ang="0">
                    <a:pos x="545" y="291"/>
                  </a:cxn>
                  <a:cxn ang="0">
                    <a:pos x="554" y="309"/>
                  </a:cxn>
                  <a:cxn ang="0">
                    <a:pos x="563" y="328"/>
                  </a:cxn>
                  <a:cxn ang="0">
                    <a:pos x="563" y="355"/>
                  </a:cxn>
                  <a:cxn ang="0">
                    <a:pos x="572" y="373"/>
                  </a:cxn>
                  <a:cxn ang="0">
                    <a:pos x="572" y="391"/>
                  </a:cxn>
                  <a:cxn ang="0">
                    <a:pos x="572" y="409"/>
                  </a:cxn>
                  <a:cxn ang="0">
                    <a:pos x="581" y="428"/>
                  </a:cxn>
                  <a:cxn ang="0">
                    <a:pos x="581" y="446"/>
                  </a:cxn>
                  <a:cxn ang="0">
                    <a:pos x="581" y="473"/>
                  </a:cxn>
                  <a:cxn ang="0">
                    <a:pos x="581" y="491"/>
                  </a:cxn>
                  <a:cxn ang="0">
                    <a:pos x="581" y="509"/>
                  </a:cxn>
                  <a:cxn ang="0">
                    <a:pos x="581" y="528"/>
                  </a:cxn>
                  <a:cxn ang="0">
                    <a:pos x="572" y="555"/>
                  </a:cxn>
                  <a:cxn ang="0">
                    <a:pos x="572" y="573"/>
                  </a:cxn>
                  <a:cxn ang="0">
                    <a:pos x="572" y="591"/>
                  </a:cxn>
                  <a:cxn ang="0">
                    <a:pos x="563" y="609"/>
                  </a:cxn>
                  <a:cxn ang="0">
                    <a:pos x="563" y="628"/>
                  </a:cxn>
                  <a:cxn ang="0">
                    <a:pos x="554" y="646"/>
                  </a:cxn>
                  <a:cxn ang="0">
                    <a:pos x="545" y="664"/>
                  </a:cxn>
                </a:cxnLst>
                <a:rect l="0" t="0" r="r" b="b"/>
                <a:pathLst>
                  <a:path w="581" h="664">
                    <a:moveTo>
                      <a:pt x="0" y="482"/>
                    </a:moveTo>
                    <a:lnTo>
                      <a:pt x="318" y="0"/>
                    </a:lnTo>
                    <a:lnTo>
                      <a:pt x="327" y="0"/>
                    </a:lnTo>
                    <a:lnTo>
                      <a:pt x="336" y="9"/>
                    </a:lnTo>
                    <a:lnTo>
                      <a:pt x="345" y="18"/>
                    </a:lnTo>
                    <a:lnTo>
                      <a:pt x="354" y="18"/>
                    </a:lnTo>
                    <a:lnTo>
                      <a:pt x="354" y="27"/>
                    </a:lnTo>
                    <a:lnTo>
                      <a:pt x="363" y="37"/>
                    </a:lnTo>
                    <a:lnTo>
                      <a:pt x="372" y="37"/>
                    </a:lnTo>
                    <a:lnTo>
                      <a:pt x="381" y="46"/>
                    </a:lnTo>
                    <a:lnTo>
                      <a:pt x="390" y="55"/>
                    </a:lnTo>
                    <a:lnTo>
                      <a:pt x="399" y="64"/>
                    </a:lnTo>
                    <a:lnTo>
                      <a:pt x="399" y="64"/>
                    </a:lnTo>
                    <a:lnTo>
                      <a:pt x="408" y="73"/>
                    </a:lnTo>
                    <a:lnTo>
                      <a:pt x="418" y="82"/>
                    </a:lnTo>
                    <a:lnTo>
                      <a:pt x="427" y="91"/>
                    </a:lnTo>
                    <a:lnTo>
                      <a:pt x="436" y="91"/>
                    </a:lnTo>
                    <a:lnTo>
                      <a:pt x="436" y="100"/>
                    </a:lnTo>
                    <a:lnTo>
                      <a:pt x="445" y="109"/>
                    </a:lnTo>
                    <a:lnTo>
                      <a:pt x="454" y="118"/>
                    </a:lnTo>
                    <a:lnTo>
                      <a:pt x="454" y="127"/>
                    </a:lnTo>
                    <a:lnTo>
                      <a:pt x="463" y="137"/>
                    </a:lnTo>
                    <a:lnTo>
                      <a:pt x="472" y="146"/>
                    </a:lnTo>
                    <a:lnTo>
                      <a:pt x="472" y="155"/>
                    </a:lnTo>
                    <a:lnTo>
                      <a:pt x="481" y="155"/>
                    </a:lnTo>
                    <a:lnTo>
                      <a:pt x="490" y="164"/>
                    </a:lnTo>
                    <a:lnTo>
                      <a:pt x="490" y="173"/>
                    </a:lnTo>
                    <a:lnTo>
                      <a:pt x="499" y="182"/>
                    </a:lnTo>
                    <a:lnTo>
                      <a:pt x="499" y="191"/>
                    </a:lnTo>
                    <a:lnTo>
                      <a:pt x="508" y="200"/>
                    </a:lnTo>
                    <a:lnTo>
                      <a:pt x="508" y="209"/>
                    </a:lnTo>
                    <a:lnTo>
                      <a:pt x="517" y="218"/>
                    </a:lnTo>
                    <a:lnTo>
                      <a:pt x="517" y="227"/>
                    </a:lnTo>
                    <a:lnTo>
                      <a:pt x="527" y="237"/>
                    </a:lnTo>
                    <a:lnTo>
                      <a:pt x="527" y="246"/>
                    </a:lnTo>
                    <a:lnTo>
                      <a:pt x="536" y="255"/>
                    </a:lnTo>
                    <a:lnTo>
                      <a:pt x="536" y="264"/>
                    </a:lnTo>
                    <a:lnTo>
                      <a:pt x="545" y="273"/>
                    </a:lnTo>
                    <a:lnTo>
                      <a:pt x="545" y="282"/>
                    </a:lnTo>
                    <a:lnTo>
                      <a:pt x="545" y="291"/>
                    </a:lnTo>
                    <a:lnTo>
                      <a:pt x="554" y="300"/>
                    </a:lnTo>
                    <a:lnTo>
                      <a:pt x="554" y="309"/>
                    </a:lnTo>
                    <a:lnTo>
                      <a:pt x="554" y="318"/>
                    </a:lnTo>
                    <a:lnTo>
                      <a:pt x="563" y="328"/>
                    </a:lnTo>
                    <a:lnTo>
                      <a:pt x="563" y="337"/>
                    </a:lnTo>
                    <a:lnTo>
                      <a:pt x="563" y="355"/>
                    </a:lnTo>
                    <a:lnTo>
                      <a:pt x="563" y="364"/>
                    </a:lnTo>
                    <a:lnTo>
                      <a:pt x="572" y="373"/>
                    </a:lnTo>
                    <a:lnTo>
                      <a:pt x="572" y="382"/>
                    </a:lnTo>
                    <a:lnTo>
                      <a:pt x="572" y="391"/>
                    </a:lnTo>
                    <a:lnTo>
                      <a:pt x="572" y="400"/>
                    </a:lnTo>
                    <a:lnTo>
                      <a:pt x="572" y="409"/>
                    </a:lnTo>
                    <a:lnTo>
                      <a:pt x="572" y="418"/>
                    </a:lnTo>
                    <a:lnTo>
                      <a:pt x="581" y="428"/>
                    </a:lnTo>
                    <a:lnTo>
                      <a:pt x="581" y="437"/>
                    </a:lnTo>
                    <a:lnTo>
                      <a:pt x="581" y="446"/>
                    </a:lnTo>
                    <a:lnTo>
                      <a:pt x="581" y="464"/>
                    </a:lnTo>
                    <a:lnTo>
                      <a:pt x="581" y="473"/>
                    </a:lnTo>
                    <a:lnTo>
                      <a:pt x="581" y="482"/>
                    </a:lnTo>
                    <a:lnTo>
                      <a:pt x="581" y="491"/>
                    </a:lnTo>
                    <a:lnTo>
                      <a:pt x="581" y="500"/>
                    </a:lnTo>
                    <a:lnTo>
                      <a:pt x="581" y="509"/>
                    </a:lnTo>
                    <a:lnTo>
                      <a:pt x="581" y="518"/>
                    </a:lnTo>
                    <a:lnTo>
                      <a:pt x="581" y="528"/>
                    </a:lnTo>
                    <a:lnTo>
                      <a:pt x="572" y="537"/>
                    </a:lnTo>
                    <a:lnTo>
                      <a:pt x="572" y="555"/>
                    </a:lnTo>
                    <a:lnTo>
                      <a:pt x="572" y="564"/>
                    </a:lnTo>
                    <a:lnTo>
                      <a:pt x="572" y="573"/>
                    </a:lnTo>
                    <a:lnTo>
                      <a:pt x="572" y="582"/>
                    </a:lnTo>
                    <a:lnTo>
                      <a:pt x="572" y="591"/>
                    </a:lnTo>
                    <a:lnTo>
                      <a:pt x="563" y="600"/>
                    </a:lnTo>
                    <a:lnTo>
                      <a:pt x="563" y="609"/>
                    </a:lnTo>
                    <a:lnTo>
                      <a:pt x="563" y="618"/>
                    </a:lnTo>
                    <a:lnTo>
                      <a:pt x="563" y="628"/>
                    </a:lnTo>
                    <a:lnTo>
                      <a:pt x="554" y="637"/>
                    </a:lnTo>
                    <a:lnTo>
                      <a:pt x="554" y="646"/>
                    </a:lnTo>
                    <a:lnTo>
                      <a:pt x="554" y="655"/>
                    </a:lnTo>
                    <a:lnTo>
                      <a:pt x="545" y="664"/>
                    </a:lnTo>
                    <a:lnTo>
                      <a:pt x="0" y="482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28" name="Freeform 28"/>
              <p:cNvSpPr>
                <a:spLocks/>
              </p:cNvSpPr>
              <p:nvPr/>
            </p:nvSpPr>
            <p:spPr bwMode="auto">
              <a:xfrm>
                <a:off x="2820" y="1808"/>
                <a:ext cx="318" cy="573"/>
              </a:xfrm>
              <a:custGeom>
                <a:avLst/>
                <a:gdLst/>
                <a:ahLst/>
                <a:cxnLst>
                  <a:cxn ang="0">
                    <a:pos x="318" y="91"/>
                  </a:cxn>
                  <a:cxn ang="0">
                    <a:pos x="308" y="82"/>
                  </a:cxn>
                  <a:cxn ang="0">
                    <a:pos x="299" y="82"/>
                  </a:cxn>
                  <a:cxn ang="0">
                    <a:pos x="290" y="73"/>
                  </a:cxn>
                  <a:cxn ang="0">
                    <a:pos x="281" y="64"/>
                  </a:cxn>
                  <a:cxn ang="0">
                    <a:pos x="272" y="64"/>
                  </a:cxn>
                  <a:cxn ang="0">
                    <a:pos x="263" y="55"/>
                  </a:cxn>
                  <a:cxn ang="0">
                    <a:pos x="254" y="55"/>
                  </a:cxn>
                  <a:cxn ang="0">
                    <a:pos x="245" y="46"/>
                  </a:cxn>
                  <a:cxn ang="0">
                    <a:pos x="236" y="46"/>
                  </a:cxn>
                  <a:cxn ang="0">
                    <a:pos x="227" y="46"/>
                  </a:cxn>
                  <a:cxn ang="0">
                    <a:pos x="218" y="37"/>
                  </a:cxn>
                  <a:cxn ang="0">
                    <a:pos x="209" y="37"/>
                  </a:cxn>
                  <a:cxn ang="0">
                    <a:pos x="199" y="28"/>
                  </a:cxn>
                  <a:cxn ang="0">
                    <a:pos x="190" y="28"/>
                  </a:cxn>
                  <a:cxn ang="0">
                    <a:pos x="181" y="28"/>
                  </a:cxn>
                  <a:cxn ang="0">
                    <a:pos x="172" y="18"/>
                  </a:cxn>
                  <a:cxn ang="0">
                    <a:pos x="163" y="18"/>
                  </a:cxn>
                  <a:cxn ang="0">
                    <a:pos x="154" y="18"/>
                  </a:cxn>
                  <a:cxn ang="0">
                    <a:pos x="145" y="9"/>
                  </a:cxn>
                  <a:cxn ang="0">
                    <a:pos x="136" y="9"/>
                  </a:cxn>
                  <a:cxn ang="0">
                    <a:pos x="127" y="9"/>
                  </a:cxn>
                  <a:cxn ang="0">
                    <a:pos x="118" y="9"/>
                  </a:cxn>
                  <a:cxn ang="0">
                    <a:pos x="100" y="9"/>
                  </a:cxn>
                  <a:cxn ang="0">
                    <a:pos x="90" y="0"/>
                  </a:cxn>
                  <a:cxn ang="0">
                    <a:pos x="81" y="0"/>
                  </a:cxn>
                  <a:cxn ang="0">
                    <a:pos x="72" y="0"/>
                  </a:cxn>
                  <a:cxn ang="0">
                    <a:pos x="63" y="0"/>
                  </a:cxn>
                  <a:cxn ang="0">
                    <a:pos x="54" y="0"/>
                  </a:cxn>
                  <a:cxn ang="0">
                    <a:pos x="45" y="0"/>
                  </a:cxn>
                  <a:cxn ang="0">
                    <a:pos x="36" y="0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573"/>
                  </a:cxn>
                  <a:cxn ang="0">
                    <a:pos x="318" y="91"/>
                  </a:cxn>
                </a:cxnLst>
                <a:rect l="0" t="0" r="r" b="b"/>
                <a:pathLst>
                  <a:path w="318" h="573">
                    <a:moveTo>
                      <a:pt x="318" y="91"/>
                    </a:moveTo>
                    <a:lnTo>
                      <a:pt x="308" y="82"/>
                    </a:lnTo>
                    <a:lnTo>
                      <a:pt x="299" y="82"/>
                    </a:lnTo>
                    <a:lnTo>
                      <a:pt x="290" y="73"/>
                    </a:lnTo>
                    <a:lnTo>
                      <a:pt x="281" y="64"/>
                    </a:lnTo>
                    <a:lnTo>
                      <a:pt x="272" y="64"/>
                    </a:lnTo>
                    <a:lnTo>
                      <a:pt x="263" y="55"/>
                    </a:lnTo>
                    <a:lnTo>
                      <a:pt x="254" y="55"/>
                    </a:lnTo>
                    <a:lnTo>
                      <a:pt x="245" y="46"/>
                    </a:lnTo>
                    <a:lnTo>
                      <a:pt x="236" y="46"/>
                    </a:lnTo>
                    <a:lnTo>
                      <a:pt x="227" y="46"/>
                    </a:lnTo>
                    <a:lnTo>
                      <a:pt x="218" y="37"/>
                    </a:lnTo>
                    <a:lnTo>
                      <a:pt x="209" y="37"/>
                    </a:lnTo>
                    <a:lnTo>
                      <a:pt x="199" y="28"/>
                    </a:lnTo>
                    <a:lnTo>
                      <a:pt x="190" y="28"/>
                    </a:lnTo>
                    <a:lnTo>
                      <a:pt x="181" y="28"/>
                    </a:lnTo>
                    <a:lnTo>
                      <a:pt x="172" y="18"/>
                    </a:lnTo>
                    <a:lnTo>
                      <a:pt x="163" y="18"/>
                    </a:lnTo>
                    <a:lnTo>
                      <a:pt x="154" y="18"/>
                    </a:lnTo>
                    <a:lnTo>
                      <a:pt x="145" y="9"/>
                    </a:lnTo>
                    <a:lnTo>
                      <a:pt x="136" y="9"/>
                    </a:lnTo>
                    <a:lnTo>
                      <a:pt x="127" y="9"/>
                    </a:lnTo>
                    <a:lnTo>
                      <a:pt x="118" y="9"/>
                    </a:lnTo>
                    <a:lnTo>
                      <a:pt x="100" y="9"/>
                    </a:lnTo>
                    <a:lnTo>
                      <a:pt x="90" y="0"/>
                    </a:lnTo>
                    <a:lnTo>
                      <a:pt x="81" y="0"/>
                    </a:lnTo>
                    <a:lnTo>
                      <a:pt x="72" y="0"/>
                    </a:lnTo>
                    <a:lnTo>
                      <a:pt x="63" y="0"/>
                    </a:lnTo>
                    <a:lnTo>
                      <a:pt x="54" y="0"/>
                    </a:lnTo>
                    <a:lnTo>
                      <a:pt x="45" y="0"/>
                    </a:lnTo>
                    <a:lnTo>
                      <a:pt x="36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573"/>
                    </a:lnTo>
                    <a:lnTo>
                      <a:pt x="318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75B0"/>
                  </a:gs>
                  <a:gs pos="100000">
                    <a:srgbClr val="0075B0">
                      <a:gamma/>
                      <a:shade val="34902"/>
                      <a:invGamma/>
                    </a:srgbClr>
                  </a:gs>
                </a:gsLst>
                <a:lin ang="5400000" scaled="1"/>
              </a:gradFill>
              <a:ln w="14351">
                <a:solidFill>
                  <a:srgbClr val="22B7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29" name="Freeform 29"/>
              <p:cNvSpPr>
                <a:spLocks/>
              </p:cNvSpPr>
              <p:nvPr/>
            </p:nvSpPr>
            <p:spPr bwMode="auto">
              <a:xfrm>
                <a:off x="2820" y="1808"/>
                <a:ext cx="318" cy="573"/>
              </a:xfrm>
              <a:custGeom>
                <a:avLst/>
                <a:gdLst/>
                <a:ahLst/>
                <a:cxnLst>
                  <a:cxn ang="0">
                    <a:pos x="0" y="573"/>
                  </a:cxn>
                  <a:cxn ang="0">
                    <a:pos x="9" y="0"/>
                  </a:cxn>
                  <a:cxn ang="0">
                    <a:pos x="18" y="0"/>
                  </a:cxn>
                  <a:cxn ang="0">
                    <a:pos x="27" y="0"/>
                  </a:cxn>
                  <a:cxn ang="0">
                    <a:pos x="36" y="0"/>
                  </a:cxn>
                  <a:cxn ang="0">
                    <a:pos x="45" y="0"/>
                  </a:cxn>
                  <a:cxn ang="0">
                    <a:pos x="54" y="0"/>
                  </a:cxn>
                  <a:cxn ang="0">
                    <a:pos x="63" y="0"/>
                  </a:cxn>
                  <a:cxn ang="0">
                    <a:pos x="72" y="0"/>
                  </a:cxn>
                  <a:cxn ang="0">
                    <a:pos x="81" y="0"/>
                  </a:cxn>
                  <a:cxn ang="0">
                    <a:pos x="90" y="0"/>
                  </a:cxn>
                  <a:cxn ang="0">
                    <a:pos x="100" y="9"/>
                  </a:cxn>
                  <a:cxn ang="0">
                    <a:pos x="118" y="9"/>
                  </a:cxn>
                  <a:cxn ang="0">
                    <a:pos x="127" y="9"/>
                  </a:cxn>
                  <a:cxn ang="0">
                    <a:pos x="136" y="9"/>
                  </a:cxn>
                  <a:cxn ang="0">
                    <a:pos x="145" y="9"/>
                  </a:cxn>
                  <a:cxn ang="0">
                    <a:pos x="154" y="18"/>
                  </a:cxn>
                  <a:cxn ang="0">
                    <a:pos x="163" y="18"/>
                  </a:cxn>
                  <a:cxn ang="0">
                    <a:pos x="172" y="18"/>
                  </a:cxn>
                  <a:cxn ang="0">
                    <a:pos x="181" y="28"/>
                  </a:cxn>
                  <a:cxn ang="0">
                    <a:pos x="190" y="28"/>
                  </a:cxn>
                  <a:cxn ang="0">
                    <a:pos x="199" y="28"/>
                  </a:cxn>
                  <a:cxn ang="0">
                    <a:pos x="209" y="37"/>
                  </a:cxn>
                  <a:cxn ang="0">
                    <a:pos x="218" y="37"/>
                  </a:cxn>
                  <a:cxn ang="0">
                    <a:pos x="227" y="46"/>
                  </a:cxn>
                  <a:cxn ang="0">
                    <a:pos x="236" y="46"/>
                  </a:cxn>
                  <a:cxn ang="0">
                    <a:pos x="245" y="46"/>
                  </a:cxn>
                  <a:cxn ang="0">
                    <a:pos x="254" y="55"/>
                  </a:cxn>
                  <a:cxn ang="0">
                    <a:pos x="263" y="55"/>
                  </a:cxn>
                  <a:cxn ang="0">
                    <a:pos x="272" y="64"/>
                  </a:cxn>
                  <a:cxn ang="0">
                    <a:pos x="281" y="64"/>
                  </a:cxn>
                  <a:cxn ang="0">
                    <a:pos x="290" y="73"/>
                  </a:cxn>
                  <a:cxn ang="0">
                    <a:pos x="299" y="82"/>
                  </a:cxn>
                  <a:cxn ang="0">
                    <a:pos x="308" y="82"/>
                  </a:cxn>
                  <a:cxn ang="0">
                    <a:pos x="318" y="91"/>
                  </a:cxn>
                  <a:cxn ang="0">
                    <a:pos x="0" y="573"/>
                  </a:cxn>
                </a:cxnLst>
                <a:rect l="0" t="0" r="r" b="b"/>
                <a:pathLst>
                  <a:path w="318" h="573">
                    <a:moveTo>
                      <a:pt x="0" y="573"/>
                    </a:moveTo>
                    <a:lnTo>
                      <a:pt x="9" y="0"/>
                    </a:lnTo>
                    <a:lnTo>
                      <a:pt x="18" y="0"/>
                    </a:lnTo>
                    <a:lnTo>
                      <a:pt x="27" y="0"/>
                    </a:lnTo>
                    <a:lnTo>
                      <a:pt x="36" y="0"/>
                    </a:lnTo>
                    <a:lnTo>
                      <a:pt x="45" y="0"/>
                    </a:lnTo>
                    <a:lnTo>
                      <a:pt x="54" y="0"/>
                    </a:lnTo>
                    <a:lnTo>
                      <a:pt x="63" y="0"/>
                    </a:lnTo>
                    <a:lnTo>
                      <a:pt x="72" y="0"/>
                    </a:lnTo>
                    <a:lnTo>
                      <a:pt x="81" y="0"/>
                    </a:lnTo>
                    <a:lnTo>
                      <a:pt x="90" y="0"/>
                    </a:lnTo>
                    <a:lnTo>
                      <a:pt x="100" y="9"/>
                    </a:lnTo>
                    <a:lnTo>
                      <a:pt x="118" y="9"/>
                    </a:lnTo>
                    <a:lnTo>
                      <a:pt x="127" y="9"/>
                    </a:lnTo>
                    <a:lnTo>
                      <a:pt x="136" y="9"/>
                    </a:lnTo>
                    <a:lnTo>
                      <a:pt x="145" y="9"/>
                    </a:lnTo>
                    <a:lnTo>
                      <a:pt x="154" y="18"/>
                    </a:lnTo>
                    <a:lnTo>
                      <a:pt x="163" y="18"/>
                    </a:lnTo>
                    <a:lnTo>
                      <a:pt x="172" y="18"/>
                    </a:lnTo>
                    <a:lnTo>
                      <a:pt x="181" y="28"/>
                    </a:lnTo>
                    <a:lnTo>
                      <a:pt x="190" y="28"/>
                    </a:lnTo>
                    <a:lnTo>
                      <a:pt x="199" y="28"/>
                    </a:lnTo>
                    <a:lnTo>
                      <a:pt x="209" y="37"/>
                    </a:lnTo>
                    <a:lnTo>
                      <a:pt x="218" y="37"/>
                    </a:lnTo>
                    <a:lnTo>
                      <a:pt x="227" y="46"/>
                    </a:lnTo>
                    <a:lnTo>
                      <a:pt x="236" y="46"/>
                    </a:lnTo>
                    <a:lnTo>
                      <a:pt x="245" y="46"/>
                    </a:lnTo>
                    <a:lnTo>
                      <a:pt x="254" y="55"/>
                    </a:lnTo>
                    <a:lnTo>
                      <a:pt x="263" y="55"/>
                    </a:lnTo>
                    <a:lnTo>
                      <a:pt x="272" y="64"/>
                    </a:lnTo>
                    <a:lnTo>
                      <a:pt x="281" y="64"/>
                    </a:lnTo>
                    <a:lnTo>
                      <a:pt x="290" y="73"/>
                    </a:lnTo>
                    <a:lnTo>
                      <a:pt x="299" y="82"/>
                    </a:lnTo>
                    <a:lnTo>
                      <a:pt x="308" y="82"/>
                    </a:lnTo>
                    <a:lnTo>
                      <a:pt x="318" y="91"/>
                    </a:lnTo>
                    <a:lnTo>
                      <a:pt x="0" y="573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409630" name="Line 30"/>
            <p:cNvSpPr>
              <a:spLocks noChangeShapeType="1"/>
            </p:cNvSpPr>
            <p:nvPr/>
          </p:nvSpPr>
          <p:spPr bwMode="auto">
            <a:xfrm>
              <a:off x="930" y="1570"/>
              <a:ext cx="11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09631" name="Rectangle 31"/>
            <p:cNvSpPr>
              <a:spLocks noChangeArrowheads="1"/>
            </p:cNvSpPr>
            <p:nvPr/>
          </p:nvSpPr>
          <p:spPr bwMode="auto">
            <a:xfrm>
              <a:off x="961" y="1618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18%</a:t>
              </a:r>
            </a:p>
          </p:txBody>
        </p:sp>
        <p:sp>
          <p:nvSpPr>
            <p:cNvPr id="409632" name="Rectangle 32"/>
            <p:cNvSpPr>
              <a:spLocks noChangeArrowheads="1"/>
            </p:cNvSpPr>
            <p:nvPr/>
          </p:nvSpPr>
          <p:spPr bwMode="auto">
            <a:xfrm>
              <a:off x="763" y="2505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23%</a:t>
              </a:r>
            </a:p>
          </p:txBody>
        </p:sp>
        <p:sp>
          <p:nvSpPr>
            <p:cNvPr id="409633" name="Rectangle 33"/>
            <p:cNvSpPr>
              <a:spLocks noChangeArrowheads="1"/>
            </p:cNvSpPr>
            <p:nvPr/>
          </p:nvSpPr>
          <p:spPr bwMode="auto">
            <a:xfrm>
              <a:off x="1554" y="3412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10%</a:t>
              </a:r>
            </a:p>
          </p:txBody>
        </p:sp>
        <p:sp>
          <p:nvSpPr>
            <p:cNvPr id="409634" name="Rectangle 34"/>
            <p:cNvSpPr>
              <a:spLocks noChangeArrowheads="1"/>
            </p:cNvSpPr>
            <p:nvPr/>
          </p:nvSpPr>
          <p:spPr bwMode="auto">
            <a:xfrm>
              <a:off x="4393" y="3639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3%</a:t>
              </a:r>
            </a:p>
          </p:txBody>
        </p:sp>
        <p:sp>
          <p:nvSpPr>
            <p:cNvPr id="409635" name="Rectangle 35"/>
            <p:cNvSpPr>
              <a:spLocks noChangeArrowheads="1"/>
            </p:cNvSpPr>
            <p:nvPr/>
          </p:nvSpPr>
          <p:spPr bwMode="auto">
            <a:xfrm>
              <a:off x="4784" y="3276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3%</a:t>
              </a:r>
            </a:p>
          </p:txBody>
        </p:sp>
        <p:sp>
          <p:nvSpPr>
            <p:cNvPr id="409636" name="Rectangle 36"/>
            <p:cNvSpPr>
              <a:spLocks noChangeArrowheads="1"/>
            </p:cNvSpPr>
            <p:nvPr/>
          </p:nvSpPr>
          <p:spPr bwMode="auto">
            <a:xfrm>
              <a:off x="4795" y="2777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13%</a:t>
              </a:r>
            </a:p>
          </p:txBody>
        </p:sp>
        <p:sp>
          <p:nvSpPr>
            <p:cNvPr id="409637" name="Rectangle 37"/>
            <p:cNvSpPr>
              <a:spLocks noChangeArrowheads="1"/>
            </p:cNvSpPr>
            <p:nvPr/>
          </p:nvSpPr>
          <p:spPr bwMode="auto">
            <a:xfrm>
              <a:off x="4257" y="2043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21%</a:t>
              </a:r>
            </a:p>
          </p:txBody>
        </p:sp>
        <p:sp>
          <p:nvSpPr>
            <p:cNvPr id="409638" name="Rectangle 38"/>
            <p:cNvSpPr>
              <a:spLocks noChangeArrowheads="1"/>
            </p:cNvSpPr>
            <p:nvPr/>
          </p:nvSpPr>
          <p:spPr bwMode="auto">
            <a:xfrm>
              <a:off x="3779" y="1317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9%</a:t>
              </a:r>
            </a:p>
          </p:txBody>
        </p:sp>
        <p:sp>
          <p:nvSpPr>
            <p:cNvPr id="409639" name="Rectangle 39"/>
            <p:cNvSpPr>
              <a:spLocks noChangeArrowheads="1"/>
            </p:cNvSpPr>
            <p:nvPr/>
          </p:nvSpPr>
          <p:spPr bwMode="auto">
            <a:xfrm>
              <a:off x="942" y="1418"/>
              <a:ext cx="30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Otros</a:t>
              </a:r>
            </a:p>
          </p:txBody>
        </p:sp>
        <p:sp>
          <p:nvSpPr>
            <p:cNvPr id="409640" name="Rectangle 40"/>
            <p:cNvSpPr>
              <a:spLocks noChangeArrowheads="1"/>
            </p:cNvSpPr>
            <p:nvPr/>
          </p:nvSpPr>
          <p:spPr bwMode="auto">
            <a:xfrm>
              <a:off x="722" y="2305"/>
              <a:ext cx="58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Oír música</a:t>
              </a:r>
            </a:p>
          </p:txBody>
        </p:sp>
        <p:sp>
          <p:nvSpPr>
            <p:cNvPr id="409641" name="Rectangle 41"/>
            <p:cNvSpPr>
              <a:spLocks noChangeArrowheads="1"/>
            </p:cNvSpPr>
            <p:nvPr/>
          </p:nvSpPr>
          <p:spPr bwMode="auto">
            <a:xfrm>
              <a:off x="1546" y="3203"/>
              <a:ext cx="35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Pasear</a:t>
              </a:r>
            </a:p>
          </p:txBody>
        </p:sp>
        <p:sp>
          <p:nvSpPr>
            <p:cNvPr id="409642" name="Rectangle 42"/>
            <p:cNvSpPr>
              <a:spLocks noChangeArrowheads="1"/>
            </p:cNvSpPr>
            <p:nvPr/>
          </p:nvSpPr>
          <p:spPr bwMode="auto">
            <a:xfrm>
              <a:off x="2897" y="3793"/>
              <a:ext cx="10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Hablar por teléfono</a:t>
              </a:r>
            </a:p>
          </p:txBody>
        </p:sp>
        <p:sp>
          <p:nvSpPr>
            <p:cNvPr id="409643" name="Rectangle 43"/>
            <p:cNvSpPr>
              <a:spLocks noChangeArrowheads="1"/>
            </p:cNvSpPr>
            <p:nvPr/>
          </p:nvSpPr>
          <p:spPr bwMode="auto">
            <a:xfrm>
              <a:off x="3548" y="3432"/>
              <a:ext cx="97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Jugar videojuegos</a:t>
              </a:r>
            </a:p>
          </p:txBody>
        </p:sp>
        <p:sp>
          <p:nvSpPr>
            <p:cNvPr id="409644" name="Rectangle 44"/>
            <p:cNvSpPr>
              <a:spLocks noChangeArrowheads="1"/>
            </p:cNvSpPr>
            <p:nvPr/>
          </p:nvSpPr>
          <p:spPr bwMode="auto">
            <a:xfrm>
              <a:off x="4563" y="3095"/>
              <a:ext cx="42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Internet</a:t>
              </a:r>
            </a:p>
          </p:txBody>
        </p:sp>
        <p:sp>
          <p:nvSpPr>
            <p:cNvPr id="409645" name="Rectangle 45"/>
            <p:cNvSpPr>
              <a:spLocks noChangeArrowheads="1"/>
            </p:cNvSpPr>
            <p:nvPr/>
          </p:nvSpPr>
          <p:spPr bwMode="auto">
            <a:xfrm>
              <a:off x="4226" y="2568"/>
              <a:ext cx="83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Hacer Deportes</a:t>
              </a:r>
            </a:p>
          </p:txBody>
        </p:sp>
        <p:sp>
          <p:nvSpPr>
            <p:cNvPr id="409646" name="Rectangle 46"/>
            <p:cNvSpPr>
              <a:spLocks noChangeArrowheads="1"/>
            </p:cNvSpPr>
            <p:nvPr/>
          </p:nvSpPr>
          <p:spPr bwMode="auto">
            <a:xfrm>
              <a:off x="4124" y="1843"/>
              <a:ext cx="36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Ver TV</a:t>
              </a:r>
            </a:p>
          </p:txBody>
        </p:sp>
        <p:sp>
          <p:nvSpPr>
            <p:cNvPr id="409647" name="Line 47"/>
            <p:cNvSpPr>
              <a:spLocks noChangeShapeType="1"/>
            </p:cNvSpPr>
            <p:nvPr/>
          </p:nvSpPr>
          <p:spPr bwMode="auto">
            <a:xfrm>
              <a:off x="703" y="2478"/>
              <a:ext cx="9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grpSp>
          <p:nvGrpSpPr>
            <p:cNvPr id="409648" name="Group 48"/>
            <p:cNvGrpSpPr>
              <a:grpSpLocks/>
            </p:cNvGrpSpPr>
            <p:nvPr/>
          </p:nvGrpSpPr>
          <p:grpSpPr bwMode="auto">
            <a:xfrm>
              <a:off x="1520" y="3249"/>
              <a:ext cx="816" cy="136"/>
              <a:chOff x="1565" y="3385"/>
              <a:chExt cx="816" cy="136"/>
            </a:xfrm>
          </p:grpSpPr>
          <p:sp>
            <p:nvSpPr>
              <p:cNvPr id="409649" name="Line 49"/>
              <p:cNvSpPr>
                <a:spLocks noChangeShapeType="1"/>
              </p:cNvSpPr>
              <p:nvPr/>
            </p:nvSpPr>
            <p:spPr bwMode="auto">
              <a:xfrm>
                <a:off x="1565" y="3521"/>
                <a:ext cx="8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9650" name="Line 50"/>
              <p:cNvSpPr>
                <a:spLocks noChangeShapeType="1"/>
              </p:cNvSpPr>
              <p:nvPr/>
            </p:nvSpPr>
            <p:spPr bwMode="auto">
              <a:xfrm flipV="1">
                <a:off x="2381" y="3385"/>
                <a:ext cx="0" cy="136"/>
              </a:xfrm>
              <a:prstGeom prst="line">
                <a:avLst/>
              </a:prstGeom>
              <a:noFill/>
              <a:ln w="14351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409651" name="Line 51"/>
            <p:cNvSpPr>
              <a:spLocks noChangeShapeType="1"/>
            </p:cNvSpPr>
            <p:nvPr/>
          </p:nvSpPr>
          <p:spPr bwMode="auto">
            <a:xfrm flipH="1">
              <a:off x="3153" y="1298"/>
              <a:ext cx="816" cy="0"/>
            </a:xfrm>
            <a:prstGeom prst="line">
              <a:avLst/>
            </a:prstGeom>
            <a:noFill/>
            <a:ln w="14351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09652" name="Line 52"/>
            <p:cNvSpPr>
              <a:spLocks noChangeShapeType="1"/>
            </p:cNvSpPr>
            <p:nvPr/>
          </p:nvSpPr>
          <p:spPr bwMode="auto">
            <a:xfrm>
              <a:off x="3153" y="1298"/>
              <a:ext cx="0" cy="227"/>
            </a:xfrm>
            <a:prstGeom prst="line">
              <a:avLst/>
            </a:prstGeom>
            <a:noFill/>
            <a:ln w="14351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09653" name="Line 53"/>
            <p:cNvSpPr>
              <a:spLocks noChangeShapeType="1"/>
            </p:cNvSpPr>
            <p:nvPr/>
          </p:nvSpPr>
          <p:spPr bwMode="auto">
            <a:xfrm>
              <a:off x="2790" y="3294"/>
              <a:ext cx="0" cy="635"/>
            </a:xfrm>
            <a:prstGeom prst="line">
              <a:avLst/>
            </a:prstGeom>
            <a:noFill/>
            <a:ln w="14351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09654" name="Line 54"/>
            <p:cNvSpPr>
              <a:spLocks noChangeShapeType="1"/>
            </p:cNvSpPr>
            <p:nvPr/>
          </p:nvSpPr>
          <p:spPr bwMode="auto">
            <a:xfrm>
              <a:off x="2790" y="3929"/>
              <a:ext cx="1134" cy="0"/>
            </a:xfrm>
            <a:prstGeom prst="line">
              <a:avLst/>
            </a:prstGeom>
            <a:noFill/>
            <a:ln w="14351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09655" name="Line 55"/>
            <p:cNvSpPr>
              <a:spLocks noChangeShapeType="1"/>
            </p:cNvSpPr>
            <p:nvPr/>
          </p:nvSpPr>
          <p:spPr bwMode="auto">
            <a:xfrm>
              <a:off x="3697" y="1979"/>
              <a:ext cx="862" cy="0"/>
            </a:xfrm>
            <a:prstGeom prst="line">
              <a:avLst/>
            </a:prstGeom>
            <a:noFill/>
            <a:ln w="14351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09656" name="Line 56"/>
            <p:cNvSpPr>
              <a:spLocks noChangeShapeType="1"/>
            </p:cNvSpPr>
            <p:nvPr/>
          </p:nvSpPr>
          <p:spPr bwMode="auto">
            <a:xfrm>
              <a:off x="2926" y="3294"/>
              <a:ext cx="0" cy="318"/>
            </a:xfrm>
            <a:prstGeom prst="line">
              <a:avLst/>
            </a:prstGeom>
            <a:noFill/>
            <a:ln w="14351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09657" name="Line 57"/>
            <p:cNvSpPr>
              <a:spLocks noChangeShapeType="1"/>
            </p:cNvSpPr>
            <p:nvPr/>
          </p:nvSpPr>
          <p:spPr bwMode="auto">
            <a:xfrm>
              <a:off x="2926" y="3612"/>
              <a:ext cx="1633" cy="0"/>
            </a:xfrm>
            <a:prstGeom prst="line">
              <a:avLst/>
            </a:prstGeom>
            <a:noFill/>
            <a:ln w="14351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09658" name="Line 58"/>
            <p:cNvSpPr>
              <a:spLocks noChangeShapeType="1"/>
            </p:cNvSpPr>
            <p:nvPr/>
          </p:nvSpPr>
          <p:spPr bwMode="auto">
            <a:xfrm>
              <a:off x="3062" y="3249"/>
              <a:ext cx="1905" cy="0"/>
            </a:xfrm>
            <a:prstGeom prst="line">
              <a:avLst/>
            </a:prstGeom>
            <a:noFill/>
            <a:ln w="14351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09659" name="Line 59"/>
            <p:cNvSpPr>
              <a:spLocks noChangeShapeType="1"/>
            </p:cNvSpPr>
            <p:nvPr/>
          </p:nvSpPr>
          <p:spPr bwMode="auto">
            <a:xfrm>
              <a:off x="3697" y="2750"/>
              <a:ext cx="1361" cy="0"/>
            </a:xfrm>
            <a:prstGeom prst="line">
              <a:avLst/>
            </a:prstGeom>
            <a:noFill/>
            <a:ln w="14351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09660" name="Text Box 60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pic>
        <p:nvPicPr>
          <p:cNvPr id="409661" name="Picture 6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0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676D2-DD8C-4873-A7E1-94E549976E1B}" type="slidenum">
              <a:rPr lang="en-US"/>
              <a:pPr/>
              <a:t>13</a:t>
            </a:fld>
            <a:endParaRPr lang="en-US"/>
          </a:p>
        </p:txBody>
      </p:sp>
      <p:sp>
        <p:nvSpPr>
          <p:cNvPr id="411650" name="Rectangle 2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11651" name="Rectangle 3"/>
          <p:cNvSpPr>
            <a:spLocks noChangeArrowheads="1"/>
          </p:cNvSpPr>
          <p:nvPr/>
        </p:nvSpPr>
        <p:spPr bwMode="auto">
          <a:xfrm>
            <a:off x="900113" y="549275"/>
            <a:ext cx="59705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Tipo de Lectura en Tiempos Libres</a:t>
            </a:r>
          </a:p>
        </p:txBody>
      </p:sp>
      <p:grpSp>
        <p:nvGrpSpPr>
          <p:cNvPr id="411652" name="Group 4"/>
          <p:cNvGrpSpPr>
            <a:grpSpLocks/>
          </p:cNvGrpSpPr>
          <p:nvPr/>
        </p:nvGrpSpPr>
        <p:grpSpPr bwMode="auto">
          <a:xfrm>
            <a:off x="1331913" y="1844675"/>
            <a:ext cx="6391275" cy="3948113"/>
            <a:chOff x="1077" y="1184"/>
            <a:chExt cx="4026" cy="2487"/>
          </a:xfrm>
        </p:grpSpPr>
        <p:sp>
          <p:nvSpPr>
            <p:cNvPr id="411653" name="Freeform 5"/>
            <p:cNvSpPr>
              <a:spLocks/>
            </p:cNvSpPr>
            <p:nvPr/>
          </p:nvSpPr>
          <p:spPr bwMode="auto">
            <a:xfrm>
              <a:off x="2187" y="1656"/>
              <a:ext cx="754" cy="1012"/>
            </a:xfrm>
            <a:custGeom>
              <a:avLst/>
              <a:gdLst/>
              <a:ahLst/>
              <a:cxnLst>
                <a:cxn ang="0">
                  <a:pos x="754" y="1012"/>
                </a:cxn>
                <a:cxn ang="0">
                  <a:pos x="0" y="334"/>
                </a:cxn>
                <a:cxn ang="0">
                  <a:pos x="17" y="326"/>
                </a:cxn>
                <a:cxn ang="0">
                  <a:pos x="25" y="308"/>
                </a:cxn>
                <a:cxn ang="0">
                  <a:pos x="43" y="300"/>
                </a:cxn>
                <a:cxn ang="0">
                  <a:pos x="51" y="283"/>
                </a:cxn>
                <a:cxn ang="0">
                  <a:pos x="60" y="274"/>
                </a:cxn>
                <a:cxn ang="0">
                  <a:pos x="77" y="257"/>
                </a:cxn>
                <a:cxn ang="0">
                  <a:pos x="94" y="248"/>
                </a:cxn>
                <a:cxn ang="0">
                  <a:pos x="103" y="240"/>
                </a:cxn>
                <a:cxn ang="0">
                  <a:pos x="120" y="223"/>
                </a:cxn>
                <a:cxn ang="0">
                  <a:pos x="128" y="214"/>
                </a:cxn>
                <a:cxn ang="0">
                  <a:pos x="145" y="206"/>
                </a:cxn>
                <a:cxn ang="0">
                  <a:pos x="163" y="197"/>
                </a:cxn>
                <a:cxn ang="0">
                  <a:pos x="171" y="188"/>
                </a:cxn>
                <a:cxn ang="0">
                  <a:pos x="188" y="171"/>
                </a:cxn>
                <a:cxn ang="0">
                  <a:pos x="205" y="163"/>
                </a:cxn>
                <a:cxn ang="0">
                  <a:pos x="214" y="154"/>
                </a:cxn>
                <a:cxn ang="0">
                  <a:pos x="231" y="146"/>
                </a:cxn>
                <a:cxn ang="0">
                  <a:pos x="248" y="137"/>
                </a:cxn>
                <a:cxn ang="0">
                  <a:pos x="265" y="128"/>
                </a:cxn>
                <a:cxn ang="0">
                  <a:pos x="274" y="120"/>
                </a:cxn>
                <a:cxn ang="0">
                  <a:pos x="291" y="111"/>
                </a:cxn>
                <a:cxn ang="0">
                  <a:pos x="308" y="103"/>
                </a:cxn>
                <a:cxn ang="0">
                  <a:pos x="325" y="94"/>
                </a:cxn>
                <a:cxn ang="0">
                  <a:pos x="343" y="94"/>
                </a:cxn>
                <a:cxn ang="0">
                  <a:pos x="360" y="86"/>
                </a:cxn>
                <a:cxn ang="0">
                  <a:pos x="377" y="77"/>
                </a:cxn>
                <a:cxn ang="0">
                  <a:pos x="385" y="68"/>
                </a:cxn>
                <a:cxn ang="0">
                  <a:pos x="403" y="60"/>
                </a:cxn>
                <a:cxn ang="0">
                  <a:pos x="420" y="60"/>
                </a:cxn>
                <a:cxn ang="0">
                  <a:pos x="437" y="51"/>
                </a:cxn>
                <a:cxn ang="0">
                  <a:pos x="454" y="43"/>
                </a:cxn>
                <a:cxn ang="0">
                  <a:pos x="471" y="43"/>
                </a:cxn>
                <a:cxn ang="0">
                  <a:pos x="488" y="34"/>
                </a:cxn>
                <a:cxn ang="0">
                  <a:pos x="505" y="34"/>
                </a:cxn>
                <a:cxn ang="0">
                  <a:pos x="523" y="25"/>
                </a:cxn>
                <a:cxn ang="0">
                  <a:pos x="540" y="25"/>
                </a:cxn>
                <a:cxn ang="0">
                  <a:pos x="557" y="25"/>
                </a:cxn>
                <a:cxn ang="0">
                  <a:pos x="574" y="17"/>
                </a:cxn>
                <a:cxn ang="0">
                  <a:pos x="591" y="17"/>
                </a:cxn>
                <a:cxn ang="0">
                  <a:pos x="608" y="17"/>
                </a:cxn>
                <a:cxn ang="0">
                  <a:pos x="625" y="8"/>
                </a:cxn>
                <a:cxn ang="0">
                  <a:pos x="643" y="8"/>
                </a:cxn>
                <a:cxn ang="0">
                  <a:pos x="660" y="8"/>
                </a:cxn>
                <a:cxn ang="0">
                  <a:pos x="677" y="8"/>
                </a:cxn>
                <a:cxn ang="0">
                  <a:pos x="694" y="8"/>
                </a:cxn>
                <a:cxn ang="0">
                  <a:pos x="711" y="0"/>
                </a:cxn>
                <a:cxn ang="0">
                  <a:pos x="728" y="0"/>
                </a:cxn>
                <a:cxn ang="0">
                  <a:pos x="754" y="0"/>
                </a:cxn>
                <a:cxn ang="0">
                  <a:pos x="754" y="1012"/>
                </a:cxn>
              </a:cxnLst>
              <a:rect l="0" t="0" r="r" b="b"/>
              <a:pathLst>
                <a:path w="754" h="1012">
                  <a:moveTo>
                    <a:pt x="754" y="1012"/>
                  </a:moveTo>
                  <a:lnTo>
                    <a:pt x="0" y="334"/>
                  </a:lnTo>
                  <a:lnTo>
                    <a:pt x="17" y="326"/>
                  </a:lnTo>
                  <a:lnTo>
                    <a:pt x="25" y="308"/>
                  </a:lnTo>
                  <a:lnTo>
                    <a:pt x="43" y="300"/>
                  </a:lnTo>
                  <a:lnTo>
                    <a:pt x="51" y="283"/>
                  </a:lnTo>
                  <a:lnTo>
                    <a:pt x="60" y="274"/>
                  </a:lnTo>
                  <a:lnTo>
                    <a:pt x="77" y="257"/>
                  </a:lnTo>
                  <a:lnTo>
                    <a:pt x="94" y="248"/>
                  </a:lnTo>
                  <a:lnTo>
                    <a:pt x="103" y="240"/>
                  </a:lnTo>
                  <a:lnTo>
                    <a:pt x="120" y="223"/>
                  </a:lnTo>
                  <a:lnTo>
                    <a:pt x="128" y="214"/>
                  </a:lnTo>
                  <a:lnTo>
                    <a:pt x="145" y="206"/>
                  </a:lnTo>
                  <a:lnTo>
                    <a:pt x="163" y="197"/>
                  </a:lnTo>
                  <a:lnTo>
                    <a:pt x="171" y="188"/>
                  </a:lnTo>
                  <a:lnTo>
                    <a:pt x="188" y="171"/>
                  </a:lnTo>
                  <a:lnTo>
                    <a:pt x="205" y="163"/>
                  </a:lnTo>
                  <a:lnTo>
                    <a:pt x="214" y="154"/>
                  </a:lnTo>
                  <a:lnTo>
                    <a:pt x="231" y="146"/>
                  </a:lnTo>
                  <a:lnTo>
                    <a:pt x="248" y="137"/>
                  </a:lnTo>
                  <a:lnTo>
                    <a:pt x="265" y="128"/>
                  </a:lnTo>
                  <a:lnTo>
                    <a:pt x="274" y="120"/>
                  </a:lnTo>
                  <a:lnTo>
                    <a:pt x="291" y="111"/>
                  </a:lnTo>
                  <a:lnTo>
                    <a:pt x="308" y="103"/>
                  </a:lnTo>
                  <a:lnTo>
                    <a:pt x="325" y="94"/>
                  </a:lnTo>
                  <a:lnTo>
                    <a:pt x="343" y="94"/>
                  </a:lnTo>
                  <a:lnTo>
                    <a:pt x="360" y="86"/>
                  </a:lnTo>
                  <a:lnTo>
                    <a:pt x="377" y="77"/>
                  </a:lnTo>
                  <a:lnTo>
                    <a:pt x="385" y="68"/>
                  </a:lnTo>
                  <a:lnTo>
                    <a:pt x="403" y="60"/>
                  </a:lnTo>
                  <a:lnTo>
                    <a:pt x="420" y="60"/>
                  </a:lnTo>
                  <a:lnTo>
                    <a:pt x="437" y="51"/>
                  </a:lnTo>
                  <a:lnTo>
                    <a:pt x="454" y="43"/>
                  </a:lnTo>
                  <a:lnTo>
                    <a:pt x="471" y="43"/>
                  </a:lnTo>
                  <a:lnTo>
                    <a:pt x="488" y="34"/>
                  </a:lnTo>
                  <a:lnTo>
                    <a:pt x="505" y="34"/>
                  </a:lnTo>
                  <a:lnTo>
                    <a:pt x="523" y="25"/>
                  </a:lnTo>
                  <a:lnTo>
                    <a:pt x="540" y="25"/>
                  </a:lnTo>
                  <a:lnTo>
                    <a:pt x="557" y="25"/>
                  </a:lnTo>
                  <a:lnTo>
                    <a:pt x="574" y="17"/>
                  </a:lnTo>
                  <a:lnTo>
                    <a:pt x="591" y="17"/>
                  </a:lnTo>
                  <a:lnTo>
                    <a:pt x="608" y="17"/>
                  </a:lnTo>
                  <a:lnTo>
                    <a:pt x="625" y="8"/>
                  </a:lnTo>
                  <a:lnTo>
                    <a:pt x="643" y="8"/>
                  </a:lnTo>
                  <a:lnTo>
                    <a:pt x="660" y="8"/>
                  </a:lnTo>
                  <a:lnTo>
                    <a:pt x="677" y="8"/>
                  </a:lnTo>
                  <a:lnTo>
                    <a:pt x="694" y="8"/>
                  </a:lnTo>
                  <a:lnTo>
                    <a:pt x="711" y="0"/>
                  </a:lnTo>
                  <a:lnTo>
                    <a:pt x="728" y="0"/>
                  </a:lnTo>
                  <a:lnTo>
                    <a:pt x="754" y="0"/>
                  </a:lnTo>
                  <a:lnTo>
                    <a:pt x="754" y="1012"/>
                  </a:lnTo>
                  <a:close/>
                </a:path>
              </a:pathLst>
            </a:custGeom>
            <a:gradFill rotWithShape="1">
              <a:gsLst>
                <a:gs pos="0">
                  <a:srgbClr val="3366CC"/>
                </a:gs>
                <a:gs pos="100000">
                  <a:srgbClr val="3366CC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 w="14351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654" name="Freeform 6"/>
            <p:cNvSpPr>
              <a:spLocks/>
            </p:cNvSpPr>
            <p:nvPr/>
          </p:nvSpPr>
          <p:spPr bwMode="auto">
            <a:xfrm>
              <a:off x="2187" y="1656"/>
              <a:ext cx="754" cy="1012"/>
            </a:xfrm>
            <a:custGeom>
              <a:avLst/>
              <a:gdLst/>
              <a:ahLst/>
              <a:cxnLst>
                <a:cxn ang="0">
                  <a:pos x="754" y="1012"/>
                </a:cxn>
                <a:cxn ang="0">
                  <a:pos x="0" y="334"/>
                </a:cxn>
                <a:cxn ang="0">
                  <a:pos x="17" y="326"/>
                </a:cxn>
                <a:cxn ang="0">
                  <a:pos x="25" y="308"/>
                </a:cxn>
                <a:cxn ang="0">
                  <a:pos x="43" y="300"/>
                </a:cxn>
                <a:cxn ang="0">
                  <a:pos x="51" y="283"/>
                </a:cxn>
                <a:cxn ang="0">
                  <a:pos x="60" y="274"/>
                </a:cxn>
                <a:cxn ang="0">
                  <a:pos x="77" y="257"/>
                </a:cxn>
                <a:cxn ang="0">
                  <a:pos x="94" y="248"/>
                </a:cxn>
                <a:cxn ang="0">
                  <a:pos x="103" y="240"/>
                </a:cxn>
                <a:cxn ang="0">
                  <a:pos x="120" y="223"/>
                </a:cxn>
                <a:cxn ang="0">
                  <a:pos x="128" y="214"/>
                </a:cxn>
                <a:cxn ang="0">
                  <a:pos x="145" y="206"/>
                </a:cxn>
                <a:cxn ang="0">
                  <a:pos x="163" y="197"/>
                </a:cxn>
                <a:cxn ang="0">
                  <a:pos x="171" y="188"/>
                </a:cxn>
                <a:cxn ang="0">
                  <a:pos x="188" y="171"/>
                </a:cxn>
                <a:cxn ang="0">
                  <a:pos x="205" y="163"/>
                </a:cxn>
                <a:cxn ang="0">
                  <a:pos x="214" y="154"/>
                </a:cxn>
                <a:cxn ang="0">
                  <a:pos x="231" y="146"/>
                </a:cxn>
                <a:cxn ang="0">
                  <a:pos x="248" y="137"/>
                </a:cxn>
                <a:cxn ang="0">
                  <a:pos x="265" y="128"/>
                </a:cxn>
                <a:cxn ang="0">
                  <a:pos x="274" y="120"/>
                </a:cxn>
                <a:cxn ang="0">
                  <a:pos x="291" y="111"/>
                </a:cxn>
                <a:cxn ang="0">
                  <a:pos x="308" y="103"/>
                </a:cxn>
                <a:cxn ang="0">
                  <a:pos x="325" y="94"/>
                </a:cxn>
                <a:cxn ang="0">
                  <a:pos x="343" y="94"/>
                </a:cxn>
                <a:cxn ang="0">
                  <a:pos x="360" y="86"/>
                </a:cxn>
                <a:cxn ang="0">
                  <a:pos x="377" y="77"/>
                </a:cxn>
                <a:cxn ang="0">
                  <a:pos x="385" y="68"/>
                </a:cxn>
                <a:cxn ang="0">
                  <a:pos x="403" y="60"/>
                </a:cxn>
                <a:cxn ang="0">
                  <a:pos x="420" y="60"/>
                </a:cxn>
                <a:cxn ang="0">
                  <a:pos x="437" y="51"/>
                </a:cxn>
                <a:cxn ang="0">
                  <a:pos x="454" y="43"/>
                </a:cxn>
                <a:cxn ang="0">
                  <a:pos x="471" y="43"/>
                </a:cxn>
                <a:cxn ang="0">
                  <a:pos x="488" y="34"/>
                </a:cxn>
                <a:cxn ang="0">
                  <a:pos x="505" y="34"/>
                </a:cxn>
                <a:cxn ang="0">
                  <a:pos x="523" y="25"/>
                </a:cxn>
                <a:cxn ang="0">
                  <a:pos x="540" y="25"/>
                </a:cxn>
                <a:cxn ang="0">
                  <a:pos x="557" y="25"/>
                </a:cxn>
                <a:cxn ang="0">
                  <a:pos x="574" y="17"/>
                </a:cxn>
                <a:cxn ang="0">
                  <a:pos x="591" y="17"/>
                </a:cxn>
                <a:cxn ang="0">
                  <a:pos x="608" y="17"/>
                </a:cxn>
                <a:cxn ang="0">
                  <a:pos x="625" y="8"/>
                </a:cxn>
                <a:cxn ang="0">
                  <a:pos x="643" y="8"/>
                </a:cxn>
                <a:cxn ang="0">
                  <a:pos x="660" y="8"/>
                </a:cxn>
                <a:cxn ang="0">
                  <a:pos x="677" y="8"/>
                </a:cxn>
                <a:cxn ang="0">
                  <a:pos x="694" y="8"/>
                </a:cxn>
                <a:cxn ang="0">
                  <a:pos x="711" y="0"/>
                </a:cxn>
                <a:cxn ang="0">
                  <a:pos x="728" y="0"/>
                </a:cxn>
                <a:cxn ang="0">
                  <a:pos x="754" y="0"/>
                </a:cxn>
                <a:cxn ang="0">
                  <a:pos x="754" y="1012"/>
                </a:cxn>
              </a:cxnLst>
              <a:rect l="0" t="0" r="r" b="b"/>
              <a:pathLst>
                <a:path w="754" h="1012">
                  <a:moveTo>
                    <a:pt x="754" y="1012"/>
                  </a:moveTo>
                  <a:lnTo>
                    <a:pt x="0" y="334"/>
                  </a:lnTo>
                  <a:lnTo>
                    <a:pt x="17" y="326"/>
                  </a:lnTo>
                  <a:lnTo>
                    <a:pt x="25" y="308"/>
                  </a:lnTo>
                  <a:lnTo>
                    <a:pt x="43" y="300"/>
                  </a:lnTo>
                  <a:lnTo>
                    <a:pt x="51" y="283"/>
                  </a:lnTo>
                  <a:lnTo>
                    <a:pt x="60" y="274"/>
                  </a:lnTo>
                  <a:lnTo>
                    <a:pt x="77" y="257"/>
                  </a:lnTo>
                  <a:lnTo>
                    <a:pt x="94" y="248"/>
                  </a:lnTo>
                  <a:lnTo>
                    <a:pt x="103" y="240"/>
                  </a:lnTo>
                  <a:lnTo>
                    <a:pt x="120" y="223"/>
                  </a:lnTo>
                  <a:lnTo>
                    <a:pt x="128" y="214"/>
                  </a:lnTo>
                  <a:lnTo>
                    <a:pt x="145" y="206"/>
                  </a:lnTo>
                  <a:lnTo>
                    <a:pt x="163" y="197"/>
                  </a:lnTo>
                  <a:lnTo>
                    <a:pt x="171" y="188"/>
                  </a:lnTo>
                  <a:lnTo>
                    <a:pt x="188" y="171"/>
                  </a:lnTo>
                  <a:lnTo>
                    <a:pt x="205" y="163"/>
                  </a:lnTo>
                  <a:lnTo>
                    <a:pt x="214" y="154"/>
                  </a:lnTo>
                  <a:lnTo>
                    <a:pt x="231" y="146"/>
                  </a:lnTo>
                  <a:lnTo>
                    <a:pt x="248" y="137"/>
                  </a:lnTo>
                  <a:lnTo>
                    <a:pt x="265" y="128"/>
                  </a:lnTo>
                  <a:lnTo>
                    <a:pt x="274" y="120"/>
                  </a:lnTo>
                  <a:lnTo>
                    <a:pt x="291" y="111"/>
                  </a:lnTo>
                  <a:lnTo>
                    <a:pt x="308" y="103"/>
                  </a:lnTo>
                  <a:lnTo>
                    <a:pt x="325" y="94"/>
                  </a:lnTo>
                  <a:lnTo>
                    <a:pt x="343" y="94"/>
                  </a:lnTo>
                  <a:lnTo>
                    <a:pt x="360" y="86"/>
                  </a:lnTo>
                  <a:lnTo>
                    <a:pt x="377" y="77"/>
                  </a:lnTo>
                  <a:lnTo>
                    <a:pt x="385" y="68"/>
                  </a:lnTo>
                  <a:lnTo>
                    <a:pt x="403" y="60"/>
                  </a:lnTo>
                  <a:lnTo>
                    <a:pt x="420" y="60"/>
                  </a:lnTo>
                  <a:lnTo>
                    <a:pt x="437" y="51"/>
                  </a:lnTo>
                  <a:lnTo>
                    <a:pt x="454" y="43"/>
                  </a:lnTo>
                  <a:lnTo>
                    <a:pt x="471" y="43"/>
                  </a:lnTo>
                  <a:lnTo>
                    <a:pt x="488" y="34"/>
                  </a:lnTo>
                  <a:lnTo>
                    <a:pt x="505" y="34"/>
                  </a:lnTo>
                  <a:lnTo>
                    <a:pt x="523" y="25"/>
                  </a:lnTo>
                  <a:lnTo>
                    <a:pt x="540" y="25"/>
                  </a:lnTo>
                  <a:lnTo>
                    <a:pt x="557" y="25"/>
                  </a:lnTo>
                  <a:lnTo>
                    <a:pt x="574" y="17"/>
                  </a:lnTo>
                  <a:lnTo>
                    <a:pt x="591" y="17"/>
                  </a:lnTo>
                  <a:lnTo>
                    <a:pt x="608" y="17"/>
                  </a:lnTo>
                  <a:lnTo>
                    <a:pt x="625" y="8"/>
                  </a:lnTo>
                  <a:lnTo>
                    <a:pt x="643" y="8"/>
                  </a:lnTo>
                  <a:lnTo>
                    <a:pt x="660" y="8"/>
                  </a:lnTo>
                  <a:lnTo>
                    <a:pt x="677" y="8"/>
                  </a:lnTo>
                  <a:lnTo>
                    <a:pt x="694" y="8"/>
                  </a:lnTo>
                  <a:lnTo>
                    <a:pt x="711" y="0"/>
                  </a:lnTo>
                  <a:lnTo>
                    <a:pt x="728" y="0"/>
                  </a:lnTo>
                  <a:lnTo>
                    <a:pt x="754" y="0"/>
                  </a:lnTo>
                  <a:lnTo>
                    <a:pt x="754" y="101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655" name="Freeform 7"/>
            <p:cNvSpPr>
              <a:spLocks/>
            </p:cNvSpPr>
            <p:nvPr/>
          </p:nvSpPr>
          <p:spPr bwMode="auto">
            <a:xfrm>
              <a:off x="1990" y="1990"/>
              <a:ext cx="951" cy="678"/>
            </a:xfrm>
            <a:custGeom>
              <a:avLst/>
              <a:gdLst/>
              <a:ahLst/>
              <a:cxnLst>
                <a:cxn ang="0">
                  <a:pos x="951" y="678"/>
                </a:cxn>
                <a:cxn ang="0">
                  <a:pos x="0" y="326"/>
                </a:cxn>
                <a:cxn ang="0">
                  <a:pos x="8" y="318"/>
                </a:cxn>
                <a:cxn ang="0">
                  <a:pos x="17" y="300"/>
                </a:cxn>
                <a:cxn ang="0">
                  <a:pos x="25" y="283"/>
                </a:cxn>
                <a:cxn ang="0">
                  <a:pos x="25" y="266"/>
                </a:cxn>
                <a:cxn ang="0">
                  <a:pos x="34" y="249"/>
                </a:cxn>
                <a:cxn ang="0">
                  <a:pos x="42" y="232"/>
                </a:cxn>
                <a:cxn ang="0">
                  <a:pos x="51" y="215"/>
                </a:cxn>
                <a:cxn ang="0">
                  <a:pos x="60" y="206"/>
                </a:cxn>
                <a:cxn ang="0">
                  <a:pos x="68" y="189"/>
                </a:cxn>
                <a:cxn ang="0">
                  <a:pos x="77" y="172"/>
                </a:cxn>
                <a:cxn ang="0">
                  <a:pos x="85" y="155"/>
                </a:cxn>
                <a:cxn ang="0">
                  <a:pos x="94" y="137"/>
                </a:cxn>
                <a:cxn ang="0">
                  <a:pos x="102" y="129"/>
                </a:cxn>
                <a:cxn ang="0">
                  <a:pos x="111" y="112"/>
                </a:cxn>
                <a:cxn ang="0">
                  <a:pos x="120" y="95"/>
                </a:cxn>
                <a:cxn ang="0">
                  <a:pos x="137" y="86"/>
                </a:cxn>
                <a:cxn ang="0">
                  <a:pos x="145" y="69"/>
                </a:cxn>
                <a:cxn ang="0">
                  <a:pos x="154" y="52"/>
                </a:cxn>
                <a:cxn ang="0">
                  <a:pos x="162" y="43"/>
                </a:cxn>
                <a:cxn ang="0">
                  <a:pos x="180" y="26"/>
                </a:cxn>
                <a:cxn ang="0">
                  <a:pos x="188" y="17"/>
                </a:cxn>
                <a:cxn ang="0">
                  <a:pos x="197" y="0"/>
                </a:cxn>
                <a:cxn ang="0">
                  <a:pos x="951" y="678"/>
                </a:cxn>
              </a:cxnLst>
              <a:rect l="0" t="0" r="r" b="b"/>
              <a:pathLst>
                <a:path w="951" h="678">
                  <a:moveTo>
                    <a:pt x="951" y="678"/>
                  </a:moveTo>
                  <a:lnTo>
                    <a:pt x="0" y="326"/>
                  </a:lnTo>
                  <a:lnTo>
                    <a:pt x="8" y="318"/>
                  </a:lnTo>
                  <a:lnTo>
                    <a:pt x="17" y="300"/>
                  </a:lnTo>
                  <a:lnTo>
                    <a:pt x="25" y="283"/>
                  </a:lnTo>
                  <a:lnTo>
                    <a:pt x="25" y="266"/>
                  </a:lnTo>
                  <a:lnTo>
                    <a:pt x="34" y="249"/>
                  </a:lnTo>
                  <a:lnTo>
                    <a:pt x="42" y="232"/>
                  </a:lnTo>
                  <a:lnTo>
                    <a:pt x="51" y="215"/>
                  </a:lnTo>
                  <a:lnTo>
                    <a:pt x="60" y="206"/>
                  </a:lnTo>
                  <a:lnTo>
                    <a:pt x="68" y="189"/>
                  </a:lnTo>
                  <a:lnTo>
                    <a:pt x="77" y="172"/>
                  </a:lnTo>
                  <a:lnTo>
                    <a:pt x="85" y="155"/>
                  </a:lnTo>
                  <a:lnTo>
                    <a:pt x="94" y="137"/>
                  </a:lnTo>
                  <a:lnTo>
                    <a:pt x="102" y="129"/>
                  </a:lnTo>
                  <a:lnTo>
                    <a:pt x="111" y="112"/>
                  </a:lnTo>
                  <a:lnTo>
                    <a:pt x="120" y="95"/>
                  </a:lnTo>
                  <a:lnTo>
                    <a:pt x="137" y="86"/>
                  </a:lnTo>
                  <a:lnTo>
                    <a:pt x="145" y="69"/>
                  </a:lnTo>
                  <a:lnTo>
                    <a:pt x="154" y="52"/>
                  </a:lnTo>
                  <a:lnTo>
                    <a:pt x="162" y="43"/>
                  </a:lnTo>
                  <a:lnTo>
                    <a:pt x="180" y="26"/>
                  </a:lnTo>
                  <a:lnTo>
                    <a:pt x="188" y="17"/>
                  </a:lnTo>
                  <a:lnTo>
                    <a:pt x="197" y="0"/>
                  </a:lnTo>
                  <a:lnTo>
                    <a:pt x="951" y="678"/>
                  </a:lnTo>
                  <a:close/>
                </a:path>
              </a:pathLst>
            </a:custGeom>
            <a:gradFill rotWithShape="1">
              <a:gsLst>
                <a:gs pos="0">
                  <a:srgbClr val="0099CC">
                    <a:gamma/>
                    <a:shade val="46275"/>
                    <a:invGamma/>
                  </a:srgbClr>
                </a:gs>
                <a:gs pos="50000">
                  <a:srgbClr val="0099CC"/>
                </a:gs>
                <a:gs pos="100000">
                  <a:srgbClr val="0099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14351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656" name="Freeform 8"/>
            <p:cNvSpPr>
              <a:spLocks/>
            </p:cNvSpPr>
            <p:nvPr/>
          </p:nvSpPr>
          <p:spPr bwMode="auto">
            <a:xfrm>
              <a:off x="1990" y="1990"/>
              <a:ext cx="951" cy="678"/>
            </a:xfrm>
            <a:custGeom>
              <a:avLst/>
              <a:gdLst/>
              <a:ahLst/>
              <a:cxnLst>
                <a:cxn ang="0">
                  <a:pos x="951" y="678"/>
                </a:cxn>
                <a:cxn ang="0">
                  <a:pos x="0" y="326"/>
                </a:cxn>
                <a:cxn ang="0">
                  <a:pos x="8" y="318"/>
                </a:cxn>
                <a:cxn ang="0">
                  <a:pos x="17" y="300"/>
                </a:cxn>
                <a:cxn ang="0">
                  <a:pos x="25" y="283"/>
                </a:cxn>
                <a:cxn ang="0">
                  <a:pos x="25" y="266"/>
                </a:cxn>
                <a:cxn ang="0">
                  <a:pos x="34" y="249"/>
                </a:cxn>
                <a:cxn ang="0">
                  <a:pos x="42" y="232"/>
                </a:cxn>
                <a:cxn ang="0">
                  <a:pos x="51" y="215"/>
                </a:cxn>
                <a:cxn ang="0">
                  <a:pos x="60" y="206"/>
                </a:cxn>
                <a:cxn ang="0">
                  <a:pos x="68" y="189"/>
                </a:cxn>
                <a:cxn ang="0">
                  <a:pos x="77" y="172"/>
                </a:cxn>
                <a:cxn ang="0">
                  <a:pos x="85" y="155"/>
                </a:cxn>
                <a:cxn ang="0">
                  <a:pos x="94" y="137"/>
                </a:cxn>
                <a:cxn ang="0">
                  <a:pos x="102" y="129"/>
                </a:cxn>
                <a:cxn ang="0">
                  <a:pos x="111" y="112"/>
                </a:cxn>
                <a:cxn ang="0">
                  <a:pos x="120" y="95"/>
                </a:cxn>
                <a:cxn ang="0">
                  <a:pos x="137" y="86"/>
                </a:cxn>
                <a:cxn ang="0">
                  <a:pos x="145" y="69"/>
                </a:cxn>
                <a:cxn ang="0">
                  <a:pos x="154" y="52"/>
                </a:cxn>
                <a:cxn ang="0">
                  <a:pos x="162" y="43"/>
                </a:cxn>
                <a:cxn ang="0">
                  <a:pos x="180" y="26"/>
                </a:cxn>
                <a:cxn ang="0">
                  <a:pos x="188" y="17"/>
                </a:cxn>
                <a:cxn ang="0">
                  <a:pos x="197" y="0"/>
                </a:cxn>
                <a:cxn ang="0">
                  <a:pos x="951" y="678"/>
                </a:cxn>
              </a:cxnLst>
              <a:rect l="0" t="0" r="r" b="b"/>
              <a:pathLst>
                <a:path w="951" h="678">
                  <a:moveTo>
                    <a:pt x="951" y="678"/>
                  </a:moveTo>
                  <a:lnTo>
                    <a:pt x="0" y="326"/>
                  </a:lnTo>
                  <a:lnTo>
                    <a:pt x="8" y="318"/>
                  </a:lnTo>
                  <a:lnTo>
                    <a:pt x="17" y="300"/>
                  </a:lnTo>
                  <a:lnTo>
                    <a:pt x="25" y="283"/>
                  </a:lnTo>
                  <a:lnTo>
                    <a:pt x="25" y="266"/>
                  </a:lnTo>
                  <a:lnTo>
                    <a:pt x="34" y="249"/>
                  </a:lnTo>
                  <a:lnTo>
                    <a:pt x="42" y="232"/>
                  </a:lnTo>
                  <a:lnTo>
                    <a:pt x="51" y="215"/>
                  </a:lnTo>
                  <a:lnTo>
                    <a:pt x="60" y="206"/>
                  </a:lnTo>
                  <a:lnTo>
                    <a:pt x="68" y="189"/>
                  </a:lnTo>
                  <a:lnTo>
                    <a:pt x="77" y="172"/>
                  </a:lnTo>
                  <a:lnTo>
                    <a:pt x="85" y="155"/>
                  </a:lnTo>
                  <a:lnTo>
                    <a:pt x="94" y="137"/>
                  </a:lnTo>
                  <a:lnTo>
                    <a:pt x="102" y="129"/>
                  </a:lnTo>
                  <a:lnTo>
                    <a:pt x="111" y="112"/>
                  </a:lnTo>
                  <a:lnTo>
                    <a:pt x="120" y="95"/>
                  </a:lnTo>
                  <a:lnTo>
                    <a:pt x="137" y="86"/>
                  </a:lnTo>
                  <a:lnTo>
                    <a:pt x="145" y="69"/>
                  </a:lnTo>
                  <a:lnTo>
                    <a:pt x="154" y="52"/>
                  </a:lnTo>
                  <a:lnTo>
                    <a:pt x="162" y="43"/>
                  </a:lnTo>
                  <a:lnTo>
                    <a:pt x="180" y="26"/>
                  </a:lnTo>
                  <a:lnTo>
                    <a:pt x="188" y="17"/>
                  </a:lnTo>
                  <a:lnTo>
                    <a:pt x="197" y="0"/>
                  </a:lnTo>
                  <a:lnTo>
                    <a:pt x="951" y="678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657" name="Freeform 9"/>
            <p:cNvSpPr>
              <a:spLocks/>
            </p:cNvSpPr>
            <p:nvPr/>
          </p:nvSpPr>
          <p:spPr bwMode="auto">
            <a:xfrm>
              <a:off x="1938" y="2316"/>
              <a:ext cx="1003" cy="352"/>
            </a:xfrm>
            <a:custGeom>
              <a:avLst/>
              <a:gdLst/>
              <a:ahLst/>
              <a:cxnLst>
                <a:cxn ang="0">
                  <a:pos x="1003" y="352"/>
                </a:cxn>
                <a:cxn ang="0">
                  <a:pos x="0" y="223"/>
                </a:cxn>
                <a:cxn ang="0">
                  <a:pos x="0" y="206"/>
                </a:cxn>
                <a:cxn ang="0">
                  <a:pos x="9" y="189"/>
                </a:cxn>
                <a:cxn ang="0">
                  <a:pos x="9" y="172"/>
                </a:cxn>
                <a:cxn ang="0">
                  <a:pos x="9" y="155"/>
                </a:cxn>
                <a:cxn ang="0">
                  <a:pos x="17" y="137"/>
                </a:cxn>
                <a:cxn ang="0">
                  <a:pos x="17" y="120"/>
                </a:cxn>
                <a:cxn ang="0">
                  <a:pos x="26" y="103"/>
                </a:cxn>
                <a:cxn ang="0">
                  <a:pos x="26" y="86"/>
                </a:cxn>
                <a:cxn ang="0">
                  <a:pos x="34" y="69"/>
                </a:cxn>
                <a:cxn ang="0">
                  <a:pos x="34" y="52"/>
                </a:cxn>
                <a:cxn ang="0">
                  <a:pos x="43" y="34"/>
                </a:cxn>
                <a:cxn ang="0">
                  <a:pos x="52" y="17"/>
                </a:cxn>
                <a:cxn ang="0">
                  <a:pos x="52" y="0"/>
                </a:cxn>
                <a:cxn ang="0">
                  <a:pos x="1003" y="352"/>
                </a:cxn>
              </a:cxnLst>
              <a:rect l="0" t="0" r="r" b="b"/>
              <a:pathLst>
                <a:path w="1003" h="352">
                  <a:moveTo>
                    <a:pt x="1003" y="352"/>
                  </a:moveTo>
                  <a:lnTo>
                    <a:pt x="0" y="223"/>
                  </a:lnTo>
                  <a:lnTo>
                    <a:pt x="0" y="206"/>
                  </a:lnTo>
                  <a:lnTo>
                    <a:pt x="9" y="189"/>
                  </a:lnTo>
                  <a:lnTo>
                    <a:pt x="9" y="172"/>
                  </a:lnTo>
                  <a:lnTo>
                    <a:pt x="9" y="155"/>
                  </a:lnTo>
                  <a:lnTo>
                    <a:pt x="17" y="137"/>
                  </a:lnTo>
                  <a:lnTo>
                    <a:pt x="17" y="120"/>
                  </a:lnTo>
                  <a:lnTo>
                    <a:pt x="26" y="103"/>
                  </a:lnTo>
                  <a:lnTo>
                    <a:pt x="26" y="86"/>
                  </a:lnTo>
                  <a:lnTo>
                    <a:pt x="34" y="69"/>
                  </a:lnTo>
                  <a:lnTo>
                    <a:pt x="34" y="52"/>
                  </a:lnTo>
                  <a:lnTo>
                    <a:pt x="43" y="34"/>
                  </a:lnTo>
                  <a:lnTo>
                    <a:pt x="52" y="17"/>
                  </a:lnTo>
                  <a:lnTo>
                    <a:pt x="52" y="0"/>
                  </a:lnTo>
                  <a:lnTo>
                    <a:pt x="1003" y="352"/>
                  </a:lnTo>
                  <a:close/>
                </a:path>
              </a:pathLst>
            </a:custGeom>
            <a:solidFill>
              <a:srgbClr val="33CCCC"/>
            </a:solidFill>
            <a:ln w="143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658" name="Freeform 10"/>
            <p:cNvSpPr>
              <a:spLocks/>
            </p:cNvSpPr>
            <p:nvPr/>
          </p:nvSpPr>
          <p:spPr bwMode="auto">
            <a:xfrm>
              <a:off x="1930" y="2539"/>
              <a:ext cx="1011" cy="197"/>
            </a:xfrm>
            <a:custGeom>
              <a:avLst/>
              <a:gdLst/>
              <a:ahLst/>
              <a:cxnLst>
                <a:cxn ang="0">
                  <a:pos x="1011" y="129"/>
                </a:cxn>
                <a:cxn ang="0">
                  <a:pos x="0" y="197"/>
                </a:cxn>
                <a:cxn ang="0">
                  <a:pos x="0" y="180"/>
                </a:cxn>
                <a:cxn ang="0">
                  <a:pos x="0" y="163"/>
                </a:cxn>
                <a:cxn ang="0">
                  <a:pos x="0" y="146"/>
                </a:cxn>
                <a:cxn ang="0">
                  <a:pos x="0" y="129"/>
                </a:cxn>
                <a:cxn ang="0">
                  <a:pos x="0" y="103"/>
                </a:cxn>
                <a:cxn ang="0">
                  <a:pos x="0" y="86"/>
                </a:cxn>
                <a:cxn ang="0">
                  <a:pos x="0" y="69"/>
                </a:cxn>
                <a:cxn ang="0">
                  <a:pos x="0" y="52"/>
                </a:cxn>
                <a:cxn ang="0">
                  <a:pos x="8" y="34"/>
                </a:cxn>
                <a:cxn ang="0">
                  <a:pos x="8" y="17"/>
                </a:cxn>
                <a:cxn ang="0">
                  <a:pos x="8" y="0"/>
                </a:cxn>
                <a:cxn ang="0">
                  <a:pos x="1011" y="129"/>
                </a:cxn>
              </a:cxnLst>
              <a:rect l="0" t="0" r="r" b="b"/>
              <a:pathLst>
                <a:path w="1011" h="197">
                  <a:moveTo>
                    <a:pt x="1011" y="129"/>
                  </a:moveTo>
                  <a:lnTo>
                    <a:pt x="0" y="197"/>
                  </a:lnTo>
                  <a:lnTo>
                    <a:pt x="0" y="180"/>
                  </a:lnTo>
                  <a:lnTo>
                    <a:pt x="0" y="163"/>
                  </a:lnTo>
                  <a:lnTo>
                    <a:pt x="0" y="146"/>
                  </a:lnTo>
                  <a:lnTo>
                    <a:pt x="0" y="129"/>
                  </a:lnTo>
                  <a:lnTo>
                    <a:pt x="0" y="103"/>
                  </a:lnTo>
                  <a:lnTo>
                    <a:pt x="0" y="86"/>
                  </a:lnTo>
                  <a:lnTo>
                    <a:pt x="0" y="69"/>
                  </a:lnTo>
                  <a:lnTo>
                    <a:pt x="0" y="52"/>
                  </a:lnTo>
                  <a:lnTo>
                    <a:pt x="8" y="34"/>
                  </a:lnTo>
                  <a:lnTo>
                    <a:pt x="8" y="17"/>
                  </a:lnTo>
                  <a:lnTo>
                    <a:pt x="8" y="0"/>
                  </a:lnTo>
                  <a:lnTo>
                    <a:pt x="1011" y="129"/>
                  </a:lnTo>
                  <a:close/>
                </a:path>
              </a:pathLst>
            </a:custGeom>
            <a:solidFill>
              <a:srgbClr val="33CCCC"/>
            </a:solidFill>
            <a:ln w="14351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659" name="Freeform 11"/>
            <p:cNvSpPr>
              <a:spLocks/>
            </p:cNvSpPr>
            <p:nvPr/>
          </p:nvSpPr>
          <p:spPr bwMode="auto">
            <a:xfrm>
              <a:off x="1930" y="2539"/>
              <a:ext cx="1011" cy="197"/>
            </a:xfrm>
            <a:custGeom>
              <a:avLst/>
              <a:gdLst/>
              <a:ahLst/>
              <a:cxnLst>
                <a:cxn ang="0">
                  <a:pos x="1011" y="129"/>
                </a:cxn>
                <a:cxn ang="0">
                  <a:pos x="0" y="197"/>
                </a:cxn>
                <a:cxn ang="0">
                  <a:pos x="0" y="180"/>
                </a:cxn>
                <a:cxn ang="0">
                  <a:pos x="0" y="163"/>
                </a:cxn>
                <a:cxn ang="0">
                  <a:pos x="0" y="146"/>
                </a:cxn>
                <a:cxn ang="0">
                  <a:pos x="0" y="129"/>
                </a:cxn>
                <a:cxn ang="0">
                  <a:pos x="0" y="103"/>
                </a:cxn>
                <a:cxn ang="0">
                  <a:pos x="0" y="86"/>
                </a:cxn>
                <a:cxn ang="0">
                  <a:pos x="0" y="69"/>
                </a:cxn>
                <a:cxn ang="0">
                  <a:pos x="0" y="52"/>
                </a:cxn>
                <a:cxn ang="0">
                  <a:pos x="8" y="34"/>
                </a:cxn>
                <a:cxn ang="0">
                  <a:pos x="8" y="17"/>
                </a:cxn>
                <a:cxn ang="0">
                  <a:pos x="8" y="0"/>
                </a:cxn>
                <a:cxn ang="0">
                  <a:pos x="1011" y="129"/>
                </a:cxn>
              </a:cxnLst>
              <a:rect l="0" t="0" r="r" b="b"/>
              <a:pathLst>
                <a:path w="1011" h="197">
                  <a:moveTo>
                    <a:pt x="1011" y="129"/>
                  </a:moveTo>
                  <a:lnTo>
                    <a:pt x="0" y="197"/>
                  </a:lnTo>
                  <a:lnTo>
                    <a:pt x="0" y="180"/>
                  </a:lnTo>
                  <a:lnTo>
                    <a:pt x="0" y="163"/>
                  </a:lnTo>
                  <a:lnTo>
                    <a:pt x="0" y="146"/>
                  </a:lnTo>
                  <a:lnTo>
                    <a:pt x="0" y="129"/>
                  </a:lnTo>
                  <a:lnTo>
                    <a:pt x="0" y="103"/>
                  </a:lnTo>
                  <a:lnTo>
                    <a:pt x="0" y="86"/>
                  </a:lnTo>
                  <a:lnTo>
                    <a:pt x="0" y="69"/>
                  </a:lnTo>
                  <a:lnTo>
                    <a:pt x="0" y="52"/>
                  </a:lnTo>
                  <a:lnTo>
                    <a:pt x="8" y="34"/>
                  </a:lnTo>
                  <a:lnTo>
                    <a:pt x="8" y="17"/>
                  </a:lnTo>
                  <a:lnTo>
                    <a:pt x="8" y="0"/>
                  </a:lnTo>
                  <a:lnTo>
                    <a:pt x="1011" y="129"/>
                  </a:lnTo>
                </a:path>
              </a:pathLst>
            </a:custGeom>
            <a:solidFill>
              <a:srgbClr val="66CCFF"/>
            </a:solidFill>
            <a:ln w="143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660" name="Freeform 12"/>
            <p:cNvSpPr>
              <a:spLocks/>
            </p:cNvSpPr>
            <p:nvPr/>
          </p:nvSpPr>
          <p:spPr bwMode="auto">
            <a:xfrm>
              <a:off x="1930" y="2668"/>
              <a:ext cx="1011" cy="694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8" y="86"/>
                </a:cxn>
                <a:cxn ang="0">
                  <a:pos x="8" y="103"/>
                </a:cxn>
                <a:cxn ang="0">
                  <a:pos x="8" y="120"/>
                </a:cxn>
                <a:cxn ang="0">
                  <a:pos x="8" y="137"/>
                </a:cxn>
                <a:cxn ang="0">
                  <a:pos x="17" y="154"/>
                </a:cxn>
                <a:cxn ang="0">
                  <a:pos x="17" y="171"/>
                </a:cxn>
                <a:cxn ang="0">
                  <a:pos x="17" y="188"/>
                </a:cxn>
                <a:cxn ang="0">
                  <a:pos x="25" y="206"/>
                </a:cxn>
                <a:cxn ang="0">
                  <a:pos x="25" y="223"/>
                </a:cxn>
                <a:cxn ang="0">
                  <a:pos x="34" y="240"/>
                </a:cxn>
                <a:cxn ang="0">
                  <a:pos x="34" y="257"/>
                </a:cxn>
                <a:cxn ang="0">
                  <a:pos x="42" y="274"/>
                </a:cxn>
                <a:cxn ang="0">
                  <a:pos x="42" y="291"/>
                </a:cxn>
                <a:cxn ang="0">
                  <a:pos x="51" y="309"/>
                </a:cxn>
                <a:cxn ang="0">
                  <a:pos x="60" y="326"/>
                </a:cxn>
                <a:cxn ang="0">
                  <a:pos x="60" y="343"/>
                </a:cxn>
                <a:cxn ang="0">
                  <a:pos x="68" y="360"/>
                </a:cxn>
                <a:cxn ang="0">
                  <a:pos x="77" y="369"/>
                </a:cxn>
                <a:cxn ang="0">
                  <a:pos x="85" y="386"/>
                </a:cxn>
                <a:cxn ang="0">
                  <a:pos x="85" y="403"/>
                </a:cxn>
                <a:cxn ang="0">
                  <a:pos x="94" y="420"/>
                </a:cxn>
                <a:cxn ang="0">
                  <a:pos x="102" y="437"/>
                </a:cxn>
                <a:cxn ang="0">
                  <a:pos x="111" y="454"/>
                </a:cxn>
                <a:cxn ang="0">
                  <a:pos x="120" y="471"/>
                </a:cxn>
                <a:cxn ang="0">
                  <a:pos x="128" y="480"/>
                </a:cxn>
                <a:cxn ang="0">
                  <a:pos x="137" y="497"/>
                </a:cxn>
                <a:cxn ang="0">
                  <a:pos x="145" y="514"/>
                </a:cxn>
                <a:cxn ang="0">
                  <a:pos x="154" y="532"/>
                </a:cxn>
                <a:cxn ang="0">
                  <a:pos x="162" y="540"/>
                </a:cxn>
                <a:cxn ang="0">
                  <a:pos x="171" y="557"/>
                </a:cxn>
                <a:cxn ang="0">
                  <a:pos x="180" y="574"/>
                </a:cxn>
                <a:cxn ang="0">
                  <a:pos x="197" y="583"/>
                </a:cxn>
                <a:cxn ang="0">
                  <a:pos x="205" y="600"/>
                </a:cxn>
                <a:cxn ang="0">
                  <a:pos x="214" y="617"/>
                </a:cxn>
                <a:cxn ang="0">
                  <a:pos x="222" y="626"/>
                </a:cxn>
                <a:cxn ang="0">
                  <a:pos x="240" y="643"/>
                </a:cxn>
                <a:cxn ang="0">
                  <a:pos x="248" y="652"/>
                </a:cxn>
                <a:cxn ang="0">
                  <a:pos x="257" y="669"/>
                </a:cxn>
                <a:cxn ang="0">
                  <a:pos x="274" y="677"/>
                </a:cxn>
                <a:cxn ang="0">
                  <a:pos x="282" y="694"/>
                </a:cxn>
                <a:cxn ang="0">
                  <a:pos x="1011" y="0"/>
                </a:cxn>
                <a:cxn ang="0">
                  <a:pos x="0" y="68"/>
                </a:cxn>
              </a:cxnLst>
              <a:rect l="0" t="0" r="r" b="b"/>
              <a:pathLst>
                <a:path w="1011" h="694">
                  <a:moveTo>
                    <a:pt x="0" y="68"/>
                  </a:moveTo>
                  <a:lnTo>
                    <a:pt x="8" y="86"/>
                  </a:lnTo>
                  <a:lnTo>
                    <a:pt x="8" y="103"/>
                  </a:lnTo>
                  <a:lnTo>
                    <a:pt x="8" y="120"/>
                  </a:lnTo>
                  <a:lnTo>
                    <a:pt x="8" y="137"/>
                  </a:lnTo>
                  <a:lnTo>
                    <a:pt x="17" y="154"/>
                  </a:lnTo>
                  <a:lnTo>
                    <a:pt x="17" y="171"/>
                  </a:lnTo>
                  <a:lnTo>
                    <a:pt x="17" y="188"/>
                  </a:lnTo>
                  <a:lnTo>
                    <a:pt x="25" y="206"/>
                  </a:lnTo>
                  <a:lnTo>
                    <a:pt x="25" y="223"/>
                  </a:lnTo>
                  <a:lnTo>
                    <a:pt x="34" y="240"/>
                  </a:lnTo>
                  <a:lnTo>
                    <a:pt x="34" y="257"/>
                  </a:lnTo>
                  <a:lnTo>
                    <a:pt x="42" y="274"/>
                  </a:lnTo>
                  <a:lnTo>
                    <a:pt x="42" y="291"/>
                  </a:lnTo>
                  <a:lnTo>
                    <a:pt x="51" y="309"/>
                  </a:lnTo>
                  <a:lnTo>
                    <a:pt x="60" y="326"/>
                  </a:lnTo>
                  <a:lnTo>
                    <a:pt x="60" y="343"/>
                  </a:lnTo>
                  <a:lnTo>
                    <a:pt x="68" y="360"/>
                  </a:lnTo>
                  <a:lnTo>
                    <a:pt x="77" y="369"/>
                  </a:lnTo>
                  <a:lnTo>
                    <a:pt x="85" y="386"/>
                  </a:lnTo>
                  <a:lnTo>
                    <a:pt x="85" y="403"/>
                  </a:lnTo>
                  <a:lnTo>
                    <a:pt x="94" y="420"/>
                  </a:lnTo>
                  <a:lnTo>
                    <a:pt x="102" y="437"/>
                  </a:lnTo>
                  <a:lnTo>
                    <a:pt x="111" y="454"/>
                  </a:lnTo>
                  <a:lnTo>
                    <a:pt x="120" y="471"/>
                  </a:lnTo>
                  <a:lnTo>
                    <a:pt x="128" y="480"/>
                  </a:lnTo>
                  <a:lnTo>
                    <a:pt x="137" y="497"/>
                  </a:lnTo>
                  <a:lnTo>
                    <a:pt x="145" y="514"/>
                  </a:lnTo>
                  <a:lnTo>
                    <a:pt x="154" y="532"/>
                  </a:lnTo>
                  <a:lnTo>
                    <a:pt x="162" y="540"/>
                  </a:lnTo>
                  <a:lnTo>
                    <a:pt x="171" y="557"/>
                  </a:lnTo>
                  <a:lnTo>
                    <a:pt x="180" y="574"/>
                  </a:lnTo>
                  <a:lnTo>
                    <a:pt x="197" y="583"/>
                  </a:lnTo>
                  <a:lnTo>
                    <a:pt x="205" y="600"/>
                  </a:lnTo>
                  <a:lnTo>
                    <a:pt x="214" y="617"/>
                  </a:lnTo>
                  <a:lnTo>
                    <a:pt x="222" y="626"/>
                  </a:lnTo>
                  <a:lnTo>
                    <a:pt x="240" y="643"/>
                  </a:lnTo>
                  <a:lnTo>
                    <a:pt x="248" y="652"/>
                  </a:lnTo>
                  <a:lnTo>
                    <a:pt x="257" y="669"/>
                  </a:lnTo>
                  <a:lnTo>
                    <a:pt x="274" y="677"/>
                  </a:lnTo>
                  <a:lnTo>
                    <a:pt x="282" y="694"/>
                  </a:lnTo>
                  <a:lnTo>
                    <a:pt x="1011" y="0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rgbClr val="336699">
                    <a:alpha val="42999"/>
                  </a:srgbClr>
                </a:gs>
                <a:gs pos="100000">
                  <a:srgbClr val="336699">
                    <a:gamma/>
                    <a:shade val="47451"/>
                    <a:invGamma/>
                  </a:srgbClr>
                </a:gs>
              </a:gsLst>
              <a:lin ang="2700000" scaled="1"/>
            </a:gradFill>
            <a:ln w="14351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661" name="Freeform 13"/>
            <p:cNvSpPr>
              <a:spLocks/>
            </p:cNvSpPr>
            <p:nvPr/>
          </p:nvSpPr>
          <p:spPr bwMode="auto">
            <a:xfrm>
              <a:off x="1930" y="2668"/>
              <a:ext cx="1011" cy="694"/>
            </a:xfrm>
            <a:custGeom>
              <a:avLst/>
              <a:gdLst/>
              <a:ahLst/>
              <a:cxnLst>
                <a:cxn ang="0">
                  <a:pos x="1011" y="0"/>
                </a:cxn>
                <a:cxn ang="0">
                  <a:pos x="282" y="694"/>
                </a:cxn>
                <a:cxn ang="0">
                  <a:pos x="274" y="677"/>
                </a:cxn>
                <a:cxn ang="0">
                  <a:pos x="257" y="669"/>
                </a:cxn>
                <a:cxn ang="0">
                  <a:pos x="248" y="652"/>
                </a:cxn>
                <a:cxn ang="0">
                  <a:pos x="240" y="643"/>
                </a:cxn>
                <a:cxn ang="0">
                  <a:pos x="222" y="626"/>
                </a:cxn>
                <a:cxn ang="0">
                  <a:pos x="214" y="617"/>
                </a:cxn>
                <a:cxn ang="0">
                  <a:pos x="205" y="600"/>
                </a:cxn>
                <a:cxn ang="0">
                  <a:pos x="197" y="583"/>
                </a:cxn>
                <a:cxn ang="0">
                  <a:pos x="180" y="574"/>
                </a:cxn>
                <a:cxn ang="0">
                  <a:pos x="171" y="557"/>
                </a:cxn>
                <a:cxn ang="0">
                  <a:pos x="162" y="540"/>
                </a:cxn>
                <a:cxn ang="0">
                  <a:pos x="154" y="532"/>
                </a:cxn>
                <a:cxn ang="0">
                  <a:pos x="145" y="514"/>
                </a:cxn>
                <a:cxn ang="0">
                  <a:pos x="137" y="497"/>
                </a:cxn>
                <a:cxn ang="0">
                  <a:pos x="128" y="480"/>
                </a:cxn>
                <a:cxn ang="0">
                  <a:pos x="120" y="471"/>
                </a:cxn>
                <a:cxn ang="0">
                  <a:pos x="111" y="454"/>
                </a:cxn>
                <a:cxn ang="0">
                  <a:pos x="102" y="437"/>
                </a:cxn>
                <a:cxn ang="0">
                  <a:pos x="94" y="420"/>
                </a:cxn>
                <a:cxn ang="0">
                  <a:pos x="85" y="403"/>
                </a:cxn>
                <a:cxn ang="0">
                  <a:pos x="85" y="386"/>
                </a:cxn>
                <a:cxn ang="0">
                  <a:pos x="77" y="369"/>
                </a:cxn>
                <a:cxn ang="0">
                  <a:pos x="68" y="360"/>
                </a:cxn>
                <a:cxn ang="0">
                  <a:pos x="60" y="343"/>
                </a:cxn>
                <a:cxn ang="0">
                  <a:pos x="60" y="326"/>
                </a:cxn>
                <a:cxn ang="0">
                  <a:pos x="51" y="309"/>
                </a:cxn>
                <a:cxn ang="0">
                  <a:pos x="42" y="291"/>
                </a:cxn>
                <a:cxn ang="0">
                  <a:pos x="42" y="274"/>
                </a:cxn>
                <a:cxn ang="0">
                  <a:pos x="34" y="257"/>
                </a:cxn>
                <a:cxn ang="0">
                  <a:pos x="34" y="240"/>
                </a:cxn>
                <a:cxn ang="0">
                  <a:pos x="25" y="223"/>
                </a:cxn>
                <a:cxn ang="0">
                  <a:pos x="25" y="206"/>
                </a:cxn>
                <a:cxn ang="0">
                  <a:pos x="17" y="188"/>
                </a:cxn>
                <a:cxn ang="0">
                  <a:pos x="17" y="171"/>
                </a:cxn>
                <a:cxn ang="0">
                  <a:pos x="17" y="154"/>
                </a:cxn>
                <a:cxn ang="0">
                  <a:pos x="8" y="137"/>
                </a:cxn>
                <a:cxn ang="0">
                  <a:pos x="8" y="120"/>
                </a:cxn>
                <a:cxn ang="0">
                  <a:pos x="8" y="103"/>
                </a:cxn>
                <a:cxn ang="0">
                  <a:pos x="8" y="86"/>
                </a:cxn>
                <a:cxn ang="0">
                  <a:pos x="0" y="68"/>
                </a:cxn>
                <a:cxn ang="0">
                  <a:pos x="1011" y="0"/>
                </a:cxn>
              </a:cxnLst>
              <a:rect l="0" t="0" r="r" b="b"/>
              <a:pathLst>
                <a:path w="1011" h="694">
                  <a:moveTo>
                    <a:pt x="1011" y="0"/>
                  </a:moveTo>
                  <a:lnTo>
                    <a:pt x="282" y="694"/>
                  </a:lnTo>
                  <a:lnTo>
                    <a:pt x="274" y="677"/>
                  </a:lnTo>
                  <a:lnTo>
                    <a:pt x="257" y="669"/>
                  </a:lnTo>
                  <a:lnTo>
                    <a:pt x="248" y="652"/>
                  </a:lnTo>
                  <a:lnTo>
                    <a:pt x="240" y="643"/>
                  </a:lnTo>
                  <a:lnTo>
                    <a:pt x="222" y="626"/>
                  </a:lnTo>
                  <a:lnTo>
                    <a:pt x="214" y="617"/>
                  </a:lnTo>
                  <a:lnTo>
                    <a:pt x="205" y="600"/>
                  </a:lnTo>
                  <a:lnTo>
                    <a:pt x="197" y="583"/>
                  </a:lnTo>
                  <a:lnTo>
                    <a:pt x="180" y="574"/>
                  </a:lnTo>
                  <a:lnTo>
                    <a:pt x="171" y="557"/>
                  </a:lnTo>
                  <a:lnTo>
                    <a:pt x="162" y="540"/>
                  </a:lnTo>
                  <a:lnTo>
                    <a:pt x="154" y="532"/>
                  </a:lnTo>
                  <a:lnTo>
                    <a:pt x="145" y="514"/>
                  </a:lnTo>
                  <a:lnTo>
                    <a:pt x="137" y="497"/>
                  </a:lnTo>
                  <a:lnTo>
                    <a:pt x="128" y="480"/>
                  </a:lnTo>
                  <a:lnTo>
                    <a:pt x="120" y="471"/>
                  </a:lnTo>
                  <a:lnTo>
                    <a:pt x="111" y="454"/>
                  </a:lnTo>
                  <a:lnTo>
                    <a:pt x="102" y="437"/>
                  </a:lnTo>
                  <a:lnTo>
                    <a:pt x="94" y="420"/>
                  </a:lnTo>
                  <a:lnTo>
                    <a:pt x="85" y="403"/>
                  </a:lnTo>
                  <a:lnTo>
                    <a:pt x="85" y="386"/>
                  </a:lnTo>
                  <a:lnTo>
                    <a:pt x="77" y="369"/>
                  </a:lnTo>
                  <a:lnTo>
                    <a:pt x="68" y="360"/>
                  </a:lnTo>
                  <a:lnTo>
                    <a:pt x="60" y="343"/>
                  </a:lnTo>
                  <a:lnTo>
                    <a:pt x="60" y="326"/>
                  </a:lnTo>
                  <a:lnTo>
                    <a:pt x="51" y="309"/>
                  </a:lnTo>
                  <a:lnTo>
                    <a:pt x="42" y="291"/>
                  </a:lnTo>
                  <a:lnTo>
                    <a:pt x="42" y="274"/>
                  </a:lnTo>
                  <a:lnTo>
                    <a:pt x="34" y="257"/>
                  </a:lnTo>
                  <a:lnTo>
                    <a:pt x="34" y="240"/>
                  </a:lnTo>
                  <a:lnTo>
                    <a:pt x="25" y="223"/>
                  </a:lnTo>
                  <a:lnTo>
                    <a:pt x="25" y="206"/>
                  </a:lnTo>
                  <a:lnTo>
                    <a:pt x="17" y="188"/>
                  </a:lnTo>
                  <a:lnTo>
                    <a:pt x="17" y="171"/>
                  </a:lnTo>
                  <a:lnTo>
                    <a:pt x="17" y="154"/>
                  </a:lnTo>
                  <a:lnTo>
                    <a:pt x="8" y="137"/>
                  </a:lnTo>
                  <a:lnTo>
                    <a:pt x="8" y="120"/>
                  </a:lnTo>
                  <a:lnTo>
                    <a:pt x="8" y="103"/>
                  </a:lnTo>
                  <a:lnTo>
                    <a:pt x="8" y="86"/>
                  </a:lnTo>
                  <a:lnTo>
                    <a:pt x="0" y="68"/>
                  </a:lnTo>
                  <a:lnTo>
                    <a:pt x="1011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662" name="Freeform 14"/>
            <p:cNvSpPr>
              <a:spLocks/>
            </p:cNvSpPr>
            <p:nvPr/>
          </p:nvSpPr>
          <p:spPr bwMode="auto">
            <a:xfrm>
              <a:off x="2212" y="2573"/>
              <a:ext cx="1732" cy="1098"/>
            </a:xfrm>
            <a:custGeom>
              <a:avLst/>
              <a:gdLst/>
              <a:ahLst/>
              <a:cxnLst>
                <a:cxn ang="0">
                  <a:pos x="1732" y="18"/>
                </a:cxn>
                <a:cxn ang="0">
                  <a:pos x="1732" y="69"/>
                </a:cxn>
                <a:cxn ang="0">
                  <a:pos x="1732" y="129"/>
                </a:cxn>
                <a:cxn ang="0">
                  <a:pos x="1723" y="181"/>
                </a:cxn>
                <a:cxn ang="0">
                  <a:pos x="1723" y="232"/>
                </a:cxn>
                <a:cxn ang="0">
                  <a:pos x="1715" y="283"/>
                </a:cxn>
                <a:cxn ang="0">
                  <a:pos x="1697" y="335"/>
                </a:cxn>
                <a:cxn ang="0">
                  <a:pos x="1689" y="386"/>
                </a:cxn>
                <a:cxn ang="0">
                  <a:pos x="1672" y="438"/>
                </a:cxn>
                <a:cxn ang="0">
                  <a:pos x="1646" y="481"/>
                </a:cxn>
                <a:cxn ang="0">
                  <a:pos x="1629" y="532"/>
                </a:cxn>
                <a:cxn ang="0">
                  <a:pos x="1603" y="575"/>
                </a:cxn>
                <a:cxn ang="0">
                  <a:pos x="1577" y="627"/>
                </a:cxn>
                <a:cxn ang="0">
                  <a:pos x="1552" y="669"/>
                </a:cxn>
                <a:cxn ang="0">
                  <a:pos x="1517" y="712"/>
                </a:cxn>
                <a:cxn ang="0">
                  <a:pos x="1483" y="747"/>
                </a:cxn>
                <a:cxn ang="0">
                  <a:pos x="1449" y="789"/>
                </a:cxn>
                <a:cxn ang="0">
                  <a:pos x="1415" y="824"/>
                </a:cxn>
                <a:cxn ang="0">
                  <a:pos x="1372" y="858"/>
                </a:cxn>
                <a:cxn ang="0">
                  <a:pos x="1329" y="892"/>
                </a:cxn>
                <a:cxn ang="0">
                  <a:pos x="1286" y="927"/>
                </a:cxn>
                <a:cxn ang="0">
                  <a:pos x="1243" y="952"/>
                </a:cxn>
                <a:cxn ang="0">
                  <a:pos x="1200" y="978"/>
                </a:cxn>
                <a:cxn ang="0">
                  <a:pos x="1149" y="1004"/>
                </a:cxn>
                <a:cxn ang="0">
                  <a:pos x="1097" y="1021"/>
                </a:cxn>
                <a:cxn ang="0">
                  <a:pos x="1055" y="1038"/>
                </a:cxn>
                <a:cxn ang="0">
                  <a:pos x="1003" y="1055"/>
                </a:cxn>
                <a:cxn ang="0">
                  <a:pos x="952" y="1072"/>
                </a:cxn>
                <a:cxn ang="0">
                  <a:pos x="900" y="1081"/>
                </a:cxn>
                <a:cxn ang="0">
                  <a:pos x="849" y="1090"/>
                </a:cxn>
                <a:cxn ang="0">
                  <a:pos x="798" y="1090"/>
                </a:cxn>
                <a:cxn ang="0">
                  <a:pos x="746" y="1098"/>
                </a:cxn>
                <a:cxn ang="0">
                  <a:pos x="686" y="1098"/>
                </a:cxn>
                <a:cxn ang="0">
                  <a:pos x="635" y="1090"/>
                </a:cxn>
                <a:cxn ang="0">
                  <a:pos x="583" y="1090"/>
                </a:cxn>
                <a:cxn ang="0">
                  <a:pos x="532" y="1081"/>
                </a:cxn>
                <a:cxn ang="0">
                  <a:pos x="480" y="1064"/>
                </a:cxn>
                <a:cxn ang="0">
                  <a:pos x="429" y="1055"/>
                </a:cxn>
                <a:cxn ang="0">
                  <a:pos x="378" y="1038"/>
                </a:cxn>
                <a:cxn ang="0">
                  <a:pos x="335" y="1012"/>
                </a:cxn>
                <a:cxn ang="0">
                  <a:pos x="283" y="995"/>
                </a:cxn>
                <a:cxn ang="0">
                  <a:pos x="240" y="970"/>
                </a:cxn>
                <a:cxn ang="0">
                  <a:pos x="189" y="944"/>
                </a:cxn>
                <a:cxn ang="0">
                  <a:pos x="146" y="918"/>
                </a:cxn>
                <a:cxn ang="0">
                  <a:pos x="103" y="884"/>
                </a:cxn>
                <a:cxn ang="0">
                  <a:pos x="69" y="849"/>
                </a:cxn>
                <a:cxn ang="0">
                  <a:pos x="26" y="815"/>
                </a:cxn>
                <a:cxn ang="0">
                  <a:pos x="729" y="95"/>
                </a:cxn>
              </a:cxnLst>
              <a:rect l="0" t="0" r="r" b="b"/>
              <a:pathLst>
                <a:path w="1732" h="1098">
                  <a:moveTo>
                    <a:pt x="729" y="95"/>
                  </a:moveTo>
                  <a:lnTo>
                    <a:pt x="1723" y="0"/>
                  </a:lnTo>
                  <a:lnTo>
                    <a:pt x="1732" y="18"/>
                  </a:lnTo>
                  <a:lnTo>
                    <a:pt x="1732" y="35"/>
                  </a:lnTo>
                  <a:lnTo>
                    <a:pt x="1732" y="52"/>
                  </a:lnTo>
                  <a:lnTo>
                    <a:pt x="1732" y="69"/>
                  </a:lnTo>
                  <a:lnTo>
                    <a:pt x="1732" y="95"/>
                  </a:lnTo>
                  <a:lnTo>
                    <a:pt x="1732" y="112"/>
                  </a:lnTo>
                  <a:lnTo>
                    <a:pt x="1732" y="129"/>
                  </a:lnTo>
                  <a:lnTo>
                    <a:pt x="1732" y="146"/>
                  </a:lnTo>
                  <a:lnTo>
                    <a:pt x="1732" y="163"/>
                  </a:lnTo>
                  <a:lnTo>
                    <a:pt x="1723" y="181"/>
                  </a:lnTo>
                  <a:lnTo>
                    <a:pt x="1723" y="198"/>
                  </a:lnTo>
                  <a:lnTo>
                    <a:pt x="1723" y="215"/>
                  </a:lnTo>
                  <a:lnTo>
                    <a:pt x="1723" y="232"/>
                  </a:lnTo>
                  <a:lnTo>
                    <a:pt x="1715" y="249"/>
                  </a:lnTo>
                  <a:lnTo>
                    <a:pt x="1715" y="266"/>
                  </a:lnTo>
                  <a:lnTo>
                    <a:pt x="1715" y="283"/>
                  </a:lnTo>
                  <a:lnTo>
                    <a:pt x="1706" y="301"/>
                  </a:lnTo>
                  <a:lnTo>
                    <a:pt x="1706" y="318"/>
                  </a:lnTo>
                  <a:lnTo>
                    <a:pt x="1697" y="335"/>
                  </a:lnTo>
                  <a:lnTo>
                    <a:pt x="1697" y="352"/>
                  </a:lnTo>
                  <a:lnTo>
                    <a:pt x="1689" y="369"/>
                  </a:lnTo>
                  <a:lnTo>
                    <a:pt x="1689" y="386"/>
                  </a:lnTo>
                  <a:lnTo>
                    <a:pt x="1680" y="404"/>
                  </a:lnTo>
                  <a:lnTo>
                    <a:pt x="1672" y="421"/>
                  </a:lnTo>
                  <a:lnTo>
                    <a:pt x="1672" y="438"/>
                  </a:lnTo>
                  <a:lnTo>
                    <a:pt x="1663" y="455"/>
                  </a:lnTo>
                  <a:lnTo>
                    <a:pt x="1655" y="464"/>
                  </a:lnTo>
                  <a:lnTo>
                    <a:pt x="1646" y="481"/>
                  </a:lnTo>
                  <a:lnTo>
                    <a:pt x="1646" y="498"/>
                  </a:lnTo>
                  <a:lnTo>
                    <a:pt x="1637" y="515"/>
                  </a:lnTo>
                  <a:lnTo>
                    <a:pt x="1629" y="532"/>
                  </a:lnTo>
                  <a:lnTo>
                    <a:pt x="1620" y="549"/>
                  </a:lnTo>
                  <a:lnTo>
                    <a:pt x="1612" y="566"/>
                  </a:lnTo>
                  <a:lnTo>
                    <a:pt x="1603" y="575"/>
                  </a:lnTo>
                  <a:lnTo>
                    <a:pt x="1595" y="592"/>
                  </a:lnTo>
                  <a:lnTo>
                    <a:pt x="1586" y="609"/>
                  </a:lnTo>
                  <a:lnTo>
                    <a:pt x="1577" y="627"/>
                  </a:lnTo>
                  <a:lnTo>
                    <a:pt x="1569" y="635"/>
                  </a:lnTo>
                  <a:lnTo>
                    <a:pt x="1560" y="652"/>
                  </a:lnTo>
                  <a:lnTo>
                    <a:pt x="1552" y="669"/>
                  </a:lnTo>
                  <a:lnTo>
                    <a:pt x="1535" y="678"/>
                  </a:lnTo>
                  <a:lnTo>
                    <a:pt x="1526" y="695"/>
                  </a:lnTo>
                  <a:lnTo>
                    <a:pt x="1517" y="712"/>
                  </a:lnTo>
                  <a:lnTo>
                    <a:pt x="1509" y="721"/>
                  </a:lnTo>
                  <a:lnTo>
                    <a:pt x="1492" y="738"/>
                  </a:lnTo>
                  <a:lnTo>
                    <a:pt x="1483" y="747"/>
                  </a:lnTo>
                  <a:lnTo>
                    <a:pt x="1475" y="764"/>
                  </a:lnTo>
                  <a:lnTo>
                    <a:pt x="1457" y="772"/>
                  </a:lnTo>
                  <a:lnTo>
                    <a:pt x="1449" y="789"/>
                  </a:lnTo>
                  <a:lnTo>
                    <a:pt x="1432" y="798"/>
                  </a:lnTo>
                  <a:lnTo>
                    <a:pt x="1423" y="815"/>
                  </a:lnTo>
                  <a:lnTo>
                    <a:pt x="1415" y="824"/>
                  </a:lnTo>
                  <a:lnTo>
                    <a:pt x="1397" y="841"/>
                  </a:lnTo>
                  <a:lnTo>
                    <a:pt x="1380" y="849"/>
                  </a:lnTo>
                  <a:lnTo>
                    <a:pt x="1372" y="858"/>
                  </a:lnTo>
                  <a:lnTo>
                    <a:pt x="1355" y="875"/>
                  </a:lnTo>
                  <a:lnTo>
                    <a:pt x="1346" y="884"/>
                  </a:lnTo>
                  <a:lnTo>
                    <a:pt x="1329" y="892"/>
                  </a:lnTo>
                  <a:lnTo>
                    <a:pt x="1312" y="901"/>
                  </a:lnTo>
                  <a:lnTo>
                    <a:pt x="1303" y="918"/>
                  </a:lnTo>
                  <a:lnTo>
                    <a:pt x="1286" y="927"/>
                  </a:lnTo>
                  <a:lnTo>
                    <a:pt x="1269" y="935"/>
                  </a:lnTo>
                  <a:lnTo>
                    <a:pt x="1260" y="944"/>
                  </a:lnTo>
                  <a:lnTo>
                    <a:pt x="1243" y="952"/>
                  </a:lnTo>
                  <a:lnTo>
                    <a:pt x="1226" y="961"/>
                  </a:lnTo>
                  <a:lnTo>
                    <a:pt x="1209" y="970"/>
                  </a:lnTo>
                  <a:lnTo>
                    <a:pt x="1200" y="978"/>
                  </a:lnTo>
                  <a:lnTo>
                    <a:pt x="1183" y="987"/>
                  </a:lnTo>
                  <a:lnTo>
                    <a:pt x="1166" y="995"/>
                  </a:lnTo>
                  <a:lnTo>
                    <a:pt x="1149" y="1004"/>
                  </a:lnTo>
                  <a:lnTo>
                    <a:pt x="1132" y="1012"/>
                  </a:lnTo>
                  <a:lnTo>
                    <a:pt x="1115" y="1012"/>
                  </a:lnTo>
                  <a:lnTo>
                    <a:pt x="1097" y="1021"/>
                  </a:lnTo>
                  <a:lnTo>
                    <a:pt x="1089" y="1030"/>
                  </a:lnTo>
                  <a:lnTo>
                    <a:pt x="1072" y="1038"/>
                  </a:lnTo>
                  <a:lnTo>
                    <a:pt x="1055" y="1038"/>
                  </a:lnTo>
                  <a:lnTo>
                    <a:pt x="1037" y="1047"/>
                  </a:lnTo>
                  <a:lnTo>
                    <a:pt x="1020" y="1055"/>
                  </a:lnTo>
                  <a:lnTo>
                    <a:pt x="1003" y="1055"/>
                  </a:lnTo>
                  <a:lnTo>
                    <a:pt x="986" y="1064"/>
                  </a:lnTo>
                  <a:lnTo>
                    <a:pt x="969" y="1064"/>
                  </a:lnTo>
                  <a:lnTo>
                    <a:pt x="952" y="1072"/>
                  </a:lnTo>
                  <a:lnTo>
                    <a:pt x="935" y="1072"/>
                  </a:lnTo>
                  <a:lnTo>
                    <a:pt x="918" y="1081"/>
                  </a:lnTo>
                  <a:lnTo>
                    <a:pt x="900" y="1081"/>
                  </a:lnTo>
                  <a:lnTo>
                    <a:pt x="883" y="1081"/>
                  </a:lnTo>
                  <a:lnTo>
                    <a:pt x="866" y="1090"/>
                  </a:lnTo>
                  <a:lnTo>
                    <a:pt x="849" y="1090"/>
                  </a:lnTo>
                  <a:lnTo>
                    <a:pt x="832" y="1090"/>
                  </a:lnTo>
                  <a:lnTo>
                    <a:pt x="815" y="1090"/>
                  </a:lnTo>
                  <a:lnTo>
                    <a:pt x="798" y="1090"/>
                  </a:lnTo>
                  <a:lnTo>
                    <a:pt x="780" y="1098"/>
                  </a:lnTo>
                  <a:lnTo>
                    <a:pt x="763" y="1098"/>
                  </a:lnTo>
                  <a:lnTo>
                    <a:pt x="746" y="1098"/>
                  </a:lnTo>
                  <a:lnTo>
                    <a:pt x="729" y="1098"/>
                  </a:lnTo>
                  <a:lnTo>
                    <a:pt x="703" y="1098"/>
                  </a:lnTo>
                  <a:lnTo>
                    <a:pt x="686" y="1098"/>
                  </a:lnTo>
                  <a:lnTo>
                    <a:pt x="669" y="1098"/>
                  </a:lnTo>
                  <a:lnTo>
                    <a:pt x="652" y="1090"/>
                  </a:lnTo>
                  <a:lnTo>
                    <a:pt x="635" y="1090"/>
                  </a:lnTo>
                  <a:lnTo>
                    <a:pt x="618" y="1090"/>
                  </a:lnTo>
                  <a:lnTo>
                    <a:pt x="600" y="1090"/>
                  </a:lnTo>
                  <a:lnTo>
                    <a:pt x="583" y="1090"/>
                  </a:lnTo>
                  <a:lnTo>
                    <a:pt x="566" y="1081"/>
                  </a:lnTo>
                  <a:lnTo>
                    <a:pt x="549" y="1081"/>
                  </a:lnTo>
                  <a:lnTo>
                    <a:pt x="532" y="1081"/>
                  </a:lnTo>
                  <a:lnTo>
                    <a:pt x="515" y="1072"/>
                  </a:lnTo>
                  <a:lnTo>
                    <a:pt x="498" y="1072"/>
                  </a:lnTo>
                  <a:lnTo>
                    <a:pt x="480" y="1064"/>
                  </a:lnTo>
                  <a:lnTo>
                    <a:pt x="463" y="1064"/>
                  </a:lnTo>
                  <a:lnTo>
                    <a:pt x="446" y="1055"/>
                  </a:lnTo>
                  <a:lnTo>
                    <a:pt x="429" y="1055"/>
                  </a:lnTo>
                  <a:lnTo>
                    <a:pt x="412" y="1047"/>
                  </a:lnTo>
                  <a:lnTo>
                    <a:pt x="395" y="1038"/>
                  </a:lnTo>
                  <a:lnTo>
                    <a:pt x="378" y="1038"/>
                  </a:lnTo>
                  <a:lnTo>
                    <a:pt x="360" y="1030"/>
                  </a:lnTo>
                  <a:lnTo>
                    <a:pt x="352" y="1021"/>
                  </a:lnTo>
                  <a:lnTo>
                    <a:pt x="335" y="1012"/>
                  </a:lnTo>
                  <a:lnTo>
                    <a:pt x="318" y="1012"/>
                  </a:lnTo>
                  <a:lnTo>
                    <a:pt x="300" y="1004"/>
                  </a:lnTo>
                  <a:lnTo>
                    <a:pt x="283" y="995"/>
                  </a:lnTo>
                  <a:lnTo>
                    <a:pt x="266" y="987"/>
                  </a:lnTo>
                  <a:lnTo>
                    <a:pt x="249" y="978"/>
                  </a:lnTo>
                  <a:lnTo>
                    <a:pt x="240" y="970"/>
                  </a:lnTo>
                  <a:lnTo>
                    <a:pt x="223" y="961"/>
                  </a:lnTo>
                  <a:lnTo>
                    <a:pt x="206" y="952"/>
                  </a:lnTo>
                  <a:lnTo>
                    <a:pt x="189" y="944"/>
                  </a:lnTo>
                  <a:lnTo>
                    <a:pt x="180" y="935"/>
                  </a:lnTo>
                  <a:lnTo>
                    <a:pt x="163" y="927"/>
                  </a:lnTo>
                  <a:lnTo>
                    <a:pt x="146" y="918"/>
                  </a:lnTo>
                  <a:lnTo>
                    <a:pt x="138" y="901"/>
                  </a:lnTo>
                  <a:lnTo>
                    <a:pt x="120" y="892"/>
                  </a:lnTo>
                  <a:lnTo>
                    <a:pt x="103" y="884"/>
                  </a:lnTo>
                  <a:lnTo>
                    <a:pt x="95" y="875"/>
                  </a:lnTo>
                  <a:lnTo>
                    <a:pt x="78" y="858"/>
                  </a:lnTo>
                  <a:lnTo>
                    <a:pt x="69" y="849"/>
                  </a:lnTo>
                  <a:lnTo>
                    <a:pt x="52" y="841"/>
                  </a:lnTo>
                  <a:lnTo>
                    <a:pt x="35" y="824"/>
                  </a:lnTo>
                  <a:lnTo>
                    <a:pt x="26" y="815"/>
                  </a:lnTo>
                  <a:lnTo>
                    <a:pt x="18" y="798"/>
                  </a:lnTo>
                  <a:lnTo>
                    <a:pt x="0" y="789"/>
                  </a:lnTo>
                  <a:lnTo>
                    <a:pt x="729" y="95"/>
                  </a:lnTo>
                  <a:close/>
                </a:path>
              </a:pathLst>
            </a:custGeom>
            <a:gradFill rotWithShape="1">
              <a:gsLst>
                <a:gs pos="0">
                  <a:srgbClr val="33CCCC">
                    <a:alpha val="70000"/>
                  </a:srgbClr>
                </a:gs>
                <a:gs pos="100000">
                  <a:srgbClr val="336699"/>
                </a:gs>
              </a:gsLst>
              <a:path path="rect">
                <a:fillToRect l="50000" t="50000" r="50000" b="50000"/>
              </a:path>
            </a:gradFill>
            <a:ln w="14351">
              <a:solidFill>
                <a:srgbClr val="A8E2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663" name="Freeform 15"/>
            <p:cNvSpPr>
              <a:spLocks/>
            </p:cNvSpPr>
            <p:nvPr/>
          </p:nvSpPr>
          <p:spPr bwMode="auto">
            <a:xfrm>
              <a:off x="2212" y="2573"/>
              <a:ext cx="1732" cy="1098"/>
            </a:xfrm>
            <a:custGeom>
              <a:avLst/>
              <a:gdLst/>
              <a:ahLst/>
              <a:cxnLst>
                <a:cxn ang="0">
                  <a:pos x="1732" y="18"/>
                </a:cxn>
                <a:cxn ang="0">
                  <a:pos x="1732" y="69"/>
                </a:cxn>
                <a:cxn ang="0">
                  <a:pos x="1732" y="129"/>
                </a:cxn>
                <a:cxn ang="0">
                  <a:pos x="1723" y="181"/>
                </a:cxn>
                <a:cxn ang="0">
                  <a:pos x="1723" y="232"/>
                </a:cxn>
                <a:cxn ang="0">
                  <a:pos x="1715" y="283"/>
                </a:cxn>
                <a:cxn ang="0">
                  <a:pos x="1697" y="335"/>
                </a:cxn>
                <a:cxn ang="0">
                  <a:pos x="1689" y="386"/>
                </a:cxn>
                <a:cxn ang="0">
                  <a:pos x="1672" y="438"/>
                </a:cxn>
                <a:cxn ang="0">
                  <a:pos x="1646" y="481"/>
                </a:cxn>
                <a:cxn ang="0">
                  <a:pos x="1629" y="532"/>
                </a:cxn>
                <a:cxn ang="0">
                  <a:pos x="1603" y="575"/>
                </a:cxn>
                <a:cxn ang="0">
                  <a:pos x="1577" y="627"/>
                </a:cxn>
                <a:cxn ang="0">
                  <a:pos x="1552" y="669"/>
                </a:cxn>
                <a:cxn ang="0">
                  <a:pos x="1517" y="712"/>
                </a:cxn>
                <a:cxn ang="0">
                  <a:pos x="1483" y="747"/>
                </a:cxn>
                <a:cxn ang="0">
                  <a:pos x="1449" y="789"/>
                </a:cxn>
                <a:cxn ang="0">
                  <a:pos x="1415" y="824"/>
                </a:cxn>
                <a:cxn ang="0">
                  <a:pos x="1372" y="858"/>
                </a:cxn>
                <a:cxn ang="0">
                  <a:pos x="1329" y="892"/>
                </a:cxn>
                <a:cxn ang="0">
                  <a:pos x="1286" y="927"/>
                </a:cxn>
                <a:cxn ang="0">
                  <a:pos x="1243" y="952"/>
                </a:cxn>
                <a:cxn ang="0">
                  <a:pos x="1200" y="978"/>
                </a:cxn>
                <a:cxn ang="0">
                  <a:pos x="1149" y="1004"/>
                </a:cxn>
                <a:cxn ang="0">
                  <a:pos x="1097" y="1021"/>
                </a:cxn>
                <a:cxn ang="0">
                  <a:pos x="1055" y="1038"/>
                </a:cxn>
                <a:cxn ang="0">
                  <a:pos x="1003" y="1055"/>
                </a:cxn>
                <a:cxn ang="0">
                  <a:pos x="952" y="1072"/>
                </a:cxn>
                <a:cxn ang="0">
                  <a:pos x="900" y="1081"/>
                </a:cxn>
                <a:cxn ang="0">
                  <a:pos x="849" y="1090"/>
                </a:cxn>
                <a:cxn ang="0">
                  <a:pos x="798" y="1090"/>
                </a:cxn>
                <a:cxn ang="0">
                  <a:pos x="746" y="1098"/>
                </a:cxn>
                <a:cxn ang="0">
                  <a:pos x="686" y="1098"/>
                </a:cxn>
                <a:cxn ang="0">
                  <a:pos x="635" y="1090"/>
                </a:cxn>
                <a:cxn ang="0">
                  <a:pos x="583" y="1090"/>
                </a:cxn>
                <a:cxn ang="0">
                  <a:pos x="532" y="1081"/>
                </a:cxn>
                <a:cxn ang="0">
                  <a:pos x="480" y="1064"/>
                </a:cxn>
                <a:cxn ang="0">
                  <a:pos x="429" y="1055"/>
                </a:cxn>
                <a:cxn ang="0">
                  <a:pos x="378" y="1038"/>
                </a:cxn>
                <a:cxn ang="0">
                  <a:pos x="335" y="1012"/>
                </a:cxn>
                <a:cxn ang="0">
                  <a:pos x="283" y="995"/>
                </a:cxn>
                <a:cxn ang="0">
                  <a:pos x="240" y="970"/>
                </a:cxn>
                <a:cxn ang="0">
                  <a:pos x="189" y="944"/>
                </a:cxn>
                <a:cxn ang="0">
                  <a:pos x="146" y="918"/>
                </a:cxn>
                <a:cxn ang="0">
                  <a:pos x="103" y="884"/>
                </a:cxn>
                <a:cxn ang="0">
                  <a:pos x="69" y="849"/>
                </a:cxn>
                <a:cxn ang="0">
                  <a:pos x="26" y="815"/>
                </a:cxn>
                <a:cxn ang="0">
                  <a:pos x="729" y="95"/>
                </a:cxn>
              </a:cxnLst>
              <a:rect l="0" t="0" r="r" b="b"/>
              <a:pathLst>
                <a:path w="1732" h="1098">
                  <a:moveTo>
                    <a:pt x="729" y="95"/>
                  </a:moveTo>
                  <a:lnTo>
                    <a:pt x="1723" y="0"/>
                  </a:lnTo>
                  <a:lnTo>
                    <a:pt x="1732" y="18"/>
                  </a:lnTo>
                  <a:lnTo>
                    <a:pt x="1732" y="35"/>
                  </a:lnTo>
                  <a:lnTo>
                    <a:pt x="1732" y="52"/>
                  </a:lnTo>
                  <a:lnTo>
                    <a:pt x="1732" y="69"/>
                  </a:lnTo>
                  <a:lnTo>
                    <a:pt x="1732" y="95"/>
                  </a:lnTo>
                  <a:lnTo>
                    <a:pt x="1732" y="112"/>
                  </a:lnTo>
                  <a:lnTo>
                    <a:pt x="1732" y="129"/>
                  </a:lnTo>
                  <a:lnTo>
                    <a:pt x="1732" y="146"/>
                  </a:lnTo>
                  <a:lnTo>
                    <a:pt x="1732" y="163"/>
                  </a:lnTo>
                  <a:lnTo>
                    <a:pt x="1723" y="181"/>
                  </a:lnTo>
                  <a:lnTo>
                    <a:pt x="1723" y="198"/>
                  </a:lnTo>
                  <a:lnTo>
                    <a:pt x="1723" y="215"/>
                  </a:lnTo>
                  <a:lnTo>
                    <a:pt x="1723" y="232"/>
                  </a:lnTo>
                  <a:lnTo>
                    <a:pt x="1715" y="249"/>
                  </a:lnTo>
                  <a:lnTo>
                    <a:pt x="1715" y="266"/>
                  </a:lnTo>
                  <a:lnTo>
                    <a:pt x="1715" y="283"/>
                  </a:lnTo>
                  <a:lnTo>
                    <a:pt x="1706" y="301"/>
                  </a:lnTo>
                  <a:lnTo>
                    <a:pt x="1706" y="318"/>
                  </a:lnTo>
                  <a:lnTo>
                    <a:pt x="1697" y="335"/>
                  </a:lnTo>
                  <a:lnTo>
                    <a:pt x="1697" y="352"/>
                  </a:lnTo>
                  <a:lnTo>
                    <a:pt x="1689" y="369"/>
                  </a:lnTo>
                  <a:lnTo>
                    <a:pt x="1689" y="386"/>
                  </a:lnTo>
                  <a:lnTo>
                    <a:pt x="1680" y="404"/>
                  </a:lnTo>
                  <a:lnTo>
                    <a:pt x="1672" y="421"/>
                  </a:lnTo>
                  <a:lnTo>
                    <a:pt x="1672" y="438"/>
                  </a:lnTo>
                  <a:lnTo>
                    <a:pt x="1663" y="455"/>
                  </a:lnTo>
                  <a:lnTo>
                    <a:pt x="1655" y="464"/>
                  </a:lnTo>
                  <a:lnTo>
                    <a:pt x="1646" y="481"/>
                  </a:lnTo>
                  <a:lnTo>
                    <a:pt x="1646" y="498"/>
                  </a:lnTo>
                  <a:lnTo>
                    <a:pt x="1637" y="515"/>
                  </a:lnTo>
                  <a:lnTo>
                    <a:pt x="1629" y="532"/>
                  </a:lnTo>
                  <a:lnTo>
                    <a:pt x="1620" y="549"/>
                  </a:lnTo>
                  <a:lnTo>
                    <a:pt x="1612" y="566"/>
                  </a:lnTo>
                  <a:lnTo>
                    <a:pt x="1603" y="575"/>
                  </a:lnTo>
                  <a:lnTo>
                    <a:pt x="1595" y="592"/>
                  </a:lnTo>
                  <a:lnTo>
                    <a:pt x="1586" y="609"/>
                  </a:lnTo>
                  <a:lnTo>
                    <a:pt x="1577" y="627"/>
                  </a:lnTo>
                  <a:lnTo>
                    <a:pt x="1569" y="635"/>
                  </a:lnTo>
                  <a:lnTo>
                    <a:pt x="1560" y="652"/>
                  </a:lnTo>
                  <a:lnTo>
                    <a:pt x="1552" y="669"/>
                  </a:lnTo>
                  <a:lnTo>
                    <a:pt x="1535" y="678"/>
                  </a:lnTo>
                  <a:lnTo>
                    <a:pt x="1526" y="695"/>
                  </a:lnTo>
                  <a:lnTo>
                    <a:pt x="1517" y="712"/>
                  </a:lnTo>
                  <a:lnTo>
                    <a:pt x="1509" y="721"/>
                  </a:lnTo>
                  <a:lnTo>
                    <a:pt x="1492" y="738"/>
                  </a:lnTo>
                  <a:lnTo>
                    <a:pt x="1483" y="747"/>
                  </a:lnTo>
                  <a:lnTo>
                    <a:pt x="1475" y="764"/>
                  </a:lnTo>
                  <a:lnTo>
                    <a:pt x="1457" y="772"/>
                  </a:lnTo>
                  <a:lnTo>
                    <a:pt x="1449" y="789"/>
                  </a:lnTo>
                  <a:lnTo>
                    <a:pt x="1432" y="798"/>
                  </a:lnTo>
                  <a:lnTo>
                    <a:pt x="1423" y="815"/>
                  </a:lnTo>
                  <a:lnTo>
                    <a:pt x="1415" y="824"/>
                  </a:lnTo>
                  <a:lnTo>
                    <a:pt x="1397" y="841"/>
                  </a:lnTo>
                  <a:lnTo>
                    <a:pt x="1380" y="849"/>
                  </a:lnTo>
                  <a:lnTo>
                    <a:pt x="1372" y="858"/>
                  </a:lnTo>
                  <a:lnTo>
                    <a:pt x="1355" y="875"/>
                  </a:lnTo>
                  <a:lnTo>
                    <a:pt x="1346" y="884"/>
                  </a:lnTo>
                  <a:lnTo>
                    <a:pt x="1329" y="892"/>
                  </a:lnTo>
                  <a:lnTo>
                    <a:pt x="1312" y="901"/>
                  </a:lnTo>
                  <a:lnTo>
                    <a:pt x="1303" y="918"/>
                  </a:lnTo>
                  <a:lnTo>
                    <a:pt x="1286" y="927"/>
                  </a:lnTo>
                  <a:lnTo>
                    <a:pt x="1269" y="935"/>
                  </a:lnTo>
                  <a:lnTo>
                    <a:pt x="1260" y="944"/>
                  </a:lnTo>
                  <a:lnTo>
                    <a:pt x="1243" y="952"/>
                  </a:lnTo>
                  <a:lnTo>
                    <a:pt x="1226" y="961"/>
                  </a:lnTo>
                  <a:lnTo>
                    <a:pt x="1209" y="970"/>
                  </a:lnTo>
                  <a:lnTo>
                    <a:pt x="1200" y="978"/>
                  </a:lnTo>
                  <a:lnTo>
                    <a:pt x="1183" y="987"/>
                  </a:lnTo>
                  <a:lnTo>
                    <a:pt x="1166" y="995"/>
                  </a:lnTo>
                  <a:lnTo>
                    <a:pt x="1149" y="1004"/>
                  </a:lnTo>
                  <a:lnTo>
                    <a:pt x="1132" y="1012"/>
                  </a:lnTo>
                  <a:lnTo>
                    <a:pt x="1115" y="1012"/>
                  </a:lnTo>
                  <a:lnTo>
                    <a:pt x="1097" y="1021"/>
                  </a:lnTo>
                  <a:lnTo>
                    <a:pt x="1089" y="1030"/>
                  </a:lnTo>
                  <a:lnTo>
                    <a:pt x="1072" y="1038"/>
                  </a:lnTo>
                  <a:lnTo>
                    <a:pt x="1055" y="1038"/>
                  </a:lnTo>
                  <a:lnTo>
                    <a:pt x="1037" y="1047"/>
                  </a:lnTo>
                  <a:lnTo>
                    <a:pt x="1020" y="1055"/>
                  </a:lnTo>
                  <a:lnTo>
                    <a:pt x="1003" y="1055"/>
                  </a:lnTo>
                  <a:lnTo>
                    <a:pt x="986" y="1064"/>
                  </a:lnTo>
                  <a:lnTo>
                    <a:pt x="969" y="1064"/>
                  </a:lnTo>
                  <a:lnTo>
                    <a:pt x="952" y="1072"/>
                  </a:lnTo>
                  <a:lnTo>
                    <a:pt x="935" y="1072"/>
                  </a:lnTo>
                  <a:lnTo>
                    <a:pt x="918" y="1081"/>
                  </a:lnTo>
                  <a:lnTo>
                    <a:pt x="900" y="1081"/>
                  </a:lnTo>
                  <a:lnTo>
                    <a:pt x="883" y="1081"/>
                  </a:lnTo>
                  <a:lnTo>
                    <a:pt x="866" y="1090"/>
                  </a:lnTo>
                  <a:lnTo>
                    <a:pt x="849" y="1090"/>
                  </a:lnTo>
                  <a:lnTo>
                    <a:pt x="832" y="1090"/>
                  </a:lnTo>
                  <a:lnTo>
                    <a:pt x="815" y="1090"/>
                  </a:lnTo>
                  <a:lnTo>
                    <a:pt x="798" y="1090"/>
                  </a:lnTo>
                  <a:lnTo>
                    <a:pt x="780" y="1098"/>
                  </a:lnTo>
                  <a:lnTo>
                    <a:pt x="763" y="1098"/>
                  </a:lnTo>
                  <a:lnTo>
                    <a:pt x="746" y="1098"/>
                  </a:lnTo>
                  <a:lnTo>
                    <a:pt x="729" y="1098"/>
                  </a:lnTo>
                  <a:lnTo>
                    <a:pt x="703" y="1098"/>
                  </a:lnTo>
                  <a:lnTo>
                    <a:pt x="686" y="1098"/>
                  </a:lnTo>
                  <a:lnTo>
                    <a:pt x="669" y="1098"/>
                  </a:lnTo>
                  <a:lnTo>
                    <a:pt x="652" y="1090"/>
                  </a:lnTo>
                  <a:lnTo>
                    <a:pt x="635" y="1090"/>
                  </a:lnTo>
                  <a:lnTo>
                    <a:pt x="618" y="1090"/>
                  </a:lnTo>
                  <a:lnTo>
                    <a:pt x="600" y="1090"/>
                  </a:lnTo>
                  <a:lnTo>
                    <a:pt x="583" y="1090"/>
                  </a:lnTo>
                  <a:lnTo>
                    <a:pt x="566" y="1081"/>
                  </a:lnTo>
                  <a:lnTo>
                    <a:pt x="549" y="1081"/>
                  </a:lnTo>
                  <a:lnTo>
                    <a:pt x="532" y="1081"/>
                  </a:lnTo>
                  <a:lnTo>
                    <a:pt x="515" y="1072"/>
                  </a:lnTo>
                  <a:lnTo>
                    <a:pt x="498" y="1072"/>
                  </a:lnTo>
                  <a:lnTo>
                    <a:pt x="480" y="1064"/>
                  </a:lnTo>
                  <a:lnTo>
                    <a:pt x="463" y="1064"/>
                  </a:lnTo>
                  <a:lnTo>
                    <a:pt x="446" y="1055"/>
                  </a:lnTo>
                  <a:lnTo>
                    <a:pt x="429" y="1055"/>
                  </a:lnTo>
                  <a:lnTo>
                    <a:pt x="412" y="1047"/>
                  </a:lnTo>
                  <a:lnTo>
                    <a:pt x="395" y="1038"/>
                  </a:lnTo>
                  <a:lnTo>
                    <a:pt x="378" y="1038"/>
                  </a:lnTo>
                  <a:lnTo>
                    <a:pt x="360" y="1030"/>
                  </a:lnTo>
                  <a:lnTo>
                    <a:pt x="352" y="1021"/>
                  </a:lnTo>
                  <a:lnTo>
                    <a:pt x="335" y="1012"/>
                  </a:lnTo>
                  <a:lnTo>
                    <a:pt x="318" y="1012"/>
                  </a:lnTo>
                  <a:lnTo>
                    <a:pt x="300" y="1004"/>
                  </a:lnTo>
                  <a:lnTo>
                    <a:pt x="283" y="995"/>
                  </a:lnTo>
                  <a:lnTo>
                    <a:pt x="266" y="987"/>
                  </a:lnTo>
                  <a:lnTo>
                    <a:pt x="249" y="978"/>
                  </a:lnTo>
                  <a:lnTo>
                    <a:pt x="240" y="970"/>
                  </a:lnTo>
                  <a:lnTo>
                    <a:pt x="223" y="961"/>
                  </a:lnTo>
                  <a:lnTo>
                    <a:pt x="206" y="952"/>
                  </a:lnTo>
                  <a:lnTo>
                    <a:pt x="189" y="944"/>
                  </a:lnTo>
                  <a:lnTo>
                    <a:pt x="180" y="935"/>
                  </a:lnTo>
                  <a:lnTo>
                    <a:pt x="163" y="927"/>
                  </a:lnTo>
                  <a:lnTo>
                    <a:pt x="146" y="918"/>
                  </a:lnTo>
                  <a:lnTo>
                    <a:pt x="138" y="901"/>
                  </a:lnTo>
                  <a:lnTo>
                    <a:pt x="120" y="892"/>
                  </a:lnTo>
                  <a:lnTo>
                    <a:pt x="103" y="884"/>
                  </a:lnTo>
                  <a:lnTo>
                    <a:pt x="95" y="875"/>
                  </a:lnTo>
                  <a:lnTo>
                    <a:pt x="78" y="858"/>
                  </a:lnTo>
                  <a:lnTo>
                    <a:pt x="69" y="849"/>
                  </a:lnTo>
                  <a:lnTo>
                    <a:pt x="52" y="841"/>
                  </a:lnTo>
                  <a:lnTo>
                    <a:pt x="35" y="824"/>
                  </a:lnTo>
                  <a:lnTo>
                    <a:pt x="26" y="815"/>
                  </a:lnTo>
                  <a:lnTo>
                    <a:pt x="18" y="798"/>
                  </a:lnTo>
                  <a:lnTo>
                    <a:pt x="0" y="789"/>
                  </a:lnTo>
                  <a:lnTo>
                    <a:pt x="729" y="95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664" name="Freeform 16"/>
            <p:cNvSpPr>
              <a:spLocks/>
            </p:cNvSpPr>
            <p:nvPr/>
          </p:nvSpPr>
          <p:spPr bwMode="auto">
            <a:xfrm>
              <a:off x="2941" y="2059"/>
              <a:ext cx="994" cy="609"/>
            </a:xfrm>
            <a:custGeom>
              <a:avLst/>
              <a:gdLst/>
              <a:ahLst/>
              <a:cxnLst>
                <a:cxn ang="0">
                  <a:pos x="0" y="609"/>
                </a:cxn>
                <a:cxn ang="0">
                  <a:pos x="797" y="0"/>
                </a:cxn>
                <a:cxn ang="0">
                  <a:pos x="806" y="17"/>
                </a:cxn>
                <a:cxn ang="0">
                  <a:pos x="823" y="26"/>
                </a:cxn>
                <a:cxn ang="0">
                  <a:pos x="831" y="43"/>
                </a:cxn>
                <a:cxn ang="0">
                  <a:pos x="840" y="60"/>
                </a:cxn>
                <a:cxn ang="0">
                  <a:pos x="848" y="68"/>
                </a:cxn>
                <a:cxn ang="0">
                  <a:pos x="857" y="86"/>
                </a:cxn>
                <a:cxn ang="0">
                  <a:pos x="866" y="103"/>
                </a:cxn>
                <a:cxn ang="0">
                  <a:pos x="874" y="120"/>
                </a:cxn>
                <a:cxn ang="0">
                  <a:pos x="883" y="137"/>
                </a:cxn>
                <a:cxn ang="0">
                  <a:pos x="891" y="146"/>
                </a:cxn>
                <a:cxn ang="0">
                  <a:pos x="900" y="163"/>
                </a:cxn>
                <a:cxn ang="0">
                  <a:pos x="908" y="180"/>
                </a:cxn>
                <a:cxn ang="0">
                  <a:pos x="917" y="197"/>
                </a:cxn>
                <a:cxn ang="0">
                  <a:pos x="917" y="214"/>
                </a:cxn>
                <a:cxn ang="0">
                  <a:pos x="926" y="231"/>
                </a:cxn>
                <a:cxn ang="0">
                  <a:pos x="934" y="249"/>
                </a:cxn>
                <a:cxn ang="0">
                  <a:pos x="943" y="257"/>
                </a:cxn>
                <a:cxn ang="0">
                  <a:pos x="943" y="274"/>
                </a:cxn>
                <a:cxn ang="0">
                  <a:pos x="951" y="291"/>
                </a:cxn>
                <a:cxn ang="0">
                  <a:pos x="960" y="309"/>
                </a:cxn>
                <a:cxn ang="0">
                  <a:pos x="960" y="326"/>
                </a:cxn>
                <a:cxn ang="0">
                  <a:pos x="968" y="343"/>
                </a:cxn>
                <a:cxn ang="0">
                  <a:pos x="968" y="360"/>
                </a:cxn>
                <a:cxn ang="0">
                  <a:pos x="977" y="377"/>
                </a:cxn>
                <a:cxn ang="0">
                  <a:pos x="977" y="394"/>
                </a:cxn>
                <a:cxn ang="0">
                  <a:pos x="986" y="412"/>
                </a:cxn>
                <a:cxn ang="0">
                  <a:pos x="986" y="429"/>
                </a:cxn>
                <a:cxn ang="0">
                  <a:pos x="986" y="446"/>
                </a:cxn>
                <a:cxn ang="0">
                  <a:pos x="994" y="463"/>
                </a:cxn>
                <a:cxn ang="0">
                  <a:pos x="994" y="480"/>
                </a:cxn>
                <a:cxn ang="0">
                  <a:pos x="994" y="497"/>
                </a:cxn>
                <a:cxn ang="0">
                  <a:pos x="994" y="514"/>
                </a:cxn>
                <a:cxn ang="0">
                  <a:pos x="0" y="609"/>
                </a:cxn>
              </a:cxnLst>
              <a:rect l="0" t="0" r="r" b="b"/>
              <a:pathLst>
                <a:path w="994" h="609">
                  <a:moveTo>
                    <a:pt x="0" y="609"/>
                  </a:moveTo>
                  <a:lnTo>
                    <a:pt x="797" y="0"/>
                  </a:lnTo>
                  <a:lnTo>
                    <a:pt x="806" y="17"/>
                  </a:lnTo>
                  <a:lnTo>
                    <a:pt x="823" y="26"/>
                  </a:lnTo>
                  <a:lnTo>
                    <a:pt x="831" y="43"/>
                  </a:lnTo>
                  <a:lnTo>
                    <a:pt x="840" y="60"/>
                  </a:lnTo>
                  <a:lnTo>
                    <a:pt x="848" y="68"/>
                  </a:lnTo>
                  <a:lnTo>
                    <a:pt x="857" y="86"/>
                  </a:lnTo>
                  <a:lnTo>
                    <a:pt x="866" y="103"/>
                  </a:lnTo>
                  <a:lnTo>
                    <a:pt x="874" y="120"/>
                  </a:lnTo>
                  <a:lnTo>
                    <a:pt x="883" y="137"/>
                  </a:lnTo>
                  <a:lnTo>
                    <a:pt x="891" y="146"/>
                  </a:lnTo>
                  <a:lnTo>
                    <a:pt x="900" y="163"/>
                  </a:lnTo>
                  <a:lnTo>
                    <a:pt x="908" y="180"/>
                  </a:lnTo>
                  <a:lnTo>
                    <a:pt x="917" y="197"/>
                  </a:lnTo>
                  <a:lnTo>
                    <a:pt x="917" y="214"/>
                  </a:lnTo>
                  <a:lnTo>
                    <a:pt x="926" y="231"/>
                  </a:lnTo>
                  <a:lnTo>
                    <a:pt x="934" y="249"/>
                  </a:lnTo>
                  <a:lnTo>
                    <a:pt x="943" y="257"/>
                  </a:lnTo>
                  <a:lnTo>
                    <a:pt x="943" y="274"/>
                  </a:lnTo>
                  <a:lnTo>
                    <a:pt x="951" y="291"/>
                  </a:lnTo>
                  <a:lnTo>
                    <a:pt x="960" y="309"/>
                  </a:lnTo>
                  <a:lnTo>
                    <a:pt x="960" y="326"/>
                  </a:lnTo>
                  <a:lnTo>
                    <a:pt x="968" y="343"/>
                  </a:lnTo>
                  <a:lnTo>
                    <a:pt x="968" y="360"/>
                  </a:lnTo>
                  <a:lnTo>
                    <a:pt x="977" y="377"/>
                  </a:lnTo>
                  <a:lnTo>
                    <a:pt x="977" y="394"/>
                  </a:lnTo>
                  <a:lnTo>
                    <a:pt x="986" y="412"/>
                  </a:lnTo>
                  <a:lnTo>
                    <a:pt x="986" y="429"/>
                  </a:lnTo>
                  <a:lnTo>
                    <a:pt x="986" y="446"/>
                  </a:lnTo>
                  <a:lnTo>
                    <a:pt x="994" y="463"/>
                  </a:lnTo>
                  <a:lnTo>
                    <a:pt x="994" y="480"/>
                  </a:lnTo>
                  <a:lnTo>
                    <a:pt x="994" y="497"/>
                  </a:lnTo>
                  <a:lnTo>
                    <a:pt x="994" y="514"/>
                  </a:lnTo>
                  <a:lnTo>
                    <a:pt x="0" y="60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14351">
              <a:solidFill>
                <a:srgbClr val="8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665" name="Freeform 17"/>
            <p:cNvSpPr>
              <a:spLocks/>
            </p:cNvSpPr>
            <p:nvPr/>
          </p:nvSpPr>
          <p:spPr bwMode="auto">
            <a:xfrm>
              <a:off x="2941" y="2059"/>
              <a:ext cx="994" cy="609"/>
            </a:xfrm>
            <a:custGeom>
              <a:avLst/>
              <a:gdLst/>
              <a:ahLst/>
              <a:cxnLst>
                <a:cxn ang="0">
                  <a:pos x="0" y="609"/>
                </a:cxn>
                <a:cxn ang="0">
                  <a:pos x="797" y="0"/>
                </a:cxn>
                <a:cxn ang="0">
                  <a:pos x="806" y="17"/>
                </a:cxn>
                <a:cxn ang="0">
                  <a:pos x="823" y="26"/>
                </a:cxn>
                <a:cxn ang="0">
                  <a:pos x="831" y="43"/>
                </a:cxn>
                <a:cxn ang="0">
                  <a:pos x="840" y="60"/>
                </a:cxn>
                <a:cxn ang="0">
                  <a:pos x="848" y="68"/>
                </a:cxn>
                <a:cxn ang="0">
                  <a:pos x="857" y="86"/>
                </a:cxn>
                <a:cxn ang="0">
                  <a:pos x="866" y="103"/>
                </a:cxn>
                <a:cxn ang="0">
                  <a:pos x="874" y="120"/>
                </a:cxn>
                <a:cxn ang="0">
                  <a:pos x="883" y="137"/>
                </a:cxn>
                <a:cxn ang="0">
                  <a:pos x="891" y="146"/>
                </a:cxn>
                <a:cxn ang="0">
                  <a:pos x="900" y="163"/>
                </a:cxn>
                <a:cxn ang="0">
                  <a:pos x="908" y="180"/>
                </a:cxn>
                <a:cxn ang="0">
                  <a:pos x="917" y="197"/>
                </a:cxn>
                <a:cxn ang="0">
                  <a:pos x="917" y="214"/>
                </a:cxn>
                <a:cxn ang="0">
                  <a:pos x="926" y="231"/>
                </a:cxn>
                <a:cxn ang="0">
                  <a:pos x="934" y="249"/>
                </a:cxn>
                <a:cxn ang="0">
                  <a:pos x="943" y="257"/>
                </a:cxn>
                <a:cxn ang="0">
                  <a:pos x="943" y="274"/>
                </a:cxn>
                <a:cxn ang="0">
                  <a:pos x="951" y="291"/>
                </a:cxn>
                <a:cxn ang="0">
                  <a:pos x="960" y="309"/>
                </a:cxn>
                <a:cxn ang="0">
                  <a:pos x="960" y="326"/>
                </a:cxn>
                <a:cxn ang="0">
                  <a:pos x="968" y="343"/>
                </a:cxn>
                <a:cxn ang="0">
                  <a:pos x="968" y="360"/>
                </a:cxn>
                <a:cxn ang="0">
                  <a:pos x="977" y="377"/>
                </a:cxn>
                <a:cxn ang="0">
                  <a:pos x="977" y="394"/>
                </a:cxn>
                <a:cxn ang="0">
                  <a:pos x="986" y="412"/>
                </a:cxn>
                <a:cxn ang="0">
                  <a:pos x="986" y="429"/>
                </a:cxn>
                <a:cxn ang="0">
                  <a:pos x="986" y="446"/>
                </a:cxn>
                <a:cxn ang="0">
                  <a:pos x="994" y="463"/>
                </a:cxn>
                <a:cxn ang="0">
                  <a:pos x="994" y="480"/>
                </a:cxn>
                <a:cxn ang="0">
                  <a:pos x="994" y="497"/>
                </a:cxn>
                <a:cxn ang="0">
                  <a:pos x="994" y="514"/>
                </a:cxn>
                <a:cxn ang="0">
                  <a:pos x="0" y="609"/>
                </a:cxn>
              </a:cxnLst>
              <a:rect l="0" t="0" r="r" b="b"/>
              <a:pathLst>
                <a:path w="994" h="609">
                  <a:moveTo>
                    <a:pt x="0" y="609"/>
                  </a:moveTo>
                  <a:lnTo>
                    <a:pt x="797" y="0"/>
                  </a:lnTo>
                  <a:lnTo>
                    <a:pt x="806" y="17"/>
                  </a:lnTo>
                  <a:lnTo>
                    <a:pt x="823" y="26"/>
                  </a:lnTo>
                  <a:lnTo>
                    <a:pt x="831" y="43"/>
                  </a:lnTo>
                  <a:lnTo>
                    <a:pt x="840" y="60"/>
                  </a:lnTo>
                  <a:lnTo>
                    <a:pt x="848" y="68"/>
                  </a:lnTo>
                  <a:lnTo>
                    <a:pt x="857" y="86"/>
                  </a:lnTo>
                  <a:lnTo>
                    <a:pt x="866" y="103"/>
                  </a:lnTo>
                  <a:lnTo>
                    <a:pt x="874" y="120"/>
                  </a:lnTo>
                  <a:lnTo>
                    <a:pt x="883" y="137"/>
                  </a:lnTo>
                  <a:lnTo>
                    <a:pt x="891" y="146"/>
                  </a:lnTo>
                  <a:lnTo>
                    <a:pt x="900" y="163"/>
                  </a:lnTo>
                  <a:lnTo>
                    <a:pt x="908" y="180"/>
                  </a:lnTo>
                  <a:lnTo>
                    <a:pt x="917" y="197"/>
                  </a:lnTo>
                  <a:lnTo>
                    <a:pt x="917" y="214"/>
                  </a:lnTo>
                  <a:lnTo>
                    <a:pt x="926" y="231"/>
                  </a:lnTo>
                  <a:lnTo>
                    <a:pt x="934" y="249"/>
                  </a:lnTo>
                  <a:lnTo>
                    <a:pt x="943" y="257"/>
                  </a:lnTo>
                  <a:lnTo>
                    <a:pt x="943" y="274"/>
                  </a:lnTo>
                  <a:lnTo>
                    <a:pt x="951" y="291"/>
                  </a:lnTo>
                  <a:lnTo>
                    <a:pt x="960" y="309"/>
                  </a:lnTo>
                  <a:lnTo>
                    <a:pt x="960" y="326"/>
                  </a:lnTo>
                  <a:lnTo>
                    <a:pt x="968" y="343"/>
                  </a:lnTo>
                  <a:lnTo>
                    <a:pt x="968" y="360"/>
                  </a:lnTo>
                  <a:lnTo>
                    <a:pt x="977" y="377"/>
                  </a:lnTo>
                  <a:lnTo>
                    <a:pt x="977" y="394"/>
                  </a:lnTo>
                  <a:lnTo>
                    <a:pt x="986" y="412"/>
                  </a:lnTo>
                  <a:lnTo>
                    <a:pt x="986" y="429"/>
                  </a:lnTo>
                  <a:lnTo>
                    <a:pt x="986" y="446"/>
                  </a:lnTo>
                  <a:lnTo>
                    <a:pt x="994" y="463"/>
                  </a:lnTo>
                  <a:lnTo>
                    <a:pt x="994" y="480"/>
                  </a:lnTo>
                  <a:lnTo>
                    <a:pt x="994" y="497"/>
                  </a:lnTo>
                  <a:lnTo>
                    <a:pt x="994" y="514"/>
                  </a:lnTo>
                  <a:lnTo>
                    <a:pt x="0" y="609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666" name="Freeform 18"/>
            <p:cNvSpPr>
              <a:spLocks/>
            </p:cNvSpPr>
            <p:nvPr/>
          </p:nvSpPr>
          <p:spPr bwMode="auto">
            <a:xfrm>
              <a:off x="2941" y="1656"/>
              <a:ext cx="797" cy="1012"/>
            </a:xfrm>
            <a:custGeom>
              <a:avLst/>
              <a:gdLst/>
              <a:ahLst/>
              <a:cxnLst>
                <a:cxn ang="0">
                  <a:pos x="797" y="403"/>
                </a:cxn>
                <a:cxn ang="0">
                  <a:pos x="788" y="386"/>
                </a:cxn>
                <a:cxn ang="0">
                  <a:pos x="780" y="377"/>
                </a:cxn>
                <a:cxn ang="0">
                  <a:pos x="763" y="360"/>
                </a:cxn>
                <a:cxn ang="0">
                  <a:pos x="754" y="351"/>
                </a:cxn>
                <a:cxn ang="0">
                  <a:pos x="746" y="334"/>
                </a:cxn>
                <a:cxn ang="0">
                  <a:pos x="728" y="326"/>
                </a:cxn>
                <a:cxn ang="0">
                  <a:pos x="720" y="308"/>
                </a:cxn>
                <a:cxn ang="0">
                  <a:pos x="703" y="300"/>
                </a:cxn>
                <a:cxn ang="0">
                  <a:pos x="694" y="283"/>
                </a:cxn>
                <a:cxn ang="0">
                  <a:pos x="686" y="274"/>
                </a:cxn>
                <a:cxn ang="0">
                  <a:pos x="668" y="257"/>
                </a:cxn>
                <a:cxn ang="0">
                  <a:pos x="651" y="248"/>
                </a:cxn>
                <a:cxn ang="0">
                  <a:pos x="643" y="240"/>
                </a:cxn>
                <a:cxn ang="0">
                  <a:pos x="626" y="223"/>
                </a:cxn>
                <a:cxn ang="0">
                  <a:pos x="617" y="214"/>
                </a:cxn>
                <a:cxn ang="0">
                  <a:pos x="600" y="206"/>
                </a:cxn>
                <a:cxn ang="0">
                  <a:pos x="583" y="197"/>
                </a:cxn>
                <a:cxn ang="0">
                  <a:pos x="574" y="188"/>
                </a:cxn>
                <a:cxn ang="0">
                  <a:pos x="557" y="171"/>
                </a:cxn>
                <a:cxn ang="0">
                  <a:pos x="540" y="163"/>
                </a:cxn>
                <a:cxn ang="0">
                  <a:pos x="531" y="154"/>
                </a:cxn>
                <a:cxn ang="0">
                  <a:pos x="514" y="146"/>
                </a:cxn>
                <a:cxn ang="0">
                  <a:pos x="497" y="137"/>
                </a:cxn>
                <a:cxn ang="0">
                  <a:pos x="480" y="128"/>
                </a:cxn>
                <a:cxn ang="0">
                  <a:pos x="471" y="120"/>
                </a:cxn>
                <a:cxn ang="0">
                  <a:pos x="454" y="111"/>
                </a:cxn>
                <a:cxn ang="0">
                  <a:pos x="437" y="103"/>
                </a:cxn>
                <a:cxn ang="0">
                  <a:pos x="420" y="94"/>
                </a:cxn>
                <a:cxn ang="0">
                  <a:pos x="403" y="94"/>
                </a:cxn>
                <a:cxn ang="0">
                  <a:pos x="386" y="86"/>
                </a:cxn>
                <a:cxn ang="0">
                  <a:pos x="368" y="77"/>
                </a:cxn>
                <a:cxn ang="0">
                  <a:pos x="360" y="68"/>
                </a:cxn>
                <a:cxn ang="0">
                  <a:pos x="343" y="60"/>
                </a:cxn>
                <a:cxn ang="0">
                  <a:pos x="326" y="60"/>
                </a:cxn>
                <a:cxn ang="0">
                  <a:pos x="308" y="51"/>
                </a:cxn>
                <a:cxn ang="0">
                  <a:pos x="291" y="43"/>
                </a:cxn>
                <a:cxn ang="0">
                  <a:pos x="274" y="43"/>
                </a:cxn>
                <a:cxn ang="0">
                  <a:pos x="257" y="34"/>
                </a:cxn>
                <a:cxn ang="0">
                  <a:pos x="240" y="34"/>
                </a:cxn>
                <a:cxn ang="0">
                  <a:pos x="223" y="25"/>
                </a:cxn>
                <a:cxn ang="0">
                  <a:pos x="206" y="25"/>
                </a:cxn>
                <a:cxn ang="0">
                  <a:pos x="189" y="25"/>
                </a:cxn>
                <a:cxn ang="0">
                  <a:pos x="171" y="17"/>
                </a:cxn>
                <a:cxn ang="0">
                  <a:pos x="154" y="17"/>
                </a:cxn>
                <a:cxn ang="0">
                  <a:pos x="137" y="17"/>
                </a:cxn>
                <a:cxn ang="0">
                  <a:pos x="120" y="8"/>
                </a:cxn>
                <a:cxn ang="0">
                  <a:pos x="103" y="8"/>
                </a:cxn>
                <a:cxn ang="0">
                  <a:pos x="86" y="8"/>
                </a:cxn>
                <a:cxn ang="0">
                  <a:pos x="69" y="8"/>
                </a:cxn>
                <a:cxn ang="0">
                  <a:pos x="51" y="8"/>
                </a:cxn>
                <a:cxn ang="0">
                  <a:pos x="34" y="0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0" y="1012"/>
                </a:cxn>
                <a:cxn ang="0">
                  <a:pos x="797" y="403"/>
                </a:cxn>
              </a:cxnLst>
              <a:rect l="0" t="0" r="r" b="b"/>
              <a:pathLst>
                <a:path w="797" h="1012">
                  <a:moveTo>
                    <a:pt x="797" y="403"/>
                  </a:moveTo>
                  <a:lnTo>
                    <a:pt x="788" y="386"/>
                  </a:lnTo>
                  <a:lnTo>
                    <a:pt x="780" y="377"/>
                  </a:lnTo>
                  <a:lnTo>
                    <a:pt x="763" y="360"/>
                  </a:lnTo>
                  <a:lnTo>
                    <a:pt x="754" y="351"/>
                  </a:lnTo>
                  <a:lnTo>
                    <a:pt x="746" y="334"/>
                  </a:lnTo>
                  <a:lnTo>
                    <a:pt x="728" y="326"/>
                  </a:lnTo>
                  <a:lnTo>
                    <a:pt x="720" y="308"/>
                  </a:lnTo>
                  <a:lnTo>
                    <a:pt x="703" y="300"/>
                  </a:lnTo>
                  <a:lnTo>
                    <a:pt x="694" y="283"/>
                  </a:lnTo>
                  <a:lnTo>
                    <a:pt x="686" y="274"/>
                  </a:lnTo>
                  <a:lnTo>
                    <a:pt x="668" y="257"/>
                  </a:lnTo>
                  <a:lnTo>
                    <a:pt x="651" y="248"/>
                  </a:lnTo>
                  <a:lnTo>
                    <a:pt x="643" y="240"/>
                  </a:lnTo>
                  <a:lnTo>
                    <a:pt x="626" y="223"/>
                  </a:lnTo>
                  <a:lnTo>
                    <a:pt x="617" y="214"/>
                  </a:lnTo>
                  <a:lnTo>
                    <a:pt x="600" y="206"/>
                  </a:lnTo>
                  <a:lnTo>
                    <a:pt x="583" y="197"/>
                  </a:lnTo>
                  <a:lnTo>
                    <a:pt x="574" y="188"/>
                  </a:lnTo>
                  <a:lnTo>
                    <a:pt x="557" y="171"/>
                  </a:lnTo>
                  <a:lnTo>
                    <a:pt x="540" y="163"/>
                  </a:lnTo>
                  <a:lnTo>
                    <a:pt x="531" y="154"/>
                  </a:lnTo>
                  <a:lnTo>
                    <a:pt x="514" y="146"/>
                  </a:lnTo>
                  <a:lnTo>
                    <a:pt x="497" y="137"/>
                  </a:lnTo>
                  <a:lnTo>
                    <a:pt x="480" y="128"/>
                  </a:lnTo>
                  <a:lnTo>
                    <a:pt x="471" y="120"/>
                  </a:lnTo>
                  <a:lnTo>
                    <a:pt x="454" y="111"/>
                  </a:lnTo>
                  <a:lnTo>
                    <a:pt x="437" y="103"/>
                  </a:lnTo>
                  <a:lnTo>
                    <a:pt x="420" y="94"/>
                  </a:lnTo>
                  <a:lnTo>
                    <a:pt x="403" y="94"/>
                  </a:lnTo>
                  <a:lnTo>
                    <a:pt x="386" y="86"/>
                  </a:lnTo>
                  <a:lnTo>
                    <a:pt x="368" y="77"/>
                  </a:lnTo>
                  <a:lnTo>
                    <a:pt x="360" y="68"/>
                  </a:lnTo>
                  <a:lnTo>
                    <a:pt x="343" y="60"/>
                  </a:lnTo>
                  <a:lnTo>
                    <a:pt x="326" y="60"/>
                  </a:lnTo>
                  <a:lnTo>
                    <a:pt x="308" y="51"/>
                  </a:lnTo>
                  <a:lnTo>
                    <a:pt x="291" y="43"/>
                  </a:lnTo>
                  <a:lnTo>
                    <a:pt x="274" y="43"/>
                  </a:lnTo>
                  <a:lnTo>
                    <a:pt x="257" y="34"/>
                  </a:lnTo>
                  <a:lnTo>
                    <a:pt x="240" y="34"/>
                  </a:lnTo>
                  <a:lnTo>
                    <a:pt x="223" y="25"/>
                  </a:lnTo>
                  <a:lnTo>
                    <a:pt x="206" y="25"/>
                  </a:lnTo>
                  <a:lnTo>
                    <a:pt x="189" y="25"/>
                  </a:lnTo>
                  <a:lnTo>
                    <a:pt x="171" y="17"/>
                  </a:lnTo>
                  <a:lnTo>
                    <a:pt x="154" y="17"/>
                  </a:lnTo>
                  <a:lnTo>
                    <a:pt x="137" y="17"/>
                  </a:lnTo>
                  <a:lnTo>
                    <a:pt x="120" y="8"/>
                  </a:lnTo>
                  <a:lnTo>
                    <a:pt x="103" y="8"/>
                  </a:lnTo>
                  <a:lnTo>
                    <a:pt x="86" y="8"/>
                  </a:lnTo>
                  <a:lnTo>
                    <a:pt x="69" y="8"/>
                  </a:lnTo>
                  <a:lnTo>
                    <a:pt x="51" y="8"/>
                  </a:lnTo>
                  <a:lnTo>
                    <a:pt x="34" y="0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1012"/>
                  </a:lnTo>
                  <a:lnTo>
                    <a:pt x="797" y="403"/>
                  </a:lnTo>
                  <a:close/>
                </a:path>
              </a:pathLst>
            </a:custGeom>
            <a:gradFill rotWithShape="1">
              <a:gsLst>
                <a:gs pos="0">
                  <a:srgbClr val="000080"/>
                </a:gs>
                <a:gs pos="100000">
                  <a:schemeClr val="accent2"/>
                </a:gs>
              </a:gsLst>
              <a:lin ang="5400000" scaled="1"/>
            </a:gradFill>
            <a:ln w="14351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667" name="Freeform 19"/>
            <p:cNvSpPr>
              <a:spLocks/>
            </p:cNvSpPr>
            <p:nvPr/>
          </p:nvSpPr>
          <p:spPr bwMode="auto">
            <a:xfrm>
              <a:off x="2941" y="1656"/>
              <a:ext cx="797" cy="1012"/>
            </a:xfrm>
            <a:custGeom>
              <a:avLst/>
              <a:gdLst/>
              <a:ahLst/>
              <a:cxnLst>
                <a:cxn ang="0">
                  <a:pos x="0" y="1012"/>
                </a:cxn>
                <a:cxn ang="0">
                  <a:pos x="0" y="0"/>
                </a:cxn>
                <a:cxn ang="0">
                  <a:pos x="17" y="0"/>
                </a:cxn>
                <a:cxn ang="0">
                  <a:pos x="34" y="0"/>
                </a:cxn>
                <a:cxn ang="0">
                  <a:pos x="51" y="8"/>
                </a:cxn>
                <a:cxn ang="0">
                  <a:pos x="69" y="8"/>
                </a:cxn>
                <a:cxn ang="0">
                  <a:pos x="86" y="8"/>
                </a:cxn>
                <a:cxn ang="0">
                  <a:pos x="103" y="8"/>
                </a:cxn>
                <a:cxn ang="0">
                  <a:pos x="120" y="8"/>
                </a:cxn>
                <a:cxn ang="0">
                  <a:pos x="137" y="17"/>
                </a:cxn>
                <a:cxn ang="0">
                  <a:pos x="154" y="17"/>
                </a:cxn>
                <a:cxn ang="0">
                  <a:pos x="171" y="17"/>
                </a:cxn>
                <a:cxn ang="0">
                  <a:pos x="189" y="25"/>
                </a:cxn>
                <a:cxn ang="0">
                  <a:pos x="206" y="25"/>
                </a:cxn>
                <a:cxn ang="0">
                  <a:pos x="223" y="25"/>
                </a:cxn>
                <a:cxn ang="0">
                  <a:pos x="240" y="34"/>
                </a:cxn>
                <a:cxn ang="0">
                  <a:pos x="257" y="34"/>
                </a:cxn>
                <a:cxn ang="0">
                  <a:pos x="274" y="43"/>
                </a:cxn>
                <a:cxn ang="0">
                  <a:pos x="291" y="43"/>
                </a:cxn>
                <a:cxn ang="0">
                  <a:pos x="308" y="51"/>
                </a:cxn>
                <a:cxn ang="0">
                  <a:pos x="326" y="60"/>
                </a:cxn>
                <a:cxn ang="0">
                  <a:pos x="343" y="60"/>
                </a:cxn>
                <a:cxn ang="0">
                  <a:pos x="360" y="68"/>
                </a:cxn>
                <a:cxn ang="0">
                  <a:pos x="368" y="77"/>
                </a:cxn>
                <a:cxn ang="0">
                  <a:pos x="386" y="86"/>
                </a:cxn>
                <a:cxn ang="0">
                  <a:pos x="403" y="94"/>
                </a:cxn>
                <a:cxn ang="0">
                  <a:pos x="420" y="94"/>
                </a:cxn>
                <a:cxn ang="0">
                  <a:pos x="437" y="103"/>
                </a:cxn>
                <a:cxn ang="0">
                  <a:pos x="454" y="111"/>
                </a:cxn>
                <a:cxn ang="0">
                  <a:pos x="471" y="120"/>
                </a:cxn>
                <a:cxn ang="0">
                  <a:pos x="480" y="128"/>
                </a:cxn>
                <a:cxn ang="0">
                  <a:pos x="497" y="137"/>
                </a:cxn>
                <a:cxn ang="0">
                  <a:pos x="514" y="146"/>
                </a:cxn>
                <a:cxn ang="0">
                  <a:pos x="531" y="154"/>
                </a:cxn>
                <a:cxn ang="0">
                  <a:pos x="540" y="163"/>
                </a:cxn>
                <a:cxn ang="0">
                  <a:pos x="557" y="171"/>
                </a:cxn>
                <a:cxn ang="0">
                  <a:pos x="574" y="188"/>
                </a:cxn>
                <a:cxn ang="0">
                  <a:pos x="583" y="197"/>
                </a:cxn>
                <a:cxn ang="0">
                  <a:pos x="600" y="206"/>
                </a:cxn>
                <a:cxn ang="0">
                  <a:pos x="617" y="214"/>
                </a:cxn>
                <a:cxn ang="0">
                  <a:pos x="626" y="223"/>
                </a:cxn>
                <a:cxn ang="0">
                  <a:pos x="643" y="240"/>
                </a:cxn>
                <a:cxn ang="0">
                  <a:pos x="651" y="248"/>
                </a:cxn>
                <a:cxn ang="0">
                  <a:pos x="668" y="257"/>
                </a:cxn>
                <a:cxn ang="0">
                  <a:pos x="686" y="274"/>
                </a:cxn>
                <a:cxn ang="0">
                  <a:pos x="694" y="283"/>
                </a:cxn>
                <a:cxn ang="0">
                  <a:pos x="703" y="300"/>
                </a:cxn>
                <a:cxn ang="0">
                  <a:pos x="720" y="308"/>
                </a:cxn>
                <a:cxn ang="0">
                  <a:pos x="728" y="326"/>
                </a:cxn>
                <a:cxn ang="0">
                  <a:pos x="746" y="334"/>
                </a:cxn>
                <a:cxn ang="0">
                  <a:pos x="754" y="351"/>
                </a:cxn>
                <a:cxn ang="0">
                  <a:pos x="763" y="360"/>
                </a:cxn>
                <a:cxn ang="0">
                  <a:pos x="780" y="377"/>
                </a:cxn>
                <a:cxn ang="0">
                  <a:pos x="788" y="386"/>
                </a:cxn>
                <a:cxn ang="0">
                  <a:pos x="797" y="403"/>
                </a:cxn>
                <a:cxn ang="0">
                  <a:pos x="0" y="1012"/>
                </a:cxn>
              </a:cxnLst>
              <a:rect l="0" t="0" r="r" b="b"/>
              <a:pathLst>
                <a:path w="797" h="1012">
                  <a:moveTo>
                    <a:pt x="0" y="1012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34" y="0"/>
                  </a:lnTo>
                  <a:lnTo>
                    <a:pt x="51" y="8"/>
                  </a:lnTo>
                  <a:lnTo>
                    <a:pt x="69" y="8"/>
                  </a:lnTo>
                  <a:lnTo>
                    <a:pt x="86" y="8"/>
                  </a:lnTo>
                  <a:lnTo>
                    <a:pt x="103" y="8"/>
                  </a:lnTo>
                  <a:lnTo>
                    <a:pt x="120" y="8"/>
                  </a:lnTo>
                  <a:lnTo>
                    <a:pt x="137" y="17"/>
                  </a:lnTo>
                  <a:lnTo>
                    <a:pt x="154" y="17"/>
                  </a:lnTo>
                  <a:lnTo>
                    <a:pt x="171" y="17"/>
                  </a:lnTo>
                  <a:lnTo>
                    <a:pt x="189" y="25"/>
                  </a:lnTo>
                  <a:lnTo>
                    <a:pt x="206" y="25"/>
                  </a:lnTo>
                  <a:lnTo>
                    <a:pt x="223" y="25"/>
                  </a:lnTo>
                  <a:lnTo>
                    <a:pt x="240" y="34"/>
                  </a:lnTo>
                  <a:lnTo>
                    <a:pt x="257" y="34"/>
                  </a:lnTo>
                  <a:lnTo>
                    <a:pt x="274" y="43"/>
                  </a:lnTo>
                  <a:lnTo>
                    <a:pt x="291" y="43"/>
                  </a:lnTo>
                  <a:lnTo>
                    <a:pt x="308" y="51"/>
                  </a:lnTo>
                  <a:lnTo>
                    <a:pt x="326" y="60"/>
                  </a:lnTo>
                  <a:lnTo>
                    <a:pt x="343" y="60"/>
                  </a:lnTo>
                  <a:lnTo>
                    <a:pt x="360" y="68"/>
                  </a:lnTo>
                  <a:lnTo>
                    <a:pt x="368" y="77"/>
                  </a:lnTo>
                  <a:lnTo>
                    <a:pt x="386" y="86"/>
                  </a:lnTo>
                  <a:lnTo>
                    <a:pt x="403" y="94"/>
                  </a:lnTo>
                  <a:lnTo>
                    <a:pt x="420" y="94"/>
                  </a:lnTo>
                  <a:lnTo>
                    <a:pt x="437" y="103"/>
                  </a:lnTo>
                  <a:lnTo>
                    <a:pt x="454" y="111"/>
                  </a:lnTo>
                  <a:lnTo>
                    <a:pt x="471" y="120"/>
                  </a:lnTo>
                  <a:lnTo>
                    <a:pt x="480" y="128"/>
                  </a:lnTo>
                  <a:lnTo>
                    <a:pt x="497" y="137"/>
                  </a:lnTo>
                  <a:lnTo>
                    <a:pt x="514" y="146"/>
                  </a:lnTo>
                  <a:lnTo>
                    <a:pt x="531" y="154"/>
                  </a:lnTo>
                  <a:lnTo>
                    <a:pt x="540" y="163"/>
                  </a:lnTo>
                  <a:lnTo>
                    <a:pt x="557" y="171"/>
                  </a:lnTo>
                  <a:lnTo>
                    <a:pt x="574" y="188"/>
                  </a:lnTo>
                  <a:lnTo>
                    <a:pt x="583" y="197"/>
                  </a:lnTo>
                  <a:lnTo>
                    <a:pt x="600" y="206"/>
                  </a:lnTo>
                  <a:lnTo>
                    <a:pt x="617" y="214"/>
                  </a:lnTo>
                  <a:lnTo>
                    <a:pt x="626" y="223"/>
                  </a:lnTo>
                  <a:lnTo>
                    <a:pt x="643" y="240"/>
                  </a:lnTo>
                  <a:lnTo>
                    <a:pt x="651" y="248"/>
                  </a:lnTo>
                  <a:lnTo>
                    <a:pt x="668" y="257"/>
                  </a:lnTo>
                  <a:lnTo>
                    <a:pt x="686" y="274"/>
                  </a:lnTo>
                  <a:lnTo>
                    <a:pt x="694" y="283"/>
                  </a:lnTo>
                  <a:lnTo>
                    <a:pt x="703" y="300"/>
                  </a:lnTo>
                  <a:lnTo>
                    <a:pt x="720" y="308"/>
                  </a:lnTo>
                  <a:lnTo>
                    <a:pt x="728" y="326"/>
                  </a:lnTo>
                  <a:lnTo>
                    <a:pt x="746" y="334"/>
                  </a:lnTo>
                  <a:lnTo>
                    <a:pt x="754" y="351"/>
                  </a:lnTo>
                  <a:lnTo>
                    <a:pt x="763" y="360"/>
                  </a:lnTo>
                  <a:lnTo>
                    <a:pt x="780" y="377"/>
                  </a:lnTo>
                  <a:lnTo>
                    <a:pt x="788" y="386"/>
                  </a:lnTo>
                  <a:lnTo>
                    <a:pt x="797" y="403"/>
                  </a:lnTo>
                  <a:lnTo>
                    <a:pt x="0" y="101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668" name="Freeform 20"/>
            <p:cNvSpPr>
              <a:spLocks noEditPoints="1"/>
            </p:cNvSpPr>
            <p:nvPr/>
          </p:nvSpPr>
          <p:spPr bwMode="auto">
            <a:xfrm>
              <a:off x="1133" y="1501"/>
              <a:ext cx="3608" cy="2084"/>
            </a:xfrm>
            <a:custGeom>
              <a:avLst/>
              <a:gdLst/>
              <a:ahLst/>
              <a:cxnLst>
                <a:cxn ang="0">
                  <a:pos x="1397" y="249"/>
                </a:cxn>
                <a:cxn ang="0">
                  <a:pos x="1397" y="0"/>
                </a:cxn>
                <a:cxn ang="0">
                  <a:pos x="0" y="0"/>
                </a:cxn>
                <a:cxn ang="0">
                  <a:pos x="942" y="644"/>
                </a:cxn>
                <a:cxn ang="0">
                  <a:pos x="942" y="386"/>
                </a:cxn>
                <a:cxn ang="0">
                  <a:pos x="0" y="386"/>
                </a:cxn>
                <a:cxn ang="0">
                  <a:pos x="822" y="935"/>
                </a:cxn>
                <a:cxn ang="0">
                  <a:pos x="822" y="764"/>
                </a:cxn>
                <a:cxn ang="0">
                  <a:pos x="0" y="764"/>
                </a:cxn>
                <a:cxn ang="0">
                  <a:pos x="797" y="1141"/>
                </a:cxn>
                <a:cxn ang="0">
                  <a:pos x="0" y="1141"/>
                </a:cxn>
                <a:cxn ang="0">
                  <a:pos x="882" y="1570"/>
                </a:cxn>
                <a:cxn ang="0">
                  <a:pos x="882" y="1570"/>
                </a:cxn>
                <a:cxn ang="0">
                  <a:pos x="0" y="1570"/>
                </a:cxn>
                <a:cxn ang="0">
                  <a:pos x="2211" y="2084"/>
                </a:cxn>
                <a:cxn ang="0">
                  <a:pos x="2211" y="2084"/>
                </a:cxn>
                <a:cxn ang="0">
                  <a:pos x="3608" y="2084"/>
                </a:cxn>
                <a:cxn ang="0">
                  <a:pos x="2742" y="807"/>
                </a:cxn>
                <a:cxn ang="0">
                  <a:pos x="3608" y="807"/>
                </a:cxn>
                <a:cxn ang="0">
                  <a:pos x="2245" y="258"/>
                </a:cxn>
                <a:cxn ang="0">
                  <a:pos x="3608" y="258"/>
                </a:cxn>
              </a:cxnLst>
              <a:rect l="0" t="0" r="r" b="b"/>
              <a:pathLst>
                <a:path w="3608" h="2084">
                  <a:moveTo>
                    <a:pt x="1397" y="249"/>
                  </a:moveTo>
                  <a:lnTo>
                    <a:pt x="1397" y="0"/>
                  </a:lnTo>
                  <a:lnTo>
                    <a:pt x="0" y="0"/>
                  </a:lnTo>
                  <a:moveTo>
                    <a:pt x="942" y="644"/>
                  </a:moveTo>
                  <a:lnTo>
                    <a:pt x="942" y="386"/>
                  </a:lnTo>
                  <a:lnTo>
                    <a:pt x="0" y="386"/>
                  </a:lnTo>
                  <a:moveTo>
                    <a:pt x="822" y="935"/>
                  </a:moveTo>
                  <a:lnTo>
                    <a:pt x="822" y="764"/>
                  </a:lnTo>
                  <a:lnTo>
                    <a:pt x="0" y="764"/>
                  </a:lnTo>
                  <a:moveTo>
                    <a:pt x="797" y="1141"/>
                  </a:moveTo>
                  <a:lnTo>
                    <a:pt x="0" y="1141"/>
                  </a:lnTo>
                  <a:moveTo>
                    <a:pt x="882" y="1570"/>
                  </a:moveTo>
                  <a:lnTo>
                    <a:pt x="882" y="1570"/>
                  </a:lnTo>
                  <a:lnTo>
                    <a:pt x="0" y="1570"/>
                  </a:lnTo>
                  <a:moveTo>
                    <a:pt x="2211" y="2084"/>
                  </a:moveTo>
                  <a:lnTo>
                    <a:pt x="2211" y="2084"/>
                  </a:lnTo>
                  <a:lnTo>
                    <a:pt x="3608" y="2084"/>
                  </a:lnTo>
                  <a:moveTo>
                    <a:pt x="2742" y="807"/>
                  </a:moveTo>
                  <a:lnTo>
                    <a:pt x="3608" y="807"/>
                  </a:lnTo>
                  <a:moveTo>
                    <a:pt x="2245" y="258"/>
                  </a:moveTo>
                  <a:lnTo>
                    <a:pt x="3608" y="258"/>
                  </a:lnTo>
                </a:path>
              </a:pathLst>
            </a:custGeom>
            <a:noFill/>
            <a:ln w="1428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669" name="Rectangle 21"/>
            <p:cNvSpPr>
              <a:spLocks noChangeArrowheads="1"/>
            </p:cNvSpPr>
            <p:nvPr/>
          </p:nvSpPr>
          <p:spPr bwMode="auto">
            <a:xfrm>
              <a:off x="1140" y="1373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13%</a:t>
              </a:r>
              <a:endParaRPr lang="es-EC" sz="2000" b="0"/>
            </a:p>
          </p:txBody>
        </p:sp>
        <p:sp>
          <p:nvSpPr>
            <p:cNvPr id="411670" name="Rectangle 22"/>
            <p:cNvSpPr>
              <a:spLocks noChangeArrowheads="1"/>
            </p:cNvSpPr>
            <p:nvPr/>
          </p:nvSpPr>
          <p:spPr bwMode="auto">
            <a:xfrm>
              <a:off x="1150" y="1750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6%</a:t>
              </a:r>
              <a:endParaRPr lang="es-EC" sz="2000" b="0"/>
            </a:p>
          </p:txBody>
        </p:sp>
        <p:sp>
          <p:nvSpPr>
            <p:cNvPr id="411671" name="Rectangle 23"/>
            <p:cNvSpPr>
              <a:spLocks noChangeArrowheads="1"/>
            </p:cNvSpPr>
            <p:nvPr/>
          </p:nvSpPr>
          <p:spPr bwMode="auto">
            <a:xfrm>
              <a:off x="1150" y="2136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4%</a:t>
              </a:r>
              <a:endParaRPr lang="es-EC" sz="2000" b="0"/>
            </a:p>
          </p:txBody>
        </p:sp>
        <p:sp>
          <p:nvSpPr>
            <p:cNvPr id="411672" name="Rectangle 24"/>
            <p:cNvSpPr>
              <a:spLocks noChangeArrowheads="1"/>
            </p:cNvSpPr>
            <p:nvPr/>
          </p:nvSpPr>
          <p:spPr bwMode="auto">
            <a:xfrm>
              <a:off x="1150" y="2513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3%</a:t>
              </a:r>
              <a:endParaRPr lang="es-EC" sz="2000" b="0"/>
            </a:p>
          </p:txBody>
        </p:sp>
        <p:sp>
          <p:nvSpPr>
            <p:cNvPr id="411673" name="Rectangle 25"/>
            <p:cNvSpPr>
              <a:spLocks noChangeArrowheads="1"/>
            </p:cNvSpPr>
            <p:nvPr/>
          </p:nvSpPr>
          <p:spPr bwMode="auto">
            <a:xfrm>
              <a:off x="1140" y="2942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11%</a:t>
              </a:r>
              <a:endParaRPr lang="es-EC" sz="2000" b="0"/>
            </a:p>
          </p:txBody>
        </p:sp>
        <p:sp>
          <p:nvSpPr>
            <p:cNvPr id="411674" name="Rectangle 26"/>
            <p:cNvSpPr>
              <a:spLocks noChangeArrowheads="1"/>
            </p:cNvSpPr>
            <p:nvPr/>
          </p:nvSpPr>
          <p:spPr bwMode="auto">
            <a:xfrm>
              <a:off x="4551" y="3448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39%</a:t>
              </a:r>
              <a:endParaRPr lang="es-EC" sz="2000" b="0"/>
            </a:p>
          </p:txBody>
        </p:sp>
        <p:sp>
          <p:nvSpPr>
            <p:cNvPr id="411675" name="Rectangle 27"/>
            <p:cNvSpPr>
              <a:spLocks noChangeArrowheads="1"/>
            </p:cNvSpPr>
            <p:nvPr/>
          </p:nvSpPr>
          <p:spPr bwMode="auto">
            <a:xfrm>
              <a:off x="4612" y="2170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9%</a:t>
              </a:r>
              <a:endParaRPr lang="es-EC" sz="2000" b="0"/>
            </a:p>
          </p:txBody>
        </p:sp>
        <p:sp>
          <p:nvSpPr>
            <p:cNvPr id="411676" name="Rectangle 28"/>
            <p:cNvSpPr>
              <a:spLocks noChangeArrowheads="1"/>
            </p:cNvSpPr>
            <p:nvPr/>
          </p:nvSpPr>
          <p:spPr bwMode="auto">
            <a:xfrm>
              <a:off x="4551" y="1630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15%</a:t>
              </a:r>
              <a:endParaRPr lang="es-EC" sz="2000" b="0"/>
            </a:p>
          </p:txBody>
        </p:sp>
        <p:sp>
          <p:nvSpPr>
            <p:cNvPr id="411677" name="Rectangle 29"/>
            <p:cNvSpPr>
              <a:spLocks noChangeArrowheads="1"/>
            </p:cNvSpPr>
            <p:nvPr/>
          </p:nvSpPr>
          <p:spPr bwMode="auto">
            <a:xfrm>
              <a:off x="1123" y="1184"/>
              <a:ext cx="29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Otras</a:t>
              </a:r>
              <a:endParaRPr lang="es-EC" sz="2000" b="0"/>
            </a:p>
          </p:txBody>
        </p:sp>
        <p:sp>
          <p:nvSpPr>
            <p:cNvPr id="411678" name="Rectangle 30"/>
            <p:cNvSpPr>
              <a:spLocks noChangeArrowheads="1"/>
            </p:cNvSpPr>
            <p:nvPr/>
          </p:nvSpPr>
          <p:spPr bwMode="auto">
            <a:xfrm>
              <a:off x="1110" y="1561"/>
              <a:ext cx="40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Musical</a:t>
              </a:r>
              <a:endParaRPr lang="es-EC" sz="2000" b="0"/>
            </a:p>
          </p:txBody>
        </p:sp>
        <p:sp>
          <p:nvSpPr>
            <p:cNvPr id="411679" name="Rectangle 31"/>
            <p:cNvSpPr>
              <a:spLocks noChangeArrowheads="1"/>
            </p:cNvSpPr>
            <p:nvPr/>
          </p:nvSpPr>
          <p:spPr bwMode="auto">
            <a:xfrm>
              <a:off x="1093" y="1947"/>
              <a:ext cx="52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Turísticas</a:t>
              </a:r>
              <a:endParaRPr lang="es-EC" sz="2000" b="0"/>
            </a:p>
          </p:txBody>
        </p:sp>
        <p:sp>
          <p:nvSpPr>
            <p:cNvPr id="411680" name="Rectangle 32"/>
            <p:cNvSpPr>
              <a:spLocks noChangeArrowheads="1"/>
            </p:cNvSpPr>
            <p:nvPr/>
          </p:nvSpPr>
          <p:spPr bwMode="auto">
            <a:xfrm>
              <a:off x="1099" y="2325"/>
              <a:ext cx="50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Científica</a:t>
              </a:r>
              <a:endParaRPr lang="es-EC" sz="2000" b="0"/>
            </a:p>
          </p:txBody>
        </p:sp>
        <p:sp>
          <p:nvSpPr>
            <p:cNvPr id="411681" name="Rectangle 33"/>
            <p:cNvSpPr>
              <a:spLocks noChangeArrowheads="1"/>
            </p:cNvSpPr>
            <p:nvPr/>
          </p:nvSpPr>
          <p:spPr bwMode="auto">
            <a:xfrm>
              <a:off x="1077" y="2753"/>
              <a:ext cx="61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Informativa</a:t>
              </a:r>
              <a:endParaRPr lang="es-EC" sz="2000" b="0"/>
            </a:p>
          </p:txBody>
        </p:sp>
        <p:sp>
          <p:nvSpPr>
            <p:cNvPr id="411682" name="Rectangle 34"/>
            <p:cNvSpPr>
              <a:spLocks noChangeArrowheads="1"/>
            </p:cNvSpPr>
            <p:nvPr/>
          </p:nvSpPr>
          <p:spPr bwMode="auto">
            <a:xfrm>
              <a:off x="3842" y="3259"/>
              <a:ext cx="126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Entretenimiento Juvenil</a:t>
              </a:r>
              <a:endParaRPr lang="es-EC" sz="2000" b="0"/>
            </a:p>
          </p:txBody>
        </p:sp>
        <p:sp>
          <p:nvSpPr>
            <p:cNvPr id="411683" name="Rectangle 35"/>
            <p:cNvSpPr>
              <a:spLocks noChangeArrowheads="1"/>
            </p:cNvSpPr>
            <p:nvPr/>
          </p:nvSpPr>
          <p:spPr bwMode="auto">
            <a:xfrm>
              <a:off x="4320" y="1982"/>
              <a:ext cx="49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Deportes</a:t>
              </a:r>
              <a:endParaRPr lang="es-EC" sz="2000" b="0"/>
            </a:p>
          </p:txBody>
        </p:sp>
        <p:sp>
          <p:nvSpPr>
            <p:cNvPr id="411684" name="Rectangle 36"/>
            <p:cNvSpPr>
              <a:spLocks noChangeArrowheads="1"/>
            </p:cNvSpPr>
            <p:nvPr/>
          </p:nvSpPr>
          <p:spPr bwMode="auto">
            <a:xfrm>
              <a:off x="4497" y="1441"/>
              <a:ext cx="29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Moda</a:t>
              </a:r>
              <a:endParaRPr lang="es-EC" sz="2000" b="0"/>
            </a:p>
          </p:txBody>
        </p:sp>
      </p:grpSp>
      <p:sp>
        <p:nvSpPr>
          <p:cNvPr id="411685" name="Text Box 37"/>
          <p:cNvSpPr txBox="1">
            <a:spLocks noChangeArrowheads="1"/>
          </p:cNvSpPr>
          <p:nvPr/>
        </p:nvSpPr>
        <p:spPr bwMode="auto">
          <a:xfrm>
            <a:off x="985838" y="623093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1686" name="Text Box 38"/>
          <p:cNvSpPr txBox="1">
            <a:spLocks noChangeArrowheads="1"/>
          </p:cNvSpPr>
          <p:nvPr/>
        </p:nvSpPr>
        <p:spPr bwMode="auto">
          <a:xfrm>
            <a:off x="827088" y="1031875"/>
            <a:ext cx="1123950" cy="3968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000" b="0"/>
              <a:t>General</a:t>
            </a:r>
          </a:p>
        </p:txBody>
      </p:sp>
      <p:sp>
        <p:nvSpPr>
          <p:cNvPr id="411687" name="Text Box 39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pic>
        <p:nvPicPr>
          <p:cNvPr id="411688" name="Picture 4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BE27-0945-45FB-B688-6C15C92AE058}" type="slidenum">
              <a:rPr lang="en-US"/>
              <a:pPr/>
              <a:t>14</a:t>
            </a:fld>
            <a:endParaRPr lang="en-US"/>
          </a:p>
        </p:txBody>
      </p:sp>
      <p:sp>
        <p:nvSpPr>
          <p:cNvPr id="412674" name="Rectangle 2"/>
          <p:cNvSpPr>
            <a:spLocks noChangeArrowheads="1"/>
          </p:cNvSpPr>
          <p:nvPr/>
        </p:nvSpPr>
        <p:spPr bwMode="auto">
          <a:xfrm>
            <a:off x="900113" y="549275"/>
            <a:ext cx="59705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Tipo de Lectura en Tiempos Libres</a:t>
            </a:r>
          </a:p>
        </p:txBody>
      </p:sp>
      <p:sp>
        <p:nvSpPr>
          <p:cNvPr id="412675" name="Text Box 3"/>
          <p:cNvSpPr txBox="1">
            <a:spLocks noChangeArrowheads="1"/>
          </p:cNvSpPr>
          <p:nvPr/>
        </p:nvSpPr>
        <p:spPr bwMode="auto">
          <a:xfrm>
            <a:off x="827088" y="908050"/>
            <a:ext cx="1066800" cy="3968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000" b="0"/>
              <a:t>Género</a:t>
            </a:r>
          </a:p>
        </p:txBody>
      </p:sp>
      <p:grpSp>
        <p:nvGrpSpPr>
          <p:cNvPr id="412676" name="Group 4"/>
          <p:cNvGrpSpPr>
            <a:grpSpLocks/>
          </p:cNvGrpSpPr>
          <p:nvPr/>
        </p:nvGrpSpPr>
        <p:grpSpPr bwMode="auto">
          <a:xfrm>
            <a:off x="684213" y="1412875"/>
            <a:ext cx="8034337" cy="4389438"/>
            <a:chOff x="372" y="1002"/>
            <a:chExt cx="5061" cy="2630"/>
          </a:xfrm>
        </p:grpSpPr>
        <p:sp>
          <p:nvSpPr>
            <p:cNvPr id="412677" name="Rectangle 5"/>
            <p:cNvSpPr>
              <a:spLocks noChangeArrowheads="1"/>
            </p:cNvSpPr>
            <p:nvPr/>
          </p:nvSpPr>
          <p:spPr bwMode="auto">
            <a:xfrm>
              <a:off x="1720" y="1134"/>
              <a:ext cx="195" cy="2231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2678" name="Rectangle 6"/>
            <p:cNvSpPr>
              <a:spLocks noChangeArrowheads="1"/>
            </p:cNvSpPr>
            <p:nvPr/>
          </p:nvSpPr>
          <p:spPr bwMode="auto">
            <a:xfrm>
              <a:off x="1741" y="1002"/>
              <a:ext cx="186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46%</a:t>
              </a:r>
            </a:p>
          </p:txBody>
        </p:sp>
        <p:sp>
          <p:nvSpPr>
            <p:cNvPr id="412679" name="Rectangle 7"/>
            <p:cNvSpPr>
              <a:spLocks noChangeArrowheads="1"/>
            </p:cNvSpPr>
            <p:nvPr/>
          </p:nvSpPr>
          <p:spPr bwMode="auto">
            <a:xfrm>
              <a:off x="372" y="2482"/>
              <a:ext cx="195" cy="883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2680" name="Rectangle 8"/>
            <p:cNvSpPr>
              <a:spLocks noChangeArrowheads="1"/>
            </p:cNvSpPr>
            <p:nvPr/>
          </p:nvSpPr>
          <p:spPr bwMode="auto">
            <a:xfrm>
              <a:off x="1052" y="3144"/>
              <a:ext cx="195" cy="221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2681" name="Rectangle 9"/>
            <p:cNvSpPr>
              <a:spLocks noChangeArrowheads="1"/>
            </p:cNvSpPr>
            <p:nvPr/>
          </p:nvSpPr>
          <p:spPr bwMode="auto">
            <a:xfrm>
              <a:off x="2387" y="2923"/>
              <a:ext cx="195" cy="442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2682" name="Rectangle 10"/>
            <p:cNvSpPr>
              <a:spLocks noChangeArrowheads="1"/>
            </p:cNvSpPr>
            <p:nvPr/>
          </p:nvSpPr>
          <p:spPr bwMode="auto">
            <a:xfrm>
              <a:off x="3056" y="3295"/>
              <a:ext cx="193" cy="70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2683" name="Rectangle 11"/>
            <p:cNvSpPr>
              <a:spLocks noChangeArrowheads="1"/>
            </p:cNvSpPr>
            <p:nvPr/>
          </p:nvSpPr>
          <p:spPr bwMode="auto">
            <a:xfrm>
              <a:off x="3709" y="3144"/>
              <a:ext cx="194" cy="221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2684" name="Rectangle 12"/>
            <p:cNvSpPr>
              <a:spLocks noChangeArrowheads="1"/>
            </p:cNvSpPr>
            <p:nvPr/>
          </p:nvSpPr>
          <p:spPr bwMode="auto">
            <a:xfrm>
              <a:off x="4376" y="3098"/>
              <a:ext cx="194" cy="267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2685" name="Rectangle 13"/>
            <p:cNvSpPr>
              <a:spLocks noChangeArrowheads="1"/>
            </p:cNvSpPr>
            <p:nvPr/>
          </p:nvSpPr>
          <p:spPr bwMode="auto">
            <a:xfrm>
              <a:off x="5044" y="2796"/>
              <a:ext cx="195" cy="569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2686" name="Rectangle 14"/>
            <p:cNvSpPr>
              <a:spLocks noChangeArrowheads="1"/>
            </p:cNvSpPr>
            <p:nvPr/>
          </p:nvSpPr>
          <p:spPr bwMode="auto">
            <a:xfrm>
              <a:off x="567" y="3098"/>
              <a:ext cx="193" cy="267"/>
            </a:xfrm>
            <a:prstGeom prst="rect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2687" name="Rectangle 15"/>
            <p:cNvSpPr>
              <a:spLocks noChangeArrowheads="1"/>
            </p:cNvSpPr>
            <p:nvPr/>
          </p:nvSpPr>
          <p:spPr bwMode="auto">
            <a:xfrm>
              <a:off x="1247" y="2343"/>
              <a:ext cx="194" cy="1022"/>
            </a:xfrm>
            <a:prstGeom prst="rect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2688" name="Rectangle 16"/>
            <p:cNvSpPr>
              <a:spLocks noChangeArrowheads="1"/>
            </p:cNvSpPr>
            <p:nvPr/>
          </p:nvSpPr>
          <p:spPr bwMode="auto">
            <a:xfrm>
              <a:off x="1915" y="2272"/>
              <a:ext cx="195" cy="1093"/>
            </a:xfrm>
            <a:prstGeom prst="rect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2689" name="Rectangle 17"/>
            <p:cNvSpPr>
              <a:spLocks noChangeArrowheads="1"/>
            </p:cNvSpPr>
            <p:nvPr/>
          </p:nvSpPr>
          <p:spPr bwMode="auto">
            <a:xfrm>
              <a:off x="2577" y="2552"/>
              <a:ext cx="195" cy="813"/>
            </a:xfrm>
            <a:prstGeom prst="rect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2690" name="Rectangle 18"/>
            <p:cNvSpPr>
              <a:spLocks noChangeArrowheads="1"/>
            </p:cNvSpPr>
            <p:nvPr/>
          </p:nvSpPr>
          <p:spPr bwMode="auto">
            <a:xfrm>
              <a:off x="3244" y="3028"/>
              <a:ext cx="181" cy="337"/>
            </a:xfrm>
            <a:prstGeom prst="rect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2691" name="Rectangle 19"/>
            <p:cNvSpPr>
              <a:spLocks noChangeArrowheads="1"/>
            </p:cNvSpPr>
            <p:nvPr/>
          </p:nvSpPr>
          <p:spPr bwMode="auto">
            <a:xfrm>
              <a:off x="3897" y="3295"/>
              <a:ext cx="196" cy="70"/>
            </a:xfrm>
            <a:prstGeom prst="rect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2692" name="Rectangle 20"/>
            <p:cNvSpPr>
              <a:spLocks noChangeArrowheads="1"/>
            </p:cNvSpPr>
            <p:nvPr/>
          </p:nvSpPr>
          <p:spPr bwMode="auto">
            <a:xfrm>
              <a:off x="4565" y="2958"/>
              <a:ext cx="195" cy="407"/>
            </a:xfrm>
            <a:prstGeom prst="rect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2693" name="Rectangle 21"/>
            <p:cNvSpPr>
              <a:spLocks noChangeArrowheads="1"/>
            </p:cNvSpPr>
            <p:nvPr/>
          </p:nvSpPr>
          <p:spPr bwMode="auto">
            <a:xfrm>
              <a:off x="5239" y="2482"/>
              <a:ext cx="194" cy="883"/>
            </a:xfrm>
            <a:prstGeom prst="rect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2694" name="Rectangle 22"/>
            <p:cNvSpPr>
              <a:spLocks noChangeArrowheads="1"/>
            </p:cNvSpPr>
            <p:nvPr/>
          </p:nvSpPr>
          <p:spPr bwMode="auto">
            <a:xfrm>
              <a:off x="381" y="2363"/>
              <a:ext cx="186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18%</a:t>
              </a:r>
            </a:p>
          </p:txBody>
        </p:sp>
        <p:sp>
          <p:nvSpPr>
            <p:cNvPr id="412695" name="Rectangle 23"/>
            <p:cNvSpPr>
              <a:spLocks noChangeArrowheads="1"/>
            </p:cNvSpPr>
            <p:nvPr/>
          </p:nvSpPr>
          <p:spPr bwMode="auto">
            <a:xfrm>
              <a:off x="1064" y="2912"/>
              <a:ext cx="125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412696" name="Rectangle 24"/>
            <p:cNvSpPr>
              <a:spLocks noChangeArrowheads="1"/>
            </p:cNvSpPr>
            <p:nvPr/>
          </p:nvSpPr>
          <p:spPr bwMode="auto">
            <a:xfrm>
              <a:off x="2392" y="2771"/>
              <a:ext cx="125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9%</a:t>
              </a:r>
            </a:p>
          </p:txBody>
        </p:sp>
        <p:sp>
          <p:nvSpPr>
            <p:cNvPr id="412697" name="Rectangle 25"/>
            <p:cNvSpPr>
              <a:spLocks noChangeArrowheads="1"/>
            </p:cNvSpPr>
            <p:nvPr/>
          </p:nvSpPr>
          <p:spPr bwMode="auto">
            <a:xfrm>
              <a:off x="3073" y="3179"/>
              <a:ext cx="125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2%</a:t>
              </a:r>
            </a:p>
          </p:txBody>
        </p:sp>
        <p:sp>
          <p:nvSpPr>
            <p:cNvPr id="412698" name="Rectangle 26"/>
            <p:cNvSpPr>
              <a:spLocks noChangeArrowheads="1"/>
            </p:cNvSpPr>
            <p:nvPr/>
          </p:nvSpPr>
          <p:spPr bwMode="auto">
            <a:xfrm>
              <a:off x="3742" y="2998"/>
              <a:ext cx="125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412699" name="Rectangle 27"/>
            <p:cNvSpPr>
              <a:spLocks noChangeArrowheads="1"/>
            </p:cNvSpPr>
            <p:nvPr/>
          </p:nvSpPr>
          <p:spPr bwMode="auto">
            <a:xfrm>
              <a:off x="4388" y="2952"/>
              <a:ext cx="125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6%</a:t>
              </a:r>
            </a:p>
          </p:txBody>
        </p:sp>
        <p:sp>
          <p:nvSpPr>
            <p:cNvPr id="412700" name="Rectangle 28"/>
            <p:cNvSpPr>
              <a:spLocks noChangeArrowheads="1"/>
            </p:cNvSpPr>
            <p:nvPr/>
          </p:nvSpPr>
          <p:spPr bwMode="auto">
            <a:xfrm>
              <a:off x="5040" y="2663"/>
              <a:ext cx="186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412701" name="Rectangle 29"/>
            <p:cNvSpPr>
              <a:spLocks noChangeArrowheads="1"/>
            </p:cNvSpPr>
            <p:nvPr/>
          </p:nvSpPr>
          <p:spPr bwMode="auto">
            <a:xfrm>
              <a:off x="612" y="2952"/>
              <a:ext cx="125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6%</a:t>
              </a:r>
            </a:p>
          </p:txBody>
        </p:sp>
        <p:sp>
          <p:nvSpPr>
            <p:cNvPr id="412702" name="Rectangle 30"/>
            <p:cNvSpPr>
              <a:spLocks noChangeArrowheads="1"/>
            </p:cNvSpPr>
            <p:nvPr/>
          </p:nvSpPr>
          <p:spPr bwMode="auto">
            <a:xfrm>
              <a:off x="1286" y="2168"/>
              <a:ext cx="186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21%</a:t>
              </a:r>
            </a:p>
          </p:txBody>
        </p:sp>
        <p:sp>
          <p:nvSpPr>
            <p:cNvPr id="412703" name="Rectangle 31"/>
            <p:cNvSpPr>
              <a:spLocks noChangeArrowheads="1"/>
            </p:cNvSpPr>
            <p:nvPr/>
          </p:nvSpPr>
          <p:spPr bwMode="auto">
            <a:xfrm>
              <a:off x="1927" y="2090"/>
              <a:ext cx="186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22%</a:t>
              </a:r>
            </a:p>
          </p:txBody>
        </p:sp>
        <p:sp>
          <p:nvSpPr>
            <p:cNvPr id="412704" name="Rectangle 32"/>
            <p:cNvSpPr>
              <a:spLocks noChangeArrowheads="1"/>
            </p:cNvSpPr>
            <p:nvPr/>
          </p:nvSpPr>
          <p:spPr bwMode="auto">
            <a:xfrm>
              <a:off x="2622" y="2406"/>
              <a:ext cx="186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17%</a:t>
              </a:r>
            </a:p>
          </p:txBody>
        </p:sp>
        <p:sp>
          <p:nvSpPr>
            <p:cNvPr id="412705" name="Rectangle 33"/>
            <p:cNvSpPr>
              <a:spLocks noChangeArrowheads="1"/>
            </p:cNvSpPr>
            <p:nvPr/>
          </p:nvSpPr>
          <p:spPr bwMode="auto">
            <a:xfrm>
              <a:off x="3292" y="2849"/>
              <a:ext cx="125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</a:p>
          </p:txBody>
        </p:sp>
        <p:sp>
          <p:nvSpPr>
            <p:cNvPr id="412706" name="Rectangle 34"/>
            <p:cNvSpPr>
              <a:spLocks noChangeArrowheads="1"/>
            </p:cNvSpPr>
            <p:nvPr/>
          </p:nvSpPr>
          <p:spPr bwMode="auto">
            <a:xfrm>
              <a:off x="3923" y="3179"/>
              <a:ext cx="125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</a:p>
          </p:txBody>
        </p:sp>
        <p:sp>
          <p:nvSpPr>
            <p:cNvPr id="412707" name="Rectangle 35"/>
            <p:cNvSpPr>
              <a:spLocks noChangeArrowheads="1"/>
            </p:cNvSpPr>
            <p:nvPr/>
          </p:nvSpPr>
          <p:spPr bwMode="auto">
            <a:xfrm>
              <a:off x="4569" y="2816"/>
              <a:ext cx="125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</a:p>
          </p:txBody>
        </p:sp>
        <p:sp>
          <p:nvSpPr>
            <p:cNvPr id="412708" name="Rectangle 36"/>
            <p:cNvSpPr>
              <a:spLocks noChangeArrowheads="1"/>
            </p:cNvSpPr>
            <p:nvPr/>
          </p:nvSpPr>
          <p:spPr bwMode="auto">
            <a:xfrm>
              <a:off x="5234" y="2317"/>
              <a:ext cx="186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18%</a:t>
              </a:r>
            </a:p>
          </p:txBody>
        </p:sp>
        <p:sp>
          <p:nvSpPr>
            <p:cNvPr id="412709" name="Rectangle 37"/>
            <p:cNvSpPr>
              <a:spLocks noChangeArrowheads="1"/>
            </p:cNvSpPr>
            <p:nvPr/>
          </p:nvSpPr>
          <p:spPr bwMode="auto">
            <a:xfrm>
              <a:off x="430" y="3413"/>
              <a:ext cx="255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Moda</a:t>
              </a:r>
            </a:p>
          </p:txBody>
        </p:sp>
        <p:sp>
          <p:nvSpPr>
            <p:cNvPr id="412710" name="Rectangle 38"/>
            <p:cNvSpPr>
              <a:spLocks noChangeArrowheads="1"/>
            </p:cNvSpPr>
            <p:nvPr/>
          </p:nvSpPr>
          <p:spPr bwMode="auto">
            <a:xfrm>
              <a:off x="1015" y="3413"/>
              <a:ext cx="421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Deportes</a:t>
              </a:r>
            </a:p>
          </p:txBody>
        </p:sp>
        <p:sp>
          <p:nvSpPr>
            <p:cNvPr id="412711" name="Rectangle 39"/>
            <p:cNvSpPr>
              <a:spLocks noChangeArrowheads="1"/>
            </p:cNvSpPr>
            <p:nvPr/>
          </p:nvSpPr>
          <p:spPr bwMode="auto">
            <a:xfrm>
              <a:off x="1546" y="3413"/>
              <a:ext cx="773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Entretenimiento </a:t>
              </a:r>
            </a:p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Juvenil</a:t>
              </a:r>
            </a:p>
          </p:txBody>
        </p:sp>
        <p:sp>
          <p:nvSpPr>
            <p:cNvPr id="412712" name="Rectangle 40"/>
            <p:cNvSpPr>
              <a:spLocks noChangeArrowheads="1"/>
            </p:cNvSpPr>
            <p:nvPr/>
          </p:nvSpPr>
          <p:spPr bwMode="auto">
            <a:xfrm>
              <a:off x="2393" y="3413"/>
              <a:ext cx="531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Informativa</a:t>
              </a:r>
            </a:p>
          </p:txBody>
        </p:sp>
        <p:sp>
          <p:nvSpPr>
            <p:cNvPr id="412713" name="Rectangle 41"/>
            <p:cNvSpPr>
              <a:spLocks noChangeArrowheads="1"/>
            </p:cNvSpPr>
            <p:nvPr/>
          </p:nvSpPr>
          <p:spPr bwMode="auto">
            <a:xfrm>
              <a:off x="3042" y="3413"/>
              <a:ext cx="436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Científica</a:t>
              </a:r>
            </a:p>
          </p:txBody>
        </p:sp>
        <p:sp>
          <p:nvSpPr>
            <p:cNvPr id="412714" name="Rectangle 42"/>
            <p:cNvSpPr>
              <a:spLocks noChangeArrowheads="1"/>
            </p:cNvSpPr>
            <p:nvPr/>
          </p:nvSpPr>
          <p:spPr bwMode="auto">
            <a:xfrm>
              <a:off x="3702" y="3413"/>
              <a:ext cx="452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Turísticas</a:t>
              </a:r>
            </a:p>
          </p:txBody>
        </p:sp>
        <p:sp>
          <p:nvSpPr>
            <p:cNvPr id="412715" name="Rectangle 43"/>
            <p:cNvSpPr>
              <a:spLocks noChangeArrowheads="1"/>
            </p:cNvSpPr>
            <p:nvPr/>
          </p:nvSpPr>
          <p:spPr bwMode="auto">
            <a:xfrm>
              <a:off x="4393" y="3413"/>
              <a:ext cx="350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Musical</a:t>
              </a:r>
            </a:p>
          </p:txBody>
        </p:sp>
        <p:sp>
          <p:nvSpPr>
            <p:cNvPr id="412716" name="Rectangle 44"/>
            <p:cNvSpPr>
              <a:spLocks noChangeArrowheads="1"/>
            </p:cNvSpPr>
            <p:nvPr/>
          </p:nvSpPr>
          <p:spPr bwMode="auto">
            <a:xfrm>
              <a:off x="5105" y="3413"/>
              <a:ext cx="252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Otras</a:t>
              </a:r>
            </a:p>
          </p:txBody>
        </p:sp>
      </p:grpSp>
      <p:grpSp>
        <p:nvGrpSpPr>
          <p:cNvPr id="412717" name="Group 45"/>
          <p:cNvGrpSpPr>
            <a:grpSpLocks/>
          </p:cNvGrpSpPr>
          <p:nvPr/>
        </p:nvGrpSpPr>
        <p:grpSpPr bwMode="auto">
          <a:xfrm>
            <a:off x="3276600" y="6054725"/>
            <a:ext cx="2209800" cy="182563"/>
            <a:chOff x="3355" y="3966"/>
            <a:chExt cx="1392" cy="115"/>
          </a:xfrm>
        </p:grpSpPr>
        <p:sp>
          <p:nvSpPr>
            <p:cNvPr id="412718" name="Rectangle 46"/>
            <p:cNvSpPr>
              <a:spLocks noChangeArrowheads="1"/>
            </p:cNvSpPr>
            <p:nvPr/>
          </p:nvSpPr>
          <p:spPr bwMode="auto">
            <a:xfrm>
              <a:off x="3355" y="3974"/>
              <a:ext cx="115" cy="91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2719" name="Rectangle 47"/>
            <p:cNvSpPr>
              <a:spLocks noChangeArrowheads="1"/>
            </p:cNvSpPr>
            <p:nvPr/>
          </p:nvSpPr>
          <p:spPr bwMode="auto">
            <a:xfrm>
              <a:off x="3556" y="3966"/>
              <a:ext cx="45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Femenino</a:t>
              </a:r>
            </a:p>
          </p:txBody>
        </p:sp>
        <p:sp>
          <p:nvSpPr>
            <p:cNvPr id="412720" name="Rectangle 48"/>
            <p:cNvSpPr>
              <a:spLocks noChangeArrowheads="1"/>
            </p:cNvSpPr>
            <p:nvPr/>
          </p:nvSpPr>
          <p:spPr bwMode="auto">
            <a:xfrm>
              <a:off x="4079" y="3975"/>
              <a:ext cx="116" cy="90"/>
            </a:xfrm>
            <a:prstGeom prst="rect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2721" name="Rectangle 49"/>
            <p:cNvSpPr>
              <a:spLocks noChangeArrowheads="1"/>
            </p:cNvSpPr>
            <p:nvPr/>
          </p:nvSpPr>
          <p:spPr bwMode="auto">
            <a:xfrm>
              <a:off x="4278" y="3966"/>
              <a:ext cx="46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Masculino</a:t>
              </a:r>
            </a:p>
          </p:txBody>
        </p:sp>
      </p:grpSp>
      <p:sp>
        <p:nvSpPr>
          <p:cNvPr id="412722" name="Text Box 50"/>
          <p:cNvSpPr txBox="1">
            <a:spLocks noChangeArrowheads="1"/>
          </p:cNvSpPr>
          <p:nvPr/>
        </p:nvSpPr>
        <p:spPr bwMode="auto">
          <a:xfrm>
            <a:off x="323850" y="6165850"/>
            <a:ext cx="1584325" cy="3968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2723" name="Text Box 51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pic>
        <p:nvPicPr>
          <p:cNvPr id="412724" name="Picture 5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407B-5584-4117-996B-96B88D2E9867}" type="slidenum">
              <a:rPr lang="en-US"/>
              <a:pPr/>
              <a:t>15</a:t>
            </a:fld>
            <a:endParaRPr lang="en-US"/>
          </a:p>
        </p:txBody>
      </p:sp>
      <p:sp>
        <p:nvSpPr>
          <p:cNvPr id="413698" name="Text Box 1026"/>
          <p:cNvSpPr txBox="1">
            <a:spLocks noChangeArrowheads="1"/>
          </p:cNvSpPr>
          <p:nvPr/>
        </p:nvSpPr>
        <p:spPr bwMode="auto">
          <a:xfrm>
            <a:off x="323850" y="6165850"/>
            <a:ext cx="1584325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3699" name="Rectangle 1027"/>
          <p:cNvSpPr>
            <a:spLocks noChangeArrowheads="1"/>
          </p:cNvSpPr>
          <p:nvPr/>
        </p:nvSpPr>
        <p:spPr bwMode="auto">
          <a:xfrm>
            <a:off x="539750" y="549275"/>
            <a:ext cx="59705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C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Tipo de Lectura en Tiempos Libres</a:t>
            </a:r>
          </a:p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Share of Mind - Edad</a:t>
            </a:r>
            <a:endParaRPr lang="es-EC" sz="2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3700" name="AutoShape 1028"/>
          <p:cNvSpPr>
            <a:spLocks noChangeAspect="1" noChangeArrowheads="1" noTextEdit="1"/>
          </p:cNvSpPr>
          <p:nvPr/>
        </p:nvSpPr>
        <p:spPr bwMode="auto">
          <a:xfrm>
            <a:off x="971550" y="1628775"/>
            <a:ext cx="7272338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413701" name="Group 1029"/>
          <p:cNvGrpSpPr>
            <a:grpSpLocks/>
          </p:cNvGrpSpPr>
          <p:nvPr/>
        </p:nvGrpSpPr>
        <p:grpSpPr bwMode="auto">
          <a:xfrm>
            <a:off x="1381125" y="2557463"/>
            <a:ext cx="3775075" cy="2592387"/>
            <a:chOff x="870" y="1611"/>
            <a:chExt cx="2378" cy="1633"/>
          </a:xfrm>
        </p:grpSpPr>
        <p:sp>
          <p:nvSpPr>
            <p:cNvPr id="413702" name="Rectangle 1030"/>
            <p:cNvSpPr>
              <a:spLocks noChangeArrowheads="1"/>
            </p:cNvSpPr>
            <p:nvPr/>
          </p:nvSpPr>
          <p:spPr bwMode="auto">
            <a:xfrm>
              <a:off x="870" y="2401"/>
              <a:ext cx="198" cy="2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03" name="Rectangle 1031"/>
            <p:cNvSpPr>
              <a:spLocks noChangeArrowheads="1"/>
            </p:cNvSpPr>
            <p:nvPr/>
          </p:nvSpPr>
          <p:spPr bwMode="auto">
            <a:xfrm>
              <a:off x="870" y="2424"/>
              <a:ext cx="198" cy="22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04" name="Rectangle 1032"/>
            <p:cNvSpPr>
              <a:spLocks noChangeArrowheads="1"/>
            </p:cNvSpPr>
            <p:nvPr/>
          </p:nvSpPr>
          <p:spPr bwMode="auto">
            <a:xfrm>
              <a:off x="870" y="2446"/>
              <a:ext cx="198" cy="16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05" name="Rectangle 1033"/>
            <p:cNvSpPr>
              <a:spLocks noChangeArrowheads="1"/>
            </p:cNvSpPr>
            <p:nvPr/>
          </p:nvSpPr>
          <p:spPr bwMode="auto">
            <a:xfrm>
              <a:off x="870" y="2462"/>
              <a:ext cx="198" cy="15"/>
            </a:xfrm>
            <a:prstGeom prst="rect">
              <a:avLst/>
            </a:prstGeom>
            <a:solidFill>
              <a:srgbClr val="98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06" name="Rectangle 1034"/>
            <p:cNvSpPr>
              <a:spLocks noChangeArrowheads="1"/>
            </p:cNvSpPr>
            <p:nvPr/>
          </p:nvSpPr>
          <p:spPr bwMode="auto">
            <a:xfrm>
              <a:off x="870" y="2477"/>
              <a:ext cx="198" cy="7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07" name="Rectangle 1035"/>
            <p:cNvSpPr>
              <a:spLocks noChangeArrowheads="1"/>
            </p:cNvSpPr>
            <p:nvPr/>
          </p:nvSpPr>
          <p:spPr bwMode="auto">
            <a:xfrm>
              <a:off x="870" y="2484"/>
              <a:ext cx="198" cy="16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08" name="Rectangle 1036"/>
            <p:cNvSpPr>
              <a:spLocks noChangeArrowheads="1"/>
            </p:cNvSpPr>
            <p:nvPr/>
          </p:nvSpPr>
          <p:spPr bwMode="auto">
            <a:xfrm>
              <a:off x="870" y="2500"/>
              <a:ext cx="198" cy="15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09" name="Rectangle 1037"/>
            <p:cNvSpPr>
              <a:spLocks noChangeArrowheads="1"/>
            </p:cNvSpPr>
            <p:nvPr/>
          </p:nvSpPr>
          <p:spPr bwMode="auto">
            <a:xfrm>
              <a:off x="870" y="2515"/>
              <a:ext cx="198" cy="7"/>
            </a:xfrm>
            <a:prstGeom prst="rect">
              <a:avLst/>
            </a:prstGeom>
            <a:solidFill>
              <a:srgbClr val="96C8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10" name="Rectangle 1038"/>
            <p:cNvSpPr>
              <a:spLocks noChangeArrowheads="1"/>
            </p:cNvSpPr>
            <p:nvPr/>
          </p:nvSpPr>
          <p:spPr bwMode="auto">
            <a:xfrm>
              <a:off x="870" y="2522"/>
              <a:ext cx="198" cy="16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11" name="Rectangle 1039"/>
            <p:cNvSpPr>
              <a:spLocks noChangeArrowheads="1"/>
            </p:cNvSpPr>
            <p:nvPr/>
          </p:nvSpPr>
          <p:spPr bwMode="auto">
            <a:xfrm>
              <a:off x="870" y="2538"/>
              <a:ext cx="198" cy="15"/>
            </a:xfrm>
            <a:prstGeom prst="rect">
              <a:avLst/>
            </a:prstGeom>
            <a:solidFill>
              <a:srgbClr val="95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12" name="Rectangle 1040"/>
            <p:cNvSpPr>
              <a:spLocks noChangeArrowheads="1"/>
            </p:cNvSpPr>
            <p:nvPr/>
          </p:nvSpPr>
          <p:spPr bwMode="auto">
            <a:xfrm>
              <a:off x="870" y="2553"/>
              <a:ext cx="198" cy="7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13" name="Rectangle 1041"/>
            <p:cNvSpPr>
              <a:spLocks noChangeArrowheads="1"/>
            </p:cNvSpPr>
            <p:nvPr/>
          </p:nvSpPr>
          <p:spPr bwMode="auto">
            <a:xfrm>
              <a:off x="870" y="2560"/>
              <a:ext cx="198" cy="8"/>
            </a:xfrm>
            <a:prstGeom prst="rect">
              <a:avLst/>
            </a:prstGeom>
            <a:solidFill>
              <a:srgbClr val="94C5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14" name="Rectangle 1042"/>
            <p:cNvSpPr>
              <a:spLocks noChangeArrowheads="1"/>
            </p:cNvSpPr>
            <p:nvPr/>
          </p:nvSpPr>
          <p:spPr bwMode="auto">
            <a:xfrm>
              <a:off x="870" y="2568"/>
              <a:ext cx="198" cy="7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15" name="Rectangle 1043"/>
            <p:cNvSpPr>
              <a:spLocks noChangeArrowheads="1"/>
            </p:cNvSpPr>
            <p:nvPr/>
          </p:nvSpPr>
          <p:spPr bwMode="auto">
            <a:xfrm>
              <a:off x="870" y="2575"/>
              <a:ext cx="198" cy="16"/>
            </a:xfrm>
            <a:prstGeom prst="rect">
              <a:avLst/>
            </a:prstGeom>
            <a:solidFill>
              <a:srgbClr val="92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16" name="Rectangle 1044"/>
            <p:cNvSpPr>
              <a:spLocks noChangeArrowheads="1"/>
            </p:cNvSpPr>
            <p:nvPr/>
          </p:nvSpPr>
          <p:spPr bwMode="auto">
            <a:xfrm>
              <a:off x="870" y="2591"/>
              <a:ext cx="198" cy="7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17" name="Rectangle 1045"/>
            <p:cNvSpPr>
              <a:spLocks noChangeArrowheads="1"/>
            </p:cNvSpPr>
            <p:nvPr/>
          </p:nvSpPr>
          <p:spPr bwMode="auto">
            <a:xfrm>
              <a:off x="870" y="2598"/>
              <a:ext cx="198" cy="8"/>
            </a:xfrm>
            <a:prstGeom prst="rect">
              <a:avLst/>
            </a:prstGeom>
            <a:solidFill>
              <a:srgbClr val="92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18" name="Rectangle 1046"/>
            <p:cNvSpPr>
              <a:spLocks noChangeArrowheads="1"/>
            </p:cNvSpPr>
            <p:nvPr/>
          </p:nvSpPr>
          <p:spPr bwMode="auto">
            <a:xfrm>
              <a:off x="870" y="2606"/>
              <a:ext cx="198" cy="7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19" name="Rectangle 1047"/>
            <p:cNvSpPr>
              <a:spLocks noChangeArrowheads="1"/>
            </p:cNvSpPr>
            <p:nvPr/>
          </p:nvSpPr>
          <p:spPr bwMode="auto">
            <a:xfrm>
              <a:off x="870" y="2613"/>
              <a:ext cx="198" cy="8"/>
            </a:xfrm>
            <a:prstGeom prst="rect">
              <a:avLst/>
            </a:prstGeom>
            <a:solidFill>
              <a:srgbClr val="91C1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20" name="Rectangle 1048"/>
            <p:cNvSpPr>
              <a:spLocks noChangeArrowheads="1"/>
            </p:cNvSpPr>
            <p:nvPr/>
          </p:nvSpPr>
          <p:spPr bwMode="auto">
            <a:xfrm>
              <a:off x="870" y="2621"/>
              <a:ext cx="198" cy="8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21" name="Rectangle 1049"/>
            <p:cNvSpPr>
              <a:spLocks noChangeArrowheads="1"/>
            </p:cNvSpPr>
            <p:nvPr/>
          </p:nvSpPr>
          <p:spPr bwMode="auto">
            <a:xfrm>
              <a:off x="870" y="2629"/>
              <a:ext cx="198" cy="7"/>
            </a:xfrm>
            <a:prstGeom prst="rect">
              <a:avLst/>
            </a:prstGeom>
            <a:solidFill>
              <a:srgbClr val="8FBF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22" name="Rectangle 1050"/>
            <p:cNvSpPr>
              <a:spLocks noChangeArrowheads="1"/>
            </p:cNvSpPr>
            <p:nvPr/>
          </p:nvSpPr>
          <p:spPr bwMode="auto">
            <a:xfrm>
              <a:off x="870" y="2636"/>
              <a:ext cx="198" cy="8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23" name="Rectangle 1051"/>
            <p:cNvSpPr>
              <a:spLocks noChangeArrowheads="1"/>
            </p:cNvSpPr>
            <p:nvPr/>
          </p:nvSpPr>
          <p:spPr bwMode="auto">
            <a:xfrm>
              <a:off x="870" y="2644"/>
              <a:ext cx="198" cy="7"/>
            </a:xfrm>
            <a:prstGeom prst="rect">
              <a:avLst/>
            </a:prstGeom>
            <a:solidFill>
              <a:srgbClr val="8EBD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24" name="Rectangle 1052"/>
            <p:cNvSpPr>
              <a:spLocks noChangeArrowheads="1"/>
            </p:cNvSpPr>
            <p:nvPr/>
          </p:nvSpPr>
          <p:spPr bwMode="auto">
            <a:xfrm>
              <a:off x="870" y="2651"/>
              <a:ext cx="198" cy="8"/>
            </a:xfrm>
            <a:prstGeom prst="rect">
              <a:avLst/>
            </a:prstGeom>
            <a:solidFill>
              <a:srgbClr val="8D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25" name="Rectangle 1053"/>
            <p:cNvSpPr>
              <a:spLocks noChangeArrowheads="1"/>
            </p:cNvSpPr>
            <p:nvPr/>
          </p:nvSpPr>
          <p:spPr bwMode="auto">
            <a:xfrm>
              <a:off x="870" y="2659"/>
              <a:ext cx="198" cy="8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26" name="Rectangle 1054"/>
            <p:cNvSpPr>
              <a:spLocks noChangeArrowheads="1"/>
            </p:cNvSpPr>
            <p:nvPr/>
          </p:nvSpPr>
          <p:spPr bwMode="auto">
            <a:xfrm>
              <a:off x="870" y="2667"/>
              <a:ext cx="198" cy="7"/>
            </a:xfrm>
            <a:prstGeom prst="rect">
              <a:avLst/>
            </a:prstGeom>
            <a:solidFill>
              <a:srgbClr val="8C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27" name="Rectangle 1055"/>
            <p:cNvSpPr>
              <a:spLocks noChangeArrowheads="1"/>
            </p:cNvSpPr>
            <p:nvPr/>
          </p:nvSpPr>
          <p:spPr bwMode="auto">
            <a:xfrm>
              <a:off x="870" y="2674"/>
              <a:ext cx="198" cy="8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28" name="Rectangle 1056"/>
            <p:cNvSpPr>
              <a:spLocks noChangeArrowheads="1"/>
            </p:cNvSpPr>
            <p:nvPr/>
          </p:nvSpPr>
          <p:spPr bwMode="auto">
            <a:xfrm>
              <a:off x="870" y="2682"/>
              <a:ext cx="198" cy="7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29" name="Rectangle 1057"/>
            <p:cNvSpPr>
              <a:spLocks noChangeArrowheads="1"/>
            </p:cNvSpPr>
            <p:nvPr/>
          </p:nvSpPr>
          <p:spPr bwMode="auto">
            <a:xfrm>
              <a:off x="870" y="2689"/>
              <a:ext cx="198" cy="8"/>
            </a:xfrm>
            <a:prstGeom prst="rect">
              <a:avLst/>
            </a:prstGeom>
            <a:solidFill>
              <a:srgbClr val="8AB7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30" name="Rectangle 1058"/>
            <p:cNvSpPr>
              <a:spLocks noChangeArrowheads="1"/>
            </p:cNvSpPr>
            <p:nvPr/>
          </p:nvSpPr>
          <p:spPr bwMode="auto">
            <a:xfrm>
              <a:off x="870" y="2697"/>
              <a:ext cx="198" cy="8"/>
            </a:xfrm>
            <a:prstGeom prst="rect">
              <a:avLst/>
            </a:prstGeom>
            <a:solidFill>
              <a:srgbClr val="88B5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31" name="Rectangle 1059"/>
            <p:cNvSpPr>
              <a:spLocks noChangeArrowheads="1"/>
            </p:cNvSpPr>
            <p:nvPr/>
          </p:nvSpPr>
          <p:spPr bwMode="auto">
            <a:xfrm>
              <a:off x="870" y="2705"/>
              <a:ext cx="198" cy="7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32" name="Rectangle 1060"/>
            <p:cNvSpPr>
              <a:spLocks noChangeArrowheads="1"/>
            </p:cNvSpPr>
            <p:nvPr/>
          </p:nvSpPr>
          <p:spPr bwMode="auto">
            <a:xfrm>
              <a:off x="870" y="2712"/>
              <a:ext cx="198" cy="8"/>
            </a:xfrm>
            <a:prstGeom prst="rect">
              <a:avLst/>
            </a:prstGeom>
            <a:solidFill>
              <a:srgbClr val="87B4E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33" name="Rectangle 1061"/>
            <p:cNvSpPr>
              <a:spLocks noChangeArrowheads="1"/>
            </p:cNvSpPr>
            <p:nvPr/>
          </p:nvSpPr>
          <p:spPr bwMode="auto">
            <a:xfrm>
              <a:off x="870" y="2720"/>
              <a:ext cx="198" cy="7"/>
            </a:xfrm>
            <a:prstGeom prst="rect">
              <a:avLst/>
            </a:prstGeom>
            <a:solidFill>
              <a:srgbClr val="86B2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34" name="Rectangle 1062"/>
            <p:cNvSpPr>
              <a:spLocks noChangeArrowheads="1"/>
            </p:cNvSpPr>
            <p:nvPr/>
          </p:nvSpPr>
          <p:spPr bwMode="auto">
            <a:xfrm>
              <a:off x="870" y="2727"/>
              <a:ext cx="198" cy="8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35" name="Rectangle 1063"/>
            <p:cNvSpPr>
              <a:spLocks noChangeArrowheads="1"/>
            </p:cNvSpPr>
            <p:nvPr/>
          </p:nvSpPr>
          <p:spPr bwMode="auto">
            <a:xfrm>
              <a:off x="870" y="2735"/>
              <a:ext cx="198" cy="8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36" name="Rectangle 1064"/>
            <p:cNvSpPr>
              <a:spLocks noChangeArrowheads="1"/>
            </p:cNvSpPr>
            <p:nvPr/>
          </p:nvSpPr>
          <p:spPr bwMode="auto">
            <a:xfrm>
              <a:off x="870" y="2743"/>
              <a:ext cx="198" cy="7"/>
            </a:xfrm>
            <a:prstGeom prst="rect">
              <a:avLst/>
            </a:prstGeom>
            <a:solidFill>
              <a:srgbClr val="83AF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37" name="Rectangle 1065"/>
            <p:cNvSpPr>
              <a:spLocks noChangeArrowheads="1"/>
            </p:cNvSpPr>
            <p:nvPr/>
          </p:nvSpPr>
          <p:spPr bwMode="auto">
            <a:xfrm>
              <a:off x="870" y="2750"/>
              <a:ext cx="198" cy="8"/>
            </a:xfrm>
            <a:prstGeom prst="rect">
              <a:avLst/>
            </a:prstGeom>
            <a:solidFill>
              <a:srgbClr val="82AD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38" name="Rectangle 1066"/>
            <p:cNvSpPr>
              <a:spLocks noChangeArrowheads="1"/>
            </p:cNvSpPr>
            <p:nvPr/>
          </p:nvSpPr>
          <p:spPr bwMode="auto">
            <a:xfrm>
              <a:off x="870" y="2758"/>
              <a:ext cx="198" cy="7"/>
            </a:xfrm>
            <a:prstGeom prst="rect">
              <a:avLst/>
            </a:prstGeom>
            <a:solidFill>
              <a:srgbClr val="81AC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39" name="Rectangle 1067"/>
            <p:cNvSpPr>
              <a:spLocks noChangeArrowheads="1"/>
            </p:cNvSpPr>
            <p:nvPr/>
          </p:nvSpPr>
          <p:spPr bwMode="auto">
            <a:xfrm>
              <a:off x="870" y="2765"/>
              <a:ext cx="198" cy="8"/>
            </a:xfrm>
            <a:prstGeom prst="rect">
              <a:avLst/>
            </a:prstGeom>
            <a:solidFill>
              <a:srgbClr val="8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40" name="Rectangle 1068"/>
            <p:cNvSpPr>
              <a:spLocks noChangeArrowheads="1"/>
            </p:cNvSpPr>
            <p:nvPr/>
          </p:nvSpPr>
          <p:spPr bwMode="auto">
            <a:xfrm>
              <a:off x="870" y="2773"/>
              <a:ext cx="198" cy="8"/>
            </a:xfrm>
            <a:prstGeom prst="rect">
              <a:avLst/>
            </a:prstGeom>
            <a:solidFill>
              <a:srgbClr val="7FA9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41" name="Rectangle 1069"/>
            <p:cNvSpPr>
              <a:spLocks noChangeArrowheads="1"/>
            </p:cNvSpPr>
            <p:nvPr/>
          </p:nvSpPr>
          <p:spPr bwMode="auto">
            <a:xfrm>
              <a:off x="870" y="2781"/>
              <a:ext cx="198" cy="7"/>
            </a:xfrm>
            <a:prstGeom prst="rect">
              <a:avLst/>
            </a:prstGeom>
            <a:solidFill>
              <a:srgbClr val="7E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42" name="Rectangle 1070"/>
            <p:cNvSpPr>
              <a:spLocks noChangeArrowheads="1"/>
            </p:cNvSpPr>
            <p:nvPr/>
          </p:nvSpPr>
          <p:spPr bwMode="auto">
            <a:xfrm>
              <a:off x="870" y="2788"/>
              <a:ext cx="198" cy="8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43" name="Rectangle 1071"/>
            <p:cNvSpPr>
              <a:spLocks noChangeArrowheads="1"/>
            </p:cNvSpPr>
            <p:nvPr/>
          </p:nvSpPr>
          <p:spPr bwMode="auto">
            <a:xfrm>
              <a:off x="870" y="2796"/>
              <a:ext cx="198" cy="7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44" name="Rectangle 1072"/>
            <p:cNvSpPr>
              <a:spLocks noChangeArrowheads="1"/>
            </p:cNvSpPr>
            <p:nvPr/>
          </p:nvSpPr>
          <p:spPr bwMode="auto">
            <a:xfrm>
              <a:off x="870" y="2803"/>
              <a:ext cx="198" cy="8"/>
            </a:xfrm>
            <a:prstGeom prst="rect">
              <a:avLst/>
            </a:prstGeom>
            <a:solidFill>
              <a:srgbClr val="7B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45" name="Rectangle 1073"/>
            <p:cNvSpPr>
              <a:spLocks noChangeArrowheads="1"/>
            </p:cNvSpPr>
            <p:nvPr/>
          </p:nvSpPr>
          <p:spPr bwMode="auto">
            <a:xfrm>
              <a:off x="870" y="2811"/>
              <a:ext cx="198" cy="8"/>
            </a:xfrm>
            <a:prstGeom prst="rect">
              <a:avLst/>
            </a:prstGeom>
            <a:solidFill>
              <a:srgbClr val="7AA2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46" name="Rectangle 1074"/>
            <p:cNvSpPr>
              <a:spLocks noChangeArrowheads="1"/>
            </p:cNvSpPr>
            <p:nvPr/>
          </p:nvSpPr>
          <p:spPr bwMode="auto">
            <a:xfrm>
              <a:off x="870" y="2819"/>
              <a:ext cx="198" cy="7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47" name="Rectangle 1075"/>
            <p:cNvSpPr>
              <a:spLocks noChangeArrowheads="1"/>
            </p:cNvSpPr>
            <p:nvPr/>
          </p:nvSpPr>
          <p:spPr bwMode="auto">
            <a:xfrm>
              <a:off x="870" y="2826"/>
              <a:ext cx="198" cy="8"/>
            </a:xfrm>
            <a:prstGeom prst="rect">
              <a:avLst/>
            </a:prstGeom>
            <a:solidFill>
              <a:srgbClr val="789F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48" name="Rectangle 1076"/>
            <p:cNvSpPr>
              <a:spLocks noChangeArrowheads="1"/>
            </p:cNvSpPr>
            <p:nvPr/>
          </p:nvSpPr>
          <p:spPr bwMode="auto">
            <a:xfrm>
              <a:off x="870" y="2834"/>
              <a:ext cx="198" cy="7"/>
            </a:xfrm>
            <a:prstGeom prst="rect">
              <a:avLst/>
            </a:prstGeom>
            <a:solidFill>
              <a:srgbClr val="77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49" name="Rectangle 1077"/>
            <p:cNvSpPr>
              <a:spLocks noChangeArrowheads="1"/>
            </p:cNvSpPr>
            <p:nvPr/>
          </p:nvSpPr>
          <p:spPr bwMode="auto">
            <a:xfrm>
              <a:off x="870" y="2841"/>
              <a:ext cx="198" cy="8"/>
            </a:xfrm>
            <a:prstGeom prst="rect">
              <a:avLst/>
            </a:prstGeom>
            <a:solidFill>
              <a:srgbClr val="769C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50" name="Rectangle 1078"/>
            <p:cNvSpPr>
              <a:spLocks noChangeArrowheads="1"/>
            </p:cNvSpPr>
            <p:nvPr/>
          </p:nvSpPr>
          <p:spPr bwMode="auto">
            <a:xfrm>
              <a:off x="870" y="2849"/>
              <a:ext cx="198" cy="8"/>
            </a:xfrm>
            <a:prstGeom prst="rect">
              <a:avLst/>
            </a:prstGeom>
            <a:solidFill>
              <a:srgbClr val="74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51" name="Rectangle 1079"/>
            <p:cNvSpPr>
              <a:spLocks noChangeArrowheads="1"/>
            </p:cNvSpPr>
            <p:nvPr/>
          </p:nvSpPr>
          <p:spPr bwMode="auto">
            <a:xfrm>
              <a:off x="870" y="2857"/>
              <a:ext cx="198" cy="7"/>
            </a:xfrm>
            <a:prstGeom prst="rect">
              <a:avLst/>
            </a:prstGeom>
            <a:solidFill>
              <a:srgbClr val="7398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52" name="Rectangle 1080"/>
            <p:cNvSpPr>
              <a:spLocks noChangeArrowheads="1"/>
            </p:cNvSpPr>
            <p:nvPr/>
          </p:nvSpPr>
          <p:spPr bwMode="auto">
            <a:xfrm>
              <a:off x="870" y="2864"/>
              <a:ext cx="198" cy="8"/>
            </a:xfrm>
            <a:prstGeom prst="rect">
              <a:avLst/>
            </a:prstGeom>
            <a:solidFill>
              <a:srgbClr val="7297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53" name="Rectangle 1081"/>
            <p:cNvSpPr>
              <a:spLocks noChangeArrowheads="1"/>
            </p:cNvSpPr>
            <p:nvPr/>
          </p:nvSpPr>
          <p:spPr bwMode="auto">
            <a:xfrm>
              <a:off x="870" y="2872"/>
              <a:ext cx="198" cy="7"/>
            </a:xfrm>
            <a:prstGeom prst="rect">
              <a:avLst/>
            </a:prstGeom>
            <a:solidFill>
              <a:srgbClr val="7096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54" name="Rectangle 1082"/>
            <p:cNvSpPr>
              <a:spLocks noChangeArrowheads="1"/>
            </p:cNvSpPr>
            <p:nvPr/>
          </p:nvSpPr>
          <p:spPr bwMode="auto">
            <a:xfrm>
              <a:off x="870" y="2879"/>
              <a:ext cx="198" cy="8"/>
            </a:xfrm>
            <a:prstGeom prst="rect">
              <a:avLst/>
            </a:prstGeom>
            <a:solidFill>
              <a:srgbClr val="6F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55" name="Rectangle 1083"/>
            <p:cNvSpPr>
              <a:spLocks noChangeArrowheads="1"/>
            </p:cNvSpPr>
            <p:nvPr/>
          </p:nvSpPr>
          <p:spPr bwMode="auto">
            <a:xfrm>
              <a:off x="870" y="2887"/>
              <a:ext cx="198" cy="7"/>
            </a:xfrm>
            <a:prstGeom prst="rect">
              <a:avLst/>
            </a:prstGeom>
            <a:solidFill>
              <a:srgbClr val="6E92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56" name="Rectangle 1084"/>
            <p:cNvSpPr>
              <a:spLocks noChangeArrowheads="1"/>
            </p:cNvSpPr>
            <p:nvPr/>
          </p:nvSpPr>
          <p:spPr bwMode="auto">
            <a:xfrm>
              <a:off x="870" y="2894"/>
              <a:ext cx="198" cy="8"/>
            </a:xfrm>
            <a:prstGeom prst="rect">
              <a:avLst/>
            </a:prstGeom>
            <a:solidFill>
              <a:srgbClr val="6C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57" name="Rectangle 1085"/>
            <p:cNvSpPr>
              <a:spLocks noChangeArrowheads="1"/>
            </p:cNvSpPr>
            <p:nvPr/>
          </p:nvSpPr>
          <p:spPr bwMode="auto">
            <a:xfrm>
              <a:off x="870" y="2902"/>
              <a:ext cx="198" cy="8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58" name="Rectangle 1086"/>
            <p:cNvSpPr>
              <a:spLocks noChangeArrowheads="1"/>
            </p:cNvSpPr>
            <p:nvPr/>
          </p:nvSpPr>
          <p:spPr bwMode="auto">
            <a:xfrm>
              <a:off x="870" y="2910"/>
              <a:ext cx="198" cy="7"/>
            </a:xfrm>
            <a:prstGeom prst="rect">
              <a:avLst/>
            </a:prstGeom>
            <a:solidFill>
              <a:srgbClr val="6A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59" name="Rectangle 1087"/>
            <p:cNvSpPr>
              <a:spLocks noChangeArrowheads="1"/>
            </p:cNvSpPr>
            <p:nvPr/>
          </p:nvSpPr>
          <p:spPr bwMode="auto">
            <a:xfrm>
              <a:off x="870" y="2917"/>
              <a:ext cx="198" cy="8"/>
            </a:xfrm>
            <a:prstGeom prst="rect">
              <a:avLst/>
            </a:prstGeom>
            <a:solidFill>
              <a:srgbClr val="69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60" name="Rectangle 1088"/>
            <p:cNvSpPr>
              <a:spLocks noChangeArrowheads="1"/>
            </p:cNvSpPr>
            <p:nvPr/>
          </p:nvSpPr>
          <p:spPr bwMode="auto">
            <a:xfrm>
              <a:off x="870" y="2925"/>
              <a:ext cx="198" cy="7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61" name="Rectangle 1089"/>
            <p:cNvSpPr>
              <a:spLocks noChangeArrowheads="1"/>
            </p:cNvSpPr>
            <p:nvPr/>
          </p:nvSpPr>
          <p:spPr bwMode="auto">
            <a:xfrm>
              <a:off x="870" y="2932"/>
              <a:ext cx="198" cy="8"/>
            </a:xfrm>
            <a:prstGeom prst="rect">
              <a:avLst/>
            </a:prstGeom>
            <a:solidFill>
              <a:srgbClr val="6789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62" name="Rectangle 1090"/>
            <p:cNvSpPr>
              <a:spLocks noChangeArrowheads="1"/>
            </p:cNvSpPr>
            <p:nvPr/>
          </p:nvSpPr>
          <p:spPr bwMode="auto">
            <a:xfrm>
              <a:off x="870" y="2940"/>
              <a:ext cx="198" cy="8"/>
            </a:xfrm>
            <a:prstGeom prst="rect">
              <a:avLst/>
            </a:prstGeom>
            <a:solidFill>
              <a:srgbClr val="66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63" name="Rectangle 1091"/>
            <p:cNvSpPr>
              <a:spLocks noChangeArrowheads="1"/>
            </p:cNvSpPr>
            <p:nvPr/>
          </p:nvSpPr>
          <p:spPr bwMode="auto">
            <a:xfrm>
              <a:off x="870" y="2948"/>
              <a:ext cx="198" cy="7"/>
            </a:xfrm>
            <a:prstGeom prst="rect">
              <a:avLst/>
            </a:prstGeom>
            <a:solidFill>
              <a:srgbClr val="64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64" name="Rectangle 1092"/>
            <p:cNvSpPr>
              <a:spLocks noChangeArrowheads="1"/>
            </p:cNvSpPr>
            <p:nvPr/>
          </p:nvSpPr>
          <p:spPr bwMode="auto">
            <a:xfrm>
              <a:off x="870" y="2955"/>
              <a:ext cx="198" cy="8"/>
            </a:xfrm>
            <a:prstGeom prst="rect">
              <a:avLst/>
            </a:prstGeom>
            <a:solidFill>
              <a:srgbClr val="6384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65" name="Rectangle 1093"/>
            <p:cNvSpPr>
              <a:spLocks noChangeArrowheads="1"/>
            </p:cNvSpPr>
            <p:nvPr/>
          </p:nvSpPr>
          <p:spPr bwMode="auto">
            <a:xfrm>
              <a:off x="870" y="2963"/>
              <a:ext cx="198" cy="7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66" name="Rectangle 1094"/>
            <p:cNvSpPr>
              <a:spLocks noChangeArrowheads="1"/>
            </p:cNvSpPr>
            <p:nvPr/>
          </p:nvSpPr>
          <p:spPr bwMode="auto">
            <a:xfrm>
              <a:off x="870" y="2970"/>
              <a:ext cx="198" cy="8"/>
            </a:xfrm>
            <a:prstGeom prst="rect">
              <a:avLst/>
            </a:prstGeom>
            <a:solidFill>
              <a:srgbClr val="61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67" name="Rectangle 1095"/>
            <p:cNvSpPr>
              <a:spLocks noChangeArrowheads="1"/>
            </p:cNvSpPr>
            <p:nvPr/>
          </p:nvSpPr>
          <p:spPr bwMode="auto">
            <a:xfrm>
              <a:off x="870" y="2978"/>
              <a:ext cx="198" cy="8"/>
            </a:xfrm>
            <a:prstGeom prst="rect">
              <a:avLst/>
            </a:prstGeom>
            <a:solidFill>
              <a:srgbClr val="6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68" name="Rectangle 1096"/>
            <p:cNvSpPr>
              <a:spLocks noChangeArrowheads="1"/>
            </p:cNvSpPr>
            <p:nvPr/>
          </p:nvSpPr>
          <p:spPr bwMode="auto">
            <a:xfrm>
              <a:off x="870" y="2986"/>
              <a:ext cx="198" cy="7"/>
            </a:xfrm>
            <a:prstGeom prst="rect">
              <a:avLst/>
            </a:prstGeom>
            <a:solidFill>
              <a:srgbClr val="5F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69" name="Rectangle 1097"/>
            <p:cNvSpPr>
              <a:spLocks noChangeArrowheads="1"/>
            </p:cNvSpPr>
            <p:nvPr/>
          </p:nvSpPr>
          <p:spPr bwMode="auto">
            <a:xfrm>
              <a:off x="870" y="2993"/>
              <a:ext cx="198" cy="8"/>
            </a:xfrm>
            <a:prstGeom prst="rect">
              <a:avLst/>
            </a:prstGeom>
            <a:solidFill>
              <a:srgbClr val="5D7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70" name="Rectangle 1098"/>
            <p:cNvSpPr>
              <a:spLocks noChangeArrowheads="1"/>
            </p:cNvSpPr>
            <p:nvPr/>
          </p:nvSpPr>
          <p:spPr bwMode="auto">
            <a:xfrm>
              <a:off x="870" y="3001"/>
              <a:ext cx="198" cy="7"/>
            </a:xfrm>
            <a:prstGeom prst="rect">
              <a:avLst/>
            </a:prstGeom>
            <a:solidFill>
              <a:srgbClr val="5C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71" name="Rectangle 1099"/>
            <p:cNvSpPr>
              <a:spLocks noChangeArrowheads="1"/>
            </p:cNvSpPr>
            <p:nvPr/>
          </p:nvSpPr>
          <p:spPr bwMode="auto">
            <a:xfrm>
              <a:off x="870" y="3008"/>
              <a:ext cx="198" cy="8"/>
            </a:xfrm>
            <a:prstGeom prst="rect">
              <a:avLst/>
            </a:prstGeom>
            <a:solidFill>
              <a:srgbClr val="5B7A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72" name="Rectangle 1100"/>
            <p:cNvSpPr>
              <a:spLocks noChangeArrowheads="1"/>
            </p:cNvSpPr>
            <p:nvPr/>
          </p:nvSpPr>
          <p:spPr bwMode="auto">
            <a:xfrm>
              <a:off x="870" y="3016"/>
              <a:ext cx="198" cy="8"/>
            </a:xfrm>
            <a:prstGeom prst="rect">
              <a:avLst/>
            </a:prstGeom>
            <a:solidFill>
              <a:srgbClr val="5A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73" name="Rectangle 1101"/>
            <p:cNvSpPr>
              <a:spLocks noChangeArrowheads="1"/>
            </p:cNvSpPr>
            <p:nvPr/>
          </p:nvSpPr>
          <p:spPr bwMode="auto">
            <a:xfrm>
              <a:off x="870" y="3024"/>
              <a:ext cx="198" cy="7"/>
            </a:xfrm>
            <a:prstGeom prst="rect">
              <a:avLst/>
            </a:prstGeom>
            <a:solidFill>
              <a:srgbClr val="59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74" name="Rectangle 1102"/>
            <p:cNvSpPr>
              <a:spLocks noChangeArrowheads="1"/>
            </p:cNvSpPr>
            <p:nvPr/>
          </p:nvSpPr>
          <p:spPr bwMode="auto">
            <a:xfrm>
              <a:off x="870" y="3031"/>
              <a:ext cx="198" cy="8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75" name="Rectangle 1103"/>
            <p:cNvSpPr>
              <a:spLocks noChangeArrowheads="1"/>
            </p:cNvSpPr>
            <p:nvPr/>
          </p:nvSpPr>
          <p:spPr bwMode="auto">
            <a:xfrm>
              <a:off x="870" y="3039"/>
              <a:ext cx="198" cy="7"/>
            </a:xfrm>
            <a:prstGeom prst="rect">
              <a:avLst/>
            </a:prstGeom>
            <a:solidFill>
              <a:srgbClr val="58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76" name="Rectangle 1104"/>
            <p:cNvSpPr>
              <a:spLocks noChangeArrowheads="1"/>
            </p:cNvSpPr>
            <p:nvPr/>
          </p:nvSpPr>
          <p:spPr bwMode="auto">
            <a:xfrm>
              <a:off x="870" y="3046"/>
              <a:ext cx="198" cy="8"/>
            </a:xfrm>
            <a:prstGeom prst="rect">
              <a:avLst/>
            </a:prstGeom>
            <a:solidFill>
              <a:srgbClr val="56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77" name="Rectangle 1105"/>
            <p:cNvSpPr>
              <a:spLocks noChangeArrowheads="1"/>
            </p:cNvSpPr>
            <p:nvPr/>
          </p:nvSpPr>
          <p:spPr bwMode="auto">
            <a:xfrm>
              <a:off x="870" y="3054"/>
              <a:ext cx="198" cy="8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78" name="Rectangle 1106"/>
            <p:cNvSpPr>
              <a:spLocks noChangeArrowheads="1"/>
            </p:cNvSpPr>
            <p:nvPr/>
          </p:nvSpPr>
          <p:spPr bwMode="auto">
            <a:xfrm>
              <a:off x="870" y="3062"/>
              <a:ext cx="198" cy="7"/>
            </a:xfrm>
            <a:prstGeom prst="rect">
              <a:avLst/>
            </a:prstGeom>
            <a:solidFill>
              <a:srgbClr val="55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79" name="Rectangle 1107"/>
            <p:cNvSpPr>
              <a:spLocks noChangeArrowheads="1"/>
            </p:cNvSpPr>
            <p:nvPr/>
          </p:nvSpPr>
          <p:spPr bwMode="auto">
            <a:xfrm>
              <a:off x="870" y="3069"/>
              <a:ext cx="198" cy="8"/>
            </a:xfrm>
            <a:prstGeom prst="rect">
              <a:avLst/>
            </a:prstGeom>
            <a:solidFill>
              <a:srgbClr val="54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80" name="Rectangle 1108"/>
            <p:cNvSpPr>
              <a:spLocks noChangeArrowheads="1"/>
            </p:cNvSpPr>
            <p:nvPr/>
          </p:nvSpPr>
          <p:spPr bwMode="auto">
            <a:xfrm>
              <a:off x="870" y="3077"/>
              <a:ext cx="198" cy="7"/>
            </a:xfrm>
            <a:prstGeom prst="rect">
              <a:avLst/>
            </a:prstGeom>
            <a:solidFill>
              <a:srgbClr val="53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81" name="Rectangle 1109"/>
            <p:cNvSpPr>
              <a:spLocks noChangeArrowheads="1"/>
            </p:cNvSpPr>
            <p:nvPr/>
          </p:nvSpPr>
          <p:spPr bwMode="auto">
            <a:xfrm>
              <a:off x="870" y="3084"/>
              <a:ext cx="198" cy="8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82" name="Rectangle 1110"/>
            <p:cNvSpPr>
              <a:spLocks noChangeArrowheads="1"/>
            </p:cNvSpPr>
            <p:nvPr/>
          </p:nvSpPr>
          <p:spPr bwMode="auto">
            <a:xfrm>
              <a:off x="870" y="3092"/>
              <a:ext cx="198" cy="8"/>
            </a:xfrm>
            <a:prstGeom prst="rect">
              <a:avLst/>
            </a:prstGeom>
            <a:solidFill>
              <a:srgbClr val="51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83" name="Rectangle 1111"/>
            <p:cNvSpPr>
              <a:spLocks noChangeArrowheads="1"/>
            </p:cNvSpPr>
            <p:nvPr/>
          </p:nvSpPr>
          <p:spPr bwMode="auto">
            <a:xfrm>
              <a:off x="870" y="3100"/>
              <a:ext cx="198" cy="7"/>
            </a:xfrm>
            <a:prstGeom prst="rect">
              <a:avLst/>
            </a:prstGeom>
            <a:solidFill>
              <a:srgbClr val="51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84" name="Rectangle 1112"/>
            <p:cNvSpPr>
              <a:spLocks noChangeArrowheads="1"/>
            </p:cNvSpPr>
            <p:nvPr/>
          </p:nvSpPr>
          <p:spPr bwMode="auto">
            <a:xfrm>
              <a:off x="870" y="3107"/>
              <a:ext cx="198" cy="8"/>
            </a:xfrm>
            <a:prstGeom prst="rect">
              <a:avLst/>
            </a:prstGeom>
            <a:solidFill>
              <a:srgbClr val="50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85" name="Rectangle 1113"/>
            <p:cNvSpPr>
              <a:spLocks noChangeArrowheads="1"/>
            </p:cNvSpPr>
            <p:nvPr/>
          </p:nvSpPr>
          <p:spPr bwMode="auto">
            <a:xfrm>
              <a:off x="870" y="3115"/>
              <a:ext cx="198" cy="7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86" name="Rectangle 1114"/>
            <p:cNvSpPr>
              <a:spLocks noChangeArrowheads="1"/>
            </p:cNvSpPr>
            <p:nvPr/>
          </p:nvSpPr>
          <p:spPr bwMode="auto">
            <a:xfrm>
              <a:off x="870" y="3122"/>
              <a:ext cx="198" cy="8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87" name="Rectangle 1115"/>
            <p:cNvSpPr>
              <a:spLocks noChangeArrowheads="1"/>
            </p:cNvSpPr>
            <p:nvPr/>
          </p:nvSpPr>
          <p:spPr bwMode="auto">
            <a:xfrm>
              <a:off x="870" y="3130"/>
              <a:ext cx="198" cy="8"/>
            </a:xfrm>
            <a:prstGeom prst="rect">
              <a:avLst/>
            </a:prstGeom>
            <a:solidFill>
              <a:srgbClr val="4D67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88" name="Rectangle 1116"/>
            <p:cNvSpPr>
              <a:spLocks noChangeArrowheads="1"/>
            </p:cNvSpPr>
            <p:nvPr/>
          </p:nvSpPr>
          <p:spPr bwMode="auto">
            <a:xfrm>
              <a:off x="870" y="3138"/>
              <a:ext cx="198" cy="7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89" name="Rectangle 1117"/>
            <p:cNvSpPr>
              <a:spLocks noChangeArrowheads="1"/>
            </p:cNvSpPr>
            <p:nvPr/>
          </p:nvSpPr>
          <p:spPr bwMode="auto">
            <a:xfrm>
              <a:off x="870" y="3145"/>
              <a:ext cx="198" cy="8"/>
            </a:xfrm>
            <a:prstGeom prst="rect">
              <a:avLst/>
            </a:prstGeom>
            <a:solidFill>
              <a:srgbClr val="4C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90" name="Rectangle 1118"/>
            <p:cNvSpPr>
              <a:spLocks noChangeArrowheads="1"/>
            </p:cNvSpPr>
            <p:nvPr/>
          </p:nvSpPr>
          <p:spPr bwMode="auto">
            <a:xfrm>
              <a:off x="870" y="3153"/>
              <a:ext cx="198" cy="7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91" name="Rectangle 1119"/>
            <p:cNvSpPr>
              <a:spLocks noChangeArrowheads="1"/>
            </p:cNvSpPr>
            <p:nvPr/>
          </p:nvSpPr>
          <p:spPr bwMode="auto">
            <a:xfrm>
              <a:off x="870" y="3160"/>
              <a:ext cx="198" cy="8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92" name="Rectangle 1120"/>
            <p:cNvSpPr>
              <a:spLocks noChangeArrowheads="1"/>
            </p:cNvSpPr>
            <p:nvPr/>
          </p:nvSpPr>
          <p:spPr bwMode="auto">
            <a:xfrm>
              <a:off x="870" y="3168"/>
              <a:ext cx="198" cy="8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93" name="Rectangle 1121"/>
            <p:cNvSpPr>
              <a:spLocks noChangeArrowheads="1"/>
            </p:cNvSpPr>
            <p:nvPr/>
          </p:nvSpPr>
          <p:spPr bwMode="auto">
            <a:xfrm>
              <a:off x="870" y="3176"/>
              <a:ext cx="198" cy="7"/>
            </a:xfrm>
            <a:prstGeom prst="rect">
              <a:avLst/>
            </a:prstGeom>
            <a:solidFill>
              <a:srgbClr val="4A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94" name="Rectangle 1122"/>
            <p:cNvSpPr>
              <a:spLocks noChangeArrowheads="1"/>
            </p:cNvSpPr>
            <p:nvPr/>
          </p:nvSpPr>
          <p:spPr bwMode="auto">
            <a:xfrm>
              <a:off x="870" y="3183"/>
              <a:ext cx="198" cy="8"/>
            </a:xfrm>
            <a:prstGeom prst="rect">
              <a:avLst/>
            </a:prstGeom>
            <a:solidFill>
              <a:srgbClr val="4961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95" name="Rectangle 1123"/>
            <p:cNvSpPr>
              <a:spLocks noChangeArrowheads="1"/>
            </p:cNvSpPr>
            <p:nvPr/>
          </p:nvSpPr>
          <p:spPr bwMode="auto">
            <a:xfrm>
              <a:off x="870" y="3191"/>
              <a:ext cx="198" cy="7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96" name="Rectangle 1124"/>
            <p:cNvSpPr>
              <a:spLocks noChangeArrowheads="1"/>
            </p:cNvSpPr>
            <p:nvPr/>
          </p:nvSpPr>
          <p:spPr bwMode="auto">
            <a:xfrm>
              <a:off x="870" y="3198"/>
              <a:ext cx="198" cy="16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97" name="Rectangle 1125"/>
            <p:cNvSpPr>
              <a:spLocks noChangeArrowheads="1"/>
            </p:cNvSpPr>
            <p:nvPr/>
          </p:nvSpPr>
          <p:spPr bwMode="auto">
            <a:xfrm>
              <a:off x="870" y="3214"/>
              <a:ext cx="198" cy="7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98" name="Rectangle 1126"/>
            <p:cNvSpPr>
              <a:spLocks noChangeArrowheads="1"/>
            </p:cNvSpPr>
            <p:nvPr/>
          </p:nvSpPr>
          <p:spPr bwMode="auto">
            <a:xfrm>
              <a:off x="870" y="3221"/>
              <a:ext cx="198" cy="15"/>
            </a:xfrm>
            <a:prstGeom prst="rect">
              <a:avLst/>
            </a:prstGeom>
            <a:solidFill>
              <a:srgbClr val="47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799" name="Rectangle 1127"/>
            <p:cNvSpPr>
              <a:spLocks noChangeArrowheads="1"/>
            </p:cNvSpPr>
            <p:nvPr/>
          </p:nvSpPr>
          <p:spPr bwMode="auto">
            <a:xfrm>
              <a:off x="870" y="3236"/>
              <a:ext cx="198" cy="8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00" name="Rectangle 1128"/>
            <p:cNvSpPr>
              <a:spLocks noChangeArrowheads="1"/>
            </p:cNvSpPr>
            <p:nvPr/>
          </p:nvSpPr>
          <p:spPr bwMode="auto">
            <a:xfrm>
              <a:off x="870" y="2401"/>
              <a:ext cx="198" cy="84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01" name="Rectangle 1129"/>
            <p:cNvSpPr>
              <a:spLocks noChangeArrowheads="1"/>
            </p:cNvSpPr>
            <p:nvPr/>
          </p:nvSpPr>
          <p:spPr bwMode="auto">
            <a:xfrm>
              <a:off x="1957" y="1770"/>
              <a:ext cx="197" cy="84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02" name="Rectangle 1130"/>
            <p:cNvSpPr>
              <a:spLocks noChangeArrowheads="1"/>
            </p:cNvSpPr>
            <p:nvPr/>
          </p:nvSpPr>
          <p:spPr bwMode="auto">
            <a:xfrm>
              <a:off x="1957" y="1854"/>
              <a:ext cx="197" cy="68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03" name="Rectangle 1131"/>
            <p:cNvSpPr>
              <a:spLocks noChangeArrowheads="1"/>
            </p:cNvSpPr>
            <p:nvPr/>
          </p:nvSpPr>
          <p:spPr bwMode="auto">
            <a:xfrm>
              <a:off x="1957" y="1922"/>
              <a:ext cx="197" cy="69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04" name="Rectangle 1132"/>
            <p:cNvSpPr>
              <a:spLocks noChangeArrowheads="1"/>
            </p:cNvSpPr>
            <p:nvPr/>
          </p:nvSpPr>
          <p:spPr bwMode="auto">
            <a:xfrm>
              <a:off x="1957" y="1991"/>
              <a:ext cx="197" cy="45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05" name="Rectangle 1133"/>
            <p:cNvSpPr>
              <a:spLocks noChangeArrowheads="1"/>
            </p:cNvSpPr>
            <p:nvPr/>
          </p:nvSpPr>
          <p:spPr bwMode="auto">
            <a:xfrm>
              <a:off x="1957" y="2036"/>
              <a:ext cx="197" cy="31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06" name="Rectangle 1134"/>
            <p:cNvSpPr>
              <a:spLocks noChangeArrowheads="1"/>
            </p:cNvSpPr>
            <p:nvPr/>
          </p:nvSpPr>
          <p:spPr bwMode="auto">
            <a:xfrm>
              <a:off x="1957" y="2067"/>
              <a:ext cx="197" cy="38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07" name="Rectangle 1135"/>
            <p:cNvSpPr>
              <a:spLocks noChangeArrowheads="1"/>
            </p:cNvSpPr>
            <p:nvPr/>
          </p:nvSpPr>
          <p:spPr bwMode="auto">
            <a:xfrm>
              <a:off x="1957" y="2105"/>
              <a:ext cx="197" cy="30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08" name="Rectangle 1136"/>
            <p:cNvSpPr>
              <a:spLocks noChangeArrowheads="1"/>
            </p:cNvSpPr>
            <p:nvPr/>
          </p:nvSpPr>
          <p:spPr bwMode="auto">
            <a:xfrm>
              <a:off x="1957" y="2135"/>
              <a:ext cx="197" cy="23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09" name="Rectangle 1137"/>
            <p:cNvSpPr>
              <a:spLocks noChangeArrowheads="1"/>
            </p:cNvSpPr>
            <p:nvPr/>
          </p:nvSpPr>
          <p:spPr bwMode="auto">
            <a:xfrm>
              <a:off x="1957" y="2158"/>
              <a:ext cx="197" cy="23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10" name="Rectangle 1138"/>
            <p:cNvSpPr>
              <a:spLocks noChangeArrowheads="1"/>
            </p:cNvSpPr>
            <p:nvPr/>
          </p:nvSpPr>
          <p:spPr bwMode="auto">
            <a:xfrm>
              <a:off x="1957" y="2181"/>
              <a:ext cx="197" cy="22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11" name="Rectangle 1139"/>
            <p:cNvSpPr>
              <a:spLocks noChangeArrowheads="1"/>
            </p:cNvSpPr>
            <p:nvPr/>
          </p:nvSpPr>
          <p:spPr bwMode="auto">
            <a:xfrm>
              <a:off x="1957" y="2203"/>
              <a:ext cx="197" cy="23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12" name="Rectangle 1140"/>
            <p:cNvSpPr>
              <a:spLocks noChangeArrowheads="1"/>
            </p:cNvSpPr>
            <p:nvPr/>
          </p:nvSpPr>
          <p:spPr bwMode="auto">
            <a:xfrm>
              <a:off x="1957" y="2226"/>
              <a:ext cx="197" cy="23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13" name="Rectangle 1141"/>
            <p:cNvSpPr>
              <a:spLocks noChangeArrowheads="1"/>
            </p:cNvSpPr>
            <p:nvPr/>
          </p:nvSpPr>
          <p:spPr bwMode="auto">
            <a:xfrm>
              <a:off x="1957" y="2249"/>
              <a:ext cx="197" cy="15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14" name="Rectangle 1142"/>
            <p:cNvSpPr>
              <a:spLocks noChangeArrowheads="1"/>
            </p:cNvSpPr>
            <p:nvPr/>
          </p:nvSpPr>
          <p:spPr bwMode="auto">
            <a:xfrm>
              <a:off x="1957" y="2264"/>
              <a:ext cx="197" cy="15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15" name="Rectangle 1143"/>
            <p:cNvSpPr>
              <a:spLocks noChangeArrowheads="1"/>
            </p:cNvSpPr>
            <p:nvPr/>
          </p:nvSpPr>
          <p:spPr bwMode="auto">
            <a:xfrm>
              <a:off x="1957" y="2279"/>
              <a:ext cx="197" cy="23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16" name="Rectangle 1144"/>
            <p:cNvSpPr>
              <a:spLocks noChangeArrowheads="1"/>
            </p:cNvSpPr>
            <p:nvPr/>
          </p:nvSpPr>
          <p:spPr bwMode="auto">
            <a:xfrm>
              <a:off x="1957" y="2302"/>
              <a:ext cx="197" cy="23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17" name="Rectangle 1145"/>
            <p:cNvSpPr>
              <a:spLocks noChangeArrowheads="1"/>
            </p:cNvSpPr>
            <p:nvPr/>
          </p:nvSpPr>
          <p:spPr bwMode="auto">
            <a:xfrm>
              <a:off x="1957" y="2325"/>
              <a:ext cx="197" cy="15"/>
            </a:xfrm>
            <a:prstGeom prst="rect">
              <a:avLst/>
            </a:prstGeom>
            <a:solidFill>
              <a:srgbClr val="87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18" name="Rectangle 1146"/>
            <p:cNvSpPr>
              <a:spLocks noChangeArrowheads="1"/>
            </p:cNvSpPr>
            <p:nvPr/>
          </p:nvSpPr>
          <p:spPr bwMode="auto">
            <a:xfrm>
              <a:off x="1957" y="2340"/>
              <a:ext cx="197" cy="15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19" name="Rectangle 1147"/>
            <p:cNvSpPr>
              <a:spLocks noChangeArrowheads="1"/>
            </p:cNvSpPr>
            <p:nvPr/>
          </p:nvSpPr>
          <p:spPr bwMode="auto">
            <a:xfrm>
              <a:off x="1957" y="2355"/>
              <a:ext cx="197" cy="15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20" name="Rectangle 1148"/>
            <p:cNvSpPr>
              <a:spLocks noChangeArrowheads="1"/>
            </p:cNvSpPr>
            <p:nvPr/>
          </p:nvSpPr>
          <p:spPr bwMode="auto">
            <a:xfrm>
              <a:off x="1957" y="2370"/>
              <a:ext cx="197" cy="16"/>
            </a:xfrm>
            <a:prstGeom prst="rect">
              <a:avLst/>
            </a:prstGeom>
            <a:solidFill>
              <a:srgbClr val="83AF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21" name="Rectangle 1149"/>
            <p:cNvSpPr>
              <a:spLocks noChangeArrowheads="1"/>
            </p:cNvSpPr>
            <p:nvPr/>
          </p:nvSpPr>
          <p:spPr bwMode="auto">
            <a:xfrm>
              <a:off x="1957" y="2386"/>
              <a:ext cx="197" cy="15"/>
            </a:xfrm>
            <a:prstGeom prst="rect">
              <a:avLst/>
            </a:prstGeom>
            <a:solidFill>
              <a:srgbClr val="82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22" name="Rectangle 1150"/>
            <p:cNvSpPr>
              <a:spLocks noChangeArrowheads="1"/>
            </p:cNvSpPr>
            <p:nvPr/>
          </p:nvSpPr>
          <p:spPr bwMode="auto">
            <a:xfrm>
              <a:off x="1957" y="2401"/>
              <a:ext cx="197" cy="15"/>
            </a:xfrm>
            <a:prstGeom prst="rect">
              <a:avLst/>
            </a:prstGeom>
            <a:solidFill>
              <a:srgbClr val="81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23" name="Rectangle 1151"/>
            <p:cNvSpPr>
              <a:spLocks noChangeArrowheads="1"/>
            </p:cNvSpPr>
            <p:nvPr/>
          </p:nvSpPr>
          <p:spPr bwMode="auto">
            <a:xfrm>
              <a:off x="1957" y="2416"/>
              <a:ext cx="197" cy="15"/>
            </a:xfrm>
            <a:prstGeom prst="rect">
              <a:avLst/>
            </a:prstGeom>
            <a:solidFill>
              <a:srgbClr val="80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24" name="Rectangle 1152"/>
            <p:cNvSpPr>
              <a:spLocks noChangeArrowheads="1"/>
            </p:cNvSpPr>
            <p:nvPr/>
          </p:nvSpPr>
          <p:spPr bwMode="auto">
            <a:xfrm>
              <a:off x="1957" y="2431"/>
              <a:ext cx="197" cy="15"/>
            </a:xfrm>
            <a:prstGeom prst="rect">
              <a:avLst/>
            </a:prstGeom>
            <a:solidFill>
              <a:srgbClr val="7E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25" name="Rectangle 1153"/>
            <p:cNvSpPr>
              <a:spLocks noChangeArrowheads="1"/>
            </p:cNvSpPr>
            <p:nvPr/>
          </p:nvSpPr>
          <p:spPr bwMode="auto">
            <a:xfrm>
              <a:off x="1957" y="2446"/>
              <a:ext cx="197" cy="16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26" name="Rectangle 1154"/>
            <p:cNvSpPr>
              <a:spLocks noChangeArrowheads="1"/>
            </p:cNvSpPr>
            <p:nvPr/>
          </p:nvSpPr>
          <p:spPr bwMode="auto">
            <a:xfrm>
              <a:off x="1957" y="2462"/>
              <a:ext cx="197" cy="15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27" name="Rectangle 1155"/>
            <p:cNvSpPr>
              <a:spLocks noChangeArrowheads="1"/>
            </p:cNvSpPr>
            <p:nvPr/>
          </p:nvSpPr>
          <p:spPr bwMode="auto">
            <a:xfrm>
              <a:off x="1957" y="2477"/>
              <a:ext cx="197" cy="15"/>
            </a:xfrm>
            <a:prstGeom prst="rect">
              <a:avLst/>
            </a:prstGeom>
            <a:solidFill>
              <a:srgbClr val="7B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28" name="Rectangle 1156"/>
            <p:cNvSpPr>
              <a:spLocks noChangeArrowheads="1"/>
            </p:cNvSpPr>
            <p:nvPr/>
          </p:nvSpPr>
          <p:spPr bwMode="auto">
            <a:xfrm>
              <a:off x="1957" y="2492"/>
              <a:ext cx="197" cy="23"/>
            </a:xfrm>
            <a:prstGeom prst="rect">
              <a:avLst/>
            </a:prstGeom>
            <a:solidFill>
              <a:srgbClr val="7AA2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29" name="Rectangle 1157"/>
            <p:cNvSpPr>
              <a:spLocks noChangeArrowheads="1"/>
            </p:cNvSpPr>
            <p:nvPr/>
          </p:nvSpPr>
          <p:spPr bwMode="auto">
            <a:xfrm>
              <a:off x="1957" y="2515"/>
              <a:ext cx="197" cy="15"/>
            </a:xfrm>
            <a:prstGeom prst="rect">
              <a:avLst/>
            </a:prstGeom>
            <a:solidFill>
              <a:srgbClr val="78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30" name="Rectangle 1158"/>
            <p:cNvSpPr>
              <a:spLocks noChangeArrowheads="1"/>
            </p:cNvSpPr>
            <p:nvPr/>
          </p:nvSpPr>
          <p:spPr bwMode="auto">
            <a:xfrm>
              <a:off x="1957" y="2530"/>
              <a:ext cx="197" cy="15"/>
            </a:xfrm>
            <a:prstGeom prst="rect">
              <a:avLst/>
            </a:prstGeom>
            <a:solidFill>
              <a:srgbClr val="77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31" name="Rectangle 1159"/>
            <p:cNvSpPr>
              <a:spLocks noChangeArrowheads="1"/>
            </p:cNvSpPr>
            <p:nvPr/>
          </p:nvSpPr>
          <p:spPr bwMode="auto">
            <a:xfrm>
              <a:off x="1957" y="2545"/>
              <a:ext cx="197" cy="15"/>
            </a:xfrm>
            <a:prstGeom prst="rect">
              <a:avLst/>
            </a:prstGeom>
            <a:solidFill>
              <a:srgbClr val="759C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32" name="Rectangle 1160"/>
            <p:cNvSpPr>
              <a:spLocks noChangeArrowheads="1"/>
            </p:cNvSpPr>
            <p:nvPr/>
          </p:nvSpPr>
          <p:spPr bwMode="auto">
            <a:xfrm>
              <a:off x="1957" y="2560"/>
              <a:ext cx="197" cy="15"/>
            </a:xfrm>
            <a:prstGeom prst="rect">
              <a:avLst/>
            </a:prstGeom>
            <a:solidFill>
              <a:srgbClr val="74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33" name="Rectangle 1161"/>
            <p:cNvSpPr>
              <a:spLocks noChangeArrowheads="1"/>
            </p:cNvSpPr>
            <p:nvPr/>
          </p:nvSpPr>
          <p:spPr bwMode="auto">
            <a:xfrm>
              <a:off x="1957" y="2575"/>
              <a:ext cx="197" cy="16"/>
            </a:xfrm>
            <a:prstGeom prst="rect">
              <a:avLst/>
            </a:prstGeom>
            <a:solidFill>
              <a:srgbClr val="7398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34" name="Rectangle 1162"/>
            <p:cNvSpPr>
              <a:spLocks noChangeArrowheads="1"/>
            </p:cNvSpPr>
            <p:nvPr/>
          </p:nvSpPr>
          <p:spPr bwMode="auto">
            <a:xfrm>
              <a:off x="1957" y="2591"/>
              <a:ext cx="197" cy="15"/>
            </a:xfrm>
            <a:prstGeom prst="rect">
              <a:avLst/>
            </a:prstGeom>
            <a:solidFill>
              <a:srgbClr val="7196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35" name="Rectangle 1163"/>
            <p:cNvSpPr>
              <a:spLocks noChangeArrowheads="1"/>
            </p:cNvSpPr>
            <p:nvPr/>
          </p:nvSpPr>
          <p:spPr bwMode="auto">
            <a:xfrm>
              <a:off x="1957" y="2606"/>
              <a:ext cx="197" cy="15"/>
            </a:xfrm>
            <a:prstGeom prst="rect">
              <a:avLst/>
            </a:prstGeom>
            <a:solidFill>
              <a:srgbClr val="6F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36" name="Rectangle 1164"/>
            <p:cNvSpPr>
              <a:spLocks noChangeArrowheads="1"/>
            </p:cNvSpPr>
            <p:nvPr/>
          </p:nvSpPr>
          <p:spPr bwMode="auto">
            <a:xfrm>
              <a:off x="1957" y="2621"/>
              <a:ext cx="197" cy="8"/>
            </a:xfrm>
            <a:prstGeom prst="rect">
              <a:avLst/>
            </a:prstGeom>
            <a:solidFill>
              <a:srgbClr val="6E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37" name="Rectangle 1165"/>
            <p:cNvSpPr>
              <a:spLocks noChangeArrowheads="1"/>
            </p:cNvSpPr>
            <p:nvPr/>
          </p:nvSpPr>
          <p:spPr bwMode="auto">
            <a:xfrm>
              <a:off x="1957" y="2629"/>
              <a:ext cx="197" cy="15"/>
            </a:xfrm>
            <a:prstGeom prst="rect">
              <a:avLst/>
            </a:prstGeom>
            <a:solidFill>
              <a:srgbClr val="6D92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38" name="Rectangle 1166"/>
            <p:cNvSpPr>
              <a:spLocks noChangeArrowheads="1"/>
            </p:cNvSpPr>
            <p:nvPr/>
          </p:nvSpPr>
          <p:spPr bwMode="auto">
            <a:xfrm>
              <a:off x="1957" y="2644"/>
              <a:ext cx="197" cy="15"/>
            </a:xfrm>
            <a:prstGeom prst="rect">
              <a:avLst/>
            </a:prstGeom>
            <a:solidFill>
              <a:srgbClr val="6C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39" name="Rectangle 1167"/>
            <p:cNvSpPr>
              <a:spLocks noChangeArrowheads="1"/>
            </p:cNvSpPr>
            <p:nvPr/>
          </p:nvSpPr>
          <p:spPr bwMode="auto">
            <a:xfrm>
              <a:off x="1957" y="2659"/>
              <a:ext cx="197" cy="15"/>
            </a:xfrm>
            <a:prstGeom prst="rect">
              <a:avLst/>
            </a:prstGeom>
            <a:solidFill>
              <a:srgbClr val="6A8E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40" name="Rectangle 1168"/>
            <p:cNvSpPr>
              <a:spLocks noChangeArrowheads="1"/>
            </p:cNvSpPr>
            <p:nvPr/>
          </p:nvSpPr>
          <p:spPr bwMode="auto">
            <a:xfrm>
              <a:off x="1957" y="2674"/>
              <a:ext cx="197" cy="15"/>
            </a:xfrm>
            <a:prstGeom prst="rect">
              <a:avLst/>
            </a:prstGeom>
            <a:solidFill>
              <a:srgbClr val="69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41" name="Rectangle 1169"/>
            <p:cNvSpPr>
              <a:spLocks noChangeArrowheads="1"/>
            </p:cNvSpPr>
            <p:nvPr/>
          </p:nvSpPr>
          <p:spPr bwMode="auto">
            <a:xfrm>
              <a:off x="1957" y="2689"/>
              <a:ext cx="197" cy="16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42" name="Rectangle 1170"/>
            <p:cNvSpPr>
              <a:spLocks noChangeArrowheads="1"/>
            </p:cNvSpPr>
            <p:nvPr/>
          </p:nvSpPr>
          <p:spPr bwMode="auto">
            <a:xfrm>
              <a:off x="1957" y="2705"/>
              <a:ext cx="197" cy="15"/>
            </a:xfrm>
            <a:prstGeom prst="rect">
              <a:avLst/>
            </a:prstGeom>
            <a:solidFill>
              <a:srgbClr val="6789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43" name="Rectangle 1171"/>
            <p:cNvSpPr>
              <a:spLocks noChangeArrowheads="1"/>
            </p:cNvSpPr>
            <p:nvPr/>
          </p:nvSpPr>
          <p:spPr bwMode="auto">
            <a:xfrm>
              <a:off x="1957" y="2720"/>
              <a:ext cx="197" cy="15"/>
            </a:xfrm>
            <a:prstGeom prst="rect">
              <a:avLst/>
            </a:prstGeom>
            <a:solidFill>
              <a:srgbClr val="65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44" name="Rectangle 1172"/>
            <p:cNvSpPr>
              <a:spLocks noChangeArrowheads="1"/>
            </p:cNvSpPr>
            <p:nvPr/>
          </p:nvSpPr>
          <p:spPr bwMode="auto">
            <a:xfrm>
              <a:off x="1957" y="2735"/>
              <a:ext cx="197" cy="8"/>
            </a:xfrm>
            <a:prstGeom prst="rect">
              <a:avLst/>
            </a:prstGeom>
            <a:solidFill>
              <a:srgbClr val="64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45" name="Rectangle 1173"/>
            <p:cNvSpPr>
              <a:spLocks noChangeArrowheads="1"/>
            </p:cNvSpPr>
            <p:nvPr/>
          </p:nvSpPr>
          <p:spPr bwMode="auto">
            <a:xfrm>
              <a:off x="1957" y="2743"/>
              <a:ext cx="197" cy="15"/>
            </a:xfrm>
            <a:prstGeom prst="rect">
              <a:avLst/>
            </a:prstGeom>
            <a:solidFill>
              <a:srgbClr val="6384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46" name="Rectangle 1174"/>
            <p:cNvSpPr>
              <a:spLocks noChangeArrowheads="1"/>
            </p:cNvSpPr>
            <p:nvPr/>
          </p:nvSpPr>
          <p:spPr bwMode="auto">
            <a:xfrm>
              <a:off x="1957" y="2758"/>
              <a:ext cx="197" cy="15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47" name="Rectangle 1175"/>
            <p:cNvSpPr>
              <a:spLocks noChangeArrowheads="1"/>
            </p:cNvSpPr>
            <p:nvPr/>
          </p:nvSpPr>
          <p:spPr bwMode="auto">
            <a:xfrm>
              <a:off x="1957" y="2773"/>
              <a:ext cx="197" cy="15"/>
            </a:xfrm>
            <a:prstGeom prst="rect">
              <a:avLst/>
            </a:prstGeom>
            <a:solidFill>
              <a:srgbClr val="61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48" name="Rectangle 1176"/>
            <p:cNvSpPr>
              <a:spLocks noChangeArrowheads="1"/>
            </p:cNvSpPr>
            <p:nvPr/>
          </p:nvSpPr>
          <p:spPr bwMode="auto">
            <a:xfrm>
              <a:off x="1957" y="2788"/>
              <a:ext cx="197" cy="15"/>
            </a:xfrm>
            <a:prstGeom prst="rect">
              <a:avLst/>
            </a:prstGeom>
            <a:solidFill>
              <a:srgbClr val="5F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49" name="Rectangle 1177"/>
            <p:cNvSpPr>
              <a:spLocks noChangeArrowheads="1"/>
            </p:cNvSpPr>
            <p:nvPr/>
          </p:nvSpPr>
          <p:spPr bwMode="auto">
            <a:xfrm>
              <a:off x="1957" y="2803"/>
              <a:ext cx="197" cy="16"/>
            </a:xfrm>
            <a:prstGeom prst="rect">
              <a:avLst/>
            </a:prstGeom>
            <a:solidFill>
              <a:srgbClr val="5E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50" name="Rectangle 1178"/>
            <p:cNvSpPr>
              <a:spLocks noChangeArrowheads="1"/>
            </p:cNvSpPr>
            <p:nvPr/>
          </p:nvSpPr>
          <p:spPr bwMode="auto">
            <a:xfrm>
              <a:off x="1957" y="2819"/>
              <a:ext cx="197" cy="15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51" name="Rectangle 1179"/>
            <p:cNvSpPr>
              <a:spLocks noChangeArrowheads="1"/>
            </p:cNvSpPr>
            <p:nvPr/>
          </p:nvSpPr>
          <p:spPr bwMode="auto">
            <a:xfrm>
              <a:off x="1957" y="2834"/>
              <a:ext cx="197" cy="7"/>
            </a:xfrm>
            <a:prstGeom prst="rect">
              <a:avLst/>
            </a:prstGeom>
            <a:solidFill>
              <a:srgbClr val="5B7A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52" name="Rectangle 1180"/>
            <p:cNvSpPr>
              <a:spLocks noChangeArrowheads="1"/>
            </p:cNvSpPr>
            <p:nvPr/>
          </p:nvSpPr>
          <p:spPr bwMode="auto">
            <a:xfrm>
              <a:off x="1957" y="2841"/>
              <a:ext cx="197" cy="16"/>
            </a:xfrm>
            <a:prstGeom prst="rect">
              <a:avLst/>
            </a:prstGeom>
            <a:solidFill>
              <a:srgbClr val="5B79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53" name="Rectangle 1181"/>
            <p:cNvSpPr>
              <a:spLocks noChangeArrowheads="1"/>
            </p:cNvSpPr>
            <p:nvPr/>
          </p:nvSpPr>
          <p:spPr bwMode="auto">
            <a:xfrm>
              <a:off x="1957" y="2857"/>
              <a:ext cx="197" cy="22"/>
            </a:xfrm>
            <a:prstGeom prst="rect">
              <a:avLst/>
            </a:prstGeom>
            <a:solidFill>
              <a:srgbClr val="5A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54" name="Rectangle 1182"/>
            <p:cNvSpPr>
              <a:spLocks noChangeArrowheads="1"/>
            </p:cNvSpPr>
            <p:nvPr/>
          </p:nvSpPr>
          <p:spPr bwMode="auto">
            <a:xfrm>
              <a:off x="1957" y="2879"/>
              <a:ext cx="197" cy="15"/>
            </a:xfrm>
            <a:prstGeom prst="rect">
              <a:avLst/>
            </a:prstGeom>
            <a:solidFill>
              <a:srgbClr val="5875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55" name="Rectangle 1183"/>
            <p:cNvSpPr>
              <a:spLocks noChangeArrowheads="1"/>
            </p:cNvSpPr>
            <p:nvPr/>
          </p:nvSpPr>
          <p:spPr bwMode="auto">
            <a:xfrm>
              <a:off x="1957" y="2894"/>
              <a:ext cx="197" cy="16"/>
            </a:xfrm>
            <a:prstGeom prst="rect">
              <a:avLst/>
            </a:prstGeom>
            <a:solidFill>
              <a:srgbClr val="57739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56" name="Rectangle 1184"/>
            <p:cNvSpPr>
              <a:spLocks noChangeArrowheads="1"/>
            </p:cNvSpPr>
            <p:nvPr/>
          </p:nvSpPr>
          <p:spPr bwMode="auto">
            <a:xfrm>
              <a:off x="1957" y="2910"/>
              <a:ext cx="197" cy="15"/>
            </a:xfrm>
            <a:prstGeom prst="rect">
              <a:avLst/>
            </a:prstGeom>
            <a:solidFill>
              <a:srgbClr val="5672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57" name="Rectangle 1185"/>
            <p:cNvSpPr>
              <a:spLocks noChangeArrowheads="1"/>
            </p:cNvSpPr>
            <p:nvPr/>
          </p:nvSpPr>
          <p:spPr bwMode="auto">
            <a:xfrm>
              <a:off x="1957" y="2925"/>
              <a:ext cx="197" cy="15"/>
            </a:xfrm>
            <a:prstGeom prst="rect">
              <a:avLst/>
            </a:prstGeom>
            <a:solidFill>
              <a:srgbClr val="55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58" name="Rectangle 1186"/>
            <p:cNvSpPr>
              <a:spLocks noChangeArrowheads="1"/>
            </p:cNvSpPr>
            <p:nvPr/>
          </p:nvSpPr>
          <p:spPr bwMode="auto">
            <a:xfrm>
              <a:off x="1957" y="2940"/>
              <a:ext cx="197" cy="23"/>
            </a:xfrm>
            <a:prstGeom prst="rect">
              <a:avLst/>
            </a:prstGeom>
            <a:solidFill>
              <a:srgbClr val="54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59" name="Rectangle 1187"/>
            <p:cNvSpPr>
              <a:spLocks noChangeArrowheads="1"/>
            </p:cNvSpPr>
            <p:nvPr/>
          </p:nvSpPr>
          <p:spPr bwMode="auto">
            <a:xfrm>
              <a:off x="1957" y="2963"/>
              <a:ext cx="197" cy="23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60" name="Rectangle 1188"/>
            <p:cNvSpPr>
              <a:spLocks noChangeArrowheads="1"/>
            </p:cNvSpPr>
            <p:nvPr/>
          </p:nvSpPr>
          <p:spPr bwMode="auto">
            <a:xfrm>
              <a:off x="1957" y="2986"/>
              <a:ext cx="197" cy="15"/>
            </a:xfrm>
            <a:prstGeom prst="rect">
              <a:avLst/>
            </a:prstGeom>
            <a:solidFill>
              <a:srgbClr val="51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61" name="Rectangle 1189"/>
            <p:cNvSpPr>
              <a:spLocks noChangeArrowheads="1"/>
            </p:cNvSpPr>
            <p:nvPr/>
          </p:nvSpPr>
          <p:spPr bwMode="auto">
            <a:xfrm>
              <a:off x="1957" y="3001"/>
              <a:ext cx="197" cy="15"/>
            </a:xfrm>
            <a:prstGeom prst="rect">
              <a:avLst/>
            </a:prstGeom>
            <a:solidFill>
              <a:srgbClr val="5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62" name="Rectangle 1190"/>
            <p:cNvSpPr>
              <a:spLocks noChangeArrowheads="1"/>
            </p:cNvSpPr>
            <p:nvPr/>
          </p:nvSpPr>
          <p:spPr bwMode="auto">
            <a:xfrm>
              <a:off x="1957" y="3016"/>
              <a:ext cx="197" cy="23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63" name="Rectangle 1191"/>
            <p:cNvSpPr>
              <a:spLocks noChangeArrowheads="1"/>
            </p:cNvSpPr>
            <p:nvPr/>
          </p:nvSpPr>
          <p:spPr bwMode="auto">
            <a:xfrm>
              <a:off x="1957" y="3039"/>
              <a:ext cx="197" cy="30"/>
            </a:xfrm>
            <a:prstGeom prst="rect">
              <a:avLst/>
            </a:prstGeom>
            <a:solidFill>
              <a:srgbClr val="4E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64" name="Rectangle 1192"/>
            <p:cNvSpPr>
              <a:spLocks noChangeArrowheads="1"/>
            </p:cNvSpPr>
            <p:nvPr/>
          </p:nvSpPr>
          <p:spPr bwMode="auto">
            <a:xfrm>
              <a:off x="1957" y="3069"/>
              <a:ext cx="197" cy="23"/>
            </a:xfrm>
            <a:prstGeom prst="rect">
              <a:avLst/>
            </a:prstGeom>
            <a:solidFill>
              <a:srgbClr val="4C66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65" name="Rectangle 1193"/>
            <p:cNvSpPr>
              <a:spLocks noChangeArrowheads="1"/>
            </p:cNvSpPr>
            <p:nvPr/>
          </p:nvSpPr>
          <p:spPr bwMode="auto">
            <a:xfrm>
              <a:off x="1957" y="3092"/>
              <a:ext cx="197" cy="23"/>
            </a:xfrm>
            <a:prstGeom prst="rect">
              <a:avLst/>
            </a:prstGeom>
            <a:solidFill>
              <a:srgbClr val="4B64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66" name="Rectangle 1194"/>
            <p:cNvSpPr>
              <a:spLocks noChangeArrowheads="1"/>
            </p:cNvSpPr>
            <p:nvPr/>
          </p:nvSpPr>
          <p:spPr bwMode="auto">
            <a:xfrm>
              <a:off x="1957" y="3115"/>
              <a:ext cx="197" cy="23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67" name="Rectangle 1195"/>
            <p:cNvSpPr>
              <a:spLocks noChangeArrowheads="1"/>
            </p:cNvSpPr>
            <p:nvPr/>
          </p:nvSpPr>
          <p:spPr bwMode="auto">
            <a:xfrm>
              <a:off x="1957" y="3138"/>
              <a:ext cx="197" cy="22"/>
            </a:xfrm>
            <a:prstGeom prst="rect">
              <a:avLst/>
            </a:prstGeom>
            <a:solidFill>
              <a:srgbClr val="4961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68" name="Rectangle 1196"/>
            <p:cNvSpPr>
              <a:spLocks noChangeArrowheads="1"/>
            </p:cNvSpPr>
            <p:nvPr/>
          </p:nvSpPr>
          <p:spPr bwMode="auto">
            <a:xfrm>
              <a:off x="1957" y="3160"/>
              <a:ext cx="197" cy="46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69" name="Rectangle 1197"/>
            <p:cNvSpPr>
              <a:spLocks noChangeArrowheads="1"/>
            </p:cNvSpPr>
            <p:nvPr/>
          </p:nvSpPr>
          <p:spPr bwMode="auto">
            <a:xfrm>
              <a:off x="1957" y="3206"/>
              <a:ext cx="197" cy="38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70" name="Rectangle 1198"/>
            <p:cNvSpPr>
              <a:spLocks noChangeArrowheads="1"/>
            </p:cNvSpPr>
            <p:nvPr/>
          </p:nvSpPr>
          <p:spPr bwMode="auto">
            <a:xfrm>
              <a:off x="1957" y="1770"/>
              <a:ext cx="197" cy="147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71" name="Rectangle 1199"/>
            <p:cNvSpPr>
              <a:spLocks noChangeArrowheads="1"/>
            </p:cNvSpPr>
            <p:nvPr/>
          </p:nvSpPr>
          <p:spPr bwMode="auto">
            <a:xfrm>
              <a:off x="3051" y="1611"/>
              <a:ext cx="197" cy="91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72" name="Rectangle 1200"/>
            <p:cNvSpPr>
              <a:spLocks noChangeArrowheads="1"/>
            </p:cNvSpPr>
            <p:nvPr/>
          </p:nvSpPr>
          <p:spPr bwMode="auto">
            <a:xfrm>
              <a:off x="3051" y="1702"/>
              <a:ext cx="197" cy="76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73" name="Rectangle 1201"/>
            <p:cNvSpPr>
              <a:spLocks noChangeArrowheads="1"/>
            </p:cNvSpPr>
            <p:nvPr/>
          </p:nvSpPr>
          <p:spPr bwMode="auto">
            <a:xfrm>
              <a:off x="3051" y="1778"/>
              <a:ext cx="197" cy="76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74" name="Rectangle 1202"/>
            <p:cNvSpPr>
              <a:spLocks noChangeArrowheads="1"/>
            </p:cNvSpPr>
            <p:nvPr/>
          </p:nvSpPr>
          <p:spPr bwMode="auto">
            <a:xfrm>
              <a:off x="3051" y="1854"/>
              <a:ext cx="197" cy="53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75" name="Rectangle 1203"/>
            <p:cNvSpPr>
              <a:spLocks noChangeArrowheads="1"/>
            </p:cNvSpPr>
            <p:nvPr/>
          </p:nvSpPr>
          <p:spPr bwMode="auto">
            <a:xfrm>
              <a:off x="3051" y="1907"/>
              <a:ext cx="197" cy="30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76" name="Rectangle 1204"/>
            <p:cNvSpPr>
              <a:spLocks noChangeArrowheads="1"/>
            </p:cNvSpPr>
            <p:nvPr/>
          </p:nvSpPr>
          <p:spPr bwMode="auto">
            <a:xfrm>
              <a:off x="3051" y="1937"/>
              <a:ext cx="197" cy="46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77" name="Rectangle 1205"/>
            <p:cNvSpPr>
              <a:spLocks noChangeArrowheads="1"/>
            </p:cNvSpPr>
            <p:nvPr/>
          </p:nvSpPr>
          <p:spPr bwMode="auto">
            <a:xfrm>
              <a:off x="3051" y="1983"/>
              <a:ext cx="197" cy="30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78" name="Rectangle 1206"/>
            <p:cNvSpPr>
              <a:spLocks noChangeArrowheads="1"/>
            </p:cNvSpPr>
            <p:nvPr/>
          </p:nvSpPr>
          <p:spPr bwMode="auto">
            <a:xfrm>
              <a:off x="3051" y="2013"/>
              <a:ext cx="197" cy="23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79" name="Rectangle 1207"/>
            <p:cNvSpPr>
              <a:spLocks noChangeArrowheads="1"/>
            </p:cNvSpPr>
            <p:nvPr/>
          </p:nvSpPr>
          <p:spPr bwMode="auto">
            <a:xfrm>
              <a:off x="3051" y="2036"/>
              <a:ext cx="197" cy="31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80" name="Rectangle 1208"/>
            <p:cNvSpPr>
              <a:spLocks noChangeArrowheads="1"/>
            </p:cNvSpPr>
            <p:nvPr/>
          </p:nvSpPr>
          <p:spPr bwMode="auto">
            <a:xfrm>
              <a:off x="3051" y="2067"/>
              <a:ext cx="197" cy="22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81" name="Rectangle 1209"/>
            <p:cNvSpPr>
              <a:spLocks noChangeArrowheads="1"/>
            </p:cNvSpPr>
            <p:nvPr/>
          </p:nvSpPr>
          <p:spPr bwMode="auto">
            <a:xfrm>
              <a:off x="3051" y="2089"/>
              <a:ext cx="197" cy="23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82" name="Rectangle 1210"/>
            <p:cNvSpPr>
              <a:spLocks noChangeArrowheads="1"/>
            </p:cNvSpPr>
            <p:nvPr/>
          </p:nvSpPr>
          <p:spPr bwMode="auto">
            <a:xfrm>
              <a:off x="3051" y="2112"/>
              <a:ext cx="197" cy="31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83" name="Rectangle 1211"/>
            <p:cNvSpPr>
              <a:spLocks noChangeArrowheads="1"/>
            </p:cNvSpPr>
            <p:nvPr/>
          </p:nvSpPr>
          <p:spPr bwMode="auto">
            <a:xfrm>
              <a:off x="3051" y="2143"/>
              <a:ext cx="197" cy="15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84" name="Rectangle 1212"/>
            <p:cNvSpPr>
              <a:spLocks noChangeArrowheads="1"/>
            </p:cNvSpPr>
            <p:nvPr/>
          </p:nvSpPr>
          <p:spPr bwMode="auto">
            <a:xfrm>
              <a:off x="3051" y="2158"/>
              <a:ext cx="197" cy="23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85" name="Rectangle 1213"/>
            <p:cNvSpPr>
              <a:spLocks noChangeArrowheads="1"/>
            </p:cNvSpPr>
            <p:nvPr/>
          </p:nvSpPr>
          <p:spPr bwMode="auto">
            <a:xfrm>
              <a:off x="3051" y="2181"/>
              <a:ext cx="197" cy="22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86" name="Rectangle 1214"/>
            <p:cNvSpPr>
              <a:spLocks noChangeArrowheads="1"/>
            </p:cNvSpPr>
            <p:nvPr/>
          </p:nvSpPr>
          <p:spPr bwMode="auto">
            <a:xfrm>
              <a:off x="3051" y="2203"/>
              <a:ext cx="197" cy="23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87" name="Rectangle 1215"/>
            <p:cNvSpPr>
              <a:spLocks noChangeArrowheads="1"/>
            </p:cNvSpPr>
            <p:nvPr/>
          </p:nvSpPr>
          <p:spPr bwMode="auto">
            <a:xfrm>
              <a:off x="3051" y="2226"/>
              <a:ext cx="197" cy="15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88" name="Rectangle 1216"/>
            <p:cNvSpPr>
              <a:spLocks noChangeArrowheads="1"/>
            </p:cNvSpPr>
            <p:nvPr/>
          </p:nvSpPr>
          <p:spPr bwMode="auto">
            <a:xfrm>
              <a:off x="3051" y="2241"/>
              <a:ext cx="197" cy="23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89" name="Rectangle 1217"/>
            <p:cNvSpPr>
              <a:spLocks noChangeArrowheads="1"/>
            </p:cNvSpPr>
            <p:nvPr/>
          </p:nvSpPr>
          <p:spPr bwMode="auto">
            <a:xfrm>
              <a:off x="3051" y="2264"/>
              <a:ext cx="197" cy="15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90" name="Rectangle 1218"/>
            <p:cNvSpPr>
              <a:spLocks noChangeArrowheads="1"/>
            </p:cNvSpPr>
            <p:nvPr/>
          </p:nvSpPr>
          <p:spPr bwMode="auto">
            <a:xfrm>
              <a:off x="3051" y="2279"/>
              <a:ext cx="197" cy="15"/>
            </a:xfrm>
            <a:prstGeom prst="rect">
              <a:avLst/>
            </a:prstGeom>
            <a:solidFill>
              <a:srgbClr val="83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91" name="Rectangle 1219"/>
            <p:cNvSpPr>
              <a:spLocks noChangeArrowheads="1"/>
            </p:cNvSpPr>
            <p:nvPr/>
          </p:nvSpPr>
          <p:spPr bwMode="auto">
            <a:xfrm>
              <a:off x="3051" y="2294"/>
              <a:ext cx="197" cy="16"/>
            </a:xfrm>
            <a:prstGeom prst="rect">
              <a:avLst/>
            </a:prstGeom>
            <a:solidFill>
              <a:srgbClr val="82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92" name="Rectangle 1220"/>
            <p:cNvSpPr>
              <a:spLocks noChangeArrowheads="1"/>
            </p:cNvSpPr>
            <p:nvPr/>
          </p:nvSpPr>
          <p:spPr bwMode="auto">
            <a:xfrm>
              <a:off x="3051" y="2310"/>
              <a:ext cx="197" cy="22"/>
            </a:xfrm>
            <a:prstGeom prst="rect">
              <a:avLst/>
            </a:prstGeom>
            <a:solidFill>
              <a:srgbClr val="81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93" name="Rectangle 1221"/>
            <p:cNvSpPr>
              <a:spLocks noChangeArrowheads="1"/>
            </p:cNvSpPr>
            <p:nvPr/>
          </p:nvSpPr>
          <p:spPr bwMode="auto">
            <a:xfrm>
              <a:off x="3051" y="2332"/>
              <a:ext cx="197" cy="16"/>
            </a:xfrm>
            <a:prstGeom prst="rect">
              <a:avLst/>
            </a:prstGeom>
            <a:solidFill>
              <a:srgbClr val="7F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94" name="Rectangle 1222"/>
            <p:cNvSpPr>
              <a:spLocks noChangeArrowheads="1"/>
            </p:cNvSpPr>
            <p:nvPr/>
          </p:nvSpPr>
          <p:spPr bwMode="auto">
            <a:xfrm>
              <a:off x="3051" y="2348"/>
              <a:ext cx="197" cy="15"/>
            </a:xfrm>
            <a:prstGeom prst="rect">
              <a:avLst/>
            </a:prstGeom>
            <a:solidFill>
              <a:srgbClr val="7E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95" name="Rectangle 1223"/>
            <p:cNvSpPr>
              <a:spLocks noChangeArrowheads="1"/>
            </p:cNvSpPr>
            <p:nvPr/>
          </p:nvSpPr>
          <p:spPr bwMode="auto">
            <a:xfrm>
              <a:off x="3051" y="2363"/>
              <a:ext cx="197" cy="15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96" name="Rectangle 1224"/>
            <p:cNvSpPr>
              <a:spLocks noChangeArrowheads="1"/>
            </p:cNvSpPr>
            <p:nvPr/>
          </p:nvSpPr>
          <p:spPr bwMode="auto">
            <a:xfrm>
              <a:off x="3051" y="2378"/>
              <a:ext cx="197" cy="23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97" name="Rectangle 1225"/>
            <p:cNvSpPr>
              <a:spLocks noChangeArrowheads="1"/>
            </p:cNvSpPr>
            <p:nvPr/>
          </p:nvSpPr>
          <p:spPr bwMode="auto">
            <a:xfrm>
              <a:off x="3051" y="2401"/>
              <a:ext cx="197" cy="15"/>
            </a:xfrm>
            <a:prstGeom prst="rect">
              <a:avLst/>
            </a:prstGeom>
            <a:solidFill>
              <a:srgbClr val="7B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98" name="Rectangle 1226"/>
            <p:cNvSpPr>
              <a:spLocks noChangeArrowheads="1"/>
            </p:cNvSpPr>
            <p:nvPr/>
          </p:nvSpPr>
          <p:spPr bwMode="auto">
            <a:xfrm>
              <a:off x="3051" y="2416"/>
              <a:ext cx="197" cy="15"/>
            </a:xfrm>
            <a:prstGeom prst="rect">
              <a:avLst/>
            </a:prstGeom>
            <a:solidFill>
              <a:srgbClr val="7AA2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899" name="Rectangle 1227"/>
            <p:cNvSpPr>
              <a:spLocks noChangeArrowheads="1"/>
            </p:cNvSpPr>
            <p:nvPr/>
          </p:nvSpPr>
          <p:spPr bwMode="auto">
            <a:xfrm>
              <a:off x="3051" y="2431"/>
              <a:ext cx="197" cy="15"/>
            </a:xfrm>
            <a:prstGeom prst="rect">
              <a:avLst/>
            </a:prstGeom>
            <a:solidFill>
              <a:srgbClr val="78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00" name="Rectangle 1228"/>
            <p:cNvSpPr>
              <a:spLocks noChangeArrowheads="1"/>
            </p:cNvSpPr>
            <p:nvPr/>
          </p:nvSpPr>
          <p:spPr bwMode="auto">
            <a:xfrm>
              <a:off x="3051" y="2446"/>
              <a:ext cx="197" cy="16"/>
            </a:xfrm>
            <a:prstGeom prst="rect">
              <a:avLst/>
            </a:prstGeom>
            <a:solidFill>
              <a:srgbClr val="77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01" name="Rectangle 1229"/>
            <p:cNvSpPr>
              <a:spLocks noChangeArrowheads="1"/>
            </p:cNvSpPr>
            <p:nvPr/>
          </p:nvSpPr>
          <p:spPr bwMode="auto">
            <a:xfrm>
              <a:off x="3051" y="2462"/>
              <a:ext cx="197" cy="15"/>
            </a:xfrm>
            <a:prstGeom prst="rect">
              <a:avLst/>
            </a:prstGeom>
            <a:solidFill>
              <a:srgbClr val="769D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413902" name="Group 1230"/>
          <p:cNvGrpSpPr>
            <a:grpSpLocks/>
          </p:cNvGrpSpPr>
          <p:nvPr/>
        </p:nvGrpSpPr>
        <p:grpSpPr bwMode="auto">
          <a:xfrm>
            <a:off x="1695450" y="2557463"/>
            <a:ext cx="5184775" cy="2592387"/>
            <a:chOff x="1068" y="1611"/>
            <a:chExt cx="3266" cy="1633"/>
          </a:xfrm>
        </p:grpSpPr>
        <p:sp>
          <p:nvSpPr>
            <p:cNvPr id="413903" name="Rectangle 1231"/>
            <p:cNvSpPr>
              <a:spLocks noChangeArrowheads="1"/>
            </p:cNvSpPr>
            <p:nvPr/>
          </p:nvSpPr>
          <p:spPr bwMode="auto">
            <a:xfrm>
              <a:off x="3051" y="2477"/>
              <a:ext cx="197" cy="15"/>
            </a:xfrm>
            <a:prstGeom prst="rect">
              <a:avLst/>
            </a:prstGeom>
            <a:solidFill>
              <a:srgbClr val="759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04" name="Rectangle 1232"/>
            <p:cNvSpPr>
              <a:spLocks noChangeArrowheads="1"/>
            </p:cNvSpPr>
            <p:nvPr/>
          </p:nvSpPr>
          <p:spPr bwMode="auto">
            <a:xfrm>
              <a:off x="3051" y="2492"/>
              <a:ext cx="197" cy="15"/>
            </a:xfrm>
            <a:prstGeom prst="rect">
              <a:avLst/>
            </a:prstGeom>
            <a:solidFill>
              <a:srgbClr val="74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05" name="Rectangle 1233"/>
            <p:cNvSpPr>
              <a:spLocks noChangeArrowheads="1"/>
            </p:cNvSpPr>
            <p:nvPr/>
          </p:nvSpPr>
          <p:spPr bwMode="auto">
            <a:xfrm>
              <a:off x="3051" y="2507"/>
              <a:ext cx="197" cy="15"/>
            </a:xfrm>
            <a:prstGeom prst="rect">
              <a:avLst/>
            </a:prstGeom>
            <a:solidFill>
              <a:srgbClr val="7297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06" name="Rectangle 1234"/>
            <p:cNvSpPr>
              <a:spLocks noChangeArrowheads="1"/>
            </p:cNvSpPr>
            <p:nvPr/>
          </p:nvSpPr>
          <p:spPr bwMode="auto">
            <a:xfrm>
              <a:off x="3051" y="2522"/>
              <a:ext cx="197" cy="16"/>
            </a:xfrm>
            <a:prstGeom prst="rect">
              <a:avLst/>
            </a:prstGeom>
            <a:solidFill>
              <a:srgbClr val="7096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07" name="Rectangle 1235"/>
            <p:cNvSpPr>
              <a:spLocks noChangeArrowheads="1"/>
            </p:cNvSpPr>
            <p:nvPr/>
          </p:nvSpPr>
          <p:spPr bwMode="auto">
            <a:xfrm>
              <a:off x="3051" y="2538"/>
              <a:ext cx="197" cy="15"/>
            </a:xfrm>
            <a:prstGeom prst="rect">
              <a:avLst/>
            </a:prstGeom>
            <a:solidFill>
              <a:srgbClr val="6F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08" name="Rectangle 1236"/>
            <p:cNvSpPr>
              <a:spLocks noChangeArrowheads="1"/>
            </p:cNvSpPr>
            <p:nvPr/>
          </p:nvSpPr>
          <p:spPr bwMode="auto">
            <a:xfrm>
              <a:off x="3051" y="2553"/>
              <a:ext cx="197" cy="15"/>
            </a:xfrm>
            <a:prstGeom prst="rect">
              <a:avLst/>
            </a:prstGeom>
            <a:solidFill>
              <a:srgbClr val="6E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09" name="Rectangle 1237"/>
            <p:cNvSpPr>
              <a:spLocks noChangeArrowheads="1"/>
            </p:cNvSpPr>
            <p:nvPr/>
          </p:nvSpPr>
          <p:spPr bwMode="auto">
            <a:xfrm>
              <a:off x="3051" y="2568"/>
              <a:ext cx="197" cy="15"/>
            </a:xfrm>
            <a:prstGeom prst="rect">
              <a:avLst/>
            </a:prstGeom>
            <a:solidFill>
              <a:srgbClr val="6D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10" name="Rectangle 1238"/>
            <p:cNvSpPr>
              <a:spLocks noChangeArrowheads="1"/>
            </p:cNvSpPr>
            <p:nvPr/>
          </p:nvSpPr>
          <p:spPr bwMode="auto">
            <a:xfrm>
              <a:off x="3051" y="2583"/>
              <a:ext cx="197" cy="15"/>
            </a:xfrm>
            <a:prstGeom prst="rect">
              <a:avLst/>
            </a:prstGeom>
            <a:solidFill>
              <a:srgbClr val="6C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11" name="Rectangle 1239"/>
            <p:cNvSpPr>
              <a:spLocks noChangeArrowheads="1"/>
            </p:cNvSpPr>
            <p:nvPr/>
          </p:nvSpPr>
          <p:spPr bwMode="auto">
            <a:xfrm>
              <a:off x="3051" y="2598"/>
              <a:ext cx="197" cy="15"/>
            </a:xfrm>
            <a:prstGeom prst="rect">
              <a:avLst/>
            </a:prstGeom>
            <a:solidFill>
              <a:srgbClr val="6A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12" name="Rectangle 1240"/>
            <p:cNvSpPr>
              <a:spLocks noChangeArrowheads="1"/>
            </p:cNvSpPr>
            <p:nvPr/>
          </p:nvSpPr>
          <p:spPr bwMode="auto">
            <a:xfrm>
              <a:off x="3051" y="2613"/>
              <a:ext cx="197" cy="16"/>
            </a:xfrm>
            <a:prstGeom prst="rect">
              <a:avLst/>
            </a:prstGeom>
            <a:solidFill>
              <a:srgbClr val="69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13" name="Rectangle 1241"/>
            <p:cNvSpPr>
              <a:spLocks noChangeArrowheads="1"/>
            </p:cNvSpPr>
            <p:nvPr/>
          </p:nvSpPr>
          <p:spPr bwMode="auto">
            <a:xfrm>
              <a:off x="3051" y="2629"/>
              <a:ext cx="197" cy="15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14" name="Rectangle 1242"/>
            <p:cNvSpPr>
              <a:spLocks noChangeArrowheads="1"/>
            </p:cNvSpPr>
            <p:nvPr/>
          </p:nvSpPr>
          <p:spPr bwMode="auto">
            <a:xfrm>
              <a:off x="3051" y="2644"/>
              <a:ext cx="197" cy="15"/>
            </a:xfrm>
            <a:prstGeom prst="rect">
              <a:avLst/>
            </a:prstGeom>
            <a:solidFill>
              <a:srgbClr val="6789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15" name="Rectangle 1243"/>
            <p:cNvSpPr>
              <a:spLocks noChangeArrowheads="1"/>
            </p:cNvSpPr>
            <p:nvPr/>
          </p:nvSpPr>
          <p:spPr bwMode="auto">
            <a:xfrm>
              <a:off x="3051" y="2659"/>
              <a:ext cx="197" cy="15"/>
            </a:xfrm>
            <a:prstGeom prst="rect">
              <a:avLst/>
            </a:prstGeom>
            <a:solidFill>
              <a:srgbClr val="66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16" name="Rectangle 1244"/>
            <p:cNvSpPr>
              <a:spLocks noChangeArrowheads="1"/>
            </p:cNvSpPr>
            <p:nvPr/>
          </p:nvSpPr>
          <p:spPr bwMode="auto">
            <a:xfrm>
              <a:off x="3051" y="2674"/>
              <a:ext cx="197" cy="15"/>
            </a:xfrm>
            <a:prstGeom prst="rect">
              <a:avLst/>
            </a:prstGeom>
            <a:solidFill>
              <a:srgbClr val="64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17" name="Rectangle 1245"/>
            <p:cNvSpPr>
              <a:spLocks noChangeArrowheads="1"/>
            </p:cNvSpPr>
            <p:nvPr/>
          </p:nvSpPr>
          <p:spPr bwMode="auto">
            <a:xfrm>
              <a:off x="3051" y="2689"/>
              <a:ext cx="197" cy="16"/>
            </a:xfrm>
            <a:prstGeom prst="rect">
              <a:avLst/>
            </a:prstGeom>
            <a:solidFill>
              <a:srgbClr val="6384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18" name="Rectangle 1246"/>
            <p:cNvSpPr>
              <a:spLocks noChangeArrowheads="1"/>
            </p:cNvSpPr>
            <p:nvPr/>
          </p:nvSpPr>
          <p:spPr bwMode="auto">
            <a:xfrm>
              <a:off x="3051" y="2705"/>
              <a:ext cx="197" cy="15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19" name="Rectangle 1247"/>
            <p:cNvSpPr>
              <a:spLocks noChangeArrowheads="1"/>
            </p:cNvSpPr>
            <p:nvPr/>
          </p:nvSpPr>
          <p:spPr bwMode="auto">
            <a:xfrm>
              <a:off x="3051" y="2720"/>
              <a:ext cx="197" cy="15"/>
            </a:xfrm>
            <a:prstGeom prst="rect">
              <a:avLst/>
            </a:prstGeom>
            <a:solidFill>
              <a:srgbClr val="61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20" name="Rectangle 1248"/>
            <p:cNvSpPr>
              <a:spLocks noChangeArrowheads="1"/>
            </p:cNvSpPr>
            <p:nvPr/>
          </p:nvSpPr>
          <p:spPr bwMode="auto">
            <a:xfrm>
              <a:off x="3051" y="2735"/>
              <a:ext cx="197" cy="15"/>
            </a:xfrm>
            <a:prstGeom prst="rect">
              <a:avLst/>
            </a:prstGeom>
            <a:solidFill>
              <a:srgbClr val="60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21" name="Rectangle 1249"/>
            <p:cNvSpPr>
              <a:spLocks noChangeArrowheads="1"/>
            </p:cNvSpPr>
            <p:nvPr/>
          </p:nvSpPr>
          <p:spPr bwMode="auto">
            <a:xfrm>
              <a:off x="3051" y="2750"/>
              <a:ext cx="197" cy="15"/>
            </a:xfrm>
            <a:prstGeom prst="rect">
              <a:avLst/>
            </a:prstGeom>
            <a:solidFill>
              <a:srgbClr val="5E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22" name="Rectangle 1250"/>
            <p:cNvSpPr>
              <a:spLocks noChangeArrowheads="1"/>
            </p:cNvSpPr>
            <p:nvPr/>
          </p:nvSpPr>
          <p:spPr bwMode="auto">
            <a:xfrm>
              <a:off x="3051" y="2765"/>
              <a:ext cx="197" cy="16"/>
            </a:xfrm>
            <a:prstGeom prst="rect">
              <a:avLst/>
            </a:prstGeom>
            <a:solidFill>
              <a:srgbClr val="5D7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23" name="Rectangle 1251"/>
            <p:cNvSpPr>
              <a:spLocks noChangeArrowheads="1"/>
            </p:cNvSpPr>
            <p:nvPr/>
          </p:nvSpPr>
          <p:spPr bwMode="auto">
            <a:xfrm>
              <a:off x="3051" y="2781"/>
              <a:ext cx="197" cy="15"/>
            </a:xfrm>
            <a:prstGeom prst="rect">
              <a:avLst/>
            </a:prstGeom>
            <a:solidFill>
              <a:srgbClr val="5C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24" name="Rectangle 1252"/>
            <p:cNvSpPr>
              <a:spLocks noChangeArrowheads="1"/>
            </p:cNvSpPr>
            <p:nvPr/>
          </p:nvSpPr>
          <p:spPr bwMode="auto">
            <a:xfrm>
              <a:off x="3051" y="2796"/>
              <a:ext cx="197" cy="7"/>
            </a:xfrm>
            <a:prstGeom prst="rect">
              <a:avLst/>
            </a:prstGeom>
            <a:solidFill>
              <a:srgbClr val="5B79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25" name="Rectangle 1253"/>
            <p:cNvSpPr>
              <a:spLocks noChangeArrowheads="1"/>
            </p:cNvSpPr>
            <p:nvPr/>
          </p:nvSpPr>
          <p:spPr bwMode="auto">
            <a:xfrm>
              <a:off x="3051" y="2803"/>
              <a:ext cx="197" cy="23"/>
            </a:xfrm>
            <a:prstGeom prst="rect">
              <a:avLst/>
            </a:prstGeom>
            <a:solidFill>
              <a:srgbClr val="5A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26" name="Rectangle 1254"/>
            <p:cNvSpPr>
              <a:spLocks noChangeArrowheads="1"/>
            </p:cNvSpPr>
            <p:nvPr/>
          </p:nvSpPr>
          <p:spPr bwMode="auto">
            <a:xfrm>
              <a:off x="3051" y="2826"/>
              <a:ext cx="197" cy="23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27" name="Rectangle 1255"/>
            <p:cNvSpPr>
              <a:spLocks noChangeArrowheads="1"/>
            </p:cNvSpPr>
            <p:nvPr/>
          </p:nvSpPr>
          <p:spPr bwMode="auto">
            <a:xfrm>
              <a:off x="3051" y="2849"/>
              <a:ext cx="197" cy="15"/>
            </a:xfrm>
            <a:prstGeom prst="rect">
              <a:avLst/>
            </a:prstGeom>
            <a:solidFill>
              <a:srgbClr val="58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28" name="Rectangle 1256"/>
            <p:cNvSpPr>
              <a:spLocks noChangeArrowheads="1"/>
            </p:cNvSpPr>
            <p:nvPr/>
          </p:nvSpPr>
          <p:spPr bwMode="auto">
            <a:xfrm>
              <a:off x="3051" y="2864"/>
              <a:ext cx="197" cy="15"/>
            </a:xfrm>
            <a:prstGeom prst="rect">
              <a:avLst/>
            </a:prstGeom>
            <a:solidFill>
              <a:srgbClr val="56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29" name="Rectangle 1257"/>
            <p:cNvSpPr>
              <a:spLocks noChangeArrowheads="1"/>
            </p:cNvSpPr>
            <p:nvPr/>
          </p:nvSpPr>
          <p:spPr bwMode="auto">
            <a:xfrm>
              <a:off x="3051" y="2879"/>
              <a:ext cx="197" cy="23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30" name="Rectangle 1258"/>
            <p:cNvSpPr>
              <a:spLocks noChangeArrowheads="1"/>
            </p:cNvSpPr>
            <p:nvPr/>
          </p:nvSpPr>
          <p:spPr bwMode="auto">
            <a:xfrm>
              <a:off x="3051" y="2902"/>
              <a:ext cx="197" cy="15"/>
            </a:xfrm>
            <a:prstGeom prst="rect">
              <a:avLst/>
            </a:prstGeom>
            <a:solidFill>
              <a:srgbClr val="54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31" name="Rectangle 1259"/>
            <p:cNvSpPr>
              <a:spLocks noChangeArrowheads="1"/>
            </p:cNvSpPr>
            <p:nvPr/>
          </p:nvSpPr>
          <p:spPr bwMode="auto">
            <a:xfrm>
              <a:off x="3051" y="2917"/>
              <a:ext cx="197" cy="31"/>
            </a:xfrm>
            <a:prstGeom prst="rect">
              <a:avLst/>
            </a:prstGeom>
            <a:solidFill>
              <a:srgbClr val="53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32" name="Rectangle 1260"/>
            <p:cNvSpPr>
              <a:spLocks noChangeArrowheads="1"/>
            </p:cNvSpPr>
            <p:nvPr/>
          </p:nvSpPr>
          <p:spPr bwMode="auto">
            <a:xfrm>
              <a:off x="3051" y="2948"/>
              <a:ext cx="197" cy="22"/>
            </a:xfrm>
            <a:prstGeom prst="rect">
              <a:avLst/>
            </a:prstGeom>
            <a:solidFill>
              <a:srgbClr val="51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33" name="Rectangle 1261"/>
            <p:cNvSpPr>
              <a:spLocks noChangeArrowheads="1"/>
            </p:cNvSpPr>
            <p:nvPr/>
          </p:nvSpPr>
          <p:spPr bwMode="auto">
            <a:xfrm>
              <a:off x="3051" y="2970"/>
              <a:ext cx="197" cy="16"/>
            </a:xfrm>
            <a:prstGeom prst="rect">
              <a:avLst/>
            </a:prstGeom>
            <a:solidFill>
              <a:srgbClr val="51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34" name="Rectangle 1262"/>
            <p:cNvSpPr>
              <a:spLocks noChangeArrowheads="1"/>
            </p:cNvSpPr>
            <p:nvPr/>
          </p:nvSpPr>
          <p:spPr bwMode="auto">
            <a:xfrm>
              <a:off x="3051" y="2986"/>
              <a:ext cx="197" cy="22"/>
            </a:xfrm>
            <a:prstGeom prst="rect">
              <a:avLst/>
            </a:prstGeom>
            <a:solidFill>
              <a:srgbClr val="50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35" name="Rectangle 1263"/>
            <p:cNvSpPr>
              <a:spLocks noChangeArrowheads="1"/>
            </p:cNvSpPr>
            <p:nvPr/>
          </p:nvSpPr>
          <p:spPr bwMode="auto">
            <a:xfrm>
              <a:off x="3051" y="3008"/>
              <a:ext cx="197" cy="23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36" name="Rectangle 1264"/>
            <p:cNvSpPr>
              <a:spLocks noChangeArrowheads="1"/>
            </p:cNvSpPr>
            <p:nvPr/>
          </p:nvSpPr>
          <p:spPr bwMode="auto">
            <a:xfrm>
              <a:off x="3051" y="3031"/>
              <a:ext cx="197" cy="31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37" name="Rectangle 1265"/>
            <p:cNvSpPr>
              <a:spLocks noChangeArrowheads="1"/>
            </p:cNvSpPr>
            <p:nvPr/>
          </p:nvSpPr>
          <p:spPr bwMode="auto">
            <a:xfrm>
              <a:off x="3051" y="3062"/>
              <a:ext cx="197" cy="22"/>
            </a:xfrm>
            <a:prstGeom prst="rect">
              <a:avLst/>
            </a:prstGeom>
            <a:solidFill>
              <a:srgbClr val="4C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38" name="Rectangle 1266"/>
            <p:cNvSpPr>
              <a:spLocks noChangeArrowheads="1"/>
            </p:cNvSpPr>
            <p:nvPr/>
          </p:nvSpPr>
          <p:spPr bwMode="auto">
            <a:xfrm>
              <a:off x="3051" y="3084"/>
              <a:ext cx="197" cy="23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39" name="Rectangle 1267"/>
            <p:cNvSpPr>
              <a:spLocks noChangeArrowheads="1"/>
            </p:cNvSpPr>
            <p:nvPr/>
          </p:nvSpPr>
          <p:spPr bwMode="auto">
            <a:xfrm>
              <a:off x="3051" y="3107"/>
              <a:ext cx="197" cy="31"/>
            </a:xfrm>
            <a:prstGeom prst="rect">
              <a:avLst/>
            </a:prstGeom>
            <a:solidFill>
              <a:srgbClr val="4A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40" name="Rectangle 1268"/>
            <p:cNvSpPr>
              <a:spLocks noChangeArrowheads="1"/>
            </p:cNvSpPr>
            <p:nvPr/>
          </p:nvSpPr>
          <p:spPr bwMode="auto">
            <a:xfrm>
              <a:off x="3051" y="3138"/>
              <a:ext cx="197" cy="45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41" name="Rectangle 1269"/>
            <p:cNvSpPr>
              <a:spLocks noChangeArrowheads="1"/>
            </p:cNvSpPr>
            <p:nvPr/>
          </p:nvSpPr>
          <p:spPr bwMode="auto">
            <a:xfrm>
              <a:off x="3051" y="3183"/>
              <a:ext cx="197" cy="46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42" name="Rectangle 1270"/>
            <p:cNvSpPr>
              <a:spLocks noChangeArrowheads="1"/>
            </p:cNvSpPr>
            <p:nvPr/>
          </p:nvSpPr>
          <p:spPr bwMode="auto">
            <a:xfrm>
              <a:off x="3051" y="3229"/>
              <a:ext cx="197" cy="15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43" name="Rectangle 1271"/>
            <p:cNvSpPr>
              <a:spLocks noChangeArrowheads="1"/>
            </p:cNvSpPr>
            <p:nvPr/>
          </p:nvSpPr>
          <p:spPr bwMode="auto">
            <a:xfrm>
              <a:off x="3051" y="1611"/>
              <a:ext cx="197" cy="163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44" name="Rectangle 1272"/>
            <p:cNvSpPr>
              <a:spLocks noChangeArrowheads="1"/>
            </p:cNvSpPr>
            <p:nvPr/>
          </p:nvSpPr>
          <p:spPr bwMode="auto">
            <a:xfrm>
              <a:off x="4137" y="1930"/>
              <a:ext cx="197" cy="68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45" name="Rectangle 1273"/>
            <p:cNvSpPr>
              <a:spLocks noChangeArrowheads="1"/>
            </p:cNvSpPr>
            <p:nvPr/>
          </p:nvSpPr>
          <p:spPr bwMode="auto">
            <a:xfrm>
              <a:off x="4137" y="1998"/>
              <a:ext cx="197" cy="69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46" name="Rectangle 1274"/>
            <p:cNvSpPr>
              <a:spLocks noChangeArrowheads="1"/>
            </p:cNvSpPr>
            <p:nvPr/>
          </p:nvSpPr>
          <p:spPr bwMode="auto">
            <a:xfrm>
              <a:off x="4137" y="2067"/>
              <a:ext cx="197" cy="60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47" name="Rectangle 1275"/>
            <p:cNvSpPr>
              <a:spLocks noChangeArrowheads="1"/>
            </p:cNvSpPr>
            <p:nvPr/>
          </p:nvSpPr>
          <p:spPr bwMode="auto">
            <a:xfrm>
              <a:off x="4137" y="2127"/>
              <a:ext cx="197" cy="38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48" name="Rectangle 1276"/>
            <p:cNvSpPr>
              <a:spLocks noChangeArrowheads="1"/>
            </p:cNvSpPr>
            <p:nvPr/>
          </p:nvSpPr>
          <p:spPr bwMode="auto">
            <a:xfrm>
              <a:off x="4137" y="2165"/>
              <a:ext cx="197" cy="23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49" name="Rectangle 1277"/>
            <p:cNvSpPr>
              <a:spLocks noChangeArrowheads="1"/>
            </p:cNvSpPr>
            <p:nvPr/>
          </p:nvSpPr>
          <p:spPr bwMode="auto">
            <a:xfrm>
              <a:off x="4137" y="2188"/>
              <a:ext cx="197" cy="38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50" name="Rectangle 1278"/>
            <p:cNvSpPr>
              <a:spLocks noChangeArrowheads="1"/>
            </p:cNvSpPr>
            <p:nvPr/>
          </p:nvSpPr>
          <p:spPr bwMode="auto">
            <a:xfrm>
              <a:off x="4137" y="2226"/>
              <a:ext cx="197" cy="30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51" name="Rectangle 1279"/>
            <p:cNvSpPr>
              <a:spLocks noChangeArrowheads="1"/>
            </p:cNvSpPr>
            <p:nvPr/>
          </p:nvSpPr>
          <p:spPr bwMode="auto">
            <a:xfrm>
              <a:off x="4137" y="2256"/>
              <a:ext cx="197" cy="16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52" name="Rectangle 1280"/>
            <p:cNvSpPr>
              <a:spLocks noChangeArrowheads="1"/>
            </p:cNvSpPr>
            <p:nvPr/>
          </p:nvSpPr>
          <p:spPr bwMode="auto">
            <a:xfrm>
              <a:off x="4137" y="2272"/>
              <a:ext cx="197" cy="22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53" name="Rectangle 1281"/>
            <p:cNvSpPr>
              <a:spLocks noChangeArrowheads="1"/>
            </p:cNvSpPr>
            <p:nvPr/>
          </p:nvSpPr>
          <p:spPr bwMode="auto">
            <a:xfrm>
              <a:off x="4137" y="2294"/>
              <a:ext cx="197" cy="23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54" name="Rectangle 1282"/>
            <p:cNvSpPr>
              <a:spLocks noChangeArrowheads="1"/>
            </p:cNvSpPr>
            <p:nvPr/>
          </p:nvSpPr>
          <p:spPr bwMode="auto">
            <a:xfrm>
              <a:off x="4137" y="2317"/>
              <a:ext cx="197" cy="15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55" name="Rectangle 1283"/>
            <p:cNvSpPr>
              <a:spLocks noChangeArrowheads="1"/>
            </p:cNvSpPr>
            <p:nvPr/>
          </p:nvSpPr>
          <p:spPr bwMode="auto">
            <a:xfrm>
              <a:off x="4137" y="2332"/>
              <a:ext cx="197" cy="23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56" name="Rectangle 1284"/>
            <p:cNvSpPr>
              <a:spLocks noChangeArrowheads="1"/>
            </p:cNvSpPr>
            <p:nvPr/>
          </p:nvSpPr>
          <p:spPr bwMode="auto">
            <a:xfrm>
              <a:off x="4137" y="2355"/>
              <a:ext cx="197" cy="15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57" name="Rectangle 1285"/>
            <p:cNvSpPr>
              <a:spLocks noChangeArrowheads="1"/>
            </p:cNvSpPr>
            <p:nvPr/>
          </p:nvSpPr>
          <p:spPr bwMode="auto">
            <a:xfrm>
              <a:off x="4137" y="2370"/>
              <a:ext cx="197" cy="16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58" name="Rectangle 1286"/>
            <p:cNvSpPr>
              <a:spLocks noChangeArrowheads="1"/>
            </p:cNvSpPr>
            <p:nvPr/>
          </p:nvSpPr>
          <p:spPr bwMode="auto">
            <a:xfrm>
              <a:off x="4137" y="2386"/>
              <a:ext cx="197" cy="22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59" name="Rectangle 1287"/>
            <p:cNvSpPr>
              <a:spLocks noChangeArrowheads="1"/>
            </p:cNvSpPr>
            <p:nvPr/>
          </p:nvSpPr>
          <p:spPr bwMode="auto">
            <a:xfrm>
              <a:off x="4137" y="2408"/>
              <a:ext cx="197" cy="16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60" name="Rectangle 1288"/>
            <p:cNvSpPr>
              <a:spLocks noChangeArrowheads="1"/>
            </p:cNvSpPr>
            <p:nvPr/>
          </p:nvSpPr>
          <p:spPr bwMode="auto">
            <a:xfrm>
              <a:off x="4137" y="2424"/>
              <a:ext cx="197" cy="15"/>
            </a:xfrm>
            <a:prstGeom prst="rect">
              <a:avLst/>
            </a:prstGeom>
            <a:solidFill>
              <a:srgbClr val="87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61" name="Rectangle 1289"/>
            <p:cNvSpPr>
              <a:spLocks noChangeArrowheads="1"/>
            </p:cNvSpPr>
            <p:nvPr/>
          </p:nvSpPr>
          <p:spPr bwMode="auto">
            <a:xfrm>
              <a:off x="4137" y="2439"/>
              <a:ext cx="197" cy="15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62" name="Rectangle 1290"/>
            <p:cNvSpPr>
              <a:spLocks noChangeArrowheads="1"/>
            </p:cNvSpPr>
            <p:nvPr/>
          </p:nvSpPr>
          <p:spPr bwMode="auto">
            <a:xfrm>
              <a:off x="4137" y="2454"/>
              <a:ext cx="197" cy="15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63" name="Rectangle 1291"/>
            <p:cNvSpPr>
              <a:spLocks noChangeArrowheads="1"/>
            </p:cNvSpPr>
            <p:nvPr/>
          </p:nvSpPr>
          <p:spPr bwMode="auto">
            <a:xfrm>
              <a:off x="4137" y="2469"/>
              <a:ext cx="197" cy="15"/>
            </a:xfrm>
            <a:prstGeom prst="rect">
              <a:avLst/>
            </a:prstGeom>
            <a:solidFill>
              <a:srgbClr val="83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64" name="Rectangle 1292"/>
            <p:cNvSpPr>
              <a:spLocks noChangeArrowheads="1"/>
            </p:cNvSpPr>
            <p:nvPr/>
          </p:nvSpPr>
          <p:spPr bwMode="auto">
            <a:xfrm>
              <a:off x="4137" y="2484"/>
              <a:ext cx="197" cy="16"/>
            </a:xfrm>
            <a:prstGeom prst="rect">
              <a:avLst/>
            </a:prstGeom>
            <a:solidFill>
              <a:srgbClr val="82AD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65" name="Rectangle 1293"/>
            <p:cNvSpPr>
              <a:spLocks noChangeArrowheads="1"/>
            </p:cNvSpPr>
            <p:nvPr/>
          </p:nvSpPr>
          <p:spPr bwMode="auto">
            <a:xfrm>
              <a:off x="4137" y="2500"/>
              <a:ext cx="197" cy="15"/>
            </a:xfrm>
            <a:prstGeom prst="rect">
              <a:avLst/>
            </a:prstGeom>
            <a:solidFill>
              <a:srgbClr val="8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66" name="Rectangle 1294"/>
            <p:cNvSpPr>
              <a:spLocks noChangeArrowheads="1"/>
            </p:cNvSpPr>
            <p:nvPr/>
          </p:nvSpPr>
          <p:spPr bwMode="auto">
            <a:xfrm>
              <a:off x="4137" y="2515"/>
              <a:ext cx="197" cy="15"/>
            </a:xfrm>
            <a:prstGeom prst="rect">
              <a:avLst/>
            </a:prstGeom>
            <a:solidFill>
              <a:srgbClr val="7FA9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67" name="Rectangle 1295"/>
            <p:cNvSpPr>
              <a:spLocks noChangeArrowheads="1"/>
            </p:cNvSpPr>
            <p:nvPr/>
          </p:nvSpPr>
          <p:spPr bwMode="auto">
            <a:xfrm>
              <a:off x="4137" y="2530"/>
              <a:ext cx="197" cy="15"/>
            </a:xfrm>
            <a:prstGeom prst="rect">
              <a:avLst/>
            </a:prstGeom>
            <a:solidFill>
              <a:srgbClr val="7DA7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68" name="Rectangle 1296"/>
            <p:cNvSpPr>
              <a:spLocks noChangeArrowheads="1"/>
            </p:cNvSpPr>
            <p:nvPr/>
          </p:nvSpPr>
          <p:spPr bwMode="auto">
            <a:xfrm>
              <a:off x="4137" y="2545"/>
              <a:ext cx="197" cy="8"/>
            </a:xfrm>
            <a:prstGeom prst="rect">
              <a:avLst/>
            </a:prstGeom>
            <a:solidFill>
              <a:srgbClr val="7CA6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69" name="Rectangle 1297"/>
            <p:cNvSpPr>
              <a:spLocks noChangeArrowheads="1"/>
            </p:cNvSpPr>
            <p:nvPr/>
          </p:nvSpPr>
          <p:spPr bwMode="auto">
            <a:xfrm>
              <a:off x="4137" y="2553"/>
              <a:ext cx="197" cy="15"/>
            </a:xfrm>
            <a:prstGeom prst="rect">
              <a:avLst/>
            </a:prstGeom>
            <a:solidFill>
              <a:srgbClr val="7BA4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70" name="Rectangle 1298"/>
            <p:cNvSpPr>
              <a:spLocks noChangeArrowheads="1"/>
            </p:cNvSpPr>
            <p:nvPr/>
          </p:nvSpPr>
          <p:spPr bwMode="auto">
            <a:xfrm>
              <a:off x="4137" y="2568"/>
              <a:ext cx="197" cy="15"/>
            </a:xfrm>
            <a:prstGeom prst="rect">
              <a:avLst/>
            </a:prstGeom>
            <a:solidFill>
              <a:srgbClr val="7AA2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71" name="Rectangle 1299"/>
            <p:cNvSpPr>
              <a:spLocks noChangeArrowheads="1"/>
            </p:cNvSpPr>
            <p:nvPr/>
          </p:nvSpPr>
          <p:spPr bwMode="auto">
            <a:xfrm>
              <a:off x="4137" y="2583"/>
              <a:ext cx="197" cy="15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72" name="Rectangle 1300"/>
            <p:cNvSpPr>
              <a:spLocks noChangeArrowheads="1"/>
            </p:cNvSpPr>
            <p:nvPr/>
          </p:nvSpPr>
          <p:spPr bwMode="auto">
            <a:xfrm>
              <a:off x="4137" y="2598"/>
              <a:ext cx="197" cy="15"/>
            </a:xfrm>
            <a:prstGeom prst="rect">
              <a:avLst/>
            </a:prstGeom>
            <a:solidFill>
              <a:srgbClr val="789F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73" name="Rectangle 1301"/>
            <p:cNvSpPr>
              <a:spLocks noChangeArrowheads="1"/>
            </p:cNvSpPr>
            <p:nvPr/>
          </p:nvSpPr>
          <p:spPr bwMode="auto">
            <a:xfrm>
              <a:off x="4137" y="2613"/>
              <a:ext cx="197" cy="8"/>
            </a:xfrm>
            <a:prstGeom prst="rect">
              <a:avLst/>
            </a:prstGeom>
            <a:solidFill>
              <a:srgbClr val="769D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74" name="Rectangle 1302"/>
            <p:cNvSpPr>
              <a:spLocks noChangeArrowheads="1"/>
            </p:cNvSpPr>
            <p:nvPr/>
          </p:nvSpPr>
          <p:spPr bwMode="auto">
            <a:xfrm>
              <a:off x="4137" y="2621"/>
              <a:ext cx="197" cy="8"/>
            </a:xfrm>
            <a:prstGeom prst="rect">
              <a:avLst/>
            </a:prstGeom>
            <a:solidFill>
              <a:srgbClr val="759B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75" name="Rectangle 1303"/>
            <p:cNvSpPr>
              <a:spLocks noChangeArrowheads="1"/>
            </p:cNvSpPr>
            <p:nvPr/>
          </p:nvSpPr>
          <p:spPr bwMode="auto">
            <a:xfrm>
              <a:off x="4137" y="2629"/>
              <a:ext cx="197" cy="15"/>
            </a:xfrm>
            <a:prstGeom prst="rect">
              <a:avLst/>
            </a:prstGeom>
            <a:solidFill>
              <a:srgbClr val="75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76" name="Rectangle 1304"/>
            <p:cNvSpPr>
              <a:spLocks noChangeArrowheads="1"/>
            </p:cNvSpPr>
            <p:nvPr/>
          </p:nvSpPr>
          <p:spPr bwMode="auto">
            <a:xfrm>
              <a:off x="4137" y="2644"/>
              <a:ext cx="197" cy="15"/>
            </a:xfrm>
            <a:prstGeom prst="rect">
              <a:avLst/>
            </a:prstGeom>
            <a:solidFill>
              <a:srgbClr val="7398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77" name="Rectangle 1305"/>
            <p:cNvSpPr>
              <a:spLocks noChangeArrowheads="1"/>
            </p:cNvSpPr>
            <p:nvPr/>
          </p:nvSpPr>
          <p:spPr bwMode="auto">
            <a:xfrm>
              <a:off x="4137" y="2659"/>
              <a:ext cx="197" cy="15"/>
            </a:xfrm>
            <a:prstGeom prst="rect">
              <a:avLst/>
            </a:prstGeom>
            <a:solidFill>
              <a:srgbClr val="71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78" name="Rectangle 1306"/>
            <p:cNvSpPr>
              <a:spLocks noChangeArrowheads="1"/>
            </p:cNvSpPr>
            <p:nvPr/>
          </p:nvSpPr>
          <p:spPr bwMode="auto">
            <a:xfrm>
              <a:off x="4137" y="2674"/>
              <a:ext cx="197" cy="15"/>
            </a:xfrm>
            <a:prstGeom prst="rect">
              <a:avLst/>
            </a:prstGeom>
            <a:solidFill>
              <a:srgbClr val="6F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79" name="Rectangle 1307"/>
            <p:cNvSpPr>
              <a:spLocks noChangeArrowheads="1"/>
            </p:cNvSpPr>
            <p:nvPr/>
          </p:nvSpPr>
          <p:spPr bwMode="auto">
            <a:xfrm>
              <a:off x="4137" y="2689"/>
              <a:ext cx="197" cy="16"/>
            </a:xfrm>
            <a:prstGeom prst="rect">
              <a:avLst/>
            </a:prstGeom>
            <a:solidFill>
              <a:srgbClr val="6E92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80" name="Rectangle 1308"/>
            <p:cNvSpPr>
              <a:spLocks noChangeArrowheads="1"/>
            </p:cNvSpPr>
            <p:nvPr/>
          </p:nvSpPr>
          <p:spPr bwMode="auto">
            <a:xfrm>
              <a:off x="4137" y="2705"/>
              <a:ext cx="197" cy="15"/>
            </a:xfrm>
            <a:prstGeom prst="rect">
              <a:avLst/>
            </a:prstGeom>
            <a:solidFill>
              <a:srgbClr val="6C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81" name="Rectangle 1309"/>
            <p:cNvSpPr>
              <a:spLocks noChangeArrowheads="1"/>
            </p:cNvSpPr>
            <p:nvPr/>
          </p:nvSpPr>
          <p:spPr bwMode="auto">
            <a:xfrm>
              <a:off x="4137" y="2720"/>
              <a:ext cx="197" cy="15"/>
            </a:xfrm>
            <a:prstGeom prst="rect">
              <a:avLst/>
            </a:prstGeom>
            <a:solidFill>
              <a:srgbClr val="6B8E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82" name="Rectangle 1310"/>
            <p:cNvSpPr>
              <a:spLocks noChangeArrowheads="1"/>
            </p:cNvSpPr>
            <p:nvPr/>
          </p:nvSpPr>
          <p:spPr bwMode="auto">
            <a:xfrm>
              <a:off x="4137" y="2735"/>
              <a:ext cx="197" cy="15"/>
            </a:xfrm>
            <a:prstGeom prst="rect">
              <a:avLst/>
            </a:prstGeom>
            <a:solidFill>
              <a:srgbClr val="69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83" name="Rectangle 1311"/>
            <p:cNvSpPr>
              <a:spLocks noChangeArrowheads="1"/>
            </p:cNvSpPr>
            <p:nvPr/>
          </p:nvSpPr>
          <p:spPr bwMode="auto">
            <a:xfrm>
              <a:off x="4137" y="2750"/>
              <a:ext cx="197" cy="8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84" name="Rectangle 1312"/>
            <p:cNvSpPr>
              <a:spLocks noChangeArrowheads="1"/>
            </p:cNvSpPr>
            <p:nvPr/>
          </p:nvSpPr>
          <p:spPr bwMode="auto">
            <a:xfrm>
              <a:off x="4137" y="2758"/>
              <a:ext cx="197" cy="15"/>
            </a:xfrm>
            <a:prstGeom prst="rect">
              <a:avLst/>
            </a:prstGeom>
            <a:solidFill>
              <a:srgbClr val="6789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85" name="Rectangle 1313"/>
            <p:cNvSpPr>
              <a:spLocks noChangeArrowheads="1"/>
            </p:cNvSpPr>
            <p:nvPr/>
          </p:nvSpPr>
          <p:spPr bwMode="auto">
            <a:xfrm>
              <a:off x="4137" y="2773"/>
              <a:ext cx="197" cy="15"/>
            </a:xfrm>
            <a:prstGeom prst="rect">
              <a:avLst/>
            </a:prstGeom>
            <a:solidFill>
              <a:srgbClr val="66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86" name="Rectangle 1314"/>
            <p:cNvSpPr>
              <a:spLocks noChangeArrowheads="1"/>
            </p:cNvSpPr>
            <p:nvPr/>
          </p:nvSpPr>
          <p:spPr bwMode="auto">
            <a:xfrm>
              <a:off x="4137" y="2788"/>
              <a:ext cx="197" cy="15"/>
            </a:xfrm>
            <a:prstGeom prst="rect">
              <a:avLst/>
            </a:prstGeom>
            <a:solidFill>
              <a:srgbClr val="64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87" name="Rectangle 1315"/>
            <p:cNvSpPr>
              <a:spLocks noChangeArrowheads="1"/>
            </p:cNvSpPr>
            <p:nvPr/>
          </p:nvSpPr>
          <p:spPr bwMode="auto">
            <a:xfrm>
              <a:off x="4137" y="2803"/>
              <a:ext cx="197" cy="16"/>
            </a:xfrm>
            <a:prstGeom prst="rect">
              <a:avLst/>
            </a:prstGeom>
            <a:solidFill>
              <a:srgbClr val="6383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88" name="Rectangle 1316"/>
            <p:cNvSpPr>
              <a:spLocks noChangeArrowheads="1"/>
            </p:cNvSpPr>
            <p:nvPr/>
          </p:nvSpPr>
          <p:spPr bwMode="auto">
            <a:xfrm>
              <a:off x="4137" y="2819"/>
              <a:ext cx="197" cy="7"/>
            </a:xfrm>
            <a:prstGeom prst="rect">
              <a:avLst/>
            </a:prstGeom>
            <a:solidFill>
              <a:srgbClr val="6181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89" name="Rectangle 1317"/>
            <p:cNvSpPr>
              <a:spLocks noChangeArrowheads="1"/>
            </p:cNvSpPr>
            <p:nvPr/>
          </p:nvSpPr>
          <p:spPr bwMode="auto">
            <a:xfrm>
              <a:off x="4137" y="2826"/>
              <a:ext cx="197" cy="15"/>
            </a:xfrm>
            <a:prstGeom prst="rect">
              <a:avLst/>
            </a:prstGeom>
            <a:solidFill>
              <a:srgbClr val="6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90" name="Rectangle 1318"/>
            <p:cNvSpPr>
              <a:spLocks noChangeArrowheads="1"/>
            </p:cNvSpPr>
            <p:nvPr/>
          </p:nvSpPr>
          <p:spPr bwMode="auto">
            <a:xfrm>
              <a:off x="4137" y="2841"/>
              <a:ext cx="197" cy="16"/>
            </a:xfrm>
            <a:prstGeom prst="rect">
              <a:avLst/>
            </a:prstGeom>
            <a:solidFill>
              <a:srgbClr val="5F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91" name="Rectangle 1319"/>
            <p:cNvSpPr>
              <a:spLocks noChangeArrowheads="1"/>
            </p:cNvSpPr>
            <p:nvPr/>
          </p:nvSpPr>
          <p:spPr bwMode="auto">
            <a:xfrm>
              <a:off x="4137" y="2857"/>
              <a:ext cx="197" cy="15"/>
            </a:xfrm>
            <a:prstGeom prst="rect">
              <a:avLst/>
            </a:prstGeom>
            <a:solidFill>
              <a:srgbClr val="5D7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92" name="Rectangle 1320"/>
            <p:cNvSpPr>
              <a:spLocks noChangeArrowheads="1"/>
            </p:cNvSpPr>
            <p:nvPr/>
          </p:nvSpPr>
          <p:spPr bwMode="auto">
            <a:xfrm>
              <a:off x="4137" y="2872"/>
              <a:ext cx="197" cy="7"/>
            </a:xfrm>
            <a:prstGeom prst="rect">
              <a:avLst/>
            </a:prstGeom>
            <a:solidFill>
              <a:srgbClr val="5C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93" name="Rectangle 1321"/>
            <p:cNvSpPr>
              <a:spLocks noChangeArrowheads="1"/>
            </p:cNvSpPr>
            <p:nvPr/>
          </p:nvSpPr>
          <p:spPr bwMode="auto">
            <a:xfrm>
              <a:off x="4137" y="2879"/>
              <a:ext cx="197" cy="15"/>
            </a:xfrm>
            <a:prstGeom prst="rect">
              <a:avLst/>
            </a:prstGeom>
            <a:solidFill>
              <a:srgbClr val="5B7A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94" name="Rectangle 1322"/>
            <p:cNvSpPr>
              <a:spLocks noChangeArrowheads="1"/>
            </p:cNvSpPr>
            <p:nvPr/>
          </p:nvSpPr>
          <p:spPr bwMode="auto">
            <a:xfrm>
              <a:off x="4137" y="2894"/>
              <a:ext cx="197" cy="16"/>
            </a:xfrm>
            <a:prstGeom prst="rect">
              <a:avLst/>
            </a:prstGeom>
            <a:solidFill>
              <a:srgbClr val="5A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95" name="Rectangle 1323"/>
            <p:cNvSpPr>
              <a:spLocks noChangeArrowheads="1"/>
            </p:cNvSpPr>
            <p:nvPr/>
          </p:nvSpPr>
          <p:spPr bwMode="auto">
            <a:xfrm>
              <a:off x="4137" y="2910"/>
              <a:ext cx="197" cy="15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96" name="Rectangle 1324"/>
            <p:cNvSpPr>
              <a:spLocks noChangeArrowheads="1"/>
            </p:cNvSpPr>
            <p:nvPr/>
          </p:nvSpPr>
          <p:spPr bwMode="auto">
            <a:xfrm>
              <a:off x="4137" y="2925"/>
              <a:ext cx="197" cy="15"/>
            </a:xfrm>
            <a:prstGeom prst="rect">
              <a:avLst/>
            </a:prstGeom>
            <a:solidFill>
              <a:srgbClr val="58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97" name="Rectangle 1325"/>
            <p:cNvSpPr>
              <a:spLocks noChangeArrowheads="1"/>
            </p:cNvSpPr>
            <p:nvPr/>
          </p:nvSpPr>
          <p:spPr bwMode="auto">
            <a:xfrm>
              <a:off x="4137" y="2940"/>
              <a:ext cx="197" cy="15"/>
            </a:xfrm>
            <a:prstGeom prst="rect">
              <a:avLst/>
            </a:prstGeom>
            <a:solidFill>
              <a:srgbClr val="56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98" name="Rectangle 1326"/>
            <p:cNvSpPr>
              <a:spLocks noChangeArrowheads="1"/>
            </p:cNvSpPr>
            <p:nvPr/>
          </p:nvSpPr>
          <p:spPr bwMode="auto">
            <a:xfrm>
              <a:off x="4137" y="2955"/>
              <a:ext cx="197" cy="15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3999" name="Rectangle 1327"/>
            <p:cNvSpPr>
              <a:spLocks noChangeArrowheads="1"/>
            </p:cNvSpPr>
            <p:nvPr/>
          </p:nvSpPr>
          <p:spPr bwMode="auto">
            <a:xfrm>
              <a:off x="4137" y="2970"/>
              <a:ext cx="197" cy="23"/>
            </a:xfrm>
            <a:prstGeom prst="rect">
              <a:avLst/>
            </a:prstGeom>
            <a:solidFill>
              <a:srgbClr val="54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00" name="Rectangle 1328"/>
            <p:cNvSpPr>
              <a:spLocks noChangeArrowheads="1"/>
            </p:cNvSpPr>
            <p:nvPr/>
          </p:nvSpPr>
          <p:spPr bwMode="auto">
            <a:xfrm>
              <a:off x="4137" y="2993"/>
              <a:ext cx="197" cy="23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01" name="Rectangle 1329"/>
            <p:cNvSpPr>
              <a:spLocks noChangeArrowheads="1"/>
            </p:cNvSpPr>
            <p:nvPr/>
          </p:nvSpPr>
          <p:spPr bwMode="auto">
            <a:xfrm>
              <a:off x="4137" y="3016"/>
              <a:ext cx="197" cy="15"/>
            </a:xfrm>
            <a:prstGeom prst="rect">
              <a:avLst/>
            </a:prstGeom>
            <a:solidFill>
              <a:srgbClr val="51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02" name="Rectangle 1330"/>
            <p:cNvSpPr>
              <a:spLocks noChangeArrowheads="1"/>
            </p:cNvSpPr>
            <p:nvPr/>
          </p:nvSpPr>
          <p:spPr bwMode="auto">
            <a:xfrm>
              <a:off x="4137" y="3031"/>
              <a:ext cx="197" cy="15"/>
            </a:xfrm>
            <a:prstGeom prst="rect">
              <a:avLst/>
            </a:prstGeom>
            <a:solidFill>
              <a:srgbClr val="5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03" name="Rectangle 1331"/>
            <p:cNvSpPr>
              <a:spLocks noChangeArrowheads="1"/>
            </p:cNvSpPr>
            <p:nvPr/>
          </p:nvSpPr>
          <p:spPr bwMode="auto">
            <a:xfrm>
              <a:off x="4137" y="3046"/>
              <a:ext cx="197" cy="16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04" name="Rectangle 1332"/>
            <p:cNvSpPr>
              <a:spLocks noChangeArrowheads="1"/>
            </p:cNvSpPr>
            <p:nvPr/>
          </p:nvSpPr>
          <p:spPr bwMode="auto">
            <a:xfrm>
              <a:off x="4137" y="3062"/>
              <a:ext cx="197" cy="22"/>
            </a:xfrm>
            <a:prstGeom prst="rect">
              <a:avLst/>
            </a:prstGeom>
            <a:solidFill>
              <a:srgbClr val="4E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05" name="Rectangle 1333"/>
            <p:cNvSpPr>
              <a:spLocks noChangeArrowheads="1"/>
            </p:cNvSpPr>
            <p:nvPr/>
          </p:nvSpPr>
          <p:spPr bwMode="auto">
            <a:xfrm>
              <a:off x="4137" y="3084"/>
              <a:ext cx="197" cy="23"/>
            </a:xfrm>
            <a:prstGeom prst="rect">
              <a:avLst/>
            </a:prstGeom>
            <a:solidFill>
              <a:srgbClr val="4D66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06" name="Rectangle 1334"/>
            <p:cNvSpPr>
              <a:spLocks noChangeArrowheads="1"/>
            </p:cNvSpPr>
            <p:nvPr/>
          </p:nvSpPr>
          <p:spPr bwMode="auto">
            <a:xfrm>
              <a:off x="4137" y="3107"/>
              <a:ext cx="197" cy="23"/>
            </a:xfrm>
            <a:prstGeom prst="rect">
              <a:avLst/>
            </a:prstGeom>
            <a:solidFill>
              <a:srgbClr val="4B64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07" name="Rectangle 1335"/>
            <p:cNvSpPr>
              <a:spLocks noChangeArrowheads="1"/>
            </p:cNvSpPr>
            <p:nvPr/>
          </p:nvSpPr>
          <p:spPr bwMode="auto">
            <a:xfrm>
              <a:off x="4137" y="3130"/>
              <a:ext cx="197" cy="23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08" name="Rectangle 1336"/>
            <p:cNvSpPr>
              <a:spLocks noChangeArrowheads="1"/>
            </p:cNvSpPr>
            <p:nvPr/>
          </p:nvSpPr>
          <p:spPr bwMode="auto">
            <a:xfrm>
              <a:off x="4137" y="3153"/>
              <a:ext cx="197" cy="23"/>
            </a:xfrm>
            <a:prstGeom prst="rect">
              <a:avLst/>
            </a:prstGeom>
            <a:solidFill>
              <a:srgbClr val="4961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09" name="Rectangle 1337"/>
            <p:cNvSpPr>
              <a:spLocks noChangeArrowheads="1"/>
            </p:cNvSpPr>
            <p:nvPr/>
          </p:nvSpPr>
          <p:spPr bwMode="auto">
            <a:xfrm>
              <a:off x="4137" y="3176"/>
              <a:ext cx="197" cy="38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10" name="Rectangle 1338"/>
            <p:cNvSpPr>
              <a:spLocks noChangeArrowheads="1"/>
            </p:cNvSpPr>
            <p:nvPr/>
          </p:nvSpPr>
          <p:spPr bwMode="auto">
            <a:xfrm>
              <a:off x="4137" y="3214"/>
              <a:ext cx="197" cy="30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11" name="Rectangle 1339"/>
            <p:cNvSpPr>
              <a:spLocks noChangeArrowheads="1"/>
            </p:cNvSpPr>
            <p:nvPr/>
          </p:nvSpPr>
          <p:spPr bwMode="auto">
            <a:xfrm>
              <a:off x="4137" y="1930"/>
              <a:ext cx="197" cy="131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12" name="Rectangle 1340"/>
            <p:cNvSpPr>
              <a:spLocks noChangeArrowheads="1"/>
            </p:cNvSpPr>
            <p:nvPr/>
          </p:nvSpPr>
          <p:spPr bwMode="auto">
            <a:xfrm>
              <a:off x="1068" y="1877"/>
              <a:ext cx="197" cy="76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13" name="Rectangle 1341"/>
            <p:cNvSpPr>
              <a:spLocks noChangeArrowheads="1"/>
            </p:cNvSpPr>
            <p:nvPr/>
          </p:nvSpPr>
          <p:spPr bwMode="auto">
            <a:xfrm>
              <a:off x="1068" y="1953"/>
              <a:ext cx="197" cy="60"/>
            </a:xfrm>
            <a:prstGeom prst="rect">
              <a:avLst/>
            </a:prstGeom>
            <a:solidFill>
              <a:srgbClr val="00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14" name="Rectangle 1342"/>
            <p:cNvSpPr>
              <a:spLocks noChangeArrowheads="1"/>
            </p:cNvSpPr>
            <p:nvPr/>
          </p:nvSpPr>
          <p:spPr bwMode="auto">
            <a:xfrm>
              <a:off x="1068" y="2013"/>
              <a:ext cx="197" cy="69"/>
            </a:xfrm>
            <a:prstGeom prst="rect">
              <a:avLst/>
            </a:prstGeom>
            <a:solidFill>
              <a:srgbClr val="00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15" name="Rectangle 1343"/>
            <p:cNvSpPr>
              <a:spLocks noChangeArrowheads="1"/>
            </p:cNvSpPr>
            <p:nvPr/>
          </p:nvSpPr>
          <p:spPr bwMode="auto">
            <a:xfrm>
              <a:off x="1068" y="2082"/>
              <a:ext cx="197" cy="38"/>
            </a:xfrm>
            <a:prstGeom prst="rect">
              <a:avLst/>
            </a:prstGeom>
            <a:solidFill>
              <a:srgbClr val="00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16" name="Rectangle 1344"/>
            <p:cNvSpPr>
              <a:spLocks noChangeArrowheads="1"/>
            </p:cNvSpPr>
            <p:nvPr/>
          </p:nvSpPr>
          <p:spPr bwMode="auto">
            <a:xfrm>
              <a:off x="1068" y="2120"/>
              <a:ext cx="197" cy="30"/>
            </a:xfrm>
            <a:prstGeom prst="rect">
              <a:avLst/>
            </a:prstGeom>
            <a:solidFill>
              <a:srgbClr val="00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17" name="Rectangle 1345"/>
            <p:cNvSpPr>
              <a:spLocks noChangeArrowheads="1"/>
            </p:cNvSpPr>
            <p:nvPr/>
          </p:nvSpPr>
          <p:spPr bwMode="auto">
            <a:xfrm>
              <a:off x="1068" y="2150"/>
              <a:ext cx="197" cy="38"/>
            </a:xfrm>
            <a:prstGeom prst="rect">
              <a:avLst/>
            </a:prstGeom>
            <a:solidFill>
              <a:srgbClr val="00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18" name="Rectangle 1346"/>
            <p:cNvSpPr>
              <a:spLocks noChangeArrowheads="1"/>
            </p:cNvSpPr>
            <p:nvPr/>
          </p:nvSpPr>
          <p:spPr bwMode="auto">
            <a:xfrm>
              <a:off x="1068" y="2188"/>
              <a:ext cx="197" cy="23"/>
            </a:xfrm>
            <a:prstGeom prst="rect">
              <a:avLst/>
            </a:prstGeom>
            <a:solidFill>
              <a:srgbClr val="00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19" name="Rectangle 1347"/>
            <p:cNvSpPr>
              <a:spLocks noChangeArrowheads="1"/>
            </p:cNvSpPr>
            <p:nvPr/>
          </p:nvSpPr>
          <p:spPr bwMode="auto">
            <a:xfrm>
              <a:off x="1068" y="2211"/>
              <a:ext cx="197" cy="23"/>
            </a:xfrm>
            <a:prstGeom prst="rect">
              <a:avLst/>
            </a:prstGeom>
            <a:solidFill>
              <a:srgbClr val="00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20" name="Rectangle 1348"/>
            <p:cNvSpPr>
              <a:spLocks noChangeArrowheads="1"/>
            </p:cNvSpPr>
            <p:nvPr/>
          </p:nvSpPr>
          <p:spPr bwMode="auto">
            <a:xfrm>
              <a:off x="1068" y="2234"/>
              <a:ext cx="197" cy="22"/>
            </a:xfrm>
            <a:prstGeom prst="rect">
              <a:avLst/>
            </a:prstGeom>
            <a:solidFill>
              <a:srgbClr val="0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21" name="Rectangle 1349"/>
            <p:cNvSpPr>
              <a:spLocks noChangeArrowheads="1"/>
            </p:cNvSpPr>
            <p:nvPr/>
          </p:nvSpPr>
          <p:spPr bwMode="auto">
            <a:xfrm>
              <a:off x="1068" y="2256"/>
              <a:ext cx="197" cy="23"/>
            </a:xfrm>
            <a:prstGeom prst="rect">
              <a:avLst/>
            </a:prstGeom>
            <a:solidFill>
              <a:srgbClr val="00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22" name="Rectangle 1350"/>
            <p:cNvSpPr>
              <a:spLocks noChangeArrowheads="1"/>
            </p:cNvSpPr>
            <p:nvPr/>
          </p:nvSpPr>
          <p:spPr bwMode="auto">
            <a:xfrm>
              <a:off x="1068" y="2279"/>
              <a:ext cx="197" cy="23"/>
            </a:xfrm>
            <a:prstGeom prst="rect">
              <a:avLst/>
            </a:prstGeom>
            <a:solidFill>
              <a:srgbClr val="00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23" name="Rectangle 1351"/>
            <p:cNvSpPr>
              <a:spLocks noChangeArrowheads="1"/>
            </p:cNvSpPr>
            <p:nvPr/>
          </p:nvSpPr>
          <p:spPr bwMode="auto">
            <a:xfrm>
              <a:off x="1068" y="2302"/>
              <a:ext cx="197" cy="15"/>
            </a:xfrm>
            <a:prstGeom prst="rect">
              <a:avLst/>
            </a:prstGeom>
            <a:solidFill>
              <a:srgbClr val="00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24" name="Rectangle 1352"/>
            <p:cNvSpPr>
              <a:spLocks noChangeArrowheads="1"/>
            </p:cNvSpPr>
            <p:nvPr/>
          </p:nvSpPr>
          <p:spPr bwMode="auto">
            <a:xfrm>
              <a:off x="1068" y="2317"/>
              <a:ext cx="197" cy="15"/>
            </a:xfrm>
            <a:prstGeom prst="rect">
              <a:avLst/>
            </a:prstGeom>
            <a:solidFill>
              <a:srgbClr val="00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25" name="Rectangle 1353"/>
            <p:cNvSpPr>
              <a:spLocks noChangeArrowheads="1"/>
            </p:cNvSpPr>
            <p:nvPr/>
          </p:nvSpPr>
          <p:spPr bwMode="auto">
            <a:xfrm>
              <a:off x="1068" y="2332"/>
              <a:ext cx="197" cy="23"/>
            </a:xfrm>
            <a:prstGeom prst="rect">
              <a:avLst/>
            </a:prstGeom>
            <a:solidFill>
              <a:srgbClr val="00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26" name="Rectangle 1354"/>
            <p:cNvSpPr>
              <a:spLocks noChangeArrowheads="1"/>
            </p:cNvSpPr>
            <p:nvPr/>
          </p:nvSpPr>
          <p:spPr bwMode="auto">
            <a:xfrm>
              <a:off x="1068" y="2355"/>
              <a:ext cx="197" cy="15"/>
            </a:xfrm>
            <a:prstGeom prst="rect">
              <a:avLst/>
            </a:prstGeom>
            <a:solidFill>
              <a:srgbClr val="00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27" name="Rectangle 1355"/>
            <p:cNvSpPr>
              <a:spLocks noChangeArrowheads="1"/>
            </p:cNvSpPr>
            <p:nvPr/>
          </p:nvSpPr>
          <p:spPr bwMode="auto">
            <a:xfrm>
              <a:off x="1068" y="2370"/>
              <a:ext cx="197" cy="23"/>
            </a:xfrm>
            <a:prstGeom prst="rect">
              <a:avLst/>
            </a:prstGeom>
            <a:solidFill>
              <a:srgbClr val="00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28" name="Rectangle 1356"/>
            <p:cNvSpPr>
              <a:spLocks noChangeArrowheads="1"/>
            </p:cNvSpPr>
            <p:nvPr/>
          </p:nvSpPr>
          <p:spPr bwMode="auto">
            <a:xfrm>
              <a:off x="1068" y="2393"/>
              <a:ext cx="197" cy="15"/>
            </a:xfrm>
            <a:prstGeom prst="rect">
              <a:avLst/>
            </a:prstGeom>
            <a:solidFill>
              <a:srgbClr val="00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29" name="Rectangle 1357"/>
            <p:cNvSpPr>
              <a:spLocks noChangeArrowheads="1"/>
            </p:cNvSpPr>
            <p:nvPr/>
          </p:nvSpPr>
          <p:spPr bwMode="auto">
            <a:xfrm>
              <a:off x="1068" y="2408"/>
              <a:ext cx="197" cy="16"/>
            </a:xfrm>
            <a:prstGeom prst="rect">
              <a:avLst/>
            </a:prstGeom>
            <a:solidFill>
              <a:srgbClr val="00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30" name="Rectangle 1358"/>
            <p:cNvSpPr>
              <a:spLocks noChangeArrowheads="1"/>
            </p:cNvSpPr>
            <p:nvPr/>
          </p:nvSpPr>
          <p:spPr bwMode="auto">
            <a:xfrm>
              <a:off x="1068" y="2424"/>
              <a:ext cx="197" cy="15"/>
            </a:xfrm>
            <a:prstGeom prst="rect">
              <a:avLst/>
            </a:prstGeom>
            <a:solidFill>
              <a:srgbClr val="00AF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31" name="Rectangle 1359"/>
            <p:cNvSpPr>
              <a:spLocks noChangeArrowheads="1"/>
            </p:cNvSpPr>
            <p:nvPr/>
          </p:nvSpPr>
          <p:spPr bwMode="auto">
            <a:xfrm>
              <a:off x="1068" y="2439"/>
              <a:ext cx="197" cy="7"/>
            </a:xfrm>
            <a:prstGeom prst="rect">
              <a:avLst/>
            </a:prstGeom>
            <a:solidFill>
              <a:srgbClr val="00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32" name="Rectangle 1360"/>
            <p:cNvSpPr>
              <a:spLocks noChangeArrowheads="1"/>
            </p:cNvSpPr>
            <p:nvPr/>
          </p:nvSpPr>
          <p:spPr bwMode="auto">
            <a:xfrm>
              <a:off x="1068" y="2446"/>
              <a:ext cx="197" cy="16"/>
            </a:xfrm>
            <a:prstGeom prst="rect">
              <a:avLst/>
            </a:prstGeom>
            <a:solidFill>
              <a:srgbClr val="00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33" name="Rectangle 1361"/>
            <p:cNvSpPr>
              <a:spLocks noChangeArrowheads="1"/>
            </p:cNvSpPr>
            <p:nvPr/>
          </p:nvSpPr>
          <p:spPr bwMode="auto">
            <a:xfrm>
              <a:off x="1068" y="2462"/>
              <a:ext cx="197" cy="15"/>
            </a:xfrm>
            <a:prstGeom prst="rect">
              <a:avLst/>
            </a:prstGeom>
            <a:solidFill>
              <a:srgbClr val="00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34" name="Rectangle 1362"/>
            <p:cNvSpPr>
              <a:spLocks noChangeArrowheads="1"/>
            </p:cNvSpPr>
            <p:nvPr/>
          </p:nvSpPr>
          <p:spPr bwMode="auto">
            <a:xfrm>
              <a:off x="1068" y="2477"/>
              <a:ext cx="197" cy="15"/>
            </a:xfrm>
            <a:prstGeom prst="rect">
              <a:avLst/>
            </a:prstGeom>
            <a:solidFill>
              <a:srgbClr val="00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35" name="Rectangle 1363"/>
            <p:cNvSpPr>
              <a:spLocks noChangeArrowheads="1"/>
            </p:cNvSpPr>
            <p:nvPr/>
          </p:nvSpPr>
          <p:spPr bwMode="auto">
            <a:xfrm>
              <a:off x="1068" y="2492"/>
              <a:ext cx="197" cy="15"/>
            </a:xfrm>
            <a:prstGeom prst="rect">
              <a:avLst/>
            </a:prstGeom>
            <a:solidFill>
              <a:srgbClr val="00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36" name="Rectangle 1364"/>
            <p:cNvSpPr>
              <a:spLocks noChangeArrowheads="1"/>
            </p:cNvSpPr>
            <p:nvPr/>
          </p:nvSpPr>
          <p:spPr bwMode="auto">
            <a:xfrm>
              <a:off x="1068" y="2507"/>
              <a:ext cx="197" cy="15"/>
            </a:xfrm>
            <a:prstGeom prst="rect">
              <a:avLst/>
            </a:prstGeom>
            <a:solidFill>
              <a:srgbClr val="00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37" name="Rectangle 1365"/>
            <p:cNvSpPr>
              <a:spLocks noChangeArrowheads="1"/>
            </p:cNvSpPr>
            <p:nvPr/>
          </p:nvSpPr>
          <p:spPr bwMode="auto">
            <a:xfrm>
              <a:off x="1068" y="2522"/>
              <a:ext cx="197" cy="16"/>
            </a:xfrm>
            <a:prstGeom prst="rect">
              <a:avLst/>
            </a:prstGeom>
            <a:solidFill>
              <a:srgbClr val="00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38" name="Rectangle 1366"/>
            <p:cNvSpPr>
              <a:spLocks noChangeArrowheads="1"/>
            </p:cNvSpPr>
            <p:nvPr/>
          </p:nvSpPr>
          <p:spPr bwMode="auto">
            <a:xfrm>
              <a:off x="1068" y="2538"/>
              <a:ext cx="197" cy="15"/>
            </a:xfrm>
            <a:prstGeom prst="rect">
              <a:avLst/>
            </a:prstGeom>
            <a:solidFill>
              <a:srgbClr val="00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39" name="Rectangle 1367"/>
            <p:cNvSpPr>
              <a:spLocks noChangeArrowheads="1"/>
            </p:cNvSpPr>
            <p:nvPr/>
          </p:nvSpPr>
          <p:spPr bwMode="auto">
            <a:xfrm>
              <a:off x="1068" y="2553"/>
              <a:ext cx="197" cy="7"/>
            </a:xfrm>
            <a:prstGeom prst="rect">
              <a:avLst/>
            </a:prstGeom>
            <a:solidFill>
              <a:srgbClr val="00A1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40" name="Rectangle 1368"/>
            <p:cNvSpPr>
              <a:spLocks noChangeArrowheads="1"/>
            </p:cNvSpPr>
            <p:nvPr/>
          </p:nvSpPr>
          <p:spPr bwMode="auto">
            <a:xfrm>
              <a:off x="1068" y="2560"/>
              <a:ext cx="197" cy="15"/>
            </a:xfrm>
            <a:prstGeom prst="rect">
              <a:avLst/>
            </a:prstGeom>
            <a:solidFill>
              <a:srgbClr val="00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41" name="Rectangle 1369"/>
            <p:cNvSpPr>
              <a:spLocks noChangeArrowheads="1"/>
            </p:cNvSpPr>
            <p:nvPr/>
          </p:nvSpPr>
          <p:spPr bwMode="auto">
            <a:xfrm>
              <a:off x="1068" y="2575"/>
              <a:ext cx="197" cy="16"/>
            </a:xfrm>
            <a:prstGeom prst="rect">
              <a:avLst/>
            </a:prstGeom>
            <a:solidFill>
              <a:srgbClr val="00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42" name="Rectangle 1370"/>
            <p:cNvSpPr>
              <a:spLocks noChangeArrowheads="1"/>
            </p:cNvSpPr>
            <p:nvPr/>
          </p:nvSpPr>
          <p:spPr bwMode="auto">
            <a:xfrm>
              <a:off x="1068" y="2591"/>
              <a:ext cx="197" cy="7"/>
            </a:xfrm>
            <a:prstGeom prst="rect">
              <a:avLst/>
            </a:prstGeom>
            <a:solidFill>
              <a:srgbClr val="009C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43" name="Rectangle 1371"/>
            <p:cNvSpPr>
              <a:spLocks noChangeArrowheads="1"/>
            </p:cNvSpPr>
            <p:nvPr/>
          </p:nvSpPr>
          <p:spPr bwMode="auto">
            <a:xfrm>
              <a:off x="1068" y="2598"/>
              <a:ext cx="197" cy="15"/>
            </a:xfrm>
            <a:prstGeom prst="rect">
              <a:avLst/>
            </a:prstGeom>
            <a:solidFill>
              <a:srgbClr val="009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44" name="Rectangle 1372"/>
            <p:cNvSpPr>
              <a:spLocks noChangeArrowheads="1"/>
            </p:cNvSpPr>
            <p:nvPr/>
          </p:nvSpPr>
          <p:spPr bwMode="auto">
            <a:xfrm>
              <a:off x="1068" y="2613"/>
              <a:ext cx="197" cy="16"/>
            </a:xfrm>
            <a:prstGeom prst="rect">
              <a:avLst/>
            </a:prstGeom>
            <a:solidFill>
              <a:srgbClr val="00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45" name="Rectangle 1373"/>
            <p:cNvSpPr>
              <a:spLocks noChangeArrowheads="1"/>
            </p:cNvSpPr>
            <p:nvPr/>
          </p:nvSpPr>
          <p:spPr bwMode="auto">
            <a:xfrm>
              <a:off x="1068" y="2629"/>
              <a:ext cx="197" cy="7"/>
            </a:xfrm>
            <a:prstGeom prst="rect">
              <a:avLst/>
            </a:prstGeom>
            <a:solidFill>
              <a:srgbClr val="0097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46" name="Rectangle 1374"/>
            <p:cNvSpPr>
              <a:spLocks noChangeArrowheads="1"/>
            </p:cNvSpPr>
            <p:nvPr/>
          </p:nvSpPr>
          <p:spPr bwMode="auto">
            <a:xfrm>
              <a:off x="1068" y="2636"/>
              <a:ext cx="197" cy="15"/>
            </a:xfrm>
            <a:prstGeom prst="rect">
              <a:avLst/>
            </a:prstGeom>
            <a:solidFill>
              <a:srgbClr val="00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47" name="Rectangle 1375"/>
            <p:cNvSpPr>
              <a:spLocks noChangeArrowheads="1"/>
            </p:cNvSpPr>
            <p:nvPr/>
          </p:nvSpPr>
          <p:spPr bwMode="auto">
            <a:xfrm>
              <a:off x="1068" y="2651"/>
              <a:ext cx="197" cy="16"/>
            </a:xfrm>
            <a:prstGeom prst="rect">
              <a:avLst/>
            </a:prstGeom>
            <a:solidFill>
              <a:srgbClr val="00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48" name="Rectangle 1376"/>
            <p:cNvSpPr>
              <a:spLocks noChangeArrowheads="1"/>
            </p:cNvSpPr>
            <p:nvPr/>
          </p:nvSpPr>
          <p:spPr bwMode="auto">
            <a:xfrm>
              <a:off x="1068" y="2667"/>
              <a:ext cx="197" cy="7"/>
            </a:xfrm>
            <a:prstGeom prst="rect">
              <a:avLst/>
            </a:prstGeom>
            <a:solidFill>
              <a:srgbClr val="0093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49" name="Rectangle 1377"/>
            <p:cNvSpPr>
              <a:spLocks noChangeArrowheads="1"/>
            </p:cNvSpPr>
            <p:nvPr/>
          </p:nvSpPr>
          <p:spPr bwMode="auto">
            <a:xfrm>
              <a:off x="1068" y="2674"/>
              <a:ext cx="197" cy="15"/>
            </a:xfrm>
            <a:prstGeom prst="rect">
              <a:avLst/>
            </a:prstGeom>
            <a:solidFill>
              <a:srgbClr val="0091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50" name="Rectangle 1378"/>
            <p:cNvSpPr>
              <a:spLocks noChangeArrowheads="1"/>
            </p:cNvSpPr>
            <p:nvPr/>
          </p:nvSpPr>
          <p:spPr bwMode="auto">
            <a:xfrm>
              <a:off x="1068" y="2689"/>
              <a:ext cx="197" cy="16"/>
            </a:xfrm>
            <a:prstGeom prst="rect">
              <a:avLst/>
            </a:prstGeom>
            <a:solidFill>
              <a:srgbClr val="00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51" name="Rectangle 1379"/>
            <p:cNvSpPr>
              <a:spLocks noChangeArrowheads="1"/>
            </p:cNvSpPr>
            <p:nvPr/>
          </p:nvSpPr>
          <p:spPr bwMode="auto">
            <a:xfrm>
              <a:off x="1068" y="2705"/>
              <a:ext cx="197" cy="15"/>
            </a:xfrm>
            <a:prstGeom prst="rect">
              <a:avLst/>
            </a:prstGeom>
            <a:solidFill>
              <a:srgbClr val="00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52" name="Rectangle 1380"/>
            <p:cNvSpPr>
              <a:spLocks noChangeArrowheads="1"/>
            </p:cNvSpPr>
            <p:nvPr/>
          </p:nvSpPr>
          <p:spPr bwMode="auto">
            <a:xfrm>
              <a:off x="1068" y="2720"/>
              <a:ext cx="197" cy="15"/>
            </a:xfrm>
            <a:prstGeom prst="rect">
              <a:avLst/>
            </a:prstGeom>
            <a:solidFill>
              <a:srgbClr val="008B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53" name="Rectangle 1381"/>
            <p:cNvSpPr>
              <a:spLocks noChangeArrowheads="1"/>
            </p:cNvSpPr>
            <p:nvPr/>
          </p:nvSpPr>
          <p:spPr bwMode="auto">
            <a:xfrm>
              <a:off x="1068" y="2735"/>
              <a:ext cx="197" cy="15"/>
            </a:xfrm>
            <a:prstGeom prst="rect">
              <a:avLst/>
            </a:prstGeom>
            <a:solidFill>
              <a:srgbClr val="00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54" name="Rectangle 1382"/>
            <p:cNvSpPr>
              <a:spLocks noChangeArrowheads="1"/>
            </p:cNvSpPr>
            <p:nvPr/>
          </p:nvSpPr>
          <p:spPr bwMode="auto">
            <a:xfrm>
              <a:off x="1068" y="2750"/>
              <a:ext cx="197" cy="15"/>
            </a:xfrm>
            <a:prstGeom prst="rect">
              <a:avLst/>
            </a:prstGeom>
            <a:solidFill>
              <a:srgbClr val="00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55" name="Rectangle 1383"/>
            <p:cNvSpPr>
              <a:spLocks noChangeArrowheads="1"/>
            </p:cNvSpPr>
            <p:nvPr/>
          </p:nvSpPr>
          <p:spPr bwMode="auto">
            <a:xfrm>
              <a:off x="1068" y="2765"/>
              <a:ext cx="197" cy="8"/>
            </a:xfrm>
            <a:prstGeom prst="rect">
              <a:avLst/>
            </a:prstGeom>
            <a:solidFill>
              <a:srgbClr val="00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56" name="Rectangle 1384"/>
            <p:cNvSpPr>
              <a:spLocks noChangeArrowheads="1"/>
            </p:cNvSpPr>
            <p:nvPr/>
          </p:nvSpPr>
          <p:spPr bwMode="auto">
            <a:xfrm>
              <a:off x="1068" y="2773"/>
              <a:ext cx="197" cy="15"/>
            </a:xfrm>
            <a:prstGeom prst="rect">
              <a:avLst/>
            </a:prstGeom>
            <a:solidFill>
              <a:srgbClr val="0085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57" name="Rectangle 1385"/>
            <p:cNvSpPr>
              <a:spLocks noChangeArrowheads="1"/>
            </p:cNvSpPr>
            <p:nvPr/>
          </p:nvSpPr>
          <p:spPr bwMode="auto">
            <a:xfrm>
              <a:off x="1068" y="2788"/>
              <a:ext cx="197" cy="8"/>
            </a:xfrm>
            <a:prstGeom prst="rect">
              <a:avLst/>
            </a:prstGeom>
            <a:solidFill>
              <a:srgbClr val="0082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58" name="Rectangle 1386"/>
            <p:cNvSpPr>
              <a:spLocks noChangeArrowheads="1"/>
            </p:cNvSpPr>
            <p:nvPr/>
          </p:nvSpPr>
          <p:spPr bwMode="auto">
            <a:xfrm>
              <a:off x="1068" y="2796"/>
              <a:ext cx="197" cy="15"/>
            </a:xfrm>
            <a:prstGeom prst="rect">
              <a:avLst/>
            </a:prstGeom>
            <a:solidFill>
              <a:srgbClr val="0082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59" name="Rectangle 1387"/>
            <p:cNvSpPr>
              <a:spLocks noChangeArrowheads="1"/>
            </p:cNvSpPr>
            <p:nvPr/>
          </p:nvSpPr>
          <p:spPr bwMode="auto">
            <a:xfrm>
              <a:off x="1068" y="2811"/>
              <a:ext cx="197" cy="15"/>
            </a:xfrm>
            <a:prstGeom prst="rect">
              <a:avLst/>
            </a:prstGeom>
            <a:solidFill>
              <a:srgbClr val="0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60" name="Rectangle 1388"/>
            <p:cNvSpPr>
              <a:spLocks noChangeArrowheads="1"/>
            </p:cNvSpPr>
            <p:nvPr/>
          </p:nvSpPr>
          <p:spPr bwMode="auto">
            <a:xfrm>
              <a:off x="1068" y="2826"/>
              <a:ext cx="197" cy="15"/>
            </a:xfrm>
            <a:prstGeom prst="rect">
              <a:avLst/>
            </a:prstGeom>
            <a:solidFill>
              <a:srgbClr val="00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61" name="Rectangle 1389"/>
            <p:cNvSpPr>
              <a:spLocks noChangeArrowheads="1"/>
            </p:cNvSpPr>
            <p:nvPr/>
          </p:nvSpPr>
          <p:spPr bwMode="auto">
            <a:xfrm>
              <a:off x="1068" y="2841"/>
              <a:ext cx="197" cy="16"/>
            </a:xfrm>
            <a:prstGeom prst="rect">
              <a:avLst/>
            </a:prstGeom>
            <a:solidFill>
              <a:srgbClr val="007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62" name="Rectangle 1390"/>
            <p:cNvSpPr>
              <a:spLocks noChangeArrowheads="1"/>
            </p:cNvSpPr>
            <p:nvPr/>
          </p:nvSpPr>
          <p:spPr bwMode="auto">
            <a:xfrm>
              <a:off x="1068" y="2857"/>
              <a:ext cx="197" cy="7"/>
            </a:xfrm>
            <a:prstGeom prst="rect">
              <a:avLst/>
            </a:prstGeom>
            <a:solidFill>
              <a:srgbClr val="00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63" name="Rectangle 1391"/>
            <p:cNvSpPr>
              <a:spLocks noChangeArrowheads="1"/>
            </p:cNvSpPr>
            <p:nvPr/>
          </p:nvSpPr>
          <p:spPr bwMode="auto">
            <a:xfrm>
              <a:off x="1068" y="2864"/>
              <a:ext cx="197" cy="15"/>
            </a:xfrm>
            <a:prstGeom prst="rect">
              <a:avLst/>
            </a:prstGeom>
            <a:solidFill>
              <a:srgbClr val="007A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64" name="Rectangle 1392"/>
            <p:cNvSpPr>
              <a:spLocks noChangeArrowheads="1"/>
            </p:cNvSpPr>
            <p:nvPr/>
          </p:nvSpPr>
          <p:spPr bwMode="auto">
            <a:xfrm>
              <a:off x="1068" y="2879"/>
              <a:ext cx="197" cy="15"/>
            </a:xfrm>
            <a:prstGeom prst="rect">
              <a:avLst/>
            </a:prstGeom>
            <a:solidFill>
              <a:srgbClr val="00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65" name="Rectangle 1393"/>
            <p:cNvSpPr>
              <a:spLocks noChangeArrowheads="1"/>
            </p:cNvSpPr>
            <p:nvPr/>
          </p:nvSpPr>
          <p:spPr bwMode="auto">
            <a:xfrm>
              <a:off x="1068" y="2894"/>
              <a:ext cx="197" cy="16"/>
            </a:xfrm>
            <a:prstGeom prst="rect">
              <a:avLst/>
            </a:prstGeom>
            <a:solidFill>
              <a:srgbClr val="00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66" name="Rectangle 1394"/>
            <p:cNvSpPr>
              <a:spLocks noChangeArrowheads="1"/>
            </p:cNvSpPr>
            <p:nvPr/>
          </p:nvSpPr>
          <p:spPr bwMode="auto">
            <a:xfrm>
              <a:off x="1068" y="2910"/>
              <a:ext cx="197" cy="15"/>
            </a:xfrm>
            <a:prstGeom prst="rect">
              <a:avLst/>
            </a:prstGeom>
            <a:solidFill>
              <a:srgbClr val="00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67" name="Rectangle 1395"/>
            <p:cNvSpPr>
              <a:spLocks noChangeArrowheads="1"/>
            </p:cNvSpPr>
            <p:nvPr/>
          </p:nvSpPr>
          <p:spPr bwMode="auto">
            <a:xfrm>
              <a:off x="1068" y="2925"/>
              <a:ext cx="197" cy="15"/>
            </a:xfrm>
            <a:prstGeom prst="rect">
              <a:avLst/>
            </a:prstGeom>
            <a:solidFill>
              <a:srgbClr val="0073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68" name="Rectangle 1396"/>
            <p:cNvSpPr>
              <a:spLocks noChangeArrowheads="1"/>
            </p:cNvSpPr>
            <p:nvPr/>
          </p:nvSpPr>
          <p:spPr bwMode="auto">
            <a:xfrm>
              <a:off x="1068" y="2940"/>
              <a:ext cx="197" cy="15"/>
            </a:xfrm>
            <a:prstGeom prst="rect">
              <a:avLst/>
            </a:prstGeom>
            <a:solidFill>
              <a:srgbClr val="00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69" name="Rectangle 1397"/>
            <p:cNvSpPr>
              <a:spLocks noChangeArrowheads="1"/>
            </p:cNvSpPr>
            <p:nvPr/>
          </p:nvSpPr>
          <p:spPr bwMode="auto">
            <a:xfrm>
              <a:off x="1068" y="2955"/>
              <a:ext cx="197" cy="15"/>
            </a:xfrm>
            <a:prstGeom prst="rect">
              <a:avLst/>
            </a:prstGeom>
            <a:solidFill>
              <a:srgbClr val="00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70" name="Rectangle 1398"/>
            <p:cNvSpPr>
              <a:spLocks noChangeArrowheads="1"/>
            </p:cNvSpPr>
            <p:nvPr/>
          </p:nvSpPr>
          <p:spPr bwMode="auto">
            <a:xfrm>
              <a:off x="1068" y="2970"/>
              <a:ext cx="197" cy="23"/>
            </a:xfrm>
            <a:prstGeom prst="rect">
              <a:avLst/>
            </a:prstGeom>
            <a:solidFill>
              <a:srgbClr val="00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71" name="Rectangle 1399"/>
            <p:cNvSpPr>
              <a:spLocks noChangeArrowheads="1"/>
            </p:cNvSpPr>
            <p:nvPr/>
          </p:nvSpPr>
          <p:spPr bwMode="auto">
            <a:xfrm>
              <a:off x="1068" y="2993"/>
              <a:ext cx="197" cy="23"/>
            </a:xfrm>
            <a:prstGeom prst="rect">
              <a:avLst/>
            </a:prstGeom>
            <a:solidFill>
              <a:srgbClr val="00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72" name="Rectangle 1400"/>
            <p:cNvSpPr>
              <a:spLocks noChangeArrowheads="1"/>
            </p:cNvSpPr>
            <p:nvPr/>
          </p:nvSpPr>
          <p:spPr bwMode="auto">
            <a:xfrm>
              <a:off x="1068" y="3016"/>
              <a:ext cx="197" cy="23"/>
            </a:xfrm>
            <a:prstGeom prst="rect">
              <a:avLst/>
            </a:prstGeom>
            <a:solidFill>
              <a:srgbClr val="0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73" name="Rectangle 1401"/>
            <p:cNvSpPr>
              <a:spLocks noChangeArrowheads="1"/>
            </p:cNvSpPr>
            <p:nvPr/>
          </p:nvSpPr>
          <p:spPr bwMode="auto">
            <a:xfrm>
              <a:off x="1068" y="3039"/>
              <a:ext cx="197" cy="15"/>
            </a:xfrm>
            <a:prstGeom prst="rect">
              <a:avLst/>
            </a:prstGeom>
            <a:solidFill>
              <a:srgbClr val="00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74" name="Rectangle 1402"/>
            <p:cNvSpPr>
              <a:spLocks noChangeArrowheads="1"/>
            </p:cNvSpPr>
            <p:nvPr/>
          </p:nvSpPr>
          <p:spPr bwMode="auto">
            <a:xfrm>
              <a:off x="1068" y="3054"/>
              <a:ext cx="197" cy="23"/>
            </a:xfrm>
            <a:prstGeom prst="rect">
              <a:avLst/>
            </a:prstGeom>
            <a:solidFill>
              <a:srgbClr val="00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75" name="Rectangle 1403"/>
            <p:cNvSpPr>
              <a:spLocks noChangeArrowheads="1"/>
            </p:cNvSpPr>
            <p:nvPr/>
          </p:nvSpPr>
          <p:spPr bwMode="auto">
            <a:xfrm>
              <a:off x="1068" y="3077"/>
              <a:ext cx="197" cy="23"/>
            </a:xfrm>
            <a:prstGeom prst="rect">
              <a:avLst/>
            </a:prstGeom>
            <a:solidFill>
              <a:srgbClr val="0066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76" name="Rectangle 1404"/>
            <p:cNvSpPr>
              <a:spLocks noChangeArrowheads="1"/>
            </p:cNvSpPr>
            <p:nvPr/>
          </p:nvSpPr>
          <p:spPr bwMode="auto">
            <a:xfrm>
              <a:off x="1068" y="3100"/>
              <a:ext cx="197" cy="22"/>
            </a:xfrm>
            <a:prstGeom prst="rect">
              <a:avLst/>
            </a:prstGeom>
            <a:solidFill>
              <a:srgbClr val="00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77" name="Rectangle 1405"/>
            <p:cNvSpPr>
              <a:spLocks noChangeArrowheads="1"/>
            </p:cNvSpPr>
            <p:nvPr/>
          </p:nvSpPr>
          <p:spPr bwMode="auto">
            <a:xfrm>
              <a:off x="1068" y="3122"/>
              <a:ext cx="197" cy="23"/>
            </a:xfrm>
            <a:prstGeom prst="rect">
              <a:avLst/>
            </a:prstGeom>
            <a:solidFill>
              <a:srgbClr val="0063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78" name="Rectangle 1406"/>
            <p:cNvSpPr>
              <a:spLocks noChangeArrowheads="1"/>
            </p:cNvSpPr>
            <p:nvPr/>
          </p:nvSpPr>
          <p:spPr bwMode="auto">
            <a:xfrm>
              <a:off x="1068" y="3145"/>
              <a:ext cx="197" cy="23"/>
            </a:xfrm>
            <a:prstGeom prst="rect">
              <a:avLst/>
            </a:prstGeom>
            <a:solidFill>
              <a:srgbClr val="0061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79" name="Rectangle 1407"/>
            <p:cNvSpPr>
              <a:spLocks noChangeArrowheads="1"/>
            </p:cNvSpPr>
            <p:nvPr/>
          </p:nvSpPr>
          <p:spPr bwMode="auto">
            <a:xfrm>
              <a:off x="1068" y="3168"/>
              <a:ext cx="197" cy="46"/>
            </a:xfrm>
            <a:prstGeom prst="rect">
              <a:avLst/>
            </a:prstGeom>
            <a:solidFill>
              <a:srgbClr val="00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80" name="Rectangle 1408"/>
            <p:cNvSpPr>
              <a:spLocks noChangeArrowheads="1"/>
            </p:cNvSpPr>
            <p:nvPr/>
          </p:nvSpPr>
          <p:spPr bwMode="auto">
            <a:xfrm>
              <a:off x="1068" y="3214"/>
              <a:ext cx="197" cy="30"/>
            </a:xfrm>
            <a:prstGeom prst="rect">
              <a:avLst/>
            </a:prstGeom>
            <a:solidFill>
              <a:srgbClr val="00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81" name="Rectangle 1409"/>
            <p:cNvSpPr>
              <a:spLocks noChangeArrowheads="1"/>
            </p:cNvSpPr>
            <p:nvPr/>
          </p:nvSpPr>
          <p:spPr bwMode="auto">
            <a:xfrm>
              <a:off x="1068" y="1877"/>
              <a:ext cx="197" cy="1367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82" name="Rectangle 1410"/>
            <p:cNvSpPr>
              <a:spLocks noChangeArrowheads="1"/>
            </p:cNvSpPr>
            <p:nvPr/>
          </p:nvSpPr>
          <p:spPr bwMode="auto">
            <a:xfrm>
              <a:off x="2154" y="1877"/>
              <a:ext cx="205" cy="76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83" name="Rectangle 1411"/>
            <p:cNvSpPr>
              <a:spLocks noChangeArrowheads="1"/>
            </p:cNvSpPr>
            <p:nvPr/>
          </p:nvSpPr>
          <p:spPr bwMode="auto">
            <a:xfrm>
              <a:off x="2154" y="1953"/>
              <a:ext cx="205" cy="60"/>
            </a:xfrm>
            <a:prstGeom prst="rect">
              <a:avLst/>
            </a:prstGeom>
            <a:solidFill>
              <a:srgbClr val="00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84" name="Rectangle 1412"/>
            <p:cNvSpPr>
              <a:spLocks noChangeArrowheads="1"/>
            </p:cNvSpPr>
            <p:nvPr/>
          </p:nvSpPr>
          <p:spPr bwMode="auto">
            <a:xfrm>
              <a:off x="2154" y="2013"/>
              <a:ext cx="205" cy="69"/>
            </a:xfrm>
            <a:prstGeom prst="rect">
              <a:avLst/>
            </a:prstGeom>
            <a:solidFill>
              <a:srgbClr val="00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85" name="Rectangle 1413"/>
            <p:cNvSpPr>
              <a:spLocks noChangeArrowheads="1"/>
            </p:cNvSpPr>
            <p:nvPr/>
          </p:nvSpPr>
          <p:spPr bwMode="auto">
            <a:xfrm>
              <a:off x="2154" y="2082"/>
              <a:ext cx="205" cy="38"/>
            </a:xfrm>
            <a:prstGeom prst="rect">
              <a:avLst/>
            </a:prstGeom>
            <a:solidFill>
              <a:srgbClr val="00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86" name="Rectangle 1414"/>
            <p:cNvSpPr>
              <a:spLocks noChangeArrowheads="1"/>
            </p:cNvSpPr>
            <p:nvPr/>
          </p:nvSpPr>
          <p:spPr bwMode="auto">
            <a:xfrm>
              <a:off x="2154" y="2120"/>
              <a:ext cx="205" cy="30"/>
            </a:xfrm>
            <a:prstGeom prst="rect">
              <a:avLst/>
            </a:prstGeom>
            <a:solidFill>
              <a:srgbClr val="00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87" name="Rectangle 1415"/>
            <p:cNvSpPr>
              <a:spLocks noChangeArrowheads="1"/>
            </p:cNvSpPr>
            <p:nvPr/>
          </p:nvSpPr>
          <p:spPr bwMode="auto">
            <a:xfrm>
              <a:off x="2154" y="2150"/>
              <a:ext cx="205" cy="38"/>
            </a:xfrm>
            <a:prstGeom prst="rect">
              <a:avLst/>
            </a:prstGeom>
            <a:solidFill>
              <a:srgbClr val="00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88" name="Rectangle 1416"/>
            <p:cNvSpPr>
              <a:spLocks noChangeArrowheads="1"/>
            </p:cNvSpPr>
            <p:nvPr/>
          </p:nvSpPr>
          <p:spPr bwMode="auto">
            <a:xfrm>
              <a:off x="2154" y="2188"/>
              <a:ext cx="205" cy="23"/>
            </a:xfrm>
            <a:prstGeom prst="rect">
              <a:avLst/>
            </a:prstGeom>
            <a:solidFill>
              <a:srgbClr val="00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89" name="Rectangle 1417"/>
            <p:cNvSpPr>
              <a:spLocks noChangeArrowheads="1"/>
            </p:cNvSpPr>
            <p:nvPr/>
          </p:nvSpPr>
          <p:spPr bwMode="auto">
            <a:xfrm>
              <a:off x="2154" y="2211"/>
              <a:ext cx="205" cy="23"/>
            </a:xfrm>
            <a:prstGeom prst="rect">
              <a:avLst/>
            </a:prstGeom>
            <a:solidFill>
              <a:srgbClr val="00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90" name="Rectangle 1418"/>
            <p:cNvSpPr>
              <a:spLocks noChangeArrowheads="1"/>
            </p:cNvSpPr>
            <p:nvPr/>
          </p:nvSpPr>
          <p:spPr bwMode="auto">
            <a:xfrm>
              <a:off x="2154" y="2234"/>
              <a:ext cx="205" cy="22"/>
            </a:xfrm>
            <a:prstGeom prst="rect">
              <a:avLst/>
            </a:prstGeom>
            <a:solidFill>
              <a:srgbClr val="0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91" name="Rectangle 1419"/>
            <p:cNvSpPr>
              <a:spLocks noChangeArrowheads="1"/>
            </p:cNvSpPr>
            <p:nvPr/>
          </p:nvSpPr>
          <p:spPr bwMode="auto">
            <a:xfrm>
              <a:off x="2154" y="2256"/>
              <a:ext cx="205" cy="23"/>
            </a:xfrm>
            <a:prstGeom prst="rect">
              <a:avLst/>
            </a:prstGeom>
            <a:solidFill>
              <a:srgbClr val="00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92" name="Rectangle 1420"/>
            <p:cNvSpPr>
              <a:spLocks noChangeArrowheads="1"/>
            </p:cNvSpPr>
            <p:nvPr/>
          </p:nvSpPr>
          <p:spPr bwMode="auto">
            <a:xfrm>
              <a:off x="2154" y="2279"/>
              <a:ext cx="205" cy="23"/>
            </a:xfrm>
            <a:prstGeom prst="rect">
              <a:avLst/>
            </a:prstGeom>
            <a:solidFill>
              <a:srgbClr val="00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93" name="Rectangle 1421"/>
            <p:cNvSpPr>
              <a:spLocks noChangeArrowheads="1"/>
            </p:cNvSpPr>
            <p:nvPr/>
          </p:nvSpPr>
          <p:spPr bwMode="auto">
            <a:xfrm>
              <a:off x="2154" y="2302"/>
              <a:ext cx="205" cy="15"/>
            </a:xfrm>
            <a:prstGeom prst="rect">
              <a:avLst/>
            </a:prstGeom>
            <a:solidFill>
              <a:srgbClr val="00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94" name="Rectangle 1422"/>
            <p:cNvSpPr>
              <a:spLocks noChangeArrowheads="1"/>
            </p:cNvSpPr>
            <p:nvPr/>
          </p:nvSpPr>
          <p:spPr bwMode="auto">
            <a:xfrm>
              <a:off x="2154" y="2317"/>
              <a:ext cx="205" cy="15"/>
            </a:xfrm>
            <a:prstGeom prst="rect">
              <a:avLst/>
            </a:prstGeom>
            <a:solidFill>
              <a:srgbClr val="00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95" name="Rectangle 1423"/>
            <p:cNvSpPr>
              <a:spLocks noChangeArrowheads="1"/>
            </p:cNvSpPr>
            <p:nvPr/>
          </p:nvSpPr>
          <p:spPr bwMode="auto">
            <a:xfrm>
              <a:off x="2154" y="2332"/>
              <a:ext cx="205" cy="23"/>
            </a:xfrm>
            <a:prstGeom prst="rect">
              <a:avLst/>
            </a:prstGeom>
            <a:solidFill>
              <a:srgbClr val="00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96" name="Rectangle 1424"/>
            <p:cNvSpPr>
              <a:spLocks noChangeArrowheads="1"/>
            </p:cNvSpPr>
            <p:nvPr/>
          </p:nvSpPr>
          <p:spPr bwMode="auto">
            <a:xfrm>
              <a:off x="2154" y="2355"/>
              <a:ext cx="205" cy="15"/>
            </a:xfrm>
            <a:prstGeom prst="rect">
              <a:avLst/>
            </a:prstGeom>
            <a:solidFill>
              <a:srgbClr val="00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97" name="Rectangle 1425"/>
            <p:cNvSpPr>
              <a:spLocks noChangeArrowheads="1"/>
            </p:cNvSpPr>
            <p:nvPr/>
          </p:nvSpPr>
          <p:spPr bwMode="auto">
            <a:xfrm>
              <a:off x="2154" y="2370"/>
              <a:ext cx="205" cy="23"/>
            </a:xfrm>
            <a:prstGeom prst="rect">
              <a:avLst/>
            </a:prstGeom>
            <a:solidFill>
              <a:srgbClr val="00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98" name="Rectangle 1426"/>
            <p:cNvSpPr>
              <a:spLocks noChangeArrowheads="1"/>
            </p:cNvSpPr>
            <p:nvPr/>
          </p:nvSpPr>
          <p:spPr bwMode="auto">
            <a:xfrm>
              <a:off x="2154" y="2393"/>
              <a:ext cx="205" cy="15"/>
            </a:xfrm>
            <a:prstGeom prst="rect">
              <a:avLst/>
            </a:prstGeom>
            <a:solidFill>
              <a:srgbClr val="00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099" name="Rectangle 1427"/>
            <p:cNvSpPr>
              <a:spLocks noChangeArrowheads="1"/>
            </p:cNvSpPr>
            <p:nvPr/>
          </p:nvSpPr>
          <p:spPr bwMode="auto">
            <a:xfrm>
              <a:off x="2154" y="2408"/>
              <a:ext cx="205" cy="16"/>
            </a:xfrm>
            <a:prstGeom prst="rect">
              <a:avLst/>
            </a:prstGeom>
            <a:solidFill>
              <a:srgbClr val="00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00" name="Rectangle 1428"/>
            <p:cNvSpPr>
              <a:spLocks noChangeArrowheads="1"/>
            </p:cNvSpPr>
            <p:nvPr/>
          </p:nvSpPr>
          <p:spPr bwMode="auto">
            <a:xfrm>
              <a:off x="2154" y="2424"/>
              <a:ext cx="205" cy="15"/>
            </a:xfrm>
            <a:prstGeom prst="rect">
              <a:avLst/>
            </a:prstGeom>
            <a:solidFill>
              <a:srgbClr val="00AF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01" name="Rectangle 1429"/>
            <p:cNvSpPr>
              <a:spLocks noChangeArrowheads="1"/>
            </p:cNvSpPr>
            <p:nvPr/>
          </p:nvSpPr>
          <p:spPr bwMode="auto">
            <a:xfrm>
              <a:off x="2154" y="2439"/>
              <a:ext cx="205" cy="7"/>
            </a:xfrm>
            <a:prstGeom prst="rect">
              <a:avLst/>
            </a:prstGeom>
            <a:solidFill>
              <a:srgbClr val="00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02" name="Rectangle 1430"/>
            <p:cNvSpPr>
              <a:spLocks noChangeArrowheads="1"/>
            </p:cNvSpPr>
            <p:nvPr/>
          </p:nvSpPr>
          <p:spPr bwMode="auto">
            <a:xfrm>
              <a:off x="2154" y="2446"/>
              <a:ext cx="205" cy="16"/>
            </a:xfrm>
            <a:prstGeom prst="rect">
              <a:avLst/>
            </a:prstGeom>
            <a:solidFill>
              <a:srgbClr val="00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414103" name="Group 1431"/>
          <p:cNvGrpSpPr>
            <a:grpSpLocks/>
          </p:cNvGrpSpPr>
          <p:nvPr/>
        </p:nvGrpSpPr>
        <p:grpSpPr bwMode="auto">
          <a:xfrm>
            <a:off x="3419475" y="2473325"/>
            <a:ext cx="3775075" cy="2676525"/>
            <a:chOff x="2154" y="1558"/>
            <a:chExt cx="2378" cy="1686"/>
          </a:xfrm>
        </p:grpSpPr>
        <p:sp>
          <p:nvSpPr>
            <p:cNvPr id="414104" name="Rectangle 1432"/>
            <p:cNvSpPr>
              <a:spLocks noChangeArrowheads="1"/>
            </p:cNvSpPr>
            <p:nvPr/>
          </p:nvSpPr>
          <p:spPr bwMode="auto">
            <a:xfrm>
              <a:off x="2154" y="2462"/>
              <a:ext cx="205" cy="15"/>
            </a:xfrm>
            <a:prstGeom prst="rect">
              <a:avLst/>
            </a:prstGeom>
            <a:solidFill>
              <a:srgbClr val="00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05" name="Rectangle 1433"/>
            <p:cNvSpPr>
              <a:spLocks noChangeArrowheads="1"/>
            </p:cNvSpPr>
            <p:nvPr/>
          </p:nvSpPr>
          <p:spPr bwMode="auto">
            <a:xfrm>
              <a:off x="2154" y="2477"/>
              <a:ext cx="205" cy="15"/>
            </a:xfrm>
            <a:prstGeom prst="rect">
              <a:avLst/>
            </a:prstGeom>
            <a:solidFill>
              <a:srgbClr val="00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06" name="Rectangle 1434"/>
            <p:cNvSpPr>
              <a:spLocks noChangeArrowheads="1"/>
            </p:cNvSpPr>
            <p:nvPr/>
          </p:nvSpPr>
          <p:spPr bwMode="auto">
            <a:xfrm>
              <a:off x="2154" y="2492"/>
              <a:ext cx="205" cy="15"/>
            </a:xfrm>
            <a:prstGeom prst="rect">
              <a:avLst/>
            </a:prstGeom>
            <a:solidFill>
              <a:srgbClr val="00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07" name="Rectangle 1435"/>
            <p:cNvSpPr>
              <a:spLocks noChangeArrowheads="1"/>
            </p:cNvSpPr>
            <p:nvPr/>
          </p:nvSpPr>
          <p:spPr bwMode="auto">
            <a:xfrm>
              <a:off x="2154" y="2507"/>
              <a:ext cx="205" cy="15"/>
            </a:xfrm>
            <a:prstGeom prst="rect">
              <a:avLst/>
            </a:prstGeom>
            <a:solidFill>
              <a:srgbClr val="00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08" name="Rectangle 1436"/>
            <p:cNvSpPr>
              <a:spLocks noChangeArrowheads="1"/>
            </p:cNvSpPr>
            <p:nvPr/>
          </p:nvSpPr>
          <p:spPr bwMode="auto">
            <a:xfrm>
              <a:off x="2154" y="2522"/>
              <a:ext cx="205" cy="16"/>
            </a:xfrm>
            <a:prstGeom prst="rect">
              <a:avLst/>
            </a:prstGeom>
            <a:solidFill>
              <a:srgbClr val="00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09" name="Rectangle 1437"/>
            <p:cNvSpPr>
              <a:spLocks noChangeArrowheads="1"/>
            </p:cNvSpPr>
            <p:nvPr/>
          </p:nvSpPr>
          <p:spPr bwMode="auto">
            <a:xfrm>
              <a:off x="2154" y="2538"/>
              <a:ext cx="205" cy="15"/>
            </a:xfrm>
            <a:prstGeom prst="rect">
              <a:avLst/>
            </a:prstGeom>
            <a:solidFill>
              <a:srgbClr val="00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10" name="Rectangle 1438"/>
            <p:cNvSpPr>
              <a:spLocks noChangeArrowheads="1"/>
            </p:cNvSpPr>
            <p:nvPr/>
          </p:nvSpPr>
          <p:spPr bwMode="auto">
            <a:xfrm>
              <a:off x="2154" y="2553"/>
              <a:ext cx="205" cy="7"/>
            </a:xfrm>
            <a:prstGeom prst="rect">
              <a:avLst/>
            </a:prstGeom>
            <a:solidFill>
              <a:srgbClr val="00A1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11" name="Rectangle 1439"/>
            <p:cNvSpPr>
              <a:spLocks noChangeArrowheads="1"/>
            </p:cNvSpPr>
            <p:nvPr/>
          </p:nvSpPr>
          <p:spPr bwMode="auto">
            <a:xfrm>
              <a:off x="2154" y="2560"/>
              <a:ext cx="205" cy="15"/>
            </a:xfrm>
            <a:prstGeom prst="rect">
              <a:avLst/>
            </a:prstGeom>
            <a:solidFill>
              <a:srgbClr val="00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12" name="Rectangle 1440"/>
            <p:cNvSpPr>
              <a:spLocks noChangeArrowheads="1"/>
            </p:cNvSpPr>
            <p:nvPr/>
          </p:nvSpPr>
          <p:spPr bwMode="auto">
            <a:xfrm>
              <a:off x="2154" y="2575"/>
              <a:ext cx="205" cy="16"/>
            </a:xfrm>
            <a:prstGeom prst="rect">
              <a:avLst/>
            </a:prstGeom>
            <a:solidFill>
              <a:srgbClr val="00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13" name="Rectangle 1441"/>
            <p:cNvSpPr>
              <a:spLocks noChangeArrowheads="1"/>
            </p:cNvSpPr>
            <p:nvPr/>
          </p:nvSpPr>
          <p:spPr bwMode="auto">
            <a:xfrm>
              <a:off x="2154" y="2591"/>
              <a:ext cx="205" cy="7"/>
            </a:xfrm>
            <a:prstGeom prst="rect">
              <a:avLst/>
            </a:prstGeom>
            <a:solidFill>
              <a:srgbClr val="009C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14" name="Rectangle 1442"/>
            <p:cNvSpPr>
              <a:spLocks noChangeArrowheads="1"/>
            </p:cNvSpPr>
            <p:nvPr/>
          </p:nvSpPr>
          <p:spPr bwMode="auto">
            <a:xfrm>
              <a:off x="2154" y="2598"/>
              <a:ext cx="205" cy="15"/>
            </a:xfrm>
            <a:prstGeom prst="rect">
              <a:avLst/>
            </a:prstGeom>
            <a:solidFill>
              <a:srgbClr val="009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15" name="Rectangle 1443"/>
            <p:cNvSpPr>
              <a:spLocks noChangeArrowheads="1"/>
            </p:cNvSpPr>
            <p:nvPr/>
          </p:nvSpPr>
          <p:spPr bwMode="auto">
            <a:xfrm>
              <a:off x="2154" y="2613"/>
              <a:ext cx="205" cy="16"/>
            </a:xfrm>
            <a:prstGeom prst="rect">
              <a:avLst/>
            </a:prstGeom>
            <a:solidFill>
              <a:srgbClr val="00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16" name="Rectangle 1444"/>
            <p:cNvSpPr>
              <a:spLocks noChangeArrowheads="1"/>
            </p:cNvSpPr>
            <p:nvPr/>
          </p:nvSpPr>
          <p:spPr bwMode="auto">
            <a:xfrm>
              <a:off x="2154" y="2629"/>
              <a:ext cx="205" cy="7"/>
            </a:xfrm>
            <a:prstGeom prst="rect">
              <a:avLst/>
            </a:prstGeom>
            <a:solidFill>
              <a:srgbClr val="0097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17" name="Rectangle 1445"/>
            <p:cNvSpPr>
              <a:spLocks noChangeArrowheads="1"/>
            </p:cNvSpPr>
            <p:nvPr/>
          </p:nvSpPr>
          <p:spPr bwMode="auto">
            <a:xfrm>
              <a:off x="2154" y="2636"/>
              <a:ext cx="205" cy="15"/>
            </a:xfrm>
            <a:prstGeom prst="rect">
              <a:avLst/>
            </a:prstGeom>
            <a:solidFill>
              <a:srgbClr val="00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18" name="Rectangle 1446"/>
            <p:cNvSpPr>
              <a:spLocks noChangeArrowheads="1"/>
            </p:cNvSpPr>
            <p:nvPr/>
          </p:nvSpPr>
          <p:spPr bwMode="auto">
            <a:xfrm>
              <a:off x="2154" y="2651"/>
              <a:ext cx="205" cy="16"/>
            </a:xfrm>
            <a:prstGeom prst="rect">
              <a:avLst/>
            </a:prstGeom>
            <a:solidFill>
              <a:srgbClr val="00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19" name="Rectangle 1447"/>
            <p:cNvSpPr>
              <a:spLocks noChangeArrowheads="1"/>
            </p:cNvSpPr>
            <p:nvPr/>
          </p:nvSpPr>
          <p:spPr bwMode="auto">
            <a:xfrm>
              <a:off x="2154" y="2667"/>
              <a:ext cx="205" cy="7"/>
            </a:xfrm>
            <a:prstGeom prst="rect">
              <a:avLst/>
            </a:prstGeom>
            <a:solidFill>
              <a:srgbClr val="0093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20" name="Rectangle 1448"/>
            <p:cNvSpPr>
              <a:spLocks noChangeArrowheads="1"/>
            </p:cNvSpPr>
            <p:nvPr/>
          </p:nvSpPr>
          <p:spPr bwMode="auto">
            <a:xfrm>
              <a:off x="2154" y="2674"/>
              <a:ext cx="205" cy="15"/>
            </a:xfrm>
            <a:prstGeom prst="rect">
              <a:avLst/>
            </a:prstGeom>
            <a:solidFill>
              <a:srgbClr val="0091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21" name="Rectangle 1449"/>
            <p:cNvSpPr>
              <a:spLocks noChangeArrowheads="1"/>
            </p:cNvSpPr>
            <p:nvPr/>
          </p:nvSpPr>
          <p:spPr bwMode="auto">
            <a:xfrm>
              <a:off x="2154" y="2689"/>
              <a:ext cx="205" cy="16"/>
            </a:xfrm>
            <a:prstGeom prst="rect">
              <a:avLst/>
            </a:prstGeom>
            <a:solidFill>
              <a:srgbClr val="00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22" name="Rectangle 1450"/>
            <p:cNvSpPr>
              <a:spLocks noChangeArrowheads="1"/>
            </p:cNvSpPr>
            <p:nvPr/>
          </p:nvSpPr>
          <p:spPr bwMode="auto">
            <a:xfrm>
              <a:off x="2154" y="2705"/>
              <a:ext cx="205" cy="15"/>
            </a:xfrm>
            <a:prstGeom prst="rect">
              <a:avLst/>
            </a:prstGeom>
            <a:solidFill>
              <a:srgbClr val="00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23" name="Rectangle 1451"/>
            <p:cNvSpPr>
              <a:spLocks noChangeArrowheads="1"/>
            </p:cNvSpPr>
            <p:nvPr/>
          </p:nvSpPr>
          <p:spPr bwMode="auto">
            <a:xfrm>
              <a:off x="2154" y="2720"/>
              <a:ext cx="205" cy="15"/>
            </a:xfrm>
            <a:prstGeom prst="rect">
              <a:avLst/>
            </a:prstGeom>
            <a:solidFill>
              <a:srgbClr val="008B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24" name="Rectangle 1452"/>
            <p:cNvSpPr>
              <a:spLocks noChangeArrowheads="1"/>
            </p:cNvSpPr>
            <p:nvPr/>
          </p:nvSpPr>
          <p:spPr bwMode="auto">
            <a:xfrm>
              <a:off x="2154" y="2735"/>
              <a:ext cx="205" cy="15"/>
            </a:xfrm>
            <a:prstGeom prst="rect">
              <a:avLst/>
            </a:prstGeom>
            <a:solidFill>
              <a:srgbClr val="00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25" name="Rectangle 1453"/>
            <p:cNvSpPr>
              <a:spLocks noChangeArrowheads="1"/>
            </p:cNvSpPr>
            <p:nvPr/>
          </p:nvSpPr>
          <p:spPr bwMode="auto">
            <a:xfrm>
              <a:off x="2154" y="2750"/>
              <a:ext cx="205" cy="15"/>
            </a:xfrm>
            <a:prstGeom prst="rect">
              <a:avLst/>
            </a:prstGeom>
            <a:solidFill>
              <a:srgbClr val="00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26" name="Rectangle 1454"/>
            <p:cNvSpPr>
              <a:spLocks noChangeArrowheads="1"/>
            </p:cNvSpPr>
            <p:nvPr/>
          </p:nvSpPr>
          <p:spPr bwMode="auto">
            <a:xfrm>
              <a:off x="2154" y="2765"/>
              <a:ext cx="205" cy="8"/>
            </a:xfrm>
            <a:prstGeom prst="rect">
              <a:avLst/>
            </a:prstGeom>
            <a:solidFill>
              <a:srgbClr val="00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27" name="Rectangle 1455"/>
            <p:cNvSpPr>
              <a:spLocks noChangeArrowheads="1"/>
            </p:cNvSpPr>
            <p:nvPr/>
          </p:nvSpPr>
          <p:spPr bwMode="auto">
            <a:xfrm>
              <a:off x="2154" y="2773"/>
              <a:ext cx="205" cy="15"/>
            </a:xfrm>
            <a:prstGeom prst="rect">
              <a:avLst/>
            </a:prstGeom>
            <a:solidFill>
              <a:srgbClr val="0085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28" name="Rectangle 1456"/>
            <p:cNvSpPr>
              <a:spLocks noChangeArrowheads="1"/>
            </p:cNvSpPr>
            <p:nvPr/>
          </p:nvSpPr>
          <p:spPr bwMode="auto">
            <a:xfrm>
              <a:off x="2154" y="2788"/>
              <a:ext cx="205" cy="8"/>
            </a:xfrm>
            <a:prstGeom prst="rect">
              <a:avLst/>
            </a:prstGeom>
            <a:solidFill>
              <a:srgbClr val="0082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29" name="Rectangle 1457"/>
            <p:cNvSpPr>
              <a:spLocks noChangeArrowheads="1"/>
            </p:cNvSpPr>
            <p:nvPr/>
          </p:nvSpPr>
          <p:spPr bwMode="auto">
            <a:xfrm>
              <a:off x="2154" y="2796"/>
              <a:ext cx="205" cy="15"/>
            </a:xfrm>
            <a:prstGeom prst="rect">
              <a:avLst/>
            </a:prstGeom>
            <a:solidFill>
              <a:srgbClr val="0082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30" name="Rectangle 1458"/>
            <p:cNvSpPr>
              <a:spLocks noChangeArrowheads="1"/>
            </p:cNvSpPr>
            <p:nvPr/>
          </p:nvSpPr>
          <p:spPr bwMode="auto">
            <a:xfrm>
              <a:off x="2154" y="2811"/>
              <a:ext cx="205" cy="15"/>
            </a:xfrm>
            <a:prstGeom prst="rect">
              <a:avLst/>
            </a:prstGeom>
            <a:solidFill>
              <a:srgbClr val="0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31" name="Rectangle 1459"/>
            <p:cNvSpPr>
              <a:spLocks noChangeArrowheads="1"/>
            </p:cNvSpPr>
            <p:nvPr/>
          </p:nvSpPr>
          <p:spPr bwMode="auto">
            <a:xfrm>
              <a:off x="2154" y="2826"/>
              <a:ext cx="205" cy="15"/>
            </a:xfrm>
            <a:prstGeom prst="rect">
              <a:avLst/>
            </a:prstGeom>
            <a:solidFill>
              <a:srgbClr val="00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32" name="Rectangle 1460"/>
            <p:cNvSpPr>
              <a:spLocks noChangeArrowheads="1"/>
            </p:cNvSpPr>
            <p:nvPr/>
          </p:nvSpPr>
          <p:spPr bwMode="auto">
            <a:xfrm>
              <a:off x="2154" y="2841"/>
              <a:ext cx="205" cy="16"/>
            </a:xfrm>
            <a:prstGeom prst="rect">
              <a:avLst/>
            </a:prstGeom>
            <a:solidFill>
              <a:srgbClr val="007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33" name="Rectangle 1461"/>
            <p:cNvSpPr>
              <a:spLocks noChangeArrowheads="1"/>
            </p:cNvSpPr>
            <p:nvPr/>
          </p:nvSpPr>
          <p:spPr bwMode="auto">
            <a:xfrm>
              <a:off x="2154" y="2857"/>
              <a:ext cx="205" cy="7"/>
            </a:xfrm>
            <a:prstGeom prst="rect">
              <a:avLst/>
            </a:prstGeom>
            <a:solidFill>
              <a:srgbClr val="00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34" name="Rectangle 1462"/>
            <p:cNvSpPr>
              <a:spLocks noChangeArrowheads="1"/>
            </p:cNvSpPr>
            <p:nvPr/>
          </p:nvSpPr>
          <p:spPr bwMode="auto">
            <a:xfrm>
              <a:off x="2154" y="2864"/>
              <a:ext cx="205" cy="15"/>
            </a:xfrm>
            <a:prstGeom prst="rect">
              <a:avLst/>
            </a:prstGeom>
            <a:solidFill>
              <a:srgbClr val="007A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35" name="Rectangle 1463"/>
            <p:cNvSpPr>
              <a:spLocks noChangeArrowheads="1"/>
            </p:cNvSpPr>
            <p:nvPr/>
          </p:nvSpPr>
          <p:spPr bwMode="auto">
            <a:xfrm>
              <a:off x="2154" y="2879"/>
              <a:ext cx="205" cy="15"/>
            </a:xfrm>
            <a:prstGeom prst="rect">
              <a:avLst/>
            </a:prstGeom>
            <a:solidFill>
              <a:srgbClr val="00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36" name="Rectangle 1464"/>
            <p:cNvSpPr>
              <a:spLocks noChangeArrowheads="1"/>
            </p:cNvSpPr>
            <p:nvPr/>
          </p:nvSpPr>
          <p:spPr bwMode="auto">
            <a:xfrm>
              <a:off x="2154" y="2894"/>
              <a:ext cx="205" cy="16"/>
            </a:xfrm>
            <a:prstGeom prst="rect">
              <a:avLst/>
            </a:prstGeom>
            <a:solidFill>
              <a:srgbClr val="00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37" name="Rectangle 1465"/>
            <p:cNvSpPr>
              <a:spLocks noChangeArrowheads="1"/>
            </p:cNvSpPr>
            <p:nvPr/>
          </p:nvSpPr>
          <p:spPr bwMode="auto">
            <a:xfrm>
              <a:off x="2154" y="2910"/>
              <a:ext cx="205" cy="15"/>
            </a:xfrm>
            <a:prstGeom prst="rect">
              <a:avLst/>
            </a:prstGeom>
            <a:solidFill>
              <a:srgbClr val="00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38" name="Rectangle 1466"/>
            <p:cNvSpPr>
              <a:spLocks noChangeArrowheads="1"/>
            </p:cNvSpPr>
            <p:nvPr/>
          </p:nvSpPr>
          <p:spPr bwMode="auto">
            <a:xfrm>
              <a:off x="2154" y="2925"/>
              <a:ext cx="205" cy="15"/>
            </a:xfrm>
            <a:prstGeom prst="rect">
              <a:avLst/>
            </a:prstGeom>
            <a:solidFill>
              <a:srgbClr val="0073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39" name="Rectangle 1467"/>
            <p:cNvSpPr>
              <a:spLocks noChangeArrowheads="1"/>
            </p:cNvSpPr>
            <p:nvPr/>
          </p:nvSpPr>
          <p:spPr bwMode="auto">
            <a:xfrm>
              <a:off x="2154" y="2940"/>
              <a:ext cx="205" cy="15"/>
            </a:xfrm>
            <a:prstGeom prst="rect">
              <a:avLst/>
            </a:prstGeom>
            <a:solidFill>
              <a:srgbClr val="00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40" name="Rectangle 1468"/>
            <p:cNvSpPr>
              <a:spLocks noChangeArrowheads="1"/>
            </p:cNvSpPr>
            <p:nvPr/>
          </p:nvSpPr>
          <p:spPr bwMode="auto">
            <a:xfrm>
              <a:off x="2154" y="2955"/>
              <a:ext cx="205" cy="15"/>
            </a:xfrm>
            <a:prstGeom prst="rect">
              <a:avLst/>
            </a:prstGeom>
            <a:solidFill>
              <a:srgbClr val="00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41" name="Rectangle 1469"/>
            <p:cNvSpPr>
              <a:spLocks noChangeArrowheads="1"/>
            </p:cNvSpPr>
            <p:nvPr/>
          </p:nvSpPr>
          <p:spPr bwMode="auto">
            <a:xfrm>
              <a:off x="2154" y="2970"/>
              <a:ext cx="205" cy="23"/>
            </a:xfrm>
            <a:prstGeom prst="rect">
              <a:avLst/>
            </a:prstGeom>
            <a:solidFill>
              <a:srgbClr val="00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42" name="Rectangle 1470"/>
            <p:cNvSpPr>
              <a:spLocks noChangeArrowheads="1"/>
            </p:cNvSpPr>
            <p:nvPr/>
          </p:nvSpPr>
          <p:spPr bwMode="auto">
            <a:xfrm>
              <a:off x="2154" y="2993"/>
              <a:ext cx="205" cy="23"/>
            </a:xfrm>
            <a:prstGeom prst="rect">
              <a:avLst/>
            </a:prstGeom>
            <a:solidFill>
              <a:srgbClr val="00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43" name="Rectangle 1471"/>
            <p:cNvSpPr>
              <a:spLocks noChangeArrowheads="1"/>
            </p:cNvSpPr>
            <p:nvPr/>
          </p:nvSpPr>
          <p:spPr bwMode="auto">
            <a:xfrm>
              <a:off x="2154" y="3016"/>
              <a:ext cx="205" cy="23"/>
            </a:xfrm>
            <a:prstGeom prst="rect">
              <a:avLst/>
            </a:prstGeom>
            <a:solidFill>
              <a:srgbClr val="0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44" name="Rectangle 1472"/>
            <p:cNvSpPr>
              <a:spLocks noChangeArrowheads="1"/>
            </p:cNvSpPr>
            <p:nvPr/>
          </p:nvSpPr>
          <p:spPr bwMode="auto">
            <a:xfrm>
              <a:off x="2154" y="3039"/>
              <a:ext cx="205" cy="15"/>
            </a:xfrm>
            <a:prstGeom prst="rect">
              <a:avLst/>
            </a:prstGeom>
            <a:solidFill>
              <a:srgbClr val="00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45" name="Rectangle 1473"/>
            <p:cNvSpPr>
              <a:spLocks noChangeArrowheads="1"/>
            </p:cNvSpPr>
            <p:nvPr/>
          </p:nvSpPr>
          <p:spPr bwMode="auto">
            <a:xfrm>
              <a:off x="2154" y="3054"/>
              <a:ext cx="205" cy="23"/>
            </a:xfrm>
            <a:prstGeom prst="rect">
              <a:avLst/>
            </a:prstGeom>
            <a:solidFill>
              <a:srgbClr val="00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46" name="Rectangle 1474"/>
            <p:cNvSpPr>
              <a:spLocks noChangeArrowheads="1"/>
            </p:cNvSpPr>
            <p:nvPr/>
          </p:nvSpPr>
          <p:spPr bwMode="auto">
            <a:xfrm>
              <a:off x="2154" y="3077"/>
              <a:ext cx="205" cy="23"/>
            </a:xfrm>
            <a:prstGeom prst="rect">
              <a:avLst/>
            </a:prstGeom>
            <a:solidFill>
              <a:srgbClr val="0066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47" name="Rectangle 1475"/>
            <p:cNvSpPr>
              <a:spLocks noChangeArrowheads="1"/>
            </p:cNvSpPr>
            <p:nvPr/>
          </p:nvSpPr>
          <p:spPr bwMode="auto">
            <a:xfrm>
              <a:off x="2154" y="3100"/>
              <a:ext cx="205" cy="22"/>
            </a:xfrm>
            <a:prstGeom prst="rect">
              <a:avLst/>
            </a:prstGeom>
            <a:solidFill>
              <a:srgbClr val="00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48" name="Rectangle 1476"/>
            <p:cNvSpPr>
              <a:spLocks noChangeArrowheads="1"/>
            </p:cNvSpPr>
            <p:nvPr/>
          </p:nvSpPr>
          <p:spPr bwMode="auto">
            <a:xfrm>
              <a:off x="2154" y="3122"/>
              <a:ext cx="205" cy="23"/>
            </a:xfrm>
            <a:prstGeom prst="rect">
              <a:avLst/>
            </a:prstGeom>
            <a:solidFill>
              <a:srgbClr val="0063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49" name="Rectangle 1477"/>
            <p:cNvSpPr>
              <a:spLocks noChangeArrowheads="1"/>
            </p:cNvSpPr>
            <p:nvPr/>
          </p:nvSpPr>
          <p:spPr bwMode="auto">
            <a:xfrm>
              <a:off x="2154" y="3145"/>
              <a:ext cx="205" cy="23"/>
            </a:xfrm>
            <a:prstGeom prst="rect">
              <a:avLst/>
            </a:prstGeom>
            <a:solidFill>
              <a:srgbClr val="0061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50" name="Rectangle 1478"/>
            <p:cNvSpPr>
              <a:spLocks noChangeArrowheads="1"/>
            </p:cNvSpPr>
            <p:nvPr/>
          </p:nvSpPr>
          <p:spPr bwMode="auto">
            <a:xfrm>
              <a:off x="2154" y="3168"/>
              <a:ext cx="205" cy="46"/>
            </a:xfrm>
            <a:prstGeom prst="rect">
              <a:avLst/>
            </a:prstGeom>
            <a:solidFill>
              <a:srgbClr val="00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51" name="Rectangle 1479"/>
            <p:cNvSpPr>
              <a:spLocks noChangeArrowheads="1"/>
            </p:cNvSpPr>
            <p:nvPr/>
          </p:nvSpPr>
          <p:spPr bwMode="auto">
            <a:xfrm>
              <a:off x="2154" y="3214"/>
              <a:ext cx="205" cy="30"/>
            </a:xfrm>
            <a:prstGeom prst="rect">
              <a:avLst/>
            </a:prstGeom>
            <a:solidFill>
              <a:srgbClr val="00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52" name="Rectangle 1480"/>
            <p:cNvSpPr>
              <a:spLocks noChangeArrowheads="1"/>
            </p:cNvSpPr>
            <p:nvPr/>
          </p:nvSpPr>
          <p:spPr bwMode="auto">
            <a:xfrm>
              <a:off x="2154" y="1877"/>
              <a:ext cx="205" cy="1367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53" name="Rectangle 1481"/>
            <p:cNvSpPr>
              <a:spLocks noChangeArrowheads="1"/>
            </p:cNvSpPr>
            <p:nvPr/>
          </p:nvSpPr>
          <p:spPr bwMode="auto">
            <a:xfrm>
              <a:off x="3248" y="1558"/>
              <a:ext cx="198" cy="91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54" name="Rectangle 1482"/>
            <p:cNvSpPr>
              <a:spLocks noChangeArrowheads="1"/>
            </p:cNvSpPr>
            <p:nvPr/>
          </p:nvSpPr>
          <p:spPr bwMode="auto">
            <a:xfrm>
              <a:off x="3248" y="1649"/>
              <a:ext cx="198" cy="83"/>
            </a:xfrm>
            <a:prstGeom prst="rect">
              <a:avLst/>
            </a:prstGeom>
            <a:solidFill>
              <a:srgbClr val="00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55" name="Rectangle 1483"/>
            <p:cNvSpPr>
              <a:spLocks noChangeArrowheads="1"/>
            </p:cNvSpPr>
            <p:nvPr/>
          </p:nvSpPr>
          <p:spPr bwMode="auto">
            <a:xfrm>
              <a:off x="3248" y="1732"/>
              <a:ext cx="198" cy="76"/>
            </a:xfrm>
            <a:prstGeom prst="rect">
              <a:avLst/>
            </a:prstGeom>
            <a:solidFill>
              <a:srgbClr val="00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56" name="Rectangle 1484"/>
            <p:cNvSpPr>
              <a:spLocks noChangeArrowheads="1"/>
            </p:cNvSpPr>
            <p:nvPr/>
          </p:nvSpPr>
          <p:spPr bwMode="auto">
            <a:xfrm>
              <a:off x="3248" y="1808"/>
              <a:ext cx="198" cy="54"/>
            </a:xfrm>
            <a:prstGeom prst="rect">
              <a:avLst/>
            </a:prstGeom>
            <a:solidFill>
              <a:srgbClr val="00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57" name="Rectangle 1485"/>
            <p:cNvSpPr>
              <a:spLocks noChangeArrowheads="1"/>
            </p:cNvSpPr>
            <p:nvPr/>
          </p:nvSpPr>
          <p:spPr bwMode="auto">
            <a:xfrm>
              <a:off x="3248" y="1862"/>
              <a:ext cx="198" cy="30"/>
            </a:xfrm>
            <a:prstGeom prst="rect">
              <a:avLst/>
            </a:prstGeom>
            <a:solidFill>
              <a:srgbClr val="00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58" name="Rectangle 1486"/>
            <p:cNvSpPr>
              <a:spLocks noChangeArrowheads="1"/>
            </p:cNvSpPr>
            <p:nvPr/>
          </p:nvSpPr>
          <p:spPr bwMode="auto">
            <a:xfrm>
              <a:off x="3248" y="1892"/>
              <a:ext cx="198" cy="45"/>
            </a:xfrm>
            <a:prstGeom prst="rect">
              <a:avLst/>
            </a:prstGeom>
            <a:solidFill>
              <a:srgbClr val="00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59" name="Rectangle 1487"/>
            <p:cNvSpPr>
              <a:spLocks noChangeArrowheads="1"/>
            </p:cNvSpPr>
            <p:nvPr/>
          </p:nvSpPr>
          <p:spPr bwMode="auto">
            <a:xfrm>
              <a:off x="3248" y="1937"/>
              <a:ext cx="198" cy="38"/>
            </a:xfrm>
            <a:prstGeom prst="rect">
              <a:avLst/>
            </a:prstGeom>
            <a:solidFill>
              <a:srgbClr val="00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60" name="Rectangle 1488"/>
            <p:cNvSpPr>
              <a:spLocks noChangeArrowheads="1"/>
            </p:cNvSpPr>
            <p:nvPr/>
          </p:nvSpPr>
          <p:spPr bwMode="auto">
            <a:xfrm>
              <a:off x="3248" y="1975"/>
              <a:ext cx="198" cy="23"/>
            </a:xfrm>
            <a:prstGeom prst="rect">
              <a:avLst/>
            </a:prstGeom>
            <a:solidFill>
              <a:srgbClr val="00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61" name="Rectangle 1489"/>
            <p:cNvSpPr>
              <a:spLocks noChangeArrowheads="1"/>
            </p:cNvSpPr>
            <p:nvPr/>
          </p:nvSpPr>
          <p:spPr bwMode="auto">
            <a:xfrm>
              <a:off x="3248" y="1998"/>
              <a:ext cx="198" cy="31"/>
            </a:xfrm>
            <a:prstGeom prst="rect">
              <a:avLst/>
            </a:prstGeom>
            <a:solidFill>
              <a:srgbClr val="0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62" name="Rectangle 1490"/>
            <p:cNvSpPr>
              <a:spLocks noChangeArrowheads="1"/>
            </p:cNvSpPr>
            <p:nvPr/>
          </p:nvSpPr>
          <p:spPr bwMode="auto">
            <a:xfrm>
              <a:off x="3248" y="2029"/>
              <a:ext cx="198" cy="22"/>
            </a:xfrm>
            <a:prstGeom prst="rect">
              <a:avLst/>
            </a:prstGeom>
            <a:solidFill>
              <a:srgbClr val="00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63" name="Rectangle 1491"/>
            <p:cNvSpPr>
              <a:spLocks noChangeArrowheads="1"/>
            </p:cNvSpPr>
            <p:nvPr/>
          </p:nvSpPr>
          <p:spPr bwMode="auto">
            <a:xfrm>
              <a:off x="3248" y="2051"/>
              <a:ext cx="198" cy="31"/>
            </a:xfrm>
            <a:prstGeom prst="rect">
              <a:avLst/>
            </a:prstGeom>
            <a:solidFill>
              <a:srgbClr val="00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64" name="Rectangle 1492"/>
            <p:cNvSpPr>
              <a:spLocks noChangeArrowheads="1"/>
            </p:cNvSpPr>
            <p:nvPr/>
          </p:nvSpPr>
          <p:spPr bwMode="auto">
            <a:xfrm>
              <a:off x="3248" y="2082"/>
              <a:ext cx="198" cy="23"/>
            </a:xfrm>
            <a:prstGeom prst="rect">
              <a:avLst/>
            </a:prstGeom>
            <a:solidFill>
              <a:srgbClr val="00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65" name="Rectangle 1493"/>
            <p:cNvSpPr>
              <a:spLocks noChangeArrowheads="1"/>
            </p:cNvSpPr>
            <p:nvPr/>
          </p:nvSpPr>
          <p:spPr bwMode="auto">
            <a:xfrm>
              <a:off x="3248" y="2105"/>
              <a:ext cx="198" cy="22"/>
            </a:xfrm>
            <a:prstGeom prst="rect">
              <a:avLst/>
            </a:prstGeom>
            <a:solidFill>
              <a:srgbClr val="00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66" name="Rectangle 1494"/>
            <p:cNvSpPr>
              <a:spLocks noChangeArrowheads="1"/>
            </p:cNvSpPr>
            <p:nvPr/>
          </p:nvSpPr>
          <p:spPr bwMode="auto">
            <a:xfrm>
              <a:off x="3248" y="2127"/>
              <a:ext cx="198" cy="16"/>
            </a:xfrm>
            <a:prstGeom prst="rect">
              <a:avLst/>
            </a:prstGeom>
            <a:solidFill>
              <a:srgbClr val="00B7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67" name="Rectangle 1495"/>
            <p:cNvSpPr>
              <a:spLocks noChangeArrowheads="1"/>
            </p:cNvSpPr>
            <p:nvPr/>
          </p:nvSpPr>
          <p:spPr bwMode="auto">
            <a:xfrm>
              <a:off x="3248" y="2143"/>
              <a:ext cx="198" cy="30"/>
            </a:xfrm>
            <a:prstGeom prst="rect">
              <a:avLst/>
            </a:prstGeom>
            <a:solidFill>
              <a:srgbClr val="00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68" name="Rectangle 1496"/>
            <p:cNvSpPr>
              <a:spLocks noChangeArrowheads="1"/>
            </p:cNvSpPr>
            <p:nvPr/>
          </p:nvSpPr>
          <p:spPr bwMode="auto">
            <a:xfrm>
              <a:off x="3248" y="2173"/>
              <a:ext cx="198" cy="23"/>
            </a:xfrm>
            <a:prstGeom prst="rect">
              <a:avLst/>
            </a:prstGeom>
            <a:solidFill>
              <a:srgbClr val="00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69" name="Rectangle 1497"/>
            <p:cNvSpPr>
              <a:spLocks noChangeArrowheads="1"/>
            </p:cNvSpPr>
            <p:nvPr/>
          </p:nvSpPr>
          <p:spPr bwMode="auto">
            <a:xfrm>
              <a:off x="3248" y="2196"/>
              <a:ext cx="198" cy="15"/>
            </a:xfrm>
            <a:prstGeom prst="rect">
              <a:avLst/>
            </a:prstGeom>
            <a:solidFill>
              <a:srgbClr val="00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70" name="Rectangle 1498"/>
            <p:cNvSpPr>
              <a:spLocks noChangeArrowheads="1"/>
            </p:cNvSpPr>
            <p:nvPr/>
          </p:nvSpPr>
          <p:spPr bwMode="auto">
            <a:xfrm>
              <a:off x="3248" y="2211"/>
              <a:ext cx="198" cy="15"/>
            </a:xfrm>
            <a:prstGeom prst="rect">
              <a:avLst/>
            </a:prstGeom>
            <a:solidFill>
              <a:srgbClr val="00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71" name="Rectangle 1499"/>
            <p:cNvSpPr>
              <a:spLocks noChangeArrowheads="1"/>
            </p:cNvSpPr>
            <p:nvPr/>
          </p:nvSpPr>
          <p:spPr bwMode="auto">
            <a:xfrm>
              <a:off x="3248" y="2226"/>
              <a:ext cx="198" cy="23"/>
            </a:xfrm>
            <a:prstGeom prst="rect">
              <a:avLst/>
            </a:prstGeom>
            <a:solidFill>
              <a:srgbClr val="00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72" name="Rectangle 1500"/>
            <p:cNvSpPr>
              <a:spLocks noChangeArrowheads="1"/>
            </p:cNvSpPr>
            <p:nvPr/>
          </p:nvSpPr>
          <p:spPr bwMode="auto">
            <a:xfrm>
              <a:off x="3248" y="2249"/>
              <a:ext cx="198" cy="15"/>
            </a:xfrm>
            <a:prstGeom prst="rect">
              <a:avLst/>
            </a:prstGeom>
            <a:solidFill>
              <a:srgbClr val="00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73" name="Rectangle 1501"/>
            <p:cNvSpPr>
              <a:spLocks noChangeArrowheads="1"/>
            </p:cNvSpPr>
            <p:nvPr/>
          </p:nvSpPr>
          <p:spPr bwMode="auto">
            <a:xfrm>
              <a:off x="3248" y="2264"/>
              <a:ext cx="198" cy="15"/>
            </a:xfrm>
            <a:prstGeom prst="rect">
              <a:avLst/>
            </a:prstGeom>
            <a:solidFill>
              <a:srgbClr val="00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74" name="Rectangle 1502"/>
            <p:cNvSpPr>
              <a:spLocks noChangeArrowheads="1"/>
            </p:cNvSpPr>
            <p:nvPr/>
          </p:nvSpPr>
          <p:spPr bwMode="auto">
            <a:xfrm>
              <a:off x="3248" y="2279"/>
              <a:ext cx="198" cy="23"/>
            </a:xfrm>
            <a:prstGeom prst="rect">
              <a:avLst/>
            </a:prstGeom>
            <a:solidFill>
              <a:srgbClr val="00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75" name="Rectangle 1503"/>
            <p:cNvSpPr>
              <a:spLocks noChangeArrowheads="1"/>
            </p:cNvSpPr>
            <p:nvPr/>
          </p:nvSpPr>
          <p:spPr bwMode="auto">
            <a:xfrm>
              <a:off x="3248" y="2302"/>
              <a:ext cx="198" cy="15"/>
            </a:xfrm>
            <a:prstGeom prst="rect">
              <a:avLst/>
            </a:prstGeom>
            <a:solidFill>
              <a:srgbClr val="00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76" name="Rectangle 1504"/>
            <p:cNvSpPr>
              <a:spLocks noChangeArrowheads="1"/>
            </p:cNvSpPr>
            <p:nvPr/>
          </p:nvSpPr>
          <p:spPr bwMode="auto">
            <a:xfrm>
              <a:off x="3248" y="2317"/>
              <a:ext cx="198" cy="15"/>
            </a:xfrm>
            <a:prstGeom prst="rect">
              <a:avLst/>
            </a:prstGeom>
            <a:solidFill>
              <a:srgbClr val="00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77" name="Rectangle 1505"/>
            <p:cNvSpPr>
              <a:spLocks noChangeArrowheads="1"/>
            </p:cNvSpPr>
            <p:nvPr/>
          </p:nvSpPr>
          <p:spPr bwMode="auto">
            <a:xfrm>
              <a:off x="3248" y="2332"/>
              <a:ext cx="198" cy="23"/>
            </a:xfrm>
            <a:prstGeom prst="rect">
              <a:avLst/>
            </a:prstGeom>
            <a:solidFill>
              <a:srgbClr val="00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78" name="Rectangle 1506"/>
            <p:cNvSpPr>
              <a:spLocks noChangeArrowheads="1"/>
            </p:cNvSpPr>
            <p:nvPr/>
          </p:nvSpPr>
          <p:spPr bwMode="auto">
            <a:xfrm>
              <a:off x="3248" y="2355"/>
              <a:ext cx="198" cy="15"/>
            </a:xfrm>
            <a:prstGeom prst="rect">
              <a:avLst/>
            </a:prstGeom>
            <a:solidFill>
              <a:srgbClr val="00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79" name="Rectangle 1507"/>
            <p:cNvSpPr>
              <a:spLocks noChangeArrowheads="1"/>
            </p:cNvSpPr>
            <p:nvPr/>
          </p:nvSpPr>
          <p:spPr bwMode="auto">
            <a:xfrm>
              <a:off x="3248" y="2370"/>
              <a:ext cx="198" cy="16"/>
            </a:xfrm>
            <a:prstGeom prst="rect">
              <a:avLst/>
            </a:prstGeom>
            <a:solidFill>
              <a:srgbClr val="00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80" name="Rectangle 1508"/>
            <p:cNvSpPr>
              <a:spLocks noChangeArrowheads="1"/>
            </p:cNvSpPr>
            <p:nvPr/>
          </p:nvSpPr>
          <p:spPr bwMode="auto">
            <a:xfrm>
              <a:off x="3248" y="2386"/>
              <a:ext cx="198" cy="22"/>
            </a:xfrm>
            <a:prstGeom prst="rect">
              <a:avLst/>
            </a:prstGeom>
            <a:solidFill>
              <a:srgbClr val="00A2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81" name="Rectangle 1509"/>
            <p:cNvSpPr>
              <a:spLocks noChangeArrowheads="1"/>
            </p:cNvSpPr>
            <p:nvPr/>
          </p:nvSpPr>
          <p:spPr bwMode="auto">
            <a:xfrm>
              <a:off x="3248" y="2408"/>
              <a:ext cx="198" cy="16"/>
            </a:xfrm>
            <a:prstGeom prst="rect">
              <a:avLst/>
            </a:prstGeom>
            <a:solidFill>
              <a:srgbClr val="00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82" name="Rectangle 1510"/>
            <p:cNvSpPr>
              <a:spLocks noChangeArrowheads="1"/>
            </p:cNvSpPr>
            <p:nvPr/>
          </p:nvSpPr>
          <p:spPr bwMode="auto">
            <a:xfrm>
              <a:off x="3248" y="2424"/>
              <a:ext cx="198" cy="15"/>
            </a:xfrm>
            <a:prstGeom prst="rect">
              <a:avLst/>
            </a:prstGeom>
            <a:solidFill>
              <a:srgbClr val="00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83" name="Rectangle 1511"/>
            <p:cNvSpPr>
              <a:spLocks noChangeArrowheads="1"/>
            </p:cNvSpPr>
            <p:nvPr/>
          </p:nvSpPr>
          <p:spPr bwMode="auto">
            <a:xfrm>
              <a:off x="3248" y="2439"/>
              <a:ext cx="198" cy="15"/>
            </a:xfrm>
            <a:prstGeom prst="rect">
              <a:avLst/>
            </a:prstGeom>
            <a:solidFill>
              <a:srgbClr val="009C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84" name="Rectangle 1512"/>
            <p:cNvSpPr>
              <a:spLocks noChangeArrowheads="1"/>
            </p:cNvSpPr>
            <p:nvPr/>
          </p:nvSpPr>
          <p:spPr bwMode="auto">
            <a:xfrm>
              <a:off x="3248" y="2454"/>
              <a:ext cx="198" cy="15"/>
            </a:xfrm>
            <a:prstGeom prst="rect">
              <a:avLst/>
            </a:prstGeom>
            <a:solidFill>
              <a:srgbClr val="009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85" name="Rectangle 1513"/>
            <p:cNvSpPr>
              <a:spLocks noChangeArrowheads="1"/>
            </p:cNvSpPr>
            <p:nvPr/>
          </p:nvSpPr>
          <p:spPr bwMode="auto">
            <a:xfrm>
              <a:off x="3248" y="2469"/>
              <a:ext cx="198" cy="15"/>
            </a:xfrm>
            <a:prstGeom prst="rect">
              <a:avLst/>
            </a:prstGeom>
            <a:solidFill>
              <a:srgbClr val="00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86" name="Rectangle 1514"/>
            <p:cNvSpPr>
              <a:spLocks noChangeArrowheads="1"/>
            </p:cNvSpPr>
            <p:nvPr/>
          </p:nvSpPr>
          <p:spPr bwMode="auto">
            <a:xfrm>
              <a:off x="3248" y="2484"/>
              <a:ext cx="198" cy="16"/>
            </a:xfrm>
            <a:prstGeom prst="rect">
              <a:avLst/>
            </a:prstGeom>
            <a:solidFill>
              <a:srgbClr val="0097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87" name="Rectangle 1515"/>
            <p:cNvSpPr>
              <a:spLocks noChangeArrowheads="1"/>
            </p:cNvSpPr>
            <p:nvPr/>
          </p:nvSpPr>
          <p:spPr bwMode="auto">
            <a:xfrm>
              <a:off x="3248" y="2500"/>
              <a:ext cx="198" cy="22"/>
            </a:xfrm>
            <a:prstGeom prst="rect">
              <a:avLst/>
            </a:prstGeom>
            <a:solidFill>
              <a:srgbClr val="0096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88" name="Rectangle 1516"/>
            <p:cNvSpPr>
              <a:spLocks noChangeArrowheads="1"/>
            </p:cNvSpPr>
            <p:nvPr/>
          </p:nvSpPr>
          <p:spPr bwMode="auto">
            <a:xfrm>
              <a:off x="3248" y="2522"/>
              <a:ext cx="198" cy="16"/>
            </a:xfrm>
            <a:prstGeom prst="rect">
              <a:avLst/>
            </a:prstGeom>
            <a:solidFill>
              <a:srgbClr val="00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89" name="Rectangle 1517"/>
            <p:cNvSpPr>
              <a:spLocks noChangeArrowheads="1"/>
            </p:cNvSpPr>
            <p:nvPr/>
          </p:nvSpPr>
          <p:spPr bwMode="auto">
            <a:xfrm>
              <a:off x="3248" y="2538"/>
              <a:ext cx="198" cy="15"/>
            </a:xfrm>
            <a:prstGeom prst="rect">
              <a:avLst/>
            </a:prstGeom>
            <a:solidFill>
              <a:srgbClr val="0092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90" name="Rectangle 1518"/>
            <p:cNvSpPr>
              <a:spLocks noChangeArrowheads="1"/>
            </p:cNvSpPr>
            <p:nvPr/>
          </p:nvSpPr>
          <p:spPr bwMode="auto">
            <a:xfrm>
              <a:off x="3248" y="2553"/>
              <a:ext cx="198" cy="22"/>
            </a:xfrm>
            <a:prstGeom prst="rect">
              <a:avLst/>
            </a:prstGeom>
            <a:solidFill>
              <a:srgbClr val="00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91" name="Rectangle 1519"/>
            <p:cNvSpPr>
              <a:spLocks noChangeArrowheads="1"/>
            </p:cNvSpPr>
            <p:nvPr/>
          </p:nvSpPr>
          <p:spPr bwMode="auto">
            <a:xfrm>
              <a:off x="3248" y="2575"/>
              <a:ext cx="198" cy="16"/>
            </a:xfrm>
            <a:prstGeom prst="rect">
              <a:avLst/>
            </a:prstGeom>
            <a:solidFill>
              <a:srgbClr val="008E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92" name="Rectangle 1520"/>
            <p:cNvSpPr>
              <a:spLocks noChangeArrowheads="1"/>
            </p:cNvSpPr>
            <p:nvPr/>
          </p:nvSpPr>
          <p:spPr bwMode="auto">
            <a:xfrm>
              <a:off x="3248" y="2591"/>
              <a:ext cx="198" cy="7"/>
            </a:xfrm>
            <a:prstGeom prst="rect">
              <a:avLst/>
            </a:prstGeom>
            <a:solidFill>
              <a:srgbClr val="008C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93" name="Rectangle 1521"/>
            <p:cNvSpPr>
              <a:spLocks noChangeArrowheads="1"/>
            </p:cNvSpPr>
            <p:nvPr/>
          </p:nvSpPr>
          <p:spPr bwMode="auto">
            <a:xfrm>
              <a:off x="3248" y="2598"/>
              <a:ext cx="198" cy="15"/>
            </a:xfrm>
            <a:prstGeom prst="rect">
              <a:avLst/>
            </a:prstGeom>
            <a:solidFill>
              <a:srgbClr val="008B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94" name="Rectangle 1522"/>
            <p:cNvSpPr>
              <a:spLocks noChangeArrowheads="1"/>
            </p:cNvSpPr>
            <p:nvPr/>
          </p:nvSpPr>
          <p:spPr bwMode="auto">
            <a:xfrm>
              <a:off x="3248" y="2613"/>
              <a:ext cx="198" cy="16"/>
            </a:xfrm>
            <a:prstGeom prst="rect">
              <a:avLst/>
            </a:prstGeom>
            <a:solidFill>
              <a:srgbClr val="008A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95" name="Rectangle 1523"/>
            <p:cNvSpPr>
              <a:spLocks noChangeArrowheads="1"/>
            </p:cNvSpPr>
            <p:nvPr/>
          </p:nvSpPr>
          <p:spPr bwMode="auto">
            <a:xfrm>
              <a:off x="3248" y="2629"/>
              <a:ext cx="198" cy="15"/>
            </a:xfrm>
            <a:prstGeom prst="rect">
              <a:avLst/>
            </a:prstGeom>
            <a:solidFill>
              <a:srgbClr val="0088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96" name="Rectangle 1524"/>
            <p:cNvSpPr>
              <a:spLocks noChangeArrowheads="1"/>
            </p:cNvSpPr>
            <p:nvPr/>
          </p:nvSpPr>
          <p:spPr bwMode="auto">
            <a:xfrm>
              <a:off x="3248" y="2644"/>
              <a:ext cx="198" cy="15"/>
            </a:xfrm>
            <a:prstGeom prst="rect">
              <a:avLst/>
            </a:prstGeom>
            <a:solidFill>
              <a:srgbClr val="00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97" name="Rectangle 1525"/>
            <p:cNvSpPr>
              <a:spLocks noChangeArrowheads="1"/>
            </p:cNvSpPr>
            <p:nvPr/>
          </p:nvSpPr>
          <p:spPr bwMode="auto">
            <a:xfrm>
              <a:off x="3248" y="2659"/>
              <a:ext cx="198" cy="15"/>
            </a:xfrm>
            <a:prstGeom prst="rect">
              <a:avLst/>
            </a:prstGeom>
            <a:solidFill>
              <a:srgbClr val="00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98" name="Rectangle 1526"/>
            <p:cNvSpPr>
              <a:spLocks noChangeArrowheads="1"/>
            </p:cNvSpPr>
            <p:nvPr/>
          </p:nvSpPr>
          <p:spPr bwMode="auto">
            <a:xfrm>
              <a:off x="3248" y="2674"/>
              <a:ext cx="198" cy="15"/>
            </a:xfrm>
            <a:prstGeom prst="rect">
              <a:avLst/>
            </a:prstGeom>
            <a:solidFill>
              <a:srgbClr val="0083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199" name="Rectangle 1527"/>
            <p:cNvSpPr>
              <a:spLocks noChangeArrowheads="1"/>
            </p:cNvSpPr>
            <p:nvPr/>
          </p:nvSpPr>
          <p:spPr bwMode="auto">
            <a:xfrm>
              <a:off x="3248" y="2689"/>
              <a:ext cx="198" cy="16"/>
            </a:xfrm>
            <a:prstGeom prst="rect">
              <a:avLst/>
            </a:prstGeom>
            <a:solidFill>
              <a:srgbClr val="00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00" name="Rectangle 1528"/>
            <p:cNvSpPr>
              <a:spLocks noChangeArrowheads="1"/>
            </p:cNvSpPr>
            <p:nvPr/>
          </p:nvSpPr>
          <p:spPr bwMode="auto">
            <a:xfrm>
              <a:off x="3248" y="2705"/>
              <a:ext cx="198" cy="15"/>
            </a:xfrm>
            <a:prstGeom prst="rect">
              <a:avLst/>
            </a:prstGeom>
            <a:solidFill>
              <a:srgbClr val="00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01" name="Rectangle 1529"/>
            <p:cNvSpPr>
              <a:spLocks noChangeArrowheads="1"/>
            </p:cNvSpPr>
            <p:nvPr/>
          </p:nvSpPr>
          <p:spPr bwMode="auto">
            <a:xfrm>
              <a:off x="3248" y="2720"/>
              <a:ext cx="198" cy="23"/>
            </a:xfrm>
            <a:prstGeom prst="rect">
              <a:avLst/>
            </a:prstGeom>
            <a:solidFill>
              <a:srgbClr val="00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02" name="Rectangle 1530"/>
            <p:cNvSpPr>
              <a:spLocks noChangeArrowheads="1"/>
            </p:cNvSpPr>
            <p:nvPr/>
          </p:nvSpPr>
          <p:spPr bwMode="auto">
            <a:xfrm>
              <a:off x="3248" y="2743"/>
              <a:ext cx="198" cy="15"/>
            </a:xfrm>
            <a:prstGeom prst="rect">
              <a:avLst/>
            </a:prstGeom>
            <a:solidFill>
              <a:srgbClr val="00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03" name="Rectangle 1531"/>
            <p:cNvSpPr>
              <a:spLocks noChangeArrowheads="1"/>
            </p:cNvSpPr>
            <p:nvPr/>
          </p:nvSpPr>
          <p:spPr bwMode="auto">
            <a:xfrm>
              <a:off x="3248" y="2758"/>
              <a:ext cx="198" cy="15"/>
            </a:xfrm>
            <a:prstGeom prst="rect">
              <a:avLst/>
            </a:prstGeom>
            <a:solidFill>
              <a:srgbClr val="00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04" name="Rectangle 1532"/>
            <p:cNvSpPr>
              <a:spLocks noChangeArrowheads="1"/>
            </p:cNvSpPr>
            <p:nvPr/>
          </p:nvSpPr>
          <p:spPr bwMode="auto">
            <a:xfrm>
              <a:off x="3248" y="2773"/>
              <a:ext cx="198" cy="15"/>
            </a:xfrm>
            <a:prstGeom prst="rect">
              <a:avLst/>
            </a:prstGeom>
            <a:solidFill>
              <a:srgbClr val="007A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05" name="Rectangle 1533"/>
            <p:cNvSpPr>
              <a:spLocks noChangeArrowheads="1"/>
            </p:cNvSpPr>
            <p:nvPr/>
          </p:nvSpPr>
          <p:spPr bwMode="auto">
            <a:xfrm>
              <a:off x="3248" y="2788"/>
              <a:ext cx="198" cy="15"/>
            </a:xfrm>
            <a:prstGeom prst="rect">
              <a:avLst/>
            </a:prstGeom>
            <a:solidFill>
              <a:srgbClr val="0078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06" name="Rectangle 1534"/>
            <p:cNvSpPr>
              <a:spLocks noChangeArrowheads="1"/>
            </p:cNvSpPr>
            <p:nvPr/>
          </p:nvSpPr>
          <p:spPr bwMode="auto">
            <a:xfrm>
              <a:off x="3248" y="2803"/>
              <a:ext cx="198" cy="23"/>
            </a:xfrm>
            <a:prstGeom prst="rect">
              <a:avLst/>
            </a:prstGeom>
            <a:solidFill>
              <a:srgbClr val="00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07" name="Rectangle 1535"/>
            <p:cNvSpPr>
              <a:spLocks noChangeArrowheads="1"/>
            </p:cNvSpPr>
            <p:nvPr/>
          </p:nvSpPr>
          <p:spPr bwMode="auto">
            <a:xfrm>
              <a:off x="3248" y="2826"/>
              <a:ext cx="198" cy="15"/>
            </a:xfrm>
            <a:prstGeom prst="rect">
              <a:avLst/>
            </a:prstGeom>
            <a:solidFill>
              <a:srgbClr val="0075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08" name="Rectangle 1536"/>
            <p:cNvSpPr>
              <a:spLocks noChangeArrowheads="1"/>
            </p:cNvSpPr>
            <p:nvPr/>
          </p:nvSpPr>
          <p:spPr bwMode="auto">
            <a:xfrm>
              <a:off x="3248" y="2841"/>
              <a:ext cx="198" cy="23"/>
            </a:xfrm>
            <a:prstGeom prst="rect">
              <a:avLst/>
            </a:prstGeom>
            <a:solidFill>
              <a:srgbClr val="00739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09" name="Rectangle 1537"/>
            <p:cNvSpPr>
              <a:spLocks noChangeArrowheads="1"/>
            </p:cNvSpPr>
            <p:nvPr/>
          </p:nvSpPr>
          <p:spPr bwMode="auto">
            <a:xfrm>
              <a:off x="3248" y="2864"/>
              <a:ext cx="198" cy="15"/>
            </a:xfrm>
            <a:prstGeom prst="rect">
              <a:avLst/>
            </a:prstGeom>
            <a:solidFill>
              <a:srgbClr val="0072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10" name="Rectangle 1538"/>
            <p:cNvSpPr>
              <a:spLocks noChangeArrowheads="1"/>
            </p:cNvSpPr>
            <p:nvPr/>
          </p:nvSpPr>
          <p:spPr bwMode="auto">
            <a:xfrm>
              <a:off x="3248" y="2879"/>
              <a:ext cx="198" cy="15"/>
            </a:xfrm>
            <a:prstGeom prst="rect">
              <a:avLst/>
            </a:prstGeom>
            <a:solidFill>
              <a:srgbClr val="00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11" name="Rectangle 1539"/>
            <p:cNvSpPr>
              <a:spLocks noChangeArrowheads="1"/>
            </p:cNvSpPr>
            <p:nvPr/>
          </p:nvSpPr>
          <p:spPr bwMode="auto">
            <a:xfrm>
              <a:off x="3248" y="2894"/>
              <a:ext cx="198" cy="31"/>
            </a:xfrm>
            <a:prstGeom prst="rect">
              <a:avLst/>
            </a:prstGeom>
            <a:solidFill>
              <a:srgbClr val="00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12" name="Rectangle 1540"/>
            <p:cNvSpPr>
              <a:spLocks noChangeArrowheads="1"/>
            </p:cNvSpPr>
            <p:nvPr/>
          </p:nvSpPr>
          <p:spPr bwMode="auto">
            <a:xfrm>
              <a:off x="3248" y="2925"/>
              <a:ext cx="198" cy="23"/>
            </a:xfrm>
            <a:prstGeom prst="rect">
              <a:avLst/>
            </a:prstGeom>
            <a:solidFill>
              <a:srgbClr val="00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13" name="Rectangle 1541"/>
            <p:cNvSpPr>
              <a:spLocks noChangeArrowheads="1"/>
            </p:cNvSpPr>
            <p:nvPr/>
          </p:nvSpPr>
          <p:spPr bwMode="auto">
            <a:xfrm>
              <a:off x="3248" y="2948"/>
              <a:ext cx="198" cy="22"/>
            </a:xfrm>
            <a:prstGeom prst="rect">
              <a:avLst/>
            </a:prstGeom>
            <a:solidFill>
              <a:srgbClr val="00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14" name="Rectangle 1542"/>
            <p:cNvSpPr>
              <a:spLocks noChangeArrowheads="1"/>
            </p:cNvSpPr>
            <p:nvPr/>
          </p:nvSpPr>
          <p:spPr bwMode="auto">
            <a:xfrm>
              <a:off x="3248" y="2970"/>
              <a:ext cx="198" cy="16"/>
            </a:xfrm>
            <a:prstGeom prst="rect">
              <a:avLst/>
            </a:prstGeom>
            <a:solidFill>
              <a:srgbClr val="0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15" name="Rectangle 1543"/>
            <p:cNvSpPr>
              <a:spLocks noChangeArrowheads="1"/>
            </p:cNvSpPr>
            <p:nvPr/>
          </p:nvSpPr>
          <p:spPr bwMode="auto">
            <a:xfrm>
              <a:off x="3248" y="2986"/>
              <a:ext cx="198" cy="30"/>
            </a:xfrm>
            <a:prstGeom prst="rect">
              <a:avLst/>
            </a:prstGeom>
            <a:solidFill>
              <a:srgbClr val="00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16" name="Rectangle 1544"/>
            <p:cNvSpPr>
              <a:spLocks noChangeArrowheads="1"/>
            </p:cNvSpPr>
            <p:nvPr/>
          </p:nvSpPr>
          <p:spPr bwMode="auto">
            <a:xfrm>
              <a:off x="3248" y="3016"/>
              <a:ext cx="198" cy="23"/>
            </a:xfrm>
            <a:prstGeom prst="rect">
              <a:avLst/>
            </a:prstGeom>
            <a:solidFill>
              <a:srgbClr val="00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17" name="Rectangle 1545"/>
            <p:cNvSpPr>
              <a:spLocks noChangeArrowheads="1"/>
            </p:cNvSpPr>
            <p:nvPr/>
          </p:nvSpPr>
          <p:spPr bwMode="auto">
            <a:xfrm>
              <a:off x="3248" y="3039"/>
              <a:ext cx="198" cy="30"/>
            </a:xfrm>
            <a:prstGeom prst="rect">
              <a:avLst/>
            </a:prstGeom>
            <a:solidFill>
              <a:srgbClr val="0066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18" name="Rectangle 1546"/>
            <p:cNvSpPr>
              <a:spLocks noChangeArrowheads="1"/>
            </p:cNvSpPr>
            <p:nvPr/>
          </p:nvSpPr>
          <p:spPr bwMode="auto">
            <a:xfrm>
              <a:off x="3248" y="3069"/>
              <a:ext cx="198" cy="31"/>
            </a:xfrm>
            <a:prstGeom prst="rect">
              <a:avLst/>
            </a:prstGeom>
            <a:solidFill>
              <a:srgbClr val="0064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19" name="Rectangle 1547"/>
            <p:cNvSpPr>
              <a:spLocks noChangeArrowheads="1"/>
            </p:cNvSpPr>
            <p:nvPr/>
          </p:nvSpPr>
          <p:spPr bwMode="auto">
            <a:xfrm>
              <a:off x="3248" y="3100"/>
              <a:ext cx="198" cy="22"/>
            </a:xfrm>
            <a:prstGeom prst="rect">
              <a:avLst/>
            </a:prstGeom>
            <a:solidFill>
              <a:srgbClr val="00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20" name="Rectangle 1548"/>
            <p:cNvSpPr>
              <a:spLocks noChangeArrowheads="1"/>
            </p:cNvSpPr>
            <p:nvPr/>
          </p:nvSpPr>
          <p:spPr bwMode="auto">
            <a:xfrm>
              <a:off x="3248" y="3122"/>
              <a:ext cx="198" cy="31"/>
            </a:xfrm>
            <a:prstGeom prst="rect">
              <a:avLst/>
            </a:prstGeom>
            <a:solidFill>
              <a:srgbClr val="0061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21" name="Rectangle 1549"/>
            <p:cNvSpPr>
              <a:spLocks noChangeArrowheads="1"/>
            </p:cNvSpPr>
            <p:nvPr/>
          </p:nvSpPr>
          <p:spPr bwMode="auto">
            <a:xfrm>
              <a:off x="3248" y="3153"/>
              <a:ext cx="198" cy="53"/>
            </a:xfrm>
            <a:prstGeom prst="rect">
              <a:avLst/>
            </a:prstGeom>
            <a:solidFill>
              <a:srgbClr val="00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22" name="Rectangle 1550"/>
            <p:cNvSpPr>
              <a:spLocks noChangeArrowheads="1"/>
            </p:cNvSpPr>
            <p:nvPr/>
          </p:nvSpPr>
          <p:spPr bwMode="auto">
            <a:xfrm>
              <a:off x="3248" y="3206"/>
              <a:ext cx="198" cy="38"/>
            </a:xfrm>
            <a:prstGeom prst="rect">
              <a:avLst/>
            </a:prstGeom>
            <a:solidFill>
              <a:srgbClr val="00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23" name="Rectangle 1551"/>
            <p:cNvSpPr>
              <a:spLocks noChangeArrowheads="1"/>
            </p:cNvSpPr>
            <p:nvPr/>
          </p:nvSpPr>
          <p:spPr bwMode="auto">
            <a:xfrm>
              <a:off x="3248" y="1558"/>
              <a:ext cx="198" cy="168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24" name="Rectangle 1552"/>
            <p:cNvSpPr>
              <a:spLocks noChangeArrowheads="1"/>
            </p:cNvSpPr>
            <p:nvPr/>
          </p:nvSpPr>
          <p:spPr bwMode="auto">
            <a:xfrm>
              <a:off x="4334" y="2401"/>
              <a:ext cx="198" cy="23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25" name="Rectangle 1553"/>
            <p:cNvSpPr>
              <a:spLocks noChangeArrowheads="1"/>
            </p:cNvSpPr>
            <p:nvPr/>
          </p:nvSpPr>
          <p:spPr bwMode="auto">
            <a:xfrm>
              <a:off x="4334" y="2424"/>
              <a:ext cx="198" cy="22"/>
            </a:xfrm>
            <a:prstGeom prst="rect">
              <a:avLst/>
            </a:prstGeom>
            <a:solidFill>
              <a:srgbClr val="00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26" name="Rectangle 1554"/>
            <p:cNvSpPr>
              <a:spLocks noChangeArrowheads="1"/>
            </p:cNvSpPr>
            <p:nvPr/>
          </p:nvSpPr>
          <p:spPr bwMode="auto">
            <a:xfrm>
              <a:off x="4334" y="2446"/>
              <a:ext cx="198" cy="16"/>
            </a:xfrm>
            <a:prstGeom prst="rect">
              <a:avLst/>
            </a:prstGeom>
            <a:solidFill>
              <a:srgbClr val="00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27" name="Rectangle 1555"/>
            <p:cNvSpPr>
              <a:spLocks noChangeArrowheads="1"/>
            </p:cNvSpPr>
            <p:nvPr/>
          </p:nvSpPr>
          <p:spPr bwMode="auto">
            <a:xfrm>
              <a:off x="4334" y="2462"/>
              <a:ext cx="198" cy="15"/>
            </a:xfrm>
            <a:prstGeom prst="rect">
              <a:avLst/>
            </a:prstGeom>
            <a:solidFill>
              <a:srgbClr val="00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28" name="Rectangle 1556"/>
            <p:cNvSpPr>
              <a:spLocks noChangeArrowheads="1"/>
            </p:cNvSpPr>
            <p:nvPr/>
          </p:nvSpPr>
          <p:spPr bwMode="auto">
            <a:xfrm>
              <a:off x="4334" y="2477"/>
              <a:ext cx="198" cy="7"/>
            </a:xfrm>
            <a:prstGeom prst="rect">
              <a:avLst/>
            </a:prstGeom>
            <a:solidFill>
              <a:srgbClr val="00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29" name="Rectangle 1557"/>
            <p:cNvSpPr>
              <a:spLocks noChangeArrowheads="1"/>
            </p:cNvSpPr>
            <p:nvPr/>
          </p:nvSpPr>
          <p:spPr bwMode="auto">
            <a:xfrm>
              <a:off x="4334" y="2484"/>
              <a:ext cx="198" cy="16"/>
            </a:xfrm>
            <a:prstGeom prst="rect">
              <a:avLst/>
            </a:prstGeom>
            <a:solidFill>
              <a:srgbClr val="00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30" name="Rectangle 1558"/>
            <p:cNvSpPr>
              <a:spLocks noChangeArrowheads="1"/>
            </p:cNvSpPr>
            <p:nvPr/>
          </p:nvSpPr>
          <p:spPr bwMode="auto">
            <a:xfrm>
              <a:off x="4334" y="2500"/>
              <a:ext cx="198" cy="15"/>
            </a:xfrm>
            <a:prstGeom prst="rect">
              <a:avLst/>
            </a:prstGeom>
            <a:solidFill>
              <a:srgbClr val="00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31" name="Rectangle 1559"/>
            <p:cNvSpPr>
              <a:spLocks noChangeArrowheads="1"/>
            </p:cNvSpPr>
            <p:nvPr/>
          </p:nvSpPr>
          <p:spPr bwMode="auto">
            <a:xfrm>
              <a:off x="4334" y="2515"/>
              <a:ext cx="198" cy="7"/>
            </a:xfrm>
            <a:prstGeom prst="rect">
              <a:avLst/>
            </a:prstGeom>
            <a:solidFill>
              <a:srgbClr val="00C8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32" name="Rectangle 1560"/>
            <p:cNvSpPr>
              <a:spLocks noChangeArrowheads="1"/>
            </p:cNvSpPr>
            <p:nvPr/>
          </p:nvSpPr>
          <p:spPr bwMode="auto">
            <a:xfrm>
              <a:off x="4334" y="2522"/>
              <a:ext cx="198" cy="16"/>
            </a:xfrm>
            <a:prstGeom prst="rect">
              <a:avLst/>
            </a:prstGeom>
            <a:solidFill>
              <a:srgbClr val="00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33" name="Rectangle 1561"/>
            <p:cNvSpPr>
              <a:spLocks noChangeArrowheads="1"/>
            </p:cNvSpPr>
            <p:nvPr/>
          </p:nvSpPr>
          <p:spPr bwMode="auto">
            <a:xfrm>
              <a:off x="4334" y="2538"/>
              <a:ext cx="198" cy="15"/>
            </a:xfrm>
            <a:prstGeom prst="rect">
              <a:avLst/>
            </a:prstGeom>
            <a:solidFill>
              <a:srgbClr val="00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34" name="Rectangle 1562"/>
            <p:cNvSpPr>
              <a:spLocks noChangeArrowheads="1"/>
            </p:cNvSpPr>
            <p:nvPr/>
          </p:nvSpPr>
          <p:spPr bwMode="auto">
            <a:xfrm>
              <a:off x="4334" y="2553"/>
              <a:ext cx="198" cy="7"/>
            </a:xfrm>
            <a:prstGeom prst="rect">
              <a:avLst/>
            </a:prstGeom>
            <a:solidFill>
              <a:srgbClr val="00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35" name="Rectangle 1563"/>
            <p:cNvSpPr>
              <a:spLocks noChangeArrowheads="1"/>
            </p:cNvSpPr>
            <p:nvPr/>
          </p:nvSpPr>
          <p:spPr bwMode="auto">
            <a:xfrm>
              <a:off x="4334" y="2560"/>
              <a:ext cx="198" cy="8"/>
            </a:xfrm>
            <a:prstGeom prst="rect">
              <a:avLst/>
            </a:prstGeom>
            <a:solidFill>
              <a:srgbClr val="00C5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36" name="Rectangle 1564"/>
            <p:cNvSpPr>
              <a:spLocks noChangeArrowheads="1"/>
            </p:cNvSpPr>
            <p:nvPr/>
          </p:nvSpPr>
          <p:spPr bwMode="auto">
            <a:xfrm>
              <a:off x="4334" y="2568"/>
              <a:ext cx="198" cy="7"/>
            </a:xfrm>
            <a:prstGeom prst="rect">
              <a:avLst/>
            </a:prstGeom>
            <a:solidFill>
              <a:srgbClr val="00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37" name="Rectangle 1565"/>
            <p:cNvSpPr>
              <a:spLocks noChangeArrowheads="1"/>
            </p:cNvSpPr>
            <p:nvPr/>
          </p:nvSpPr>
          <p:spPr bwMode="auto">
            <a:xfrm>
              <a:off x="4334" y="2575"/>
              <a:ext cx="198" cy="16"/>
            </a:xfrm>
            <a:prstGeom prst="rect">
              <a:avLst/>
            </a:prstGeom>
            <a:solidFill>
              <a:srgbClr val="00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38" name="Rectangle 1566"/>
            <p:cNvSpPr>
              <a:spLocks noChangeArrowheads="1"/>
            </p:cNvSpPr>
            <p:nvPr/>
          </p:nvSpPr>
          <p:spPr bwMode="auto">
            <a:xfrm>
              <a:off x="4334" y="2591"/>
              <a:ext cx="198" cy="7"/>
            </a:xfrm>
            <a:prstGeom prst="rect">
              <a:avLst/>
            </a:prstGeom>
            <a:solidFill>
              <a:srgbClr val="00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39" name="Rectangle 1567"/>
            <p:cNvSpPr>
              <a:spLocks noChangeArrowheads="1"/>
            </p:cNvSpPr>
            <p:nvPr/>
          </p:nvSpPr>
          <p:spPr bwMode="auto">
            <a:xfrm>
              <a:off x="4334" y="2598"/>
              <a:ext cx="198" cy="8"/>
            </a:xfrm>
            <a:prstGeom prst="rect">
              <a:avLst/>
            </a:prstGeom>
            <a:solidFill>
              <a:srgbClr val="00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40" name="Rectangle 1568"/>
            <p:cNvSpPr>
              <a:spLocks noChangeArrowheads="1"/>
            </p:cNvSpPr>
            <p:nvPr/>
          </p:nvSpPr>
          <p:spPr bwMode="auto">
            <a:xfrm>
              <a:off x="4334" y="2606"/>
              <a:ext cx="198" cy="7"/>
            </a:xfrm>
            <a:prstGeom prst="rect">
              <a:avLst/>
            </a:prstGeom>
            <a:solidFill>
              <a:srgbClr val="00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41" name="Rectangle 1569"/>
            <p:cNvSpPr>
              <a:spLocks noChangeArrowheads="1"/>
            </p:cNvSpPr>
            <p:nvPr/>
          </p:nvSpPr>
          <p:spPr bwMode="auto">
            <a:xfrm>
              <a:off x="4334" y="2613"/>
              <a:ext cx="198" cy="8"/>
            </a:xfrm>
            <a:prstGeom prst="rect">
              <a:avLst/>
            </a:prstGeom>
            <a:solidFill>
              <a:srgbClr val="00C1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42" name="Rectangle 1570"/>
            <p:cNvSpPr>
              <a:spLocks noChangeArrowheads="1"/>
            </p:cNvSpPr>
            <p:nvPr/>
          </p:nvSpPr>
          <p:spPr bwMode="auto">
            <a:xfrm>
              <a:off x="4334" y="2621"/>
              <a:ext cx="198" cy="8"/>
            </a:xfrm>
            <a:prstGeom prst="rect">
              <a:avLst/>
            </a:prstGeom>
            <a:solidFill>
              <a:srgbClr val="0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43" name="Rectangle 1571"/>
            <p:cNvSpPr>
              <a:spLocks noChangeArrowheads="1"/>
            </p:cNvSpPr>
            <p:nvPr/>
          </p:nvSpPr>
          <p:spPr bwMode="auto">
            <a:xfrm>
              <a:off x="4334" y="2629"/>
              <a:ext cx="198" cy="7"/>
            </a:xfrm>
            <a:prstGeom prst="rect">
              <a:avLst/>
            </a:prstGeom>
            <a:solidFill>
              <a:srgbClr val="00BF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44" name="Rectangle 1572"/>
            <p:cNvSpPr>
              <a:spLocks noChangeArrowheads="1"/>
            </p:cNvSpPr>
            <p:nvPr/>
          </p:nvSpPr>
          <p:spPr bwMode="auto">
            <a:xfrm>
              <a:off x="4334" y="2636"/>
              <a:ext cx="198" cy="8"/>
            </a:xfrm>
            <a:prstGeom prst="rect">
              <a:avLst/>
            </a:prstGeom>
            <a:solidFill>
              <a:srgbClr val="00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45" name="Rectangle 1573"/>
            <p:cNvSpPr>
              <a:spLocks noChangeArrowheads="1"/>
            </p:cNvSpPr>
            <p:nvPr/>
          </p:nvSpPr>
          <p:spPr bwMode="auto">
            <a:xfrm>
              <a:off x="4334" y="2644"/>
              <a:ext cx="198" cy="7"/>
            </a:xfrm>
            <a:prstGeom prst="rect">
              <a:avLst/>
            </a:prstGeom>
            <a:solidFill>
              <a:srgbClr val="00BD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46" name="Rectangle 1574"/>
            <p:cNvSpPr>
              <a:spLocks noChangeArrowheads="1"/>
            </p:cNvSpPr>
            <p:nvPr/>
          </p:nvSpPr>
          <p:spPr bwMode="auto">
            <a:xfrm>
              <a:off x="4334" y="2651"/>
              <a:ext cx="198" cy="8"/>
            </a:xfrm>
            <a:prstGeom prst="rect">
              <a:avLst/>
            </a:prstGeom>
            <a:solidFill>
              <a:srgbClr val="00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47" name="Rectangle 1575"/>
            <p:cNvSpPr>
              <a:spLocks noChangeArrowheads="1"/>
            </p:cNvSpPr>
            <p:nvPr/>
          </p:nvSpPr>
          <p:spPr bwMode="auto">
            <a:xfrm>
              <a:off x="4334" y="2659"/>
              <a:ext cx="198" cy="8"/>
            </a:xfrm>
            <a:prstGeom prst="rect">
              <a:avLst/>
            </a:prstGeom>
            <a:solidFill>
              <a:srgbClr val="00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48" name="Rectangle 1576"/>
            <p:cNvSpPr>
              <a:spLocks noChangeArrowheads="1"/>
            </p:cNvSpPr>
            <p:nvPr/>
          </p:nvSpPr>
          <p:spPr bwMode="auto">
            <a:xfrm>
              <a:off x="4334" y="2667"/>
              <a:ext cx="198" cy="7"/>
            </a:xfrm>
            <a:prstGeom prst="rect">
              <a:avLst/>
            </a:prstGeom>
            <a:solidFill>
              <a:srgbClr val="00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49" name="Rectangle 1577"/>
            <p:cNvSpPr>
              <a:spLocks noChangeArrowheads="1"/>
            </p:cNvSpPr>
            <p:nvPr/>
          </p:nvSpPr>
          <p:spPr bwMode="auto">
            <a:xfrm>
              <a:off x="4334" y="2674"/>
              <a:ext cx="198" cy="8"/>
            </a:xfrm>
            <a:prstGeom prst="rect">
              <a:avLst/>
            </a:prstGeom>
            <a:solidFill>
              <a:srgbClr val="00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50" name="Rectangle 1578"/>
            <p:cNvSpPr>
              <a:spLocks noChangeArrowheads="1"/>
            </p:cNvSpPr>
            <p:nvPr/>
          </p:nvSpPr>
          <p:spPr bwMode="auto">
            <a:xfrm>
              <a:off x="4334" y="2682"/>
              <a:ext cx="198" cy="7"/>
            </a:xfrm>
            <a:prstGeom prst="rect">
              <a:avLst/>
            </a:prstGeom>
            <a:solidFill>
              <a:srgbClr val="00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51" name="Rectangle 1579"/>
            <p:cNvSpPr>
              <a:spLocks noChangeArrowheads="1"/>
            </p:cNvSpPr>
            <p:nvPr/>
          </p:nvSpPr>
          <p:spPr bwMode="auto">
            <a:xfrm>
              <a:off x="4334" y="2689"/>
              <a:ext cx="198" cy="8"/>
            </a:xfrm>
            <a:prstGeom prst="rect">
              <a:avLst/>
            </a:prstGeom>
            <a:solidFill>
              <a:srgbClr val="00B7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52" name="Rectangle 1580"/>
            <p:cNvSpPr>
              <a:spLocks noChangeArrowheads="1"/>
            </p:cNvSpPr>
            <p:nvPr/>
          </p:nvSpPr>
          <p:spPr bwMode="auto">
            <a:xfrm>
              <a:off x="4334" y="2697"/>
              <a:ext cx="198" cy="8"/>
            </a:xfrm>
            <a:prstGeom prst="rect">
              <a:avLst/>
            </a:prstGeom>
            <a:solidFill>
              <a:srgbClr val="00B5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53" name="Rectangle 1581"/>
            <p:cNvSpPr>
              <a:spLocks noChangeArrowheads="1"/>
            </p:cNvSpPr>
            <p:nvPr/>
          </p:nvSpPr>
          <p:spPr bwMode="auto">
            <a:xfrm>
              <a:off x="4334" y="2705"/>
              <a:ext cx="198" cy="7"/>
            </a:xfrm>
            <a:prstGeom prst="rect">
              <a:avLst/>
            </a:prstGeom>
            <a:solidFill>
              <a:srgbClr val="00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54" name="Rectangle 1582"/>
            <p:cNvSpPr>
              <a:spLocks noChangeArrowheads="1"/>
            </p:cNvSpPr>
            <p:nvPr/>
          </p:nvSpPr>
          <p:spPr bwMode="auto">
            <a:xfrm>
              <a:off x="4334" y="2712"/>
              <a:ext cx="198" cy="8"/>
            </a:xfrm>
            <a:prstGeom prst="rect">
              <a:avLst/>
            </a:prstGeom>
            <a:solidFill>
              <a:srgbClr val="00B4E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55" name="Rectangle 1583"/>
            <p:cNvSpPr>
              <a:spLocks noChangeArrowheads="1"/>
            </p:cNvSpPr>
            <p:nvPr/>
          </p:nvSpPr>
          <p:spPr bwMode="auto">
            <a:xfrm>
              <a:off x="4334" y="2720"/>
              <a:ext cx="198" cy="7"/>
            </a:xfrm>
            <a:prstGeom prst="rect">
              <a:avLst/>
            </a:prstGeom>
            <a:solidFill>
              <a:srgbClr val="00B2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56" name="Rectangle 1584"/>
            <p:cNvSpPr>
              <a:spLocks noChangeArrowheads="1"/>
            </p:cNvSpPr>
            <p:nvPr/>
          </p:nvSpPr>
          <p:spPr bwMode="auto">
            <a:xfrm>
              <a:off x="4334" y="2727"/>
              <a:ext cx="198" cy="8"/>
            </a:xfrm>
            <a:prstGeom prst="rect">
              <a:avLst/>
            </a:prstGeom>
            <a:solidFill>
              <a:srgbClr val="00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57" name="Rectangle 1585"/>
            <p:cNvSpPr>
              <a:spLocks noChangeArrowheads="1"/>
            </p:cNvSpPr>
            <p:nvPr/>
          </p:nvSpPr>
          <p:spPr bwMode="auto">
            <a:xfrm>
              <a:off x="4334" y="2735"/>
              <a:ext cx="198" cy="8"/>
            </a:xfrm>
            <a:prstGeom prst="rect">
              <a:avLst/>
            </a:prstGeom>
            <a:solidFill>
              <a:srgbClr val="00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58" name="Rectangle 1586"/>
            <p:cNvSpPr>
              <a:spLocks noChangeArrowheads="1"/>
            </p:cNvSpPr>
            <p:nvPr/>
          </p:nvSpPr>
          <p:spPr bwMode="auto">
            <a:xfrm>
              <a:off x="4334" y="2743"/>
              <a:ext cx="198" cy="7"/>
            </a:xfrm>
            <a:prstGeom prst="rect">
              <a:avLst/>
            </a:prstGeom>
            <a:solidFill>
              <a:srgbClr val="00AF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59" name="Rectangle 1587"/>
            <p:cNvSpPr>
              <a:spLocks noChangeArrowheads="1"/>
            </p:cNvSpPr>
            <p:nvPr/>
          </p:nvSpPr>
          <p:spPr bwMode="auto">
            <a:xfrm>
              <a:off x="4334" y="2750"/>
              <a:ext cx="198" cy="8"/>
            </a:xfrm>
            <a:prstGeom prst="rect">
              <a:avLst/>
            </a:prstGeom>
            <a:solidFill>
              <a:srgbClr val="00AD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60" name="Rectangle 1588"/>
            <p:cNvSpPr>
              <a:spLocks noChangeArrowheads="1"/>
            </p:cNvSpPr>
            <p:nvPr/>
          </p:nvSpPr>
          <p:spPr bwMode="auto">
            <a:xfrm>
              <a:off x="4334" y="2758"/>
              <a:ext cx="198" cy="7"/>
            </a:xfrm>
            <a:prstGeom prst="rect">
              <a:avLst/>
            </a:prstGeom>
            <a:solidFill>
              <a:srgbClr val="00AC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61" name="Rectangle 1589"/>
            <p:cNvSpPr>
              <a:spLocks noChangeArrowheads="1"/>
            </p:cNvSpPr>
            <p:nvPr/>
          </p:nvSpPr>
          <p:spPr bwMode="auto">
            <a:xfrm>
              <a:off x="4334" y="2765"/>
              <a:ext cx="198" cy="8"/>
            </a:xfrm>
            <a:prstGeom prst="rect">
              <a:avLst/>
            </a:prstGeom>
            <a:solidFill>
              <a:srgbClr val="0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62" name="Rectangle 1590"/>
            <p:cNvSpPr>
              <a:spLocks noChangeArrowheads="1"/>
            </p:cNvSpPr>
            <p:nvPr/>
          </p:nvSpPr>
          <p:spPr bwMode="auto">
            <a:xfrm>
              <a:off x="4334" y="2773"/>
              <a:ext cx="198" cy="8"/>
            </a:xfrm>
            <a:prstGeom prst="rect">
              <a:avLst/>
            </a:prstGeom>
            <a:solidFill>
              <a:srgbClr val="00A9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63" name="Rectangle 1591"/>
            <p:cNvSpPr>
              <a:spLocks noChangeArrowheads="1"/>
            </p:cNvSpPr>
            <p:nvPr/>
          </p:nvSpPr>
          <p:spPr bwMode="auto">
            <a:xfrm>
              <a:off x="4334" y="2781"/>
              <a:ext cx="198" cy="7"/>
            </a:xfrm>
            <a:prstGeom prst="rect">
              <a:avLst/>
            </a:prstGeom>
            <a:solidFill>
              <a:srgbClr val="00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64" name="Rectangle 1592"/>
            <p:cNvSpPr>
              <a:spLocks noChangeArrowheads="1"/>
            </p:cNvSpPr>
            <p:nvPr/>
          </p:nvSpPr>
          <p:spPr bwMode="auto">
            <a:xfrm>
              <a:off x="4334" y="2788"/>
              <a:ext cx="198" cy="8"/>
            </a:xfrm>
            <a:prstGeom prst="rect">
              <a:avLst/>
            </a:prstGeom>
            <a:solidFill>
              <a:srgbClr val="00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65" name="Rectangle 1593"/>
            <p:cNvSpPr>
              <a:spLocks noChangeArrowheads="1"/>
            </p:cNvSpPr>
            <p:nvPr/>
          </p:nvSpPr>
          <p:spPr bwMode="auto">
            <a:xfrm>
              <a:off x="4334" y="2796"/>
              <a:ext cx="198" cy="7"/>
            </a:xfrm>
            <a:prstGeom prst="rect">
              <a:avLst/>
            </a:prstGeom>
            <a:solidFill>
              <a:srgbClr val="00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66" name="Rectangle 1594"/>
            <p:cNvSpPr>
              <a:spLocks noChangeArrowheads="1"/>
            </p:cNvSpPr>
            <p:nvPr/>
          </p:nvSpPr>
          <p:spPr bwMode="auto">
            <a:xfrm>
              <a:off x="4334" y="2803"/>
              <a:ext cx="198" cy="8"/>
            </a:xfrm>
            <a:prstGeom prst="rect">
              <a:avLst/>
            </a:prstGeom>
            <a:solidFill>
              <a:srgbClr val="00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67" name="Rectangle 1595"/>
            <p:cNvSpPr>
              <a:spLocks noChangeArrowheads="1"/>
            </p:cNvSpPr>
            <p:nvPr/>
          </p:nvSpPr>
          <p:spPr bwMode="auto">
            <a:xfrm>
              <a:off x="4334" y="2811"/>
              <a:ext cx="198" cy="8"/>
            </a:xfrm>
            <a:prstGeom prst="rect">
              <a:avLst/>
            </a:prstGeom>
            <a:solidFill>
              <a:srgbClr val="00A2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68" name="Rectangle 1596"/>
            <p:cNvSpPr>
              <a:spLocks noChangeArrowheads="1"/>
            </p:cNvSpPr>
            <p:nvPr/>
          </p:nvSpPr>
          <p:spPr bwMode="auto">
            <a:xfrm>
              <a:off x="4334" y="2819"/>
              <a:ext cx="198" cy="7"/>
            </a:xfrm>
            <a:prstGeom prst="rect">
              <a:avLst/>
            </a:prstGeom>
            <a:solidFill>
              <a:srgbClr val="00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69" name="Rectangle 1597"/>
            <p:cNvSpPr>
              <a:spLocks noChangeArrowheads="1"/>
            </p:cNvSpPr>
            <p:nvPr/>
          </p:nvSpPr>
          <p:spPr bwMode="auto">
            <a:xfrm>
              <a:off x="4334" y="2826"/>
              <a:ext cx="198" cy="8"/>
            </a:xfrm>
            <a:prstGeom prst="rect">
              <a:avLst/>
            </a:prstGeom>
            <a:solidFill>
              <a:srgbClr val="009F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70" name="Rectangle 1598"/>
            <p:cNvSpPr>
              <a:spLocks noChangeArrowheads="1"/>
            </p:cNvSpPr>
            <p:nvPr/>
          </p:nvSpPr>
          <p:spPr bwMode="auto">
            <a:xfrm>
              <a:off x="4334" y="2834"/>
              <a:ext cx="198" cy="7"/>
            </a:xfrm>
            <a:prstGeom prst="rect">
              <a:avLst/>
            </a:prstGeom>
            <a:solidFill>
              <a:srgbClr val="00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71" name="Rectangle 1599"/>
            <p:cNvSpPr>
              <a:spLocks noChangeArrowheads="1"/>
            </p:cNvSpPr>
            <p:nvPr/>
          </p:nvSpPr>
          <p:spPr bwMode="auto">
            <a:xfrm>
              <a:off x="4334" y="2841"/>
              <a:ext cx="198" cy="8"/>
            </a:xfrm>
            <a:prstGeom prst="rect">
              <a:avLst/>
            </a:prstGeom>
            <a:solidFill>
              <a:srgbClr val="009C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72" name="Rectangle 1600"/>
            <p:cNvSpPr>
              <a:spLocks noChangeArrowheads="1"/>
            </p:cNvSpPr>
            <p:nvPr/>
          </p:nvSpPr>
          <p:spPr bwMode="auto">
            <a:xfrm>
              <a:off x="4334" y="2849"/>
              <a:ext cx="198" cy="8"/>
            </a:xfrm>
            <a:prstGeom prst="rect">
              <a:avLst/>
            </a:prstGeom>
            <a:solidFill>
              <a:srgbClr val="00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73" name="Rectangle 1601"/>
            <p:cNvSpPr>
              <a:spLocks noChangeArrowheads="1"/>
            </p:cNvSpPr>
            <p:nvPr/>
          </p:nvSpPr>
          <p:spPr bwMode="auto">
            <a:xfrm>
              <a:off x="4334" y="2857"/>
              <a:ext cx="198" cy="7"/>
            </a:xfrm>
            <a:prstGeom prst="rect">
              <a:avLst/>
            </a:prstGeom>
            <a:solidFill>
              <a:srgbClr val="0098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74" name="Rectangle 1602"/>
            <p:cNvSpPr>
              <a:spLocks noChangeArrowheads="1"/>
            </p:cNvSpPr>
            <p:nvPr/>
          </p:nvSpPr>
          <p:spPr bwMode="auto">
            <a:xfrm>
              <a:off x="4334" y="2864"/>
              <a:ext cx="198" cy="8"/>
            </a:xfrm>
            <a:prstGeom prst="rect">
              <a:avLst/>
            </a:prstGeom>
            <a:solidFill>
              <a:srgbClr val="0097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75" name="Rectangle 1603"/>
            <p:cNvSpPr>
              <a:spLocks noChangeArrowheads="1"/>
            </p:cNvSpPr>
            <p:nvPr/>
          </p:nvSpPr>
          <p:spPr bwMode="auto">
            <a:xfrm>
              <a:off x="4334" y="2872"/>
              <a:ext cx="198" cy="7"/>
            </a:xfrm>
            <a:prstGeom prst="rect">
              <a:avLst/>
            </a:prstGeom>
            <a:solidFill>
              <a:srgbClr val="0096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76" name="Rectangle 1604"/>
            <p:cNvSpPr>
              <a:spLocks noChangeArrowheads="1"/>
            </p:cNvSpPr>
            <p:nvPr/>
          </p:nvSpPr>
          <p:spPr bwMode="auto">
            <a:xfrm>
              <a:off x="4334" y="2879"/>
              <a:ext cx="198" cy="8"/>
            </a:xfrm>
            <a:prstGeom prst="rect">
              <a:avLst/>
            </a:prstGeom>
            <a:solidFill>
              <a:srgbClr val="00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77" name="Rectangle 1605"/>
            <p:cNvSpPr>
              <a:spLocks noChangeArrowheads="1"/>
            </p:cNvSpPr>
            <p:nvPr/>
          </p:nvSpPr>
          <p:spPr bwMode="auto">
            <a:xfrm>
              <a:off x="4334" y="2887"/>
              <a:ext cx="198" cy="7"/>
            </a:xfrm>
            <a:prstGeom prst="rect">
              <a:avLst/>
            </a:prstGeom>
            <a:solidFill>
              <a:srgbClr val="0092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78" name="Rectangle 1606"/>
            <p:cNvSpPr>
              <a:spLocks noChangeArrowheads="1"/>
            </p:cNvSpPr>
            <p:nvPr/>
          </p:nvSpPr>
          <p:spPr bwMode="auto">
            <a:xfrm>
              <a:off x="4334" y="2894"/>
              <a:ext cx="198" cy="8"/>
            </a:xfrm>
            <a:prstGeom prst="rect">
              <a:avLst/>
            </a:prstGeom>
            <a:solidFill>
              <a:srgbClr val="00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79" name="Rectangle 1607"/>
            <p:cNvSpPr>
              <a:spLocks noChangeArrowheads="1"/>
            </p:cNvSpPr>
            <p:nvPr/>
          </p:nvSpPr>
          <p:spPr bwMode="auto">
            <a:xfrm>
              <a:off x="4334" y="2902"/>
              <a:ext cx="198" cy="8"/>
            </a:xfrm>
            <a:prstGeom prst="rect">
              <a:avLst/>
            </a:prstGeom>
            <a:solidFill>
              <a:srgbClr val="00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80" name="Rectangle 1608"/>
            <p:cNvSpPr>
              <a:spLocks noChangeArrowheads="1"/>
            </p:cNvSpPr>
            <p:nvPr/>
          </p:nvSpPr>
          <p:spPr bwMode="auto">
            <a:xfrm>
              <a:off x="4334" y="2910"/>
              <a:ext cx="198" cy="7"/>
            </a:xfrm>
            <a:prstGeom prst="rect">
              <a:avLst/>
            </a:prstGeom>
            <a:solidFill>
              <a:srgbClr val="00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81" name="Rectangle 1609"/>
            <p:cNvSpPr>
              <a:spLocks noChangeArrowheads="1"/>
            </p:cNvSpPr>
            <p:nvPr/>
          </p:nvSpPr>
          <p:spPr bwMode="auto">
            <a:xfrm>
              <a:off x="4334" y="2917"/>
              <a:ext cx="198" cy="8"/>
            </a:xfrm>
            <a:prstGeom prst="rect">
              <a:avLst/>
            </a:prstGeom>
            <a:solidFill>
              <a:srgbClr val="00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82" name="Rectangle 1610"/>
            <p:cNvSpPr>
              <a:spLocks noChangeArrowheads="1"/>
            </p:cNvSpPr>
            <p:nvPr/>
          </p:nvSpPr>
          <p:spPr bwMode="auto">
            <a:xfrm>
              <a:off x="4334" y="2925"/>
              <a:ext cx="198" cy="7"/>
            </a:xfrm>
            <a:prstGeom prst="rect">
              <a:avLst/>
            </a:prstGeom>
            <a:solidFill>
              <a:srgbClr val="00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83" name="Rectangle 1611"/>
            <p:cNvSpPr>
              <a:spLocks noChangeArrowheads="1"/>
            </p:cNvSpPr>
            <p:nvPr/>
          </p:nvSpPr>
          <p:spPr bwMode="auto">
            <a:xfrm>
              <a:off x="4334" y="2932"/>
              <a:ext cx="198" cy="8"/>
            </a:xfrm>
            <a:prstGeom prst="rect">
              <a:avLst/>
            </a:prstGeom>
            <a:solidFill>
              <a:srgbClr val="0089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84" name="Rectangle 1612"/>
            <p:cNvSpPr>
              <a:spLocks noChangeArrowheads="1"/>
            </p:cNvSpPr>
            <p:nvPr/>
          </p:nvSpPr>
          <p:spPr bwMode="auto">
            <a:xfrm>
              <a:off x="4334" y="2940"/>
              <a:ext cx="198" cy="8"/>
            </a:xfrm>
            <a:prstGeom prst="rect">
              <a:avLst/>
            </a:prstGeom>
            <a:solidFill>
              <a:srgbClr val="00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85" name="Rectangle 1613"/>
            <p:cNvSpPr>
              <a:spLocks noChangeArrowheads="1"/>
            </p:cNvSpPr>
            <p:nvPr/>
          </p:nvSpPr>
          <p:spPr bwMode="auto">
            <a:xfrm>
              <a:off x="4334" y="2948"/>
              <a:ext cx="198" cy="7"/>
            </a:xfrm>
            <a:prstGeom prst="rect">
              <a:avLst/>
            </a:prstGeom>
            <a:solidFill>
              <a:srgbClr val="00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86" name="Rectangle 1614"/>
            <p:cNvSpPr>
              <a:spLocks noChangeArrowheads="1"/>
            </p:cNvSpPr>
            <p:nvPr/>
          </p:nvSpPr>
          <p:spPr bwMode="auto">
            <a:xfrm>
              <a:off x="4334" y="2955"/>
              <a:ext cx="198" cy="8"/>
            </a:xfrm>
            <a:prstGeom prst="rect">
              <a:avLst/>
            </a:prstGeom>
            <a:solidFill>
              <a:srgbClr val="0084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87" name="Rectangle 1615"/>
            <p:cNvSpPr>
              <a:spLocks noChangeArrowheads="1"/>
            </p:cNvSpPr>
            <p:nvPr/>
          </p:nvSpPr>
          <p:spPr bwMode="auto">
            <a:xfrm>
              <a:off x="4334" y="2963"/>
              <a:ext cx="198" cy="7"/>
            </a:xfrm>
            <a:prstGeom prst="rect">
              <a:avLst/>
            </a:prstGeom>
            <a:solidFill>
              <a:srgbClr val="00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88" name="Rectangle 1616"/>
            <p:cNvSpPr>
              <a:spLocks noChangeArrowheads="1"/>
            </p:cNvSpPr>
            <p:nvPr/>
          </p:nvSpPr>
          <p:spPr bwMode="auto">
            <a:xfrm>
              <a:off x="4334" y="2970"/>
              <a:ext cx="198" cy="8"/>
            </a:xfrm>
            <a:prstGeom prst="rect">
              <a:avLst/>
            </a:prstGeom>
            <a:solidFill>
              <a:srgbClr val="00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89" name="Rectangle 1617"/>
            <p:cNvSpPr>
              <a:spLocks noChangeArrowheads="1"/>
            </p:cNvSpPr>
            <p:nvPr/>
          </p:nvSpPr>
          <p:spPr bwMode="auto">
            <a:xfrm>
              <a:off x="4334" y="2978"/>
              <a:ext cx="198" cy="8"/>
            </a:xfrm>
            <a:prstGeom prst="rect">
              <a:avLst/>
            </a:prstGeom>
            <a:solidFill>
              <a:srgbClr val="0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90" name="Rectangle 1618"/>
            <p:cNvSpPr>
              <a:spLocks noChangeArrowheads="1"/>
            </p:cNvSpPr>
            <p:nvPr/>
          </p:nvSpPr>
          <p:spPr bwMode="auto">
            <a:xfrm>
              <a:off x="4334" y="2986"/>
              <a:ext cx="198" cy="7"/>
            </a:xfrm>
            <a:prstGeom prst="rect">
              <a:avLst/>
            </a:prstGeom>
            <a:solidFill>
              <a:srgbClr val="00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91" name="Rectangle 1619"/>
            <p:cNvSpPr>
              <a:spLocks noChangeArrowheads="1"/>
            </p:cNvSpPr>
            <p:nvPr/>
          </p:nvSpPr>
          <p:spPr bwMode="auto">
            <a:xfrm>
              <a:off x="4334" y="2993"/>
              <a:ext cx="198" cy="8"/>
            </a:xfrm>
            <a:prstGeom prst="rect">
              <a:avLst/>
            </a:prstGeom>
            <a:solidFill>
              <a:srgbClr val="007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92" name="Rectangle 1620"/>
            <p:cNvSpPr>
              <a:spLocks noChangeArrowheads="1"/>
            </p:cNvSpPr>
            <p:nvPr/>
          </p:nvSpPr>
          <p:spPr bwMode="auto">
            <a:xfrm>
              <a:off x="4334" y="3001"/>
              <a:ext cx="198" cy="7"/>
            </a:xfrm>
            <a:prstGeom prst="rect">
              <a:avLst/>
            </a:prstGeom>
            <a:solidFill>
              <a:srgbClr val="00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93" name="Rectangle 1621"/>
            <p:cNvSpPr>
              <a:spLocks noChangeArrowheads="1"/>
            </p:cNvSpPr>
            <p:nvPr/>
          </p:nvSpPr>
          <p:spPr bwMode="auto">
            <a:xfrm>
              <a:off x="4334" y="3008"/>
              <a:ext cx="198" cy="8"/>
            </a:xfrm>
            <a:prstGeom prst="rect">
              <a:avLst/>
            </a:prstGeom>
            <a:solidFill>
              <a:srgbClr val="007A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94" name="Rectangle 1622"/>
            <p:cNvSpPr>
              <a:spLocks noChangeArrowheads="1"/>
            </p:cNvSpPr>
            <p:nvPr/>
          </p:nvSpPr>
          <p:spPr bwMode="auto">
            <a:xfrm>
              <a:off x="4334" y="3016"/>
              <a:ext cx="198" cy="8"/>
            </a:xfrm>
            <a:prstGeom prst="rect">
              <a:avLst/>
            </a:prstGeom>
            <a:solidFill>
              <a:srgbClr val="00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95" name="Rectangle 1623"/>
            <p:cNvSpPr>
              <a:spLocks noChangeArrowheads="1"/>
            </p:cNvSpPr>
            <p:nvPr/>
          </p:nvSpPr>
          <p:spPr bwMode="auto">
            <a:xfrm>
              <a:off x="4334" y="3024"/>
              <a:ext cx="198" cy="7"/>
            </a:xfrm>
            <a:prstGeom prst="rect">
              <a:avLst/>
            </a:prstGeom>
            <a:solidFill>
              <a:srgbClr val="00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96" name="Rectangle 1624"/>
            <p:cNvSpPr>
              <a:spLocks noChangeArrowheads="1"/>
            </p:cNvSpPr>
            <p:nvPr/>
          </p:nvSpPr>
          <p:spPr bwMode="auto">
            <a:xfrm>
              <a:off x="4334" y="3031"/>
              <a:ext cx="198" cy="8"/>
            </a:xfrm>
            <a:prstGeom prst="rect">
              <a:avLst/>
            </a:prstGeom>
            <a:solidFill>
              <a:srgbClr val="00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97" name="Rectangle 1625"/>
            <p:cNvSpPr>
              <a:spLocks noChangeArrowheads="1"/>
            </p:cNvSpPr>
            <p:nvPr/>
          </p:nvSpPr>
          <p:spPr bwMode="auto">
            <a:xfrm>
              <a:off x="4334" y="3039"/>
              <a:ext cx="198" cy="7"/>
            </a:xfrm>
            <a:prstGeom prst="rect">
              <a:avLst/>
            </a:prstGeom>
            <a:solidFill>
              <a:srgbClr val="00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98" name="Rectangle 1626"/>
            <p:cNvSpPr>
              <a:spLocks noChangeArrowheads="1"/>
            </p:cNvSpPr>
            <p:nvPr/>
          </p:nvSpPr>
          <p:spPr bwMode="auto">
            <a:xfrm>
              <a:off x="4334" y="3046"/>
              <a:ext cx="198" cy="8"/>
            </a:xfrm>
            <a:prstGeom prst="rect">
              <a:avLst/>
            </a:prstGeom>
            <a:solidFill>
              <a:srgbClr val="00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299" name="Rectangle 1627"/>
            <p:cNvSpPr>
              <a:spLocks noChangeArrowheads="1"/>
            </p:cNvSpPr>
            <p:nvPr/>
          </p:nvSpPr>
          <p:spPr bwMode="auto">
            <a:xfrm>
              <a:off x="4334" y="3054"/>
              <a:ext cx="198" cy="8"/>
            </a:xfrm>
            <a:prstGeom prst="rect">
              <a:avLst/>
            </a:prstGeom>
            <a:solidFill>
              <a:srgbClr val="00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300" name="Rectangle 1628"/>
            <p:cNvSpPr>
              <a:spLocks noChangeArrowheads="1"/>
            </p:cNvSpPr>
            <p:nvPr/>
          </p:nvSpPr>
          <p:spPr bwMode="auto">
            <a:xfrm>
              <a:off x="4334" y="3062"/>
              <a:ext cx="198" cy="7"/>
            </a:xfrm>
            <a:prstGeom prst="rect">
              <a:avLst/>
            </a:prstGeom>
            <a:solidFill>
              <a:srgbClr val="00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301" name="Rectangle 1629"/>
            <p:cNvSpPr>
              <a:spLocks noChangeArrowheads="1"/>
            </p:cNvSpPr>
            <p:nvPr/>
          </p:nvSpPr>
          <p:spPr bwMode="auto">
            <a:xfrm>
              <a:off x="4334" y="3069"/>
              <a:ext cx="198" cy="8"/>
            </a:xfrm>
            <a:prstGeom prst="rect">
              <a:avLst/>
            </a:prstGeom>
            <a:solidFill>
              <a:srgbClr val="00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302" name="Rectangle 1630"/>
            <p:cNvSpPr>
              <a:spLocks noChangeArrowheads="1"/>
            </p:cNvSpPr>
            <p:nvPr/>
          </p:nvSpPr>
          <p:spPr bwMode="auto">
            <a:xfrm>
              <a:off x="4334" y="3077"/>
              <a:ext cx="198" cy="7"/>
            </a:xfrm>
            <a:prstGeom prst="rect">
              <a:avLst/>
            </a:prstGeom>
            <a:solidFill>
              <a:srgbClr val="00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303" name="Rectangle 1631"/>
            <p:cNvSpPr>
              <a:spLocks noChangeArrowheads="1"/>
            </p:cNvSpPr>
            <p:nvPr/>
          </p:nvSpPr>
          <p:spPr bwMode="auto">
            <a:xfrm>
              <a:off x="4334" y="3084"/>
              <a:ext cx="198" cy="8"/>
            </a:xfrm>
            <a:prstGeom prst="rect">
              <a:avLst/>
            </a:prstGeom>
            <a:solidFill>
              <a:srgbClr val="00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14304" name="Rectangle 1632"/>
          <p:cNvSpPr>
            <a:spLocks noChangeArrowheads="1"/>
          </p:cNvSpPr>
          <p:nvPr/>
        </p:nvSpPr>
        <p:spPr bwMode="auto">
          <a:xfrm>
            <a:off x="6880225" y="4908550"/>
            <a:ext cx="314325" cy="12700"/>
          </a:xfrm>
          <a:prstGeom prst="rect">
            <a:avLst/>
          </a:prstGeom>
          <a:solidFill>
            <a:srgbClr val="006B8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05" name="Rectangle 1633"/>
          <p:cNvSpPr>
            <a:spLocks noChangeArrowheads="1"/>
          </p:cNvSpPr>
          <p:nvPr/>
        </p:nvSpPr>
        <p:spPr bwMode="auto">
          <a:xfrm>
            <a:off x="6880225" y="4921250"/>
            <a:ext cx="314325" cy="11113"/>
          </a:xfrm>
          <a:prstGeom prst="rect">
            <a:avLst/>
          </a:prstGeom>
          <a:solidFill>
            <a:srgbClr val="006B8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06" name="Rectangle 1634"/>
          <p:cNvSpPr>
            <a:spLocks noChangeArrowheads="1"/>
          </p:cNvSpPr>
          <p:nvPr/>
        </p:nvSpPr>
        <p:spPr bwMode="auto">
          <a:xfrm>
            <a:off x="6880225" y="4932363"/>
            <a:ext cx="314325" cy="12700"/>
          </a:xfrm>
          <a:prstGeom prst="rect">
            <a:avLst/>
          </a:prstGeom>
          <a:solidFill>
            <a:srgbClr val="006A8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07" name="Rectangle 1635"/>
          <p:cNvSpPr>
            <a:spLocks noChangeArrowheads="1"/>
          </p:cNvSpPr>
          <p:nvPr/>
        </p:nvSpPr>
        <p:spPr bwMode="auto">
          <a:xfrm>
            <a:off x="6880225" y="4945063"/>
            <a:ext cx="314325" cy="11112"/>
          </a:xfrm>
          <a:prstGeom prst="rect">
            <a:avLst/>
          </a:prstGeom>
          <a:solidFill>
            <a:srgbClr val="00698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08" name="Rectangle 1636"/>
          <p:cNvSpPr>
            <a:spLocks noChangeArrowheads="1"/>
          </p:cNvSpPr>
          <p:nvPr/>
        </p:nvSpPr>
        <p:spPr bwMode="auto">
          <a:xfrm>
            <a:off x="6880225" y="4956175"/>
            <a:ext cx="314325" cy="12700"/>
          </a:xfrm>
          <a:prstGeom prst="rect">
            <a:avLst/>
          </a:prstGeom>
          <a:solidFill>
            <a:srgbClr val="00688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09" name="Rectangle 1637"/>
          <p:cNvSpPr>
            <a:spLocks noChangeArrowheads="1"/>
          </p:cNvSpPr>
          <p:nvPr/>
        </p:nvSpPr>
        <p:spPr bwMode="auto">
          <a:xfrm>
            <a:off x="6880225" y="4968875"/>
            <a:ext cx="314325" cy="12700"/>
          </a:xfrm>
          <a:prstGeom prst="rect">
            <a:avLst/>
          </a:prstGeom>
          <a:solidFill>
            <a:srgbClr val="00678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10" name="Rectangle 1638"/>
          <p:cNvSpPr>
            <a:spLocks noChangeArrowheads="1"/>
          </p:cNvSpPr>
          <p:nvPr/>
        </p:nvSpPr>
        <p:spPr bwMode="auto">
          <a:xfrm>
            <a:off x="6880225" y="4981575"/>
            <a:ext cx="314325" cy="11113"/>
          </a:xfrm>
          <a:prstGeom prst="rect">
            <a:avLst/>
          </a:prstGeom>
          <a:solidFill>
            <a:srgbClr val="0067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11" name="Rectangle 1639"/>
          <p:cNvSpPr>
            <a:spLocks noChangeArrowheads="1"/>
          </p:cNvSpPr>
          <p:nvPr/>
        </p:nvSpPr>
        <p:spPr bwMode="auto">
          <a:xfrm>
            <a:off x="6880225" y="4992688"/>
            <a:ext cx="314325" cy="12700"/>
          </a:xfrm>
          <a:prstGeom prst="rect">
            <a:avLst/>
          </a:prstGeom>
          <a:solidFill>
            <a:srgbClr val="00657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12" name="Rectangle 1640"/>
          <p:cNvSpPr>
            <a:spLocks noChangeArrowheads="1"/>
          </p:cNvSpPr>
          <p:nvPr/>
        </p:nvSpPr>
        <p:spPr bwMode="auto">
          <a:xfrm>
            <a:off x="6880225" y="5005388"/>
            <a:ext cx="314325" cy="11112"/>
          </a:xfrm>
          <a:prstGeom prst="rect">
            <a:avLst/>
          </a:prstGeom>
          <a:solidFill>
            <a:srgbClr val="00657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13" name="Rectangle 1641"/>
          <p:cNvSpPr>
            <a:spLocks noChangeArrowheads="1"/>
          </p:cNvSpPr>
          <p:nvPr/>
        </p:nvSpPr>
        <p:spPr bwMode="auto">
          <a:xfrm>
            <a:off x="6880225" y="5016500"/>
            <a:ext cx="314325" cy="12700"/>
          </a:xfrm>
          <a:prstGeom prst="rect">
            <a:avLst/>
          </a:prstGeom>
          <a:solidFill>
            <a:srgbClr val="00647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14" name="Rectangle 1642"/>
          <p:cNvSpPr>
            <a:spLocks noChangeArrowheads="1"/>
          </p:cNvSpPr>
          <p:nvPr/>
        </p:nvSpPr>
        <p:spPr bwMode="auto">
          <a:xfrm>
            <a:off x="6880225" y="5029200"/>
            <a:ext cx="314325" cy="12700"/>
          </a:xfrm>
          <a:prstGeom prst="rect">
            <a:avLst/>
          </a:prstGeom>
          <a:solidFill>
            <a:srgbClr val="00637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15" name="Rectangle 1643"/>
          <p:cNvSpPr>
            <a:spLocks noChangeArrowheads="1"/>
          </p:cNvSpPr>
          <p:nvPr/>
        </p:nvSpPr>
        <p:spPr bwMode="auto">
          <a:xfrm>
            <a:off x="6880225" y="5041900"/>
            <a:ext cx="314325" cy="11113"/>
          </a:xfrm>
          <a:prstGeom prst="rect">
            <a:avLst/>
          </a:prstGeom>
          <a:solidFill>
            <a:srgbClr val="00627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16" name="Rectangle 1644"/>
          <p:cNvSpPr>
            <a:spLocks noChangeArrowheads="1"/>
          </p:cNvSpPr>
          <p:nvPr/>
        </p:nvSpPr>
        <p:spPr bwMode="auto">
          <a:xfrm>
            <a:off x="6880225" y="5053013"/>
            <a:ext cx="314325" cy="12700"/>
          </a:xfrm>
          <a:prstGeom prst="rect">
            <a:avLst/>
          </a:prstGeom>
          <a:solidFill>
            <a:srgbClr val="00617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17" name="Rectangle 1645"/>
          <p:cNvSpPr>
            <a:spLocks noChangeArrowheads="1"/>
          </p:cNvSpPr>
          <p:nvPr/>
        </p:nvSpPr>
        <p:spPr bwMode="auto">
          <a:xfrm>
            <a:off x="6880225" y="5065713"/>
            <a:ext cx="314325" cy="11112"/>
          </a:xfrm>
          <a:prstGeom prst="rect">
            <a:avLst/>
          </a:prstGeom>
          <a:solidFill>
            <a:srgbClr val="00617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18" name="Rectangle 1646"/>
          <p:cNvSpPr>
            <a:spLocks noChangeArrowheads="1"/>
          </p:cNvSpPr>
          <p:nvPr/>
        </p:nvSpPr>
        <p:spPr bwMode="auto">
          <a:xfrm>
            <a:off x="6880225" y="5076825"/>
            <a:ext cx="314325" cy="25400"/>
          </a:xfrm>
          <a:prstGeom prst="rect">
            <a:avLst/>
          </a:prstGeom>
          <a:solidFill>
            <a:srgbClr val="00607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19" name="Rectangle 1647"/>
          <p:cNvSpPr>
            <a:spLocks noChangeArrowheads="1"/>
          </p:cNvSpPr>
          <p:nvPr/>
        </p:nvSpPr>
        <p:spPr bwMode="auto">
          <a:xfrm>
            <a:off x="6880225" y="3811588"/>
            <a:ext cx="314325" cy="13382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20" name="Rectangle 1648"/>
          <p:cNvSpPr>
            <a:spLocks noChangeArrowheads="1"/>
          </p:cNvSpPr>
          <p:nvPr/>
        </p:nvSpPr>
        <p:spPr bwMode="auto">
          <a:xfrm>
            <a:off x="2008188" y="3063875"/>
            <a:ext cx="314325" cy="2085975"/>
          </a:xfrm>
          <a:prstGeom prst="rect">
            <a:avLst/>
          </a:prstGeom>
          <a:solidFill>
            <a:srgbClr val="3366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21" name="Rectangle 1649"/>
          <p:cNvSpPr>
            <a:spLocks noChangeArrowheads="1"/>
          </p:cNvSpPr>
          <p:nvPr/>
        </p:nvSpPr>
        <p:spPr bwMode="auto">
          <a:xfrm>
            <a:off x="3744913" y="1978025"/>
            <a:ext cx="314325" cy="3171825"/>
          </a:xfrm>
          <a:prstGeom prst="rect">
            <a:avLst/>
          </a:prstGeom>
          <a:solidFill>
            <a:srgbClr val="3366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22" name="Rectangle 1650"/>
          <p:cNvSpPr>
            <a:spLocks noChangeArrowheads="1"/>
          </p:cNvSpPr>
          <p:nvPr/>
        </p:nvSpPr>
        <p:spPr bwMode="auto">
          <a:xfrm>
            <a:off x="5470525" y="2725738"/>
            <a:ext cx="312738" cy="2424112"/>
          </a:xfrm>
          <a:prstGeom prst="rect">
            <a:avLst/>
          </a:prstGeom>
          <a:solidFill>
            <a:srgbClr val="3366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23" name="Rectangle 1651"/>
          <p:cNvSpPr>
            <a:spLocks noChangeArrowheads="1"/>
          </p:cNvSpPr>
          <p:nvPr/>
        </p:nvSpPr>
        <p:spPr bwMode="auto">
          <a:xfrm>
            <a:off x="7194550" y="4486275"/>
            <a:ext cx="314325" cy="663575"/>
          </a:xfrm>
          <a:prstGeom prst="rect">
            <a:avLst/>
          </a:prstGeom>
          <a:solidFill>
            <a:srgbClr val="3366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24" name="Rectangle 1652"/>
          <p:cNvSpPr>
            <a:spLocks noChangeArrowheads="1"/>
          </p:cNvSpPr>
          <p:nvPr/>
        </p:nvSpPr>
        <p:spPr bwMode="auto">
          <a:xfrm>
            <a:off x="2322513" y="4402138"/>
            <a:ext cx="312737" cy="747712"/>
          </a:xfrm>
          <a:prstGeom prst="rect">
            <a:avLst/>
          </a:prstGeom>
          <a:solidFill>
            <a:srgbClr val="333399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25" name="Rectangle 1653"/>
          <p:cNvSpPr>
            <a:spLocks noChangeArrowheads="1"/>
          </p:cNvSpPr>
          <p:nvPr/>
        </p:nvSpPr>
        <p:spPr bwMode="auto">
          <a:xfrm>
            <a:off x="4059238" y="2641600"/>
            <a:ext cx="312737" cy="2508250"/>
          </a:xfrm>
          <a:prstGeom prst="rect">
            <a:avLst/>
          </a:prstGeom>
          <a:solidFill>
            <a:srgbClr val="333399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26" name="Rectangle 1654"/>
          <p:cNvSpPr>
            <a:spLocks noChangeArrowheads="1"/>
          </p:cNvSpPr>
          <p:nvPr/>
        </p:nvSpPr>
        <p:spPr bwMode="auto">
          <a:xfrm>
            <a:off x="5783263" y="2232025"/>
            <a:ext cx="314325" cy="2917825"/>
          </a:xfrm>
          <a:prstGeom prst="rect">
            <a:avLst/>
          </a:prstGeom>
          <a:solidFill>
            <a:srgbClr val="333399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27" name="Rectangle 1655"/>
          <p:cNvSpPr>
            <a:spLocks noChangeArrowheads="1"/>
          </p:cNvSpPr>
          <p:nvPr/>
        </p:nvSpPr>
        <p:spPr bwMode="auto">
          <a:xfrm>
            <a:off x="7508875" y="2979738"/>
            <a:ext cx="312738" cy="2170112"/>
          </a:xfrm>
          <a:prstGeom prst="rect">
            <a:avLst/>
          </a:prstGeom>
          <a:solidFill>
            <a:srgbClr val="333399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28" name="Rectangle 1656"/>
          <p:cNvSpPr>
            <a:spLocks noChangeArrowheads="1"/>
          </p:cNvSpPr>
          <p:nvPr/>
        </p:nvSpPr>
        <p:spPr bwMode="auto">
          <a:xfrm>
            <a:off x="1309688" y="3632200"/>
            <a:ext cx="3825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16%</a:t>
            </a:r>
            <a:endParaRPr lang="es-EC" sz="1800"/>
          </a:p>
        </p:txBody>
      </p:sp>
      <p:sp>
        <p:nvSpPr>
          <p:cNvPr id="414329" name="Rectangle 1657"/>
          <p:cNvSpPr>
            <a:spLocks noChangeArrowheads="1"/>
          </p:cNvSpPr>
          <p:nvPr/>
        </p:nvSpPr>
        <p:spPr bwMode="auto">
          <a:xfrm>
            <a:off x="2987675" y="2624138"/>
            <a:ext cx="382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28%</a:t>
            </a:r>
            <a:endParaRPr lang="es-EC" sz="1800"/>
          </a:p>
        </p:txBody>
      </p:sp>
      <p:sp>
        <p:nvSpPr>
          <p:cNvPr id="414330" name="Rectangle 1658"/>
          <p:cNvSpPr>
            <a:spLocks noChangeArrowheads="1"/>
          </p:cNvSpPr>
          <p:nvPr/>
        </p:nvSpPr>
        <p:spPr bwMode="auto">
          <a:xfrm>
            <a:off x="4787900" y="2349500"/>
            <a:ext cx="382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31%</a:t>
            </a:r>
            <a:endParaRPr lang="es-EC" sz="1800"/>
          </a:p>
        </p:txBody>
      </p:sp>
      <p:sp>
        <p:nvSpPr>
          <p:cNvPr id="414331" name="Rectangle 1659"/>
          <p:cNvSpPr>
            <a:spLocks noChangeArrowheads="1"/>
          </p:cNvSpPr>
          <p:nvPr/>
        </p:nvSpPr>
        <p:spPr bwMode="auto">
          <a:xfrm>
            <a:off x="6586538" y="2774950"/>
            <a:ext cx="3825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25%</a:t>
            </a:r>
            <a:endParaRPr lang="es-EC" sz="1800"/>
          </a:p>
        </p:txBody>
      </p:sp>
      <p:sp>
        <p:nvSpPr>
          <p:cNvPr id="414332" name="Rectangle 1660"/>
          <p:cNvSpPr>
            <a:spLocks noChangeArrowheads="1"/>
          </p:cNvSpPr>
          <p:nvPr/>
        </p:nvSpPr>
        <p:spPr bwMode="auto">
          <a:xfrm>
            <a:off x="1619250" y="2768600"/>
            <a:ext cx="382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26%</a:t>
            </a:r>
            <a:endParaRPr lang="es-EC" sz="1800"/>
          </a:p>
        </p:txBody>
      </p:sp>
      <p:sp>
        <p:nvSpPr>
          <p:cNvPr id="414333" name="Rectangle 1661"/>
          <p:cNvSpPr>
            <a:spLocks noChangeArrowheads="1"/>
          </p:cNvSpPr>
          <p:nvPr/>
        </p:nvSpPr>
        <p:spPr bwMode="auto">
          <a:xfrm>
            <a:off x="3438525" y="2689225"/>
            <a:ext cx="382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26%</a:t>
            </a:r>
            <a:endParaRPr lang="es-EC" sz="1800"/>
          </a:p>
        </p:txBody>
      </p:sp>
      <p:sp>
        <p:nvSpPr>
          <p:cNvPr id="414334" name="Rectangle 1662"/>
          <p:cNvSpPr>
            <a:spLocks noChangeArrowheads="1"/>
          </p:cNvSpPr>
          <p:nvPr/>
        </p:nvSpPr>
        <p:spPr bwMode="auto">
          <a:xfrm>
            <a:off x="5175250" y="2182813"/>
            <a:ext cx="382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32%</a:t>
            </a:r>
            <a:endParaRPr lang="es-EC" sz="1800"/>
          </a:p>
        </p:txBody>
      </p:sp>
      <p:sp>
        <p:nvSpPr>
          <p:cNvPr id="414335" name="Rectangle 1663"/>
          <p:cNvSpPr>
            <a:spLocks noChangeArrowheads="1"/>
          </p:cNvSpPr>
          <p:nvPr/>
        </p:nvSpPr>
        <p:spPr bwMode="auto">
          <a:xfrm>
            <a:off x="6900863" y="3521075"/>
            <a:ext cx="3825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16%</a:t>
            </a:r>
            <a:endParaRPr lang="es-EC" sz="1800"/>
          </a:p>
        </p:txBody>
      </p:sp>
      <p:sp>
        <p:nvSpPr>
          <p:cNvPr id="414336" name="Rectangle 1664"/>
          <p:cNvSpPr>
            <a:spLocks noChangeArrowheads="1"/>
          </p:cNvSpPr>
          <p:nvPr/>
        </p:nvSpPr>
        <p:spPr bwMode="auto">
          <a:xfrm>
            <a:off x="2101850" y="2852738"/>
            <a:ext cx="382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25%</a:t>
            </a:r>
            <a:endParaRPr lang="es-EC" sz="1800"/>
          </a:p>
        </p:txBody>
      </p:sp>
      <p:sp>
        <p:nvSpPr>
          <p:cNvPr id="414337" name="Rectangle 1665"/>
          <p:cNvSpPr>
            <a:spLocks noChangeArrowheads="1"/>
          </p:cNvSpPr>
          <p:nvPr/>
        </p:nvSpPr>
        <p:spPr bwMode="auto">
          <a:xfrm>
            <a:off x="3763963" y="1736725"/>
            <a:ext cx="3825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38%</a:t>
            </a:r>
            <a:endParaRPr lang="es-EC" sz="1800"/>
          </a:p>
        </p:txBody>
      </p:sp>
      <p:sp>
        <p:nvSpPr>
          <p:cNvPr id="414338" name="Rectangle 1666"/>
          <p:cNvSpPr>
            <a:spLocks noChangeArrowheads="1"/>
          </p:cNvSpPr>
          <p:nvPr/>
        </p:nvSpPr>
        <p:spPr bwMode="auto">
          <a:xfrm>
            <a:off x="5489575" y="2436813"/>
            <a:ext cx="382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29%</a:t>
            </a:r>
            <a:endParaRPr lang="es-EC" sz="1800"/>
          </a:p>
        </p:txBody>
      </p:sp>
      <p:sp>
        <p:nvSpPr>
          <p:cNvPr id="414339" name="Rectangle 1667"/>
          <p:cNvSpPr>
            <a:spLocks noChangeArrowheads="1"/>
          </p:cNvSpPr>
          <p:nvPr/>
        </p:nvSpPr>
        <p:spPr bwMode="auto">
          <a:xfrm>
            <a:off x="7235825" y="4279900"/>
            <a:ext cx="2762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8%</a:t>
            </a:r>
            <a:endParaRPr lang="es-EC" sz="1800"/>
          </a:p>
        </p:txBody>
      </p:sp>
      <p:sp>
        <p:nvSpPr>
          <p:cNvPr id="414340" name="Rectangle 1668"/>
          <p:cNvSpPr>
            <a:spLocks noChangeArrowheads="1"/>
          </p:cNvSpPr>
          <p:nvPr/>
        </p:nvSpPr>
        <p:spPr bwMode="auto">
          <a:xfrm>
            <a:off x="2339975" y="4208463"/>
            <a:ext cx="2762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9%</a:t>
            </a:r>
            <a:endParaRPr lang="es-EC" sz="1800"/>
          </a:p>
        </p:txBody>
      </p:sp>
      <p:sp>
        <p:nvSpPr>
          <p:cNvPr id="414341" name="Rectangle 1669"/>
          <p:cNvSpPr>
            <a:spLocks noChangeArrowheads="1"/>
          </p:cNvSpPr>
          <p:nvPr/>
        </p:nvSpPr>
        <p:spPr bwMode="auto">
          <a:xfrm>
            <a:off x="4078288" y="2352675"/>
            <a:ext cx="3825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30%</a:t>
            </a:r>
            <a:endParaRPr lang="es-EC" sz="1800"/>
          </a:p>
        </p:txBody>
      </p:sp>
      <p:sp>
        <p:nvSpPr>
          <p:cNvPr id="414342" name="Rectangle 1670"/>
          <p:cNvSpPr>
            <a:spLocks noChangeArrowheads="1"/>
          </p:cNvSpPr>
          <p:nvPr/>
        </p:nvSpPr>
        <p:spPr bwMode="auto">
          <a:xfrm>
            <a:off x="5802313" y="1941513"/>
            <a:ext cx="3825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35%</a:t>
            </a:r>
            <a:endParaRPr lang="es-EC" sz="1800"/>
          </a:p>
        </p:txBody>
      </p:sp>
      <p:sp>
        <p:nvSpPr>
          <p:cNvPr id="414343" name="Rectangle 1671"/>
          <p:cNvSpPr>
            <a:spLocks noChangeArrowheads="1"/>
          </p:cNvSpPr>
          <p:nvPr/>
        </p:nvSpPr>
        <p:spPr bwMode="auto">
          <a:xfrm>
            <a:off x="7527925" y="2689225"/>
            <a:ext cx="382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26%</a:t>
            </a:r>
            <a:endParaRPr lang="es-EC" sz="1800"/>
          </a:p>
        </p:txBody>
      </p:sp>
      <p:sp>
        <p:nvSpPr>
          <p:cNvPr id="414344" name="Rectangle 1672"/>
          <p:cNvSpPr>
            <a:spLocks noChangeArrowheads="1"/>
          </p:cNvSpPr>
          <p:nvPr/>
        </p:nvSpPr>
        <p:spPr bwMode="auto">
          <a:xfrm>
            <a:off x="1565275" y="5318125"/>
            <a:ext cx="11033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12 a 14 años</a:t>
            </a:r>
            <a:endParaRPr lang="es-EC" sz="1800"/>
          </a:p>
        </p:txBody>
      </p:sp>
      <p:sp>
        <p:nvSpPr>
          <p:cNvPr id="414345" name="Rectangle 1673"/>
          <p:cNvSpPr>
            <a:spLocks noChangeArrowheads="1"/>
          </p:cNvSpPr>
          <p:nvPr/>
        </p:nvSpPr>
        <p:spPr bwMode="auto">
          <a:xfrm>
            <a:off x="3289300" y="5318125"/>
            <a:ext cx="11033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15 a 17 años</a:t>
            </a:r>
            <a:endParaRPr lang="es-EC" sz="1800"/>
          </a:p>
        </p:txBody>
      </p:sp>
      <p:sp>
        <p:nvSpPr>
          <p:cNvPr id="414346" name="Rectangle 1674"/>
          <p:cNvSpPr>
            <a:spLocks noChangeArrowheads="1"/>
          </p:cNvSpPr>
          <p:nvPr/>
        </p:nvSpPr>
        <p:spPr bwMode="auto">
          <a:xfrm>
            <a:off x="5014913" y="5318125"/>
            <a:ext cx="11033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18 a 20 años</a:t>
            </a:r>
            <a:endParaRPr lang="es-EC" sz="1800"/>
          </a:p>
        </p:txBody>
      </p:sp>
      <p:sp>
        <p:nvSpPr>
          <p:cNvPr id="414347" name="Rectangle 1675"/>
          <p:cNvSpPr>
            <a:spLocks noChangeArrowheads="1"/>
          </p:cNvSpPr>
          <p:nvPr/>
        </p:nvSpPr>
        <p:spPr bwMode="auto">
          <a:xfrm>
            <a:off x="6738938" y="5318125"/>
            <a:ext cx="11033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21 a 23 años</a:t>
            </a:r>
            <a:endParaRPr lang="es-EC" sz="1800"/>
          </a:p>
        </p:txBody>
      </p:sp>
      <p:sp>
        <p:nvSpPr>
          <p:cNvPr id="414348" name="Rectangle 1676"/>
          <p:cNvSpPr>
            <a:spLocks noChangeArrowheads="1"/>
          </p:cNvSpPr>
          <p:nvPr/>
        </p:nvSpPr>
        <p:spPr bwMode="auto">
          <a:xfrm>
            <a:off x="2574925" y="5824538"/>
            <a:ext cx="109538" cy="12700"/>
          </a:xfrm>
          <a:prstGeom prst="rect">
            <a:avLst/>
          </a:prstGeom>
          <a:solidFill>
            <a:srgbClr val="98CBF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49" name="Rectangle 1677"/>
          <p:cNvSpPr>
            <a:spLocks noChangeArrowheads="1"/>
          </p:cNvSpPr>
          <p:nvPr/>
        </p:nvSpPr>
        <p:spPr bwMode="auto">
          <a:xfrm>
            <a:off x="2574925" y="5837238"/>
            <a:ext cx="109538" cy="11112"/>
          </a:xfrm>
          <a:prstGeom prst="rect">
            <a:avLst/>
          </a:prstGeom>
          <a:solidFill>
            <a:srgbClr val="95C6F8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50" name="Rectangle 1678"/>
          <p:cNvSpPr>
            <a:spLocks noChangeArrowheads="1"/>
          </p:cNvSpPr>
          <p:nvPr/>
        </p:nvSpPr>
        <p:spPr bwMode="auto">
          <a:xfrm>
            <a:off x="2574925" y="5848350"/>
            <a:ext cx="109538" cy="12700"/>
          </a:xfrm>
          <a:prstGeom prst="rect">
            <a:avLst/>
          </a:prstGeom>
          <a:solidFill>
            <a:srgbClr val="8FBEE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51" name="Rectangle 1679"/>
          <p:cNvSpPr>
            <a:spLocks noChangeArrowheads="1"/>
          </p:cNvSpPr>
          <p:nvPr/>
        </p:nvSpPr>
        <p:spPr bwMode="auto">
          <a:xfrm>
            <a:off x="2574925" y="5861050"/>
            <a:ext cx="109538" cy="12700"/>
          </a:xfrm>
          <a:prstGeom prst="rect">
            <a:avLst/>
          </a:prstGeom>
          <a:solidFill>
            <a:srgbClr val="85B2D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52" name="Rectangle 1680"/>
          <p:cNvSpPr>
            <a:spLocks noChangeArrowheads="1"/>
          </p:cNvSpPr>
          <p:nvPr/>
        </p:nvSpPr>
        <p:spPr bwMode="auto">
          <a:xfrm>
            <a:off x="2574925" y="5873750"/>
            <a:ext cx="109538" cy="11113"/>
          </a:xfrm>
          <a:prstGeom prst="rect">
            <a:avLst/>
          </a:prstGeom>
          <a:solidFill>
            <a:srgbClr val="79A1C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53" name="Rectangle 1681"/>
          <p:cNvSpPr>
            <a:spLocks noChangeArrowheads="1"/>
          </p:cNvSpPr>
          <p:nvPr/>
        </p:nvSpPr>
        <p:spPr bwMode="auto">
          <a:xfrm>
            <a:off x="2574925" y="5884863"/>
            <a:ext cx="109538" cy="12700"/>
          </a:xfrm>
          <a:prstGeom prst="rect">
            <a:avLst/>
          </a:prstGeom>
          <a:solidFill>
            <a:srgbClr val="6A8DB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54" name="Rectangle 1682"/>
          <p:cNvSpPr>
            <a:spLocks noChangeArrowheads="1"/>
          </p:cNvSpPr>
          <p:nvPr/>
        </p:nvSpPr>
        <p:spPr bwMode="auto">
          <a:xfrm>
            <a:off x="2574925" y="5897563"/>
            <a:ext cx="109538" cy="11112"/>
          </a:xfrm>
          <a:prstGeom prst="rect">
            <a:avLst/>
          </a:prstGeom>
          <a:solidFill>
            <a:srgbClr val="5C7A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55" name="Rectangle 1683"/>
          <p:cNvSpPr>
            <a:spLocks noChangeArrowheads="1"/>
          </p:cNvSpPr>
          <p:nvPr/>
        </p:nvSpPr>
        <p:spPr bwMode="auto">
          <a:xfrm>
            <a:off x="2574925" y="5908675"/>
            <a:ext cx="109538" cy="12700"/>
          </a:xfrm>
          <a:prstGeom prst="rect">
            <a:avLst/>
          </a:prstGeom>
          <a:solidFill>
            <a:srgbClr val="506B8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56" name="Rectangle 1684"/>
          <p:cNvSpPr>
            <a:spLocks noChangeArrowheads="1"/>
          </p:cNvSpPr>
          <p:nvPr/>
        </p:nvSpPr>
        <p:spPr bwMode="auto">
          <a:xfrm>
            <a:off x="2574925" y="5921375"/>
            <a:ext cx="109538" cy="12700"/>
          </a:xfrm>
          <a:prstGeom prst="rect">
            <a:avLst/>
          </a:prstGeom>
          <a:solidFill>
            <a:srgbClr val="49617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57" name="Rectangle 1685"/>
          <p:cNvSpPr>
            <a:spLocks noChangeArrowheads="1"/>
          </p:cNvSpPr>
          <p:nvPr/>
        </p:nvSpPr>
        <p:spPr bwMode="auto">
          <a:xfrm>
            <a:off x="2574925" y="5824538"/>
            <a:ext cx="109538" cy="1095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58" name="Rectangle 1686"/>
          <p:cNvSpPr>
            <a:spLocks noChangeArrowheads="1"/>
          </p:cNvSpPr>
          <p:nvPr/>
        </p:nvSpPr>
        <p:spPr bwMode="auto">
          <a:xfrm>
            <a:off x="2806700" y="5764213"/>
            <a:ext cx="4778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Moda</a:t>
            </a:r>
            <a:endParaRPr lang="es-EC" sz="1800"/>
          </a:p>
        </p:txBody>
      </p:sp>
      <p:sp>
        <p:nvSpPr>
          <p:cNvPr id="414359" name="Rectangle 1687"/>
          <p:cNvSpPr>
            <a:spLocks noChangeArrowheads="1"/>
          </p:cNvSpPr>
          <p:nvPr/>
        </p:nvSpPr>
        <p:spPr bwMode="auto">
          <a:xfrm>
            <a:off x="3335338" y="5824538"/>
            <a:ext cx="107950" cy="12700"/>
          </a:xfrm>
          <a:prstGeom prst="rect">
            <a:avLst/>
          </a:prstGeom>
          <a:solidFill>
            <a:srgbClr val="00CBF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60" name="Rectangle 1688"/>
          <p:cNvSpPr>
            <a:spLocks noChangeArrowheads="1"/>
          </p:cNvSpPr>
          <p:nvPr/>
        </p:nvSpPr>
        <p:spPr bwMode="auto">
          <a:xfrm>
            <a:off x="3335338" y="5837238"/>
            <a:ext cx="107950" cy="11112"/>
          </a:xfrm>
          <a:prstGeom prst="rect">
            <a:avLst/>
          </a:prstGeom>
          <a:solidFill>
            <a:srgbClr val="00C6F8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61" name="Rectangle 1689"/>
          <p:cNvSpPr>
            <a:spLocks noChangeArrowheads="1"/>
          </p:cNvSpPr>
          <p:nvPr/>
        </p:nvSpPr>
        <p:spPr bwMode="auto">
          <a:xfrm>
            <a:off x="3335338" y="5848350"/>
            <a:ext cx="107950" cy="12700"/>
          </a:xfrm>
          <a:prstGeom prst="rect">
            <a:avLst/>
          </a:prstGeom>
          <a:solidFill>
            <a:srgbClr val="00BEE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62" name="Rectangle 1690"/>
          <p:cNvSpPr>
            <a:spLocks noChangeArrowheads="1"/>
          </p:cNvSpPr>
          <p:nvPr/>
        </p:nvSpPr>
        <p:spPr bwMode="auto">
          <a:xfrm>
            <a:off x="3335338" y="5861050"/>
            <a:ext cx="107950" cy="12700"/>
          </a:xfrm>
          <a:prstGeom prst="rect">
            <a:avLst/>
          </a:prstGeom>
          <a:solidFill>
            <a:srgbClr val="00B2D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63" name="Rectangle 1691"/>
          <p:cNvSpPr>
            <a:spLocks noChangeArrowheads="1"/>
          </p:cNvSpPr>
          <p:nvPr/>
        </p:nvSpPr>
        <p:spPr bwMode="auto">
          <a:xfrm>
            <a:off x="3335338" y="5873750"/>
            <a:ext cx="107950" cy="11113"/>
          </a:xfrm>
          <a:prstGeom prst="rect">
            <a:avLst/>
          </a:prstGeom>
          <a:solidFill>
            <a:srgbClr val="00A1C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64" name="Rectangle 1692"/>
          <p:cNvSpPr>
            <a:spLocks noChangeArrowheads="1"/>
          </p:cNvSpPr>
          <p:nvPr/>
        </p:nvSpPr>
        <p:spPr bwMode="auto">
          <a:xfrm>
            <a:off x="3335338" y="5884863"/>
            <a:ext cx="107950" cy="12700"/>
          </a:xfrm>
          <a:prstGeom prst="rect">
            <a:avLst/>
          </a:prstGeom>
          <a:solidFill>
            <a:srgbClr val="008DB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65" name="Rectangle 1693"/>
          <p:cNvSpPr>
            <a:spLocks noChangeArrowheads="1"/>
          </p:cNvSpPr>
          <p:nvPr/>
        </p:nvSpPr>
        <p:spPr bwMode="auto">
          <a:xfrm>
            <a:off x="3335338" y="5897563"/>
            <a:ext cx="107950" cy="11112"/>
          </a:xfrm>
          <a:prstGeom prst="rect">
            <a:avLst/>
          </a:prstGeom>
          <a:solidFill>
            <a:srgbClr val="007A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66" name="Rectangle 1694"/>
          <p:cNvSpPr>
            <a:spLocks noChangeArrowheads="1"/>
          </p:cNvSpPr>
          <p:nvPr/>
        </p:nvSpPr>
        <p:spPr bwMode="auto">
          <a:xfrm>
            <a:off x="3335338" y="5908675"/>
            <a:ext cx="107950" cy="12700"/>
          </a:xfrm>
          <a:prstGeom prst="rect">
            <a:avLst/>
          </a:prstGeom>
          <a:solidFill>
            <a:srgbClr val="006B8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67" name="Rectangle 1695"/>
          <p:cNvSpPr>
            <a:spLocks noChangeArrowheads="1"/>
          </p:cNvSpPr>
          <p:nvPr/>
        </p:nvSpPr>
        <p:spPr bwMode="auto">
          <a:xfrm>
            <a:off x="3335338" y="5921375"/>
            <a:ext cx="107950" cy="12700"/>
          </a:xfrm>
          <a:prstGeom prst="rect">
            <a:avLst/>
          </a:prstGeom>
          <a:solidFill>
            <a:srgbClr val="00617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68" name="Rectangle 1696"/>
          <p:cNvSpPr>
            <a:spLocks noChangeArrowheads="1"/>
          </p:cNvSpPr>
          <p:nvPr/>
        </p:nvSpPr>
        <p:spPr bwMode="auto">
          <a:xfrm>
            <a:off x="3335338" y="5824538"/>
            <a:ext cx="107950" cy="1095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69" name="Rectangle 1697"/>
          <p:cNvSpPr>
            <a:spLocks noChangeArrowheads="1"/>
          </p:cNvSpPr>
          <p:nvPr/>
        </p:nvSpPr>
        <p:spPr bwMode="auto">
          <a:xfrm>
            <a:off x="3573463" y="5764213"/>
            <a:ext cx="7747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Deportes</a:t>
            </a:r>
            <a:endParaRPr lang="es-EC" sz="1800"/>
          </a:p>
        </p:txBody>
      </p:sp>
      <p:sp>
        <p:nvSpPr>
          <p:cNvPr id="414370" name="Rectangle 1698"/>
          <p:cNvSpPr>
            <a:spLocks noChangeArrowheads="1"/>
          </p:cNvSpPr>
          <p:nvPr/>
        </p:nvSpPr>
        <p:spPr bwMode="auto">
          <a:xfrm>
            <a:off x="4397375" y="5824538"/>
            <a:ext cx="107950" cy="109537"/>
          </a:xfrm>
          <a:prstGeom prst="rect">
            <a:avLst/>
          </a:prstGeom>
          <a:solidFill>
            <a:srgbClr val="3366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71" name="Rectangle 1699"/>
          <p:cNvSpPr>
            <a:spLocks noChangeArrowheads="1"/>
          </p:cNvSpPr>
          <p:nvPr/>
        </p:nvSpPr>
        <p:spPr bwMode="auto">
          <a:xfrm>
            <a:off x="4530725" y="5805488"/>
            <a:ext cx="977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>
                <a:latin typeface="Arial" charset="0"/>
              </a:rPr>
              <a:t>Entretenimiento</a:t>
            </a:r>
          </a:p>
          <a:p>
            <a:r>
              <a:rPr lang="es-EC" sz="1100" b="0">
                <a:latin typeface="Arial" charset="0"/>
              </a:rPr>
              <a:t>Juvenil</a:t>
            </a:r>
            <a:endParaRPr lang="es-EC" sz="1400"/>
          </a:p>
        </p:txBody>
      </p:sp>
      <p:sp>
        <p:nvSpPr>
          <p:cNvPr id="414372" name="Rectangle 1700"/>
          <p:cNvSpPr>
            <a:spLocks noChangeArrowheads="1"/>
          </p:cNvSpPr>
          <p:nvPr/>
        </p:nvSpPr>
        <p:spPr bwMode="auto">
          <a:xfrm>
            <a:off x="5565775" y="5824538"/>
            <a:ext cx="109538" cy="109537"/>
          </a:xfrm>
          <a:prstGeom prst="rect">
            <a:avLst/>
          </a:prstGeom>
          <a:solidFill>
            <a:srgbClr val="333399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4373" name="Rectangle 1701"/>
          <p:cNvSpPr>
            <a:spLocks noChangeArrowheads="1"/>
          </p:cNvSpPr>
          <p:nvPr/>
        </p:nvSpPr>
        <p:spPr bwMode="auto">
          <a:xfrm>
            <a:off x="5811838" y="5764213"/>
            <a:ext cx="9429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Informativa</a:t>
            </a:r>
            <a:endParaRPr lang="es-EC" sz="1800"/>
          </a:p>
        </p:txBody>
      </p:sp>
      <p:sp>
        <p:nvSpPr>
          <p:cNvPr id="414374" name="Text Box 1702"/>
          <p:cNvSpPr txBox="1">
            <a:spLocks noChangeArrowheads="1"/>
          </p:cNvSpPr>
          <p:nvPr/>
        </p:nvSpPr>
        <p:spPr bwMode="auto">
          <a:xfrm>
            <a:off x="427038" y="6165850"/>
            <a:ext cx="24320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=412 votos</a:t>
            </a:r>
          </a:p>
        </p:txBody>
      </p:sp>
      <p:pic>
        <p:nvPicPr>
          <p:cNvPr id="414375" name="Picture 170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35CDA-36C3-446E-9E84-D50E0D397006}" type="slidenum">
              <a:rPr lang="en-US"/>
              <a:pPr/>
              <a:t>16</a:t>
            </a:fld>
            <a:endParaRPr lang="en-US"/>
          </a:p>
        </p:txBody>
      </p:sp>
      <p:sp>
        <p:nvSpPr>
          <p:cNvPr id="414722" name="Rectangle 2"/>
          <p:cNvSpPr>
            <a:spLocks noChangeArrowheads="1"/>
          </p:cNvSpPr>
          <p:nvPr/>
        </p:nvSpPr>
        <p:spPr bwMode="auto">
          <a:xfrm>
            <a:off x="539750" y="549275"/>
            <a:ext cx="59705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C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Tipo de Lectura en Tiempos Libres</a:t>
            </a:r>
          </a:p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Share of Mind - Edad</a:t>
            </a:r>
            <a:endParaRPr lang="es-EC" sz="2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414723" name="Group 3"/>
          <p:cNvGrpSpPr>
            <a:grpSpLocks/>
          </p:cNvGrpSpPr>
          <p:nvPr/>
        </p:nvGrpSpPr>
        <p:grpSpPr bwMode="auto">
          <a:xfrm>
            <a:off x="1114425" y="2066925"/>
            <a:ext cx="5770563" cy="3098800"/>
            <a:chOff x="702" y="1302"/>
            <a:chExt cx="3635" cy="1952"/>
          </a:xfrm>
        </p:grpSpPr>
        <p:sp>
          <p:nvSpPr>
            <p:cNvPr id="414724" name="Rectangle 4"/>
            <p:cNvSpPr>
              <a:spLocks noChangeArrowheads="1"/>
            </p:cNvSpPr>
            <p:nvPr/>
          </p:nvSpPr>
          <p:spPr bwMode="auto">
            <a:xfrm>
              <a:off x="702" y="2848"/>
              <a:ext cx="207" cy="8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25" name="Rectangle 5"/>
            <p:cNvSpPr>
              <a:spLocks noChangeArrowheads="1"/>
            </p:cNvSpPr>
            <p:nvPr/>
          </p:nvSpPr>
          <p:spPr bwMode="auto">
            <a:xfrm>
              <a:off x="702" y="2856"/>
              <a:ext cx="207" cy="8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26" name="Rectangle 6"/>
            <p:cNvSpPr>
              <a:spLocks noChangeArrowheads="1"/>
            </p:cNvSpPr>
            <p:nvPr/>
          </p:nvSpPr>
          <p:spPr bwMode="auto">
            <a:xfrm>
              <a:off x="702" y="2864"/>
              <a:ext cx="207" cy="16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27" name="Rectangle 7"/>
            <p:cNvSpPr>
              <a:spLocks noChangeArrowheads="1"/>
            </p:cNvSpPr>
            <p:nvPr/>
          </p:nvSpPr>
          <p:spPr bwMode="auto">
            <a:xfrm>
              <a:off x="702" y="2880"/>
              <a:ext cx="207" cy="8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28" name="Rectangle 8"/>
            <p:cNvSpPr>
              <a:spLocks noChangeArrowheads="1"/>
            </p:cNvSpPr>
            <p:nvPr/>
          </p:nvSpPr>
          <p:spPr bwMode="auto">
            <a:xfrm>
              <a:off x="702" y="2888"/>
              <a:ext cx="207" cy="8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29" name="Rectangle 9"/>
            <p:cNvSpPr>
              <a:spLocks noChangeArrowheads="1"/>
            </p:cNvSpPr>
            <p:nvPr/>
          </p:nvSpPr>
          <p:spPr bwMode="auto">
            <a:xfrm>
              <a:off x="702" y="2896"/>
              <a:ext cx="207" cy="8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30" name="Rectangle 10"/>
            <p:cNvSpPr>
              <a:spLocks noChangeArrowheads="1"/>
            </p:cNvSpPr>
            <p:nvPr/>
          </p:nvSpPr>
          <p:spPr bwMode="auto">
            <a:xfrm>
              <a:off x="702" y="2904"/>
              <a:ext cx="207" cy="8"/>
            </a:xfrm>
            <a:prstGeom prst="rect">
              <a:avLst/>
            </a:prstGeom>
            <a:solidFill>
              <a:srgbClr val="95C7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31" name="Rectangle 11"/>
            <p:cNvSpPr>
              <a:spLocks noChangeArrowheads="1"/>
            </p:cNvSpPr>
            <p:nvPr/>
          </p:nvSpPr>
          <p:spPr bwMode="auto">
            <a:xfrm>
              <a:off x="702" y="2912"/>
              <a:ext cx="207" cy="8"/>
            </a:xfrm>
            <a:prstGeom prst="rect">
              <a:avLst/>
            </a:prstGeom>
            <a:solidFill>
              <a:srgbClr val="95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32" name="Rectangle 12"/>
            <p:cNvSpPr>
              <a:spLocks noChangeArrowheads="1"/>
            </p:cNvSpPr>
            <p:nvPr/>
          </p:nvSpPr>
          <p:spPr bwMode="auto">
            <a:xfrm>
              <a:off x="702" y="2920"/>
              <a:ext cx="207" cy="8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33" name="Rectangle 13"/>
            <p:cNvSpPr>
              <a:spLocks noChangeArrowheads="1"/>
            </p:cNvSpPr>
            <p:nvPr/>
          </p:nvSpPr>
          <p:spPr bwMode="auto">
            <a:xfrm>
              <a:off x="702" y="2928"/>
              <a:ext cx="207" cy="7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34" name="Rectangle 14"/>
            <p:cNvSpPr>
              <a:spLocks noChangeArrowheads="1"/>
            </p:cNvSpPr>
            <p:nvPr/>
          </p:nvSpPr>
          <p:spPr bwMode="auto">
            <a:xfrm>
              <a:off x="702" y="2935"/>
              <a:ext cx="207" cy="8"/>
            </a:xfrm>
            <a:prstGeom prst="rect">
              <a:avLst/>
            </a:prstGeom>
            <a:solidFill>
              <a:srgbClr val="92C3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35" name="Rectangle 15"/>
            <p:cNvSpPr>
              <a:spLocks noChangeArrowheads="1"/>
            </p:cNvSpPr>
            <p:nvPr/>
          </p:nvSpPr>
          <p:spPr bwMode="auto">
            <a:xfrm>
              <a:off x="702" y="2943"/>
              <a:ext cx="207" cy="8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36" name="Rectangle 16"/>
            <p:cNvSpPr>
              <a:spLocks noChangeArrowheads="1"/>
            </p:cNvSpPr>
            <p:nvPr/>
          </p:nvSpPr>
          <p:spPr bwMode="auto">
            <a:xfrm>
              <a:off x="702" y="2951"/>
              <a:ext cx="207" cy="8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37" name="Rectangle 17"/>
            <p:cNvSpPr>
              <a:spLocks noChangeArrowheads="1"/>
            </p:cNvSpPr>
            <p:nvPr/>
          </p:nvSpPr>
          <p:spPr bwMode="auto">
            <a:xfrm>
              <a:off x="702" y="2959"/>
              <a:ext cx="207" cy="8"/>
            </a:xfrm>
            <a:prstGeom prst="rect">
              <a:avLst/>
            </a:prstGeom>
            <a:solidFill>
              <a:srgbClr val="8EBE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38" name="Rectangle 18"/>
            <p:cNvSpPr>
              <a:spLocks noChangeArrowheads="1"/>
            </p:cNvSpPr>
            <p:nvPr/>
          </p:nvSpPr>
          <p:spPr bwMode="auto">
            <a:xfrm>
              <a:off x="702" y="2967"/>
              <a:ext cx="207" cy="8"/>
            </a:xfrm>
            <a:prstGeom prst="rect">
              <a:avLst/>
            </a:prstGeom>
            <a:solidFill>
              <a:srgbClr val="8D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39" name="Rectangle 19"/>
            <p:cNvSpPr>
              <a:spLocks noChangeArrowheads="1"/>
            </p:cNvSpPr>
            <p:nvPr/>
          </p:nvSpPr>
          <p:spPr bwMode="auto">
            <a:xfrm>
              <a:off x="702" y="2975"/>
              <a:ext cx="207" cy="8"/>
            </a:xfrm>
            <a:prstGeom prst="rect">
              <a:avLst/>
            </a:prstGeom>
            <a:solidFill>
              <a:srgbClr val="8BBA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40" name="Rectangle 20"/>
            <p:cNvSpPr>
              <a:spLocks noChangeArrowheads="1"/>
            </p:cNvSpPr>
            <p:nvPr/>
          </p:nvSpPr>
          <p:spPr bwMode="auto">
            <a:xfrm>
              <a:off x="702" y="2983"/>
              <a:ext cx="207" cy="8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41" name="Rectangle 21"/>
            <p:cNvSpPr>
              <a:spLocks noChangeArrowheads="1"/>
            </p:cNvSpPr>
            <p:nvPr/>
          </p:nvSpPr>
          <p:spPr bwMode="auto">
            <a:xfrm>
              <a:off x="702" y="2991"/>
              <a:ext cx="207" cy="8"/>
            </a:xfrm>
            <a:prstGeom prst="rect">
              <a:avLst/>
            </a:prstGeom>
            <a:solidFill>
              <a:srgbClr val="88B5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42" name="Rectangle 22"/>
            <p:cNvSpPr>
              <a:spLocks noChangeArrowheads="1"/>
            </p:cNvSpPr>
            <p:nvPr/>
          </p:nvSpPr>
          <p:spPr bwMode="auto">
            <a:xfrm>
              <a:off x="702" y="2999"/>
              <a:ext cx="207" cy="8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43" name="Rectangle 23"/>
            <p:cNvSpPr>
              <a:spLocks noChangeArrowheads="1"/>
            </p:cNvSpPr>
            <p:nvPr/>
          </p:nvSpPr>
          <p:spPr bwMode="auto">
            <a:xfrm>
              <a:off x="702" y="3007"/>
              <a:ext cx="207" cy="8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44" name="Rectangle 24"/>
            <p:cNvSpPr>
              <a:spLocks noChangeArrowheads="1"/>
            </p:cNvSpPr>
            <p:nvPr/>
          </p:nvSpPr>
          <p:spPr bwMode="auto">
            <a:xfrm>
              <a:off x="702" y="3015"/>
              <a:ext cx="207" cy="8"/>
            </a:xfrm>
            <a:prstGeom prst="rect">
              <a:avLst/>
            </a:prstGeom>
            <a:solidFill>
              <a:srgbClr val="82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45" name="Rectangle 25"/>
            <p:cNvSpPr>
              <a:spLocks noChangeArrowheads="1"/>
            </p:cNvSpPr>
            <p:nvPr/>
          </p:nvSpPr>
          <p:spPr bwMode="auto">
            <a:xfrm>
              <a:off x="702" y="3023"/>
              <a:ext cx="207" cy="8"/>
            </a:xfrm>
            <a:prstGeom prst="rect">
              <a:avLst/>
            </a:prstGeom>
            <a:solidFill>
              <a:srgbClr val="80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46" name="Rectangle 26"/>
            <p:cNvSpPr>
              <a:spLocks noChangeArrowheads="1"/>
            </p:cNvSpPr>
            <p:nvPr/>
          </p:nvSpPr>
          <p:spPr bwMode="auto">
            <a:xfrm>
              <a:off x="702" y="3031"/>
              <a:ext cx="207" cy="8"/>
            </a:xfrm>
            <a:prstGeom prst="rect">
              <a:avLst/>
            </a:prstGeom>
            <a:solidFill>
              <a:srgbClr val="7DA7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47" name="Rectangle 27"/>
            <p:cNvSpPr>
              <a:spLocks noChangeArrowheads="1"/>
            </p:cNvSpPr>
            <p:nvPr/>
          </p:nvSpPr>
          <p:spPr bwMode="auto">
            <a:xfrm>
              <a:off x="702" y="3039"/>
              <a:ext cx="207" cy="8"/>
            </a:xfrm>
            <a:prstGeom prst="rect">
              <a:avLst/>
            </a:prstGeom>
            <a:solidFill>
              <a:srgbClr val="7BA4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48" name="Rectangle 28"/>
            <p:cNvSpPr>
              <a:spLocks noChangeArrowheads="1"/>
            </p:cNvSpPr>
            <p:nvPr/>
          </p:nvSpPr>
          <p:spPr bwMode="auto">
            <a:xfrm>
              <a:off x="702" y="3047"/>
              <a:ext cx="207" cy="8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49" name="Rectangle 29"/>
            <p:cNvSpPr>
              <a:spLocks noChangeArrowheads="1"/>
            </p:cNvSpPr>
            <p:nvPr/>
          </p:nvSpPr>
          <p:spPr bwMode="auto">
            <a:xfrm>
              <a:off x="702" y="3055"/>
              <a:ext cx="207" cy="8"/>
            </a:xfrm>
            <a:prstGeom prst="rect">
              <a:avLst/>
            </a:prstGeom>
            <a:solidFill>
              <a:srgbClr val="76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50" name="Rectangle 30"/>
            <p:cNvSpPr>
              <a:spLocks noChangeArrowheads="1"/>
            </p:cNvSpPr>
            <p:nvPr/>
          </p:nvSpPr>
          <p:spPr bwMode="auto">
            <a:xfrm>
              <a:off x="702" y="3063"/>
              <a:ext cx="207" cy="8"/>
            </a:xfrm>
            <a:prstGeom prst="rect">
              <a:avLst/>
            </a:prstGeom>
            <a:solidFill>
              <a:srgbClr val="739A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51" name="Rectangle 31"/>
            <p:cNvSpPr>
              <a:spLocks noChangeArrowheads="1"/>
            </p:cNvSpPr>
            <p:nvPr/>
          </p:nvSpPr>
          <p:spPr bwMode="auto">
            <a:xfrm>
              <a:off x="702" y="3071"/>
              <a:ext cx="207" cy="8"/>
            </a:xfrm>
            <a:prstGeom prst="rect">
              <a:avLst/>
            </a:prstGeom>
            <a:solidFill>
              <a:srgbClr val="71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52" name="Rectangle 32"/>
            <p:cNvSpPr>
              <a:spLocks noChangeArrowheads="1"/>
            </p:cNvSpPr>
            <p:nvPr/>
          </p:nvSpPr>
          <p:spPr bwMode="auto">
            <a:xfrm>
              <a:off x="702" y="3079"/>
              <a:ext cx="207" cy="8"/>
            </a:xfrm>
            <a:prstGeom prst="rect">
              <a:avLst/>
            </a:prstGeom>
            <a:solidFill>
              <a:srgbClr val="6E93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53" name="Rectangle 33"/>
            <p:cNvSpPr>
              <a:spLocks noChangeArrowheads="1"/>
            </p:cNvSpPr>
            <p:nvPr/>
          </p:nvSpPr>
          <p:spPr bwMode="auto">
            <a:xfrm>
              <a:off x="702" y="3087"/>
              <a:ext cx="207" cy="8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54" name="Rectangle 34"/>
            <p:cNvSpPr>
              <a:spLocks noChangeArrowheads="1"/>
            </p:cNvSpPr>
            <p:nvPr/>
          </p:nvSpPr>
          <p:spPr bwMode="auto">
            <a:xfrm>
              <a:off x="702" y="3095"/>
              <a:ext cx="207" cy="8"/>
            </a:xfrm>
            <a:prstGeom prst="rect">
              <a:avLst/>
            </a:prstGeom>
            <a:solidFill>
              <a:srgbClr val="698B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55" name="Rectangle 35"/>
            <p:cNvSpPr>
              <a:spLocks noChangeArrowheads="1"/>
            </p:cNvSpPr>
            <p:nvPr/>
          </p:nvSpPr>
          <p:spPr bwMode="auto">
            <a:xfrm>
              <a:off x="702" y="3103"/>
              <a:ext cx="207" cy="8"/>
            </a:xfrm>
            <a:prstGeom prst="rect">
              <a:avLst/>
            </a:prstGeom>
            <a:solidFill>
              <a:srgbClr val="66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56" name="Rectangle 36"/>
            <p:cNvSpPr>
              <a:spLocks noChangeArrowheads="1"/>
            </p:cNvSpPr>
            <p:nvPr/>
          </p:nvSpPr>
          <p:spPr bwMode="auto">
            <a:xfrm>
              <a:off x="702" y="3111"/>
              <a:ext cx="207" cy="8"/>
            </a:xfrm>
            <a:prstGeom prst="rect">
              <a:avLst/>
            </a:prstGeom>
            <a:solidFill>
              <a:srgbClr val="6485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57" name="Rectangle 37"/>
            <p:cNvSpPr>
              <a:spLocks noChangeArrowheads="1"/>
            </p:cNvSpPr>
            <p:nvPr/>
          </p:nvSpPr>
          <p:spPr bwMode="auto">
            <a:xfrm>
              <a:off x="702" y="3119"/>
              <a:ext cx="207" cy="8"/>
            </a:xfrm>
            <a:prstGeom prst="rect">
              <a:avLst/>
            </a:prstGeom>
            <a:solidFill>
              <a:srgbClr val="6182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58" name="Rectangle 38"/>
            <p:cNvSpPr>
              <a:spLocks noChangeArrowheads="1"/>
            </p:cNvSpPr>
            <p:nvPr/>
          </p:nvSpPr>
          <p:spPr bwMode="auto">
            <a:xfrm>
              <a:off x="702" y="3127"/>
              <a:ext cx="207" cy="8"/>
            </a:xfrm>
            <a:prstGeom prst="rect">
              <a:avLst/>
            </a:prstGeom>
            <a:solidFill>
              <a:srgbClr val="5F7F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59" name="Rectangle 39"/>
            <p:cNvSpPr>
              <a:spLocks noChangeArrowheads="1"/>
            </p:cNvSpPr>
            <p:nvPr/>
          </p:nvSpPr>
          <p:spPr bwMode="auto">
            <a:xfrm>
              <a:off x="702" y="3135"/>
              <a:ext cx="207" cy="8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60" name="Rectangle 40"/>
            <p:cNvSpPr>
              <a:spLocks noChangeArrowheads="1"/>
            </p:cNvSpPr>
            <p:nvPr/>
          </p:nvSpPr>
          <p:spPr bwMode="auto">
            <a:xfrm>
              <a:off x="702" y="3143"/>
              <a:ext cx="207" cy="8"/>
            </a:xfrm>
            <a:prstGeom prst="rect">
              <a:avLst/>
            </a:prstGeom>
            <a:solidFill>
              <a:srgbClr val="5B78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61" name="Rectangle 41"/>
            <p:cNvSpPr>
              <a:spLocks noChangeArrowheads="1"/>
            </p:cNvSpPr>
            <p:nvPr/>
          </p:nvSpPr>
          <p:spPr bwMode="auto">
            <a:xfrm>
              <a:off x="702" y="3151"/>
              <a:ext cx="207" cy="8"/>
            </a:xfrm>
            <a:prstGeom prst="rect">
              <a:avLst/>
            </a:prstGeom>
            <a:solidFill>
              <a:srgbClr val="5875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62" name="Rectangle 42"/>
            <p:cNvSpPr>
              <a:spLocks noChangeArrowheads="1"/>
            </p:cNvSpPr>
            <p:nvPr/>
          </p:nvSpPr>
          <p:spPr bwMode="auto">
            <a:xfrm>
              <a:off x="702" y="3159"/>
              <a:ext cx="207" cy="8"/>
            </a:xfrm>
            <a:prstGeom prst="rect">
              <a:avLst/>
            </a:prstGeom>
            <a:solidFill>
              <a:srgbClr val="56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63" name="Rectangle 43"/>
            <p:cNvSpPr>
              <a:spLocks noChangeArrowheads="1"/>
            </p:cNvSpPr>
            <p:nvPr/>
          </p:nvSpPr>
          <p:spPr bwMode="auto">
            <a:xfrm>
              <a:off x="702" y="3167"/>
              <a:ext cx="207" cy="8"/>
            </a:xfrm>
            <a:prstGeom prst="rect">
              <a:avLst/>
            </a:prstGeom>
            <a:solidFill>
              <a:srgbClr val="54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64" name="Rectangle 44"/>
            <p:cNvSpPr>
              <a:spLocks noChangeArrowheads="1"/>
            </p:cNvSpPr>
            <p:nvPr/>
          </p:nvSpPr>
          <p:spPr bwMode="auto">
            <a:xfrm>
              <a:off x="702" y="3175"/>
              <a:ext cx="207" cy="8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65" name="Rectangle 45"/>
            <p:cNvSpPr>
              <a:spLocks noChangeArrowheads="1"/>
            </p:cNvSpPr>
            <p:nvPr/>
          </p:nvSpPr>
          <p:spPr bwMode="auto">
            <a:xfrm>
              <a:off x="702" y="3183"/>
              <a:ext cx="207" cy="8"/>
            </a:xfrm>
            <a:prstGeom prst="rect">
              <a:avLst/>
            </a:prstGeom>
            <a:solidFill>
              <a:srgbClr val="50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66" name="Rectangle 46"/>
            <p:cNvSpPr>
              <a:spLocks noChangeArrowheads="1"/>
            </p:cNvSpPr>
            <p:nvPr/>
          </p:nvSpPr>
          <p:spPr bwMode="auto">
            <a:xfrm>
              <a:off x="702" y="3191"/>
              <a:ext cx="207" cy="8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67" name="Rectangle 47"/>
            <p:cNvSpPr>
              <a:spLocks noChangeArrowheads="1"/>
            </p:cNvSpPr>
            <p:nvPr/>
          </p:nvSpPr>
          <p:spPr bwMode="auto">
            <a:xfrm>
              <a:off x="702" y="3199"/>
              <a:ext cx="207" cy="7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68" name="Rectangle 48"/>
            <p:cNvSpPr>
              <a:spLocks noChangeArrowheads="1"/>
            </p:cNvSpPr>
            <p:nvPr/>
          </p:nvSpPr>
          <p:spPr bwMode="auto">
            <a:xfrm>
              <a:off x="702" y="3206"/>
              <a:ext cx="207" cy="8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69" name="Rectangle 49"/>
            <p:cNvSpPr>
              <a:spLocks noChangeArrowheads="1"/>
            </p:cNvSpPr>
            <p:nvPr/>
          </p:nvSpPr>
          <p:spPr bwMode="auto">
            <a:xfrm>
              <a:off x="702" y="3214"/>
              <a:ext cx="207" cy="8"/>
            </a:xfrm>
            <a:prstGeom prst="rect">
              <a:avLst/>
            </a:prstGeom>
            <a:solidFill>
              <a:srgbClr val="4B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70" name="Rectangle 50"/>
            <p:cNvSpPr>
              <a:spLocks noChangeArrowheads="1"/>
            </p:cNvSpPr>
            <p:nvPr/>
          </p:nvSpPr>
          <p:spPr bwMode="auto">
            <a:xfrm>
              <a:off x="702" y="3222"/>
              <a:ext cx="207" cy="8"/>
            </a:xfrm>
            <a:prstGeom prst="rect">
              <a:avLst/>
            </a:prstGeom>
            <a:solidFill>
              <a:srgbClr val="49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71" name="Rectangle 51"/>
            <p:cNvSpPr>
              <a:spLocks noChangeArrowheads="1"/>
            </p:cNvSpPr>
            <p:nvPr/>
          </p:nvSpPr>
          <p:spPr bwMode="auto">
            <a:xfrm>
              <a:off x="702" y="3230"/>
              <a:ext cx="207" cy="8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72" name="Rectangle 52"/>
            <p:cNvSpPr>
              <a:spLocks noChangeArrowheads="1"/>
            </p:cNvSpPr>
            <p:nvPr/>
          </p:nvSpPr>
          <p:spPr bwMode="auto">
            <a:xfrm>
              <a:off x="702" y="3238"/>
              <a:ext cx="207" cy="8"/>
            </a:xfrm>
            <a:prstGeom prst="rect">
              <a:avLst/>
            </a:prstGeom>
            <a:solidFill>
              <a:srgbClr val="485F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73" name="Rectangle 53"/>
            <p:cNvSpPr>
              <a:spLocks noChangeArrowheads="1"/>
            </p:cNvSpPr>
            <p:nvPr/>
          </p:nvSpPr>
          <p:spPr bwMode="auto">
            <a:xfrm>
              <a:off x="702" y="3246"/>
              <a:ext cx="207" cy="8"/>
            </a:xfrm>
            <a:prstGeom prst="rect">
              <a:avLst/>
            </a:prstGeom>
            <a:solidFill>
              <a:srgbClr val="475E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74" name="Rectangle 54"/>
            <p:cNvSpPr>
              <a:spLocks noChangeArrowheads="1"/>
            </p:cNvSpPr>
            <p:nvPr/>
          </p:nvSpPr>
          <p:spPr bwMode="auto">
            <a:xfrm>
              <a:off x="702" y="2848"/>
              <a:ext cx="207" cy="40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75" name="Rectangle 55"/>
            <p:cNvSpPr>
              <a:spLocks noChangeArrowheads="1"/>
            </p:cNvSpPr>
            <p:nvPr/>
          </p:nvSpPr>
          <p:spPr bwMode="auto">
            <a:xfrm>
              <a:off x="1842" y="1302"/>
              <a:ext cx="207" cy="10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76" name="Rectangle 56"/>
            <p:cNvSpPr>
              <a:spLocks noChangeArrowheads="1"/>
            </p:cNvSpPr>
            <p:nvPr/>
          </p:nvSpPr>
          <p:spPr bwMode="auto">
            <a:xfrm>
              <a:off x="1842" y="1405"/>
              <a:ext cx="207" cy="96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77" name="Rectangle 57"/>
            <p:cNvSpPr>
              <a:spLocks noChangeArrowheads="1"/>
            </p:cNvSpPr>
            <p:nvPr/>
          </p:nvSpPr>
          <p:spPr bwMode="auto">
            <a:xfrm>
              <a:off x="1842" y="1501"/>
              <a:ext cx="207" cy="88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78" name="Rectangle 58"/>
            <p:cNvSpPr>
              <a:spLocks noChangeArrowheads="1"/>
            </p:cNvSpPr>
            <p:nvPr/>
          </p:nvSpPr>
          <p:spPr bwMode="auto">
            <a:xfrm>
              <a:off x="1842" y="1589"/>
              <a:ext cx="207" cy="63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79" name="Rectangle 59"/>
            <p:cNvSpPr>
              <a:spLocks noChangeArrowheads="1"/>
            </p:cNvSpPr>
            <p:nvPr/>
          </p:nvSpPr>
          <p:spPr bwMode="auto">
            <a:xfrm>
              <a:off x="1842" y="1652"/>
              <a:ext cx="207" cy="40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80" name="Rectangle 60"/>
            <p:cNvSpPr>
              <a:spLocks noChangeArrowheads="1"/>
            </p:cNvSpPr>
            <p:nvPr/>
          </p:nvSpPr>
          <p:spPr bwMode="auto">
            <a:xfrm>
              <a:off x="1842" y="1692"/>
              <a:ext cx="207" cy="56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81" name="Rectangle 61"/>
            <p:cNvSpPr>
              <a:spLocks noChangeArrowheads="1"/>
            </p:cNvSpPr>
            <p:nvPr/>
          </p:nvSpPr>
          <p:spPr bwMode="auto">
            <a:xfrm>
              <a:off x="1842" y="1748"/>
              <a:ext cx="207" cy="32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82" name="Rectangle 62"/>
            <p:cNvSpPr>
              <a:spLocks noChangeArrowheads="1"/>
            </p:cNvSpPr>
            <p:nvPr/>
          </p:nvSpPr>
          <p:spPr bwMode="auto">
            <a:xfrm>
              <a:off x="1842" y="1780"/>
              <a:ext cx="207" cy="32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83" name="Rectangle 63"/>
            <p:cNvSpPr>
              <a:spLocks noChangeArrowheads="1"/>
            </p:cNvSpPr>
            <p:nvPr/>
          </p:nvSpPr>
          <p:spPr bwMode="auto">
            <a:xfrm>
              <a:off x="1842" y="1812"/>
              <a:ext cx="207" cy="32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84" name="Rectangle 64"/>
            <p:cNvSpPr>
              <a:spLocks noChangeArrowheads="1"/>
            </p:cNvSpPr>
            <p:nvPr/>
          </p:nvSpPr>
          <p:spPr bwMode="auto">
            <a:xfrm>
              <a:off x="1842" y="1844"/>
              <a:ext cx="207" cy="31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85" name="Rectangle 65"/>
            <p:cNvSpPr>
              <a:spLocks noChangeArrowheads="1"/>
            </p:cNvSpPr>
            <p:nvPr/>
          </p:nvSpPr>
          <p:spPr bwMode="auto">
            <a:xfrm>
              <a:off x="1842" y="1875"/>
              <a:ext cx="207" cy="32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86" name="Rectangle 66"/>
            <p:cNvSpPr>
              <a:spLocks noChangeArrowheads="1"/>
            </p:cNvSpPr>
            <p:nvPr/>
          </p:nvSpPr>
          <p:spPr bwMode="auto">
            <a:xfrm>
              <a:off x="1842" y="1907"/>
              <a:ext cx="207" cy="24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87" name="Rectangle 67"/>
            <p:cNvSpPr>
              <a:spLocks noChangeArrowheads="1"/>
            </p:cNvSpPr>
            <p:nvPr/>
          </p:nvSpPr>
          <p:spPr bwMode="auto">
            <a:xfrm>
              <a:off x="1842" y="1931"/>
              <a:ext cx="207" cy="24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88" name="Rectangle 68"/>
            <p:cNvSpPr>
              <a:spLocks noChangeArrowheads="1"/>
            </p:cNvSpPr>
            <p:nvPr/>
          </p:nvSpPr>
          <p:spPr bwMode="auto">
            <a:xfrm>
              <a:off x="1842" y="1955"/>
              <a:ext cx="207" cy="24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89" name="Rectangle 69"/>
            <p:cNvSpPr>
              <a:spLocks noChangeArrowheads="1"/>
            </p:cNvSpPr>
            <p:nvPr/>
          </p:nvSpPr>
          <p:spPr bwMode="auto">
            <a:xfrm>
              <a:off x="1842" y="1979"/>
              <a:ext cx="207" cy="32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90" name="Rectangle 70"/>
            <p:cNvSpPr>
              <a:spLocks noChangeArrowheads="1"/>
            </p:cNvSpPr>
            <p:nvPr/>
          </p:nvSpPr>
          <p:spPr bwMode="auto">
            <a:xfrm>
              <a:off x="1842" y="2011"/>
              <a:ext cx="207" cy="32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91" name="Rectangle 71"/>
            <p:cNvSpPr>
              <a:spLocks noChangeArrowheads="1"/>
            </p:cNvSpPr>
            <p:nvPr/>
          </p:nvSpPr>
          <p:spPr bwMode="auto">
            <a:xfrm>
              <a:off x="1842" y="2043"/>
              <a:ext cx="207" cy="16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92" name="Rectangle 72"/>
            <p:cNvSpPr>
              <a:spLocks noChangeArrowheads="1"/>
            </p:cNvSpPr>
            <p:nvPr/>
          </p:nvSpPr>
          <p:spPr bwMode="auto">
            <a:xfrm>
              <a:off x="1842" y="2059"/>
              <a:ext cx="207" cy="24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93" name="Rectangle 73"/>
            <p:cNvSpPr>
              <a:spLocks noChangeArrowheads="1"/>
            </p:cNvSpPr>
            <p:nvPr/>
          </p:nvSpPr>
          <p:spPr bwMode="auto">
            <a:xfrm>
              <a:off x="1842" y="2083"/>
              <a:ext cx="207" cy="16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94" name="Rectangle 74"/>
            <p:cNvSpPr>
              <a:spLocks noChangeArrowheads="1"/>
            </p:cNvSpPr>
            <p:nvPr/>
          </p:nvSpPr>
          <p:spPr bwMode="auto">
            <a:xfrm>
              <a:off x="1842" y="2099"/>
              <a:ext cx="207" cy="16"/>
            </a:xfrm>
            <a:prstGeom prst="rect">
              <a:avLst/>
            </a:prstGeom>
            <a:solidFill>
              <a:srgbClr val="83AF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95" name="Rectangle 75"/>
            <p:cNvSpPr>
              <a:spLocks noChangeArrowheads="1"/>
            </p:cNvSpPr>
            <p:nvPr/>
          </p:nvSpPr>
          <p:spPr bwMode="auto">
            <a:xfrm>
              <a:off x="1842" y="2115"/>
              <a:ext cx="207" cy="15"/>
            </a:xfrm>
            <a:prstGeom prst="rect">
              <a:avLst/>
            </a:prstGeom>
            <a:solidFill>
              <a:srgbClr val="82AD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96" name="Rectangle 76"/>
            <p:cNvSpPr>
              <a:spLocks noChangeArrowheads="1"/>
            </p:cNvSpPr>
            <p:nvPr/>
          </p:nvSpPr>
          <p:spPr bwMode="auto">
            <a:xfrm>
              <a:off x="1842" y="2130"/>
              <a:ext cx="207" cy="24"/>
            </a:xfrm>
            <a:prstGeom prst="rect">
              <a:avLst/>
            </a:prstGeom>
            <a:solidFill>
              <a:srgbClr val="81AC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97" name="Rectangle 77"/>
            <p:cNvSpPr>
              <a:spLocks noChangeArrowheads="1"/>
            </p:cNvSpPr>
            <p:nvPr/>
          </p:nvSpPr>
          <p:spPr bwMode="auto">
            <a:xfrm>
              <a:off x="1842" y="2154"/>
              <a:ext cx="207" cy="16"/>
            </a:xfrm>
            <a:prstGeom prst="rect">
              <a:avLst/>
            </a:prstGeom>
            <a:solidFill>
              <a:srgbClr val="8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98" name="Rectangle 78"/>
            <p:cNvSpPr>
              <a:spLocks noChangeArrowheads="1"/>
            </p:cNvSpPr>
            <p:nvPr/>
          </p:nvSpPr>
          <p:spPr bwMode="auto">
            <a:xfrm>
              <a:off x="1842" y="2170"/>
              <a:ext cx="207" cy="24"/>
            </a:xfrm>
            <a:prstGeom prst="rect">
              <a:avLst/>
            </a:prstGeom>
            <a:solidFill>
              <a:srgbClr val="7FA9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799" name="Rectangle 79"/>
            <p:cNvSpPr>
              <a:spLocks noChangeArrowheads="1"/>
            </p:cNvSpPr>
            <p:nvPr/>
          </p:nvSpPr>
          <p:spPr bwMode="auto">
            <a:xfrm>
              <a:off x="1842" y="2194"/>
              <a:ext cx="207" cy="16"/>
            </a:xfrm>
            <a:prstGeom prst="rect">
              <a:avLst/>
            </a:prstGeom>
            <a:solidFill>
              <a:srgbClr val="7DA7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00" name="Rectangle 80"/>
            <p:cNvSpPr>
              <a:spLocks noChangeArrowheads="1"/>
            </p:cNvSpPr>
            <p:nvPr/>
          </p:nvSpPr>
          <p:spPr bwMode="auto">
            <a:xfrm>
              <a:off x="1842" y="2210"/>
              <a:ext cx="207" cy="24"/>
            </a:xfrm>
            <a:prstGeom prst="rect">
              <a:avLst/>
            </a:prstGeom>
            <a:solidFill>
              <a:srgbClr val="7CA6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01" name="Rectangle 81"/>
            <p:cNvSpPr>
              <a:spLocks noChangeArrowheads="1"/>
            </p:cNvSpPr>
            <p:nvPr/>
          </p:nvSpPr>
          <p:spPr bwMode="auto">
            <a:xfrm>
              <a:off x="1842" y="2234"/>
              <a:ext cx="207" cy="16"/>
            </a:xfrm>
            <a:prstGeom prst="rect">
              <a:avLst/>
            </a:prstGeom>
            <a:solidFill>
              <a:srgbClr val="7BA4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02" name="Rectangle 82"/>
            <p:cNvSpPr>
              <a:spLocks noChangeArrowheads="1"/>
            </p:cNvSpPr>
            <p:nvPr/>
          </p:nvSpPr>
          <p:spPr bwMode="auto">
            <a:xfrm>
              <a:off x="1842" y="2250"/>
              <a:ext cx="207" cy="24"/>
            </a:xfrm>
            <a:prstGeom prst="rect">
              <a:avLst/>
            </a:prstGeom>
            <a:solidFill>
              <a:srgbClr val="7BA3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03" name="Rectangle 83"/>
            <p:cNvSpPr>
              <a:spLocks noChangeArrowheads="1"/>
            </p:cNvSpPr>
            <p:nvPr/>
          </p:nvSpPr>
          <p:spPr bwMode="auto">
            <a:xfrm>
              <a:off x="1842" y="2274"/>
              <a:ext cx="207" cy="16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04" name="Rectangle 84"/>
            <p:cNvSpPr>
              <a:spLocks noChangeArrowheads="1"/>
            </p:cNvSpPr>
            <p:nvPr/>
          </p:nvSpPr>
          <p:spPr bwMode="auto">
            <a:xfrm>
              <a:off x="1842" y="2290"/>
              <a:ext cx="207" cy="24"/>
            </a:xfrm>
            <a:prstGeom prst="rect">
              <a:avLst/>
            </a:prstGeom>
            <a:solidFill>
              <a:srgbClr val="789F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05" name="Rectangle 85"/>
            <p:cNvSpPr>
              <a:spLocks noChangeArrowheads="1"/>
            </p:cNvSpPr>
            <p:nvPr/>
          </p:nvSpPr>
          <p:spPr bwMode="auto">
            <a:xfrm>
              <a:off x="1842" y="2314"/>
              <a:ext cx="207" cy="16"/>
            </a:xfrm>
            <a:prstGeom prst="rect">
              <a:avLst/>
            </a:prstGeom>
            <a:solidFill>
              <a:srgbClr val="769D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06" name="Rectangle 86"/>
            <p:cNvSpPr>
              <a:spLocks noChangeArrowheads="1"/>
            </p:cNvSpPr>
            <p:nvPr/>
          </p:nvSpPr>
          <p:spPr bwMode="auto">
            <a:xfrm>
              <a:off x="1842" y="2330"/>
              <a:ext cx="207" cy="16"/>
            </a:xfrm>
            <a:prstGeom prst="rect">
              <a:avLst/>
            </a:prstGeom>
            <a:solidFill>
              <a:srgbClr val="759C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07" name="Rectangle 87"/>
            <p:cNvSpPr>
              <a:spLocks noChangeArrowheads="1"/>
            </p:cNvSpPr>
            <p:nvPr/>
          </p:nvSpPr>
          <p:spPr bwMode="auto">
            <a:xfrm>
              <a:off x="1842" y="2346"/>
              <a:ext cx="207" cy="16"/>
            </a:xfrm>
            <a:prstGeom prst="rect">
              <a:avLst/>
            </a:prstGeom>
            <a:solidFill>
              <a:srgbClr val="74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08" name="Rectangle 88"/>
            <p:cNvSpPr>
              <a:spLocks noChangeArrowheads="1"/>
            </p:cNvSpPr>
            <p:nvPr/>
          </p:nvSpPr>
          <p:spPr bwMode="auto">
            <a:xfrm>
              <a:off x="1842" y="2362"/>
              <a:ext cx="207" cy="16"/>
            </a:xfrm>
            <a:prstGeom prst="rect">
              <a:avLst/>
            </a:prstGeom>
            <a:solidFill>
              <a:srgbClr val="7398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09" name="Rectangle 89"/>
            <p:cNvSpPr>
              <a:spLocks noChangeArrowheads="1"/>
            </p:cNvSpPr>
            <p:nvPr/>
          </p:nvSpPr>
          <p:spPr bwMode="auto">
            <a:xfrm>
              <a:off x="1842" y="2378"/>
              <a:ext cx="207" cy="16"/>
            </a:xfrm>
            <a:prstGeom prst="rect">
              <a:avLst/>
            </a:prstGeom>
            <a:solidFill>
              <a:srgbClr val="7297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10" name="Rectangle 90"/>
            <p:cNvSpPr>
              <a:spLocks noChangeArrowheads="1"/>
            </p:cNvSpPr>
            <p:nvPr/>
          </p:nvSpPr>
          <p:spPr bwMode="auto">
            <a:xfrm>
              <a:off x="1842" y="2394"/>
              <a:ext cx="207" cy="23"/>
            </a:xfrm>
            <a:prstGeom prst="rect">
              <a:avLst/>
            </a:prstGeom>
            <a:solidFill>
              <a:srgbClr val="7096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11" name="Rectangle 91"/>
            <p:cNvSpPr>
              <a:spLocks noChangeArrowheads="1"/>
            </p:cNvSpPr>
            <p:nvPr/>
          </p:nvSpPr>
          <p:spPr bwMode="auto">
            <a:xfrm>
              <a:off x="1842" y="2417"/>
              <a:ext cx="207" cy="16"/>
            </a:xfrm>
            <a:prstGeom prst="rect">
              <a:avLst/>
            </a:prstGeom>
            <a:solidFill>
              <a:srgbClr val="6F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12" name="Rectangle 92"/>
            <p:cNvSpPr>
              <a:spLocks noChangeArrowheads="1"/>
            </p:cNvSpPr>
            <p:nvPr/>
          </p:nvSpPr>
          <p:spPr bwMode="auto">
            <a:xfrm>
              <a:off x="1842" y="2433"/>
              <a:ext cx="207" cy="16"/>
            </a:xfrm>
            <a:prstGeom prst="rect">
              <a:avLst/>
            </a:prstGeom>
            <a:solidFill>
              <a:srgbClr val="6E92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13" name="Rectangle 93"/>
            <p:cNvSpPr>
              <a:spLocks noChangeArrowheads="1"/>
            </p:cNvSpPr>
            <p:nvPr/>
          </p:nvSpPr>
          <p:spPr bwMode="auto">
            <a:xfrm>
              <a:off x="1842" y="2449"/>
              <a:ext cx="207" cy="16"/>
            </a:xfrm>
            <a:prstGeom prst="rect">
              <a:avLst/>
            </a:prstGeom>
            <a:solidFill>
              <a:srgbClr val="6D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14" name="Rectangle 94"/>
            <p:cNvSpPr>
              <a:spLocks noChangeArrowheads="1"/>
            </p:cNvSpPr>
            <p:nvPr/>
          </p:nvSpPr>
          <p:spPr bwMode="auto">
            <a:xfrm>
              <a:off x="1842" y="2465"/>
              <a:ext cx="207" cy="24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15" name="Rectangle 95"/>
            <p:cNvSpPr>
              <a:spLocks noChangeArrowheads="1"/>
            </p:cNvSpPr>
            <p:nvPr/>
          </p:nvSpPr>
          <p:spPr bwMode="auto">
            <a:xfrm>
              <a:off x="1842" y="2489"/>
              <a:ext cx="207" cy="16"/>
            </a:xfrm>
            <a:prstGeom prst="rect">
              <a:avLst/>
            </a:prstGeom>
            <a:solidFill>
              <a:srgbClr val="6A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16" name="Rectangle 96"/>
            <p:cNvSpPr>
              <a:spLocks noChangeArrowheads="1"/>
            </p:cNvSpPr>
            <p:nvPr/>
          </p:nvSpPr>
          <p:spPr bwMode="auto">
            <a:xfrm>
              <a:off x="1842" y="2505"/>
              <a:ext cx="207" cy="16"/>
            </a:xfrm>
            <a:prstGeom prst="rect">
              <a:avLst/>
            </a:prstGeom>
            <a:solidFill>
              <a:srgbClr val="698B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17" name="Rectangle 97"/>
            <p:cNvSpPr>
              <a:spLocks noChangeArrowheads="1"/>
            </p:cNvSpPr>
            <p:nvPr/>
          </p:nvSpPr>
          <p:spPr bwMode="auto">
            <a:xfrm>
              <a:off x="1842" y="2521"/>
              <a:ext cx="207" cy="16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18" name="Rectangle 98"/>
            <p:cNvSpPr>
              <a:spLocks noChangeArrowheads="1"/>
            </p:cNvSpPr>
            <p:nvPr/>
          </p:nvSpPr>
          <p:spPr bwMode="auto">
            <a:xfrm>
              <a:off x="1842" y="2537"/>
              <a:ext cx="207" cy="24"/>
            </a:xfrm>
            <a:prstGeom prst="rect">
              <a:avLst/>
            </a:prstGeom>
            <a:solidFill>
              <a:srgbClr val="6789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19" name="Rectangle 99"/>
            <p:cNvSpPr>
              <a:spLocks noChangeArrowheads="1"/>
            </p:cNvSpPr>
            <p:nvPr/>
          </p:nvSpPr>
          <p:spPr bwMode="auto">
            <a:xfrm>
              <a:off x="1842" y="2561"/>
              <a:ext cx="207" cy="16"/>
            </a:xfrm>
            <a:prstGeom prst="rect">
              <a:avLst/>
            </a:prstGeom>
            <a:solidFill>
              <a:srgbClr val="65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20" name="Rectangle 100"/>
            <p:cNvSpPr>
              <a:spLocks noChangeArrowheads="1"/>
            </p:cNvSpPr>
            <p:nvPr/>
          </p:nvSpPr>
          <p:spPr bwMode="auto">
            <a:xfrm>
              <a:off x="1842" y="2577"/>
              <a:ext cx="207" cy="16"/>
            </a:xfrm>
            <a:prstGeom prst="rect">
              <a:avLst/>
            </a:prstGeom>
            <a:solidFill>
              <a:srgbClr val="64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21" name="Rectangle 101"/>
            <p:cNvSpPr>
              <a:spLocks noChangeArrowheads="1"/>
            </p:cNvSpPr>
            <p:nvPr/>
          </p:nvSpPr>
          <p:spPr bwMode="auto">
            <a:xfrm>
              <a:off x="1842" y="2593"/>
              <a:ext cx="207" cy="16"/>
            </a:xfrm>
            <a:prstGeom prst="rect">
              <a:avLst/>
            </a:prstGeom>
            <a:solidFill>
              <a:srgbClr val="6384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22" name="Rectangle 102"/>
            <p:cNvSpPr>
              <a:spLocks noChangeArrowheads="1"/>
            </p:cNvSpPr>
            <p:nvPr/>
          </p:nvSpPr>
          <p:spPr bwMode="auto">
            <a:xfrm>
              <a:off x="1842" y="2609"/>
              <a:ext cx="207" cy="24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23" name="Rectangle 103"/>
            <p:cNvSpPr>
              <a:spLocks noChangeArrowheads="1"/>
            </p:cNvSpPr>
            <p:nvPr/>
          </p:nvSpPr>
          <p:spPr bwMode="auto">
            <a:xfrm>
              <a:off x="1842" y="2633"/>
              <a:ext cx="207" cy="16"/>
            </a:xfrm>
            <a:prstGeom prst="rect">
              <a:avLst/>
            </a:prstGeom>
            <a:solidFill>
              <a:srgbClr val="6080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24" name="Rectangle 104"/>
            <p:cNvSpPr>
              <a:spLocks noChangeArrowheads="1"/>
            </p:cNvSpPr>
            <p:nvPr/>
          </p:nvSpPr>
          <p:spPr bwMode="auto">
            <a:xfrm>
              <a:off x="1842" y="2649"/>
              <a:ext cx="207" cy="23"/>
            </a:xfrm>
            <a:prstGeom prst="rect">
              <a:avLst/>
            </a:prstGeom>
            <a:solidFill>
              <a:srgbClr val="5F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25" name="Rectangle 105"/>
            <p:cNvSpPr>
              <a:spLocks noChangeArrowheads="1"/>
            </p:cNvSpPr>
            <p:nvPr/>
          </p:nvSpPr>
          <p:spPr bwMode="auto">
            <a:xfrm>
              <a:off x="1842" y="2672"/>
              <a:ext cx="207" cy="16"/>
            </a:xfrm>
            <a:prstGeom prst="rect">
              <a:avLst/>
            </a:prstGeom>
            <a:solidFill>
              <a:srgbClr val="5E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26" name="Rectangle 106"/>
            <p:cNvSpPr>
              <a:spLocks noChangeArrowheads="1"/>
            </p:cNvSpPr>
            <p:nvPr/>
          </p:nvSpPr>
          <p:spPr bwMode="auto">
            <a:xfrm>
              <a:off x="1842" y="2688"/>
              <a:ext cx="207" cy="24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27" name="Rectangle 107"/>
            <p:cNvSpPr>
              <a:spLocks noChangeArrowheads="1"/>
            </p:cNvSpPr>
            <p:nvPr/>
          </p:nvSpPr>
          <p:spPr bwMode="auto">
            <a:xfrm>
              <a:off x="1842" y="2712"/>
              <a:ext cx="207" cy="8"/>
            </a:xfrm>
            <a:prstGeom prst="rect">
              <a:avLst/>
            </a:prstGeom>
            <a:solidFill>
              <a:srgbClr val="5B7A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28" name="Rectangle 108"/>
            <p:cNvSpPr>
              <a:spLocks noChangeArrowheads="1"/>
            </p:cNvSpPr>
            <p:nvPr/>
          </p:nvSpPr>
          <p:spPr bwMode="auto">
            <a:xfrm>
              <a:off x="1842" y="2720"/>
              <a:ext cx="207" cy="24"/>
            </a:xfrm>
            <a:prstGeom prst="rect">
              <a:avLst/>
            </a:prstGeom>
            <a:solidFill>
              <a:srgbClr val="5B79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29" name="Rectangle 109"/>
            <p:cNvSpPr>
              <a:spLocks noChangeArrowheads="1"/>
            </p:cNvSpPr>
            <p:nvPr/>
          </p:nvSpPr>
          <p:spPr bwMode="auto">
            <a:xfrm>
              <a:off x="1842" y="2744"/>
              <a:ext cx="207" cy="24"/>
            </a:xfrm>
            <a:prstGeom prst="rect">
              <a:avLst/>
            </a:prstGeom>
            <a:solidFill>
              <a:srgbClr val="5A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30" name="Rectangle 110"/>
            <p:cNvSpPr>
              <a:spLocks noChangeArrowheads="1"/>
            </p:cNvSpPr>
            <p:nvPr/>
          </p:nvSpPr>
          <p:spPr bwMode="auto">
            <a:xfrm>
              <a:off x="1842" y="2768"/>
              <a:ext cx="207" cy="24"/>
            </a:xfrm>
            <a:prstGeom prst="rect">
              <a:avLst/>
            </a:prstGeom>
            <a:solidFill>
              <a:srgbClr val="5975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31" name="Rectangle 111"/>
            <p:cNvSpPr>
              <a:spLocks noChangeArrowheads="1"/>
            </p:cNvSpPr>
            <p:nvPr/>
          </p:nvSpPr>
          <p:spPr bwMode="auto">
            <a:xfrm>
              <a:off x="1842" y="2792"/>
              <a:ext cx="207" cy="24"/>
            </a:xfrm>
            <a:prstGeom prst="rect">
              <a:avLst/>
            </a:prstGeom>
            <a:solidFill>
              <a:srgbClr val="57739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32" name="Rectangle 112"/>
            <p:cNvSpPr>
              <a:spLocks noChangeArrowheads="1"/>
            </p:cNvSpPr>
            <p:nvPr/>
          </p:nvSpPr>
          <p:spPr bwMode="auto">
            <a:xfrm>
              <a:off x="1842" y="2816"/>
              <a:ext cx="207" cy="16"/>
            </a:xfrm>
            <a:prstGeom prst="rect">
              <a:avLst/>
            </a:prstGeom>
            <a:solidFill>
              <a:srgbClr val="5571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33" name="Rectangle 113"/>
            <p:cNvSpPr>
              <a:spLocks noChangeArrowheads="1"/>
            </p:cNvSpPr>
            <p:nvPr/>
          </p:nvSpPr>
          <p:spPr bwMode="auto">
            <a:xfrm>
              <a:off x="1842" y="2832"/>
              <a:ext cx="207" cy="24"/>
            </a:xfrm>
            <a:prstGeom prst="rect">
              <a:avLst/>
            </a:prstGeom>
            <a:solidFill>
              <a:srgbClr val="55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34" name="Rectangle 114"/>
            <p:cNvSpPr>
              <a:spLocks noChangeArrowheads="1"/>
            </p:cNvSpPr>
            <p:nvPr/>
          </p:nvSpPr>
          <p:spPr bwMode="auto">
            <a:xfrm>
              <a:off x="1842" y="2856"/>
              <a:ext cx="207" cy="24"/>
            </a:xfrm>
            <a:prstGeom prst="rect">
              <a:avLst/>
            </a:prstGeom>
            <a:solidFill>
              <a:srgbClr val="54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35" name="Rectangle 115"/>
            <p:cNvSpPr>
              <a:spLocks noChangeArrowheads="1"/>
            </p:cNvSpPr>
            <p:nvPr/>
          </p:nvSpPr>
          <p:spPr bwMode="auto">
            <a:xfrm>
              <a:off x="1842" y="2880"/>
              <a:ext cx="207" cy="32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36" name="Rectangle 116"/>
            <p:cNvSpPr>
              <a:spLocks noChangeArrowheads="1"/>
            </p:cNvSpPr>
            <p:nvPr/>
          </p:nvSpPr>
          <p:spPr bwMode="auto">
            <a:xfrm>
              <a:off x="1842" y="2912"/>
              <a:ext cx="207" cy="23"/>
            </a:xfrm>
            <a:prstGeom prst="rect">
              <a:avLst/>
            </a:prstGeom>
            <a:solidFill>
              <a:srgbClr val="51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37" name="Rectangle 117"/>
            <p:cNvSpPr>
              <a:spLocks noChangeArrowheads="1"/>
            </p:cNvSpPr>
            <p:nvPr/>
          </p:nvSpPr>
          <p:spPr bwMode="auto">
            <a:xfrm>
              <a:off x="1842" y="2935"/>
              <a:ext cx="207" cy="24"/>
            </a:xfrm>
            <a:prstGeom prst="rect">
              <a:avLst/>
            </a:prstGeom>
            <a:solidFill>
              <a:srgbClr val="5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38" name="Rectangle 118"/>
            <p:cNvSpPr>
              <a:spLocks noChangeArrowheads="1"/>
            </p:cNvSpPr>
            <p:nvPr/>
          </p:nvSpPr>
          <p:spPr bwMode="auto">
            <a:xfrm>
              <a:off x="1842" y="2959"/>
              <a:ext cx="207" cy="32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39" name="Rectangle 119"/>
            <p:cNvSpPr>
              <a:spLocks noChangeArrowheads="1"/>
            </p:cNvSpPr>
            <p:nvPr/>
          </p:nvSpPr>
          <p:spPr bwMode="auto">
            <a:xfrm>
              <a:off x="1842" y="2991"/>
              <a:ext cx="207" cy="32"/>
            </a:xfrm>
            <a:prstGeom prst="rect">
              <a:avLst/>
            </a:prstGeom>
            <a:solidFill>
              <a:srgbClr val="4D67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40" name="Rectangle 120"/>
            <p:cNvSpPr>
              <a:spLocks noChangeArrowheads="1"/>
            </p:cNvSpPr>
            <p:nvPr/>
          </p:nvSpPr>
          <p:spPr bwMode="auto">
            <a:xfrm>
              <a:off x="1842" y="3023"/>
              <a:ext cx="207" cy="32"/>
            </a:xfrm>
            <a:prstGeom prst="rect">
              <a:avLst/>
            </a:prstGeom>
            <a:solidFill>
              <a:srgbClr val="4C66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41" name="Rectangle 121"/>
            <p:cNvSpPr>
              <a:spLocks noChangeArrowheads="1"/>
            </p:cNvSpPr>
            <p:nvPr/>
          </p:nvSpPr>
          <p:spPr bwMode="auto">
            <a:xfrm>
              <a:off x="1842" y="3055"/>
              <a:ext cx="207" cy="32"/>
            </a:xfrm>
            <a:prstGeom prst="rect">
              <a:avLst/>
            </a:prstGeom>
            <a:solidFill>
              <a:srgbClr val="4B64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42" name="Rectangle 122"/>
            <p:cNvSpPr>
              <a:spLocks noChangeArrowheads="1"/>
            </p:cNvSpPr>
            <p:nvPr/>
          </p:nvSpPr>
          <p:spPr bwMode="auto">
            <a:xfrm>
              <a:off x="1842" y="3087"/>
              <a:ext cx="207" cy="32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43" name="Rectangle 123"/>
            <p:cNvSpPr>
              <a:spLocks noChangeArrowheads="1"/>
            </p:cNvSpPr>
            <p:nvPr/>
          </p:nvSpPr>
          <p:spPr bwMode="auto">
            <a:xfrm>
              <a:off x="1842" y="3119"/>
              <a:ext cx="207" cy="32"/>
            </a:xfrm>
            <a:prstGeom prst="rect">
              <a:avLst/>
            </a:prstGeom>
            <a:solidFill>
              <a:srgbClr val="4961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44" name="Rectangle 124"/>
            <p:cNvSpPr>
              <a:spLocks noChangeArrowheads="1"/>
            </p:cNvSpPr>
            <p:nvPr/>
          </p:nvSpPr>
          <p:spPr bwMode="auto">
            <a:xfrm>
              <a:off x="1842" y="3151"/>
              <a:ext cx="207" cy="55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45" name="Rectangle 125"/>
            <p:cNvSpPr>
              <a:spLocks noChangeArrowheads="1"/>
            </p:cNvSpPr>
            <p:nvPr/>
          </p:nvSpPr>
          <p:spPr bwMode="auto">
            <a:xfrm>
              <a:off x="1842" y="3206"/>
              <a:ext cx="207" cy="48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46" name="Rectangle 126"/>
            <p:cNvSpPr>
              <a:spLocks noChangeArrowheads="1"/>
            </p:cNvSpPr>
            <p:nvPr/>
          </p:nvSpPr>
          <p:spPr bwMode="auto">
            <a:xfrm>
              <a:off x="1842" y="1302"/>
              <a:ext cx="207" cy="1952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47" name="Rectangle 127"/>
            <p:cNvSpPr>
              <a:spLocks noChangeArrowheads="1"/>
            </p:cNvSpPr>
            <p:nvPr/>
          </p:nvSpPr>
          <p:spPr bwMode="auto">
            <a:xfrm>
              <a:off x="2990" y="2848"/>
              <a:ext cx="207" cy="8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48" name="Rectangle 128"/>
            <p:cNvSpPr>
              <a:spLocks noChangeArrowheads="1"/>
            </p:cNvSpPr>
            <p:nvPr/>
          </p:nvSpPr>
          <p:spPr bwMode="auto">
            <a:xfrm>
              <a:off x="2990" y="2856"/>
              <a:ext cx="207" cy="8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49" name="Rectangle 129"/>
            <p:cNvSpPr>
              <a:spLocks noChangeArrowheads="1"/>
            </p:cNvSpPr>
            <p:nvPr/>
          </p:nvSpPr>
          <p:spPr bwMode="auto">
            <a:xfrm>
              <a:off x="2990" y="2864"/>
              <a:ext cx="207" cy="16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50" name="Rectangle 130"/>
            <p:cNvSpPr>
              <a:spLocks noChangeArrowheads="1"/>
            </p:cNvSpPr>
            <p:nvPr/>
          </p:nvSpPr>
          <p:spPr bwMode="auto">
            <a:xfrm>
              <a:off x="2990" y="2880"/>
              <a:ext cx="207" cy="8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51" name="Rectangle 131"/>
            <p:cNvSpPr>
              <a:spLocks noChangeArrowheads="1"/>
            </p:cNvSpPr>
            <p:nvPr/>
          </p:nvSpPr>
          <p:spPr bwMode="auto">
            <a:xfrm>
              <a:off x="2990" y="2888"/>
              <a:ext cx="207" cy="8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52" name="Rectangle 132"/>
            <p:cNvSpPr>
              <a:spLocks noChangeArrowheads="1"/>
            </p:cNvSpPr>
            <p:nvPr/>
          </p:nvSpPr>
          <p:spPr bwMode="auto">
            <a:xfrm>
              <a:off x="2990" y="2896"/>
              <a:ext cx="207" cy="8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53" name="Rectangle 133"/>
            <p:cNvSpPr>
              <a:spLocks noChangeArrowheads="1"/>
            </p:cNvSpPr>
            <p:nvPr/>
          </p:nvSpPr>
          <p:spPr bwMode="auto">
            <a:xfrm>
              <a:off x="2990" y="2904"/>
              <a:ext cx="207" cy="8"/>
            </a:xfrm>
            <a:prstGeom prst="rect">
              <a:avLst/>
            </a:prstGeom>
            <a:solidFill>
              <a:srgbClr val="95C7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54" name="Rectangle 134"/>
            <p:cNvSpPr>
              <a:spLocks noChangeArrowheads="1"/>
            </p:cNvSpPr>
            <p:nvPr/>
          </p:nvSpPr>
          <p:spPr bwMode="auto">
            <a:xfrm>
              <a:off x="2990" y="2912"/>
              <a:ext cx="207" cy="8"/>
            </a:xfrm>
            <a:prstGeom prst="rect">
              <a:avLst/>
            </a:prstGeom>
            <a:solidFill>
              <a:srgbClr val="95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55" name="Rectangle 135"/>
            <p:cNvSpPr>
              <a:spLocks noChangeArrowheads="1"/>
            </p:cNvSpPr>
            <p:nvPr/>
          </p:nvSpPr>
          <p:spPr bwMode="auto">
            <a:xfrm>
              <a:off x="2990" y="2920"/>
              <a:ext cx="207" cy="8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56" name="Rectangle 136"/>
            <p:cNvSpPr>
              <a:spLocks noChangeArrowheads="1"/>
            </p:cNvSpPr>
            <p:nvPr/>
          </p:nvSpPr>
          <p:spPr bwMode="auto">
            <a:xfrm>
              <a:off x="2990" y="2928"/>
              <a:ext cx="207" cy="7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57" name="Rectangle 137"/>
            <p:cNvSpPr>
              <a:spLocks noChangeArrowheads="1"/>
            </p:cNvSpPr>
            <p:nvPr/>
          </p:nvSpPr>
          <p:spPr bwMode="auto">
            <a:xfrm>
              <a:off x="2990" y="2935"/>
              <a:ext cx="207" cy="8"/>
            </a:xfrm>
            <a:prstGeom prst="rect">
              <a:avLst/>
            </a:prstGeom>
            <a:solidFill>
              <a:srgbClr val="92C3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58" name="Rectangle 138"/>
            <p:cNvSpPr>
              <a:spLocks noChangeArrowheads="1"/>
            </p:cNvSpPr>
            <p:nvPr/>
          </p:nvSpPr>
          <p:spPr bwMode="auto">
            <a:xfrm>
              <a:off x="2990" y="2943"/>
              <a:ext cx="207" cy="8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59" name="Rectangle 139"/>
            <p:cNvSpPr>
              <a:spLocks noChangeArrowheads="1"/>
            </p:cNvSpPr>
            <p:nvPr/>
          </p:nvSpPr>
          <p:spPr bwMode="auto">
            <a:xfrm>
              <a:off x="2990" y="2951"/>
              <a:ext cx="207" cy="8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60" name="Rectangle 140"/>
            <p:cNvSpPr>
              <a:spLocks noChangeArrowheads="1"/>
            </p:cNvSpPr>
            <p:nvPr/>
          </p:nvSpPr>
          <p:spPr bwMode="auto">
            <a:xfrm>
              <a:off x="2990" y="2959"/>
              <a:ext cx="207" cy="8"/>
            </a:xfrm>
            <a:prstGeom prst="rect">
              <a:avLst/>
            </a:prstGeom>
            <a:solidFill>
              <a:srgbClr val="8EBE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61" name="Rectangle 141"/>
            <p:cNvSpPr>
              <a:spLocks noChangeArrowheads="1"/>
            </p:cNvSpPr>
            <p:nvPr/>
          </p:nvSpPr>
          <p:spPr bwMode="auto">
            <a:xfrm>
              <a:off x="2990" y="2967"/>
              <a:ext cx="207" cy="8"/>
            </a:xfrm>
            <a:prstGeom prst="rect">
              <a:avLst/>
            </a:prstGeom>
            <a:solidFill>
              <a:srgbClr val="8D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62" name="Rectangle 142"/>
            <p:cNvSpPr>
              <a:spLocks noChangeArrowheads="1"/>
            </p:cNvSpPr>
            <p:nvPr/>
          </p:nvSpPr>
          <p:spPr bwMode="auto">
            <a:xfrm>
              <a:off x="2990" y="2975"/>
              <a:ext cx="207" cy="8"/>
            </a:xfrm>
            <a:prstGeom prst="rect">
              <a:avLst/>
            </a:prstGeom>
            <a:solidFill>
              <a:srgbClr val="8BBA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63" name="Rectangle 143"/>
            <p:cNvSpPr>
              <a:spLocks noChangeArrowheads="1"/>
            </p:cNvSpPr>
            <p:nvPr/>
          </p:nvSpPr>
          <p:spPr bwMode="auto">
            <a:xfrm>
              <a:off x="2990" y="2983"/>
              <a:ext cx="207" cy="8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64" name="Rectangle 144"/>
            <p:cNvSpPr>
              <a:spLocks noChangeArrowheads="1"/>
            </p:cNvSpPr>
            <p:nvPr/>
          </p:nvSpPr>
          <p:spPr bwMode="auto">
            <a:xfrm>
              <a:off x="2990" y="2991"/>
              <a:ext cx="207" cy="8"/>
            </a:xfrm>
            <a:prstGeom prst="rect">
              <a:avLst/>
            </a:prstGeom>
            <a:solidFill>
              <a:srgbClr val="88B5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65" name="Rectangle 145"/>
            <p:cNvSpPr>
              <a:spLocks noChangeArrowheads="1"/>
            </p:cNvSpPr>
            <p:nvPr/>
          </p:nvSpPr>
          <p:spPr bwMode="auto">
            <a:xfrm>
              <a:off x="2990" y="2999"/>
              <a:ext cx="207" cy="8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66" name="Rectangle 146"/>
            <p:cNvSpPr>
              <a:spLocks noChangeArrowheads="1"/>
            </p:cNvSpPr>
            <p:nvPr/>
          </p:nvSpPr>
          <p:spPr bwMode="auto">
            <a:xfrm>
              <a:off x="2990" y="3007"/>
              <a:ext cx="207" cy="8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67" name="Rectangle 147"/>
            <p:cNvSpPr>
              <a:spLocks noChangeArrowheads="1"/>
            </p:cNvSpPr>
            <p:nvPr/>
          </p:nvSpPr>
          <p:spPr bwMode="auto">
            <a:xfrm>
              <a:off x="2990" y="3015"/>
              <a:ext cx="207" cy="8"/>
            </a:xfrm>
            <a:prstGeom prst="rect">
              <a:avLst/>
            </a:prstGeom>
            <a:solidFill>
              <a:srgbClr val="82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68" name="Rectangle 148"/>
            <p:cNvSpPr>
              <a:spLocks noChangeArrowheads="1"/>
            </p:cNvSpPr>
            <p:nvPr/>
          </p:nvSpPr>
          <p:spPr bwMode="auto">
            <a:xfrm>
              <a:off x="2990" y="3023"/>
              <a:ext cx="207" cy="8"/>
            </a:xfrm>
            <a:prstGeom prst="rect">
              <a:avLst/>
            </a:prstGeom>
            <a:solidFill>
              <a:srgbClr val="80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69" name="Rectangle 149"/>
            <p:cNvSpPr>
              <a:spLocks noChangeArrowheads="1"/>
            </p:cNvSpPr>
            <p:nvPr/>
          </p:nvSpPr>
          <p:spPr bwMode="auto">
            <a:xfrm>
              <a:off x="2990" y="3031"/>
              <a:ext cx="207" cy="8"/>
            </a:xfrm>
            <a:prstGeom prst="rect">
              <a:avLst/>
            </a:prstGeom>
            <a:solidFill>
              <a:srgbClr val="7DA7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70" name="Rectangle 150"/>
            <p:cNvSpPr>
              <a:spLocks noChangeArrowheads="1"/>
            </p:cNvSpPr>
            <p:nvPr/>
          </p:nvSpPr>
          <p:spPr bwMode="auto">
            <a:xfrm>
              <a:off x="2990" y="3039"/>
              <a:ext cx="207" cy="8"/>
            </a:xfrm>
            <a:prstGeom prst="rect">
              <a:avLst/>
            </a:prstGeom>
            <a:solidFill>
              <a:srgbClr val="7BA4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71" name="Rectangle 151"/>
            <p:cNvSpPr>
              <a:spLocks noChangeArrowheads="1"/>
            </p:cNvSpPr>
            <p:nvPr/>
          </p:nvSpPr>
          <p:spPr bwMode="auto">
            <a:xfrm>
              <a:off x="2990" y="3047"/>
              <a:ext cx="207" cy="8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72" name="Rectangle 152"/>
            <p:cNvSpPr>
              <a:spLocks noChangeArrowheads="1"/>
            </p:cNvSpPr>
            <p:nvPr/>
          </p:nvSpPr>
          <p:spPr bwMode="auto">
            <a:xfrm>
              <a:off x="2990" y="3055"/>
              <a:ext cx="207" cy="8"/>
            </a:xfrm>
            <a:prstGeom prst="rect">
              <a:avLst/>
            </a:prstGeom>
            <a:solidFill>
              <a:srgbClr val="76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73" name="Rectangle 153"/>
            <p:cNvSpPr>
              <a:spLocks noChangeArrowheads="1"/>
            </p:cNvSpPr>
            <p:nvPr/>
          </p:nvSpPr>
          <p:spPr bwMode="auto">
            <a:xfrm>
              <a:off x="2990" y="3063"/>
              <a:ext cx="207" cy="8"/>
            </a:xfrm>
            <a:prstGeom prst="rect">
              <a:avLst/>
            </a:prstGeom>
            <a:solidFill>
              <a:srgbClr val="739A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74" name="Rectangle 154"/>
            <p:cNvSpPr>
              <a:spLocks noChangeArrowheads="1"/>
            </p:cNvSpPr>
            <p:nvPr/>
          </p:nvSpPr>
          <p:spPr bwMode="auto">
            <a:xfrm>
              <a:off x="2990" y="3071"/>
              <a:ext cx="207" cy="8"/>
            </a:xfrm>
            <a:prstGeom prst="rect">
              <a:avLst/>
            </a:prstGeom>
            <a:solidFill>
              <a:srgbClr val="71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75" name="Rectangle 155"/>
            <p:cNvSpPr>
              <a:spLocks noChangeArrowheads="1"/>
            </p:cNvSpPr>
            <p:nvPr/>
          </p:nvSpPr>
          <p:spPr bwMode="auto">
            <a:xfrm>
              <a:off x="2990" y="3079"/>
              <a:ext cx="207" cy="8"/>
            </a:xfrm>
            <a:prstGeom prst="rect">
              <a:avLst/>
            </a:prstGeom>
            <a:solidFill>
              <a:srgbClr val="6E93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76" name="Rectangle 156"/>
            <p:cNvSpPr>
              <a:spLocks noChangeArrowheads="1"/>
            </p:cNvSpPr>
            <p:nvPr/>
          </p:nvSpPr>
          <p:spPr bwMode="auto">
            <a:xfrm>
              <a:off x="2990" y="3087"/>
              <a:ext cx="207" cy="8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77" name="Rectangle 157"/>
            <p:cNvSpPr>
              <a:spLocks noChangeArrowheads="1"/>
            </p:cNvSpPr>
            <p:nvPr/>
          </p:nvSpPr>
          <p:spPr bwMode="auto">
            <a:xfrm>
              <a:off x="2990" y="3095"/>
              <a:ext cx="207" cy="8"/>
            </a:xfrm>
            <a:prstGeom prst="rect">
              <a:avLst/>
            </a:prstGeom>
            <a:solidFill>
              <a:srgbClr val="698B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78" name="Rectangle 158"/>
            <p:cNvSpPr>
              <a:spLocks noChangeArrowheads="1"/>
            </p:cNvSpPr>
            <p:nvPr/>
          </p:nvSpPr>
          <p:spPr bwMode="auto">
            <a:xfrm>
              <a:off x="2990" y="3103"/>
              <a:ext cx="207" cy="8"/>
            </a:xfrm>
            <a:prstGeom prst="rect">
              <a:avLst/>
            </a:prstGeom>
            <a:solidFill>
              <a:srgbClr val="66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79" name="Rectangle 159"/>
            <p:cNvSpPr>
              <a:spLocks noChangeArrowheads="1"/>
            </p:cNvSpPr>
            <p:nvPr/>
          </p:nvSpPr>
          <p:spPr bwMode="auto">
            <a:xfrm>
              <a:off x="2990" y="3111"/>
              <a:ext cx="207" cy="8"/>
            </a:xfrm>
            <a:prstGeom prst="rect">
              <a:avLst/>
            </a:prstGeom>
            <a:solidFill>
              <a:srgbClr val="6485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80" name="Rectangle 160"/>
            <p:cNvSpPr>
              <a:spLocks noChangeArrowheads="1"/>
            </p:cNvSpPr>
            <p:nvPr/>
          </p:nvSpPr>
          <p:spPr bwMode="auto">
            <a:xfrm>
              <a:off x="2990" y="3119"/>
              <a:ext cx="207" cy="8"/>
            </a:xfrm>
            <a:prstGeom prst="rect">
              <a:avLst/>
            </a:prstGeom>
            <a:solidFill>
              <a:srgbClr val="6182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81" name="Rectangle 161"/>
            <p:cNvSpPr>
              <a:spLocks noChangeArrowheads="1"/>
            </p:cNvSpPr>
            <p:nvPr/>
          </p:nvSpPr>
          <p:spPr bwMode="auto">
            <a:xfrm>
              <a:off x="2990" y="3127"/>
              <a:ext cx="207" cy="8"/>
            </a:xfrm>
            <a:prstGeom prst="rect">
              <a:avLst/>
            </a:prstGeom>
            <a:solidFill>
              <a:srgbClr val="5F7F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82" name="Rectangle 162"/>
            <p:cNvSpPr>
              <a:spLocks noChangeArrowheads="1"/>
            </p:cNvSpPr>
            <p:nvPr/>
          </p:nvSpPr>
          <p:spPr bwMode="auto">
            <a:xfrm>
              <a:off x="2990" y="3135"/>
              <a:ext cx="207" cy="8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83" name="Rectangle 163"/>
            <p:cNvSpPr>
              <a:spLocks noChangeArrowheads="1"/>
            </p:cNvSpPr>
            <p:nvPr/>
          </p:nvSpPr>
          <p:spPr bwMode="auto">
            <a:xfrm>
              <a:off x="2990" y="3143"/>
              <a:ext cx="207" cy="8"/>
            </a:xfrm>
            <a:prstGeom prst="rect">
              <a:avLst/>
            </a:prstGeom>
            <a:solidFill>
              <a:srgbClr val="5B78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84" name="Rectangle 164"/>
            <p:cNvSpPr>
              <a:spLocks noChangeArrowheads="1"/>
            </p:cNvSpPr>
            <p:nvPr/>
          </p:nvSpPr>
          <p:spPr bwMode="auto">
            <a:xfrm>
              <a:off x="2990" y="3151"/>
              <a:ext cx="207" cy="8"/>
            </a:xfrm>
            <a:prstGeom prst="rect">
              <a:avLst/>
            </a:prstGeom>
            <a:solidFill>
              <a:srgbClr val="5875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85" name="Rectangle 165"/>
            <p:cNvSpPr>
              <a:spLocks noChangeArrowheads="1"/>
            </p:cNvSpPr>
            <p:nvPr/>
          </p:nvSpPr>
          <p:spPr bwMode="auto">
            <a:xfrm>
              <a:off x="2990" y="3159"/>
              <a:ext cx="207" cy="8"/>
            </a:xfrm>
            <a:prstGeom prst="rect">
              <a:avLst/>
            </a:prstGeom>
            <a:solidFill>
              <a:srgbClr val="56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86" name="Rectangle 166"/>
            <p:cNvSpPr>
              <a:spLocks noChangeArrowheads="1"/>
            </p:cNvSpPr>
            <p:nvPr/>
          </p:nvSpPr>
          <p:spPr bwMode="auto">
            <a:xfrm>
              <a:off x="2990" y="3167"/>
              <a:ext cx="207" cy="8"/>
            </a:xfrm>
            <a:prstGeom prst="rect">
              <a:avLst/>
            </a:prstGeom>
            <a:solidFill>
              <a:srgbClr val="54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87" name="Rectangle 167"/>
            <p:cNvSpPr>
              <a:spLocks noChangeArrowheads="1"/>
            </p:cNvSpPr>
            <p:nvPr/>
          </p:nvSpPr>
          <p:spPr bwMode="auto">
            <a:xfrm>
              <a:off x="2990" y="3175"/>
              <a:ext cx="207" cy="8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88" name="Rectangle 168"/>
            <p:cNvSpPr>
              <a:spLocks noChangeArrowheads="1"/>
            </p:cNvSpPr>
            <p:nvPr/>
          </p:nvSpPr>
          <p:spPr bwMode="auto">
            <a:xfrm>
              <a:off x="2990" y="3183"/>
              <a:ext cx="207" cy="8"/>
            </a:xfrm>
            <a:prstGeom prst="rect">
              <a:avLst/>
            </a:prstGeom>
            <a:solidFill>
              <a:srgbClr val="50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89" name="Rectangle 169"/>
            <p:cNvSpPr>
              <a:spLocks noChangeArrowheads="1"/>
            </p:cNvSpPr>
            <p:nvPr/>
          </p:nvSpPr>
          <p:spPr bwMode="auto">
            <a:xfrm>
              <a:off x="2990" y="3191"/>
              <a:ext cx="207" cy="8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90" name="Rectangle 170"/>
            <p:cNvSpPr>
              <a:spLocks noChangeArrowheads="1"/>
            </p:cNvSpPr>
            <p:nvPr/>
          </p:nvSpPr>
          <p:spPr bwMode="auto">
            <a:xfrm>
              <a:off x="2990" y="3199"/>
              <a:ext cx="207" cy="7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91" name="Rectangle 171"/>
            <p:cNvSpPr>
              <a:spLocks noChangeArrowheads="1"/>
            </p:cNvSpPr>
            <p:nvPr/>
          </p:nvSpPr>
          <p:spPr bwMode="auto">
            <a:xfrm>
              <a:off x="2990" y="3206"/>
              <a:ext cx="207" cy="8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92" name="Rectangle 172"/>
            <p:cNvSpPr>
              <a:spLocks noChangeArrowheads="1"/>
            </p:cNvSpPr>
            <p:nvPr/>
          </p:nvSpPr>
          <p:spPr bwMode="auto">
            <a:xfrm>
              <a:off x="2990" y="3214"/>
              <a:ext cx="207" cy="8"/>
            </a:xfrm>
            <a:prstGeom prst="rect">
              <a:avLst/>
            </a:prstGeom>
            <a:solidFill>
              <a:srgbClr val="4B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93" name="Rectangle 173"/>
            <p:cNvSpPr>
              <a:spLocks noChangeArrowheads="1"/>
            </p:cNvSpPr>
            <p:nvPr/>
          </p:nvSpPr>
          <p:spPr bwMode="auto">
            <a:xfrm>
              <a:off x="2990" y="3222"/>
              <a:ext cx="207" cy="8"/>
            </a:xfrm>
            <a:prstGeom prst="rect">
              <a:avLst/>
            </a:prstGeom>
            <a:solidFill>
              <a:srgbClr val="49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94" name="Rectangle 174"/>
            <p:cNvSpPr>
              <a:spLocks noChangeArrowheads="1"/>
            </p:cNvSpPr>
            <p:nvPr/>
          </p:nvSpPr>
          <p:spPr bwMode="auto">
            <a:xfrm>
              <a:off x="2990" y="3230"/>
              <a:ext cx="207" cy="8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95" name="Rectangle 175"/>
            <p:cNvSpPr>
              <a:spLocks noChangeArrowheads="1"/>
            </p:cNvSpPr>
            <p:nvPr/>
          </p:nvSpPr>
          <p:spPr bwMode="auto">
            <a:xfrm>
              <a:off x="2990" y="3238"/>
              <a:ext cx="207" cy="8"/>
            </a:xfrm>
            <a:prstGeom prst="rect">
              <a:avLst/>
            </a:prstGeom>
            <a:solidFill>
              <a:srgbClr val="485F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96" name="Rectangle 176"/>
            <p:cNvSpPr>
              <a:spLocks noChangeArrowheads="1"/>
            </p:cNvSpPr>
            <p:nvPr/>
          </p:nvSpPr>
          <p:spPr bwMode="auto">
            <a:xfrm>
              <a:off x="2990" y="3246"/>
              <a:ext cx="207" cy="8"/>
            </a:xfrm>
            <a:prstGeom prst="rect">
              <a:avLst/>
            </a:prstGeom>
            <a:solidFill>
              <a:srgbClr val="475E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97" name="Rectangle 177"/>
            <p:cNvSpPr>
              <a:spLocks noChangeArrowheads="1"/>
            </p:cNvSpPr>
            <p:nvPr/>
          </p:nvSpPr>
          <p:spPr bwMode="auto">
            <a:xfrm>
              <a:off x="2990" y="2848"/>
              <a:ext cx="207" cy="40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98" name="Rectangle 178"/>
            <p:cNvSpPr>
              <a:spLocks noChangeArrowheads="1"/>
            </p:cNvSpPr>
            <p:nvPr/>
          </p:nvSpPr>
          <p:spPr bwMode="auto">
            <a:xfrm>
              <a:off x="4130" y="2298"/>
              <a:ext cx="207" cy="24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899" name="Rectangle 179"/>
            <p:cNvSpPr>
              <a:spLocks noChangeArrowheads="1"/>
            </p:cNvSpPr>
            <p:nvPr/>
          </p:nvSpPr>
          <p:spPr bwMode="auto">
            <a:xfrm>
              <a:off x="4130" y="2322"/>
              <a:ext cx="207" cy="32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00" name="Rectangle 180"/>
            <p:cNvSpPr>
              <a:spLocks noChangeArrowheads="1"/>
            </p:cNvSpPr>
            <p:nvPr/>
          </p:nvSpPr>
          <p:spPr bwMode="auto">
            <a:xfrm>
              <a:off x="4130" y="2354"/>
              <a:ext cx="207" cy="8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01" name="Rectangle 181"/>
            <p:cNvSpPr>
              <a:spLocks noChangeArrowheads="1"/>
            </p:cNvSpPr>
            <p:nvPr/>
          </p:nvSpPr>
          <p:spPr bwMode="auto">
            <a:xfrm>
              <a:off x="4130" y="2362"/>
              <a:ext cx="207" cy="16"/>
            </a:xfrm>
            <a:prstGeom prst="rect">
              <a:avLst/>
            </a:prstGeom>
            <a:solidFill>
              <a:srgbClr val="98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02" name="Rectangle 182"/>
            <p:cNvSpPr>
              <a:spLocks noChangeArrowheads="1"/>
            </p:cNvSpPr>
            <p:nvPr/>
          </p:nvSpPr>
          <p:spPr bwMode="auto">
            <a:xfrm>
              <a:off x="4130" y="2378"/>
              <a:ext cx="207" cy="16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03" name="Rectangle 183"/>
            <p:cNvSpPr>
              <a:spLocks noChangeArrowheads="1"/>
            </p:cNvSpPr>
            <p:nvPr/>
          </p:nvSpPr>
          <p:spPr bwMode="auto">
            <a:xfrm>
              <a:off x="4130" y="2394"/>
              <a:ext cx="207" cy="15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04" name="Rectangle 184"/>
            <p:cNvSpPr>
              <a:spLocks noChangeArrowheads="1"/>
            </p:cNvSpPr>
            <p:nvPr/>
          </p:nvSpPr>
          <p:spPr bwMode="auto">
            <a:xfrm>
              <a:off x="4130" y="2409"/>
              <a:ext cx="207" cy="16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05" name="Rectangle 185"/>
            <p:cNvSpPr>
              <a:spLocks noChangeArrowheads="1"/>
            </p:cNvSpPr>
            <p:nvPr/>
          </p:nvSpPr>
          <p:spPr bwMode="auto">
            <a:xfrm>
              <a:off x="4130" y="2425"/>
              <a:ext cx="207" cy="16"/>
            </a:xfrm>
            <a:prstGeom prst="rect">
              <a:avLst/>
            </a:prstGeom>
            <a:solidFill>
              <a:srgbClr val="96C8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06" name="Rectangle 186"/>
            <p:cNvSpPr>
              <a:spLocks noChangeArrowheads="1"/>
            </p:cNvSpPr>
            <p:nvPr/>
          </p:nvSpPr>
          <p:spPr bwMode="auto">
            <a:xfrm>
              <a:off x="4130" y="2441"/>
              <a:ext cx="207" cy="16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07" name="Rectangle 187"/>
            <p:cNvSpPr>
              <a:spLocks noChangeArrowheads="1"/>
            </p:cNvSpPr>
            <p:nvPr/>
          </p:nvSpPr>
          <p:spPr bwMode="auto">
            <a:xfrm>
              <a:off x="4130" y="2457"/>
              <a:ext cx="207" cy="16"/>
            </a:xfrm>
            <a:prstGeom prst="rect">
              <a:avLst/>
            </a:prstGeom>
            <a:solidFill>
              <a:srgbClr val="95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08" name="Rectangle 188"/>
            <p:cNvSpPr>
              <a:spLocks noChangeArrowheads="1"/>
            </p:cNvSpPr>
            <p:nvPr/>
          </p:nvSpPr>
          <p:spPr bwMode="auto">
            <a:xfrm>
              <a:off x="4130" y="2473"/>
              <a:ext cx="207" cy="8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09" name="Rectangle 189"/>
            <p:cNvSpPr>
              <a:spLocks noChangeArrowheads="1"/>
            </p:cNvSpPr>
            <p:nvPr/>
          </p:nvSpPr>
          <p:spPr bwMode="auto">
            <a:xfrm>
              <a:off x="4130" y="2481"/>
              <a:ext cx="207" cy="8"/>
            </a:xfrm>
            <a:prstGeom prst="rect">
              <a:avLst/>
            </a:prstGeom>
            <a:solidFill>
              <a:srgbClr val="93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10" name="Rectangle 190"/>
            <p:cNvSpPr>
              <a:spLocks noChangeArrowheads="1"/>
            </p:cNvSpPr>
            <p:nvPr/>
          </p:nvSpPr>
          <p:spPr bwMode="auto">
            <a:xfrm>
              <a:off x="4130" y="2489"/>
              <a:ext cx="207" cy="8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11" name="Rectangle 191"/>
            <p:cNvSpPr>
              <a:spLocks noChangeArrowheads="1"/>
            </p:cNvSpPr>
            <p:nvPr/>
          </p:nvSpPr>
          <p:spPr bwMode="auto">
            <a:xfrm>
              <a:off x="4130" y="2497"/>
              <a:ext cx="207" cy="16"/>
            </a:xfrm>
            <a:prstGeom prst="rect">
              <a:avLst/>
            </a:prstGeom>
            <a:solidFill>
              <a:srgbClr val="92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12" name="Rectangle 192"/>
            <p:cNvSpPr>
              <a:spLocks noChangeArrowheads="1"/>
            </p:cNvSpPr>
            <p:nvPr/>
          </p:nvSpPr>
          <p:spPr bwMode="auto">
            <a:xfrm>
              <a:off x="4130" y="2513"/>
              <a:ext cx="207" cy="16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13" name="Rectangle 193"/>
            <p:cNvSpPr>
              <a:spLocks noChangeArrowheads="1"/>
            </p:cNvSpPr>
            <p:nvPr/>
          </p:nvSpPr>
          <p:spPr bwMode="auto">
            <a:xfrm>
              <a:off x="4130" y="2529"/>
              <a:ext cx="207" cy="8"/>
            </a:xfrm>
            <a:prstGeom prst="rect">
              <a:avLst/>
            </a:prstGeom>
            <a:solidFill>
              <a:srgbClr val="91C1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14" name="Rectangle 194"/>
            <p:cNvSpPr>
              <a:spLocks noChangeArrowheads="1"/>
            </p:cNvSpPr>
            <p:nvPr/>
          </p:nvSpPr>
          <p:spPr bwMode="auto">
            <a:xfrm>
              <a:off x="4130" y="2537"/>
              <a:ext cx="207" cy="8"/>
            </a:xfrm>
            <a:prstGeom prst="rect">
              <a:avLst/>
            </a:prstGeom>
            <a:solidFill>
              <a:srgbClr val="91C1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15" name="Rectangle 195"/>
            <p:cNvSpPr>
              <a:spLocks noChangeArrowheads="1"/>
            </p:cNvSpPr>
            <p:nvPr/>
          </p:nvSpPr>
          <p:spPr bwMode="auto">
            <a:xfrm>
              <a:off x="4130" y="2545"/>
              <a:ext cx="207" cy="8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16" name="Rectangle 196"/>
            <p:cNvSpPr>
              <a:spLocks noChangeArrowheads="1"/>
            </p:cNvSpPr>
            <p:nvPr/>
          </p:nvSpPr>
          <p:spPr bwMode="auto">
            <a:xfrm>
              <a:off x="4130" y="2553"/>
              <a:ext cx="207" cy="8"/>
            </a:xfrm>
            <a:prstGeom prst="rect">
              <a:avLst/>
            </a:prstGeom>
            <a:solidFill>
              <a:srgbClr val="90BF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17" name="Rectangle 197"/>
            <p:cNvSpPr>
              <a:spLocks noChangeArrowheads="1"/>
            </p:cNvSpPr>
            <p:nvPr/>
          </p:nvSpPr>
          <p:spPr bwMode="auto">
            <a:xfrm>
              <a:off x="4130" y="2561"/>
              <a:ext cx="207" cy="8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18" name="Rectangle 198"/>
            <p:cNvSpPr>
              <a:spLocks noChangeArrowheads="1"/>
            </p:cNvSpPr>
            <p:nvPr/>
          </p:nvSpPr>
          <p:spPr bwMode="auto">
            <a:xfrm>
              <a:off x="4130" y="2569"/>
              <a:ext cx="207" cy="8"/>
            </a:xfrm>
            <a:prstGeom prst="rect">
              <a:avLst/>
            </a:prstGeom>
            <a:solidFill>
              <a:srgbClr val="8FBE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19" name="Rectangle 199"/>
            <p:cNvSpPr>
              <a:spLocks noChangeArrowheads="1"/>
            </p:cNvSpPr>
            <p:nvPr/>
          </p:nvSpPr>
          <p:spPr bwMode="auto">
            <a:xfrm>
              <a:off x="4130" y="2577"/>
              <a:ext cx="207" cy="8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20" name="Rectangle 200"/>
            <p:cNvSpPr>
              <a:spLocks noChangeArrowheads="1"/>
            </p:cNvSpPr>
            <p:nvPr/>
          </p:nvSpPr>
          <p:spPr bwMode="auto">
            <a:xfrm>
              <a:off x="4130" y="2585"/>
              <a:ext cx="207" cy="8"/>
            </a:xfrm>
            <a:prstGeom prst="rect">
              <a:avLst/>
            </a:prstGeom>
            <a:solidFill>
              <a:srgbClr val="8D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21" name="Rectangle 201"/>
            <p:cNvSpPr>
              <a:spLocks noChangeArrowheads="1"/>
            </p:cNvSpPr>
            <p:nvPr/>
          </p:nvSpPr>
          <p:spPr bwMode="auto">
            <a:xfrm>
              <a:off x="4130" y="2593"/>
              <a:ext cx="207" cy="8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22" name="Rectangle 202"/>
            <p:cNvSpPr>
              <a:spLocks noChangeArrowheads="1"/>
            </p:cNvSpPr>
            <p:nvPr/>
          </p:nvSpPr>
          <p:spPr bwMode="auto">
            <a:xfrm>
              <a:off x="4130" y="2601"/>
              <a:ext cx="207" cy="8"/>
            </a:xfrm>
            <a:prstGeom prst="rect">
              <a:avLst/>
            </a:prstGeom>
            <a:solidFill>
              <a:srgbClr val="8B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23" name="Rectangle 203"/>
            <p:cNvSpPr>
              <a:spLocks noChangeArrowheads="1"/>
            </p:cNvSpPr>
            <p:nvPr/>
          </p:nvSpPr>
          <p:spPr bwMode="auto">
            <a:xfrm>
              <a:off x="4130" y="2609"/>
              <a:ext cx="207" cy="8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414924" name="Group 204"/>
          <p:cNvGrpSpPr>
            <a:grpSpLocks/>
          </p:cNvGrpSpPr>
          <p:nvPr/>
        </p:nvGrpSpPr>
        <p:grpSpPr bwMode="auto">
          <a:xfrm>
            <a:off x="1443038" y="3648075"/>
            <a:ext cx="5441950" cy="1517650"/>
            <a:chOff x="909" y="2298"/>
            <a:chExt cx="3428" cy="956"/>
          </a:xfrm>
        </p:grpSpPr>
        <p:sp>
          <p:nvSpPr>
            <p:cNvPr id="414925" name="Rectangle 205"/>
            <p:cNvSpPr>
              <a:spLocks noChangeArrowheads="1"/>
            </p:cNvSpPr>
            <p:nvPr/>
          </p:nvSpPr>
          <p:spPr bwMode="auto">
            <a:xfrm>
              <a:off x="4130" y="2617"/>
              <a:ext cx="207" cy="8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26" name="Rectangle 206"/>
            <p:cNvSpPr>
              <a:spLocks noChangeArrowheads="1"/>
            </p:cNvSpPr>
            <p:nvPr/>
          </p:nvSpPr>
          <p:spPr bwMode="auto">
            <a:xfrm>
              <a:off x="4130" y="2625"/>
              <a:ext cx="207" cy="8"/>
            </a:xfrm>
            <a:prstGeom prst="rect">
              <a:avLst/>
            </a:prstGeom>
            <a:solidFill>
              <a:srgbClr val="8AB7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27" name="Rectangle 207"/>
            <p:cNvSpPr>
              <a:spLocks noChangeArrowheads="1"/>
            </p:cNvSpPr>
            <p:nvPr/>
          </p:nvSpPr>
          <p:spPr bwMode="auto">
            <a:xfrm>
              <a:off x="4130" y="2633"/>
              <a:ext cx="207" cy="8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28" name="Rectangle 208"/>
            <p:cNvSpPr>
              <a:spLocks noChangeArrowheads="1"/>
            </p:cNvSpPr>
            <p:nvPr/>
          </p:nvSpPr>
          <p:spPr bwMode="auto">
            <a:xfrm>
              <a:off x="4130" y="2641"/>
              <a:ext cx="207" cy="8"/>
            </a:xfrm>
            <a:prstGeom prst="rect">
              <a:avLst/>
            </a:prstGeom>
            <a:solidFill>
              <a:srgbClr val="88B5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29" name="Rectangle 209"/>
            <p:cNvSpPr>
              <a:spLocks noChangeArrowheads="1"/>
            </p:cNvSpPr>
            <p:nvPr/>
          </p:nvSpPr>
          <p:spPr bwMode="auto">
            <a:xfrm>
              <a:off x="4130" y="2649"/>
              <a:ext cx="207" cy="8"/>
            </a:xfrm>
            <a:prstGeom prst="rect">
              <a:avLst/>
            </a:prstGeom>
            <a:solidFill>
              <a:srgbClr val="87B4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30" name="Rectangle 210"/>
            <p:cNvSpPr>
              <a:spLocks noChangeArrowheads="1"/>
            </p:cNvSpPr>
            <p:nvPr/>
          </p:nvSpPr>
          <p:spPr bwMode="auto">
            <a:xfrm>
              <a:off x="4130" y="2657"/>
              <a:ext cx="207" cy="7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31" name="Rectangle 211"/>
            <p:cNvSpPr>
              <a:spLocks noChangeArrowheads="1"/>
            </p:cNvSpPr>
            <p:nvPr/>
          </p:nvSpPr>
          <p:spPr bwMode="auto">
            <a:xfrm>
              <a:off x="4130" y="2664"/>
              <a:ext cx="207" cy="8"/>
            </a:xfrm>
            <a:prstGeom prst="rect">
              <a:avLst/>
            </a:prstGeom>
            <a:solidFill>
              <a:srgbClr val="85B2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32" name="Rectangle 212"/>
            <p:cNvSpPr>
              <a:spLocks noChangeArrowheads="1"/>
            </p:cNvSpPr>
            <p:nvPr/>
          </p:nvSpPr>
          <p:spPr bwMode="auto">
            <a:xfrm>
              <a:off x="4130" y="2672"/>
              <a:ext cx="207" cy="8"/>
            </a:xfrm>
            <a:prstGeom prst="rect">
              <a:avLst/>
            </a:prstGeom>
            <a:solidFill>
              <a:srgbClr val="84B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33" name="Rectangle 213"/>
            <p:cNvSpPr>
              <a:spLocks noChangeArrowheads="1"/>
            </p:cNvSpPr>
            <p:nvPr/>
          </p:nvSpPr>
          <p:spPr bwMode="auto">
            <a:xfrm>
              <a:off x="4130" y="2680"/>
              <a:ext cx="207" cy="8"/>
            </a:xfrm>
            <a:prstGeom prst="rect">
              <a:avLst/>
            </a:prstGeom>
            <a:solidFill>
              <a:srgbClr val="83AF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34" name="Rectangle 214"/>
            <p:cNvSpPr>
              <a:spLocks noChangeArrowheads="1"/>
            </p:cNvSpPr>
            <p:nvPr/>
          </p:nvSpPr>
          <p:spPr bwMode="auto">
            <a:xfrm>
              <a:off x="4130" y="2688"/>
              <a:ext cx="207" cy="8"/>
            </a:xfrm>
            <a:prstGeom prst="rect">
              <a:avLst/>
            </a:prstGeom>
            <a:solidFill>
              <a:srgbClr val="83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35" name="Rectangle 215"/>
            <p:cNvSpPr>
              <a:spLocks noChangeArrowheads="1"/>
            </p:cNvSpPr>
            <p:nvPr/>
          </p:nvSpPr>
          <p:spPr bwMode="auto">
            <a:xfrm>
              <a:off x="4130" y="2696"/>
              <a:ext cx="207" cy="8"/>
            </a:xfrm>
            <a:prstGeom prst="rect">
              <a:avLst/>
            </a:prstGeom>
            <a:solidFill>
              <a:srgbClr val="82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36" name="Rectangle 216"/>
            <p:cNvSpPr>
              <a:spLocks noChangeArrowheads="1"/>
            </p:cNvSpPr>
            <p:nvPr/>
          </p:nvSpPr>
          <p:spPr bwMode="auto">
            <a:xfrm>
              <a:off x="4130" y="2704"/>
              <a:ext cx="207" cy="8"/>
            </a:xfrm>
            <a:prstGeom prst="rect">
              <a:avLst/>
            </a:prstGeom>
            <a:solidFill>
              <a:srgbClr val="81AC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37" name="Rectangle 217"/>
            <p:cNvSpPr>
              <a:spLocks noChangeArrowheads="1"/>
            </p:cNvSpPr>
            <p:nvPr/>
          </p:nvSpPr>
          <p:spPr bwMode="auto">
            <a:xfrm>
              <a:off x="4130" y="2712"/>
              <a:ext cx="207" cy="8"/>
            </a:xfrm>
            <a:prstGeom prst="rect">
              <a:avLst/>
            </a:prstGeom>
            <a:solidFill>
              <a:srgbClr val="8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38" name="Rectangle 218"/>
            <p:cNvSpPr>
              <a:spLocks noChangeArrowheads="1"/>
            </p:cNvSpPr>
            <p:nvPr/>
          </p:nvSpPr>
          <p:spPr bwMode="auto">
            <a:xfrm>
              <a:off x="4130" y="2720"/>
              <a:ext cx="207" cy="8"/>
            </a:xfrm>
            <a:prstGeom prst="rect">
              <a:avLst/>
            </a:prstGeom>
            <a:solidFill>
              <a:srgbClr val="7FA9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39" name="Rectangle 219"/>
            <p:cNvSpPr>
              <a:spLocks noChangeArrowheads="1"/>
            </p:cNvSpPr>
            <p:nvPr/>
          </p:nvSpPr>
          <p:spPr bwMode="auto">
            <a:xfrm>
              <a:off x="4130" y="2728"/>
              <a:ext cx="207" cy="8"/>
            </a:xfrm>
            <a:prstGeom prst="rect">
              <a:avLst/>
            </a:prstGeom>
            <a:solidFill>
              <a:srgbClr val="7E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40" name="Rectangle 220"/>
            <p:cNvSpPr>
              <a:spLocks noChangeArrowheads="1"/>
            </p:cNvSpPr>
            <p:nvPr/>
          </p:nvSpPr>
          <p:spPr bwMode="auto">
            <a:xfrm>
              <a:off x="4130" y="2736"/>
              <a:ext cx="207" cy="8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41" name="Rectangle 221"/>
            <p:cNvSpPr>
              <a:spLocks noChangeArrowheads="1"/>
            </p:cNvSpPr>
            <p:nvPr/>
          </p:nvSpPr>
          <p:spPr bwMode="auto">
            <a:xfrm>
              <a:off x="4130" y="2744"/>
              <a:ext cx="207" cy="8"/>
            </a:xfrm>
            <a:prstGeom prst="rect">
              <a:avLst/>
            </a:prstGeom>
            <a:solidFill>
              <a:srgbClr val="7CA6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42" name="Rectangle 222"/>
            <p:cNvSpPr>
              <a:spLocks noChangeArrowheads="1"/>
            </p:cNvSpPr>
            <p:nvPr/>
          </p:nvSpPr>
          <p:spPr bwMode="auto">
            <a:xfrm>
              <a:off x="4130" y="2752"/>
              <a:ext cx="207" cy="8"/>
            </a:xfrm>
            <a:prstGeom prst="rect">
              <a:avLst/>
            </a:prstGeom>
            <a:solidFill>
              <a:srgbClr val="7BA4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43" name="Rectangle 223"/>
            <p:cNvSpPr>
              <a:spLocks noChangeArrowheads="1"/>
            </p:cNvSpPr>
            <p:nvPr/>
          </p:nvSpPr>
          <p:spPr bwMode="auto">
            <a:xfrm>
              <a:off x="4130" y="2760"/>
              <a:ext cx="207" cy="8"/>
            </a:xfrm>
            <a:prstGeom prst="rect">
              <a:avLst/>
            </a:prstGeom>
            <a:solidFill>
              <a:srgbClr val="7BA3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44" name="Rectangle 224"/>
            <p:cNvSpPr>
              <a:spLocks noChangeArrowheads="1"/>
            </p:cNvSpPr>
            <p:nvPr/>
          </p:nvSpPr>
          <p:spPr bwMode="auto">
            <a:xfrm>
              <a:off x="4130" y="2768"/>
              <a:ext cx="207" cy="8"/>
            </a:xfrm>
            <a:prstGeom prst="rect">
              <a:avLst/>
            </a:prstGeom>
            <a:solidFill>
              <a:srgbClr val="7AA2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45" name="Rectangle 225"/>
            <p:cNvSpPr>
              <a:spLocks noChangeArrowheads="1"/>
            </p:cNvSpPr>
            <p:nvPr/>
          </p:nvSpPr>
          <p:spPr bwMode="auto">
            <a:xfrm>
              <a:off x="4130" y="2776"/>
              <a:ext cx="207" cy="8"/>
            </a:xfrm>
            <a:prstGeom prst="rect">
              <a:avLst/>
            </a:prstGeom>
            <a:solidFill>
              <a:srgbClr val="78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46" name="Rectangle 226"/>
            <p:cNvSpPr>
              <a:spLocks noChangeArrowheads="1"/>
            </p:cNvSpPr>
            <p:nvPr/>
          </p:nvSpPr>
          <p:spPr bwMode="auto">
            <a:xfrm>
              <a:off x="4130" y="2784"/>
              <a:ext cx="207" cy="8"/>
            </a:xfrm>
            <a:prstGeom prst="rect">
              <a:avLst/>
            </a:prstGeom>
            <a:solidFill>
              <a:srgbClr val="779F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47" name="Rectangle 227"/>
            <p:cNvSpPr>
              <a:spLocks noChangeArrowheads="1"/>
            </p:cNvSpPr>
            <p:nvPr/>
          </p:nvSpPr>
          <p:spPr bwMode="auto">
            <a:xfrm>
              <a:off x="4130" y="2792"/>
              <a:ext cx="207" cy="8"/>
            </a:xfrm>
            <a:prstGeom prst="rect">
              <a:avLst/>
            </a:prstGeom>
            <a:solidFill>
              <a:srgbClr val="769D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48" name="Rectangle 228"/>
            <p:cNvSpPr>
              <a:spLocks noChangeArrowheads="1"/>
            </p:cNvSpPr>
            <p:nvPr/>
          </p:nvSpPr>
          <p:spPr bwMode="auto">
            <a:xfrm>
              <a:off x="4130" y="2800"/>
              <a:ext cx="207" cy="8"/>
            </a:xfrm>
            <a:prstGeom prst="rect">
              <a:avLst/>
            </a:prstGeom>
            <a:solidFill>
              <a:srgbClr val="759B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49" name="Rectangle 229"/>
            <p:cNvSpPr>
              <a:spLocks noChangeArrowheads="1"/>
            </p:cNvSpPr>
            <p:nvPr/>
          </p:nvSpPr>
          <p:spPr bwMode="auto">
            <a:xfrm>
              <a:off x="4130" y="2808"/>
              <a:ext cx="207" cy="8"/>
            </a:xfrm>
            <a:prstGeom prst="rect">
              <a:avLst/>
            </a:prstGeom>
            <a:solidFill>
              <a:srgbClr val="74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50" name="Rectangle 230"/>
            <p:cNvSpPr>
              <a:spLocks noChangeArrowheads="1"/>
            </p:cNvSpPr>
            <p:nvPr/>
          </p:nvSpPr>
          <p:spPr bwMode="auto">
            <a:xfrm>
              <a:off x="4130" y="2816"/>
              <a:ext cx="207" cy="8"/>
            </a:xfrm>
            <a:prstGeom prst="rect">
              <a:avLst/>
            </a:prstGeom>
            <a:solidFill>
              <a:srgbClr val="7398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51" name="Rectangle 231"/>
            <p:cNvSpPr>
              <a:spLocks noChangeArrowheads="1"/>
            </p:cNvSpPr>
            <p:nvPr/>
          </p:nvSpPr>
          <p:spPr bwMode="auto">
            <a:xfrm>
              <a:off x="4130" y="2824"/>
              <a:ext cx="207" cy="8"/>
            </a:xfrm>
            <a:prstGeom prst="rect">
              <a:avLst/>
            </a:prstGeom>
            <a:solidFill>
              <a:srgbClr val="7297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52" name="Rectangle 232"/>
            <p:cNvSpPr>
              <a:spLocks noChangeArrowheads="1"/>
            </p:cNvSpPr>
            <p:nvPr/>
          </p:nvSpPr>
          <p:spPr bwMode="auto">
            <a:xfrm>
              <a:off x="4130" y="2832"/>
              <a:ext cx="207" cy="8"/>
            </a:xfrm>
            <a:prstGeom prst="rect">
              <a:avLst/>
            </a:prstGeom>
            <a:solidFill>
              <a:srgbClr val="7096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53" name="Rectangle 233"/>
            <p:cNvSpPr>
              <a:spLocks noChangeArrowheads="1"/>
            </p:cNvSpPr>
            <p:nvPr/>
          </p:nvSpPr>
          <p:spPr bwMode="auto">
            <a:xfrm>
              <a:off x="4130" y="2840"/>
              <a:ext cx="207" cy="8"/>
            </a:xfrm>
            <a:prstGeom prst="rect">
              <a:avLst/>
            </a:prstGeom>
            <a:solidFill>
              <a:srgbClr val="6F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54" name="Rectangle 234"/>
            <p:cNvSpPr>
              <a:spLocks noChangeArrowheads="1"/>
            </p:cNvSpPr>
            <p:nvPr/>
          </p:nvSpPr>
          <p:spPr bwMode="auto">
            <a:xfrm>
              <a:off x="4130" y="2848"/>
              <a:ext cx="207" cy="8"/>
            </a:xfrm>
            <a:prstGeom prst="rect">
              <a:avLst/>
            </a:prstGeom>
            <a:solidFill>
              <a:srgbClr val="6E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55" name="Rectangle 235"/>
            <p:cNvSpPr>
              <a:spLocks noChangeArrowheads="1"/>
            </p:cNvSpPr>
            <p:nvPr/>
          </p:nvSpPr>
          <p:spPr bwMode="auto">
            <a:xfrm>
              <a:off x="4130" y="2856"/>
              <a:ext cx="207" cy="8"/>
            </a:xfrm>
            <a:prstGeom prst="rect">
              <a:avLst/>
            </a:prstGeom>
            <a:solidFill>
              <a:srgbClr val="6D91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56" name="Rectangle 236"/>
            <p:cNvSpPr>
              <a:spLocks noChangeArrowheads="1"/>
            </p:cNvSpPr>
            <p:nvPr/>
          </p:nvSpPr>
          <p:spPr bwMode="auto">
            <a:xfrm>
              <a:off x="4130" y="2864"/>
              <a:ext cx="207" cy="8"/>
            </a:xfrm>
            <a:prstGeom prst="rect">
              <a:avLst/>
            </a:prstGeom>
            <a:solidFill>
              <a:srgbClr val="6C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57" name="Rectangle 237"/>
            <p:cNvSpPr>
              <a:spLocks noChangeArrowheads="1"/>
            </p:cNvSpPr>
            <p:nvPr/>
          </p:nvSpPr>
          <p:spPr bwMode="auto">
            <a:xfrm>
              <a:off x="4130" y="2872"/>
              <a:ext cx="207" cy="8"/>
            </a:xfrm>
            <a:prstGeom prst="rect">
              <a:avLst/>
            </a:prstGeom>
            <a:solidFill>
              <a:srgbClr val="6B8E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58" name="Rectangle 238"/>
            <p:cNvSpPr>
              <a:spLocks noChangeArrowheads="1"/>
            </p:cNvSpPr>
            <p:nvPr/>
          </p:nvSpPr>
          <p:spPr bwMode="auto">
            <a:xfrm>
              <a:off x="4130" y="2880"/>
              <a:ext cx="207" cy="8"/>
            </a:xfrm>
            <a:prstGeom prst="rect">
              <a:avLst/>
            </a:prstGeom>
            <a:solidFill>
              <a:srgbClr val="6A8C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59" name="Rectangle 239"/>
            <p:cNvSpPr>
              <a:spLocks noChangeArrowheads="1"/>
            </p:cNvSpPr>
            <p:nvPr/>
          </p:nvSpPr>
          <p:spPr bwMode="auto">
            <a:xfrm>
              <a:off x="4130" y="2888"/>
              <a:ext cx="207" cy="8"/>
            </a:xfrm>
            <a:prstGeom prst="rect">
              <a:avLst/>
            </a:prstGeom>
            <a:solidFill>
              <a:srgbClr val="698B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60" name="Rectangle 240"/>
            <p:cNvSpPr>
              <a:spLocks noChangeArrowheads="1"/>
            </p:cNvSpPr>
            <p:nvPr/>
          </p:nvSpPr>
          <p:spPr bwMode="auto">
            <a:xfrm>
              <a:off x="4130" y="2896"/>
              <a:ext cx="207" cy="8"/>
            </a:xfrm>
            <a:prstGeom prst="rect">
              <a:avLst/>
            </a:prstGeom>
            <a:solidFill>
              <a:srgbClr val="67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61" name="Rectangle 241"/>
            <p:cNvSpPr>
              <a:spLocks noChangeArrowheads="1"/>
            </p:cNvSpPr>
            <p:nvPr/>
          </p:nvSpPr>
          <p:spPr bwMode="auto">
            <a:xfrm>
              <a:off x="4130" y="2904"/>
              <a:ext cx="207" cy="8"/>
            </a:xfrm>
            <a:prstGeom prst="rect">
              <a:avLst/>
            </a:prstGeom>
            <a:solidFill>
              <a:srgbClr val="6688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62" name="Rectangle 242"/>
            <p:cNvSpPr>
              <a:spLocks noChangeArrowheads="1"/>
            </p:cNvSpPr>
            <p:nvPr/>
          </p:nvSpPr>
          <p:spPr bwMode="auto">
            <a:xfrm>
              <a:off x="4130" y="2912"/>
              <a:ext cx="207" cy="8"/>
            </a:xfrm>
            <a:prstGeom prst="rect">
              <a:avLst/>
            </a:prstGeom>
            <a:solidFill>
              <a:srgbClr val="65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63" name="Rectangle 243"/>
            <p:cNvSpPr>
              <a:spLocks noChangeArrowheads="1"/>
            </p:cNvSpPr>
            <p:nvPr/>
          </p:nvSpPr>
          <p:spPr bwMode="auto">
            <a:xfrm>
              <a:off x="4130" y="2920"/>
              <a:ext cx="207" cy="8"/>
            </a:xfrm>
            <a:prstGeom prst="rect">
              <a:avLst/>
            </a:prstGeom>
            <a:solidFill>
              <a:srgbClr val="64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64" name="Rectangle 244"/>
            <p:cNvSpPr>
              <a:spLocks noChangeArrowheads="1"/>
            </p:cNvSpPr>
            <p:nvPr/>
          </p:nvSpPr>
          <p:spPr bwMode="auto">
            <a:xfrm>
              <a:off x="4130" y="2928"/>
              <a:ext cx="207" cy="7"/>
            </a:xfrm>
            <a:prstGeom prst="rect">
              <a:avLst/>
            </a:prstGeom>
            <a:solidFill>
              <a:srgbClr val="6384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65" name="Rectangle 245"/>
            <p:cNvSpPr>
              <a:spLocks noChangeArrowheads="1"/>
            </p:cNvSpPr>
            <p:nvPr/>
          </p:nvSpPr>
          <p:spPr bwMode="auto">
            <a:xfrm>
              <a:off x="4130" y="2935"/>
              <a:ext cx="207" cy="8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66" name="Rectangle 246"/>
            <p:cNvSpPr>
              <a:spLocks noChangeArrowheads="1"/>
            </p:cNvSpPr>
            <p:nvPr/>
          </p:nvSpPr>
          <p:spPr bwMode="auto">
            <a:xfrm>
              <a:off x="4130" y="2943"/>
              <a:ext cx="207" cy="8"/>
            </a:xfrm>
            <a:prstGeom prst="rect">
              <a:avLst/>
            </a:prstGeom>
            <a:solidFill>
              <a:srgbClr val="6181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67" name="Rectangle 247"/>
            <p:cNvSpPr>
              <a:spLocks noChangeArrowheads="1"/>
            </p:cNvSpPr>
            <p:nvPr/>
          </p:nvSpPr>
          <p:spPr bwMode="auto">
            <a:xfrm>
              <a:off x="4130" y="2951"/>
              <a:ext cx="207" cy="8"/>
            </a:xfrm>
            <a:prstGeom prst="rect">
              <a:avLst/>
            </a:prstGeom>
            <a:solidFill>
              <a:srgbClr val="6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68" name="Rectangle 248"/>
            <p:cNvSpPr>
              <a:spLocks noChangeArrowheads="1"/>
            </p:cNvSpPr>
            <p:nvPr/>
          </p:nvSpPr>
          <p:spPr bwMode="auto">
            <a:xfrm>
              <a:off x="4130" y="2959"/>
              <a:ext cx="207" cy="8"/>
            </a:xfrm>
            <a:prstGeom prst="rect">
              <a:avLst/>
            </a:prstGeom>
            <a:solidFill>
              <a:srgbClr val="5F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69" name="Rectangle 249"/>
            <p:cNvSpPr>
              <a:spLocks noChangeArrowheads="1"/>
            </p:cNvSpPr>
            <p:nvPr/>
          </p:nvSpPr>
          <p:spPr bwMode="auto">
            <a:xfrm>
              <a:off x="4130" y="2967"/>
              <a:ext cx="207" cy="8"/>
            </a:xfrm>
            <a:prstGeom prst="rect">
              <a:avLst/>
            </a:prstGeom>
            <a:solidFill>
              <a:srgbClr val="5E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70" name="Rectangle 250"/>
            <p:cNvSpPr>
              <a:spLocks noChangeArrowheads="1"/>
            </p:cNvSpPr>
            <p:nvPr/>
          </p:nvSpPr>
          <p:spPr bwMode="auto">
            <a:xfrm>
              <a:off x="4130" y="2975"/>
              <a:ext cx="207" cy="8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71" name="Rectangle 251"/>
            <p:cNvSpPr>
              <a:spLocks noChangeArrowheads="1"/>
            </p:cNvSpPr>
            <p:nvPr/>
          </p:nvSpPr>
          <p:spPr bwMode="auto">
            <a:xfrm>
              <a:off x="4130" y="2983"/>
              <a:ext cx="207" cy="8"/>
            </a:xfrm>
            <a:prstGeom prst="rect">
              <a:avLst/>
            </a:prstGeom>
            <a:solidFill>
              <a:srgbClr val="5C7B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72" name="Rectangle 252"/>
            <p:cNvSpPr>
              <a:spLocks noChangeArrowheads="1"/>
            </p:cNvSpPr>
            <p:nvPr/>
          </p:nvSpPr>
          <p:spPr bwMode="auto">
            <a:xfrm>
              <a:off x="4130" y="2991"/>
              <a:ext cx="207" cy="8"/>
            </a:xfrm>
            <a:prstGeom prst="rect">
              <a:avLst/>
            </a:prstGeom>
            <a:solidFill>
              <a:srgbClr val="5B79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73" name="Rectangle 253"/>
            <p:cNvSpPr>
              <a:spLocks noChangeArrowheads="1"/>
            </p:cNvSpPr>
            <p:nvPr/>
          </p:nvSpPr>
          <p:spPr bwMode="auto">
            <a:xfrm>
              <a:off x="4130" y="2999"/>
              <a:ext cx="207" cy="8"/>
            </a:xfrm>
            <a:prstGeom prst="rect">
              <a:avLst/>
            </a:prstGeom>
            <a:solidFill>
              <a:srgbClr val="5A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74" name="Rectangle 254"/>
            <p:cNvSpPr>
              <a:spLocks noChangeArrowheads="1"/>
            </p:cNvSpPr>
            <p:nvPr/>
          </p:nvSpPr>
          <p:spPr bwMode="auto">
            <a:xfrm>
              <a:off x="4130" y="3007"/>
              <a:ext cx="207" cy="8"/>
            </a:xfrm>
            <a:prstGeom prst="rect">
              <a:avLst/>
            </a:prstGeom>
            <a:solidFill>
              <a:srgbClr val="59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75" name="Rectangle 255"/>
            <p:cNvSpPr>
              <a:spLocks noChangeArrowheads="1"/>
            </p:cNvSpPr>
            <p:nvPr/>
          </p:nvSpPr>
          <p:spPr bwMode="auto">
            <a:xfrm>
              <a:off x="4130" y="3015"/>
              <a:ext cx="207" cy="8"/>
            </a:xfrm>
            <a:prstGeom prst="rect">
              <a:avLst/>
            </a:prstGeom>
            <a:solidFill>
              <a:srgbClr val="5875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76" name="Rectangle 256"/>
            <p:cNvSpPr>
              <a:spLocks noChangeArrowheads="1"/>
            </p:cNvSpPr>
            <p:nvPr/>
          </p:nvSpPr>
          <p:spPr bwMode="auto">
            <a:xfrm>
              <a:off x="4130" y="3023"/>
              <a:ext cx="207" cy="8"/>
            </a:xfrm>
            <a:prstGeom prst="rect">
              <a:avLst/>
            </a:prstGeom>
            <a:solidFill>
              <a:srgbClr val="57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77" name="Rectangle 257"/>
            <p:cNvSpPr>
              <a:spLocks noChangeArrowheads="1"/>
            </p:cNvSpPr>
            <p:nvPr/>
          </p:nvSpPr>
          <p:spPr bwMode="auto">
            <a:xfrm>
              <a:off x="4130" y="3031"/>
              <a:ext cx="207" cy="8"/>
            </a:xfrm>
            <a:prstGeom prst="rect">
              <a:avLst/>
            </a:prstGeom>
            <a:solidFill>
              <a:srgbClr val="56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78" name="Rectangle 258"/>
            <p:cNvSpPr>
              <a:spLocks noChangeArrowheads="1"/>
            </p:cNvSpPr>
            <p:nvPr/>
          </p:nvSpPr>
          <p:spPr bwMode="auto">
            <a:xfrm>
              <a:off x="4130" y="3039"/>
              <a:ext cx="207" cy="8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79" name="Rectangle 259"/>
            <p:cNvSpPr>
              <a:spLocks noChangeArrowheads="1"/>
            </p:cNvSpPr>
            <p:nvPr/>
          </p:nvSpPr>
          <p:spPr bwMode="auto">
            <a:xfrm>
              <a:off x="4130" y="3047"/>
              <a:ext cx="207" cy="8"/>
            </a:xfrm>
            <a:prstGeom prst="rect">
              <a:avLst/>
            </a:prstGeom>
            <a:solidFill>
              <a:srgbClr val="55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80" name="Rectangle 260"/>
            <p:cNvSpPr>
              <a:spLocks noChangeArrowheads="1"/>
            </p:cNvSpPr>
            <p:nvPr/>
          </p:nvSpPr>
          <p:spPr bwMode="auto">
            <a:xfrm>
              <a:off x="4130" y="3055"/>
              <a:ext cx="207" cy="8"/>
            </a:xfrm>
            <a:prstGeom prst="rect">
              <a:avLst/>
            </a:prstGeom>
            <a:solidFill>
              <a:srgbClr val="54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81" name="Rectangle 261"/>
            <p:cNvSpPr>
              <a:spLocks noChangeArrowheads="1"/>
            </p:cNvSpPr>
            <p:nvPr/>
          </p:nvSpPr>
          <p:spPr bwMode="auto">
            <a:xfrm>
              <a:off x="4130" y="3063"/>
              <a:ext cx="207" cy="8"/>
            </a:xfrm>
            <a:prstGeom prst="rect">
              <a:avLst/>
            </a:prstGeom>
            <a:solidFill>
              <a:srgbClr val="53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82" name="Rectangle 262"/>
            <p:cNvSpPr>
              <a:spLocks noChangeArrowheads="1"/>
            </p:cNvSpPr>
            <p:nvPr/>
          </p:nvSpPr>
          <p:spPr bwMode="auto">
            <a:xfrm>
              <a:off x="4130" y="3071"/>
              <a:ext cx="207" cy="8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83" name="Rectangle 263"/>
            <p:cNvSpPr>
              <a:spLocks noChangeArrowheads="1"/>
            </p:cNvSpPr>
            <p:nvPr/>
          </p:nvSpPr>
          <p:spPr bwMode="auto">
            <a:xfrm>
              <a:off x="4130" y="3079"/>
              <a:ext cx="207" cy="8"/>
            </a:xfrm>
            <a:prstGeom prst="rect">
              <a:avLst/>
            </a:prstGeom>
            <a:solidFill>
              <a:srgbClr val="51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84" name="Rectangle 264"/>
            <p:cNvSpPr>
              <a:spLocks noChangeArrowheads="1"/>
            </p:cNvSpPr>
            <p:nvPr/>
          </p:nvSpPr>
          <p:spPr bwMode="auto">
            <a:xfrm>
              <a:off x="4130" y="3087"/>
              <a:ext cx="207" cy="8"/>
            </a:xfrm>
            <a:prstGeom prst="rect">
              <a:avLst/>
            </a:prstGeom>
            <a:solidFill>
              <a:srgbClr val="51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85" name="Rectangle 265"/>
            <p:cNvSpPr>
              <a:spLocks noChangeArrowheads="1"/>
            </p:cNvSpPr>
            <p:nvPr/>
          </p:nvSpPr>
          <p:spPr bwMode="auto">
            <a:xfrm>
              <a:off x="4130" y="3095"/>
              <a:ext cx="207" cy="8"/>
            </a:xfrm>
            <a:prstGeom prst="rect">
              <a:avLst/>
            </a:prstGeom>
            <a:solidFill>
              <a:srgbClr val="5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86" name="Rectangle 266"/>
            <p:cNvSpPr>
              <a:spLocks noChangeArrowheads="1"/>
            </p:cNvSpPr>
            <p:nvPr/>
          </p:nvSpPr>
          <p:spPr bwMode="auto">
            <a:xfrm>
              <a:off x="4130" y="3103"/>
              <a:ext cx="207" cy="8"/>
            </a:xfrm>
            <a:prstGeom prst="rect">
              <a:avLst/>
            </a:prstGeom>
            <a:solidFill>
              <a:srgbClr val="50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87" name="Rectangle 267"/>
            <p:cNvSpPr>
              <a:spLocks noChangeArrowheads="1"/>
            </p:cNvSpPr>
            <p:nvPr/>
          </p:nvSpPr>
          <p:spPr bwMode="auto">
            <a:xfrm>
              <a:off x="4130" y="3111"/>
              <a:ext cx="207" cy="8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88" name="Rectangle 268"/>
            <p:cNvSpPr>
              <a:spLocks noChangeArrowheads="1"/>
            </p:cNvSpPr>
            <p:nvPr/>
          </p:nvSpPr>
          <p:spPr bwMode="auto">
            <a:xfrm>
              <a:off x="4130" y="3119"/>
              <a:ext cx="207" cy="8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89" name="Rectangle 269"/>
            <p:cNvSpPr>
              <a:spLocks noChangeArrowheads="1"/>
            </p:cNvSpPr>
            <p:nvPr/>
          </p:nvSpPr>
          <p:spPr bwMode="auto">
            <a:xfrm>
              <a:off x="4130" y="3127"/>
              <a:ext cx="207" cy="8"/>
            </a:xfrm>
            <a:prstGeom prst="rect">
              <a:avLst/>
            </a:prstGeom>
            <a:solidFill>
              <a:srgbClr val="4D67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90" name="Rectangle 270"/>
            <p:cNvSpPr>
              <a:spLocks noChangeArrowheads="1"/>
            </p:cNvSpPr>
            <p:nvPr/>
          </p:nvSpPr>
          <p:spPr bwMode="auto">
            <a:xfrm>
              <a:off x="4130" y="3135"/>
              <a:ext cx="207" cy="8"/>
            </a:xfrm>
            <a:prstGeom prst="rect">
              <a:avLst/>
            </a:prstGeom>
            <a:solidFill>
              <a:srgbClr val="4D66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91" name="Rectangle 271"/>
            <p:cNvSpPr>
              <a:spLocks noChangeArrowheads="1"/>
            </p:cNvSpPr>
            <p:nvPr/>
          </p:nvSpPr>
          <p:spPr bwMode="auto">
            <a:xfrm>
              <a:off x="4130" y="3143"/>
              <a:ext cx="207" cy="8"/>
            </a:xfrm>
            <a:prstGeom prst="rect">
              <a:avLst/>
            </a:prstGeom>
            <a:solidFill>
              <a:srgbClr val="4C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92" name="Rectangle 272"/>
            <p:cNvSpPr>
              <a:spLocks noChangeArrowheads="1"/>
            </p:cNvSpPr>
            <p:nvPr/>
          </p:nvSpPr>
          <p:spPr bwMode="auto">
            <a:xfrm>
              <a:off x="4130" y="3151"/>
              <a:ext cx="207" cy="8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93" name="Rectangle 273"/>
            <p:cNvSpPr>
              <a:spLocks noChangeArrowheads="1"/>
            </p:cNvSpPr>
            <p:nvPr/>
          </p:nvSpPr>
          <p:spPr bwMode="auto">
            <a:xfrm>
              <a:off x="4130" y="3159"/>
              <a:ext cx="207" cy="8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94" name="Rectangle 274"/>
            <p:cNvSpPr>
              <a:spLocks noChangeArrowheads="1"/>
            </p:cNvSpPr>
            <p:nvPr/>
          </p:nvSpPr>
          <p:spPr bwMode="auto">
            <a:xfrm>
              <a:off x="4130" y="3167"/>
              <a:ext cx="207" cy="8"/>
            </a:xfrm>
            <a:prstGeom prst="rect">
              <a:avLst/>
            </a:prstGeom>
            <a:solidFill>
              <a:srgbClr val="4B63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95" name="Rectangle 275"/>
            <p:cNvSpPr>
              <a:spLocks noChangeArrowheads="1"/>
            </p:cNvSpPr>
            <p:nvPr/>
          </p:nvSpPr>
          <p:spPr bwMode="auto">
            <a:xfrm>
              <a:off x="4130" y="3175"/>
              <a:ext cx="207" cy="8"/>
            </a:xfrm>
            <a:prstGeom prst="rect">
              <a:avLst/>
            </a:prstGeom>
            <a:solidFill>
              <a:srgbClr val="4A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96" name="Rectangle 276"/>
            <p:cNvSpPr>
              <a:spLocks noChangeArrowheads="1"/>
            </p:cNvSpPr>
            <p:nvPr/>
          </p:nvSpPr>
          <p:spPr bwMode="auto">
            <a:xfrm>
              <a:off x="4130" y="3183"/>
              <a:ext cx="207" cy="8"/>
            </a:xfrm>
            <a:prstGeom prst="rect">
              <a:avLst/>
            </a:prstGeom>
            <a:solidFill>
              <a:srgbClr val="4A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97" name="Rectangle 277"/>
            <p:cNvSpPr>
              <a:spLocks noChangeArrowheads="1"/>
            </p:cNvSpPr>
            <p:nvPr/>
          </p:nvSpPr>
          <p:spPr bwMode="auto">
            <a:xfrm>
              <a:off x="4130" y="3191"/>
              <a:ext cx="207" cy="8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98" name="Rectangle 278"/>
            <p:cNvSpPr>
              <a:spLocks noChangeArrowheads="1"/>
            </p:cNvSpPr>
            <p:nvPr/>
          </p:nvSpPr>
          <p:spPr bwMode="auto">
            <a:xfrm>
              <a:off x="4130" y="3199"/>
              <a:ext cx="207" cy="15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4999" name="Rectangle 279"/>
            <p:cNvSpPr>
              <a:spLocks noChangeArrowheads="1"/>
            </p:cNvSpPr>
            <p:nvPr/>
          </p:nvSpPr>
          <p:spPr bwMode="auto">
            <a:xfrm>
              <a:off x="4130" y="3214"/>
              <a:ext cx="207" cy="16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00" name="Rectangle 280"/>
            <p:cNvSpPr>
              <a:spLocks noChangeArrowheads="1"/>
            </p:cNvSpPr>
            <p:nvPr/>
          </p:nvSpPr>
          <p:spPr bwMode="auto">
            <a:xfrm>
              <a:off x="4130" y="3230"/>
              <a:ext cx="207" cy="16"/>
            </a:xfrm>
            <a:prstGeom prst="rect">
              <a:avLst/>
            </a:prstGeom>
            <a:solidFill>
              <a:srgbClr val="47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01" name="Rectangle 281"/>
            <p:cNvSpPr>
              <a:spLocks noChangeArrowheads="1"/>
            </p:cNvSpPr>
            <p:nvPr/>
          </p:nvSpPr>
          <p:spPr bwMode="auto">
            <a:xfrm>
              <a:off x="4130" y="3246"/>
              <a:ext cx="207" cy="8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02" name="Rectangle 282"/>
            <p:cNvSpPr>
              <a:spLocks noChangeArrowheads="1"/>
            </p:cNvSpPr>
            <p:nvPr/>
          </p:nvSpPr>
          <p:spPr bwMode="auto">
            <a:xfrm>
              <a:off x="4130" y="2298"/>
              <a:ext cx="207" cy="95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03" name="Rectangle 283"/>
            <p:cNvSpPr>
              <a:spLocks noChangeArrowheads="1"/>
            </p:cNvSpPr>
            <p:nvPr/>
          </p:nvSpPr>
          <p:spPr bwMode="auto">
            <a:xfrm>
              <a:off x="909" y="2704"/>
              <a:ext cx="208" cy="16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04" name="Rectangle 284"/>
            <p:cNvSpPr>
              <a:spLocks noChangeArrowheads="1"/>
            </p:cNvSpPr>
            <p:nvPr/>
          </p:nvSpPr>
          <p:spPr bwMode="auto">
            <a:xfrm>
              <a:off x="909" y="2720"/>
              <a:ext cx="208" cy="16"/>
            </a:xfrm>
            <a:prstGeom prst="rect">
              <a:avLst/>
            </a:prstGeom>
            <a:solidFill>
              <a:srgbClr val="00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05" name="Rectangle 285"/>
            <p:cNvSpPr>
              <a:spLocks noChangeArrowheads="1"/>
            </p:cNvSpPr>
            <p:nvPr/>
          </p:nvSpPr>
          <p:spPr bwMode="auto">
            <a:xfrm>
              <a:off x="909" y="2736"/>
              <a:ext cx="208" cy="8"/>
            </a:xfrm>
            <a:prstGeom prst="rect">
              <a:avLst/>
            </a:prstGeom>
            <a:solidFill>
              <a:srgbClr val="00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06" name="Rectangle 286"/>
            <p:cNvSpPr>
              <a:spLocks noChangeArrowheads="1"/>
            </p:cNvSpPr>
            <p:nvPr/>
          </p:nvSpPr>
          <p:spPr bwMode="auto">
            <a:xfrm>
              <a:off x="909" y="2744"/>
              <a:ext cx="208" cy="8"/>
            </a:xfrm>
            <a:prstGeom prst="rect">
              <a:avLst/>
            </a:prstGeom>
            <a:solidFill>
              <a:srgbClr val="00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07" name="Rectangle 287"/>
            <p:cNvSpPr>
              <a:spLocks noChangeArrowheads="1"/>
            </p:cNvSpPr>
            <p:nvPr/>
          </p:nvSpPr>
          <p:spPr bwMode="auto">
            <a:xfrm>
              <a:off x="909" y="2752"/>
              <a:ext cx="208" cy="8"/>
            </a:xfrm>
            <a:prstGeom prst="rect">
              <a:avLst/>
            </a:prstGeom>
            <a:solidFill>
              <a:srgbClr val="00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08" name="Rectangle 288"/>
            <p:cNvSpPr>
              <a:spLocks noChangeArrowheads="1"/>
            </p:cNvSpPr>
            <p:nvPr/>
          </p:nvSpPr>
          <p:spPr bwMode="auto">
            <a:xfrm>
              <a:off x="909" y="2760"/>
              <a:ext cx="208" cy="8"/>
            </a:xfrm>
            <a:prstGeom prst="rect">
              <a:avLst/>
            </a:prstGeom>
            <a:solidFill>
              <a:srgbClr val="00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09" name="Rectangle 289"/>
            <p:cNvSpPr>
              <a:spLocks noChangeArrowheads="1"/>
            </p:cNvSpPr>
            <p:nvPr/>
          </p:nvSpPr>
          <p:spPr bwMode="auto">
            <a:xfrm>
              <a:off x="909" y="2768"/>
              <a:ext cx="208" cy="8"/>
            </a:xfrm>
            <a:prstGeom prst="rect">
              <a:avLst/>
            </a:prstGeom>
            <a:solidFill>
              <a:srgbClr val="00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10" name="Rectangle 290"/>
            <p:cNvSpPr>
              <a:spLocks noChangeArrowheads="1"/>
            </p:cNvSpPr>
            <p:nvPr/>
          </p:nvSpPr>
          <p:spPr bwMode="auto">
            <a:xfrm>
              <a:off x="909" y="2776"/>
              <a:ext cx="208" cy="8"/>
            </a:xfrm>
            <a:prstGeom prst="rect">
              <a:avLst/>
            </a:prstGeom>
            <a:solidFill>
              <a:srgbClr val="00C8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11" name="Rectangle 291"/>
            <p:cNvSpPr>
              <a:spLocks noChangeArrowheads="1"/>
            </p:cNvSpPr>
            <p:nvPr/>
          </p:nvSpPr>
          <p:spPr bwMode="auto">
            <a:xfrm>
              <a:off x="909" y="2784"/>
              <a:ext cx="208" cy="8"/>
            </a:xfrm>
            <a:prstGeom prst="rect">
              <a:avLst/>
            </a:prstGeom>
            <a:solidFill>
              <a:srgbClr val="00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12" name="Rectangle 292"/>
            <p:cNvSpPr>
              <a:spLocks noChangeArrowheads="1"/>
            </p:cNvSpPr>
            <p:nvPr/>
          </p:nvSpPr>
          <p:spPr bwMode="auto">
            <a:xfrm>
              <a:off x="909" y="2792"/>
              <a:ext cx="208" cy="8"/>
            </a:xfrm>
            <a:prstGeom prst="rect">
              <a:avLst/>
            </a:prstGeom>
            <a:solidFill>
              <a:srgbClr val="00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13" name="Rectangle 293"/>
            <p:cNvSpPr>
              <a:spLocks noChangeArrowheads="1"/>
            </p:cNvSpPr>
            <p:nvPr/>
          </p:nvSpPr>
          <p:spPr bwMode="auto">
            <a:xfrm>
              <a:off x="909" y="2800"/>
              <a:ext cx="208" cy="8"/>
            </a:xfrm>
            <a:prstGeom prst="rect">
              <a:avLst/>
            </a:prstGeom>
            <a:solidFill>
              <a:srgbClr val="00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14" name="Rectangle 294"/>
            <p:cNvSpPr>
              <a:spLocks noChangeArrowheads="1"/>
            </p:cNvSpPr>
            <p:nvPr/>
          </p:nvSpPr>
          <p:spPr bwMode="auto">
            <a:xfrm>
              <a:off x="909" y="2808"/>
              <a:ext cx="208" cy="8"/>
            </a:xfrm>
            <a:prstGeom prst="rect">
              <a:avLst/>
            </a:prstGeom>
            <a:solidFill>
              <a:srgbClr val="00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15" name="Rectangle 295"/>
            <p:cNvSpPr>
              <a:spLocks noChangeArrowheads="1"/>
            </p:cNvSpPr>
            <p:nvPr/>
          </p:nvSpPr>
          <p:spPr bwMode="auto">
            <a:xfrm>
              <a:off x="909" y="2816"/>
              <a:ext cx="208" cy="8"/>
            </a:xfrm>
            <a:prstGeom prst="rect">
              <a:avLst/>
            </a:prstGeom>
            <a:solidFill>
              <a:srgbClr val="00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16" name="Rectangle 296"/>
            <p:cNvSpPr>
              <a:spLocks noChangeArrowheads="1"/>
            </p:cNvSpPr>
            <p:nvPr/>
          </p:nvSpPr>
          <p:spPr bwMode="auto">
            <a:xfrm>
              <a:off x="909" y="2824"/>
              <a:ext cx="208" cy="8"/>
            </a:xfrm>
            <a:prstGeom prst="rect">
              <a:avLst/>
            </a:prstGeom>
            <a:solidFill>
              <a:srgbClr val="00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17" name="Rectangle 297"/>
            <p:cNvSpPr>
              <a:spLocks noChangeArrowheads="1"/>
            </p:cNvSpPr>
            <p:nvPr/>
          </p:nvSpPr>
          <p:spPr bwMode="auto">
            <a:xfrm>
              <a:off x="909" y="2832"/>
              <a:ext cx="208" cy="8"/>
            </a:xfrm>
            <a:prstGeom prst="rect">
              <a:avLst/>
            </a:prstGeom>
            <a:solidFill>
              <a:srgbClr val="00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18" name="Rectangle 298"/>
            <p:cNvSpPr>
              <a:spLocks noChangeArrowheads="1"/>
            </p:cNvSpPr>
            <p:nvPr/>
          </p:nvSpPr>
          <p:spPr bwMode="auto">
            <a:xfrm>
              <a:off x="909" y="2840"/>
              <a:ext cx="208" cy="8"/>
            </a:xfrm>
            <a:prstGeom prst="rect">
              <a:avLst/>
            </a:prstGeom>
            <a:solidFill>
              <a:srgbClr val="00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19" name="Rectangle 299"/>
            <p:cNvSpPr>
              <a:spLocks noChangeArrowheads="1"/>
            </p:cNvSpPr>
            <p:nvPr/>
          </p:nvSpPr>
          <p:spPr bwMode="auto">
            <a:xfrm>
              <a:off x="909" y="2848"/>
              <a:ext cx="208" cy="8"/>
            </a:xfrm>
            <a:prstGeom prst="rect">
              <a:avLst/>
            </a:prstGeom>
            <a:solidFill>
              <a:srgbClr val="0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20" name="Rectangle 300"/>
            <p:cNvSpPr>
              <a:spLocks noChangeArrowheads="1"/>
            </p:cNvSpPr>
            <p:nvPr/>
          </p:nvSpPr>
          <p:spPr bwMode="auto">
            <a:xfrm>
              <a:off x="909" y="2856"/>
              <a:ext cx="208" cy="8"/>
            </a:xfrm>
            <a:prstGeom prst="rect">
              <a:avLst/>
            </a:prstGeom>
            <a:solidFill>
              <a:srgbClr val="00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21" name="Rectangle 301"/>
            <p:cNvSpPr>
              <a:spLocks noChangeArrowheads="1"/>
            </p:cNvSpPr>
            <p:nvPr/>
          </p:nvSpPr>
          <p:spPr bwMode="auto">
            <a:xfrm>
              <a:off x="909" y="2864"/>
              <a:ext cx="208" cy="8"/>
            </a:xfrm>
            <a:prstGeom prst="rect">
              <a:avLst/>
            </a:prstGeom>
            <a:solidFill>
              <a:srgbClr val="00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22" name="Rectangle 302"/>
            <p:cNvSpPr>
              <a:spLocks noChangeArrowheads="1"/>
            </p:cNvSpPr>
            <p:nvPr/>
          </p:nvSpPr>
          <p:spPr bwMode="auto">
            <a:xfrm>
              <a:off x="909" y="2872"/>
              <a:ext cx="208" cy="8"/>
            </a:xfrm>
            <a:prstGeom prst="rect">
              <a:avLst/>
            </a:prstGeom>
            <a:solidFill>
              <a:srgbClr val="00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23" name="Rectangle 303"/>
            <p:cNvSpPr>
              <a:spLocks noChangeArrowheads="1"/>
            </p:cNvSpPr>
            <p:nvPr/>
          </p:nvSpPr>
          <p:spPr bwMode="auto">
            <a:xfrm>
              <a:off x="909" y="2880"/>
              <a:ext cx="208" cy="8"/>
            </a:xfrm>
            <a:prstGeom prst="rect">
              <a:avLst/>
            </a:prstGeom>
            <a:solidFill>
              <a:srgbClr val="00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24" name="Rectangle 304"/>
            <p:cNvSpPr>
              <a:spLocks noChangeArrowheads="1"/>
            </p:cNvSpPr>
            <p:nvPr/>
          </p:nvSpPr>
          <p:spPr bwMode="auto">
            <a:xfrm>
              <a:off x="909" y="2888"/>
              <a:ext cx="208" cy="8"/>
            </a:xfrm>
            <a:prstGeom prst="rect">
              <a:avLst/>
            </a:prstGeom>
            <a:solidFill>
              <a:srgbClr val="00B7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25" name="Rectangle 305"/>
            <p:cNvSpPr>
              <a:spLocks noChangeArrowheads="1"/>
            </p:cNvSpPr>
            <p:nvPr/>
          </p:nvSpPr>
          <p:spPr bwMode="auto">
            <a:xfrm>
              <a:off x="909" y="2896"/>
              <a:ext cx="208" cy="8"/>
            </a:xfrm>
            <a:prstGeom prst="rect">
              <a:avLst/>
            </a:prstGeom>
            <a:solidFill>
              <a:srgbClr val="00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26" name="Rectangle 306"/>
            <p:cNvSpPr>
              <a:spLocks noChangeArrowheads="1"/>
            </p:cNvSpPr>
            <p:nvPr/>
          </p:nvSpPr>
          <p:spPr bwMode="auto">
            <a:xfrm>
              <a:off x="909" y="2904"/>
              <a:ext cx="208" cy="8"/>
            </a:xfrm>
            <a:prstGeom prst="rect">
              <a:avLst/>
            </a:prstGeom>
            <a:solidFill>
              <a:srgbClr val="00B4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27" name="Rectangle 307"/>
            <p:cNvSpPr>
              <a:spLocks noChangeArrowheads="1"/>
            </p:cNvSpPr>
            <p:nvPr/>
          </p:nvSpPr>
          <p:spPr bwMode="auto">
            <a:xfrm>
              <a:off x="909" y="2912"/>
              <a:ext cx="208" cy="8"/>
            </a:xfrm>
            <a:prstGeom prst="rect">
              <a:avLst/>
            </a:prstGeom>
            <a:solidFill>
              <a:srgbClr val="00B2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28" name="Rectangle 308"/>
            <p:cNvSpPr>
              <a:spLocks noChangeArrowheads="1"/>
            </p:cNvSpPr>
            <p:nvPr/>
          </p:nvSpPr>
          <p:spPr bwMode="auto">
            <a:xfrm>
              <a:off x="909" y="2920"/>
              <a:ext cx="208" cy="8"/>
            </a:xfrm>
            <a:prstGeom prst="rect">
              <a:avLst/>
            </a:prstGeom>
            <a:solidFill>
              <a:srgbClr val="00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29" name="Rectangle 309"/>
            <p:cNvSpPr>
              <a:spLocks noChangeArrowheads="1"/>
            </p:cNvSpPr>
            <p:nvPr/>
          </p:nvSpPr>
          <p:spPr bwMode="auto">
            <a:xfrm>
              <a:off x="909" y="2928"/>
              <a:ext cx="208" cy="7"/>
            </a:xfrm>
            <a:prstGeom prst="rect">
              <a:avLst/>
            </a:prstGeom>
            <a:solidFill>
              <a:srgbClr val="00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30" name="Rectangle 310"/>
            <p:cNvSpPr>
              <a:spLocks noChangeArrowheads="1"/>
            </p:cNvSpPr>
            <p:nvPr/>
          </p:nvSpPr>
          <p:spPr bwMode="auto">
            <a:xfrm>
              <a:off x="909" y="2935"/>
              <a:ext cx="208" cy="8"/>
            </a:xfrm>
            <a:prstGeom prst="rect">
              <a:avLst/>
            </a:prstGeom>
            <a:solidFill>
              <a:srgbClr val="00AC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31" name="Rectangle 311"/>
            <p:cNvSpPr>
              <a:spLocks noChangeArrowheads="1"/>
            </p:cNvSpPr>
            <p:nvPr/>
          </p:nvSpPr>
          <p:spPr bwMode="auto">
            <a:xfrm>
              <a:off x="909" y="2943"/>
              <a:ext cx="208" cy="8"/>
            </a:xfrm>
            <a:prstGeom prst="rect">
              <a:avLst/>
            </a:prstGeom>
            <a:solidFill>
              <a:srgbClr val="00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32" name="Rectangle 312"/>
            <p:cNvSpPr>
              <a:spLocks noChangeArrowheads="1"/>
            </p:cNvSpPr>
            <p:nvPr/>
          </p:nvSpPr>
          <p:spPr bwMode="auto">
            <a:xfrm>
              <a:off x="909" y="2951"/>
              <a:ext cx="208" cy="8"/>
            </a:xfrm>
            <a:prstGeom prst="rect">
              <a:avLst/>
            </a:prstGeom>
            <a:solidFill>
              <a:srgbClr val="00A8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33" name="Rectangle 313"/>
            <p:cNvSpPr>
              <a:spLocks noChangeArrowheads="1"/>
            </p:cNvSpPr>
            <p:nvPr/>
          </p:nvSpPr>
          <p:spPr bwMode="auto">
            <a:xfrm>
              <a:off x="909" y="2959"/>
              <a:ext cx="208" cy="8"/>
            </a:xfrm>
            <a:prstGeom prst="rect">
              <a:avLst/>
            </a:prstGeom>
            <a:solidFill>
              <a:srgbClr val="00A6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34" name="Rectangle 314"/>
            <p:cNvSpPr>
              <a:spLocks noChangeArrowheads="1"/>
            </p:cNvSpPr>
            <p:nvPr/>
          </p:nvSpPr>
          <p:spPr bwMode="auto">
            <a:xfrm>
              <a:off x="909" y="2967"/>
              <a:ext cx="208" cy="8"/>
            </a:xfrm>
            <a:prstGeom prst="rect">
              <a:avLst/>
            </a:prstGeom>
            <a:solidFill>
              <a:srgbClr val="00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35" name="Rectangle 315"/>
            <p:cNvSpPr>
              <a:spLocks noChangeArrowheads="1"/>
            </p:cNvSpPr>
            <p:nvPr/>
          </p:nvSpPr>
          <p:spPr bwMode="auto">
            <a:xfrm>
              <a:off x="909" y="2975"/>
              <a:ext cx="208" cy="8"/>
            </a:xfrm>
            <a:prstGeom prst="rect">
              <a:avLst/>
            </a:prstGeom>
            <a:solidFill>
              <a:srgbClr val="00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36" name="Rectangle 316"/>
            <p:cNvSpPr>
              <a:spLocks noChangeArrowheads="1"/>
            </p:cNvSpPr>
            <p:nvPr/>
          </p:nvSpPr>
          <p:spPr bwMode="auto">
            <a:xfrm>
              <a:off x="909" y="2983"/>
              <a:ext cx="208" cy="8"/>
            </a:xfrm>
            <a:prstGeom prst="rect">
              <a:avLst/>
            </a:prstGeom>
            <a:solidFill>
              <a:srgbClr val="00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37" name="Rectangle 317"/>
            <p:cNvSpPr>
              <a:spLocks noChangeArrowheads="1"/>
            </p:cNvSpPr>
            <p:nvPr/>
          </p:nvSpPr>
          <p:spPr bwMode="auto">
            <a:xfrm>
              <a:off x="909" y="2991"/>
              <a:ext cx="208" cy="8"/>
            </a:xfrm>
            <a:prstGeom prst="rect">
              <a:avLst/>
            </a:prstGeom>
            <a:solidFill>
              <a:srgbClr val="009B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38" name="Rectangle 318"/>
            <p:cNvSpPr>
              <a:spLocks noChangeArrowheads="1"/>
            </p:cNvSpPr>
            <p:nvPr/>
          </p:nvSpPr>
          <p:spPr bwMode="auto">
            <a:xfrm>
              <a:off x="909" y="2999"/>
              <a:ext cx="208" cy="8"/>
            </a:xfrm>
            <a:prstGeom prst="rect">
              <a:avLst/>
            </a:prstGeom>
            <a:solidFill>
              <a:srgbClr val="00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39" name="Rectangle 319"/>
            <p:cNvSpPr>
              <a:spLocks noChangeArrowheads="1"/>
            </p:cNvSpPr>
            <p:nvPr/>
          </p:nvSpPr>
          <p:spPr bwMode="auto">
            <a:xfrm>
              <a:off x="909" y="3007"/>
              <a:ext cx="208" cy="8"/>
            </a:xfrm>
            <a:prstGeom prst="rect">
              <a:avLst/>
            </a:prstGeom>
            <a:solidFill>
              <a:srgbClr val="00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40" name="Rectangle 320"/>
            <p:cNvSpPr>
              <a:spLocks noChangeArrowheads="1"/>
            </p:cNvSpPr>
            <p:nvPr/>
          </p:nvSpPr>
          <p:spPr bwMode="auto">
            <a:xfrm>
              <a:off x="909" y="3015"/>
              <a:ext cx="208" cy="8"/>
            </a:xfrm>
            <a:prstGeom prst="rect">
              <a:avLst/>
            </a:prstGeom>
            <a:solidFill>
              <a:srgbClr val="00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41" name="Rectangle 321"/>
            <p:cNvSpPr>
              <a:spLocks noChangeArrowheads="1"/>
            </p:cNvSpPr>
            <p:nvPr/>
          </p:nvSpPr>
          <p:spPr bwMode="auto">
            <a:xfrm>
              <a:off x="909" y="3023"/>
              <a:ext cx="208" cy="8"/>
            </a:xfrm>
            <a:prstGeom prst="rect">
              <a:avLst/>
            </a:prstGeom>
            <a:solidFill>
              <a:srgbClr val="0091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42" name="Rectangle 322"/>
            <p:cNvSpPr>
              <a:spLocks noChangeArrowheads="1"/>
            </p:cNvSpPr>
            <p:nvPr/>
          </p:nvSpPr>
          <p:spPr bwMode="auto">
            <a:xfrm>
              <a:off x="909" y="3031"/>
              <a:ext cx="208" cy="8"/>
            </a:xfrm>
            <a:prstGeom prst="rect">
              <a:avLst/>
            </a:prstGeom>
            <a:solidFill>
              <a:srgbClr val="00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43" name="Rectangle 323"/>
            <p:cNvSpPr>
              <a:spLocks noChangeArrowheads="1"/>
            </p:cNvSpPr>
            <p:nvPr/>
          </p:nvSpPr>
          <p:spPr bwMode="auto">
            <a:xfrm>
              <a:off x="909" y="3039"/>
              <a:ext cx="208" cy="8"/>
            </a:xfrm>
            <a:prstGeom prst="rect">
              <a:avLst/>
            </a:prstGeom>
            <a:solidFill>
              <a:srgbClr val="00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44" name="Rectangle 324"/>
            <p:cNvSpPr>
              <a:spLocks noChangeArrowheads="1"/>
            </p:cNvSpPr>
            <p:nvPr/>
          </p:nvSpPr>
          <p:spPr bwMode="auto">
            <a:xfrm>
              <a:off x="909" y="3047"/>
              <a:ext cx="208" cy="8"/>
            </a:xfrm>
            <a:prstGeom prst="rect">
              <a:avLst/>
            </a:prstGeom>
            <a:solidFill>
              <a:srgbClr val="00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45" name="Rectangle 325"/>
            <p:cNvSpPr>
              <a:spLocks noChangeArrowheads="1"/>
            </p:cNvSpPr>
            <p:nvPr/>
          </p:nvSpPr>
          <p:spPr bwMode="auto">
            <a:xfrm>
              <a:off x="909" y="3055"/>
              <a:ext cx="208" cy="8"/>
            </a:xfrm>
            <a:prstGeom prst="rect">
              <a:avLst/>
            </a:prstGeom>
            <a:solidFill>
              <a:srgbClr val="00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46" name="Rectangle 326"/>
            <p:cNvSpPr>
              <a:spLocks noChangeArrowheads="1"/>
            </p:cNvSpPr>
            <p:nvPr/>
          </p:nvSpPr>
          <p:spPr bwMode="auto">
            <a:xfrm>
              <a:off x="909" y="3063"/>
              <a:ext cx="208" cy="8"/>
            </a:xfrm>
            <a:prstGeom prst="rect">
              <a:avLst/>
            </a:prstGeom>
            <a:solidFill>
              <a:srgbClr val="0084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47" name="Rectangle 327"/>
            <p:cNvSpPr>
              <a:spLocks noChangeArrowheads="1"/>
            </p:cNvSpPr>
            <p:nvPr/>
          </p:nvSpPr>
          <p:spPr bwMode="auto">
            <a:xfrm>
              <a:off x="909" y="3071"/>
              <a:ext cx="208" cy="8"/>
            </a:xfrm>
            <a:prstGeom prst="rect">
              <a:avLst/>
            </a:prstGeom>
            <a:solidFill>
              <a:srgbClr val="00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48" name="Rectangle 328"/>
            <p:cNvSpPr>
              <a:spLocks noChangeArrowheads="1"/>
            </p:cNvSpPr>
            <p:nvPr/>
          </p:nvSpPr>
          <p:spPr bwMode="auto">
            <a:xfrm>
              <a:off x="909" y="3079"/>
              <a:ext cx="208" cy="8"/>
            </a:xfrm>
            <a:prstGeom prst="rect">
              <a:avLst/>
            </a:prstGeom>
            <a:solidFill>
              <a:srgbClr val="0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49" name="Rectangle 329"/>
            <p:cNvSpPr>
              <a:spLocks noChangeArrowheads="1"/>
            </p:cNvSpPr>
            <p:nvPr/>
          </p:nvSpPr>
          <p:spPr bwMode="auto">
            <a:xfrm>
              <a:off x="909" y="3087"/>
              <a:ext cx="208" cy="8"/>
            </a:xfrm>
            <a:prstGeom prst="rect">
              <a:avLst/>
            </a:prstGeom>
            <a:solidFill>
              <a:srgbClr val="00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50" name="Rectangle 330"/>
            <p:cNvSpPr>
              <a:spLocks noChangeArrowheads="1"/>
            </p:cNvSpPr>
            <p:nvPr/>
          </p:nvSpPr>
          <p:spPr bwMode="auto">
            <a:xfrm>
              <a:off x="909" y="3095"/>
              <a:ext cx="208" cy="8"/>
            </a:xfrm>
            <a:prstGeom prst="rect">
              <a:avLst/>
            </a:prstGeom>
            <a:solidFill>
              <a:srgbClr val="00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51" name="Rectangle 331"/>
            <p:cNvSpPr>
              <a:spLocks noChangeArrowheads="1"/>
            </p:cNvSpPr>
            <p:nvPr/>
          </p:nvSpPr>
          <p:spPr bwMode="auto">
            <a:xfrm>
              <a:off x="909" y="3103"/>
              <a:ext cx="208" cy="8"/>
            </a:xfrm>
            <a:prstGeom prst="rect">
              <a:avLst/>
            </a:prstGeom>
            <a:solidFill>
              <a:srgbClr val="0078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52" name="Rectangle 332"/>
            <p:cNvSpPr>
              <a:spLocks noChangeArrowheads="1"/>
            </p:cNvSpPr>
            <p:nvPr/>
          </p:nvSpPr>
          <p:spPr bwMode="auto">
            <a:xfrm>
              <a:off x="909" y="3111"/>
              <a:ext cx="208" cy="8"/>
            </a:xfrm>
            <a:prstGeom prst="rect">
              <a:avLst/>
            </a:prstGeom>
            <a:solidFill>
              <a:srgbClr val="00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53" name="Rectangle 333"/>
            <p:cNvSpPr>
              <a:spLocks noChangeArrowheads="1"/>
            </p:cNvSpPr>
            <p:nvPr/>
          </p:nvSpPr>
          <p:spPr bwMode="auto">
            <a:xfrm>
              <a:off x="909" y="3119"/>
              <a:ext cx="208" cy="8"/>
            </a:xfrm>
            <a:prstGeom prst="rect">
              <a:avLst/>
            </a:prstGeom>
            <a:solidFill>
              <a:srgbClr val="00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54" name="Rectangle 334"/>
            <p:cNvSpPr>
              <a:spLocks noChangeArrowheads="1"/>
            </p:cNvSpPr>
            <p:nvPr/>
          </p:nvSpPr>
          <p:spPr bwMode="auto">
            <a:xfrm>
              <a:off x="909" y="3127"/>
              <a:ext cx="208" cy="8"/>
            </a:xfrm>
            <a:prstGeom prst="rect">
              <a:avLst/>
            </a:prstGeom>
            <a:solidFill>
              <a:srgbClr val="0072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55" name="Rectangle 335"/>
            <p:cNvSpPr>
              <a:spLocks noChangeArrowheads="1"/>
            </p:cNvSpPr>
            <p:nvPr/>
          </p:nvSpPr>
          <p:spPr bwMode="auto">
            <a:xfrm>
              <a:off x="909" y="3135"/>
              <a:ext cx="208" cy="8"/>
            </a:xfrm>
            <a:prstGeom prst="rect">
              <a:avLst/>
            </a:prstGeom>
            <a:solidFill>
              <a:srgbClr val="00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56" name="Rectangle 336"/>
            <p:cNvSpPr>
              <a:spLocks noChangeArrowheads="1"/>
            </p:cNvSpPr>
            <p:nvPr/>
          </p:nvSpPr>
          <p:spPr bwMode="auto">
            <a:xfrm>
              <a:off x="909" y="3143"/>
              <a:ext cx="208" cy="8"/>
            </a:xfrm>
            <a:prstGeom prst="rect">
              <a:avLst/>
            </a:prstGeom>
            <a:solidFill>
              <a:srgbClr val="00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57" name="Rectangle 337"/>
            <p:cNvSpPr>
              <a:spLocks noChangeArrowheads="1"/>
            </p:cNvSpPr>
            <p:nvPr/>
          </p:nvSpPr>
          <p:spPr bwMode="auto">
            <a:xfrm>
              <a:off x="909" y="3151"/>
              <a:ext cx="208" cy="8"/>
            </a:xfrm>
            <a:prstGeom prst="rect">
              <a:avLst/>
            </a:prstGeom>
            <a:solidFill>
              <a:srgbClr val="00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58" name="Rectangle 338"/>
            <p:cNvSpPr>
              <a:spLocks noChangeArrowheads="1"/>
            </p:cNvSpPr>
            <p:nvPr/>
          </p:nvSpPr>
          <p:spPr bwMode="auto">
            <a:xfrm>
              <a:off x="909" y="3159"/>
              <a:ext cx="208" cy="8"/>
            </a:xfrm>
            <a:prstGeom prst="rect">
              <a:avLst/>
            </a:prstGeom>
            <a:solidFill>
              <a:srgbClr val="00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59" name="Rectangle 339"/>
            <p:cNvSpPr>
              <a:spLocks noChangeArrowheads="1"/>
            </p:cNvSpPr>
            <p:nvPr/>
          </p:nvSpPr>
          <p:spPr bwMode="auto">
            <a:xfrm>
              <a:off x="909" y="3167"/>
              <a:ext cx="208" cy="8"/>
            </a:xfrm>
            <a:prstGeom prst="rect">
              <a:avLst/>
            </a:prstGeom>
            <a:solidFill>
              <a:srgbClr val="00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60" name="Rectangle 340"/>
            <p:cNvSpPr>
              <a:spLocks noChangeArrowheads="1"/>
            </p:cNvSpPr>
            <p:nvPr/>
          </p:nvSpPr>
          <p:spPr bwMode="auto">
            <a:xfrm>
              <a:off x="909" y="3175"/>
              <a:ext cx="208" cy="8"/>
            </a:xfrm>
            <a:prstGeom prst="rect">
              <a:avLst/>
            </a:prstGeom>
            <a:solidFill>
              <a:srgbClr val="00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61" name="Rectangle 341"/>
            <p:cNvSpPr>
              <a:spLocks noChangeArrowheads="1"/>
            </p:cNvSpPr>
            <p:nvPr/>
          </p:nvSpPr>
          <p:spPr bwMode="auto">
            <a:xfrm>
              <a:off x="909" y="3183"/>
              <a:ext cx="208" cy="8"/>
            </a:xfrm>
            <a:prstGeom prst="rect">
              <a:avLst/>
            </a:prstGeom>
            <a:solidFill>
              <a:srgbClr val="00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62" name="Rectangle 342"/>
            <p:cNvSpPr>
              <a:spLocks noChangeArrowheads="1"/>
            </p:cNvSpPr>
            <p:nvPr/>
          </p:nvSpPr>
          <p:spPr bwMode="auto">
            <a:xfrm>
              <a:off x="909" y="3191"/>
              <a:ext cx="208" cy="8"/>
            </a:xfrm>
            <a:prstGeom prst="rect">
              <a:avLst/>
            </a:prstGeom>
            <a:solidFill>
              <a:srgbClr val="00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63" name="Rectangle 343"/>
            <p:cNvSpPr>
              <a:spLocks noChangeArrowheads="1"/>
            </p:cNvSpPr>
            <p:nvPr/>
          </p:nvSpPr>
          <p:spPr bwMode="auto">
            <a:xfrm>
              <a:off x="909" y="3199"/>
              <a:ext cx="208" cy="7"/>
            </a:xfrm>
            <a:prstGeom prst="rect">
              <a:avLst/>
            </a:prstGeom>
            <a:solidFill>
              <a:srgbClr val="00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64" name="Rectangle 344"/>
            <p:cNvSpPr>
              <a:spLocks noChangeArrowheads="1"/>
            </p:cNvSpPr>
            <p:nvPr/>
          </p:nvSpPr>
          <p:spPr bwMode="auto">
            <a:xfrm>
              <a:off x="909" y="3206"/>
              <a:ext cx="208" cy="8"/>
            </a:xfrm>
            <a:prstGeom prst="rect">
              <a:avLst/>
            </a:prstGeom>
            <a:solidFill>
              <a:srgbClr val="00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65" name="Rectangle 345"/>
            <p:cNvSpPr>
              <a:spLocks noChangeArrowheads="1"/>
            </p:cNvSpPr>
            <p:nvPr/>
          </p:nvSpPr>
          <p:spPr bwMode="auto">
            <a:xfrm>
              <a:off x="909" y="3214"/>
              <a:ext cx="208" cy="8"/>
            </a:xfrm>
            <a:prstGeom prst="rect">
              <a:avLst/>
            </a:prstGeom>
            <a:solidFill>
              <a:srgbClr val="00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66" name="Rectangle 346"/>
            <p:cNvSpPr>
              <a:spLocks noChangeArrowheads="1"/>
            </p:cNvSpPr>
            <p:nvPr/>
          </p:nvSpPr>
          <p:spPr bwMode="auto">
            <a:xfrm>
              <a:off x="909" y="3222"/>
              <a:ext cx="208" cy="8"/>
            </a:xfrm>
            <a:prstGeom prst="rect">
              <a:avLst/>
            </a:prstGeom>
            <a:solidFill>
              <a:srgbClr val="00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67" name="Rectangle 347"/>
            <p:cNvSpPr>
              <a:spLocks noChangeArrowheads="1"/>
            </p:cNvSpPr>
            <p:nvPr/>
          </p:nvSpPr>
          <p:spPr bwMode="auto">
            <a:xfrm>
              <a:off x="909" y="3230"/>
              <a:ext cx="208" cy="8"/>
            </a:xfrm>
            <a:prstGeom prst="rect">
              <a:avLst/>
            </a:prstGeom>
            <a:solidFill>
              <a:srgbClr val="00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68" name="Rectangle 348"/>
            <p:cNvSpPr>
              <a:spLocks noChangeArrowheads="1"/>
            </p:cNvSpPr>
            <p:nvPr/>
          </p:nvSpPr>
          <p:spPr bwMode="auto">
            <a:xfrm>
              <a:off x="909" y="3238"/>
              <a:ext cx="208" cy="8"/>
            </a:xfrm>
            <a:prstGeom prst="rect">
              <a:avLst/>
            </a:prstGeom>
            <a:solidFill>
              <a:srgbClr val="00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69" name="Rectangle 349"/>
            <p:cNvSpPr>
              <a:spLocks noChangeArrowheads="1"/>
            </p:cNvSpPr>
            <p:nvPr/>
          </p:nvSpPr>
          <p:spPr bwMode="auto">
            <a:xfrm>
              <a:off x="909" y="3246"/>
              <a:ext cx="208" cy="8"/>
            </a:xfrm>
            <a:prstGeom prst="rect">
              <a:avLst/>
            </a:prstGeom>
            <a:solidFill>
              <a:srgbClr val="00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70" name="Rectangle 350"/>
            <p:cNvSpPr>
              <a:spLocks noChangeArrowheads="1"/>
            </p:cNvSpPr>
            <p:nvPr/>
          </p:nvSpPr>
          <p:spPr bwMode="auto">
            <a:xfrm>
              <a:off x="909" y="2704"/>
              <a:ext cx="208" cy="55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71" name="Rectangle 351"/>
            <p:cNvSpPr>
              <a:spLocks noChangeArrowheads="1"/>
            </p:cNvSpPr>
            <p:nvPr/>
          </p:nvSpPr>
          <p:spPr bwMode="auto">
            <a:xfrm>
              <a:off x="2049" y="2704"/>
              <a:ext cx="215" cy="16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72" name="Rectangle 352"/>
            <p:cNvSpPr>
              <a:spLocks noChangeArrowheads="1"/>
            </p:cNvSpPr>
            <p:nvPr/>
          </p:nvSpPr>
          <p:spPr bwMode="auto">
            <a:xfrm>
              <a:off x="2049" y="2720"/>
              <a:ext cx="215" cy="16"/>
            </a:xfrm>
            <a:prstGeom prst="rect">
              <a:avLst/>
            </a:prstGeom>
            <a:solidFill>
              <a:srgbClr val="00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73" name="Rectangle 353"/>
            <p:cNvSpPr>
              <a:spLocks noChangeArrowheads="1"/>
            </p:cNvSpPr>
            <p:nvPr/>
          </p:nvSpPr>
          <p:spPr bwMode="auto">
            <a:xfrm>
              <a:off x="2049" y="2736"/>
              <a:ext cx="215" cy="8"/>
            </a:xfrm>
            <a:prstGeom prst="rect">
              <a:avLst/>
            </a:prstGeom>
            <a:solidFill>
              <a:srgbClr val="00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74" name="Rectangle 354"/>
            <p:cNvSpPr>
              <a:spLocks noChangeArrowheads="1"/>
            </p:cNvSpPr>
            <p:nvPr/>
          </p:nvSpPr>
          <p:spPr bwMode="auto">
            <a:xfrm>
              <a:off x="2049" y="2744"/>
              <a:ext cx="215" cy="8"/>
            </a:xfrm>
            <a:prstGeom prst="rect">
              <a:avLst/>
            </a:prstGeom>
            <a:solidFill>
              <a:srgbClr val="00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75" name="Rectangle 355"/>
            <p:cNvSpPr>
              <a:spLocks noChangeArrowheads="1"/>
            </p:cNvSpPr>
            <p:nvPr/>
          </p:nvSpPr>
          <p:spPr bwMode="auto">
            <a:xfrm>
              <a:off x="2049" y="2752"/>
              <a:ext cx="215" cy="8"/>
            </a:xfrm>
            <a:prstGeom prst="rect">
              <a:avLst/>
            </a:prstGeom>
            <a:solidFill>
              <a:srgbClr val="00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76" name="Rectangle 356"/>
            <p:cNvSpPr>
              <a:spLocks noChangeArrowheads="1"/>
            </p:cNvSpPr>
            <p:nvPr/>
          </p:nvSpPr>
          <p:spPr bwMode="auto">
            <a:xfrm>
              <a:off x="2049" y="2760"/>
              <a:ext cx="215" cy="8"/>
            </a:xfrm>
            <a:prstGeom prst="rect">
              <a:avLst/>
            </a:prstGeom>
            <a:solidFill>
              <a:srgbClr val="00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77" name="Rectangle 357"/>
            <p:cNvSpPr>
              <a:spLocks noChangeArrowheads="1"/>
            </p:cNvSpPr>
            <p:nvPr/>
          </p:nvSpPr>
          <p:spPr bwMode="auto">
            <a:xfrm>
              <a:off x="2049" y="2768"/>
              <a:ext cx="215" cy="8"/>
            </a:xfrm>
            <a:prstGeom prst="rect">
              <a:avLst/>
            </a:prstGeom>
            <a:solidFill>
              <a:srgbClr val="00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78" name="Rectangle 358"/>
            <p:cNvSpPr>
              <a:spLocks noChangeArrowheads="1"/>
            </p:cNvSpPr>
            <p:nvPr/>
          </p:nvSpPr>
          <p:spPr bwMode="auto">
            <a:xfrm>
              <a:off x="2049" y="2776"/>
              <a:ext cx="215" cy="8"/>
            </a:xfrm>
            <a:prstGeom prst="rect">
              <a:avLst/>
            </a:prstGeom>
            <a:solidFill>
              <a:srgbClr val="00C8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79" name="Rectangle 359"/>
            <p:cNvSpPr>
              <a:spLocks noChangeArrowheads="1"/>
            </p:cNvSpPr>
            <p:nvPr/>
          </p:nvSpPr>
          <p:spPr bwMode="auto">
            <a:xfrm>
              <a:off x="2049" y="2784"/>
              <a:ext cx="215" cy="8"/>
            </a:xfrm>
            <a:prstGeom prst="rect">
              <a:avLst/>
            </a:prstGeom>
            <a:solidFill>
              <a:srgbClr val="00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80" name="Rectangle 360"/>
            <p:cNvSpPr>
              <a:spLocks noChangeArrowheads="1"/>
            </p:cNvSpPr>
            <p:nvPr/>
          </p:nvSpPr>
          <p:spPr bwMode="auto">
            <a:xfrm>
              <a:off x="2049" y="2792"/>
              <a:ext cx="215" cy="8"/>
            </a:xfrm>
            <a:prstGeom prst="rect">
              <a:avLst/>
            </a:prstGeom>
            <a:solidFill>
              <a:srgbClr val="00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81" name="Rectangle 361"/>
            <p:cNvSpPr>
              <a:spLocks noChangeArrowheads="1"/>
            </p:cNvSpPr>
            <p:nvPr/>
          </p:nvSpPr>
          <p:spPr bwMode="auto">
            <a:xfrm>
              <a:off x="2049" y="2800"/>
              <a:ext cx="215" cy="8"/>
            </a:xfrm>
            <a:prstGeom prst="rect">
              <a:avLst/>
            </a:prstGeom>
            <a:solidFill>
              <a:srgbClr val="00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82" name="Rectangle 362"/>
            <p:cNvSpPr>
              <a:spLocks noChangeArrowheads="1"/>
            </p:cNvSpPr>
            <p:nvPr/>
          </p:nvSpPr>
          <p:spPr bwMode="auto">
            <a:xfrm>
              <a:off x="2049" y="2808"/>
              <a:ext cx="215" cy="8"/>
            </a:xfrm>
            <a:prstGeom prst="rect">
              <a:avLst/>
            </a:prstGeom>
            <a:solidFill>
              <a:srgbClr val="00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83" name="Rectangle 363"/>
            <p:cNvSpPr>
              <a:spLocks noChangeArrowheads="1"/>
            </p:cNvSpPr>
            <p:nvPr/>
          </p:nvSpPr>
          <p:spPr bwMode="auto">
            <a:xfrm>
              <a:off x="2049" y="2816"/>
              <a:ext cx="215" cy="8"/>
            </a:xfrm>
            <a:prstGeom prst="rect">
              <a:avLst/>
            </a:prstGeom>
            <a:solidFill>
              <a:srgbClr val="00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84" name="Rectangle 364"/>
            <p:cNvSpPr>
              <a:spLocks noChangeArrowheads="1"/>
            </p:cNvSpPr>
            <p:nvPr/>
          </p:nvSpPr>
          <p:spPr bwMode="auto">
            <a:xfrm>
              <a:off x="2049" y="2824"/>
              <a:ext cx="215" cy="8"/>
            </a:xfrm>
            <a:prstGeom prst="rect">
              <a:avLst/>
            </a:prstGeom>
            <a:solidFill>
              <a:srgbClr val="00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85" name="Rectangle 365"/>
            <p:cNvSpPr>
              <a:spLocks noChangeArrowheads="1"/>
            </p:cNvSpPr>
            <p:nvPr/>
          </p:nvSpPr>
          <p:spPr bwMode="auto">
            <a:xfrm>
              <a:off x="2049" y="2832"/>
              <a:ext cx="215" cy="8"/>
            </a:xfrm>
            <a:prstGeom prst="rect">
              <a:avLst/>
            </a:prstGeom>
            <a:solidFill>
              <a:srgbClr val="00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86" name="Rectangle 366"/>
            <p:cNvSpPr>
              <a:spLocks noChangeArrowheads="1"/>
            </p:cNvSpPr>
            <p:nvPr/>
          </p:nvSpPr>
          <p:spPr bwMode="auto">
            <a:xfrm>
              <a:off x="2049" y="2840"/>
              <a:ext cx="215" cy="8"/>
            </a:xfrm>
            <a:prstGeom prst="rect">
              <a:avLst/>
            </a:prstGeom>
            <a:solidFill>
              <a:srgbClr val="00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87" name="Rectangle 367"/>
            <p:cNvSpPr>
              <a:spLocks noChangeArrowheads="1"/>
            </p:cNvSpPr>
            <p:nvPr/>
          </p:nvSpPr>
          <p:spPr bwMode="auto">
            <a:xfrm>
              <a:off x="2049" y="2848"/>
              <a:ext cx="215" cy="8"/>
            </a:xfrm>
            <a:prstGeom prst="rect">
              <a:avLst/>
            </a:prstGeom>
            <a:solidFill>
              <a:srgbClr val="0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88" name="Rectangle 368"/>
            <p:cNvSpPr>
              <a:spLocks noChangeArrowheads="1"/>
            </p:cNvSpPr>
            <p:nvPr/>
          </p:nvSpPr>
          <p:spPr bwMode="auto">
            <a:xfrm>
              <a:off x="2049" y="2856"/>
              <a:ext cx="215" cy="8"/>
            </a:xfrm>
            <a:prstGeom prst="rect">
              <a:avLst/>
            </a:prstGeom>
            <a:solidFill>
              <a:srgbClr val="00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89" name="Rectangle 369"/>
            <p:cNvSpPr>
              <a:spLocks noChangeArrowheads="1"/>
            </p:cNvSpPr>
            <p:nvPr/>
          </p:nvSpPr>
          <p:spPr bwMode="auto">
            <a:xfrm>
              <a:off x="2049" y="2864"/>
              <a:ext cx="215" cy="8"/>
            </a:xfrm>
            <a:prstGeom prst="rect">
              <a:avLst/>
            </a:prstGeom>
            <a:solidFill>
              <a:srgbClr val="00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90" name="Rectangle 370"/>
            <p:cNvSpPr>
              <a:spLocks noChangeArrowheads="1"/>
            </p:cNvSpPr>
            <p:nvPr/>
          </p:nvSpPr>
          <p:spPr bwMode="auto">
            <a:xfrm>
              <a:off x="2049" y="2872"/>
              <a:ext cx="215" cy="8"/>
            </a:xfrm>
            <a:prstGeom prst="rect">
              <a:avLst/>
            </a:prstGeom>
            <a:solidFill>
              <a:srgbClr val="00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91" name="Rectangle 371"/>
            <p:cNvSpPr>
              <a:spLocks noChangeArrowheads="1"/>
            </p:cNvSpPr>
            <p:nvPr/>
          </p:nvSpPr>
          <p:spPr bwMode="auto">
            <a:xfrm>
              <a:off x="2049" y="2880"/>
              <a:ext cx="215" cy="8"/>
            </a:xfrm>
            <a:prstGeom prst="rect">
              <a:avLst/>
            </a:prstGeom>
            <a:solidFill>
              <a:srgbClr val="00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92" name="Rectangle 372"/>
            <p:cNvSpPr>
              <a:spLocks noChangeArrowheads="1"/>
            </p:cNvSpPr>
            <p:nvPr/>
          </p:nvSpPr>
          <p:spPr bwMode="auto">
            <a:xfrm>
              <a:off x="2049" y="2888"/>
              <a:ext cx="215" cy="8"/>
            </a:xfrm>
            <a:prstGeom prst="rect">
              <a:avLst/>
            </a:prstGeom>
            <a:solidFill>
              <a:srgbClr val="00B7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93" name="Rectangle 373"/>
            <p:cNvSpPr>
              <a:spLocks noChangeArrowheads="1"/>
            </p:cNvSpPr>
            <p:nvPr/>
          </p:nvSpPr>
          <p:spPr bwMode="auto">
            <a:xfrm>
              <a:off x="2049" y="2896"/>
              <a:ext cx="215" cy="8"/>
            </a:xfrm>
            <a:prstGeom prst="rect">
              <a:avLst/>
            </a:prstGeom>
            <a:solidFill>
              <a:srgbClr val="00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94" name="Rectangle 374"/>
            <p:cNvSpPr>
              <a:spLocks noChangeArrowheads="1"/>
            </p:cNvSpPr>
            <p:nvPr/>
          </p:nvSpPr>
          <p:spPr bwMode="auto">
            <a:xfrm>
              <a:off x="2049" y="2904"/>
              <a:ext cx="215" cy="8"/>
            </a:xfrm>
            <a:prstGeom prst="rect">
              <a:avLst/>
            </a:prstGeom>
            <a:solidFill>
              <a:srgbClr val="00B4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95" name="Rectangle 375"/>
            <p:cNvSpPr>
              <a:spLocks noChangeArrowheads="1"/>
            </p:cNvSpPr>
            <p:nvPr/>
          </p:nvSpPr>
          <p:spPr bwMode="auto">
            <a:xfrm>
              <a:off x="2049" y="2912"/>
              <a:ext cx="215" cy="8"/>
            </a:xfrm>
            <a:prstGeom prst="rect">
              <a:avLst/>
            </a:prstGeom>
            <a:solidFill>
              <a:srgbClr val="00B2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96" name="Rectangle 376"/>
            <p:cNvSpPr>
              <a:spLocks noChangeArrowheads="1"/>
            </p:cNvSpPr>
            <p:nvPr/>
          </p:nvSpPr>
          <p:spPr bwMode="auto">
            <a:xfrm>
              <a:off x="2049" y="2920"/>
              <a:ext cx="215" cy="8"/>
            </a:xfrm>
            <a:prstGeom prst="rect">
              <a:avLst/>
            </a:prstGeom>
            <a:solidFill>
              <a:srgbClr val="00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97" name="Rectangle 377"/>
            <p:cNvSpPr>
              <a:spLocks noChangeArrowheads="1"/>
            </p:cNvSpPr>
            <p:nvPr/>
          </p:nvSpPr>
          <p:spPr bwMode="auto">
            <a:xfrm>
              <a:off x="2049" y="2928"/>
              <a:ext cx="215" cy="7"/>
            </a:xfrm>
            <a:prstGeom prst="rect">
              <a:avLst/>
            </a:prstGeom>
            <a:solidFill>
              <a:srgbClr val="00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98" name="Rectangle 378"/>
            <p:cNvSpPr>
              <a:spLocks noChangeArrowheads="1"/>
            </p:cNvSpPr>
            <p:nvPr/>
          </p:nvSpPr>
          <p:spPr bwMode="auto">
            <a:xfrm>
              <a:off x="2049" y="2935"/>
              <a:ext cx="215" cy="8"/>
            </a:xfrm>
            <a:prstGeom prst="rect">
              <a:avLst/>
            </a:prstGeom>
            <a:solidFill>
              <a:srgbClr val="00AC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099" name="Rectangle 379"/>
            <p:cNvSpPr>
              <a:spLocks noChangeArrowheads="1"/>
            </p:cNvSpPr>
            <p:nvPr/>
          </p:nvSpPr>
          <p:spPr bwMode="auto">
            <a:xfrm>
              <a:off x="2049" y="2943"/>
              <a:ext cx="215" cy="8"/>
            </a:xfrm>
            <a:prstGeom prst="rect">
              <a:avLst/>
            </a:prstGeom>
            <a:solidFill>
              <a:srgbClr val="00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00" name="Rectangle 380"/>
            <p:cNvSpPr>
              <a:spLocks noChangeArrowheads="1"/>
            </p:cNvSpPr>
            <p:nvPr/>
          </p:nvSpPr>
          <p:spPr bwMode="auto">
            <a:xfrm>
              <a:off x="2049" y="2951"/>
              <a:ext cx="215" cy="8"/>
            </a:xfrm>
            <a:prstGeom prst="rect">
              <a:avLst/>
            </a:prstGeom>
            <a:solidFill>
              <a:srgbClr val="00A8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01" name="Rectangle 381"/>
            <p:cNvSpPr>
              <a:spLocks noChangeArrowheads="1"/>
            </p:cNvSpPr>
            <p:nvPr/>
          </p:nvSpPr>
          <p:spPr bwMode="auto">
            <a:xfrm>
              <a:off x="2049" y="2959"/>
              <a:ext cx="215" cy="8"/>
            </a:xfrm>
            <a:prstGeom prst="rect">
              <a:avLst/>
            </a:prstGeom>
            <a:solidFill>
              <a:srgbClr val="00A6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02" name="Rectangle 382"/>
            <p:cNvSpPr>
              <a:spLocks noChangeArrowheads="1"/>
            </p:cNvSpPr>
            <p:nvPr/>
          </p:nvSpPr>
          <p:spPr bwMode="auto">
            <a:xfrm>
              <a:off x="2049" y="2967"/>
              <a:ext cx="215" cy="8"/>
            </a:xfrm>
            <a:prstGeom prst="rect">
              <a:avLst/>
            </a:prstGeom>
            <a:solidFill>
              <a:srgbClr val="00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03" name="Rectangle 383"/>
            <p:cNvSpPr>
              <a:spLocks noChangeArrowheads="1"/>
            </p:cNvSpPr>
            <p:nvPr/>
          </p:nvSpPr>
          <p:spPr bwMode="auto">
            <a:xfrm>
              <a:off x="2049" y="2975"/>
              <a:ext cx="215" cy="8"/>
            </a:xfrm>
            <a:prstGeom prst="rect">
              <a:avLst/>
            </a:prstGeom>
            <a:solidFill>
              <a:srgbClr val="00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04" name="Rectangle 384"/>
            <p:cNvSpPr>
              <a:spLocks noChangeArrowheads="1"/>
            </p:cNvSpPr>
            <p:nvPr/>
          </p:nvSpPr>
          <p:spPr bwMode="auto">
            <a:xfrm>
              <a:off x="2049" y="2983"/>
              <a:ext cx="215" cy="8"/>
            </a:xfrm>
            <a:prstGeom prst="rect">
              <a:avLst/>
            </a:prstGeom>
            <a:solidFill>
              <a:srgbClr val="00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05" name="Rectangle 385"/>
            <p:cNvSpPr>
              <a:spLocks noChangeArrowheads="1"/>
            </p:cNvSpPr>
            <p:nvPr/>
          </p:nvSpPr>
          <p:spPr bwMode="auto">
            <a:xfrm>
              <a:off x="2049" y="2991"/>
              <a:ext cx="215" cy="8"/>
            </a:xfrm>
            <a:prstGeom prst="rect">
              <a:avLst/>
            </a:prstGeom>
            <a:solidFill>
              <a:srgbClr val="009B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06" name="Rectangle 386"/>
            <p:cNvSpPr>
              <a:spLocks noChangeArrowheads="1"/>
            </p:cNvSpPr>
            <p:nvPr/>
          </p:nvSpPr>
          <p:spPr bwMode="auto">
            <a:xfrm>
              <a:off x="2049" y="2999"/>
              <a:ext cx="215" cy="8"/>
            </a:xfrm>
            <a:prstGeom prst="rect">
              <a:avLst/>
            </a:prstGeom>
            <a:solidFill>
              <a:srgbClr val="00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07" name="Rectangle 387"/>
            <p:cNvSpPr>
              <a:spLocks noChangeArrowheads="1"/>
            </p:cNvSpPr>
            <p:nvPr/>
          </p:nvSpPr>
          <p:spPr bwMode="auto">
            <a:xfrm>
              <a:off x="2049" y="3007"/>
              <a:ext cx="215" cy="8"/>
            </a:xfrm>
            <a:prstGeom prst="rect">
              <a:avLst/>
            </a:prstGeom>
            <a:solidFill>
              <a:srgbClr val="00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08" name="Rectangle 388"/>
            <p:cNvSpPr>
              <a:spLocks noChangeArrowheads="1"/>
            </p:cNvSpPr>
            <p:nvPr/>
          </p:nvSpPr>
          <p:spPr bwMode="auto">
            <a:xfrm>
              <a:off x="2049" y="3015"/>
              <a:ext cx="215" cy="8"/>
            </a:xfrm>
            <a:prstGeom prst="rect">
              <a:avLst/>
            </a:prstGeom>
            <a:solidFill>
              <a:srgbClr val="00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09" name="Rectangle 389"/>
            <p:cNvSpPr>
              <a:spLocks noChangeArrowheads="1"/>
            </p:cNvSpPr>
            <p:nvPr/>
          </p:nvSpPr>
          <p:spPr bwMode="auto">
            <a:xfrm>
              <a:off x="2049" y="3023"/>
              <a:ext cx="215" cy="8"/>
            </a:xfrm>
            <a:prstGeom prst="rect">
              <a:avLst/>
            </a:prstGeom>
            <a:solidFill>
              <a:srgbClr val="0091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10" name="Rectangle 390"/>
            <p:cNvSpPr>
              <a:spLocks noChangeArrowheads="1"/>
            </p:cNvSpPr>
            <p:nvPr/>
          </p:nvSpPr>
          <p:spPr bwMode="auto">
            <a:xfrm>
              <a:off x="2049" y="3031"/>
              <a:ext cx="215" cy="8"/>
            </a:xfrm>
            <a:prstGeom prst="rect">
              <a:avLst/>
            </a:prstGeom>
            <a:solidFill>
              <a:srgbClr val="00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11" name="Rectangle 391"/>
            <p:cNvSpPr>
              <a:spLocks noChangeArrowheads="1"/>
            </p:cNvSpPr>
            <p:nvPr/>
          </p:nvSpPr>
          <p:spPr bwMode="auto">
            <a:xfrm>
              <a:off x="2049" y="3039"/>
              <a:ext cx="215" cy="8"/>
            </a:xfrm>
            <a:prstGeom prst="rect">
              <a:avLst/>
            </a:prstGeom>
            <a:solidFill>
              <a:srgbClr val="00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12" name="Rectangle 392"/>
            <p:cNvSpPr>
              <a:spLocks noChangeArrowheads="1"/>
            </p:cNvSpPr>
            <p:nvPr/>
          </p:nvSpPr>
          <p:spPr bwMode="auto">
            <a:xfrm>
              <a:off x="2049" y="3047"/>
              <a:ext cx="215" cy="8"/>
            </a:xfrm>
            <a:prstGeom prst="rect">
              <a:avLst/>
            </a:prstGeom>
            <a:solidFill>
              <a:srgbClr val="00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13" name="Rectangle 393"/>
            <p:cNvSpPr>
              <a:spLocks noChangeArrowheads="1"/>
            </p:cNvSpPr>
            <p:nvPr/>
          </p:nvSpPr>
          <p:spPr bwMode="auto">
            <a:xfrm>
              <a:off x="2049" y="3055"/>
              <a:ext cx="215" cy="8"/>
            </a:xfrm>
            <a:prstGeom prst="rect">
              <a:avLst/>
            </a:prstGeom>
            <a:solidFill>
              <a:srgbClr val="00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14" name="Rectangle 394"/>
            <p:cNvSpPr>
              <a:spLocks noChangeArrowheads="1"/>
            </p:cNvSpPr>
            <p:nvPr/>
          </p:nvSpPr>
          <p:spPr bwMode="auto">
            <a:xfrm>
              <a:off x="2049" y="3063"/>
              <a:ext cx="215" cy="8"/>
            </a:xfrm>
            <a:prstGeom prst="rect">
              <a:avLst/>
            </a:prstGeom>
            <a:solidFill>
              <a:srgbClr val="0084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15" name="Rectangle 395"/>
            <p:cNvSpPr>
              <a:spLocks noChangeArrowheads="1"/>
            </p:cNvSpPr>
            <p:nvPr/>
          </p:nvSpPr>
          <p:spPr bwMode="auto">
            <a:xfrm>
              <a:off x="2049" y="3071"/>
              <a:ext cx="215" cy="8"/>
            </a:xfrm>
            <a:prstGeom prst="rect">
              <a:avLst/>
            </a:prstGeom>
            <a:solidFill>
              <a:srgbClr val="00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16" name="Rectangle 396"/>
            <p:cNvSpPr>
              <a:spLocks noChangeArrowheads="1"/>
            </p:cNvSpPr>
            <p:nvPr/>
          </p:nvSpPr>
          <p:spPr bwMode="auto">
            <a:xfrm>
              <a:off x="2049" y="3079"/>
              <a:ext cx="215" cy="8"/>
            </a:xfrm>
            <a:prstGeom prst="rect">
              <a:avLst/>
            </a:prstGeom>
            <a:solidFill>
              <a:srgbClr val="0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17" name="Rectangle 397"/>
            <p:cNvSpPr>
              <a:spLocks noChangeArrowheads="1"/>
            </p:cNvSpPr>
            <p:nvPr/>
          </p:nvSpPr>
          <p:spPr bwMode="auto">
            <a:xfrm>
              <a:off x="2049" y="3087"/>
              <a:ext cx="215" cy="8"/>
            </a:xfrm>
            <a:prstGeom prst="rect">
              <a:avLst/>
            </a:prstGeom>
            <a:solidFill>
              <a:srgbClr val="00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18" name="Rectangle 398"/>
            <p:cNvSpPr>
              <a:spLocks noChangeArrowheads="1"/>
            </p:cNvSpPr>
            <p:nvPr/>
          </p:nvSpPr>
          <p:spPr bwMode="auto">
            <a:xfrm>
              <a:off x="2049" y="3095"/>
              <a:ext cx="215" cy="8"/>
            </a:xfrm>
            <a:prstGeom prst="rect">
              <a:avLst/>
            </a:prstGeom>
            <a:solidFill>
              <a:srgbClr val="00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19" name="Rectangle 399"/>
            <p:cNvSpPr>
              <a:spLocks noChangeArrowheads="1"/>
            </p:cNvSpPr>
            <p:nvPr/>
          </p:nvSpPr>
          <p:spPr bwMode="auto">
            <a:xfrm>
              <a:off x="2049" y="3103"/>
              <a:ext cx="215" cy="8"/>
            </a:xfrm>
            <a:prstGeom prst="rect">
              <a:avLst/>
            </a:prstGeom>
            <a:solidFill>
              <a:srgbClr val="0078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20" name="Rectangle 400"/>
            <p:cNvSpPr>
              <a:spLocks noChangeArrowheads="1"/>
            </p:cNvSpPr>
            <p:nvPr/>
          </p:nvSpPr>
          <p:spPr bwMode="auto">
            <a:xfrm>
              <a:off x="2049" y="3111"/>
              <a:ext cx="215" cy="8"/>
            </a:xfrm>
            <a:prstGeom prst="rect">
              <a:avLst/>
            </a:prstGeom>
            <a:solidFill>
              <a:srgbClr val="00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21" name="Rectangle 401"/>
            <p:cNvSpPr>
              <a:spLocks noChangeArrowheads="1"/>
            </p:cNvSpPr>
            <p:nvPr/>
          </p:nvSpPr>
          <p:spPr bwMode="auto">
            <a:xfrm>
              <a:off x="2049" y="3119"/>
              <a:ext cx="215" cy="8"/>
            </a:xfrm>
            <a:prstGeom prst="rect">
              <a:avLst/>
            </a:prstGeom>
            <a:solidFill>
              <a:srgbClr val="00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22" name="Rectangle 402"/>
            <p:cNvSpPr>
              <a:spLocks noChangeArrowheads="1"/>
            </p:cNvSpPr>
            <p:nvPr/>
          </p:nvSpPr>
          <p:spPr bwMode="auto">
            <a:xfrm>
              <a:off x="2049" y="3127"/>
              <a:ext cx="215" cy="8"/>
            </a:xfrm>
            <a:prstGeom prst="rect">
              <a:avLst/>
            </a:prstGeom>
            <a:solidFill>
              <a:srgbClr val="0072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23" name="Rectangle 403"/>
            <p:cNvSpPr>
              <a:spLocks noChangeArrowheads="1"/>
            </p:cNvSpPr>
            <p:nvPr/>
          </p:nvSpPr>
          <p:spPr bwMode="auto">
            <a:xfrm>
              <a:off x="2049" y="3135"/>
              <a:ext cx="215" cy="8"/>
            </a:xfrm>
            <a:prstGeom prst="rect">
              <a:avLst/>
            </a:prstGeom>
            <a:solidFill>
              <a:srgbClr val="00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24" name="Rectangle 404"/>
            <p:cNvSpPr>
              <a:spLocks noChangeArrowheads="1"/>
            </p:cNvSpPr>
            <p:nvPr/>
          </p:nvSpPr>
          <p:spPr bwMode="auto">
            <a:xfrm>
              <a:off x="2049" y="3143"/>
              <a:ext cx="215" cy="8"/>
            </a:xfrm>
            <a:prstGeom prst="rect">
              <a:avLst/>
            </a:prstGeom>
            <a:solidFill>
              <a:srgbClr val="00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415125" name="Group 405"/>
          <p:cNvGrpSpPr>
            <a:grpSpLocks/>
          </p:cNvGrpSpPr>
          <p:nvPr/>
        </p:nvGrpSpPr>
        <p:grpSpPr bwMode="auto">
          <a:xfrm>
            <a:off x="874713" y="2533650"/>
            <a:ext cx="7251700" cy="2695575"/>
            <a:chOff x="551" y="1596"/>
            <a:chExt cx="4568" cy="1698"/>
          </a:xfrm>
        </p:grpSpPr>
        <p:sp>
          <p:nvSpPr>
            <p:cNvPr id="415126" name="Rectangle 406"/>
            <p:cNvSpPr>
              <a:spLocks noChangeArrowheads="1"/>
            </p:cNvSpPr>
            <p:nvPr/>
          </p:nvSpPr>
          <p:spPr bwMode="auto">
            <a:xfrm>
              <a:off x="2049" y="3151"/>
              <a:ext cx="215" cy="8"/>
            </a:xfrm>
            <a:prstGeom prst="rect">
              <a:avLst/>
            </a:prstGeom>
            <a:solidFill>
              <a:srgbClr val="00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27" name="Rectangle 407"/>
            <p:cNvSpPr>
              <a:spLocks noChangeArrowheads="1"/>
            </p:cNvSpPr>
            <p:nvPr/>
          </p:nvSpPr>
          <p:spPr bwMode="auto">
            <a:xfrm>
              <a:off x="2049" y="3159"/>
              <a:ext cx="215" cy="8"/>
            </a:xfrm>
            <a:prstGeom prst="rect">
              <a:avLst/>
            </a:prstGeom>
            <a:solidFill>
              <a:srgbClr val="00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28" name="Rectangle 408"/>
            <p:cNvSpPr>
              <a:spLocks noChangeArrowheads="1"/>
            </p:cNvSpPr>
            <p:nvPr/>
          </p:nvSpPr>
          <p:spPr bwMode="auto">
            <a:xfrm>
              <a:off x="2049" y="3167"/>
              <a:ext cx="215" cy="8"/>
            </a:xfrm>
            <a:prstGeom prst="rect">
              <a:avLst/>
            </a:prstGeom>
            <a:solidFill>
              <a:srgbClr val="00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29" name="Rectangle 409"/>
            <p:cNvSpPr>
              <a:spLocks noChangeArrowheads="1"/>
            </p:cNvSpPr>
            <p:nvPr/>
          </p:nvSpPr>
          <p:spPr bwMode="auto">
            <a:xfrm>
              <a:off x="2049" y="3175"/>
              <a:ext cx="215" cy="8"/>
            </a:xfrm>
            <a:prstGeom prst="rect">
              <a:avLst/>
            </a:prstGeom>
            <a:solidFill>
              <a:srgbClr val="00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30" name="Rectangle 410"/>
            <p:cNvSpPr>
              <a:spLocks noChangeArrowheads="1"/>
            </p:cNvSpPr>
            <p:nvPr/>
          </p:nvSpPr>
          <p:spPr bwMode="auto">
            <a:xfrm>
              <a:off x="2049" y="3183"/>
              <a:ext cx="215" cy="8"/>
            </a:xfrm>
            <a:prstGeom prst="rect">
              <a:avLst/>
            </a:prstGeom>
            <a:solidFill>
              <a:srgbClr val="00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31" name="Rectangle 411"/>
            <p:cNvSpPr>
              <a:spLocks noChangeArrowheads="1"/>
            </p:cNvSpPr>
            <p:nvPr/>
          </p:nvSpPr>
          <p:spPr bwMode="auto">
            <a:xfrm>
              <a:off x="2049" y="3191"/>
              <a:ext cx="215" cy="8"/>
            </a:xfrm>
            <a:prstGeom prst="rect">
              <a:avLst/>
            </a:prstGeom>
            <a:solidFill>
              <a:srgbClr val="00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32" name="Rectangle 412"/>
            <p:cNvSpPr>
              <a:spLocks noChangeArrowheads="1"/>
            </p:cNvSpPr>
            <p:nvPr/>
          </p:nvSpPr>
          <p:spPr bwMode="auto">
            <a:xfrm>
              <a:off x="2049" y="3199"/>
              <a:ext cx="215" cy="7"/>
            </a:xfrm>
            <a:prstGeom prst="rect">
              <a:avLst/>
            </a:prstGeom>
            <a:solidFill>
              <a:srgbClr val="00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33" name="Rectangle 413"/>
            <p:cNvSpPr>
              <a:spLocks noChangeArrowheads="1"/>
            </p:cNvSpPr>
            <p:nvPr/>
          </p:nvSpPr>
          <p:spPr bwMode="auto">
            <a:xfrm>
              <a:off x="2049" y="3206"/>
              <a:ext cx="215" cy="8"/>
            </a:xfrm>
            <a:prstGeom prst="rect">
              <a:avLst/>
            </a:prstGeom>
            <a:solidFill>
              <a:srgbClr val="00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34" name="Rectangle 414"/>
            <p:cNvSpPr>
              <a:spLocks noChangeArrowheads="1"/>
            </p:cNvSpPr>
            <p:nvPr/>
          </p:nvSpPr>
          <p:spPr bwMode="auto">
            <a:xfrm>
              <a:off x="2049" y="3214"/>
              <a:ext cx="215" cy="8"/>
            </a:xfrm>
            <a:prstGeom prst="rect">
              <a:avLst/>
            </a:prstGeom>
            <a:solidFill>
              <a:srgbClr val="00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35" name="Rectangle 415"/>
            <p:cNvSpPr>
              <a:spLocks noChangeArrowheads="1"/>
            </p:cNvSpPr>
            <p:nvPr/>
          </p:nvSpPr>
          <p:spPr bwMode="auto">
            <a:xfrm>
              <a:off x="2049" y="3222"/>
              <a:ext cx="215" cy="8"/>
            </a:xfrm>
            <a:prstGeom prst="rect">
              <a:avLst/>
            </a:prstGeom>
            <a:solidFill>
              <a:srgbClr val="00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36" name="Rectangle 416"/>
            <p:cNvSpPr>
              <a:spLocks noChangeArrowheads="1"/>
            </p:cNvSpPr>
            <p:nvPr/>
          </p:nvSpPr>
          <p:spPr bwMode="auto">
            <a:xfrm>
              <a:off x="2049" y="3230"/>
              <a:ext cx="215" cy="8"/>
            </a:xfrm>
            <a:prstGeom prst="rect">
              <a:avLst/>
            </a:prstGeom>
            <a:solidFill>
              <a:srgbClr val="00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37" name="Rectangle 417"/>
            <p:cNvSpPr>
              <a:spLocks noChangeArrowheads="1"/>
            </p:cNvSpPr>
            <p:nvPr/>
          </p:nvSpPr>
          <p:spPr bwMode="auto">
            <a:xfrm>
              <a:off x="2049" y="3238"/>
              <a:ext cx="215" cy="8"/>
            </a:xfrm>
            <a:prstGeom prst="rect">
              <a:avLst/>
            </a:prstGeom>
            <a:solidFill>
              <a:srgbClr val="00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38" name="Rectangle 418"/>
            <p:cNvSpPr>
              <a:spLocks noChangeArrowheads="1"/>
            </p:cNvSpPr>
            <p:nvPr/>
          </p:nvSpPr>
          <p:spPr bwMode="auto">
            <a:xfrm>
              <a:off x="2049" y="3246"/>
              <a:ext cx="215" cy="8"/>
            </a:xfrm>
            <a:prstGeom prst="rect">
              <a:avLst/>
            </a:prstGeom>
            <a:solidFill>
              <a:srgbClr val="00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39" name="Rectangle 419"/>
            <p:cNvSpPr>
              <a:spLocks noChangeArrowheads="1"/>
            </p:cNvSpPr>
            <p:nvPr/>
          </p:nvSpPr>
          <p:spPr bwMode="auto">
            <a:xfrm>
              <a:off x="2049" y="2704"/>
              <a:ext cx="215" cy="55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40" name="Rectangle 420"/>
            <p:cNvSpPr>
              <a:spLocks noChangeArrowheads="1"/>
            </p:cNvSpPr>
            <p:nvPr/>
          </p:nvSpPr>
          <p:spPr bwMode="auto">
            <a:xfrm>
              <a:off x="3197" y="1596"/>
              <a:ext cx="207" cy="88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41" name="Rectangle 421"/>
            <p:cNvSpPr>
              <a:spLocks noChangeArrowheads="1"/>
            </p:cNvSpPr>
            <p:nvPr/>
          </p:nvSpPr>
          <p:spPr bwMode="auto">
            <a:xfrm>
              <a:off x="3197" y="1684"/>
              <a:ext cx="207" cy="80"/>
            </a:xfrm>
            <a:prstGeom prst="rect">
              <a:avLst/>
            </a:prstGeom>
            <a:solidFill>
              <a:srgbClr val="00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42" name="Rectangle 422"/>
            <p:cNvSpPr>
              <a:spLocks noChangeArrowheads="1"/>
            </p:cNvSpPr>
            <p:nvPr/>
          </p:nvSpPr>
          <p:spPr bwMode="auto">
            <a:xfrm>
              <a:off x="3197" y="1764"/>
              <a:ext cx="207" cy="80"/>
            </a:xfrm>
            <a:prstGeom prst="rect">
              <a:avLst/>
            </a:prstGeom>
            <a:solidFill>
              <a:srgbClr val="00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43" name="Rectangle 423"/>
            <p:cNvSpPr>
              <a:spLocks noChangeArrowheads="1"/>
            </p:cNvSpPr>
            <p:nvPr/>
          </p:nvSpPr>
          <p:spPr bwMode="auto">
            <a:xfrm>
              <a:off x="3197" y="1844"/>
              <a:ext cx="207" cy="47"/>
            </a:xfrm>
            <a:prstGeom prst="rect">
              <a:avLst/>
            </a:prstGeom>
            <a:solidFill>
              <a:srgbClr val="00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44" name="Rectangle 424"/>
            <p:cNvSpPr>
              <a:spLocks noChangeArrowheads="1"/>
            </p:cNvSpPr>
            <p:nvPr/>
          </p:nvSpPr>
          <p:spPr bwMode="auto">
            <a:xfrm>
              <a:off x="3197" y="1891"/>
              <a:ext cx="207" cy="32"/>
            </a:xfrm>
            <a:prstGeom prst="rect">
              <a:avLst/>
            </a:prstGeom>
            <a:solidFill>
              <a:srgbClr val="00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45" name="Rectangle 425"/>
            <p:cNvSpPr>
              <a:spLocks noChangeArrowheads="1"/>
            </p:cNvSpPr>
            <p:nvPr/>
          </p:nvSpPr>
          <p:spPr bwMode="auto">
            <a:xfrm>
              <a:off x="3197" y="1923"/>
              <a:ext cx="207" cy="48"/>
            </a:xfrm>
            <a:prstGeom prst="rect">
              <a:avLst/>
            </a:prstGeom>
            <a:solidFill>
              <a:srgbClr val="00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46" name="Rectangle 426"/>
            <p:cNvSpPr>
              <a:spLocks noChangeArrowheads="1"/>
            </p:cNvSpPr>
            <p:nvPr/>
          </p:nvSpPr>
          <p:spPr bwMode="auto">
            <a:xfrm>
              <a:off x="3197" y="1971"/>
              <a:ext cx="207" cy="32"/>
            </a:xfrm>
            <a:prstGeom prst="rect">
              <a:avLst/>
            </a:prstGeom>
            <a:solidFill>
              <a:srgbClr val="00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47" name="Rectangle 427"/>
            <p:cNvSpPr>
              <a:spLocks noChangeArrowheads="1"/>
            </p:cNvSpPr>
            <p:nvPr/>
          </p:nvSpPr>
          <p:spPr bwMode="auto">
            <a:xfrm>
              <a:off x="3197" y="2003"/>
              <a:ext cx="207" cy="24"/>
            </a:xfrm>
            <a:prstGeom prst="rect">
              <a:avLst/>
            </a:prstGeom>
            <a:solidFill>
              <a:srgbClr val="00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48" name="Rectangle 428"/>
            <p:cNvSpPr>
              <a:spLocks noChangeArrowheads="1"/>
            </p:cNvSpPr>
            <p:nvPr/>
          </p:nvSpPr>
          <p:spPr bwMode="auto">
            <a:xfrm>
              <a:off x="3197" y="2027"/>
              <a:ext cx="207" cy="32"/>
            </a:xfrm>
            <a:prstGeom prst="rect">
              <a:avLst/>
            </a:prstGeom>
            <a:solidFill>
              <a:srgbClr val="0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49" name="Rectangle 429"/>
            <p:cNvSpPr>
              <a:spLocks noChangeArrowheads="1"/>
            </p:cNvSpPr>
            <p:nvPr/>
          </p:nvSpPr>
          <p:spPr bwMode="auto">
            <a:xfrm>
              <a:off x="3197" y="2059"/>
              <a:ext cx="207" cy="24"/>
            </a:xfrm>
            <a:prstGeom prst="rect">
              <a:avLst/>
            </a:prstGeom>
            <a:solidFill>
              <a:srgbClr val="00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50" name="Rectangle 430"/>
            <p:cNvSpPr>
              <a:spLocks noChangeArrowheads="1"/>
            </p:cNvSpPr>
            <p:nvPr/>
          </p:nvSpPr>
          <p:spPr bwMode="auto">
            <a:xfrm>
              <a:off x="3197" y="2083"/>
              <a:ext cx="207" cy="24"/>
            </a:xfrm>
            <a:prstGeom prst="rect">
              <a:avLst/>
            </a:prstGeom>
            <a:solidFill>
              <a:srgbClr val="00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51" name="Rectangle 431"/>
            <p:cNvSpPr>
              <a:spLocks noChangeArrowheads="1"/>
            </p:cNvSpPr>
            <p:nvPr/>
          </p:nvSpPr>
          <p:spPr bwMode="auto">
            <a:xfrm>
              <a:off x="3197" y="2107"/>
              <a:ext cx="207" cy="23"/>
            </a:xfrm>
            <a:prstGeom prst="rect">
              <a:avLst/>
            </a:prstGeom>
            <a:solidFill>
              <a:srgbClr val="00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52" name="Rectangle 432"/>
            <p:cNvSpPr>
              <a:spLocks noChangeArrowheads="1"/>
            </p:cNvSpPr>
            <p:nvPr/>
          </p:nvSpPr>
          <p:spPr bwMode="auto">
            <a:xfrm>
              <a:off x="3197" y="2130"/>
              <a:ext cx="207" cy="24"/>
            </a:xfrm>
            <a:prstGeom prst="rect">
              <a:avLst/>
            </a:prstGeom>
            <a:solidFill>
              <a:srgbClr val="00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53" name="Rectangle 433"/>
            <p:cNvSpPr>
              <a:spLocks noChangeArrowheads="1"/>
            </p:cNvSpPr>
            <p:nvPr/>
          </p:nvSpPr>
          <p:spPr bwMode="auto">
            <a:xfrm>
              <a:off x="3197" y="2154"/>
              <a:ext cx="207" cy="16"/>
            </a:xfrm>
            <a:prstGeom prst="rect">
              <a:avLst/>
            </a:prstGeom>
            <a:solidFill>
              <a:srgbClr val="00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54" name="Rectangle 434"/>
            <p:cNvSpPr>
              <a:spLocks noChangeArrowheads="1"/>
            </p:cNvSpPr>
            <p:nvPr/>
          </p:nvSpPr>
          <p:spPr bwMode="auto">
            <a:xfrm>
              <a:off x="3197" y="2170"/>
              <a:ext cx="207" cy="32"/>
            </a:xfrm>
            <a:prstGeom prst="rect">
              <a:avLst/>
            </a:prstGeom>
            <a:solidFill>
              <a:srgbClr val="00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55" name="Rectangle 435"/>
            <p:cNvSpPr>
              <a:spLocks noChangeArrowheads="1"/>
            </p:cNvSpPr>
            <p:nvPr/>
          </p:nvSpPr>
          <p:spPr bwMode="auto">
            <a:xfrm>
              <a:off x="3197" y="2202"/>
              <a:ext cx="207" cy="24"/>
            </a:xfrm>
            <a:prstGeom prst="rect">
              <a:avLst/>
            </a:prstGeom>
            <a:solidFill>
              <a:srgbClr val="00B4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56" name="Rectangle 436"/>
            <p:cNvSpPr>
              <a:spLocks noChangeArrowheads="1"/>
            </p:cNvSpPr>
            <p:nvPr/>
          </p:nvSpPr>
          <p:spPr bwMode="auto">
            <a:xfrm>
              <a:off x="3197" y="2226"/>
              <a:ext cx="207" cy="16"/>
            </a:xfrm>
            <a:prstGeom prst="rect">
              <a:avLst/>
            </a:prstGeom>
            <a:solidFill>
              <a:srgbClr val="00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57" name="Rectangle 437"/>
            <p:cNvSpPr>
              <a:spLocks noChangeArrowheads="1"/>
            </p:cNvSpPr>
            <p:nvPr/>
          </p:nvSpPr>
          <p:spPr bwMode="auto">
            <a:xfrm>
              <a:off x="3197" y="2242"/>
              <a:ext cx="207" cy="16"/>
            </a:xfrm>
            <a:prstGeom prst="rect">
              <a:avLst/>
            </a:prstGeom>
            <a:solidFill>
              <a:srgbClr val="00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58" name="Rectangle 438"/>
            <p:cNvSpPr>
              <a:spLocks noChangeArrowheads="1"/>
            </p:cNvSpPr>
            <p:nvPr/>
          </p:nvSpPr>
          <p:spPr bwMode="auto">
            <a:xfrm>
              <a:off x="3197" y="2258"/>
              <a:ext cx="207" cy="16"/>
            </a:xfrm>
            <a:prstGeom prst="rect">
              <a:avLst/>
            </a:prstGeom>
            <a:solidFill>
              <a:srgbClr val="00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59" name="Rectangle 439"/>
            <p:cNvSpPr>
              <a:spLocks noChangeArrowheads="1"/>
            </p:cNvSpPr>
            <p:nvPr/>
          </p:nvSpPr>
          <p:spPr bwMode="auto">
            <a:xfrm>
              <a:off x="3197" y="2274"/>
              <a:ext cx="207" cy="16"/>
            </a:xfrm>
            <a:prstGeom prst="rect">
              <a:avLst/>
            </a:prstGeom>
            <a:solidFill>
              <a:srgbClr val="00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60" name="Rectangle 440"/>
            <p:cNvSpPr>
              <a:spLocks noChangeArrowheads="1"/>
            </p:cNvSpPr>
            <p:nvPr/>
          </p:nvSpPr>
          <p:spPr bwMode="auto">
            <a:xfrm>
              <a:off x="3197" y="2290"/>
              <a:ext cx="207" cy="16"/>
            </a:xfrm>
            <a:prstGeom prst="rect">
              <a:avLst/>
            </a:prstGeom>
            <a:solidFill>
              <a:srgbClr val="00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61" name="Rectangle 441"/>
            <p:cNvSpPr>
              <a:spLocks noChangeArrowheads="1"/>
            </p:cNvSpPr>
            <p:nvPr/>
          </p:nvSpPr>
          <p:spPr bwMode="auto">
            <a:xfrm>
              <a:off x="3197" y="2306"/>
              <a:ext cx="207" cy="24"/>
            </a:xfrm>
            <a:prstGeom prst="rect">
              <a:avLst/>
            </a:prstGeom>
            <a:solidFill>
              <a:srgbClr val="00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62" name="Rectangle 442"/>
            <p:cNvSpPr>
              <a:spLocks noChangeArrowheads="1"/>
            </p:cNvSpPr>
            <p:nvPr/>
          </p:nvSpPr>
          <p:spPr bwMode="auto">
            <a:xfrm>
              <a:off x="3197" y="2330"/>
              <a:ext cx="207" cy="16"/>
            </a:xfrm>
            <a:prstGeom prst="rect">
              <a:avLst/>
            </a:prstGeom>
            <a:solidFill>
              <a:srgbClr val="00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63" name="Rectangle 443"/>
            <p:cNvSpPr>
              <a:spLocks noChangeArrowheads="1"/>
            </p:cNvSpPr>
            <p:nvPr/>
          </p:nvSpPr>
          <p:spPr bwMode="auto">
            <a:xfrm>
              <a:off x="3197" y="2346"/>
              <a:ext cx="207" cy="16"/>
            </a:xfrm>
            <a:prstGeom prst="rect">
              <a:avLst/>
            </a:prstGeom>
            <a:solidFill>
              <a:srgbClr val="00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64" name="Rectangle 444"/>
            <p:cNvSpPr>
              <a:spLocks noChangeArrowheads="1"/>
            </p:cNvSpPr>
            <p:nvPr/>
          </p:nvSpPr>
          <p:spPr bwMode="auto">
            <a:xfrm>
              <a:off x="3197" y="2362"/>
              <a:ext cx="207" cy="16"/>
            </a:xfrm>
            <a:prstGeom prst="rect">
              <a:avLst/>
            </a:prstGeom>
            <a:solidFill>
              <a:srgbClr val="00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65" name="Rectangle 445"/>
            <p:cNvSpPr>
              <a:spLocks noChangeArrowheads="1"/>
            </p:cNvSpPr>
            <p:nvPr/>
          </p:nvSpPr>
          <p:spPr bwMode="auto">
            <a:xfrm>
              <a:off x="3197" y="2378"/>
              <a:ext cx="207" cy="16"/>
            </a:xfrm>
            <a:prstGeom prst="rect">
              <a:avLst/>
            </a:prstGeom>
            <a:solidFill>
              <a:srgbClr val="00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66" name="Rectangle 446"/>
            <p:cNvSpPr>
              <a:spLocks noChangeArrowheads="1"/>
            </p:cNvSpPr>
            <p:nvPr/>
          </p:nvSpPr>
          <p:spPr bwMode="auto">
            <a:xfrm>
              <a:off x="3197" y="2394"/>
              <a:ext cx="207" cy="15"/>
            </a:xfrm>
            <a:prstGeom prst="rect">
              <a:avLst/>
            </a:prstGeom>
            <a:solidFill>
              <a:srgbClr val="00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67" name="Rectangle 447"/>
            <p:cNvSpPr>
              <a:spLocks noChangeArrowheads="1"/>
            </p:cNvSpPr>
            <p:nvPr/>
          </p:nvSpPr>
          <p:spPr bwMode="auto">
            <a:xfrm>
              <a:off x="3197" y="2409"/>
              <a:ext cx="207" cy="24"/>
            </a:xfrm>
            <a:prstGeom prst="rect">
              <a:avLst/>
            </a:prstGeom>
            <a:solidFill>
              <a:srgbClr val="00A2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68" name="Rectangle 448"/>
            <p:cNvSpPr>
              <a:spLocks noChangeArrowheads="1"/>
            </p:cNvSpPr>
            <p:nvPr/>
          </p:nvSpPr>
          <p:spPr bwMode="auto">
            <a:xfrm>
              <a:off x="3197" y="2433"/>
              <a:ext cx="207" cy="16"/>
            </a:xfrm>
            <a:prstGeom prst="rect">
              <a:avLst/>
            </a:prstGeom>
            <a:solidFill>
              <a:srgbClr val="00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69" name="Rectangle 449"/>
            <p:cNvSpPr>
              <a:spLocks noChangeArrowheads="1"/>
            </p:cNvSpPr>
            <p:nvPr/>
          </p:nvSpPr>
          <p:spPr bwMode="auto">
            <a:xfrm>
              <a:off x="3197" y="2449"/>
              <a:ext cx="207" cy="8"/>
            </a:xfrm>
            <a:prstGeom prst="rect">
              <a:avLst/>
            </a:prstGeom>
            <a:solidFill>
              <a:srgbClr val="00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70" name="Rectangle 450"/>
            <p:cNvSpPr>
              <a:spLocks noChangeArrowheads="1"/>
            </p:cNvSpPr>
            <p:nvPr/>
          </p:nvSpPr>
          <p:spPr bwMode="auto">
            <a:xfrm>
              <a:off x="3197" y="2457"/>
              <a:ext cx="207" cy="16"/>
            </a:xfrm>
            <a:prstGeom prst="rect">
              <a:avLst/>
            </a:prstGeom>
            <a:solidFill>
              <a:srgbClr val="009D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71" name="Rectangle 451"/>
            <p:cNvSpPr>
              <a:spLocks noChangeArrowheads="1"/>
            </p:cNvSpPr>
            <p:nvPr/>
          </p:nvSpPr>
          <p:spPr bwMode="auto">
            <a:xfrm>
              <a:off x="3197" y="2473"/>
              <a:ext cx="207" cy="16"/>
            </a:xfrm>
            <a:prstGeom prst="rect">
              <a:avLst/>
            </a:prstGeom>
            <a:solidFill>
              <a:srgbClr val="009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72" name="Rectangle 452"/>
            <p:cNvSpPr>
              <a:spLocks noChangeArrowheads="1"/>
            </p:cNvSpPr>
            <p:nvPr/>
          </p:nvSpPr>
          <p:spPr bwMode="auto">
            <a:xfrm>
              <a:off x="3197" y="2489"/>
              <a:ext cx="207" cy="16"/>
            </a:xfrm>
            <a:prstGeom prst="rect">
              <a:avLst/>
            </a:prstGeom>
            <a:solidFill>
              <a:srgbClr val="00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73" name="Rectangle 453"/>
            <p:cNvSpPr>
              <a:spLocks noChangeArrowheads="1"/>
            </p:cNvSpPr>
            <p:nvPr/>
          </p:nvSpPr>
          <p:spPr bwMode="auto">
            <a:xfrm>
              <a:off x="3197" y="2505"/>
              <a:ext cx="207" cy="16"/>
            </a:xfrm>
            <a:prstGeom prst="rect">
              <a:avLst/>
            </a:prstGeom>
            <a:solidFill>
              <a:srgbClr val="0098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74" name="Rectangle 454"/>
            <p:cNvSpPr>
              <a:spLocks noChangeArrowheads="1"/>
            </p:cNvSpPr>
            <p:nvPr/>
          </p:nvSpPr>
          <p:spPr bwMode="auto">
            <a:xfrm>
              <a:off x="3197" y="2521"/>
              <a:ext cx="207" cy="16"/>
            </a:xfrm>
            <a:prstGeom prst="rect">
              <a:avLst/>
            </a:prstGeom>
            <a:solidFill>
              <a:srgbClr val="0096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75" name="Rectangle 455"/>
            <p:cNvSpPr>
              <a:spLocks noChangeArrowheads="1"/>
            </p:cNvSpPr>
            <p:nvPr/>
          </p:nvSpPr>
          <p:spPr bwMode="auto">
            <a:xfrm>
              <a:off x="3197" y="2537"/>
              <a:ext cx="207" cy="16"/>
            </a:xfrm>
            <a:prstGeom prst="rect">
              <a:avLst/>
            </a:prstGeom>
            <a:solidFill>
              <a:srgbClr val="00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76" name="Rectangle 456"/>
            <p:cNvSpPr>
              <a:spLocks noChangeArrowheads="1"/>
            </p:cNvSpPr>
            <p:nvPr/>
          </p:nvSpPr>
          <p:spPr bwMode="auto">
            <a:xfrm>
              <a:off x="3197" y="2553"/>
              <a:ext cx="207" cy="8"/>
            </a:xfrm>
            <a:prstGeom prst="rect">
              <a:avLst/>
            </a:prstGeom>
            <a:solidFill>
              <a:srgbClr val="00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77" name="Rectangle 457"/>
            <p:cNvSpPr>
              <a:spLocks noChangeArrowheads="1"/>
            </p:cNvSpPr>
            <p:nvPr/>
          </p:nvSpPr>
          <p:spPr bwMode="auto">
            <a:xfrm>
              <a:off x="3197" y="2561"/>
              <a:ext cx="207" cy="16"/>
            </a:xfrm>
            <a:prstGeom prst="rect">
              <a:avLst/>
            </a:prstGeom>
            <a:solidFill>
              <a:srgbClr val="0092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78" name="Rectangle 458"/>
            <p:cNvSpPr>
              <a:spLocks noChangeArrowheads="1"/>
            </p:cNvSpPr>
            <p:nvPr/>
          </p:nvSpPr>
          <p:spPr bwMode="auto">
            <a:xfrm>
              <a:off x="3197" y="2577"/>
              <a:ext cx="207" cy="16"/>
            </a:xfrm>
            <a:prstGeom prst="rect">
              <a:avLst/>
            </a:prstGeom>
            <a:solidFill>
              <a:srgbClr val="00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79" name="Rectangle 459"/>
            <p:cNvSpPr>
              <a:spLocks noChangeArrowheads="1"/>
            </p:cNvSpPr>
            <p:nvPr/>
          </p:nvSpPr>
          <p:spPr bwMode="auto">
            <a:xfrm>
              <a:off x="3197" y="2593"/>
              <a:ext cx="207" cy="16"/>
            </a:xfrm>
            <a:prstGeom prst="rect">
              <a:avLst/>
            </a:prstGeom>
            <a:solidFill>
              <a:srgbClr val="008E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80" name="Rectangle 460"/>
            <p:cNvSpPr>
              <a:spLocks noChangeArrowheads="1"/>
            </p:cNvSpPr>
            <p:nvPr/>
          </p:nvSpPr>
          <p:spPr bwMode="auto">
            <a:xfrm>
              <a:off x="3197" y="2609"/>
              <a:ext cx="207" cy="16"/>
            </a:xfrm>
            <a:prstGeom prst="rect">
              <a:avLst/>
            </a:prstGeom>
            <a:solidFill>
              <a:srgbClr val="008C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81" name="Rectangle 461"/>
            <p:cNvSpPr>
              <a:spLocks noChangeArrowheads="1"/>
            </p:cNvSpPr>
            <p:nvPr/>
          </p:nvSpPr>
          <p:spPr bwMode="auto">
            <a:xfrm>
              <a:off x="3197" y="2625"/>
              <a:ext cx="207" cy="16"/>
            </a:xfrm>
            <a:prstGeom prst="rect">
              <a:avLst/>
            </a:prstGeom>
            <a:solidFill>
              <a:srgbClr val="008A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82" name="Rectangle 462"/>
            <p:cNvSpPr>
              <a:spLocks noChangeArrowheads="1"/>
            </p:cNvSpPr>
            <p:nvPr/>
          </p:nvSpPr>
          <p:spPr bwMode="auto">
            <a:xfrm>
              <a:off x="3197" y="2641"/>
              <a:ext cx="207" cy="16"/>
            </a:xfrm>
            <a:prstGeom prst="rect">
              <a:avLst/>
            </a:prstGeom>
            <a:solidFill>
              <a:srgbClr val="00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83" name="Rectangle 463"/>
            <p:cNvSpPr>
              <a:spLocks noChangeArrowheads="1"/>
            </p:cNvSpPr>
            <p:nvPr/>
          </p:nvSpPr>
          <p:spPr bwMode="auto">
            <a:xfrm>
              <a:off x="3197" y="2657"/>
              <a:ext cx="207" cy="15"/>
            </a:xfrm>
            <a:prstGeom prst="rect">
              <a:avLst/>
            </a:prstGeom>
            <a:solidFill>
              <a:srgbClr val="00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84" name="Rectangle 464"/>
            <p:cNvSpPr>
              <a:spLocks noChangeArrowheads="1"/>
            </p:cNvSpPr>
            <p:nvPr/>
          </p:nvSpPr>
          <p:spPr bwMode="auto">
            <a:xfrm>
              <a:off x="3197" y="2672"/>
              <a:ext cx="207" cy="16"/>
            </a:xfrm>
            <a:prstGeom prst="rect">
              <a:avLst/>
            </a:prstGeom>
            <a:solidFill>
              <a:srgbClr val="00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85" name="Rectangle 465"/>
            <p:cNvSpPr>
              <a:spLocks noChangeArrowheads="1"/>
            </p:cNvSpPr>
            <p:nvPr/>
          </p:nvSpPr>
          <p:spPr bwMode="auto">
            <a:xfrm>
              <a:off x="3197" y="2688"/>
              <a:ext cx="207" cy="16"/>
            </a:xfrm>
            <a:prstGeom prst="rect">
              <a:avLst/>
            </a:prstGeom>
            <a:solidFill>
              <a:srgbClr val="0084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86" name="Rectangle 466"/>
            <p:cNvSpPr>
              <a:spLocks noChangeArrowheads="1"/>
            </p:cNvSpPr>
            <p:nvPr/>
          </p:nvSpPr>
          <p:spPr bwMode="auto">
            <a:xfrm>
              <a:off x="3197" y="2704"/>
              <a:ext cx="207" cy="16"/>
            </a:xfrm>
            <a:prstGeom prst="rect">
              <a:avLst/>
            </a:prstGeom>
            <a:solidFill>
              <a:srgbClr val="00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87" name="Rectangle 467"/>
            <p:cNvSpPr>
              <a:spLocks noChangeArrowheads="1"/>
            </p:cNvSpPr>
            <p:nvPr/>
          </p:nvSpPr>
          <p:spPr bwMode="auto">
            <a:xfrm>
              <a:off x="3197" y="2720"/>
              <a:ext cx="207" cy="24"/>
            </a:xfrm>
            <a:prstGeom prst="rect">
              <a:avLst/>
            </a:prstGeom>
            <a:solidFill>
              <a:srgbClr val="00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88" name="Rectangle 468"/>
            <p:cNvSpPr>
              <a:spLocks noChangeArrowheads="1"/>
            </p:cNvSpPr>
            <p:nvPr/>
          </p:nvSpPr>
          <p:spPr bwMode="auto">
            <a:xfrm>
              <a:off x="3197" y="2744"/>
              <a:ext cx="207" cy="16"/>
            </a:xfrm>
            <a:prstGeom prst="rect">
              <a:avLst/>
            </a:prstGeom>
            <a:solidFill>
              <a:srgbClr val="00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89" name="Rectangle 469"/>
            <p:cNvSpPr>
              <a:spLocks noChangeArrowheads="1"/>
            </p:cNvSpPr>
            <p:nvPr/>
          </p:nvSpPr>
          <p:spPr bwMode="auto">
            <a:xfrm>
              <a:off x="3197" y="2760"/>
              <a:ext cx="207" cy="16"/>
            </a:xfrm>
            <a:prstGeom prst="rect">
              <a:avLst/>
            </a:prstGeom>
            <a:solidFill>
              <a:srgbClr val="00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90" name="Rectangle 470"/>
            <p:cNvSpPr>
              <a:spLocks noChangeArrowheads="1"/>
            </p:cNvSpPr>
            <p:nvPr/>
          </p:nvSpPr>
          <p:spPr bwMode="auto">
            <a:xfrm>
              <a:off x="3197" y="2776"/>
              <a:ext cx="207" cy="16"/>
            </a:xfrm>
            <a:prstGeom prst="rect">
              <a:avLst/>
            </a:prstGeom>
            <a:solidFill>
              <a:srgbClr val="00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91" name="Rectangle 471"/>
            <p:cNvSpPr>
              <a:spLocks noChangeArrowheads="1"/>
            </p:cNvSpPr>
            <p:nvPr/>
          </p:nvSpPr>
          <p:spPr bwMode="auto">
            <a:xfrm>
              <a:off x="3197" y="2792"/>
              <a:ext cx="207" cy="16"/>
            </a:xfrm>
            <a:prstGeom prst="rect">
              <a:avLst/>
            </a:prstGeom>
            <a:solidFill>
              <a:srgbClr val="007A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92" name="Rectangle 472"/>
            <p:cNvSpPr>
              <a:spLocks noChangeArrowheads="1"/>
            </p:cNvSpPr>
            <p:nvPr/>
          </p:nvSpPr>
          <p:spPr bwMode="auto">
            <a:xfrm>
              <a:off x="3197" y="2808"/>
              <a:ext cx="207" cy="24"/>
            </a:xfrm>
            <a:prstGeom prst="rect">
              <a:avLst/>
            </a:prstGeom>
            <a:solidFill>
              <a:srgbClr val="00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93" name="Rectangle 473"/>
            <p:cNvSpPr>
              <a:spLocks noChangeArrowheads="1"/>
            </p:cNvSpPr>
            <p:nvPr/>
          </p:nvSpPr>
          <p:spPr bwMode="auto">
            <a:xfrm>
              <a:off x="3197" y="2832"/>
              <a:ext cx="207" cy="24"/>
            </a:xfrm>
            <a:prstGeom prst="rect">
              <a:avLst/>
            </a:prstGeom>
            <a:solidFill>
              <a:srgbClr val="00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94" name="Rectangle 474"/>
            <p:cNvSpPr>
              <a:spLocks noChangeArrowheads="1"/>
            </p:cNvSpPr>
            <p:nvPr/>
          </p:nvSpPr>
          <p:spPr bwMode="auto">
            <a:xfrm>
              <a:off x="3197" y="2856"/>
              <a:ext cx="207" cy="16"/>
            </a:xfrm>
            <a:prstGeom prst="rect">
              <a:avLst/>
            </a:prstGeom>
            <a:solidFill>
              <a:srgbClr val="00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95" name="Rectangle 475"/>
            <p:cNvSpPr>
              <a:spLocks noChangeArrowheads="1"/>
            </p:cNvSpPr>
            <p:nvPr/>
          </p:nvSpPr>
          <p:spPr bwMode="auto">
            <a:xfrm>
              <a:off x="3197" y="2872"/>
              <a:ext cx="207" cy="16"/>
            </a:xfrm>
            <a:prstGeom prst="rect">
              <a:avLst/>
            </a:prstGeom>
            <a:solidFill>
              <a:srgbClr val="00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96" name="Rectangle 476"/>
            <p:cNvSpPr>
              <a:spLocks noChangeArrowheads="1"/>
            </p:cNvSpPr>
            <p:nvPr/>
          </p:nvSpPr>
          <p:spPr bwMode="auto">
            <a:xfrm>
              <a:off x="3197" y="2888"/>
              <a:ext cx="207" cy="16"/>
            </a:xfrm>
            <a:prstGeom prst="rect">
              <a:avLst/>
            </a:prstGeom>
            <a:solidFill>
              <a:srgbClr val="00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97" name="Rectangle 477"/>
            <p:cNvSpPr>
              <a:spLocks noChangeArrowheads="1"/>
            </p:cNvSpPr>
            <p:nvPr/>
          </p:nvSpPr>
          <p:spPr bwMode="auto">
            <a:xfrm>
              <a:off x="3197" y="2904"/>
              <a:ext cx="207" cy="24"/>
            </a:xfrm>
            <a:prstGeom prst="rect">
              <a:avLst/>
            </a:prstGeom>
            <a:solidFill>
              <a:srgbClr val="00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98" name="Rectangle 478"/>
            <p:cNvSpPr>
              <a:spLocks noChangeArrowheads="1"/>
            </p:cNvSpPr>
            <p:nvPr/>
          </p:nvSpPr>
          <p:spPr bwMode="auto">
            <a:xfrm>
              <a:off x="3197" y="2928"/>
              <a:ext cx="207" cy="23"/>
            </a:xfrm>
            <a:prstGeom prst="rect">
              <a:avLst/>
            </a:prstGeom>
            <a:solidFill>
              <a:srgbClr val="00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199" name="Rectangle 479"/>
            <p:cNvSpPr>
              <a:spLocks noChangeArrowheads="1"/>
            </p:cNvSpPr>
            <p:nvPr/>
          </p:nvSpPr>
          <p:spPr bwMode="auto">
            <a:xfrm>
              <a:off x="3197" y="2951"/>
              <a:ext cx="207" cy="24"/>
            </a:xfrm>
            <a:prstGeom prst="rect">
              <a:avLst/>
            </a:prstGeom>
            <a:solidFill>
              <a:srgbClr val="00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00" name="Rectangle 480"/>
            <p:cNvSpPr>
              <a:spLocks noChangeArrowheads="1"/>
            </p:cNvSpPr>
            <p:nvPr/>
          </p:nvSpPr>
          <p:spPr bwMode="auto">
            <a:xfrm>
              <a:off x="3197" y="2975"/>
              <a:ext cx="207" cy="16"/>
            </a:xfrm>
            <a:prstGeom prst="rect">
              <a:avLst/>
            </a:prstGeom>
            <a:solidFill>
              <a:srgbClr val="00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01" name="Rectangle 481"/>
            <p:cNvSpPr>
              <a:spLocks noChangeArrowheads="1"/>
            </p:cNvSpPr>
            <p:nvPr/>
          </p:nvSpPr>
          <p:spPr bwMode="auto">
            <a:xfrm>
              <a:off x="3197" y="2991"/>
              <a:ext cx="207" cy="24"/>
            </a:xfrm>
            <a:prstGeom prst="rect">
              <a:avLst/>
            </a:prstGeom>
            <a:solidFill>
              <a:srgbClr val="00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02" name="Rectangle 482"/>
            <p:cNvSpPr>
              <a:spLocks noChangeArrowheads="1"/>
            </p:cNvSpPr>
            <p:nvPr/>
          </p:nvSpPr>
          <p:spPr bwMode="auto">
            <a:xfrm>
              <a:off x="3197" y="3015"/>
              <a:ext cx="207" cy="24"/>
            </a:xfrm>
            <a:prstGeom prst="rect">
              <a:avLst/>
            </a:prstGeom>
            <a:solidFill>
              <a:srgbClr val="00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03" name="Rectangle 483"/>
            <p:cNvSpPr>
              <a:spLocks noChangeArrowheads="1"/>
            </p:cNvSpPr>
            <p:nvPr/>
          </p:nvSpPr>
          <p:spPr bwMode="auto">
            <a:xfrm>
              <a:off x="3197" y="3039"/>
              <a:ext cx="207" cy="24"/>
            </a:xfrm>
            <a:prstGeom prst="rect">
              <a:avLst/>
            </a:prstGeom>
            <a:solidFill>
              <a:srgbClr val="00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04" name="Rectangle 484"/>
            <p:cNvSpPr>
              <a:spLocks noChangeArrowheads="1"/>
            </p:cNvSpPr>
            <p:nvPr/>
          </p:nvSpPr>
          <p:spPr bwMode="auto">
            <a:xfrm>
              <a:off x="3197" y="3063"/>
              <a:ext cx="207" cy="32"/>
            </a:xfrm>
            <a:prstGeom prst="rect">
              <a:avLst/>
            </a:prstGeom>
            <a:solidFill>
              <a:srgbClr val="00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05" name="Rectangle 485"/>
            <p:cNvSpPr>
              <a:spLocks noChangeArrowheads="1"/>
            </p:cNvSpPr>
            <p:nvPr/>
          </p:nvSpPr>
          <p:spPr bwMode="auto">
            <a:xfrm>
              <a:off x="3197" y="3095"/>
              <a:ext cx="207" cy="24"/>
            </a:xfrm>
            <a:prstGeom prst="rect">
              <a:avLst/>
            </a:prstGeom>
            <a:solidFill>
              <a:srgbClr val="00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06" name="Rectangle 486"/>
            <p:cNvSpPr>
              <a:spLocks noChangeArrowheads="1"/>
            </p:cNvSpPr>
            <p:nvPr/>
          </p:nvSpPr>
          <p:spPr bwMode="auto">
            <a:xfrm>
              <a:off x="3197" y="3119"/>
              <a:ext cx="207" cy="24"/>
            </a:xfrm>
            <a:prstGeom prst="rect">
              <a:avLst/>
            </a:prstGeom>
            <a:solidFill>
              <a:srgbClr val="00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07" name="Rectangle 487"/>
            <p:cNvSpPr>
              <a:spLocks noChangeArrowheads="1"/>
            </p:cNvSpPr>
            <p:nvPr/>
          </p:nvSpPr>
          <p:spPr bwMode="auto">
            <a:xfrm>
              <a:off x="3197" y="3143"/>
              <a:ext cx="207" cy="48"/>
            </a:xfrm>
            <a:prstGeom prst="rect">
              <a:avLst/>
            </a:prstGeom>
            <a:solidFill>
              <a:srgbClr val="00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08" name="Rectangle 488"/>
            <p:cNvSpPr>
              <a:spLocks noChangeArrowheads="1"/>
            </p:cNvSpPr>
            <p:nvPr/>
          </p:nvSpPr>
          <p:spPr bwMode="auto">
            <a:xfrm>
              <a:off x="3197" y="3191"/>
              <a:ext cx="207" cy="47"/>
            </a:xfrm>
            <a:prstGeom prst="rect">
              <a:avLst/>
            </a:prstGeom>
            <a:solidFill>
              <a:srgbClr val="00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09" name="Rectangle 489"/>
            <p:cNvSpPr>
              <a:spLocks noChangeArrowheads="1"/>
            </p:cNvSpPr>
            <p:nvPr/>
          </p:nvSpPr>
          <p:spPr bwMode="auto">
            <a:xfrm>
              <a:off x="3197" y="3238"/>
              <a:ext cx="207" cy="16"/>
            </a:xfrm>
            <a:prstGeom prst="rect">
              <a:avLst/>
            </a:prstGeom>
            <a:solidFill>
              <a:srgbClr val="00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10" name="Rectangle 490"/>
            <p:cNvSpPr>
              <a:spLocks noChangeArrowheads="1"/>
            </p:cNvSpPr>
            <p:nvPr/>
          </p:nvSpPr>
          <p:spPr bwMode="auto">
            <a:xfrm>
              <a:off x="3197" y="1596"/>
              <a:ext cx="207" cy="1658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11" name="Rectangle 491"/>
            <p:cNvSpPr>
              <a:spLocks noChangeArrowheads="1"/>
            </p:cNvSpPr>
            <p:nvPr/>
          </p:nvSpPr>
          <p:spPr bwMode="auto">
            <a:xfrm>
              <a:off x="4337" y="2338"/>
              <a:ext cx="207" cy="24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12" name="Rectangle 492"/>
            <p:cNvSpPr>
              <a:spLocks noChangeArrowheads="1"/>
            </p:cNvSpPr>
            <p:nvPr/>
          </p:nvSpPr>
          <p:spPr bwMode="auto">
            <a:xfrm>
              <a:off x="4337" y="2362"/>
              <a:ext cx="207" cy="24"/>
            </a:xfrm>
            <a:prstGeom prst="rect">
              <a:avLst/>
            </a:prstGeom>
            <a:solidFill>
              <a:srgbClr val="00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13" name="Rectangle 493"/>
            <p:cNvSpPr>
              <a:spLocks noChangeArrowheads="1"/>
            </p:cNvSpPr>
            <p:nvPr/>
          </p:nvSpPr>
          <p:spPr bwMode="auto">
            <a:xfrm>
              <a:off x="4337" y="2386"/>
              <a:ext cx="207" cy="15"/>
            </a:xfrm>
            <a:prstGeom prst="rect">
              <a:avLst/>
            </a:prstGeom>
            <a:solidFill>
              <a:srgbClr val="00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14" name="Rectangle 494"/>
            <p:cNvSpPr>
              <a:spLocks noChangeArrowheads="1"/>
            </p:cNvSpPr>
            <p:nvPr/>
          </p:nvSpPr>
          <p:spPr bwMode="auto">
            <a:xfrm>
              <a:off x="4337" y="2401"/>
              <a:ext cx="207" cy="16"/>
            </a:xfrm>
            <a:prstGeom prst="rect">
              <a:avLst/>
            </a:prstGeom>
            <a:solidFill>
              <a:srgbClr val="00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15" name="Rectangle 495"/>
            <p:cNvSpPr>
              <a:spLocks noChangeArrowheads="1"/>
            </p:cNvSpPr>
            <p:nvPr/>
          </p:nvSpPr>
          <p:spPr bwMode="auto">
            <a:xfrm>
              <a:off x="4337" y="2417"/>
              <a:ext cx="207" cy="16"/>
            </a:xfrm>
            <a:prstGeom prst="rect">
              <a:avLst/>
            </a:prstGeom>
            <a:solidFill>
              <a:srgbClr val="00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16" name="Rectangle 496"/>
            <p:cNvSpPr>
              <a:spLocks noChangeArrowheads="1"/>
            </p:cNvSpPr>
            <p:nvPr/>
          </p:nvSpPr>
          <p:spPr bwMode="auto">
            <a:xfrm>
              <a:off x="4337" y="2433"/>
              <a:ext cx="207" cy="8"/>
            </a:xfrm>
            <a:prstGeom prst="rect">
              <a:avLst/>
            </a:prstGeom>
            <a:solidFill>
              <a:srgbClr val="00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17" name="Rectangle 497"/>
            <p:cNvSpPr>
              <a:spLocks noChangeArrowheads="1"/>
            </p:cNvSpPr>
            <p:nvPr/>
          </p:nvSpPr>
          <p:spPr bwMode="auto">
            <a:xfrm>
              <a:off x="4337" y="2441"/>
              <a:ext cx="207" cy="16"/>
            </a:xfrm>
            <a:prstGeom prst="rect">
              <a:avLst/>
            </a:prstGeom>
            <a:solidFill>
              <a:srgbClr val="00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18" name="Rectangle 498"/>
            <p:cNvSpPr>
              <a:spLocks noChangeArrowheads="1"/>
            </p:cNvSpPr>
            <p:nvPr/>
          </p:nvSpPr>
          <p:spPr bwMode="auto">
            <a:xfrm>
              <a:off x="4337" y="2457"/>
              <a:ext cx="207" cy="16"/>
            </a:xfrm>
            <a:prstGeom prst="rect">
              <a:avLst/>
            </a:prstGeom>
            <a:solidFill>
              <a:srgbClr val="00C8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19" name="Rectangle 499"/>
            <p:cNvSpPr>
              <a:spLocks noChangeArrowheads="1"/>
            </p:cNvSpPr>
            <p:nvPr/>
          </p:nvSpPr>
          <p:spPr bwMode="auto">
            <a:xfrm>
              <a:off x="4337" y="2473"/>
              <a:ext cx="207" cy="16"/>
            </a:xfrm>
            <a:prstGeom prst="rect">
              <a:avLst/>
            </a:prstGeom>
            <a:solidFill>
              <a:srgbClr val="00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20" name="Rectangle 500"/>
            <p:cNvSpPr>
              <a:spLocks noChangeArrowheads="1"/>
            </p:cNvSpPr>
            <p:nvPr/>
          </p:nvSpPr>
          <p:spPr bwMode="auto">
            <a:xfrm>
              <a:off x="4337" y="2489"/>
              <a:ext cx="207" cy="16"/>
            </a:xfrm>
            <a:prstGeom prst="rect">
              <a:avLst/>
            </a:prstGeom>
            <a:solidFill>
              <a:srgbClr val="00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21" name="Rectangle 501"/>
            <p:cNvSpPr>
              <a:spLocks noChangeArrowheads="1"/>
            </p:cNvSpPr>
            <p:nvPr/>
          </p:nvSpPr>
          <p:spPr bwMode="auto">
            <a:xfrm>
              <a:off x="4337" y="2505"/>
              <a:ext cx="207" cy="8"/>
            </a:xfrm>
            <a:prstGeom prst="rect">
              <a:avLst/>
            </a:prstGeom>
            <a:solidFill>
              <a:srgbClr val="00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22" name="Rectangle 502"/>
            <p:cNvSpPr>
              <a:spLocks noChangeArrowheads="1"/>
            </p:cNvSpPr>
            <p:nvPr/>
          </p:nvSpPr>
          <p:spPr bwMode="auto">
            <a:xfrm>
              <a:off x="4337" y="2513"/>
              <a:ext cx="207" cy="8"/>
            </a:xfrm>
            <a:prstGeom prst="rect">
              <a:avLst/>
            </a:prstGeom>
            <a:solidFill>
              <a:srgbClr val="00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23" name="Rectangle 503"/>
            <p:cNvSpPr>
              <a:spLocks noChangeArrowheads="1"/>
            </p:cNvSpPr>
            <p:nvPr/>
          </p:nvSpPr>
          <p:spPr bwMode="auto">
            <a:xfrm>
              <a:off x="4337" y="2521"/>
              <a:ext cx="207" cy="8"/>
            </a:xfrm>
            <a:prstGeom prst="rect">
              <a:avLst/>
            </a:prstGeom>
            <a:solidFill>
              <a:srgbClr val="00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24" name="Rectangle 504"/>
            <p:cNvSpPr>
              <a:spLocks noChangeArrowheads="1"/>
            </p:cNvSpPr>
            <p:nvPr/>
          </p:nvSpPr>
          <p:spPr bwMode="auto">
            <a:xfrm>
              <a:off x="4337" y="2529"/>
              <a:ext cx="207" cy="16"/>
            </a:xfrm>
            <a:prstGeom prst="rect">
              <a:avLst/>
            </a:prstGeom>
            <a:solidFill>
              <a:srgbClr val="00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25" name="Rectangle 505"/>
            <p:cNvSpPr>
              <a:spLocks noChangeArrowheads="1"/>
            </p:cNvSpPr>
            <p:nvPr/>
          </p:nvSpPr>
          <p:spPr bwMode="auto">
            <a:xfrm>
              <a:off x="4337" y="2545"/>
              <a:ext cx="207" cy="8"/>
            </a:xfrm>
            <a:prstGeom prst="rect">
              <a:avLst/>
            </a:prstGeom>
            <a:solidFill>
              <a:srgbClr val="00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26" name="Rectangle 506"/>
            <p:cNvSpPr>
              <a:spLocks noChangeArrowheads="1"/>
            </p:cNvSpPr>
            <p:nvPr/>
          </p:nvSpPr>
          <p:spPr bwMode="auto">
            <a:xfrm>
              <a:off x="4337" y="2553"/>
              <a:ext cx="207" cy="8"/>
            </a:xfrm>
            <a:prstGeom prst="rect">
              <a:avLst/>
            </a:prstGeom>
            <a:solidFill>
              <a:srgbClr val="00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27" name="Rectangle 507"/>
            <p:cNvSpPr>
              <a:spLocks noChangeArrowheads="1"/>
            </p:cNvSpPr>
            <p:nvPr/>
          </p:nvSpPr>
          <p:spPr bwMode="auto">
            <a:xfrm>
              <a:off x="4337" y="2561"/>
              <a:ext cx="207" cy="8"/>
            </a:xfrm>
            <a:prstGeom prst="rect">
              <a:avLst/>
            </a:prstGeom>
            <a:solidFill>
              <a:srgbClr val="00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28" name="Rectangle 508"/>
            <p:cNvSpPr>
              <a:spLocks noChangeArrowheads="1"/>
            </p:cNvSpPr>
            <p:nvPr/>
          </p:nvSpPr>
          <p:spPr bwMode="auto">
            <a:xfrm>
              <a:off x="4337" y="2569"/>
              <a:ext cx="207" cy="8"/>
            </a:xfrm>
            <a:prstGeom prst="rect">
              <a:avLst/>
            </a:prstGeom>
            <a:solidFill>
              <a:srgbClr val="00C1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29" name="Rectangle 509"/>
            <p:cNvSpPr>
              <a:spLocks noChangeArrowheads="1"/>
            </p:cNvSpPr>
            <p:nvPr/>
          </p:nvSpPr>
          <p:spPr bwMode="auto">
            <a:xfrm>
              <a:off x="4337" y="2577"/>
              <a:ext cx="207" cy="8"/>
            </a:xfrm>
            <a:prstGeom prst="rect">
              <a:avLst/>
            </a:prstGeom>
            <a:solidFill>
              <a:srgbClr val="0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30" name="Rectangle 510"/>
            <p:cNvSpPr>
              <a:spLocks noChangeArrowheads="1"/>
            </p:cNvSpPr>
            <p:nvPr/>
          </p:nvSpPr>
          <p:spPr bwMode="auto">
            <a:xfrm>
              <a:off x="4337" y="2585"/>
              <a:ext cx="207" cy="8"/>
            </a:xfrm>
            <a:prstGeom prst="rect">
              <a:avLst/>
            </a:prstGeom>
            <a:solidFill>
              <a:srgbClr val="00BF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31" name="Rectangle 511"/>
            <p:cNvSpPr>
              <a:spLocks noChangeArrowheads="1"/>
            </p:cNvSpPr>
            <p:nvPr/>
          </p:nvSpPr>
          <p:spPr bwMode="auto">
            <a:xfrm>
              <a:off x="4337" y="2593"/>
              <a:ext cx="207" cy="8"/>
            </a:xfrm>
            <a:prstGeom prst="rect">
              <a:avLst/>
            </a:prstGeom>
            <a:solidFill>
              <a:srgbClr val="00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32" name="Rectangle 512"/>
            <p:cNvSpPr>
              <a:spLocks noChangeArrowheads="1"/>
            </p:cNvSpPr>
            <p:nvPr/>
          </p:nvSpPr>
          <p:spPr bwMode="auto">
            <a:xfrm>
              <a:off x="4337" y="2601"/>
              <a:ext cx="207" cy="8"/>
            </a:xfrm>
            <a:prstGeom prst="rect">
              <a:avLst/>
            </a:prstGeom>
            <a:solidFill>
              <a:srgbClr val="00BD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33" name="Rectangle 513"/>
            <p:cNvSpPr>
              <a:spLocks noChangeArrowheads="1"/>
            </p:cNvSpPr>
            <p:nvPr/>
          </p:nvSpPr>
          <p:spPr bwMode="auto">
            <a:xfrm>
              <a:off x="4337" y="2609"/>
              <a:ext cx="207" cy="8"/>
            </a:xfrm>
            <a:prstGeom prst="rect">
              <a:avLst/>
            </a:prstGeom>
            <a:solidFill>
              <a:srgbClr val="00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34" name="Rectangle 514"/>
            <p:cNvSpPr>
              <a:spLocks noChangeArrowheads="1"/>
            </p:cNvSpPr>
            <p:nvPr/>
          </p:nvSpPr>
          <p:spPr bwMode="auto">
            <a:xfrm>
              <a:off x="4337" y="2617"/>
              <a:ext cx="207" cy="8"/>
            </a:xfrm>
            <a:prstGeom prst="rect">
              <a:avLst/>
            </a:prstGeom>
            <a:solidFill>
              <a:srgbClr val="00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35" name="Rectangle 515"/>
            <p:cNvSpPr>
              <a:spLocks noChangeArrowheads="1"/>
            </p:cNvSpPr>
            <p:nvPr/>
          </p:nvSpPr>
          <p:spPr bwMode="auto">
            <a:xfrm>
              <a:off x="4337" y="2625"/>
              <a:ext cx="207" cy="8"/>
            </a:xfrm>
            <a:prstGeom prst="rect">
              <a:avLst/>
            </a:prstGeom>
            <a:solidFill>
              <a:srgbClr val="00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36" name="Rectangle 516"/>
            <p:cNvSpPr>
              <a:spLocks noChangeArrowheads="1"/>
            </p:cNvSpPr>
            <p:nvPr/>
          </p:nvSpPr>
          <p:spPr bwMode="auto">
            <a:xfrm>
              <a:off x="4337" y="2633"/>
              <a:ext cx="207" cy="8"/>
            </a:xfrm>
            <a:prstGeom prst="rect">
              <a:avLst/>
            </a:prstGeom>
            <a:solidFill>
              <a:srgbClr val="00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37" name="Rectangle 517"/>
            <p:cNvSpPr>
              <a:spLocks noChangeArrowheads="1"/>
            </p:cNvSpPr>
            <p:nvPr/>
          </p:nvSpPr>
          <p:spPr bwMode="auto">
            <a:xfrm>
              <a:off x="4337" y="2641"/>
              <a:ext cx="207" cy="8"/>
            </a:xfrm>
            <a:prstGeom prst="rect">
              <a:avLst/>
            </a:prstGeom>
            <a:solidFill>
              <a:srgbClr val="00B8E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38" name="Rectangle 518"/>
            <p:cNvSpPr>
              <a:spLocks noChangeArrowheads="1"/>
            </p:cNvSpPr>
            <p:nvPr/>
          </p:nvSpPr>
          <p:spPr bwMode="auto">
            <a:xfrm>
              <a:off x="4337" y="2649"/>
              <a:ext cx="207" cy="8"/>
            </a:xfrm>
            <a:prstGeom prst="rect">
              <a:avLst/>
            </a:prstGeom>
            <a:solidFill>
              <a:srgbClr val="00B7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39" name="Rectangle 519"/>
            <p:cNvSpPr>
              <a:spLocks noChangeArrowheads="1"/>
            </p:cNvSpPr>
            <p:nvPr/>
          </p:nvSpPr>
          <p:spPr bwMode="auto">
            <a:xfrm>
              <a:off x="4337" y="2657"/>
              <a:ext cx="207" cy="7"/>
            </a:xfrm>
            <a:prstGeom prst="rect">
              <a:avLst/>
            </a:prstGeom>
            <a:solidFill>
              <a:srgbClr val="00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40" name="Rectangle 520"/>
            <p:cNvSpPr>
              <a:spLocks noChangeArrowheads="1"/>
            </p:cNvSpPr>
            <p:nvPr/>
          </p:nvSpPr>
          <p:spPr bwMode="auto">
            <a:xfrm>
              <a:off x="4337" y="2664"/>
              <a:ext cx="207" cy="8"/>
            </a:xfrm>
            <a:prstGeom prst="rect">
              <a:avLst/>
            </a:prstGeom>
            <a:solidFill>
              <a:srgbClr val="00B5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41" name="Rectangle 521"/>
            <p:cNvSpPr>
              <a:spLocks noChangeArrowheads="1"/>
            </p:cNvSpPr>
            <p:nvPr/>
          </p:nvSpPr>
          <p:spPr bwMode="auto">
            <a:xfrm>
              <a:off x="4337" y="2672"/>
              <a:ext cx="207" cy="8"/>
            </a:xfrm>
            <a:prstGeom prst="rect">
              <a:avLst/>
            </a:prstGeom>
            <a:solidFill>
              <a:srgbClr val="00B4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42" name="Rectangle 522"/>
            <p:cNvSpPr>
              <a:spLocks noChangeArrowheads="1"/>
            </p:cNvSpPr>
            <p:nvPr/>
          </p:nvSpPr>
          <p:spPr bwMode="auto">
            <a:xfrm>
              <a:off x="4337" y="2680"/>
              <a:ext cx="207" cy="8"/>
            </a:xfrm>
            <a:prstGeom prst="rect">
              <a:avLst/>
            </a:prstGeom>
            <a:solidFill>
              <a:srgbClr val="00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43" name="Rectangle 523"/>
            <p:cNvSpPr>
              <a:spLocks noChangeArrowheads="1"/>
            </p:cNvSpPr>
            <p:nvPr/>
          </p:nvSpPr>
          <p:spPr bwMode="auto">
            <a:xfrm>
              <a:off x="4337" y="2688"/>
              <a:ext cx="207" cy="8"/>
            </a:xfrm>
            <a:prstGeom prst="rect">
              <a:avLst/>
            </a:prstGeom>
            <a:solidFill>
              <a:srgbClr val="00B2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44" name="Rectangle 524"/>
            <p:cNvSpPr>
              <a:spLocks noChangeArrowheads="1"/>
            </p:cNvSpPr>
            <p:nvPr/>
          </p:nvSpPr>
          <p:spPr bwMode="auto">
            <a:xfrm>
              <a:off x="4337" y="2696"/>
              <a:ext cx="207" cy="8"/>
            </a:xfrm>
            <a:prstGeom prst="rect">
              <a:avLst/>
            </a:prstGeom>
            <a:solidFill>
              <a:srgbClr val="00B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45" name="Rectangle 525"/>
            <p:cNvSpPr>
              <a:spLocks noChangeArrowheads="1"/>
            </p:cNvSpPr>
            <p:nvPr/>
          </p:nvSpPr>
          <p:spPr bwMode="auto">
            <a:xfrm>
              <a:off x="4337" y="2704"/>
              <a:ext cx="207" cy="8"/>
            </a:xfrm>
            <a:prstGeom prst="rect">
              <a:avLst/>
            </a:prstGeom>
            <a:solidFill>
              <a:srgbClr val="00AF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46" name="Rectangle 526"/>
            <p:cNvSpPr>
              <a:spLocks noChangeArrowheads="1"/>
            </p:cNvSpPr>
            <p:nvPr/>
          </p:nvSpPr>
          <p:spPr bwMode="auto">
            <a:xfrm>
              <a:off x="4337" y="2712"/>
              <a:ext cx="207" cy="8"/>
            </a:xfrm>
            <a:prstGeom prst="rect">
              <a:avLst/>
            </a:prstGeom>
            <a:solidFill>
              <a:srgbClr val="00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47" name="Rectangle 527"/>
            <p:cNvSpPr>
              <a:spLocks noChangeArrowheads="1"/>
            </p:cNvSpPr>
            <p:nvPr/>
          </p:nvSpPr>
          <p:spPr bwMode="auto">
            <a:xfrm>
              <a:off x="4337" y="2720"/>
              <a:ext cx="207" cy="8"/>
            </a:xfrm>
            <a:prstGeom prst="rect">
              <a:avLst/>
            </a:prstGeom>
            <a:solidFill>
              <a:srgbClr val="00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48" name="Rectangle 528"/>
            <p:cNvSpPr>
              <a:spLocks noChangeArrowheads="1"/>
            </p:cNvSpPr>
            <p:nvPr/>
          </p:nvSpPr>
          <p:spPr bwMode="auto">
            <a:xfrm>
              <a:off x="4337" y="2728"/>
              <a:ext cx="207" cy="8"/>
            </a:xfrm>
            <a:prstGeom prst="rect">
              <a:avLst/>
            </a:prstGeom>
            <a:solidFill>
              <a:srgbClr val="00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49" name="Rectangle 529"/>
            <p:cNvSpPr>
              <a:spLocks noChangeArrowheads="1"/>
            </p:cNvSpPr>
            <p:nvPr/>
          </p:nvSpPr>
          <p:spPr bwMode="auto">
            <a:xfrm>
              <a:off x="4337" y="2736"/>
              <a:ext cx="207" cy="8"/>
            </a:xfrm>
            <a:prstGeom prst="rect">
              <a:avLst/>
            </a:prstGeom>
            <a:solidFill>
              <a:srgbClr val="0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50" name="Rectangle 530"/>
            <p:cNvSpPr>
              <a:spLocks noChangeArrowheads="1"/>
            </p:cNvSpPr>
            <p:nvPr/>
          </p:nvSpPr>
          <p:spPr bwMode="auto">
            <a:xfrm>
              <a:off x="4337" y="2744"/>
              <a:ext cx="207" cy="8"/>
            </a:xfrm>
            <a:prstGeom prst="rect">
              <a:avLst/>
            </a:prstGeom>
            <a:solidFill>
              <a:srgbClr val="00A9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51" name="Rectangle 531"/>
            <p:cNvSpPr>
              <a:spLocks noChangeArrowheads="1"/>
            </p:cNvSpPr>
            <p:nvPr/>
          </p:nvSpPr>
          <p:spPr bwMode="auto">
            <a:xfrm>
              <a:off x="4337" y="2752"/>
              <a:ext cx="207" cy="8"/>
            </a:xfrm>
            <a:prstGeom prst="rect">
              <a:avLst/>
            </a:prstGeom>
            <a:solidFill>
              <a:srgbClr val="00A8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52" name="Rectangle 532"/>
            <p:cNvSpPr>
              <a:spLocks noChangeArrowheads="1"/>
            </p:cNvSpPr>
            <p:nvPr/>
          </p:nvSpPr>
          <p:spPr bwMode="auto">
            <a:xfrm>
              <a:off x="4337" y="2760"/>
              <a:ext cx="207" cy="8"/>
            </a:xfrm>
            <a:prstGeom prst="rect">
              <a:avLst/>
            </a:prstGeom>
            <a:solidFill>
              <a:srgbClr val="00A6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53" name="Rectangle 533"/>
            <p:cNvSpPr>
              <a:spLocks noChangeArrowheads="1"/>
            </p:cNvSpPr>
            <p:nvPr/>
          </p:nvSpPr>
          <p:spPr bwMode="auto">
            <a:xfrm>
              <a:off x="4337" y="2768"/>
              <a:ext cx="207" cy="8"/>
            </a:xfrm>
            <a:prstGeom prst="rect">
              <a:avLst/>
            </a:prstGeom>
            <a:solidFill>
              <a:srgbClr val="00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54" name="Rectangle 534"/>
            <p:cNvSpPr>
              <a:spLocks noChangeArrowheads="1"/>
            </p:cNvSpPr>
            <p:nvPr/>
          </p:nvSpPr>
          <p:spPr bwMode="auto">
            <a:xfrm>
              <a:off x="4337" y="2776"/>
              <a:ext cx="207" cy="8"/>
            </a:xfrm>
            <a:prstGeom prst="rect">
              <a:avLst/>
            </a:prstGeom>
            <a:solidFill>
              <a:srgbClr val="00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55" name="Rectangle 535"/>
            <p:cNvSpPr>
              <a:spLocks noChangeArrowheads="1"/>
            </p:cNvSpPr>
            <p:nvPr/>
          </p:nvSpPr>
          <p:spPr bwMode="auto">
            <a:xfrm>
              <a:off x="4337" y="2784"/>
              <a:ext cx="207" cy="8"/>
            </a:xfrm>
            <a:prstGeom prst="rect">
              <a:avLst/>
            </a:prstGeom>
            <a:solidFill>
              <a:srgbClr val="00A2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56" name="Rectangle 536"/>
            <p:cNvSpPr>
              <a:spLocks noChangeArrowheads="1"/>
            </p:cNvSpPr>
            <p:nvPr/>
          </p:nvSpPr>
          <p:spPr bwMode="auto">
            <a:xfrm>
              <a:off x="4337" y="2792"/>
              <a:ext cx="207" cy="8"/>
            </a:xfrm>
            <a:prstGeom prst="rect">
              <a:avLst/>
            </a:prstGeom>
            <a:solidFill>
              <a:srgbClr val="00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57" name="Rectangle 537"/>
            <p:cNvSpPr>
              <a:spLocks noChangeArrowheads="1"/>
            </p:cNvSpPr>
            <p:nvPr/>
          </p:nvSpPr>
          <p:spPr bwMode="auto">
            <a:xfrm>
              <a:off x="4337" y="2800"/>
              <a:ext cx="207" cy="8"/>
            </a:xfrm>
            <a:prstGeom prst="rect">
              <a:avLst/>
            </a:prstGeom>
            <a:solidFill>
              <a:srgbClr val="009F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58" name="Rectangle 538"/>
            <p:cNvSpPr>
              <a:spLocks noChangeArrowheads="1"/>
            </p:cNvSpPr>
            <p:nvPr/>
          </p:nvSpPr>
          <p:spPr bwMode="auto">
            <a:xfrm>
              <a:off x="4337" y="2808"/>
              <a:ext cx="207" cy="8"/>
            </a:xfrm>
            <a:prstGeom prst="rect">
              <a:avLst/>
            </a:prstGeom>
            <a:solidFill>
              <a:srgbClr val="00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59" name="Rectangle 539"/>
            <p:cNvSpPr>
              <a:spLocks noChangeArrowheads="1"/>
            </p:cNvSpPr>
            <p:nvPr/>
          </p:nvSpPr>
          <p:spPr bwMode="auto">
            <a:xfrm>
              <a:off x="4337" y="2816"/>
              <a:ext cx="207" cy="8"/>
            </a:xfrm>
            <a:prstGeom prst="rect">
              <a:avLst/>
            </a:prstGeom>
            <a:solidFill>
              <a:srgbClr val="009C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60" name="Rectangle 540"/>
            <p:cNvSpPr>
              <a:spLocks noChangeArrowheads="1"/>
            </p:cNvSpPr>
            <p:nvPr/>
          </p:nvSpPr>
          <p:spPr bwMode="auto">
            <a:xfrm>
              <a:off x="4337" y="2824"/>
              <a:ext cx="207" cy="8"/>
            </a:xfrm>
            <a:prstGeom prst="rect">
              <a:avLst/>
            </a:prstGeom>
            <a:solidFill>
              <a:srgbClr val="00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61" name="Rectangle 541"/>
            <p:cNvSpPr>
              <a:spLocks noChangeArrowheads="1"/>
            </p:cNvSpPr>
            <p:nvPr/>
          </p:nvSpPr>
          <p:spPr bwMode="auto">
            <a:xfrm>
              <a:off x="4337" y="2832"/>
              <a:ext cx="207" cy="8"/>
            </a:xfrm>
            <a:prstGeom prst="rect">
              <a:avLst/>
            </a:prstGeom>
            <a:solidFill>
              <a:srgbClr val="00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62" name="Rectangle 542"/>
            <p:cNvSpPr>
              <a:spLocks noChangeArrowheads="1"/>
            </p:cNvSpPr>
            <p:nvPr/>
          </p:nvSpPr>
          <p:spPr bwMode="auto">
            <a:xfrm>
              <a:off x="4337" y="2840"/>
              <a:ext cx="207" cy="8"/>
            </a:xfrm>
            <a:prstGeom prst="rect">
              <a:avLst/>
            </a:prstGeom>
            <a:solidFill>
              <a:srgbClr val="0097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63" name="Rectangle 543"/>
            <p:cNvSpPr>
              <a:spLocks noChangeArrowheads="1"/>
            </p:cNvSpPr>
            <p:nvPr/>
          </p:nvSpPr>
          <p:spPr bwMode="auto">
            <a:xfrm>
              <a:off x="4337" y="2848"/>
              <a:ext cx="207" cy="8"/>
            </a:xfrm>
            <a:prstGeom prst="rect">
              <a:avLst/>
            </a:prstGeom>
            <a:solidFill>
              <a:srgbClr val="0096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64" name="Rectangle 544"/>
            <p:cNvSpPr>
              <a:spLocks noChangeArrowheads="1"/>
            </p:cNvSpPr>
            <p:nvPr/>
          </p:nvSpPr>
          <p:spPr bwMode="auto">
            <a:xfrm>
              <a:off x="4337" y="2856"/>
              <a:ext cx="207" cy="8"/>
            </a:xfrm>
            <a:prstGeom prst="rect">
              <a:avLst/>
            </a:prstGeom>
            <a:solidFill>
              <a:srgbClr val="00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65" name="Rectangle 545"/>
            <p:cNvSpPr>
              <a:spLocks noChangeArrowheads="1"/>
            </p:cNvSpPr>
            <p:nvPr/>
          </p:nvSpPr>
          <p:spPr bwMode="auto">
            <a:xfrm>
              <a:off x="4337" y="2864"/>
              <a:ext cx="207" cy="8"/>
            </a:xfrm>
            <a:prstGeom prst="rect">
              <a:avLst/>
            </a:prstGeom>
            <a:solidFill>
              <a:srgbClr val="00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66" name="Rectangle 546"/>
            <p:cNvSpPr>
              <a:spLocks noChangeArrowheads="1"/>
            </p:cNvSpPr>
            <p:nvPr/>
          </p:nvSpPr>
          <p:spPr bwMode="auto">
            <a:xfrm>
              <a:off x="4337" y="2872"/>
              <a:ext cx="207" cy="8"/>
            </a:xfrm>
            <a:prstGeom prst="rect">
              <a:avLst/>
            </a:prstGeom>
            <a:solidFill>
              <a:srgbClr val="0091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67" name="Rectangle 547"/>
            <p:cNvSpPr>
              <a:spLocks noChangeArrowheads="1"/>
            </p:cNvSpPr>
            <p:nvPr/>
          </p:nvSpPr>
          <p:spPr bwMode="auto">
            <a:xfrm>
              <a:off x="4337" y="2880"/>
              <a:ext cx="207" cy="8"/>
            </a:xfrm>
            <a:prstGeom prst="rect">
              <a:avLst/>
            </a:prstGeom>
            <a:solidFill>
              <a:srgbClr val="00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68" name="Rectangle 548"/>
            <p:cNvSpPr>
              <a:spLocks noChangeArrowheads="1"/>
            </p:cNvSpPr>
            <p:nvPr/>
          </p:nvSpPr>
          <p:spPr bwMode="auto">
            <a:xfrm>
              <a:off x="4337" y="2888"/>
              <a:ext cx="207" cy="8"/>
            </a:xfrm>
            <a:prstGeom prst="rect">
              <a:avLst/>
            </a:prstGeom>
            <a:solidFill>
              <a:srgbClr val="008E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69" name="Rectangle 549"/>
            <p:cNvSpPr>
              <a:spLocks noChangeArrowheads="1"/>
            </p:cNvSpPr>
            <p:nvPr/>
          </p:nvSpPr>
          <p:spPr bwMode="auto">
            <a:xfrm>
              <a:off x="4337" y="2896"/>
              <a:ext cx="207" cy="8"/>
            </a:xfrm>
            <a:prstGeom prst="rect">
              <a:avLst/>
            </a:prstGeom>
            <a:solidFill>
              <a:srgbClr val="008C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70" name="Rectangle 550"/>
            <p:cNvSpPr>
              <a:spLocks noChangeArrowheads="1"/>
            </p:cNvSpPr>
            <p:nvPr/>
          </p:nvSpPr>
          <p:spPr bwMode="auto">
            <a:xfrm>
              <a:off x="4337" y="2904"/>
              <a:ext cx="207" cy="8"/>
            </a:xfrm>
            <a:prstGeom prst="rect">
              <a:avLst/>
            </a:prstGeom>
            <a:solidFill>
              <a:srgbClr val="008B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71" name="Rectangle 551"/>
            <p:cNvSpPr>
              <a:spLocks noChangeArrowheads="1"/>
            </p:cNvSpPr>
            <p:nvPr/>
          </p:nvSpPr>
          <p:spPr bwMode="auto">
            <a:xfrm>
              <a:off x="4337" y="2912"/>
              <a:ext cx="207" cy="8"/>
            </a:xfrm>
            <a:prstGeom prst="rect">
              <a:avLst/>
            </a:prstGeom>
            <a:solidFill>
              <a:srgbClr val="00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72" name="Rectangle 552"/>
            <p:cNvSpPr>
              <a:spLocks noChangeArrowheads="1"/>
            </p:cNvSpPr>
            <p:nvPr/>
          </p:nvSpPr>
          <p:spPr bwMode="auto">
            <a:xfrm>
              <a:off x="4337" y="2920"/>
              <a:ext cx="207" cy="8"/>
            </a:xfrm>
            <a:prstGeom prst="rect">
              <a:avLst/>
            </a:prstGeom>
            <a:solidFill>
              <a:srgbClr val="00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73" name="Rectangle 553"/>
            <p:cNvSpPr>
              <a:spLocks noChangeArrowheads="1"/>
            </p:cNvSpPr>
            <p:nvPr/>
          </p:nvSpPr>
          <p:spPr bwMode="auto">
            <a:xfrm>
              <a:off x="4337" y="2928"/>
              <a:ext cx="207" cy="7"/>
            </a:xfrm>
            <a:prstGeom prst="rect">
              <a:avLst/>
            </a:prstGeom>
            <a:solidFill>
              <a:srgbClr val="00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74" name="Rectangle 554"/>
            <p:cNvSpPr>
              <a:spLocks noChangeArrowheads="1"/>
            </p:cNvSpPr>
            <p:nvPr/>
          </p:nvSpPr>
          <p:spPr bwMode="auto">
            <a:xfrm>
              <a:off x="4337" y="2935"/>
              <a:ext cx="207" cy="8"/>
            </a:xfrm>
            <a:prstGeom prst="rect">
              <a:avLst/>
            </a:prstGeom>
            <a:solidFill>
              <a:srgbClr val="00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75" name="Rectangle 555"/>
            <p:cNvSpPr>
              <a:spLocks noChangeArrowheads="1"/>
            </p:cNvSpPr>
            <p:nvPr/>
          </p:nvSpPr>
          <p:spPr bwMode="auto">
            <a:xfrm>
              <a:off x="4337" y="2943"/>
              <a:ext cx="207" cy="8"/>
            </a:xfrm>
            <a:prstGeom prst="rect">
              <a:avLst/>
            </a:prstGeom>
            <a:solidFill>
              <a:srgbClr val="0083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76" name="Rectangle 556"/>
            <p:cNvSpPr>
              <a:spLocks noChangeArrowheads="1"/>
            </p:cNvSpPr>
            <p:nvPr/>
          </p:nvSpPr>
          <p:spPr bwMode="auto">
            <a:xfrm>
              <a:off x="4337" y="2951"/>
              <a:ext cx="207" cy="8"/>
            </a:xfrm>
            <a:prstGeom prst="rect">
              <a:avLst/>
            </a:prstGeom>
            <a:solidFill>
              <a:srgbClr val="00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77" name="Rectangle 557"/>
            <p:cNvSpPr>
              <a:spLocks noChangeArrowheads="1"/>
            </p:cNvSpPr>
            <p:nvPr/>
          </p:nvSpPr>
          <p:spPr bwMode="auto">
            <a:xfrm>
              <a:off x="4337" y="2959"/>
              <a:ext cx="207" cy="8"/>
            </a:xfrm>
            <a:prstGeom prst="rect">
              <a:avLst/>
            </a:prstGeom>
            <a:solidFill>
              <a:srgbClr val="00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78" name="Rectangle 558"/>
            <p:cNvSpPr>
              <a:spLocks noChangeArrowheads="1"/>
            </p:cNvSpPr>
            <p:nvPr/>
          </p:nvSpPr>
          <p:spPr bwMode="auto">
            <a:xfrm>
              <a:off x="4337" y="2967"/>
              <a:ext cx="207" cy="8"/>
            </a:xfrm>
            <a:prstGeom prst="rect">
              <a:avLst/>
            </a:prstGeom>
            <a:solidFill>
              <a:srgbClr val="00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79" name="Rectangle 559"/>
            <p:cNvSpPr>
              <a:spLocks noChangeArrowheads="1"/>
            </p:cNvSpPr>
            <p:nvPr/>
          </p:nvSpPr>
          <p:spPr bwMode="auto">
            <a:xfrm>
              <a:off x="4337" y="2975"/>
              <a:ext cx="207" cy="8"/>
            </a:xfrm>
            <a:prstGeom prst="rect">
              <a:avLst/>
            </a:prstGeom>
            <a:solidFill>
              <a:srgbClr val="00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80" name="Rectangle 560"/>
            <p:cNvSpPr>
              <a:spLocks noChangeArrowheads="1"/>
            </p:cNvSpPr>
            <p:nvPr/>
          </p:nvSpPr>
          <p:spPr bwMode="auto">
            <a:xfrm>
              <a:off x="4337" y="2983"/>
              <a:ext cx="207" cy="8"/>
            </a:xfrm>
            <a:prstGeom prst="rect">
              <a:avLst/>
            </a:prstGeom>
            <a:solidFill>
              <a:srgbClr val="007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81" name="Rectangle 561"/>
            <p:cNvSpPr>
              <a:spLocks noChangeArrowheads="1"/>
            </p:cNvSpPr>
            <p:nvPr/>
          </p:nvSpPr>
          <p:spPr bwMode="auto">
            <a:xfrm>
              <a:off x="4337" y="2991"/>
              <a:ext cx="207" cy="8"/>
            </a:xfrm>
            <a:prstGeom prst="rect">
              <a:avLst/>
            </a:prstGeom>
            <a:solidFill>
              <a:srgbClr val="00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82" name="Rectangle 562"/>
            <p:cNvSpPr>
              <a:spLocks noChangeArrowheads="1"/>
            </p:cNvSpPr>
            <p:nvPr/>
          </p:nvSpPr>
          <p:spPr bwMode="auto">
            <a:xfrm>
              <a:off x="4337" y="2999"/>
              <a:ext cx="207" cy="8"/>
            </a:xfrm>
            <a:prstGeom prst="rect">
              <a:avLst/>
            </a:prstGeom>
            <a:solidFill>
              <a:srgbClr val="007A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83" name="Rectangle 563"/>
            <p:cNvSpPr>
              <a:spLocks noChangeArrowheads="1"/>
            </p:cNvSpPr>
            <p:nvPr/>
          </p:nvSpPr>
          <p:spPr bwMode="auto">
            <a:xfrm>
              <a:off x="4337" y="3007"/>
              <a:ext cx="207" cy="8"/>
            </a:xfrm>
            <a:prstGeom prst="rect">
              <a:avLst/>
            </a:prstGeom>
            <a:solidFill>
              <a:srgbClr val="00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84" name="Rectangle 564"/>
            <p:cNvSpPr>
              <a:spLocks noChangeArrowheads="1"/>
            </p:cNvSpPr>
            <p:nvPr/>
          </p:nvSpPr>
          <p:spPr bwMode="auto">
            <a:xfrm>
              <a:off x="4337" y="3015"/>
              <a:ext cx="207" cy="8"/>
            </a:xfrm>
            <a:prstGeom prst="rect">
              <a:avLst/>
            </a:prstGeom>
            <a:solidFill>
              <a:srgbClr val="00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85" name="Rectangle 565"/>
            <p:cNvSpPr>
              <a:spLocks noChangeArrowheads="1"/>
            </p:cNvSpPr>
            <p:nvPr/>
          </p:nvSpPr>
          <p:spPr bwMode="auto">
            <a:xfrm>
              <a:off x="4337" y="3023"/>
              <a:ext cx="207" cy="8"/>
            </a:xfrm>
            <a:prstGeom prst="rect">
              <a:avLst/>
            </a:prstGeom>
            <a:solidFill>
              <a:srgbClr val="00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86" name="Rectangle 566"/>
            <p:cNvSpPr>
              <a:spLocks noChangeArrowheads="1"/>
            </p:cNvSpPr>
            <p:nvPr/>
          </p:nvSpPr>
          <p:spPr bwMode="auto">
            <a:xfrm>
              <a:off x="4337" y="3031"/>
              <a:ext cx="207" cy="8"/>
            </a:xfrm>
            <a:prstGeom prst="rect">
              <a:avLst/>
            </a:prstGeom>
            <a:solidFill>
              <a:srgbClr val="00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87" name="Rectangle 567"/>
            <p:cNvSpPr>
              <a:spLocks noChangeArrowheads="1"/>
            </p:cNvSpPr>
            <p:nvPr/>
          </p:nvSpPr>
          <p:spPr bwMode="auto">
            <a:xfrm>
              <a:off x="4337" y="3039"/>
              <a:ext cx="207" cy="8"/>
            </a:xfrm>
            <a:prstGeom prst="rect">
              <a:avLst/>
            </a:prstGeom>
            <a:solidFill>
              <a:srgbClr val="0073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88" name="Rectangle 568"/>
            <p:cNvSpPr>
              <a:spLocks noChangeArrowheads="1"/>
            </p:cNvSpPr>
            <p:nvPr/>
          </p:nvSpPr>
          <p:spPr bwMode="auto">
            <a:xfrm>
              <a:off x="4337" y="3047"/>
              <a:ext cx="207" cy="8"/>
            </a:xfrm>
            <a:prstGeom prst="rect">
              <a:avLst/>
            </a:prstGeom>
            <a:solidFill>
              <a:srgbClr val="0071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89" name="Rectangle 569"/>
            <p:cNvSpPr>
              <a:spLocks noChangeArrowheads="1"/>
            </p:cNvSpPr>
            <p:nvPr/>
          </p:nvSpPr>
          <p:spPr bwMode="auto">
            <a:xfrm>
              <a:off x="4337" y="3055"/>
              <a:ext cx="207" cy="8"/>
            </a:xfrm>
            <a:prstGeom prst="rect">
              <a:avLst/>
            </a:prstGeom>
            <a:solidFill>
              <a:srgbClr val="00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90" name="Rectangle 570"/>
            <p:cNvSpPr>
              <a:spLocks noChangeArrowheads="1"/>
            </p:cNvSpPr>
            <p:nvPr/>
          </p:nvSpPr>
          <p:spPr bwMode="auto">
            <a:xfrm>
              <a:off x="4337" y="3063"/>
              <a:ext cx="207" cy="8"/>
            </a:xfrm>
            <a:prstGeom prst="rect">
              <a:avLst/>
            </a:prstGeom>
            <a:solidFill>
              <a:srgbClr val="00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91" name="Rectangle 571"/>
            <p:cNvSpPr>
              <a:spLocks noChangeArrowheads="1"/>
            </p:cNvSpPr>
            <p:nvPr/>
          </p:nvSpPr>
          <p:spPr bwMode="auto">
            <a:xfrm>
              <a:off x="4337" y="3071"/>
              <a:ext cx="207" cy="8"/>
            </a:xfrm>
            <a:prstGeom prst="rect">
              <a:avLst/>
            </a:prstGeom>
            <a:solidFill>
              <a:srgbClr val="00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92" name="Rectangle 572"/>
            <p:cNvSpPr>
              <a:spLocks noChangeArrowheads="1"/>
            </p:cNvSpPr>
            <p:nvPr/>
          </p:nvSpPr>
          <p:spPr bwMode="auto">
            <a:xfrm>
              <a:off x="4337" y="3079"/>
              <a:ext cx="207" cy="8"/>
            </a:xfrm>
            <a:prstGeom prst="rect">
              <a:avLst/>
            </a:prstGeom>
            <a:solidFill>
              <a:srgbClr val="00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93" name="Rectangle 573"/>
            <p:cNvSpPr>
              <a:spLocks noChangeArrowheads="1"/>
            </p:cNvSpPr>
            <p:nvPr/>
          </p:nvSpPr>
          <p:spPr bwMode="auto">
            <a:xfrm>
              <a:off x="4337" y="3087"/>
              <a:ext cx="207" cy="8"/>
            </a:xfrm>
            <a:prstGeom prst="rect">
              <a:avLst/>
            </a:prstGeom>
            <a:solidFill>
              <a:srgbClr val="00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94" name="Rectangle 574"/>
            <p:cNvSpPr>
              <a:spLocks noChangeArrowheads="1"/>
            </p:cNvSpPr>
            <p:nvPr/>
          </p:nvSpPr>
          <p:spPr bwMode="auto">
            <a:xfrm>
              <a:off x="4337" y="3095"/>
              <a:ext cx="207" cy="8"/>
            </a:xfrm>
            <a:prstGeom prst="rect">
              <a:avLst/>
            </a:prstGeom>
            <a:solidFill>
              <a:srgbClr val="00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95" name="Rectangle 575"/>
            <p:cNvSpPr>
              <a:spLocks noChangeArrowheads="1"/>
            </p:cNvSpPr>
            <p:nvPr/>
          </p:nvSpPr>
          <p:spPr bwMode="auto">
            <a:xfrm>
              <a:off x="4337" y="3103"/>
              <a:ext cx="207" cy="8"/>
            </a:xfrm>
            <a:prstGeom prst="rect">
              <a:avLst/>
            </a:prstGeom>
            <a:solidFill>
              <a:srgbClr val="0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96" name="Rectangle 576"/>
            <p:cNvSpPr>
              <a:spLocks noChangeArrowheads="1"/>
            </p:cNvSpPr>
            <p:nvPr/>
          </p:nvSpPr>
          <p:spPr bwMode="auto">
            <a:xfrm>
              <a:off x="4337" y="3111"/>
              <a:ext cx="207" cy="8"/>
            </a:xfrm>
            <a:prstGeom prst="rect">
              <a:avLst/>
            </a:prstGeom>
            <a:solidFill>
              <a:srgbClr val="00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97" name="Rectangle 577"/>
            <p:cNvSpPr>
              <a:spLocks noChangeArrowheads="1"/>
            </p:cNvSpPr>
            <p:nvPr/>
          </p:nvSpPr>
          <p:spPr bwMode="auto">
            <a:xfrm>
              <a:off x="4337" y="3119"/>
              <a:ext cx="207" cy="8"/>
            </a:xfrm>
            <a:prstGeom prst="rect">
              <a:avLst/>
            </a:prstGeom>
            <a:solidFill>
              <a:srgbClr val="00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98" name="Rectangle 578"/>
            <p:cNvSpPr>
              <a:spLocks noChangeArrowheads="1"/>
            </p:cNvSpPr>
            <p:nvPr/>
          </p:nvSpPr>
          <p:spPr bwMode="auto">
            <a:xfrm>
              <a:off x="4337" y="3127"/>
              <a:ext cx="207" cy="8"/>
            </a:xfrm>
            <a:prstGeom prst="rect">
              <a:avLst/>
            </a:prstGeom>
            <a:solidFill>
              <a:srgbClr val="00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299" name="Rectangle 579"/>
            <p:cNvSpPr>
              <a:spLocks noChangeArrowheads="1"/>
            </p:cNvSpPr>
            <p:nvPr/>
          </p:nvSpPr>
          <p:spPr bwMode="auto">
            <a:xfrm>
              <a:off x="4337" y="3135"/>
              <a:ext cx="207" cy="8"/>
            </a:xfrm>
            <a:prstGeom prst="rect">
              <a:avLst/>
            </a:prstGeom>
            <a:solidFill>
              <a:srgbClr val="00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00" name="Rectangle 580"/>
            <p:cNvSpPr>
              <a:spLocks noChangeArrowheads="1"/>
            </p:cNvSpPr>
            <p:nvPr/>
          </p:nvSpPr>
          <p:spPr bwMode="auto">
            <a:xfrm>
              <a:off x="4337" y="3143"/>
              <a:ext cx="207" cy="8"/>
            </a:xfrm>
            <a:prstGeom prst="rect">
              <a:avLst/>
            </a:prstGeom>
            <a:solidFill>
              <a:srgbClr val="0066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01" name="Rectangle 581"/>
            <p:cNvSpPr>
              <a:spLocks noChangeArrowheads="1"/>
            </p:cNvSpPr>
            <p:nvPr/>
          </p:nvSpPr>
          <p:spPr bwMode="auto">
            <a:xfrm>
              <a:off x="4337" y="3151"/>
              <a:ext cx="207" cy="8"/>
            </a:xfrm>
            <a:prstGeom prst="rect">
              <a:avLst/>
            </a:prstGeom>
            <a:solidFill>
              <a:srgbClr val="00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02" name="Rectangle 582"/>
            <p:cNvSpPr>
              <a:spLocks noChangeArrowheads="1"/>
            </p:cNvSpPr>
            <p:nvPr/>
          </p:nvSpPr>
          <p:spPr bwMode="auto">
            <a:xfrm>
              <a:off x="4337" y="3159"/>
              <a:ext cx="207" cy="8"/>
            </a:xfrm>
            <a:prstGeom prst="rect">
              <a:avLst/>
            </a:prstGeom>
            <a:solidFill>
              <a:srgbClr val="0064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03" name="Rectangle 583"/>
            <p:cNvSpPr>
              <a:spLocks noChangeArrowheads="1"/>
            </p:cNvSpPr>
            <p:nvPr/>
          </p:nvSpPr>
          <p:spPr bwMode="auto">
            <a:xfrm>
              <a:off x="4337" y="3167"/>
              <a:ext cx="207" cy="8"/>
            </a:xfrm>
            <a:prstGeom prst="rect">
              <a:avLst/>
            </a:prstGeom>
            <a:solidFill>
              <a:srgbClr val="00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04" name="Rectangle 584"/>
            <p:cNvSpPr>
              <a:spLocks noChangeArrowheads="1"/>
            </p:cNvSpPr>
            <p:nvPr/>
          </p:nvSpPr>
          <p:spPr bwMode="auto">
            <a:xfrm>
              <a:off x="4337" y="3175"/>
              <a:ext cx="207" cy="8"/>
            </a:xfrm>
            <a:prstGeom prst="rect">
              <a:avLst/>
            </a:prstGeom>
            <a:solidFill>
              <a:srgbClr val="00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05" name="Rectangle 585"/>
            <p:cNvSpPr>
              <a:spLocks noChangeArrowheads="1"/>
            </p:cNvSpPr>
            <p:nvPr/>
          </p:nvSpPr>
          <p:spPr bwMode="auto">
            <a:xfrm>
              <a:off x="4337" y="3183"/>
              <a:ext cx="207" cy="8"/>
            </a:xfrm>
            <a:prstGeom prst="rect">
              <a:avLst/>
            </a:prstGeom>
            <a:solidFill>
              <a:srgbClr val="00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06" name="Rectangle 586"/>
            <p:cNvSpPr>
              <a:spLocks noChangeArrowheads="1"/>
            </p:cNvSpPr>
            <p:nvPr/>
          </p:nvSpPr>
          <p:spPr bwMode="auto">
            <a:xfrm>
              <a:off x="4337" y="3191"/>
              <a:ext cx="207" cy="15"/>
            </a:xfrm>
            <a:prstGeom prst="rect">
              <a:avLst/>
            </a:prstGeom>
            <a:solidFill>
              <a:srgbClr val="00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07" name="Rectangle 587"/>
            <p:cNvSpPr>
              <a:spLocks noChangeArrowheads="1"/>
            </p:cNvSpPr>
            <p:nvPr/>
          </p:nvSpPr>
          <p:spPr bwMode="auto">
            <a:xfrm>
              <a:off x="4337" y="3206"/>
              <a:ext cx="207" cy="16"/>
            </a:xfrm>
            <a:prstGeom prst="rect">
              <a:avLst/>
            </a:prstGeom>
            <a:solidFill>
              <a:srgbClr val="00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08" name="Rectangle 588"/>
            <p:cNvSpPr>
              <a:spLocks noChangeArrowheads="1"/>
            </p:cNvSpPr>
            <p:nvPr/>
          </p:nvSpPr>
          <p:spPr bwMode="auto">
            <a:xfrm>
              <a:off x="4337" y="3222"/>
              <a:ext cx="207" cy="8"/>
            </a:xfrm>
            <a:prstGeom prst="rect">
              <a:avLst/>
            </a:prstGeom>
            <a:solidFill>
              <a:srgbClr val="00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09" name="Rectangle 589"/>
            <p:cNvSpPr>
              <a:spLocks noChangeArrowheads="1"/>
            </p:cNvSpPr>
            <p:nvPr/>
          </p:nvSpPr>
          <p:spPr bwMode="auto">
            <a:xfrm>
              <a:off x="4337" y="3230"/>
              <a:ext cx="207" cy="16"/>
            </a:xfrm>
            <a:prstGeom prst="rect">
              <a:avLst/>
            </a:prstGeom>
            <a:solidFill>
              <a:srgbClr val="00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10" name="Rectangle 590"/>
            <p:cNvSpPr>
              <a:spLocks noChangeArrowheads="1"/>
            </p:cNvSpPr>
            <p:nvPr/>
          </p:nvSpPr>
          <p:spPr bwMode="auto">
            <a:xfrm>
              <a:off x="4337" y="3246"/>
              <a:ext cx="207" cy="8"/>
            </a:xfrm>
            <a:prstGeom prst="rect">
              <a:avLst/>
            </a:prstGeom>
            <a:solidFill>
              <a:srgbClr val="00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11" name="Rectangle 591"/>
            <p:cNvSpPr>
              <a:spLocks noChangeArrowheads="1"/>
            </p:cNvSpPr>
            <p:nvPr/>
          </p:nvSpPr>
          <p:spPr bwMode="auto">
            <a:xfrm>
              <a:off x="4337" y="2338"/>
              <a:ext cx="207" cy="91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12" name="Rectangle 592"/>
            <p:cNvSpPr>
              <a:spLocks noChangeArrowheads="1"/>
            </p:cNvSpPr>
            <p:nvPr/>
          </p:nvSpPr>
          <p:spPr bwMode="auto">
            <a:xfrm>
              <a:off x="1117" y="2704"/>
              <a:ext cx="207" cy="550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13" name="Rectangle 593"/>
            <p:cNvSpPr>
              <a:spLocks noChangeArrowheads="1"/>
            </p:cNvSpPr>
            <p:nvPr/>
          </p:nvSpPr>
          <p:spPr bwMode="auto">
            <a:xfrm>
              <a:off x="2264" y="1636"/>
              <a:ext cx="208" cy="1618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14" name="Rectangle 594"/>
            <p:cNvSpPr>
              <a:spLocks noChangeArrowheads="1"/>
            </p:cNvSpPr>
            <p:nvPr/>
          </p:nvSpPr>
          <p:spPr bwMode="auto">
            <a:xfrm>
              <a:off x="3404" y="2370"/>
              <a:ext cx="208" cy="884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15" name="Rectangle 595"/>
            <p:cNvSpPr>
              <a:spLocks noChangeArrowheads="1"/>
            </p:cNvSpPr>
            <p:nvPr/>
          </p:nvSpPr>
          <p:spPr bwMode="auto">
            <a:xfrm>
              <a:off x="4544" y="2593"/>
              <a:ext cx="208" cy="661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16" name="Rectangle 596"/>
            <p:cNvSpPr>
              <a:spLocks noChangeArrowheads="1"/>
            </p:cNvSpPr>
            <p:nvPr/>
          </p:nvSpPr>
          <p:spPr bwMode="auto">
            <a:xfrm>
              <a:off x="1324" y="2115"/>
              <a:ext cx="207" cy="1139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17" name="Rectangle 597"/>
            <p:cNvSpPr>
              <a:spLocks noChangeArrowheads="1"/>
            </p:cNvSpPr>
            <p:nvPr/>
          </p:nvSpPr>
          <p:spPr bwMode="auto">
            <a:xfrm>
              <a:off x="2472" y="2258"/>
              <a:ext cx="207" cy="996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18" name="Rectangle 598"/>
            <p:cNvSpPr>
              <a:spLocks noChangeArrowheads="1"/>
            </p:cNvSpPr>
            <p:nvPr/>
          </p:nvSpPr>
          <p:spPr bwMode="auto">
            <a:xfrm>
              <a:off x="3612" y="2633"/>
              <a:ext cx="207" cy="621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19" name="Rectangle 599"/>
            <p:cNvSpPr>
              <a:spLocks noChangeArrowheads="1"/>
            </p:cNvSpPr>
            <p:nvPr/>
          </p:nvSpPr>
          <p:spPr bwMode="auto">
            <a:xfrm>
              <a:off x="4752" y="2338"/>
              <a:ext cx="207" cy="916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20" name="Line 600"/>
            <p:cNvSpPr>
              <a:spLocks noChangeShapeType="1"/>
            </p:cNvSpPr>
            <p:nvPr/>
          </p:nvSpPr>
          <p:spPr bwMode="auto">
            <a:xfrm>
              <a:off x="551" y="3254"/>
              <a:ext cx="456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21" name="Line 601"/>
            <p:cNvSpPr>
              <a:spLocks noChangeShapeType="1"/>
            </p:cNvSpPr>
            <p:nvPr/>
          </p:nvSpPr>
          <p:spPr bwMode="auto">
            <a:xfrm flipV="1">
              <a:off x="551" y="3254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22" name="Line 602"/>
            <p:cNvSpPr>
              <a:spLocks noChangeShapeType="1"/>
            </p:cNvSpPr>
            <p:nvPr/>
          </p:nvSpPr>
          <p:spPr bwMode="auto">
            <a:xfrm flipV="1">
              <a:off x="1691" y="3254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23" name="Line 603"/>
            <p:cNvSpPr>
              <a:spLocks noChangeShapeType="1"/>
            </p:cNvSpPr>
            <p:nvPr/>
          </p:nvSpPr>
          <p:spPr bwMode="auto">
            <a:xfrm flipV="1">
              <a:off x="2838" y="3254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24" name="Line 604"/>
            <p:cNvSpPr>
              <a:spLocks noChangeShapeType="1"/>
            </p:cNvSpPr>
            <p:nvPr/>
          </p:nvSpPr>
          <p:spPr bwMode="auto">
            <a:xfrm flipV="1">
              <a:off x="3978" y="3254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5325" name="Line 605"/>
            <p:cNvSpPr>
              <a:spLocks noChangeShapeType="1"/>
            </p:cNvSpPr>
            <p:nvPr/>
          </p:nvSpPr>
          <p:spPr bwMode="auto">
            <a:xfrm flipV="1">
              <a:off x="5118" y="3254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15326" name="Rectangle 606"/>
          <p:cNvSpPr>
            <a:spLocks noChangeArrowheads="1"/>
          </p:cNvSpPr>
          <p:nvPr/>
        </p:nvSpPr>
        <p:spPr bwMode="auto">
          <a:xfrm>
            <a:off x="1042988" y="4292600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11%</a:t>
            </a:r>
            <a:endParaRPr lang="es-EC" sz="1800"/>
          </a:p>
        </p:txBody>
      </p:sp>
      <p:sp>
        <p:nvSpPr>
          <p:cNvPr id="415327" name="Rectangle 607"/>
          <p:cNvSpPr>
            <a:spLocks noChangeArrowheads="1"/>
          </p:cNvSpPr>
          <p:nvPr/>
        </p:nvSpPr>
        <p:spPr bwMode="auto">
          <a:xfrm>
            <a:off x="2928938" y="1762125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53%</a:t>
            </a:r>
            <a:endParaRPr lang="es-EC" sz="1800"/>
          </a:p>
        </p:txBody>
      </p:sp>
      <p:sp>
        <p:nvSpPr>
          <p:cNvPr id="415328" name="Rectangle 608"/>
          <p:cNvSpPr>
            <a:spLocks noChangeArrowheads="1"/>
          </p:cNvSpPr>
          <p:nvPr/>
        </p:nvSpPr>
        <p:spPr bwMode="auto">
          <a:xfrm>
            <a:off x="4643438" y="4292600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11%</a:t>
            </a:r>
            <a:endParaRPr lang="es-EC" sz="1800"/>
          </a:p>
        </p:txBody>
      </p:sp>
      <p:sp>
        <p:nvSpPr>
          <p:cNvPr id="415329" name="Rectangle 609"/>
          <p:cNvSpPr>
            <a:spLocks noChangeArrowheads="1"/>
          </p:cNvSpPr>
          <p:nvPr/>
        </p:nvSpPr>
        <p:spPr bwMode="auto">
          <a:xfrm>
            <a:off x="6561138" y="3344863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26%</a:t>
            </a:r>
            <a:endParaRPr lang="es-EC" sz="1800"/>
          </a:p>
        </p:txBody>
      </p:sp>
      <p:sp>
        <p:nvSpPr>
          <p:cNvPr id="415330" name="Rectangle 610"/>
          <p:cNvSpPr>
            <a:spLocks noChangeArrowheads="1"/>
          </p:cNvSpPr>
          <p:nvPr/>
        </p:nvSpPr>
        <p:spPr bwMode="auto">
          <a:xfrm>
            <a:off x="1403350" y="4048125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15%</a:t>
            </a:r>
            <a:endParaRPr lang="es-EC" sz="1800"/>
          </a:p>
        </p:txBody>
      </p:sp>
      <p:sp>
        <p:nvSpPr>
          <p:cNvPr id="415331" name="Rectangle 611"/>
          <p:cNvSpPr>
            <a:spLocks noChangeArrowheads="1"/>
          </p:cNvSpPr>
          <p:nvPr/>
        </p:nvSpPr>
        <p:spPr bwMode="auto">
          <a:xfrm>
            <a:off x="3203575" y="4048125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15%</a:t>
            </a:r>
            <a:endParaRPr lang="es-EC" sz="1800"/>
          </a:p>
        </p:txBody>
      </p:sp>
      <p:sp>
        <p:nvSpPr>
          <p:cNvPr id="415332" name="Rectangle 612"/>
          <p:cNvSpPr>
            <a:spLocks noChangeArrowheads="1"/>
          </p:cNvSpPr>
          <p:nvPr/>
        </p:nvSpPr>
        <p:spPr bwMode="auto">
          <a:xfrm>
            <a:off x="5080000" y="2230438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45%</a:t>
            </a:r>
            <a:endParaRPr lang="es-EC" sz="1800"/>
          </a:p>
        </p:txBody>
      </p:sp>
      <p:sp>
        <p:nvSpPr>
          <p:cNvPr id="415333" name="Rectangle 613"/>
          <p:cNvSpPr>
            <a:spLocks noChangeArrowheads="1"/>
          </p:cNvSpPr>
          <p:nvPr/>
        </p:nvSpPr>
        <p:spPr bwMode="auto">
          <a:xfrm>
            <a:off x="6889750" y="3500438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25%</a:t>
            </a:r>
            <a:endParaRPr lang="es-EC" sz="1800"/>
          </a:p>
        </p:txBody>
      </p:sp>
      <p:sp>
        <p:nvSpPr>
          <p:cNvPr id="415334" name="Rectangle 614"/>
          <p:cNvSpPr>
            <a:spLocks noChangeArrowheads="1"/>
          </p:cNvSpPr>
          <p:nvPr/>
        </p:nvSpPr>
        <p:spPr bwMode="auto">
          <a:xfrm>
            <a:off x="1778000" y="3989388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15%</a:t>
            </a:r>
            <a:endParaRPr lang="es-EC" sz="1800"/>
          </a:p>
        </p:txBody>
      </p:sp>
      <p:sp>
        <p:nvSpPr>
          <p:cNvPr id="415335" name="Rectangle 615"/>
          <p:cNvSpPr>
            <a:spLocks noChangeArrowheads="1"/>
          </p:cNvSpPr>
          <p:nvPr/>
        </p:nvSpPr>
        <p:spPr bwMode="auto">
          <a:xfrm>
            <a:off x="3600450" y="2293938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44%</a:t>
            </a:r>
            <a:endParaRPr lang="es-EC" sz="1800"/>
          </a:p>
        </p:txBody>
      </p:sp>
      <p:sp>
        <p:nvSpPr>
          <p:cNvPr id="415336" name="Rectangle 616"/>
          <p:cNvSpPr>
            <a:spLocks noChangeArrowheads="1"/>
          </p:cNvSpPr>
          <p:nvPr/>
        </p:nvSpPr>
        <p:spPr bwMode="auto">
          <a:xfrm>
            <a:off x="5410200" y="3457575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24%</a:t>
            </a:r>
            <a:endParaRPr lang="es-EC" sz="1800"/>
          </a:p>
        </p:txBody>
      </p:sp>
      <p:sp>
        <p:nvSpPr>
          <p:cNvPr id="415337" name="Rectangle 617"/>
          <p:cNvSpPr>
            <a:spLocks noChangeArrowheads="1"/>
          </p:cNvSpPr>
          <p:nvPr/>
        </p:nvSpPr>
        <p:spPr bwMode="auto">
          <a:xfrm>
            <a:off x="7218363" y="3905250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18%</a:t>
            </a:r>
            <a:endParaRPr lang="es-EC" sz="1800"/>
          </a:p>
        </p:txBody>
      </p:sp>
      <p:sp>
        <p:nvSpPr>
          <p:cNvPr id="415338" name="Rectangle 618"/>
          <p:cNvSpPr>
            <a:spLocks noChangeArrowheads="1"/>
          </p:cNvSpPr>
          <p:nvPr/>
        </p:nvSpPr>
        <p:spPr bwMode="auto">
          <a:xfrm>
            <a:off x="2051050" y="3113088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31%</a:t>
            </a:r>
            <a:endParaRPr lang="es-EC" sz="1800"/>
          </a:p>
        </p:txBody>
      </p:sp>
      <p:sp>
        <p:nvSpPr>
          <p:cNvPr id="415339" name="Rectangle 619"/>
          <p:cNvSpPr>
            <a:spLocks noChangeArrowheads="1"/>
          </p:cNvSpPr>
          <p:nvPr/>
        </p:nvSpPr>
        <p:spPr bwMode="auto">
          <a:xfrm>
            <a:off x="3929063" y="3281363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27%</a:t>
            </a:r>
            <a:endParaRPr lang="es-EC" sz="1800"/>
          </a:p>
        </p:txBody>
      </p:sp>
      <p:sp>
        <p:nvSpPr>
          <p:cNvPr id="415340" name="Rectangle 620"/>
          <p:cNvSpPr>
            <a:spLocks noChangeArrowheads="1"/>
          </p:cNvSpPr>
          <p:nvPr/>
        </p:nvSpPr>
        <p:spPr bwMode="auto">
          <a:xfrm>
            <a:off x="5738813" y="3875088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17%</a:t>
            </a:r>
            <a:endParaRPr lang="es-EC" sz="1800"/>
          </a:p>
        </p:txBody>
      </p:sp>
      <p:sp>
        <p:nvSpPr>
          <p:cNvPr id="415341" name="Rectangle 621"/>
          <p:cNvSpPr>
            <a:spLocks noChangeArrowheads="1"/>
          </p:cNvSpPr>
          <p:nvPr/>
        </p:nvSpPr>
        <p:spPr bwMode="auto">
          <a:xfrm>
            <a:off x="7548563" y="3471863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25%</a:t>
            </a:r>
            <a:endParaRPr lang="es-EC" sz="1800"/>
          </a:p>
        </p:txBody>
      </p:sp>
      <p:sp>
        <p:nvSpPr>
          <p:cNvPr id="415342" name="Rectangle 622"/>
          <p:cNvSpPr>
            <a:spLocks noChangeArrowheads="1"/>
          </p:cNvSpPr>
          <p:nvPr/>
        </p:nvSpPr>
        <p:spPr bwMode="auto">
          <a:xfrm>
            <a:off x="1260475" y="5343525"/>
            <a:ext cx="1174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12 a 14 años</a:t>
            </a:r>
            <a:endParaRPr lang="es-EC" sz="1800"/>
          </a:p>
        </p:txBody>
      </p:sp>
      <p:sp>
        <p:nvSpPr>
          <p:cNvPr id="415343" name="Rectangle 623"/>
          <p:cNvSpPr>
            <a:spLocks noChangeArrowheads="1"/>
          </p:cNvSpPr>
          <p:nvPr/>
        </p:nvSpPr>
        <p:spPr bwMode="auto">
          <a:xfrm>
            <a:off x="3070225" y="5343525"/>
            <a:ext cx="1174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15 a 17 años</a:t>
            </a:r>
            <a:endParaRPr lang="es-EC" sz="1800"/>
          </a:p>
        </p:txBody>
      </p:sp>
      <p:sp>
        <p:nvSpPr>
          <p:cNvPr id="415344" name="Rectangle 624"/>
          <p:cNvSpPr>
            <a:spLocks noChangeArrowheads="1"/>
          </p:cNvSpPr>
          <p:nvPr/>
        </p:nvSpPr>
        <p:spPr bwMode="auto">
          <a:xfrm>
            <a:off x="4879975" y="5343525"/>
            <a:ext cx="1174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18 a 20 años</a:t>
            </a:r>
            <a:endParaRPr lang="es-EC" sz="1800"/>
          </a:p>
        </p:txBody>
      </p:sp>
      <p:sp>
        <p:nvSpPr>
          <p:cNvPr id="415345" name="Rectangle 625"/>
          <p:cNvSpPr>
            <a:spLocks noChangeArrowheads="1"/>
          </p:cNvSpPr>
          <p:nvPr/>
        </p:nvSpPr>
        <p:spPr bwMode="auto">
          <a:xfrm>
            <a:off x="6689725" y="5343525"/>
            <a:ext cx="1174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21 a 23 años</a:t>
            </a:r>
            <a:endParaRPr lang="es-EC" sz="1800"/>
          </a:p>
        </p:txBody>
      </p:sp>
      <p:sp>
        <p:nvSpPr>
          <p:cNvPr id="415346" name="Rectangle 626"/>
          <p:cNvSpPr>
            <a:spLocks noChangeArrowheads="1"/>
          </p:cNvSpPr>
          <p:nvPr/>
        </p:nvSpPr>
        <p:spPr bwMode="auto">
          <a:xfrm>
            <a:off x="2582863" y="5875338"/>
            <a:ext cx="114300" cy="12700"/>
          </a:xfrm>
          <a:prstGeom prst="rect">
            <a:avLst/>
          </a:prstGeom>
          <a:solidFill>
            <a:srgbClr val="98CBF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47" name="Rectangle 627"/>
          <p:cNvSpPr>
            <a:spLocks noChangeArrowheads="1"/>
          </p:cNvSpPr>
          <p:nvPr/>
        </p:nvSpPr>
        <p:spPr bwMode="auto">
          <a:xfrm>
            <a:off x="2582863" y="5888038"/>
            <a:ext cx="114300" cy="12700"/>
          </a:xfrm>
          <a:prstGeom prst="rect">
            <a:avLst/>
          </a:prstGeom>
          <a:solidFill>
            <a:srgbClr val="95C6F8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48" name="Rectangle 628"/>
          <p:cNvSpPr>
            <a:spLocks noChangeArrowheads="1"/>
          </p:cNvSpPr>
          <p:nvPr/>
        </p:nvSpPr>
        <p:spPr bwMode="auto">
          <a:xfrm>
            <a:off x="2582863" y="5900738"/>
            <a:ext cx="114300" cy="12700"/>
          </a:xfrm>
          <a:prstGeom prst="rect">
            <a:avLst/>
          </a:prstGeom>
          <a:solidFill>
            <a:srgbClr val="8FBEE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49" name="Rectangle 629"/>
          <p:cNvSpPr>
            <a:spLocks noChangeArrowheads="1"/>
          </p:cNvSpPr>
          <p:nvPr/>
        </p:nvSpPr>
        <p:spPr bwMode="auto">
          <a:xfrm>
            <a:off x="2582863" y="5913438"/>
            <a:ext cx="114300" cy="12700"/>
          </a:xfrm>
          <a:prstGeom prst="rect">
            <a:avLst/>
          </a:prstGeom>
          <a:solidFill>
            <a:srgbClr val="85B2D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50" name="Rectangle 630"/>
          <p:cNvSpPr>
            <a:spLocks noChangeArrowheads="1"/>
          </p:cNvSpPr>
          <p:nvPr/>
        </p:nvSpPr>
        <p:spPr bwMode="auto">
          <a:xfrm>
            <a:off x="2582863" y="5926138"/>
            <a:ext cx="114300" cy="11112"/>
          </a:xfrm>
          <a:prstGeom prst="rect">
            <a:avLst/>
          </a:prstGeom>
          <a:solidFill>
            <a:srgbClr val="79A1C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51" name="Rectangle 631"/>
          <p:cNvSpPr>
            <a:spLocks noChangeArrowheads="1"/>
          </p:cNvSpPr>
          <p:nvPr/>
        </p:nvSpPr>
        <p:spPr bwMode="auto">
          <a:xfrm>
            <a:off x="2582863" y="5937250"/>
            <a:ext cx="114300" cy="12700"/>
          </a:xfrm>
          <a:prstGeom prst="rect">
            <a:avLst/>
          </a:prstGeom>
          <a:solidFill>
            <a:srgbClr val="6A8DB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52" name="Rectangle 632"/>
          <p:cNvSpPr>
            <a:spLocks noChangeArrowheads="1"/>
          </p:cNvSpPr>
          <p:nvPr/>
        </p:nvSpPr>
        <p:spPr bwMode="auto">
          <a:xfrm>
            <a:off x="2582863" y="5949950"/>
            <a:ext cx="114300" cy="12700"/>
          </a:xfrm>
          <a:prstGeom prst="rect">
            <a:avLst/>
          </a:prstGeom>
          <a:solidFill>
            <a:srgbClr val="5C7A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53" name="Rectangle 633"/>
          <p:cNvSpPr>
            <a:spLocks noChangeArrowheads="1"/>
          </p:cNvSpPr>
          <p:nvPr/>
        </p:nvSpPr>
        <p:spPr bwMode="auto">
          <a:xfrm>
            <a:off x="2582863" y="5962650"/>
            <a:ext cx="114300" cy="12700"/>
          </a:xfrm>
          <a:prstGeom prst="rect">
            <a:avLst/>
          </a:prstGeom>
          <a:solidFill>
            <a:srgbClr val="506B8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54" name="Rectangle 634"/>
          <p:cNvSpPr>
            <a:spLocks noChangeArrowheads="1"/>
          </p:cNvSpPr>
          <p:nvPr/>
        </p:nvSpPr>
        <p:spPr bwMode="auto">
          <a:xfrm>
            <a:off x="2582863" y="5975350"/>
            <a:ext cx="114300" cy="12700"/>
          </a:xfrm>
          <a:prstGeom prst="rect">
            <a:avLst/>
          </a:prstGeom>
          <a:solidFill>
            <a:srgbClr val="49617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55" name="Rectangle 635"/>
          <p:cNvSpPr>
            <a:spLocks noChangeArrowheads="1"/>
          </p:cNvSpPr>
          <p:nvPr/>
        </p:nvSpPr>
        <p:spPr bwMode="auto">
          <a:xfrm>
            <a:off x="2582863" y="5875338"/>
            <a:ext cx="114300" cy="1127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56" name="Rectangle 636"/>
          <p:cNvSpPr>
            <a:spLocks noChangeArrowheads="1"/>
          </p:cNvSpPr>
          <p:nvPr/>
        </p:nvSpPr>
        <p:spPr bwMode="auto">
          <a:xfrm>
            <a:off x="2717800" y="5848350"/>
            <a:ext cx="846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Científica</a:t>
            </a:r>
            <a:endParaRPr lang="es-EC" sz="1800"/>
          </a:p>
        </p:txBody>
      </p:sp>
      <p:sp>
        <p:nvSpPr>
          <p:cNvPr id="415357" name="Rectangle 637"/>
          <p:cNvSpPr>
            <a:spLocks noChangeArrowheads="1"/>
          </p:cNvSpPr>
          <p:nvPr/>
        </p:nvSpPr>
        <p:spPr bwMode="auto">
          <a:xfrm>
            <a:off x="3708400" y="5875338"/>
            <a:ext cx="114300" cy="12700"/>
          </a:xfrm>
          <a:prstGeom prst="rect">
            <a:avLst/>
          </a:prstGeom>
          <a:solidFill>
            <a:srgbClr val="00CBF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58" name="Rectangle 638"/>
          <p:cNvSpPr>
            <a:spLocks noChangeArrowheads="1"/>
          </p:cNvSpPr>
          <p:nvPr/>
        </p:nvSpPr>
        <p:spPr bwMode="auto">
          <a:xfrm>
            <a:off x="3708400" y="5888038"/>
            <a:ext cx="114300" cy="12700"/>
          </a:xfrm>
          <a:prstGeom prst="rect">
            <a:avLst/>
          </a:prstGeom>
          <a:solidFill>
            <a:srgbClr val="00C6F8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59" name="Rectangle 639"/>
          <p:cNvSpPr>
            <a:spLocks noChangeArrowheads="1"/>
          </p:cNvSpPr>
          <p:nvPr/>
        </p:nvSpPr>
        <p:spPr bwMode="auto">
          <a:xfrm>
            <a:off x="3708400" y="5900738"/>
            <a:ext cx="114300" cy="12700"/>
          </a:xfrm>
          <a:prstGeom prst="rect">
            <a:avLst/>
          </a:prstGeom>
          <a:solidFill>
            <a:srgbClr val="00BEE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60" name="Rectangle 640"/>
          <p:cNvSpPr>
            <a:spLocks noChangeArrowheads="1"/>
          </p:cNvSpPr>
          <p:nvPr/>
        </p:nvSpPr>
        <p:spPr bwMode="auto">
          <a:xfrm>
            <a:off x="3708400" y="5913438"/>
            <a:ext cx="114300" cy="12700"/>
          </a:xfrm>
          <a:prstGeom prst="rect">
            <a:avLst/>
          </a:prstGeom>
          <a:solidFill>
            <a:srgbClr val="00B2D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61" name="Rectangle 641"/>
          <p:cNvSpPr>
            <a:spLocks noChangeArrowheads="1"/>
          </p:cNvSpPr>
          <p:nvPr/>
        </p:nvSpPr>
        <p:spPr bwMode="auto">
          <a:xfrm>
            <a:off x="3708400" y="5926138"/>
            <a:ext cx="114300" cy="11112"/>
          </a:xfrm>
          <a:prstGeom prst="rect">
            <a:avLst/>
          </a:prstGeom>
          <a:solidFill>
            <a:srgbClr val="00A1C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62" name="Rectangle 642"/>
          <p:cNvSpPr>
            <a:spLocks noChangeArrowheads="1"/>
          </p:cNvSpPr>
          <p:nvPr/>
        </p:nvSpPr>
        <p:spPr bwMode="auto">
          <a:xfrm>
            <a:off x="3708400" y="5937250"/>
            <a:ext cx="114300" cy="12700"/>
          </a:xfrm>
          <a:prstGeom prst="rect">
            <a:avLst/>
          </a:prstGeom>
          <a:solidFill>
            <a:srgbClr val="008DB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63" name="Rectangle 643"/>
          <p:cNvSpPr>
            <a:spLocks noChangeArrowheads="1"/>
          </p:cNvSpPr>
          <p:nvPr/>
        </p:nvSpPr>
        <p:spPr bwMode="auto">
          <a:xfrm>
            <a:off x="3708400" y="5949950"/>
            <a:ext cx="114300" cy="12700"/>
          </a:xfrm>
          <a:prstGeom prst="rect">
            <a:avLst/>
          </a:prstGeom>
          <a:solidFill>
            <a:srgbClr val="007A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64" name="Rectangle 644"/>
          <p:cNvSpPr>
            <a:spLocks noChangeArrowheads="1"/>
          </p:cNvSpPr>
          <p:nvPr/>
        </p:nvSpPr>
        <p:spPr bwMode="auto">
          <a:xfrm>
            <a:off x="3708400" y="5962650"/>
            <a:ext cx="114300" cy="12700"/>
          </a:xfrm>
          <a:prstGeom prst="rect">
            <a:avLst/>
          </a:prstGeom>
          <a:solidFill>
            <a:srgbClr val="006B8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65" name="Rectangle 645"/>
          <p:cNvSpPr>
            <a:spLocks noChangeArrowheads="1"/>
          </p:cNvSpPr>
          <p:nvPr/>
        </p:nvSpPr>
        <p:spPr bwMode="auto">
          <a:xfrm>
            <a:off x="3708400" y="5975350"/>
            <a:ext cx="114300" cy="12700"/>
          </a:xfrm>
          <a:prstGeom prst="rect">
            <a:avLst/>
          </a:prstGeom>
          <a:solidFill>
            <a:srgbClr val="00617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66" name="Rectangle 646"/>
          <p:cNvSpPr>
            <a:spLocks noChangeArrowheads="1"/>
          </p:cNvSpPr>
          <p:nvPr/>
        </p:nvSpPr>
        <p:spPr bwMode="auto">
          <a:xfrm>
            <a:off x="3708400" y="5875338"/>
            <a:ext cx="114300" cy="1127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67" name="Rectangle 647"/>
          <p:cNvSpPr>
            <a:spLocks noChangeArrowheads="1"/>
          </p:cNvSpPr>
          <p:nvPr/>
        </p:nvSpPr>
        <p:spPr bwMode="auto">
          <a:xfrm>
            <a:off x="3851275" y="5848350"/>
            <a:ext cx="7794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Turística</a:t>
            </a:r>
            <a:endParaRPr lang="es-EC" sz="1800"/>
          </a:p>
        </p:txBody>
      </p:sp>
      <p:sp>
        <p:nvSpPr>
          <p:cNvPr id="415368" name="Rectangle 648"/>
          <p:cNvSpPr>
            <a:spLocks noChangeArrowheads="1"/>
          </p:cNvSpPr>
          <p:nvPr/>
        </p:nvSpPr>
        <p:spPr bwMode="auto">
          <a:xfrm>
            <a:off x="4733925" y="5875338"/>
            <a:ext cx="114300" cy="112712"/>
          </a:xfrm>
          <a:prstGeom prst="rect">
            <a:avLst/>
          </a:prstGeom>
          <a:solidFill>
            <a:srgbClr val="3366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69" name="Rectangle 649"/>
          <p:cNvSpPr>
            <a:spLocks noChangeArrowheads="1"/>
          </p:cNvSpPr>
          <p:nvPr/>
        </p:nvSpPr>
        <p:spPr bwMode="auto">
          <a:xfrm>
            <a:off x="4932363" y="5848350"/>
            <a:ext cx="6873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Musical</a:t>
            </a:r>
            <a:endParaRPr lang="es-EC" sz="1800"/>
          </a:p>
        </p:txBody>
      </p:sp>
      <p:sp>
        <p:nvSpPr>
          <p:cNvPr id="415370" name="Rectangle 650"/>
          <p:cNvSpPr>
            <a:spLocks noChangeArrowheads="1"/>
          </p:cNvSpPr>
          <p:nvPr/>
        </p:nvSpPr>
        <p:spPr bwMode="auto">
          <a:xfrm>
            <a:off x="5695950" y="5875338"/>
            <a:ext cx="114300" cy="112712"/>
          </a:xfrm>
          <a:prstGeom prst="rect">
            <a:avLst/>
          </a:prstGeom>
          <a:solidFill>
            <a:srgbClr val="333399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5371" name="Rectangle 651"/>
          <p:cNvSpPr>
            <a:spLocks noChangeArrowheads="1"/>
          </p:cNvSpPr>
          <p:nvPr/>
        </p:nvSpPr>
        <p:spPr bwMode="auto">
          <a:xfrm>
            <a:off x="5867400" y="5848350"/>
            <a:ext cx="5556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Otras </a:t>
            </a:r>
            <a:endParaRPr lang="es-EC" sz="1800"/>
          </a:p>
        </p:txBody>
      </p:sp>
      <p:sp>
        <p:nvSpPr>
          <p:cNvPr id="415372" name="Text Box 652"/>
          <p:cNvSpPr txBox="1">
            <a:spLocks noChangeArrowheads="1"/>
          </p:cNvSpPr>
          <p:nvPr/>
        </p:nvSpPr>
        <p:spPr bwMode="auto">
          <a:xfrm>
            <a:off x="422275" y="6165850"/>
            <a:ext cx="24320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=412 votos</a:t>
            </a:r>
          </a:p>
        </p:txBody>
      </p:sp>
      <p:pic>
        <p:nvPicPr>
          <p:cNvPr id="415373" name="Picture 65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F3F-795B-4E2E-931C-287DE15EAB94}" type="slidenum">
              <a:rPr lang="en-US"/>
              <a:pPr/>
              <a:t>17</a:t>
            </a:fld>
            <a:endParaRPr lang="en-US"/>
          </a:p>
        </p:txBody>
      </p:sp>
      <p:graphicFrame>
        <p:nvGraphicFramePr>
          <p:cNvPr id="415746" name="Group 2"/>
          <p:cNvGraphicFramePr>
            <a:graphicFrameLocks noGrp="1"/>
          </p:cNvGraphicFramePr>
          <p:nvPr>
            <p:ph idx="1"/>
          </p:nvPr>
        </p:nvGraphicFramePr>
        <p:xfrm>
          <a:off x="395288" y="404813"/>
          <a:ext cx="8229600" cy="5761040"/>
        </p:xfrm>
        <a:graphic>
          <a:graphicData uri="http://schemas.openxmlformats.org/drawingml/2006/table">
            <a:tbl>
              <a:tblPr/>
              <a:tblGrid>
                <a:gridCol w="2312987"/>
                <a:gridCol w="460375"/>
                <a:gridCol w="465138"/>
                <a:gridCol w="460375"/>
                <a:gridCol w="463550"/>
                <a:gridCol w="460375"/>
                <a:gridCol w="417512"/>
                <a:gridCol w="508000"/>
                <a:gridCol w="465138"/>
                <a:gridCol w="395287"/>
                <a:gridCol w="527050"/>
                <a:gridCol w="463550"/>
                <a:gridCol w="461963"/>
                <a:gridCol w="368300"/>
              </a:tblGrid>
              <a:tr h="703263">
                <a:tc rowSpan="2" gridSpan="1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3.¿Qué revista de Entretenimiento Juvenil se te viene a la mente? Enumerarlas según preferencias (Opción dada por el encuestado)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5888">
                <a:tc gridSpan="1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Tv y Novelas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Seventeen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 gridSpan="4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GIA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Generación XXI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La Onda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Tú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15862" name="Picture 118" descr="LaOn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1700213"/>
            <a:ext cx="1360488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5863" name="Picture 119" descr="G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2565400"/>
            <a:ext cx="110490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5864" name="Picture 120" descr="generaci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2363" y="3068638"/>
            <a:ext cx="11525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5865" name="Picture 121" descr="Portada_T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063" y="4149725"/>
            <a:ext cx="1473200" cy="1593850"/>
          </a:xfrm>
          <a:prstGeom prst="rect">
            <a:avLst/>
          </a:prstGeom>
          <a:noFill/>
        </p:spPr>
      </p:pic>
      <p:pic>
        <p:nvPicPr>
          <p:cNvPr id="415866" name="Picture 122" descr="tvynovela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43663" y="4724400"/>
            <a:ext cx="1390650" cy="1439863"/>
          </a:xfrm>
          <a:prstGeom prst="rect">
            <a:avLst/>
          </a:prstGeom>
          <a:noFill/>
        </p:spPr>
      </p:pic>
      <p:pic>
        <p:nvPicPr>
          <p:cNvPr id="415867" name="Picture 123" descr="port_seventee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19925" y="3429000"/>
            <a:ext cx="1146175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5868" name="Picture 12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1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1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5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5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41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41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E3FAE-0CB3-4000-A3D1-A7254EB52D37}" type="slidenum">
              <a:rPr lang="en-US"/>
              <a:pPr/>
              <a:t>18</a:t>
            </a:fld>
            <a:endParaRPr lang="en-US"/>
          </a:p>
        </p:txBody>
      </p:sp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00075"/>
          </a:xfrm>
        </p:spPr>
        <p:txBody>
          <a:bodyPr/>
          <a:lstStyle/>
          <a:p>
            <a:pPr algn="l"/>
            <a:r>
              <a:rPr lang="es-EC" sz="3200" b="1">
                <a:latin typeface="Lucida Sans Unicode" pitchFamily="34" charset="0"/>
              </a:rPr>
              <a:t>Revistas de Entretenimiento Juvenil</a:t>
            </a:r>
          </a:p>
        </p:txBody>
      </p:sp>
      <p:sp>
        <p:nvSpPr>
          <p:cNvPr id="416771" name="Rectangle 3"/>
          <p:cNvSpPr>
            <a:spLocks noChangeArrowheads="1"/>
          </p:cNvSpPr>
          <p:nvPr/>
        </p:nvSpPr>
        <p:spPr bwMode="auto">
          <a:xfrm>
            <a:off x="611188" y="892175"/>
            <a:ext cx="2879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Top of Mind - General</a:t>
            </a: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6772" name="Freeform 4"/>
          <p:cNvSpPr>
            <a:spLocks/>
          </p:cNvSpPr>
          <p:nvPr/>
        </p:nvSpPr>
        <p:spPr bwMode="auto">
          <a:xfrm>
            <a:off x="4241800" y="3170238"/>
            <a:ext cx="1644650" cy="619125"/>
          </a:xfrm>
          <a:custGeom>
            <a:avLst/>
            <a:gdLst/>
            <a:ahLst/>
            <a:cxnLst>
              <a:cxn ang="0">
                <a:pos x="0" y="390"/>
              </a:cxn>
              <a:cxn ang="0">
                <a:pos x="965" y="0"/>
              </a:cxn>
              <a:cxn ang="0">
                <a:pos x="965" y="18"/>
              </a:cxn>
              <a:cxn ang="0">
                <a:pos x="974" y="36"/>
              </a:cxn>
              <a:cxn ang="0">
                <a:pos x="983" y="54"/>
              </a:cxn>
              <a:cxn ang="0">
                <a:pos x="992" y="71"/>
              </a:cxn>
              <a:cxn ang="0">
                <a:pos x="992" y="89"/>
              </a:cxn>
              <a:cxn ang="0">
                <a:pos x="1001" y="107"/>
              </a:cxn>
              <a:cxn ang="0">
                <a:pos x="1001" y="125"/>
              </a:cxn>
              <a:cxn ang="0">
                <a:pos x="1010" y="142"/>
              </a:cxn>
              <a:cxn ang="0">
                <a:pos x="1010" y="160"/>
              </a:cxn>
              <a:cxn ang="0">
                <a:pos x="1018" y="178"/>
              </a:cxn>
              <a:cxn ang="0">
                <a:pos x="1018" y="195"/>
              </a:cxn>
              <a:cxn ang="0">
                <a:pos x="1027" y="213"/>
              </a:cxn>
              <a:cxn ang="0">
                <a:pos x="1027" y="231"/>
              </a:cxn>
              <a:cxn ang="0">
                <a:pos x="1027" y="249"/>
              </a:cxn>
              <a:cxn ang="0">
                <a:pos x="1027" y="266"/>
              </a:cxn>
              <a:cxn ang="0">
                <a:pos x="1036" y="284"/>
              </a:cxn>
              <a:cxn ang="0">
                <a:pos x="1036" y="302"/>
              </a:cxn>
              <a:cxn ang="0">
                <a:pos x="1036" y="320"/>
              </a:cxn>
              <a:cxn ang="0">
                <a:pos x="1036" y="337"/>
              </a:cxn>
              <a:cxn ang="0">
                <a:pos x="1036" y="355"/>
              </a:cxn>
              <a:cxn ang="0">
                <a:pos x="1036" y="373"/>
              </a:cxn>
              <a:cxn ang="0">
                <a:pos x="1036" y="390"/>
              </a:cxn>
              <a:cxn ang="0">
                <a:pos x="0" y="390"/>
              </a:cxn>
            </a:cxnLst>
            <a:rect l="0" t="0" r="r" b="b"/>
            <a:pathLst>
              <a:path w="1036" h="390">
                <a:moveTo>
                  <a:pt x="0" y="390"/>
                </a:moveTo>
                <a:lnTo>
                  <a:pt x="965" y="0"/>
                </a:lnTo>
                <a:lnTo>
                  <a:pt x="965" y="18"/>
                </a:lnTo>
                <a:lnTo>
                  <a:pt x="974" y="36"/>
                </a:lnTo>
                <a:lnTo>
                  <a:pt x="983" y="54"/>
                </a:lnTo>
                <a:lnTo>
                  <a:pt x="992" y="71"/>
                </a:lnTo>
                <a:lnTo>
                  <a:pt x="992" y="89"/>
                </a:lnTo>
                <a:lnTo>
                  <a:pt x="1001" y="107"/>
                </a:lnTo>
                <a:lnTo>
                  <a:pt x="1001" y="125"/>
                </a:lnTo>
                <a:lnTo>
                  <a:pt x="1010" y="142"/>
                </a:lnTo>
                <a:lnTo>
                  <a:pt x="1010" y="160"/>
                </a:lnTo>
                <a:lnTo>
                  <a:pt x="1018" y="178"/>
                </a:lnTo>
                <a:lnTo>
                  <a:pt x="1018" y="195"/>
                </a:lnTo>
                <a:lnTo>
                  <a:pt x="1027" y="213"/>
                </a:lnTo>
                <a:lnTo>
                  <a:pt x="1027" y="231"/>
                </a:lnTo>
                <a:lnTo>
                  <a:pt x="1027" y="249"/>
                </a:lnTo>
                <a:lnTo>
                  <a:pt x="1027" y="266"/>
                </a:lnTo>
                <a:lnTo>
                  <a:pt x="1036" y="284"/>
                </a:lnTo>
                <a:lnTo>
                  <a:pt x="1036" y="302"/>
                </a:lnTo>
                <a:lnTo>
                  <a:pt x="1036" y="320"/>
                </a:lnTo>
                <a:lnTo>
                  <a:pt x="1036" y="337"/>
                </a:lnTo>
                <a:lnTo>
                  <a:pt x="1036" y="355"/>
                </a:lnTo>
                <a:lnTo>
                  <a:pt x="1036" y="373"/>
                </a:lnTo>
                <a:lnTo>
                  <a:pt x="1036" y="390"/>
                </a:lnTo>
                <a:lnTo>
                  <a:pt x="0" y="390"/>
                </a:lnTo>
                <a:close/>
              </a:path>
            </a:pathLst>
          </a:custGeom>
          <a:solidFill>
            <a:srgbClr val="0080C0"/>
          </a:solidFill>
          <a:ln w="14288">
            <a:solidFill>
              <a:srgbClr val="0080C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6773" name="Freeform 5"/>
          <p:cNvSpPr>
            <a:spLocks/>
          </p:cNvSpPr>
          <p:nvPr/>
        </p:nvSpPr>
        <p:spPr bwMode="auto">
          <a:xfrm>
            <a:off x="4241800" y="3170238"/>
            <a:ext cx="1644650" cy="619125"/>
          </a:xfrm>
          <a:custGeom>
            <a:avLst/>
            <a:gdLst/>
            <a:ahLst/>
            <a:cxnLst>
              <a:cxn ang="0">
                <a:pos x="0" y="390"/>
              </a:cxn>
              <a:cxn ang="0">
                <a:pos x="965" y="0"/>
              </a:cxn>
              <a:cxn ang="0">
                <a:pos x="965" y="18"/>
              </a:cxn>
              <a:cxn ang="0">
                <a:pos x="974" y="36"/>
              </a:cxn>
              <a:cxn ang="0">
                <a:pos x="983" y="54"/>
              </a:cxn>
              <a:cxn ang="0">
                <a:pos x="992" y="71"/>
              </a:cxn>
              <a:cxn ang="0">
                <a:pos x="992" y="89"/>
              </a:cxn>
              <a:cxn ang="0">
                <a:pos x="1001" y="107"/>
              </a:cxn>
              <a:cxn ang="0">
                <a:pos x="1001" y="125"/>
              </a:cxn>
              <a:cxn ang="0">
                <a:pos x="1010" y="142"/>
              </a:cxn>
              <a:cxn ang="0">
                <a:pos x="1010" y="160"/>
              </a:cxn>
              <a:cxn ang="0">
                <a:pos x="1018" y="178"/>
              </a:cxn>
              <a:cxn ang="0">
                <a:pos x="1018" y="195"/>
              </a:cxn>
              <a:cxn ang="0">
                <a:pos x="1027" y="213"/>
              </a:cxn>
              <a:cxn ang="0">
                <a:pos x="1027" y="231"/>
              </a:cxn>
              <a:cxn ang="0">
                <a:pos x="1027" y="249"/>
              </a:cxn>
              <a:cxn ang="0">
                <a:pos x="1027" y="266"/>
              </a:cxn>
              <a:cxn ang="0">
                <a:pos x="1036" y="284"/>
              </a:cxn>
              <a:cxn ang="0">
                <a:pos x="1036" y="302"/>
              </a:cxn>
              <a:cxn ang="0">
                <a:pos x="1036" y="320"/>
              </a:cxn>
              <a:cxn ang="0">
                <a:pos x="1036" y="337"/>
              </a:cxn>
              <a:cxn ang="0">
                <a:pos x="1036" y="355"/>
              </a:cxn>
              <a:cxn ang="0">
                <a:pos x="1036" y="373"/>
              </a:cxn>
              <a:cxn ang="0">
                <a:pos x="1036" y="390"/>
              </a:cxn>
              <a:cxn ang="0">
                <a:pos x="0" y="390"/>
              </a:cxn>
            </a:cxnLst>
            <a:rect l="0" t="0" r="r" b="b"/>
            <a:pathLst>
              <a:path w="1036" h="390">
                <a:moveTo>
                  <a:pt x="0" y="390"/>
                </a:moveTo>
                <a:lnTo>
                  <a:pt x="965" y="0"/>
                </a:lnTo>
                <a:lnTo>
                  <a:pt x="965" y="18"/>
                </a:lnTo>
                <a:lnTo>
                  <a:pt x="974" y="36"/>
                </a:lnTo>
                <a:lnTo>
                  <a:pt x="983" y="54"/>
                </a:lnTo>
                <a:lnTo>
                  <a:pt x="992" y="71"/>
                </a:lnTo>
                <a:lnTo>
                  <a:pt x="992" y="89"/>
                </a:lnTo>
                <a:lnTo>
                  <a:pt x="1001" y="107"/>
                </a:lnTo>
                <a:lnTo>
                  <a:pt x="1001" y="125"/>
                </a:lnTo>
                <a:lnTo>
                  <a:pt x="1010" y="142"/>
                </a:lnTo>
                <a:lnTo>
                  <a:pt x="1010" y="160"/>
                </a:lnTo>
                <a:lnTo>
                  <a:pt x="1018" y="178"/>
                </a:lnTo>
                <a:lnTo>
                  <a:pt x="1018" y="195"/>
                </a:lnTo>
                <a:lnTo>
                  <a:pt x="1027" y="213"/>
                </a:lnTo>
                <a:lnTo>
                  <a:pt x="1027" y="231"/>
                </a:lnTo>
                <a:lnTo>
                  <a:pt x="1027" y="249"/>
                </a:lnTo>
                <a:lnTo>
                  <a:pt x="1027" y="266"/>
                </a:lnTo>
                <a:lnTo>
                  <a:pt x="1036" y="284"/>
                </a:lnTo>
                <a:lnTo>
                  <a:pt x="1036" y="302"/>
                </a:lnTo>
                <a:lnTo>
                  <a:pt x="1036" y="320"/>
                </a:lnTo>
                <a:lnTo>
                  <a:pt x="1036" y="337"/>
                </a:lnTo>
                <a:lnTo>
                  <a:pt x="1036" y="355"/>
                </a:lnTo>
                <a:lnTo>
                  <a:pt x="1036" y="373"/>
                </a:lnTo>
                <a:lnTo>
                  <a:pt x="1036" y="390"/>
                </a:lnTo>
                <a:lnTo>
                  <a:pt x="0" y="39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6774" name="Freeform 6"/>
          <p:cNvSpPr>
            <a:spLocks/>
          </p:cNvSpPr>
          <p:nvPr/>
        </p:nvSpPr>
        <p:spPr bwMode="auto">
          <a:xfrm>
            <a:off x="2581275" y="2144713"/>
            <a:ext cx="3192463" cy="3290887"/>
          </a:xfrm>
          <a:custGeom>
            <a:avLst/>
            <a:gdLst/>
            <a:ahLst/>
            <a:cxnLst>
              <a:cxn ang="0">
                <a:pos x="1985" y="602"/>
              </a:cxn>
              <a:cxn ang="0">
                <a:pos x="1958" y="531"/>
              </a:cxn>
              <a:cxn ang="0">
                <a:pos x="1914" y="469"/>
              </a:cxn>
              <a:cxn ang="0">
                <a:pos x="1878" y="407"/>
              </a:cxn>
              <a:cxn ang="0">
                <a:pos x="1825" y="354"/>
              </a:cxn>
              <a:cxn ang="0">
                <a:pos x="1781" y="301"/>
              </a:cxn>
              <a:cxn ang="0">
                <a:pos x="1728" y="248"/>
              </a:cxn>
              <a:cxn ang="0">
                <a:pos x="1666" y="203"/>
              </a:cxn>
              <a:cxn ang="0">
                <a:pos x="1613" y="168"/>
              </a:cxn>
              <a:cxn ang="0">
                <a:pos x="1551" y="124"/>
              </a:cxn>
              <a:cxn ang="0">
                <a:pos x="1480" y="97"/>
              </a:cxn>
              <a:cxn ang="0">
                <a:pos x="1418" y="62"/>
              </a:cxn>
              <a:cxn ang="0">
                <a:pos x="1347" y="44"/>
              </a:cxn>
              <a:cxn ang="0">
                <a:pos x="1276" y="26"/>
              </a:cxn>
              <a:cxn ang="0">
                <a:pos x="1205" y="8"/>
              </a:cxn>
              <a:cxn ang="0">
                <a:pos x="1134" y="0"/>
              </a:cxn>
              <a:cxn ang="0">
                <a:pos x="1063" y="0"/>
              </a:cxn>
              <a:cxn ang="0">
                <a:pos x="983" y="0"/>
              </a:cxn>
              <a:cxn ang="0">
                <a:pos x="913" y="0"/>
              </a:cxn>
              <a:cxn ang="0">
                <a:pos x="842" y="17"/>
              </a:cxn>
              <a:cxn ang="0">
                <a:pos x="771" y="35"/>
              </a:cxn>
              <a:cxn ang="0">
                <a:pos x="700" y="53"/>
              </a:cxn>
              <a:cxn ang="0">
                <a:pos x="629" y="79"/>
              </a:cxn>
              <a:cxn ang="0">
                <a:pos x="567" y="106"/>
              </a:cxn>
              <a:cxn ang="0">
                <a:pos x="505" y="141"/>
              </a:cxn>
              <a:cxn ang="0">
                <a:pos x="443" y="186"/>
              </a:cxn>
              <a:cxn ang="0">
                <a:pos x="381" y="230"/>
              </a:cxn>
              <a:cxn ang="0">
                <a:pos x="328" y="274"/>
              </a:cxn>
              <a:cxn ang="0">
                <a:pos x="275" y="327"/>
              </a:cxn>
              <a:cxn ang="0">
                <a:pos x="230" y="381"/>
              </a:cxn>
              <a:cxn ang="0">
                <a:pos x="186" y="443"/>
              </a:cxn>
              <a:cxn ang="0">
                <a:pos x="151" y="505"/>
              </a:cxn>
              <a:cxn ang="0">
                <a:pos x="115" y="567"/>
              </a:cxn>
              <a:cxn ang="0">
                <a:pos x="80" y="629"/>
              </a:cxn>
              <a:cxn ang="0">
                <a:pos x="53" y="700"/>
              </a:cxn>
              <a:cxn ang="0">
                <a:pos x="35" y="771"/>
              </a:cxn>
              <a:cxn ang="0">
                <a:pos x="18" y="841"/>
              </a:cxn>
              <a:cxn ang="0">
                <a:pos x="9" y="912"/>
              </a:cxn>
              <a:cxn ang="0">
                <a:pos x="0" y="983"/>
              </a:cxn>
              <a:cxn ang="0">
                <a:pos x="0" y="1063"/>
              </a:cxn>
              <a:cxn ang="0">
                <a:pos x="0" y="1134"/>
              </a:cxn>
              <a:cxn ang="0">
                <a:pos x="9" y="1205"/>
              </a:cxn>
              <a:cxn ang="0">
                <a:pos x="27" y="1276"/>
              </a:cxn>
              <a:cxn ang="0">
                <a:pos x="44" y="1347"/>
              </a:cxn>
              <a:cxn ang="0">
                <a:pos x="71" y="1418"/>
              </a:cxn>
              <a:cxn ang="0">
                <a:pos x="97" y="1480"/>
              </a:cxn>
              <a:cxn ang="0">
                <a:pos x="124" y="1550"/>
              </a:cxn>
              <a:cxn ang="0">
                <a:pos x="168" y="1613"/>
              </a:cxn>
              <a:cxn ang="0">
                <a:pos x="204" y="1666"/>
              </a:cxn>
              <a:cxn ang="0">
                <a:pos x="257" y="1728"/>
              </a:cxn>
              <a:cxn ang="0">
                <a:pos x="301" y="1781"/>
              </a:cxn>
              <a:cxn ang="0">
                <a:pos x="354" y="1825"/>
              </a:cxn>
              <a:cxn ang="0">
                <a:pos x="416" y="1878"/>
              </a:cxn>
              <a:cxn ang="0">
                <a:pos x="470" y="1914"/>
              </a:cxn>
              <a:cxn ang="0">
                <a:pos x="532" y="1958"/>
              </a:cxn>
              <a:cxn ang="0">
                <a:pos x="602" y="1985"/>
              </a:cxn>
              <a:cxn ang="0">
                <a:pos x="665" y="2020"/>
              </a:cxn>
              <a:cxn ang="0">
                <a:pos x="735" y="2038"/>
              </a:cxn>
              <a:cxn ang="0">
                <a:pos x="806" y="2056"/>
              </a:cxn>
              <a:cxn ang="0">
                <a:pos x="877" y="2073"/>
              </a:cxn>
            </a:cxnLst>
            <a:rect l="0" t="0" r="r" b="b"/>
            <a:pathLst>
              <a:path w="2011" h="2073">
                <a:moveTo>
                  <a:pt x="2011" y="646"/>
                </a:moveTo>
                <a:lnTo>
                  <a:pt x="2002" y="629"/>
                </a:lnTo>
                <a:lnTo>
                  <a:pt x="1994" y="611"/>
                </a:lnTo>
                <a:lnTo>
                  <a:pt x="1985" y="602"/>
                </a:lnTo>
                <a:lnTo>
                  <a:pt x="1976" y="584"/>
                </a:lnTo>
                <a:lnTo>
                  <a:pt x="1967" y="567"/>
                </a:lnTo>
                <a:lnTo>
                  <a:pt x="1967" y="549"/>
                </a:lnTo>
                <a:lnTo>
                  <a:pt x="1958" y="531"/>
                </a:lnTo>
                <a:lnTo>
                  <a:pt x="1949" y="514"/>
                </a:lnTo>
                <a:lnTo>
                  <a:pt x="1932" y="505"/>
                </a:lnTo>
                <a:lnTo>
                  <a:pt x="1923" y="487"/>
                </a:lnTo>
                <a:lnTo>
                  <a:pt x="1914" y="469"/>
                </a:lnTo>
                <a:lnTo>
                  <a:pt x="1905" y="460"/>
                </a:lnTo>
                <a:lnTo>
                  <a:pt x="1896" y="443"/>
                </a:lnTo>
                <a:lnTo>
                  <a:pt x="1887" y="425"/>
                </a:lnTo>
                <a:lnTo>
                  <a:pt x="1878" y="407"/>
                </a:lnTo>
                <a:lnTo>
                  <a:pt x="1861" y="398"/>
                </a:lnTo>
                <a:lnTo>
                  <a:pt x="1852" y="381"/>
                </a:lnTo>
                <a:lnTo>
                  <a:pt x="1843" y="372"/>
                </a:lnTo>
                <a:lnTo>
                  <a:pt x="1825" y="354"/>
                </a:lnTo>
                <a:lnTo>
                  <a:pt x="1816" y="345"/>
                </a:lnTo>
                <a:lnTo>
                  <a:pt x="1808" y="327"/>
                </a:lnTo>
                <a:lnTo>
                  <a:pt x="1790" y="319"/>
                </a:lnTo>
                <a:lnTo>
                  <a:pt x="1781" y="301"/>
                </a:lnTo>
                <a:lnTo>
                  <a:pt x="1763" y="292"/>
                </a:lnTo>
                <a:lnTo>
                  <a:pt x="1754" y="274"/>
                </a:lnTo>
                <a:lnTo>
                  <a:pt x="1737" y="265"/>
                </a:lnTo>
                <a:lnTo>
                  <a:pt x="1728" y="248"/>
                </a:lnTo>
                <a:lnTo>
                  <a:pt x="1710" y="239"/>
                </a:lnTo>
                <a:lnTo>
                  <a:pt x="1701" y="230"/>
                </a:lnTo>
                <a:lnTo>
                  <a:pt x="1683" y="221"/>
                </a:lnTo>
                <a:lnTo>
                  <a:pt x="1666" y="203"/>
                </a:lnTo>
                <a:lnTo>
                  <a:pt x="1657" y="195"/>
                </a:lnTo>
                <a:lnTo>
                  <a:pt x="1639" y="186"/>
                </a:lnTo>
                <a:lnTo>
                  <a:pt x="1621" y="177"/>
                </a:lnTo>
                <a:lnTo>
                  <a:pt x="1613" y="168"/>
                </a:lnTo>
                <a:lnTo>
                  <a:pt x="1595" y="150"/>
                </a:lnTo>
                <a:lnTo>
                  <a:pt x="1577" y="141"/>
                </a:lnTo>
                <a:lnTo>
                  <a:pt x="1559" y="132"/>
                </a:lnTo>
                <a:lnTo>
                  <a:pt x="1551" y="124"/>
                </a:lnTo>
                <a:lnTo>
                  <a:pt x="1533" y="115"/>
                </a:lnTo>
                <a:lnTo>
                  <a:pt x="1515" y="106"/>
                </a:lnTo>
                <a:lnTo>
                  <a:pt x="1497" y="97"/>
                </a:lnTo>
                <a:lnTo>
                  <a:pt x="1480" y="97"/>
                </a:lnTo>
                <a:lnTo>
                  <a:pt x="1462" y="88"/>
                </a:lnTo>
                <a:lnTo>
                  <a:pt x="1453" y="79"/>
                </a:lnTo>
                <a:lnTo>
                  <a:pt x="1435" y="70"/>
                </a:lnTo>
                <a:lnTo>
                  <a:pt x="1418" y="62"/>
                </a:lnTo>
                <a:lnTo>
                  <a:pt x="1400" y="62"/>
                </a:lnTo>
                <a:lnTo>
                  <a:pt x="1382" y="53"/>
                </a:lnTo>
                <a:lnTo>
                  <a:pt x="1364" y="44"/>
                </a:lnTo>
                <a:lnTo>
                  <a:pt x="1347" y="44"/>
                </a:lnTo>
                <a:lnTo>
                  <a:pt x="1329" y="35"/>
                </a:lnTo>
                <a:lnTo>
                  <a:pt x="1311" y="35"/>
                </a:lnTo>
                <a:lnTo>
                  <a:pt x="1294" y="26"/>
                </a:lnTo>
                <a:lnTo>
                  <a:pt x="1276" y="26"/>
                </a:lnTo>
                <a:lnTo>
                  <a:pt x="1258" y="17"/>
                </a:lnTo>
                <a:lnTo>
                  <a:pt x="1240" y="17"/>
                </a:lnTo>
                <a:lnTo>
                  <a:pt x="1223" y="8"/>
                </a:lnTo>
                <a:lnTo>
                  <a:pt x="1205" y="8"/>
                </a:lnTo>
                <a:lnTo>
                  <a:pt x="1187" y="8"/>
                </a:lnTo>
                <a:lnTo>
                  <a:pt x="1170" y="0"/>
                </a:lnTo>
                <a:lnTo>
                  <a:pt x="1152" y="0"/>
                </a:lnTo>
                <a:lnTo>
                  <a:pt x="1134" y="0"/>
                </a:lnTo>
                <a:lnTo>
                  <a:pt x="1116" y="0"/>
                </a:lnTo>
                <a:lnTo>
                  <a:pt x="1099" y="0"/>
                </a:lnTo>
                <a:lnTo>
                  <a:pt x="1081" y="0"/>
                </a:lnTo>
                <a:lnTo>
                  <a:pt x="1063" y="0"/>
                </a:lnTo>
                <a:lnTo>
                  <a:pt x="1046" y="0"/>
                </a:lnTo>
                <a:lnTo>
                  <a:pt x="1019" y="0"/>
                </a:lnTo>
                <a:lnTo>
                  <a:pt x="1001" y="0"/>
                </a:lnTo>
                <a:lnTo>
                  <a:pt x="983" y="0"/>
                </a:lnTo>
                <a:lnTo>
                  <a:pt x="966" y="0"/>
                </a:lnTo>
                <a:lnTo>
                  <a:pt x="948" y="0"/>
                </a:lnTo>
                <a:lnTo>
                  <a:pt x="930" y="0"/>
                </a:lnTo>
                <a:lnTo>
                  <a:pt x="913" y="0"/>
                </a:lnTo>
                <a:lnTo>
                  <a:pt x="895" y="8"/>
                </a:lnTo>
                <a:lnTo>
                  <a:pt x="877" y="8"/>
                </a:lnTo>
                <a:lnTo>
                  <a:pt x="859" y="8"/>
                </a:lnTo>
                <a:lnTo>
                  <a:pt x="842" y="17"/>
                </a:lnTo>
                <a:lnTo>
                  <a:pt x="824" y="17"/>
                </a:lnTo>
                <a:lnTo>
                  <a:pt x="806" y="26"/>
                </a:lnTo>
                <a:lnTo>
                  <a:pt x="789" y="26"/>
                </a:lnTo>
                <a:lnTo>
                  <a:pt x="771" y="35"/>
                </a:lnTo>
                <a:lnTo>
                  <a:pt x="753" y="35"/>
                </a:lnTo>
                <a:lnTo>
                  <a:pt x="735" y="44"/>
                </a:lnTo>
                <a:lnTo>
                  <a:pt x="718" y="44"/>
                </a:lnTo>
                <a:lnTo>
                  <a:pt x="700" y="53"/>
                </a:lnTo>
                <a:lnTo>
                  <a:pt x="682" y="62"/>
                </a:lnTo>
                <a:lnTo>
                  <a:pt x="665" y="62"/>
                </a:lnTo>
                <a:lnTo>
                  <a:pt x="647" y="70"/>
                </a:lnTo>
                <a:lnTo>
                  <a:pt x="629" y="79"/>
                </a:lnTo>
                <a:lnTo>
                  <a:pt x="620" y="88"/>
                </a:lnTo>
                <a:lnTo>
                  <a:pt x="602" y="97"/>
                </a:lnTo>
                <a:lnTo>
                  <a:pt x="585" y="97"/>
                </a:lnTo>
                <a:lnTo>
                  <a:pt x="567" y="106"/>
                </a:lnTo>
                <a:lnTo>
                  <a:pt x="549" y="115"/>
                </a:lnTo>
                <a:lnTo>
                  <a:pt x="532" y="124"/>
                </a:lnTo>
                <a:lnTo>
                  <a:pt x="523" y="132"/>
                </a:lnTo>
                <a:lnTo>
                  <a:pt x="505" y="141"/>
                </a:lnTo>
                <a:lnTo>
                  <a:pt x="487" y="150"/>
                </a:lnTo>
                <a:lnTo>
                  <a:pt x="470" y="168"/>
                </a:lnTo>
                <a:lnTo>
                  <a:pt x="461" y="177"/>
                </a:lnTo>
                <a:lnTo>
                  <a:pt x="443" y="186"/>
                </a:lnTo>
                <a:lnTo>
                  <a:pt x="425" y="195"/>
                </a:lnTo>
                <a:lnTo>
                  <a:pt x="416" y="203"/>
                </a:lnTo>
                <a:lnTo>
                  <a:pt x="399" y="221"/>
                </a:lnTo>
                <a:lnTo>
                  <a:pt x="381" y="230"/>
                </a:lnTo>
                <a:lnTo>
                  <a:pt x="372" y="239"/>
                </a:lnTo>
                <a:lnTo>
                  <a:pt x="354" y="248"/>
                </a:lnTo>
                <a:lnTo>
                  <a:pt x="346" y="265"/>
                </a:lnTo>
                <a:lnTo>
                  <a:pt x="328" y="274"/>
                </a:lnTo>
                <a:lnTo>
                  <a:pt x="319" y="292"/>
                </a:lnTo>
                <a:lnTo>
                  <a:pt x="301" y="301"/>
                </a:lnTo>
                <a:lnTo>
                  <a:pt x="292" y="319"/>
                </a:lnTo>
                <a:lnTo>
                  <a:pt x="275" y="327"/>
                </a:lnTo>
                <a:lnTo>
                  <a:pt x="266" y="345"/>
                </a:lnTo>
                <a:lnTo>
                  <a:pt x="257" y="354"/>
                </a:lnTo>
                <a:lnTo>
                  <a:pt x="239" y="372"/>
                </a:lnTo>
                <a:lnTo>
                  <a:pt x="230" y="381"/>
                </a:lnTo>
                <a:lnTo>
                  <a:pt x="221" y="398"/>
                </a:lnTo>
                <a:lnTo>
                  <a:pt x="204" y="407"/>
                </a:lnTo>
                <a:lnTo>
                  <a:pt x="195" y="425"/>
                </a:lnTo>
                <a:lnTo>
                  <a:pt x="186" y="443"/>
                </a:lnTo>
                <a:lnTo>
                  <a:pt x="177" y="460"/>
                </a:lnTo>
                <a:lnTo>
                  <a:pt x="168" y="469"/>
                </a:lnTo>
                <a:lnTo>
                  <a:pt x="159" y="487"/>
                </a:lnTo>
                <a:lnTo>
                  <a:pt x="151" y="505"/>
                </a:lnTo>
                <a:lnTo>
                  <a:pt x="133" y="514"/>
                </a:lnTo>
                <a:lnTo>
                  <a:pt x="124" y="531"/>
                </a:lnTo>
                <a:lnTo>
                  <a:pt x="115" y="549"/>
                </a:lnTo>
                <a:lnTo>
                  <a:pt x="115" y="567"/>
                </a:lnTo>
                <a:lnTo>
                  <a:pt x="106" y="584"/>
                </a:lnTo>
                <a:lnTo>
                  <a:pt x="97" y="602"/>
                </a:lnTo>
                <a:lnTo>
                  <a:pt x="89" y="611"/>
                </a:lnTo>
                <a:lnTo>
                  <a:pt x="80" y="629"/>
                </a:lnTo>
                <a:lnTo>
                  <a:pt x="71" y="646"/>
                </a:lnTo>
                <a:lnTo>
                  <a:pt x="71" y="664"/>
                </a:lnTo>
                <a:lnTo>
                  <a:pt x="62" y="682"/>
                </a:lnTo>
                <a:lnTo>
                  <a:pt x="53" y="700"/>
                </a:lnTo>
                <a:lnTo>
                  <a:pt x="44" y="717"/>
                </a:lnTo>
                <a:lnTo>
                  <a:pt x="44" y="735"/>
                </a:lnTo>
                <a:lnTo>
                  <a:pt x="35" y="753"/>
                </a:lnTo>
                <a:lnTo>
                  <a:pt x="35" y="771"/>
                </a:lnTo>
                <a:lnTo>
                  <a:pt x="27" y="788"/>
                </a:lnTo>
                <a:lnTo>
                  <a:pt x="27" y="806"/>
                </a:lnTo>
                <a:lnTo>
                  <a:pt x="18" y="824"/>
                </a:lnTo>
                <a:lnTo>
                  <a:pt x="18" y="841"/>
                </a:lnTo>
                <a:lnTo>
                  <a:pt x="9" y="859"/>
                </a:lnTo>
                <a:lnTo>
                  <a:pt x="9" y="877"/>
                </a:lnTo>
                <a:lnTo>
                  <a:pt x="9" y="895"/>
                </a:lnTo>
                <a:lnTo>
                  <a:pt x="9" y="912"/>
                </a:lnTo>
                <a:lnTo>
                  <a:pt x="0" y="930"/>
                </a:lnTo>
                <a:lnTo>
                  <a:pt x="0" y="948"/>
                </a:lnTo>
                <a:lnTo>
                  <a:pt x="0" y="966"/>
                </a:lnTo>
                <a:lnTo>
                  <a:pt x="0" y="983"/>
                </a:lnTo>
                <a:lnTo>
                  <a:pt x="0" y="1001"/>
                </a:lnTo>
                <a:lnTo>
                  <a:pt x="0" y="1019"/>
                </a:lnTo>
                <a:lnTo>
                  <a:pt x="0" y="1036"/>
                </a:lnTo>
                <a:lnTo>
                  <a:pt x="0" y="1063"/>
                </a:lnTo>
                <a:lnTo>
                  <a:pt x="0" y="1081"/>
                </a:lnTo>
                <a:lnTo>
                  <a:pt x="0" y="1098"/>
                </a:lnTo>
                <a:lnTo>
                  <a:pt x="0" y="1116"/>
                </a:lnTo>
                <a:lnTo>
                  <a:pt x="0" y="1134"/>
                </a:lnTo>
                <a:lnTo>
                  <a:pt x="0" y="1152"/>
                </a:lnTo>
                <a:lnTo>
                  <a:pt x="9" y="1169"/>
                </a:lnTo>
                <a:lnTo>
                  <a:pt x="9" y="1187"/>
                </a:lnTo>
                <a:lnTo>
                  <a:pt x="9" y="1205"/>
                </a:lnTo>
                <a:lnTo>
                  <a:pt x="9" y="1223"/>
                </a:lnTo>
                <a:lnTo>
                  <a:pt x="18" y="1240"/>
                </a:lnTo>
                <a:lnTo>
                  <a:pt x="18" y="1258"/>
                </a:lnTo>
                <a:lnTo>
                  <a:pt x="27" y="1276"/>
                </a:lnTo>
                <a:lnTo>
                  <a:pt x="27" y="1293"/>
                </a:lnTo>
                <a:lnTo>
                  <a:pt x="35" y="1311"/>
                </a:lnTo>
                <a:lnTo>
                  <a:pt x="35" y="1329"/>
                </a:lnTo>
                <a:lnTo>
                  <a:pt x="44" y="1347"/>
                </a:lnTo>
                <a:lnTo>
                  <a:pt x="44" y="1364"/>
                </a:lnTo>
                <a:lnTo>
                  <a:pt x="53" y="1382"/>
                </a:lnTo>
                <a:lnTo>
                  <a:pt x="62" y="1400"/>
                </a:lnTo>
                <a:lnTo>
                  <a:pt x="71" y="1418"/>
                </a:lnTo>
                <a:lnTo>
                  <a:pt x="71" y="1435"/>
                </a:lnTo>
                <a:lnTo>
                  <a:pt x="80" y="1453"/>
                </a:lnTo>
                <a:lnTo>
                  <a:pt x="89" y="1462"/>
                </a:lnTo>
                <a:lnTo>
                  <a:pt x="97" y="1480"/>
                </a:lnTo>
                <a:lnTo>
                  <a:pt x="106" y="1497"/>
                </a:lnTo>
                <a:lnTo>
                  <a:pt x="115" y="1515"/>
                </a:lnTo>
                <a:lnTo>
                  <a:pt x="115" y="1533"/>
                </a:lnTo>
                <a:lnTo>
                  <a:pt x="124" y="1550"/>
                </a:lnTo>
                <a:lnTo>
                  <a:pt x="133" y="1559"/>
                </a:lnTo>
                <a:lnTo>
                  <a:pt x="151" y="1577"/>
                </a:lnTo>
                <a:lnTo>
                  <a:pt x="159" y="1595"/>
                </a:lnTo>
                <a:lnTo>
                  <a:pt x="168" y="1613"/>
                </a:lnTo>
                <a:lnTo>
                  <a:pt x="177" y="1621"/>
                </a:lnTo>
                <a:lnTo>
                  <a:pt x="186" y="1639"/>
                </a:lnTo>
                <a:lnTo>
                  <a:pt x="195" y="1657"/>
                </a:lnTo>
                <a:lnTo>
                  <a:pt x="204" y="1666"/>
                </a:lnTo>
                <a:lnTo>
                  <a:pt x="221" y="1683"/>
                </a:lnTo>
                <a:lnTo>
                  <a:pt x="230" y="1701"/>
                </a:lnTo>
                <a:lnTo>
                  <a:pt x="239" y="1710"/>
                </a:lnTo>
                <a:lnTo>
                  <a:pt x="257" y="1728"/>
                </a:lnTo>
                <a:lnTo>
                  <a:pt x="266" y="1737"/>
                </a:lnTo>
                <a:lnTo>
                  <a:pt x="275" y="1754"/>
                </a:lnTo>
                <a:lnTo>
                  <a:pt x="292" y="1763"/>
                </a:lnTo>
                <a:lnTo>
                  <a:pt x="301" y="1781"/>
                </a:lnTo>
                <a:lnTo>
                  <a:pt x="319" y="1790"/>
                </a:lnTo>
                <a:lnTo>
                  <a:pt x="328" y="1807"/>
                </a:lnTo>
                <a:lnTo>
                  <a:pt x="346" y="1816"/>
                </a:lnTo>
                <a:lnTo>
                  <a:pt x="354" y="1825"/>
                </a:lnTo>
                <a:lnTo>
                  <a:pt x="372" y="1843"/>
                </a:lnTo>
                <a:lnTo>
                  <a:pt x="381" y="1852"/>
                </a:lnTo>
                <a:lnTo>
                  <a:pt x="399" y="1861"/>
                </a:lnTo>
                <a:lnTo>
                  <a:pt x="416" y="1878"/>
                </a:lnTo>
                <a:lnTo>
                  <a:pt x="425" y="1887"/>
                </a:lnTo>
                <a:lnTo>
                  <a:pt x="443" y="1896"/>
                </a:lnTo>
                <a:lnTo>
                  <a:pt x="461" y="1905"/>
                </a:lnTo>
                <a:lnTo>
                  <a:pt x="470" y="1914"/>
                </a:lnTo>
                <a:lnTo>
                  <a:pt x="487" y="1923"/>
                </a:lnTo>
                <a:lnTo>
                  <a:pt x="505" y="1940"/>
                </a:lnTo>
                <a:lnTo>
                  <a:pt x="523" y="1949"/>
                </a:lnTo>
                <a:lnTo>
                  <a:pt x="532" y="1958"/>
                </a:lnTo>
                <a:lnTo>
                  <a:pt x="549" y="1967"/>
                </a:lnTo>
                <a:lnTo>
                  <a:pt x="567" y="1976"/>
                </a:lnTo>
                <a:lnTo>
                  <a:pt x="585" y="1976"/>
                </a:lnTo>
                <a:lnTo>
                  <a:pt x="602" y="1985"/>
                </a:lnTo>
                <a:lnTo>
                  <a:pt x="620" y="1994"/>
                </a:lnTo>
                <a:lnTo>
                  <a:pt x="629" y="2002"/>
                </a:lnTo>
                <a:lnTo>
                  <a:pt x="647" y="2011"/>
                </a:lnTo>
                <a:lnTo>
                  <a:pt x="665" y="2020"/>
                </a:lnTo>
                <a:lnTo>
                  <a:pt x="682" y="2020"/>
                </a:lnTo>
                <a:lnTo>
                  <a:pt x="700" y="2029"/>
                </a:lnTo>
                <a:lnTo>
                  <a:pt x="718" y="2038"/>
                </a:lnTo>
                <a:lnTo>
                  <a:pt x="735" y="2038"/>
                </a:lnTo>
                <a:lnTo>
                  <a:pt x="753" y="2047"/>
                </a:lnTo>
                <a:lnTo>
                  <a:pt x="771" y="2047"/>
                </a:lnTo>
                <a:lnTo>
                  <a:pt x="789" y="2056"/>
                </a:lnTo>
                <a:lnTo>
                  <a:pt x="806" y="2056"/>
                </a:lnTo>
                <a:lnTo>
                  <a:pt x="824" y="2065"/>
                </a:lnTo>
                <a:lnTo>
                  <a:pt x="842" y="2065"/>
                </a:lnTo>
                <a:lnTo>
                  <a:pt x="859" y="2073"/>
                </a:lnTo>
                <a:lnTo>
                  <a:pt x="877" y="2073"/>
                </a:lnTo>
                <a:lnTo>
                  <a:pt x="1046" y="1036"/>
                </a:lnTo>
                <a:lnTo>
                  <a:pt x="2011" y="646"/>
                </a:lnTo>
                <a:close/>
              </a:path>
            </a:pathLst>
          </a:custGeom>
          <a:gradFill rotWithShape="1">
            <a:gsLst>
              <a:gs pos="0">
                <a:srgbClr val="006B9F"/>
              </a:gs>
              <a:gs pos="100000">
                <a:srgbClr val="006B9F">
                  <a:gamma/>
                  <a:shade val="46275"/>
                  <a:invGamma/>
                </a:srgbClr>
              </a:gs>
            </a:gsLst>
            <a:lin ang="5400000" scaled="1"/>
          </a:gradFill>
          <a:ln w="14351">
            <a:solidFill>
              <a:srgbClr val="006B9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6775" name="Freeform 7"/>
          <p:cNvSpPr>
            <a:spLocks/>
          </p:cNvSpPr>
          <p:nvPr/>
        </p:nvSpPr>
        <p:spPr bwMode="auto">
          <a:xfrm>
            <a:off x="2581275" y="2144713"/>
            <a:ext cx="3192463" cy="3290887"/>
          </a:xfrm>
          <a:custGeom>
            <a:avLst/>
            <a:gdLst/>
            <a:ahLst/>
            <a:cxnLst>
              <a:cxn ang="0">
                <a:pos x="842" y="2065"/>
              </a:cxn>
              <a:cxn ang="0">
                <a:pos x="771" y="2047"/>
              </a:cxn>
              <a:cxn ang="0">
                <a:pos x="700" y="2029"/>
              </a:cxn>
              <a:cxn ang="0">
                <a:pos x="629" y="2002"/>
              </a:cxn>
              <a:cxn ang="0">
                <a:pos x="567" y="1976"/>
              </a:cxn>
              <a:cxn ang="0">
                <a:pos x="505" y="1940"/>
              </a:cxn>
              <a:cxn ang="0">
                <a:pos x="443" y="1896"/>
              </a:cxn>
              <a:cxn ang="0">
                <a:pos x="381" y="1852"/>
              </a:cxn>
              <a:cxn ang="0">
                <a:pos x="328" y="1807"/>
              </a:cxn>
              <a:cxn ang="0">
                <a:pos x="275" y="1754"/>
              </a:cxn>
              <a:cxn ang="0">
                <a:pos x="230" y="1701"/>
              </a:cxn>
              <a:cxn ang="0">
                <a:pos x="186" y="1639"/>
              </a:cxn>
              <a:cxn ang="0">
                <a:pos x="151" y="1577"/>
              </a:cxn>
              <a:cxn ang="0">
                <a:pos x="115" y="1515"/>
              </a:cxn>
              <a:cxn ang="0">
                <a:pos x="80" y="1453"/>
              </a:cxn>
              <a:cxn ang="0">
                <a:pos x="53" y="1382"/>
              </a:cxn>
              <a:cxn ang="0">
                <a:pos x="35" y="1311"/>
              </a:cxn>
              <a:cxn ang="0">
                <a:pos x="18" y="1240"/>
              </a:cxn>
              <a:cxn ang="0">
                <a:pos x="9" y="1169"/>
              </a:cxn>
              <a:cxn ang="0">
                <a:pos x="0" y="1098"/>
              </a:cxn>
              <a:cxn ang="0">
                <a:pos x="0" y="1019"/>
              </a:cxn>
              <a:cxn ang="0">
                <a:pos x="0" y="948"/>
              </a:cxn>
              <a:cxn ang="0">
                <a:pos x="9" y="877"/>
              </a:cxn>
              <a:cxn ang="0">
                <a:pos x="27" y="806"/>
              </a:cxn>
              <a:cxn ang="0">
                <a:pos x="44" y="735"/>
              </a:cxn>
              <a:cxn ang="0">
                <a:pos x="71" y="664"/>
              </a:cxn>
              <a:cxn ang="0">
                <a:pos x="97" y="602"/>
              </a:cxn>
              <a:cxn ang="0">
                <a:pos x="124" y="531"/>
              </a:cxn>
              <a:cxn ang="0">
                <a:pos x="168" y="469"/>
              </a:cxn>
              <a:cxn ang="0">
                <a:pos x="204" y="407"/>
              </a:cxn>
              <a:cxn ang="0">
                <a:pos x="257" y="354"/>
              </a:cxn>
              <a:cxn ang="0">
                <a:pos x="301" y="301"/>
              </a:cxn>
              <a:cxn ang="0">
                <a:pos x="354" y="248"/>
              </a:cxn>
              <a:cxn ang="0">
                <a:pos x="416" y="203"/>
              </a:cxn>
              <a:cxn ang="0">
                <a:pos x="470" y="168"/>
              </a:cxn>
              <a:cxn ang="0">
                <a:pos x="532" y="124"/>
              </a:cxn>
              <a:cxn ang="0">
                <a:pos x="602" y="97"/>
              </a:cxn>
              <a:cxn ang="0">
                <a:pos x="665" y="62"/>
              </a:cxn>
              <a:cxn ang="0">
                <a:pos x="735" y="44"/>
              </a:cxn>
              <a:cxn ang="0">
                <a:pos x="806" y="26"/>
              </a:cxn>
              <a:cxn ang="0">
                <a:pos x="877" y="8"/>
              </a:cxn>
              <a:cxn ang="0">
                <a:pos x="948" y="0"/>
              </a:cxn>
              <a:cxn ang="0">
                <a:pos x="1019" y="0"/>
              </a:cxn>
              <a:cxn ang="0">
                <a:pos x="1099" y="0"/>
              </a:cxn>
              <a:cxn ang="0">
                <a:pos x="1170" y="0"/>
              </a:cxn>
              <a:cxn ang="0">
                <a:pos x="1240" y="17"/>
              </a:cxn>
              <a:cxn ang="0">
                <a:pos x="1311" y="35"/>
              </a:cxn>
              <a:cxn ang="0">
                <a:pos x="1382" y="53"/>
              </a:cxn>
              <a:cxn ang="0">
                <a:pos x="1453" y="79"/>
              </a:cxn>
              <a:cxn ang="0">
                <a:pos x="1515" y="106"/>
              </a:cxn>
              <a:cxn ang="0">
                <a:pos x="1577" y="141"/>
              </a:cxn>
              <a:cxn ang="0">
                <a:pos x="1639" y="186"/>
              </a:cxn>
              <a:cxn ang="0">
                <a:pos x="1701" y="230"/>
              </a:cxn>
              <a:cxn ang="0">
                <a:pos x="1754" y="274"/>
              </a:cxn>
              <a:cxn ang="0">
                <a:pos x="1808" y="327"/>
              </a:cxn>
              <a:cxn ang="0">
                <a:pos x="1852" y="381"/>
              </a:cxn>
              <a:cxn ang="0">
                <a:pos x="1896" y="443"/>
              </a:cxn>
              <a:cxn ang="0">
                <a:pos x="1932" y="505"/>
              </a:cxn>
              <a:cxn ang="0">
                <a:pos x="1967" y="567"/>
              </a:cxn>
              <a:cxn ang="0">
                <a:pos x="2002" y="629"/>
              </a:cxn>
            </a:cxnLst>
            <a:rect l="0" t="0" r="r" b="b"/>
            <a:pathLst>
              <a:path w="2011" h="2073">
                <a:moveTo>
                  <a:pt x="1046" y="1036"/>
                </a:moveTo>
                <a:lnTo>
                  <a:pt x="877" y="2073"/>
                </a:lnTo>
                <a:lnTo>
                  <a:pt x="859" y="2073"/>
                </a:lnTo>
                <a:lnTo>
                  <a:pt x="842" y="2065"/>
                </a:lnTo>
                <a:lnTo>
                  <a:pt x="824" y="2065"/>
                </a:lnTo>
                <a:lnTo>
                  <a:pt x="806" y="2056"/>
                </a:lnTo>
                <a:lnTo>
                  <a:pt x="789" y="2056"/>
                </a:lnTo>
                <a:lnTo>
                  <a:pt x="771" y="2047"/>
                </a:lnTo>
                <a:lnTo>
                  <a:pt x="753" y="2047"/>
                </a:lnTo>
                <a:lnTo>
                  <a:pt x="735" y="2038"/>
                </a:lnTo>
                <a:lnTo>
                  <a:pt x="718" y="2038"/>
                </a:lnTo>
                <a:lnTo>
                  <a:pt x="700" y="2029"/>
                </a:lnTo>
                <a:lnTo>
                  <a:pt x="682" y="2020"/>
                </a:lnTo>
                <a:lnTo>
                  <a:pt x="665" y="2020"/>
                </a:lnTo>
                <a:lnTo>
                  <a:pt x="647" y="2011"/>
                </a:lnTo>
                <a:lnTo>
                  <a:pt x="629" y="2002"/>
                </a:lnTo>
                <a:lnTo>
                  <a:pt x="620" y="1994"/>
                </a:lnTo>
                <a:lnTo>
                  <a:pt x="602" y="1985"/>
                </a:lnTo>
                <a:lnTo>
                  <a:pt x="585" y="1976"/>
                </a:lnTo>
                <a:lnTo>
                  <a:pt x="567" y="1976"/>
                </a:lnTo>
                <a:lnTo>
                  <a:pt x="549" y="1967"/>
                </a:lnTo>
                <a:lnTo>
                  <a:pt x="532" y="1958"/>
                </a:lnTo>
                <a:lnTo>
                  <a:pt x="523" y="1949"/>
                </a:lnTo>
                <a:lnTo>
                  <a:pt x="505" y="1940"/>
                </a:lnTo>
                <a:lnTo>
                  <a:pt x="487" y="1923"/>
                </a:lnTo>
                <a:lnTo>
                  <a:pt x="470" y="1914"/>
                </a:lnTo>
                <a:lnTo>
                  <a:pt x="461" y="1905"/>
                </a:lnTo>
                <a:lnTo>
                  <a:pt x="443" y="1896"/>
                </a:lnTo>
                <a:lnTo>
                  <a:pt x="425" y="1887"/>
                </a:lnTo>
                <a:lnTo>
                  <a:pt x="416" y="1878"/>
                </a:lnTo>
                <a:lnTo>
                  <a:pt x="399" y="1861"/>
                </a:lnTo>
                <a:lnTo>
                  <a:pt x="381" y="1852"/>
                </a:lnTo>
                <a:lnTo>
                  <a:pt x="372" y="1843"/>
                </a:lnTo>
                <a:lnTo>
                  <a:pt x="354" y="1825"/>
                </a:lnTo>
                <a:lnTo>
                  <a:pt x="346" y="1816"/>
                </a:lnTo>
                <a:lnTo>
                  <a:pt x="328" y="1807"/>
                </a:lnTo>
                <a:lnTo>
                  <a:pt x="319" y="1790"/>
                </a:lnTo>
                <a:lnTo>
                  <a:pt x="301" y="1781"/>
                </a:lnTo>
                <a:lnTo>
                  <a:pt x="292" y="1763"/>
                </a:lnTo>
                <a:lnTo>
                  <a:pt x="275" y="1754"/>
                </a:lnTo>
                <a:lnTo>
                  <a:pt x="266" y="1737"/>
                </a:lnTo>
                <a:lnTo>
                  <a:pt x="257" y="1728"/>
                </a:lnTo>
                <a:lnTo>
                  <a:pt x="239" y="1710"/>
                </a:lnTo>
                <a:lnTo>
                  <a:pt x="230" y="1701"/>
                </a:lnTo>
                <a:lnTo>
                  <a:pt x="221" y="1683"/>
                </a:lnTo>
                <a:lnTo>
                  <a:pt x="204" y="1666"/>
                </a:lnTo>
                <a:lnTo>
                  <a:pt x="195" y="1657"/>
                </a:lnTo>
                <a:lnTo>
                  <a:pt x="186" y="1639"/>
                </a:lnTo>
                <a:lnTo>
                  <a:pt x="177" y="1621"/>
                </a:lnTo>
                <a:lnTo>
                  <a:pt x="168" y="1613"/>
                </a:lnTo>
                <a:lnTo>
                  <a:pt x="159" y="1595"/>
                </a:lnTo>
                <a:lnTo>
                  <a:pt x="151" y="1577"/>
                </a:lnTo>
                <a:lnTo>
                  <a:pt x="133" y="1559"/>
                </a:lnTo>
                <a:lnTo>
                  <a:pt x="124" y="1550"/>
                </a:lnTo>
                <a:lnTo>
                  <a:pt x="115" y="1533"/>
                </a:lnTo>
                <a:lnTo>
                  <a:pt x="115" y="1515"/>
                </a:lnTo>
                <a:lnTo>
                  <a:pt x="106" y="1497"/>
                </a:lnTo>
                <a:lnTo>
                  <a:pt x="97" y="1480"/>
                </a:lnTo>
                <a:lnTo>
                  <a:pt x="89" y="1462"/>
                </a:lnTo>
                <a:lnTo>
                  <a:pt x="80" y="1453"/>
                </a:lnTo>
                <a:lnTo>
                  <a:pt x="71" y="1435"/>
                </a:lnTo>
                <a:lnTo>
                  <a:pt x="71" y="1418"/>
                </a:lnTo>
                <a:lnTo>
                  <a:pt x="62" y="1400"/>
                </a:lnTo>
                <a:lnTo>
                  <a:pt x="53" y="1382"/>
                </a:lnTo>
                <a:lnTo>
                  <a:pt x="44" y="1364"/>
                </a:lnTo>
                <a:lnTo>
                  <a:pt x="44" y="1347"/>
                </a:lnTo>
                <a:lnTo>
                  <a:pt x="35" y="1329"/>
                </a:lnTo>
                <a:lnTo>
                  <a:pt x="35" y="1311"/>
                </a:lnTo>
                <a:lnTo>
                  <a:pt x="27" y="1293"/>
                </a:lnTo>
                <a:lnTo>
                  <a:pt x="27" y="1276"/>
                </a:lnTo>
                <a:lnTo>
                  <a:pt x="18" y="1258"/>
                </a:lnTo>
                <a:lnTo>
                  <a:pt x="18" y="1240"/>
                </a:lnTo>
                <a:lnTo>
                  <a:pt x="9" y="1223"/>
                </a:lnTo>
                <a:lnTo>
                  <a:pt x="9" y="1205"/>
                </a:lnTo>
                <a:lnTo>
                  <a:pt x="9" y="1187"/>
                </a:lnTo>
                <a:lnTo>
                  <a:pt x="9" y="1169"/>
                </a:lnTo>
                <a:lnTo>
                  <a:pt x="0" y="1152"/>
                </a:lnTo>
                <a:lnTo>
                  <a:pt x="0" y="1134"/>
                </a:lnTo>
                <a:lnTo>
                  <a:pt x="0" y="1116"/>
                </a:lnTo>
                <a:lnTo>
                  <a:pt x="0" y="1098"/>
                </a:lnTo>
                <a:lnTo>
                  <a:pt x="0" y="1081"/>
                </a:lnTo>
                <a:lnTo>
                  <a:pt x="0" y="1063"/>
                </a:lnTo>
                <a:lnTo>
                  <a:pt x="0" y="1036"/>
                </a:lnTo>
                <a:lnTo>
                  <a:pt x="0" y="1019"/>
                </a:lnTo>
                <a:lnTo>
                  <a:pt x="0" y="1001"/>
                </a:lnTo>
                <a:lnTo>
                  <a:pt x="0" y="983"/>
                </a:lnTo>
                <a:lnTo>
                  <a:pt x="0" y="966"/>
                </a:lnTo>
                <a:lnTo>
                  <a:pt x="0" y="948"/>
                </a:lnTo>
                <a:lnTo>
                  <a:pt x="0" y="930"/>
                </a:lnTo>
                <a:lnTo>
                  <a:pt x="9" y="912"/>
                </a:lnTo>
                <a:lnTo>
                  <a:pt x="9" y="895"/>
                </a:lnTo>
                <a:lnTo>
                  <a:pt x="9" y="877"/>
                </a:lnTo>
                <a:lnTo>
                  <a:pt x="9" y="859"/>
                </a:lnTo>
                <a:lnTo>
                  <a:pt x="18" y="841"/>
                </a:lnTo>
                <a:lnTo>
                  <a:pt x="18" y="824"/>
                </a:lnTo>
                <a:lnTo>
                  <a:pt x="27" y="806"/>
                </a:lnTo>
                <a:lnTo>
                  <a:pt x="27" y="788"/>
                </a:lnTo>
                <a:lnTo>
                  <a:pt x="35" y="771"/>
                </a:lnTo>
                <a:lnTo>
                  <a:pt x="35" y="753"/>
                </a:lnTo>
                <a:lnTo>
                  <a:pt x="44" y="735"/>
                </a:lnTo>
                <a:lnTo>
                  <a:pt x="44" y="717"/>
                </a:lnTo>
                <a:lnTo>
                  <a:pt x="53" y="700"/>
                </a:lnTo>
                <a:lnTo>
                  <a:pt x="62" y="682"/>
                </a:lnTo>
                <a:lnTo>
                  <a:pt x="71" y="664"/>
                </a:lnTo>
                <a:lnTo>
                  <a:pt x="71" y="646"/>
                </a:lnTo>
                <a:lnTo>
                  <a:pt x="80" y="629"/>
                </a:lnTo>
                <a:lnTo>
                  <a:pt x="89" y="611"/>
                </a:lnTo>
                <a:lnTo>
                  <a:pt x="97" y="602"/>
                </a:lnTo>
                <a:lnTo>
                  <a:pt x="106" y="584"/>
                </a:lnTo>
                <a:lnTo>
                  <a:pt x="115" y="567"/>
                </a:lnTo>
                <a:lnTo>
                  <a:pt x="115" y="549"/>
                </a:lnTo>
                <a:lnTo>
                  <a:pt x="124" y="531"/>
                </a:lnTo>
                <a:lnTo>
                  <a:pt x="133" y="514"/>
                </a:lnTo>
                <a:lnTo>
                  <a:pt x="151" y="505"/>
                </a:lnTo>
                <a:lnTo>
                  <a:pt x="159" y="487"/>
                </a:lnTo>
                <a:lnTo>
                  <a:pt x="168" y="469"/>
                </a:lnTo>
                <a:lnTo>
                  <a:pt x="177" y="460"/>
                </a:lnTo>
                <a:lnTo>
                  <a:pt x="186" y="443"/>
                </a:lnTo>
                <a:lnTo>
                  <a:pt x="195" y="425"/>
                </a:lnTo>
                <a:lnTo>
                  <a:pt x="204" y="407"/>
                </a:lnTo>
                <a:lnTo>
                  <a:pt x="221" y="398"/>
                </a:lnTo>
                <a:lnTo>
                  <a:pt x="230" y="381"/>
                </a:lnTo>
                <a:lnTo>
                  <a:pt x="239" y="372"/>
                </a:lnTo>
                <a:lnTo>
                  <a:pt x="257" y="354"/>
                </a:lnTo>
                <a:lnTo>
                  <a:pt x="266" y="345"/>
                </a:lnTo>
                <a:lnTo>
                  <a:pt x="275" y="327"/>
                </a:lnTo>
                <a:lnTo>
                  <a:pt x="292" y="319"/>
                </a:lnTo>
                <a:lnTo>
                  <a:pt x="301" y="301"/>
                </a:lnTo>
                <a:lnTo>
                  <a:pt x="319" y="292"/>
                </a:lnTo>
                <a:lnTo>
                  <a:pt x="328" y="274"/>
                </a:lnTo>
                <a:lnTo>
                  <a:pt x="346" y="265"/>
                </a:lnTo>
                <a:lnTo>
                  <a:pt x="354" y="248"/>
                </a:lnTo>
                <a:lnTo>
                  <a:pt x="372" y="239"/>
                </a:lnTo>
                <a:lnTo>
                  <a:pt x="381" y="230"/>
                </a:lnTo>
                <a:lnTo>
                  <a:pt x="399" y="221"/>
                </a:lnTo>
                <a:lnTo>
                  <a:pt x="416" y="203"/>
                </a:lnTo>
                <a:lnTo>
                  <a:pt x="425" y="195"/>
                </a:lnTo>
                <a:lnTo>
                  <a:pt x="443" y="186"/>
                </a:lnTo>
                <a:lnTo>
                  <a:pt x="461" y="177"/>
                </a:lnTo>
                <a:lnTo>
                  <a:pt x="470" y="168"/>
                </a:lnTo>
                <a:lnTo>
                  <a:pt x="487" y="150"/>
                </a:lnTo>
                <a:lnTo>
                  <a:pt x="505" y="141"/>
                </a:lnTo>
                <a:lnTo>
                  <a:pt x="523" y="132"/>
                </a:lnTo>
                <a:lnTo>
                  <a:pt x="532" y="124"/>
                </a:lnTo>
                <a:lnTo>
                  <a:pt x="549" y="115"/>
                </a:lnTo>
                <a:lnTo>
                  <a:pt x="567" y="106"/>
                </a:lnTo>
                <a:lnTo>
                  <a:pt x="585" y="97"/>
                </a:lnTo>
                <a:lnTo>
                  <a:pt x="602" y="97"/>
                </a:lnTo>
                <a:lnTo>
                  <a:pt x="620" y="88"/>
                </a:lnTo>
                <a:lnTo>
                  <a:pt x="629" y="79"/>
                </a:lnTo>
                <a:lnTo>
                  <a:pt x="647" y="70"/>
                </a:lnTo>
                <a:lnTo>
                  <a:pt x="665" y="62"/>
                </a:lnTo>
                <a:lnTo>
                  <a:pt x="682" y="62"/>
                </a:lnTo>
                <a:lnTo>
                  <a:pt x="700" y="53"/>
                </a:lnTo>
                <a:lnTo>
                  <a:pt x="718" y="44"/>
                </a:lnTo>
                <a:lnTo>
                  <a:pt x="735" y="44"/>
                </a:lnTo>
                <a:lnTo>
                  <a:pt x="753" y="35"/>
                </a:lnTo>
                <a:lnTo>
                  <a:pt x="771" y="35"/>
                </a:lnTo>
                <a:lnTo>
                  <a:pt x="789" y="26"/>
                </a:lnTo>
                <a:lnTo>
                  <a:pt x="806" y="26"/>
                </a:lnTo>
                <a:lnTo>
                  <a:pt x="824" y="17"/>
                </a:lnTo>
                <a:lnTo>
                  <a:pt x="842" y="17"/>
                </a:lnTo>
                <a:lnTo>
                  <a:pt x="859" y="8"/>
                </a:lnTo>
                <a:lnTo>
                  <a:pt x="877" y="8"/>
                </a:lnTo>
                <a:lnTo>
                  <a:pt x="895" y="8"/>
                </a:lnTo>
                <a:lnTo>
                  <a:pt x="913" y="0"/>
                </a:lnTo>
                <a:lnTo>
                  <a:pt x="930" y="0"/>
                </a:lnTo>
                <a:lnTo>
                  <a:pt x="948" y="0"/>
                </a:lnTo>
                <a:lnTo>
                  <a:pt x="966" y="0"/>
                </a:lnTo>
                <a:lnTo>
                  <a:pt x="983" y="0"/>
                </a:lnTo>
                <a:lnTo>
                  <a:pt x="1001" y="0"/>
                </a:lnTo>
                <a:lnTo>
                  <a:pt x="1019" y="0"/>
                </a:lnTo>
                <a:lnTo>
                  <a:pt x="1046" y="0"/>
                </a:lnTo>
                <a:lnTo>
                  <a:pt x="1063" y="0"/>
                </a:lnTo>
                <a:lnTo>
                  <a:pt x="1081" y="0"/>
                </a:lnTo>
                <a:lnTo>
                  <a:pt x="1099" y="0"/>
                </a:lnTo>
                <a:lnTo>
                  <a:pt x="1116" y="0"/>
                </a:lnTo>
                <a:lnTo>
                  <a:pt x="1134" y="0"/>
                </a:lnTo>
                <a:lnTo>
                  <a:pt x="1152" y="0"/>
                </a:lnTo>
                <a:lnTo>
                  <a:pt x="1170" y="0"/>
                </a:lnTo>
                <a:lnTo>
                  <a:pt x="1187" y="8"/>
                </a:lnTo>
                <a:lnTo>
                  <a:pt x="1205" y="8"/>
                </a:lnTo>
                <a:lnTo>
                  <a:pt x="1223" y="8"/>
                </a:lnTo>
                <a:lnTo>
                  <a:pt x="1240" y="17"/>
                </a:lnTo>
                <a:lnTo>
                  <a:pt x="1258" y="17"/>
                </a:lnTo>
                <a:lnTo>
                  <a:pt x="1276" y="26"/>
                </a:lnTo>
                <a:lnTo>
                  <a:pt x="1294" y="26"/>
                </a:lnTo>
                <a:lnTo>
                  <a:pt x="1311" y="35"/>
                </a:lnTo>
                <a:lnTo>
                  <a:pt x="1329" y="35"/>
                </a:lnTo>
                <a:lnTo>
                  <a:pt x="1347" y="44"/>
                </a:lnTo>
                <a:lnTo>
                  <a:pt x="1364" y="44"/>
                </a:lnTo>
                <a:lnTo>
                  <a:pt x="1382" y="53"/>
                </a:lnTo>
                <a:lnTo>
                  <a:pt x="1400" y="62"/>
                </a:lnTo>
                <a:lnTo>
                  <a:pt x="1418" y="62"/>
                </a:lnTo>
                <a:lnTo>
                  <a:pt x="1435" y="70"/>
                </a:lnTo>
                <a:lnTo>
                  <a:pt x="1453" y="79"/>
                </a:lnTo>
                <a:lnTo>
                  <a:pt x="1462" y="88"/>
                </a:lnTo>
                <a:lnTo>
                  <a:pt x="1480" y="97"/>
                </a:lnTo>
                <a:lnTo>
                  <a:pt x="1497" y="97"/>
                </a:lnTo>
                <a:lnTo>
                  <a:pt x="1515" y="106"/>
                </a:lnTo>
                <a:lnTo>
                  <a:pt x="1533" y="115"/>
                </a:lnTo>
                <a:lnTo>
                  <a:pt x="1551" y="124"/>
                </a:lnTo>
                <a:lnTo>
                  <a:pt x="1559" y="132"/>
                </a:lnTo>
                <a:lnTo>
                  <a:pt x="1577" y="141"/>
                </a:lnTo>
                <a:lnTo>
                  <a:pt x="1595" y="150"/>
                </a:lnTo>
                <a:lnTo>
                  <a:pt x="1613" y="168"/>
                </a:lnTo>
                <a:lnTo>
                  <a:pt x="1621" y="177"/>
                </a:lnTo>
                <a:lnTo>
                  <a:pt x="1639" y="186"/>
                </a:lnTo>
                <a:lnTo>
                  <a:pt x="1657" y="195"/>
                </a:lnTo>
                <a:lnTo>
                  <a:pt x="1666" y="203"/>
                </a:lnTo>
                <a:lnTo>
                  <a:pt x="1683" y="221"/>
                </a:lnTo>
                <a:lnTo>
                  <a:pt x="1701" y="230"/>
                </a:lnTo>
                <a:lnTo>
                  <a:pt x="1710" y="239"/>
                </a:lnTo>
                <a:lnTo>
                  <a:pt x="1728" y="248"/>
                </a:lnTo>
                <a:lnTo>
                  <a:pt x="1737" y="265"/>
                </a:lnTo>
                <a:lnTo>
                  <a:pt x="1754" y="274"/>
                </a:lnTo>
                <a:lnTo>
                  <a:pt x="1763" y="292"/>
                </a:lnTo>
                <a:lnTo>
                  <a:pt x="1781" y="301"/>
                </a:lnTo>
                <a:lnTo>
                  <a:pt x="1790" y="319"/>
                </a:lnTo>
                <a:lnTo>
                  <a:pt x="1808" y="327"/>
                </a:lnTo>
                <a:lnTo>
                  <a:pt x="1816" y="345"/>
                </a:lnTo>
                <a:lnTo>
                  <a:pt x="1825" y="354"/>
                </a:lnTo>
                <a:lnTo>
                  <a:pt x="1843" y="372"/>
                </a:lnTo>
                <a:lnTo>
                  <a:pt x="1852" y="381"/>
                </a:lnTo>
                <a:lnTo>
                  <a:pt x="1861" y="398"/>
                </a:lnTo>
                <a:lnTo>
                  <a:pt x="1878" y="407"/>
                </a:lnTo>
                <a:lnTo>
                  <a:pt x="1887" y="425"/>
                </a:lnTo>
                <a:lnTo>
                  <a:pt x="1896" y="443"/>
                </a:lnTo>
                <a:lnTo>
                  <a:pt x="1905" y="460"/>
                </a:lnTo>
                <a:lnTo>
                  <a:pt x="1914" y="469"/>
                </a:lnTo>
                <a:lnTo>
                  <a:pt x="1923" y="487"/>
                </a:lnTo>
                <a:lnTo>
                  <a:pt x="1932" y="505"/>
                </a:lnTo>
                <a:lnTo>
                  <a:pt x="1949" y="514"/>
                </a:lnTo>
                <a:lnTo>
                  <a:pt x="1958" y="531"/>
                </a:lnTo>
                <a:lnTo>
                  <a:pt x="1967" y="549"/>
                </a:lnTo>
                <a:lnTo>
                  <a:pt x="1967" y="567"/>
                </a:lnTo>
                <a:lnTo>
                  <a:pt x="1976" y="584"/>
                </a:lnTo>
                <a:lnTo>
                  <a:pt x="1985" y="602"/>
                </a:lnTo>
                <a:lnTo>
                  <a:pt x="1994" y="611"/>
                </a:lnTo>
                <a:lnTo>
                  <a:pt x="2002" y="629"/>
                </a:lnTo>
                <a:lnTo>
                  <a:pt x="2011" y="646"/>
                </a:lnTo>
                <a:lnTo>
                  <a:pt x="1046" y="1036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6776" name="Freeform 8"/>
          <p:cNvSpPr>
            <a:spLocks/>
          </p:cNvSpPr>
          <p:nvPr/>
        </p:nvSpPr>
        <p:spPr bwMode="auto">
          <a:xfrm>
            <a:off x="3973513" y="3789363"/>
            <a:ext cx="1490662" cy="1660525"/>
          </a:xfrm>
          <a:custGeom>
            <a:avLst/>
            <a:gdLst/>
            <a:ahLst/>
            <a:cxnLst>
              <a:cxn ang="0">
                <a:pos x="0" y="1037"/>
              </a:cxn>
              <a:cxn ang="0">
                <a:pos x="18" y="1037"/>
              </a:cxn>
              <a:cxn ang="0">
                <a:pos x="36" y="1037"/>
              </a:cxn>
              <a:cxn ang="0">
                <a:pos x="53" y="1046"/>
              </a:cxn>
              <a:cxn ang="0">
                <a:pos x="71" y="1046"/>
              </a:cxn>
              <a:cxn ang="0">
                <a:pos x="89" y="1046"/>
              </a:cxn>
              <a:cxn ang="0">
                <a:pos x="106" y="1046"/>
              </a:cxn>
              <a:cxn ang="0">
                <a:pos x="124" y="1046"/>
              </a:cxn>
              <a:cxn ang="0">
                <a:pos x="142" y="1046"/>
              </a:cxn>
              <a:cxn ang="0">
                <a:pos x="160" y="1046"/>
              </a:cxn>
              <a:cxn ang="0">
                <a:pos x="186" y="1046"/>
              </a:cxn>
              <a:cxn ang="0">
                <a:pos x="204" y="1046"/>
              </a:cxn>
              <a:cxn ang="0">
                <a:pos x="222" y="1046"/>
              </a:cxn>
              <a:cxn ang="0">
                <a:pos x="239" y="1046"/>
              </a:cxn>
              <a:cxn ang="0">
                <a:pos x="257" y="1046"/>
              </a:cxn>
              <a:cxn ang="0">
                <a:pos x="275" y="1046"/>
              </a:cxn>
              <a:cxn ang="0">
                <a:pos x="293" y="1037"/>
              </a:cxn>
              <a:cxn ang="0">
                <a:pos x="310" y="1037"/>
              </a:cxn>
              <a:cxn ang="0">
                <a:pos x="328" y="1037"/>
              </a:cxn>
              <a:cxn ang="0">
                <a:pos x="346" y="1037"/>
              </a:cxn>
              <a:cxn ang="0">
                <a:pos x="363" y="1029"/>
              </a:cxn>
              <a:cxn ang="0">
                <a:pos x="381" y="1029"/>
              </a:cxn>
              <a:cxn ang="0">
                <a:pos x="399" y="1020"/>
              </a:cxn>
              <a:cxn ang="0">
                <a:pos x="417" y="1020"/>
              </a:cxn>
              <a:cxn ang="0">
                <a:pos x="434" y="1011"/>
              </a:cxn>
              <a:cxn ang="0">
                <a:pos x="452" y="1011"/>
              </a:cxn>
              <a:cxn ang="0">
                <a:pos x="470" y="1002"/>
              </a:cxn>
              <a:cxn ang="0">
                <a:pos x="487" y="1002"/>
              </a:cxn>
              <a:cxn ang="0">
                <a:pos x="505" y="993"/>
              </a:cxn>
              <a:cxn ang="0">
                <a:pos x="523" y="984"/>
              </a:cxn>
              <a:cxn ang="0">
                <a:pos x="541" y="984"/>
              </a:cxn>
              <a:cxn ang="0">
                <a:pos x="558" y="975"/>
              </a:cxn>
              <a:cxn ang="0">
                <a:pos x="576" y="966"/>
              </a:cxn>
              <a:cxn ang="0">
                <a:pos x="585" y="958"/>
              </a:cxn>
              <a:cxn ang="0">
                <a:pos x="603" y="949"/>
              </a:cxn>
              <a:cxn ang="0">
                <a:pos x="620" y="940"/>
              </a:cxn>
              <a:cxn ang="0">
                <a:pos x="638" y="940"/>
              </a:cxn>
              <a:cxn ang="0">
                <a:pos x="656" y="931"/>
              </a:cxn>
              <a:cxn ang="0">
                <a:pos x="674" y="922"/>
              </a:cxn>
              <a:cxn ang="0">
                <a:pos x="682" y="913"/>
              </a:cxn>
              <a:cxn ang="0">
                <a:pos x="700" y="904"/>
              </a:cxn>
              <a:cxn ang="0">
                <a:pos x="718" y="887"/>
              </a:cxn>
              <a:cxn ang="0">
                <a:pos x="736" y="878"/>
              </a:cxn>
              <a:cxn ang="0">
                <a:pos x="744" y="869"/>
              </a:cxn>
              <a:cxn ang="0">
                <a:pos x="762" y="860"/>
              </a:cxn>
              <a:cxn ang="0">
                <a:pos x="780" y="851"/>
              </a:cxn>
              <a:cxn ang="0">
                <a:pos x="789" y="842"/>
              </a:cxn>
              <a:cxn ang="0">
                <a:pos x="806" y="825"/>
              </a:cxn>
              <a:cxn ang="0">
                <a:pos x="824" y="816"/>
              </a:cxn>
              <a:cxn ang="0">
                <a:pos x="833" y="807"/>
              </a:cxn>
              <a:cxn ang="0">
                <a:pos x="851" y="789"/>
              </a:cxn>
              <a:cxn ang="0">
                <a:pos x="860" y="780"/>
              </a:cxn>
              <a:cxn ang="0">
                <a:pos x="877" y="771"/>
              </a:cxn>
              <a:cxn ang="0">
                <a:pos x="886" y="754"/>
              </a:cxn>
              <a:cxn ang="0">
                <a:pos x="904" y="745"/>
              </a:cxn>
              <a:cxn ang="0">
                <a:pos x="913" y="727"/>
              </a:cxn>
              <a:cxn ang="0">
                <a:pos x="931" y="718"/>
              </a:cxn>
              <a:cxn ang="0">
                <a:pos x="939" y="701"/>
              </a:cxn>
              <a:cxn ang="0">
                <a:pos x="169" y="0"/>
              </a:cxn>
              <a:cxn ang="0">
                <a:pos x="0" y="1037"/>
              </a:cxn>
            </a:cxnLst>
            <a:rect l="0" t="0" r="r" b="b"/>
            <a:pathLst>
              <a:path w="939" h="1046">
                <a:moveTo>
                  <a:pt x="0" y="1037"/>
                </a:moveTo>
                <a:lnTo>
                  <a:pt x="18" y="1037"/>
                </a:lnTo>
                <a:lnTo>
                  <a:pt x="36" y="1037"/>
                </a:lnTo>
                <a:lnTo>
                  <a:pt x="53" y="1046"/>
                </a:lnTo>
                <a:lnTo>
                  <a:pt x="71" y="1046"/>
                </a:lnTo>
                <a:lnTo>
                  <a:pt x="89" y="1046"/>
                </a:lnTo>
                <a:lnTo>
                  <a:pt x="106" y="1046"/>
                </a:lnTo>
                <a:lnTo>
                  <a:pt x="124" y="1046"/>
                </a:lnTo>
                <a:lnTo>
                  <a:pt x="142" y="1046"/>
                </a:lnTo>
                <a:lnTo>
                  <a:pt x="160" y="1046"/>
                </a:lnTo>
                <a:lnTo>
                  <a:pt x="186" y="1046"/>
                </a:lnTo>
                <a:lnTo>
                  <a:pt x="204" y="1046"/>
                </a:lnTo>
                <a:lnTo>
                  <a:pt x="222" y="1046"/>
                </a:lnTo>
                <a:lnTo>
                  <a:pt x="239" y="1046"/>
                </a:lnTo>
                <a:lnTo>
                  <a:pt x="257" y="1046"/>
                </a:lnTo>
                <a:lnTo>
                  <a:pt x="275" y="1046"/>
                </a:lnTo>
                <a:lnTo>
                  <a:pt x="293" y="1037"/>
                </a:lnTo>
                <a:lnTo>
                  <a:pt x="310" y="1037"/>
                </a:lnTo>
                <a:lnTo>
                  <a:pt x="328" y="1037"/>
                </a:lnTo>
                <a:lnTo>
                  <a:pt x="346" y="1037"/>
                </a:lnTo>
                <a:lnTo>
                  <a:pt x="363" y="1029"/>
                </a:lnTo>
                <a:lnTo>
                  <a:pt x="381" y="1029"/>
                </a:lnTo>
                <a:lnTo>
                  <a:pt x="399" y="1020"/>
                </a:lnTo>
                <a:lnTo>
                  <a:pt x="417" y="1020"/>
                </a:lnTo>
                <a:lnTo>
                  <a:pt x="434" y="1011"/>
                </a:lnTo>
                <a:lnTo>
                  <a:pt x="452" y="1011"/>
                </a:lnTo>
                <a:lnTo>
                  <a:pt x="470" y="1002"/>
                </a:lnTo>
                <a:lnTo>
                  <a:pt x="487" y="1002"/>
                </a:lnTo>
                <a:lnTo>
                  <a:pt x="505" y="993"/>
                </a:lnTo>
                <a:lnTo>
                  <a:pt x="523" y="984"/>
                </a:lnTo>
                <a:lnTo>
                  <a:pt x="541" y="984"/>
                </a:lnTo>
                <a:lnTo>
                  <a:pt x="558" y="975"/>
                </a:lnTo>
                <a:lnTo>
                  <a:pt x="576" y="966"/>
                </a:lnTo>
                <a:lnTo>
                  <a:pt x="585" y="958"/>
                </a:lnTo>
                <a:lnTo>
                  <a:pt x="603" y="949"/>
                </a:lnTo>
                <a:lnTo>
                  <a:pt x="620" y="940"/>
                </a:lnTo>
                <a:lnTo>
                  <a:pt x="638" y="940"/>
                </a:lnTo>
                <a:lnTo>
                  <a:pt x="656" y="931"/>
                </a:lnTo>
                <a:lnTo>
                  <a:pt x="674" y="922"/>
                </a:lnTo>
                <a:lnTo>
                  <a:pt x="682" y="913"/>
                </a:lnTo>
                <a:lnTo>
                  <a:pt x="700" y="904"/>
                </a:lnTo>
                <a:lnTo>
                  <a:pt x="718" y="887"/>
                </a:lnTo>
                <a:lnTo>
                  <a:pt x="736" y="878"/>
                </a:lnTo>
                <a:lnTo>
                  <a:pt x="744" y="869"/>
                </a:lnTo>
                <a:lnTo>
                  <a:pt x="762" y="860"/>
                </a:lnTo>
                <a:lnTo>
                  <a:pt x="780" y="851"/>
                </a:lnTo>
                <a:lnTo>
                  <a:pt x="789" y="842"/>
                </a:lnTo>
                <a:lnTo>
                  <a:pt x="806" y="825"/>
                </a:lnTo>
                <a:lnTo>
                  <a:pt x="824" y="816"/>
                </a:lnTo>
                <a:lnTo>
                  <a:pt x="833" y="807"/>
                </a:lnTo>
                <a:lnTo>
                  <a:pt x="851" y="789"/>
                </a:lnTo>
                <a:lnTo>
                  <a:pt x="860" y="780"/>
                </a:lnTo>
                <a:lnTo>
                  <a:pt x="877" y="771"/>
                </a:lnTo>
                <a:lnTo>
                  <a:pt x="886" y="754"/>
                </a:lnTo>
                <a:lnTo>
                  <a:pt x="904" y="745"/>
                </a:lnTo>
                <a:lnTo>
                  <a:pt x="913" y="727"/>
                </a:lnTo>
                <a:lnTo>
                  <a:pt x="931" y="718"/>
                </a:lnTo>
                <a:lnTo>
                  <a:pt x="939" y="701"/>
                </a:lnTo>
                <a:lnTo>
                  <a:pt x="169" y="0"/>
                </a:lnTo>
                <a:lnTo>
                  <a:pt x="0" y="1037"/>
                </a:lnTo>
                <a:close/>
              </a:path>
            </a:pathLst>
          </a:custGeom>
          <a:gradFill rotWithShape="1">
            <a:gsLst>
              <a:gs pos="0">
                <a:srgbClr val="C1EBFF">
                  <a:gamma/>
                  <a:shade val="46275"/>
                  <a:invGamma/>
                </a:srgbClr>
              </a:gs>
              <a:gs pos="50000">
                <a:srgbClr val="C1EBFF"/>
              </a:gs>
              <a:gs pos="100000">
                <a:srgbClr val="C1EBFF">
                  <a:gamma/>
                  <a:shade val="46275"/>
                  <a:invGamma/>
                </a:srgbClr>
              </a:gs>
            </a:gsLst>
            <a:lin ang="2700000" scaled="1"/>
          </a:gradFill>
          <a:ln w="14351">
            <a:solidFill>
              <a:srgbClr val="C1EB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6777" name="Freeform 9"/>
          <p:cNvSpPr>
            <a:spLocks/>
          </p:cNvSpPr>
          <p:nvPr/>
        </p:nvSpPr>
        <p:spPr bwMode="auto">
          <a:xfrm>
            <a:off x="3973513" y="3789363"/>
            <a:ext cx="1490662" cy="1660525"/>
          </a:xfrm>
          <a:custGeom>
            <a:avLst/>
            <a:gdLst/>
            <a:ahLst/>
            <a:cxnLst>
              <a:cxn ang="0">
                <a:pos x="169" y="0"/>
              </a:cxn>
              <a:cxn ang="0">
                <a:pos x="939" y="701"/>
              </a:cxn>
              <a:cxn ang="0">
                <a:pos x="931" y="718"/>
              </a:cxn>
              <a:cxn ang="0">
                <a:pos x="913" y="727"/>
              </a:cxn>
              <a:cxn ang="0">
                <a:pos x="904" y="745"/>
              </a:cxn>
              <a:cxn ang="0">
                <a:pos x="886" y="754"/>
              </a:cxn>
              <a:cxn ang="0">
                <a:pos x="877" y="771"/>
              </a:cxn>
              <a:cxn ang="0">
                <a:pos x="860" y="780"/>
              </a:cxn>
              <a:cxn ang="0">
                <a:pos x="851" y="789"/>
              </a:cxn>
              <a:cxn ang="0">
                <a:pos x="833" y="807"/>
              </a:cxn>
              <a:cxn ang="0">
                <a:pos x="824" y="816"/>
              </a:cxn>
              <a:cxn ang="0">
                <a:pos x="806" y="825"/>
              </a:cxn>
              <a:cxn ang="0">
                <a:pos x="789" y="842"/>
              </a:cxn>
              <a:cxn ang="0">
                <a:pos x="780" y="851"/>
              </a:cxn>
              <a:cxn ang="0">
                <a:pos x="762" y="860"/>
              </a:cxn>
              <a:cxn ang="0">
                <a:pos x="744" y="869"/>
              </a:cxn>
              <a:cxn ang="0">
                <a:pos x="736" y="878"/>
              </a:cxn>
              <a:cxn ang="0">
                <a:pos x="718" y="887"/>
              </a:cxn>
              <a:cxn ang="0">
                <a:pos x="700" y="904"/>
              </a:cxn>
              <a:cxn ang="0">
                <a:pos x="682" y="913"/>
              </a:cxn>
              <a:cxn ang="0">
                <a:pos x="674" y="922"/>
              </a:cxn>
              <a:cxn ang="0">
                <a:pos x="656" y="931"/>
              </a:cxn>
              <a:cxn ang="0">
                <a:pos x="638" y="940"/>
              </a:cxn>
              <a:cxn ang="0">
                <a:pos x="620" y="940"/>
              </a:cxn>
              <a:cxn ang="0">
                <a:pos x="603" y="949"/>
              </a:cxn>
              <a:cxn ang="0">
                <a:pos x="585" y="958"/>
              </a:cxn>
              <a:cxn ang="0">
                <a:pos x="576" y="966"/>
              </a:cxn>
              <a:cxn ang="0">
                <a:pos x="558" y="975"/>
              </a:cxn>
              <a:cxn ang="0">
                <a:pos x="541" y="984"/>
              </a:cxn>
              <a:cxn ang="0">
                <a:pos x="523" y="984"/>
              </a:cxn>
              <a:cxn ang="0">
                <a:pos x="505" y="993"/>
              </a:cxn>
              <a:cxn ang="0">
                <a:pos x="487" y="1002"/>
              </a:cxn>
              <a:cxn ang="0">
                <a:pos x="470" y="1002"/>
              </a:cxn>
              <a:cxn ang="0">
                <a:pos x="452" y="1011"/>
              </a:cxn>
              <a:cxn ang="0">
                <a:pos x="434" y="1011"/>
              </a:cxn>
              <a:cxn ang="0">
                <a:pos x="417" y="1020"/>
              </a:cxn>
              <a:cxn ang="0">
                <a:pos x="399" y="1020"/>
              </a:cxn>
              <a:cxn ang="0">
                <a:pos x="381" y="1029"/>
              </a:cxn>
              <a:cxn ang="0">
                <a:pos x="363" y="1029"/>
              </a:cxn>
              <a:cxn ang="0">
                <a:pos x="346" y="1037"/>
              </a:cxn>
              <a:cxn ang="0">
                <a:pos x="328" y="1037"/>
              </a:cxn>
              <a:cxn ang="0">
                <a:pos x="310" y="1037"/>
              </a:cxn>
              <a:cxn ang="0">
                <a:pos x="293" y="1037"/>
              </a:cxn>
              <a:cxn ang="0">
                <a:pos x="275" y="1046"/>
              </a:cxn>
              <a:cxn ang="0">
                <a:pos x="257" y="1046"/>
              </a:cxn>
              <a:cxn ang="0">
                <a:pos x="239" y="1046"/>
              </a:cxn>
              <a:cxn ang="0">
                <a:pos x="222" y="1046"/>
              </a:cxn>
              <a:cxn ang="0">
                <a:pos x="204" y="1046"/>
              </a:cxn>
              <a:cxn ang="0">
                <a:pos x="186" y="1046"/>
              </a:cxn>
              <a:cxn ang="0">
                <a:pos x="160" y="1046"/>
              </a:cxn>
              <a:cxn ang="0">
                <a:pos x="142" y="1046"/>
              </a:cxn>
              <a:cxn ang="0">
                <a:pos x="124" y="1046"/>
              </a:cxn>
              <a:cxn ang="0">
                <a:pos x="106" y="1046"/>
              </a:cxn>
              <a:cxn ang="0">
                <a:pos x="89" y="1046"/>
              </a:cxn>
              <a:cxn ang="0">
                <a:pos x="71" y="1046"/>
              </a:cxn>
              <a:cxn ang="0">
                <a:pos x="53" y="1046"/>
              </a:cxn>
              <a:cxn ang="0">
                <a:pos x="36" y="1037"/>
              </a:cxn>
              <a:cxn ang="0">
                <a:pos x="18" y="1037"/>
              </a:cxn>
              <a:cxn ang="0">
                <a:pos x="0" y="1037"/>
              </a:cxn>
              <a:cxn ang="0">
                <a:pos x="169" y="0"/>
              </a:cxn>
            </a:cxnLst>
            <a:rect l="0" t="0" r="r" b="b"/>
            <a:pathLst>
              <a:path w="939" h="1046">
                <a:moveTo>
                  <a:pt x="169" y="0"/>
                </a:moveTo>
                <a:lnTo>
                  <a:pt x="939" y="701"/>
                </a:lnTo>
                <a:lnTo>
                  <a:pt x="931" y="718"/>
                </a:lnTo>
                <a:lnTo>
                  <a:pt x="913" y="727"/>
                </a:lnTo>
                <a:lnTo>
                  <a:pt x="904" y="745"/>
                </a:lnTo>
                <a:lnTo>
                  <a:pt x="886" y="754"/>
                </a:lnTo>
                <a:lnTo>
                  <a:pt x="877" y="771"/>
                </a:lnTo>
                <a:lnTo>
                  <a:pt x="860" y="780"/>
                </a:lnTo>
                <a:lnTo>
                  <a:pt x="851" y="789"/>
                </a:lnTo>
                <a:lnTo>
                  <a:pt x="833" y="807"/>
                </a:lnTo>
                <a:lnTo>
                  <a:pt x="824" y="816"/>
                </a:lnTo>
                <a:lnTo>
                  <a:pt x="806" y="825"/>
                </a:lnTo>
                <a:lnTo>
                  <a:pt x="789" y="842"/>
                </a:lnTo>
                <a:lnTo>
                  <a:pt x="780" y="851"/>
                </a:lnTo>
                <a:lnTo>
                  <a:pt x="762" y="860"/>
                </a:lnTo>
                <a:lnTo>
                  <a:pt x="744" y="869"/>
                </a:lnTo>
                <a:lnTo>
                  <a:pt x="736" y="878"/>
                </a:lnTo>
                <a:lnTo>
                  <a:pt x="718" y="887"/>
                </a:lnTo>
                <a:lnTo>
                  <a:pt x="700" y="904"/>
                </a:lnTo>
                <a:lnTo>
                  <a:pt x="682" y="913"/>
                </a:lnTo>
                <a:lnTo>
                  <a:pt x="674" y="922"/>
                </a:lnTo>
                <a:lnTo>
                  <a:pt x="656" y="931"/>
                </a:lnTo>
                <a:lnTo>
                  <a:pt x="638" y="940"/>
                </a:lnTo>
                <a:lnTo>
                  <a:pt x="620" y="940"/>
                </a:lnTo>
                <a:lnTo>
                  <a:pt x="603" y="949"/>
                </a:lnTo>
                <a:lnTo>
                  <a:pt x="585" y="958"/>
                </a:lnTo>
                <a:lnTo>
                  <a:pt x="576" y="966"/>
                </a:lnTo>
                <a:lnTo>
                  <a:pt x="558" y="975"/>
                </a:lnTo>
                <a:lnTo>
                  <a:pt x="541" y="984"/>
                </a:lnTo>
                <a:lnTo>
                  <a:pt x="523" y="984"/>
                </a:lnTo>
                <a:lnTo>
                  <a:pt x="505" y="993"/>
                </a:lnTo>
                <a:lnTo>
                  <a:pt x="487" y="1002"/>
                </a:lnTo>
                <a:lnTo>
                  <a:pt x="470" y="1002"/>
                </a:lnTo>
                <a:lnTo>
                  <a:pt x="452" y="1011"/>
                </a:lnTo>
                <a:lnTo>
                  <a:pt x="434" y="1011"/>
                </a:lnTo>
                <a:lnTo>
                  <a:pt x="417" y="1020"/>
                </a:lnTo>
                <a:lnTo>
                  <a:pt x="399" y="1020"/>
                </a:lnTo>
                <a:lnTo>
                  <a:pt x="381" y="1029"/>
                </a:lnTo>
                <a:lnTo>
                  <a:pt x="363" y="1029"/>
                </a:lnTo>
                <a:lnTo>
                  <a:pt x="346" y="1037"/>
                </a:lnTo>
                <a:lnTo>
                  <a:pt x="328" y="1037"/>
                </a:lnTo>
                <a:lnTo>
                  <a:pt x="310" y="1037"/>
                </a:lnTo>
                <a:lnTo>
                  <a:pt x="293" y="1037"/>
                </a:lnTo>
                <a:lnTo>
                  <a:pt x="275" y="1046"/>
                </a:lnTo>
                <a:lnTo>
                  <a:pt x="257" y="1046"/>
                </a:lnTo>
                <a:lnTo>
                  <a:pt x="239" y="1046"/>
                </a:lnTo>
                <a:lnTo>
                  <a:pt x="222" y="1046"/>
                </a:lnTo>
                <a:lnTo>
                  <a:pt x="204" y="1046"/>
                </a:lnTo>
                <a:lnTo>
                  <a:pt x="186" y="1046"/>
                </a:lnTo>
                <a:lnTo>
                  <a:pt x="160" y="1046"/>
                </a:lnTo>
                <a:lnTo>
                  <a:pt x="142" y="1046"/>
                </a:lnTo>
                <a:lnTo>
                  <a:pt x="124" y="1046"/>
                </a:lnTo>
                <a:lnTo>
                  <a:pt x="106" y="1046"/>
                </a:lnTo>
                <a:lnTo>
                  <a:pt x="89" y="1046"/>
                </a:lnTo>
                <a:lnTo>
                  <a:pt x="71" y="1046"/>
                </a:lnTo>
                <a:lnTo>
                  <a:pt x="53" y="1046"/>
                </a:lnTo>
                <a:lnTo>
                  <a:pt x="36" y="1037"/>
                </a:lnTo>
                <a:lnTo>
                  <a:pt x="18" y="1037"/>
                </a:lnTo>
                <a:lnTo>
                  <a:pt x="0" y="1037"/>
                </a:lnTo>
                <a:lnTo>
                  <a:pt x="169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6778" name="Freeform 10"/>
          <p:cNvSpPr>
            <a:spLocks/>
          </p:cNvSpPr>
          <p:nvPr/>
        </p:nvSpPr>
        <p:spPr bwMode="auto">
          <a:xfrm>
            <a:off x="4241800" y="3789363"/>
            <a:ext cx="1236663" cy="1112837"/>
          </a:xfrm>
          <a:custGeom>
            <a:avLst/>
            <a:gdLst/>
            <a:ahLst/>
            <a:cxnLst>
              <a:cxn ang="0">
                <a:pos x="770" y="701"/>
              </a:cxn>
              <a:cxn ang="0">
                <a:pos x="779" y="692"/>
              </a:cxn>
              <a:cxn ang="0">
                <a:pos x="0" y="0"/>
              </a:cxn>
              <a:cxn ang="0">
                <a:pos x="770" y="701"/>
              </a:cxn>
            </a:cxnLst>
            <a:rect l="0" t="0" r="r" b="b"/>
            <a:pathLst>
              <a:path w="779" h="701">
                <a:moveTo>
                  <a:pt x="770" y="701"/>
                </a:moveTo>
                <a:lnTo>
                  <a:pt x="779" y="692"/>
                </a:lnTo>
                <a:lnTo>
                  <a:pt x="0" y="0"/>
                </a:lnTo>
                <a:lnTo>
                  <a:pt x="770" y="701"/>
                </a:lnTo>
                <a:close/>
              </a:path>
            </a:pathLst>
          </a:custGeom>
          <a:solidFill>
            <a:srgbClr val="7DD5FF"/>
          </a:solidFill>
          <a:ln w="14288">
            <a:solidFill>
              <a:srgbClr val="7DD5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6779" name="Freeform 11"/>
          <p:cNvSpPr>
            <a:spLocks/>
          </p:cNvSpPr>
          <p:nvPr/>
        </p:nvSpPr>
        <p:spPr bwMode="auto">
          <a:xfrm>
            <a:off x="4241800" y="3789363"/>
            <a:ext cx="1236663" cy="11128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79" y="692"/>
              </a:cxn>
              <a:cxn ang="0">
                <a:pos x="770" y="701"/>
              </a:cxn>
              <a:cxn ang="0">
                <a:pos x="0" y="0"/>
              </a:cxn>
            </a:cxnLst>
            <a:rect l="0" t="0" r="r" b="b"/>
            <a:pathLst>
              <a:path w="779" h="701">
                <a:moveTo>
                  <a:pt x="0" y="0"/>
                </a:moveTo>
                <a:lnTo>
                  <a:pt x="779" y="692"/>
                </a:lnTo>
                <a:lnTo>
                  <a:pt x="770" y="701"/>
                </a:lnTo>
                <a:lnTo>
                  <a:pt x="0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6780" name="Freeform 12"/>
          <p:cNvSpPr>
            <a:spLocks/>
          </p:cNvSpPr>
          <p:nvPr/>
        </p:nvSpPr>
        <p:spPr bwMode="auto">
          <a:xfrm>
            <a:off x="4241800" y="3789363"/>
            <a:ext cx="1589088" cy="1098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01" y="275"/>
              </a:cxn>
              <a:cxn ang="0">
                <a:pos x="1001" y="293"/>
              </a:cxn>
              <a:cxn ang="0">
                <a:pos x="992" y="311"/>
              </a:cxn>
              <a:cxn ang="0">
                <a:pos x="992" y="328"/>
              </a:cxn>
              <a:cxn ang="0">
                <a:pos x="983" y="346"/>
              </a:cxn>
              <a:cxn ang="0">
                <a:pos x="974" y="364"/>
              </a:cxn>
              <a:cxn ang="0">
                <a:pos x="965" y="382"/>
              </a:cxn>
              <a:cxn ang="0">
                <a:pos x="965" y="399"/>
              </a:cxn>
              <a:cxn ang="0">
                <a:pos x="956" y="417"/>
              </a:cxn>
              <a:cxn ang="0">
                <a:pos x="948" y="426"/>
              </a:cxn>
              <a:cxn ang="0">
                <a:pos x="939" y="444"/>
              </a:cxn>
              <a:cxn ang="0">
                <a:pos x="930" y="461"/>
              </a:cxn>
              <a:cxn ang="0">
                <a:pos x="921" y="479"/>
              </a:cxn>
              <a:cxn ang="0">
                <a:pos x="921" y="497"/>
              </a:cxn>
              <a:cxn ang="0">
                <a:pos x="912" y="514"/>
              </a:cxn>
              <a:cxn ang="0">
                <a:pos x="903" y="523"/>
              </a:cxn>
              <a:cxn ang="0">
                <a:pos x="886" y="541"/>
              </a:cxn>
              <a:cxn ang="0">
                <a:pos x="877" y="559"/>
              </a:cxn>
              <a:cxn ang="0">
                <a:pos x="868" y="577"/>
              </a:cxn>
              <a:cxn ang="0">
                <a:pos x="859" y="585"/>
              </a:cxn>
              <a:cxn ang="0">
                <a:pos x="850" y="603"/>
              </a:cxn>
              <a:cxn ang="0">
                <a:pos x="841" y="621"/>
              </a:cxn>
              <a:cxn ang="0">
                <a:pos x="832" y="630"/>
              </a:cxn>
              <a:cxn ang="0">
                <a:pos x="815" y="647"/>
              </a:cxn>
              <a:cxn ang="0">
                <a:pos x="806" y="665"/>
              </a:cxn>
              <a:cxn ang="0">
                <a:pos x="797" y="674"/>
              </a:cxn>
              <a:cxn ang="0">
                <a:pos x="779" y="692"/>
              </a:cxn>
              <a:cxn ang="0">
                <a:pos x="0" y="0"/>
              </a:cxn>
            </a:cxnLst>
            <a:rect l="0" t="0" r="r" b="b"/>
            <a:pathLst>
              <a:path w="1001" h="692">
                <a:moveTo>
                  <a:pt x="0" y="0"/>
                </a:moveTo>
                <a:lnTo>
                  <a:pt x="1001" y="275"/>
                </a:lnTo>
                <a:lnTo>
                  <a:pt x="1001" y="293"/>
                </a:lnTo>
                <a:lnTo>
                  <a:pt x="992" y="311"/>
                </a:lnTo>
                <a:lnTo>
                  <a:pt x="992" y="328"/>
                </a:lnTo>
                <a:lnTo>
                  <a:pt x="983" y="346"/>
                </a:lnTo>
                <a:lnTo>
                  <a:pt x="974" y="364"/>
                </a:lnTo>
                <a:lnTo>
                  <a:pt x="965" y="382"/>
                </a:lnTo>
                <a:lnTo>
                  <a:pt x="965" y="399"/>
                </a:lnTo>
                <a:lnTo>
                  <a:pt x="956" y="417"/>
                </a:lnTo>
                <a:lnTo>
                  <a:pt x="948" y="426"/>
                </a:lnTo>
                <a:lnTo>
                  <a:pt x="939" y="444"/>
                </a:lnTo>
                <a:lnTo>
                  <a:pt x="930" y="461"/>
                </a:lnTo>
                <a:lnTo>
                  <a:pt x="921" y="479"/>
                </a:lnTo>
                <a:lnTo>
                  <a:pt x="921" y="497"/>
                </a:lnTo>
                <a:lnTo>
                  <a:pt x="912" y="514"/>
                </a:lnTo>
                <a:lnTo>
                  <a:pt x="903" y="523"/>
                </a:lnTo>
                <a:lnTo>
                  <a:pt x="886" y="541"/>
                </a:lnTo>
                <a:lnTo>
                  <a:pt x="877" y="559"/>
                </a:lnTo>
                <a:lnTo>
                  <a:pt x="868" y="577"/>
                </a:lnTo>
                <a:lnTo>
                  <a:pt x="859" y="585"/>
                </a:lnTo>
                <a:lnTo>
                  <a:pt x="850" y="603"/>
                </a:lnTo>
                <a:lnTo>
                  <a:pt x="841" y="621"/>
                </a:lnTo>
                <a:lnTo>
                  <a:pt x="832" y="630"/>
                </a:lnTo>
                <a:lnTo>
                  <a:pt x="815" y="647"/>
                </a:lnTo>
                <a:lnTo>
                  <a:pt x="806" y="665"/>
                </a:lnTo>
                <a:lnTo>
                  <a:pt x="797" y="674"/>
                </a:lnTo>
                <a:lnTo>
                  <a:pt x="779" y="692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7DD5FF"/>
              </a:gs>
              <a:gs pos="100000">
                <a:srgbClr val="7DD5FF">
                  <a:gamma/>
                  <a:shade val="46275"/>
                  <a:invGamma/>
                </a:srgbClr>
              </a:gs>
            </a:gsLst>
            <a:lin ang="5400000" scaled="1"/>
          </a:gradFill>
          <a:ln w="14351">
            <a:solidFill>
              <a:srgbClr val="7DD5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6781" name="Freeform 13"/>
          <p:cNvSpPr>
            <a:spLocks/>
          </p:cNvSpPr>
          <p:nvPr/>
        </p:nvSpPr>
        <p:spPr bwMode="auto">
          <a:xfrm>
            <a:off x="4241800" y="3789363"/>
            <a:ext cx="1589088" cy="1098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01" y="275"/>
              </a:cxn>
              <a:cxn ang="0">
                <a:pos x="1001" y="293"/>
              </a:cxn>
              <a:cxn ang="0">
                <a:pos x="992" y="311"/>
              </a:cxn>
              <a:cxn ang="0">
                <a:pos x="992" y="328"/>
              </a:cxn>
              <a:cxn ang="0">
                <a:pos x="983" y="346"/>
              </a:cxn>
              <a:cxn ang="0">
                <a:pos x="974" y="364"/>
              </a:cxn>
              <a:cxn ang="0">
                <a:pos x="965" y="382"/>
              </a:cxn>
              <a:cxn ang="0">
                <a:pos x="965" y="399"/>
              </a:cxn>
              <a:cxn ang="0">
                <a:pos x="956" y="417"/>
              </a:cxn>
              <a:cxn ang="0">
                <a:pos x="948" y="426"/>
              </a:cxn>
              <a:cxn ang="0">
                <a:pos x="939" y="444"/>
              </a:cxn>
              <a:cxn ang="0">
                <a:pos x="930" y="461"/>
              </a:cxn>
              <a:cxn ang="0">
                <a:pos x="921" y="479"/>
              </a:cxn>
              <a:cxn ang="0">
                <a:pos x="921" y="497"/>
              </a:cxn>
              <a:cxn ang="0">
                <a:pos x="912" y="514"/>
              </a:cxn>
              <a:cxn ang="0">
                <a:pos x="903" y="523"/>
              </a:cxn>
              <a:cxn ang="0">
                <a:pos x="886" y="541"/>
              </a:cxn>
              <a:cxn ang="0">
                <a:pos x="877" y="559"/>
              </a:cxn>
              <a:cxn ang="0">
                <a:pos x="868" y="577"/>
              </a:cxn>
              <a:cxn ang="0">
                <a:pos x="859" y="585"/>
              </a:cxn>
              <a:cxn ang="0">
                <a:pos x="850" y="603"/>
              </a:cxn>
              <a:cxn ang="0">
                <a:pos x="841" y="621"/>
              </a:cxn>
              <a:cxn ang="0">
                <a:pos x="832" y="630"/>
              </a:cxn>
              <a:cxn ang="0">
                <a:pos x="815" y="647"/>
              </a:cxn>
              <a:cxn ang="0">
                <a:pos x="806" y="665"/>
              </a:cxn>
              <a:cxn ang="0">
                <a:pos x="797" y="674"/>
              </a:cxn>
              <a:cxn ang="0">
                <a:pos x="779" y="692"/>
              </a:cxn>
              <a:cxn ang="0">
                <a:pos x="0" y="0"/>
              </a:cxn>
            </a:cxnLst>
            <a:rect l="0" t="0" r="r" b="b"/>
            <a:pathLst>
              <a:path w="1001" h="692">
                <a:moveTo>
                  <a:pt x="0" y="0"/>
                </a:moveTo>
                <a:lnTo>
                  <a:pt x="1001" y="275"/>
                </a:lnTo>
                <a:lnTo>
                  <a:pt x="1001" y="293"/>
                </a:lnTo>
                <a:lnTo>
                  <a:pt x="992" y="311"/>
                </a:lnTo>
                <a:lnTo>
                  <a:pt x="992" y="328"/>
                </a:lnTo>
                <a:lnTo>
                  <a:pt x="983" y="346"/>
                </a:lnTo>
                <a:lnTo>
                  <a:pt x="974" y="364"/>
                </a:lnTo>
                <a:lnTo>
                  <a:pt x="965" y="382"/>
                </a:lnTo>
                <a:lnTo>
                  <a:pt x="965" y="399"/>
                </a:lnTo>
                <a:lnTo>
                  <a:pt x="956" y="417"/>
                </a:lnTo>
                <a:lnTo>
                  <a:pt x="948" y="426"/>
                </a:lnTo>
                <a:lnTo>
                  <a:pt x="939" y="444"/>
                </a:lnTo>
                <a:lnTo>
                  <a:pt x="930" y="461"/>
                </a:lnTo>
                <a:lnTo>
                  <a:pt x="921" y="479"/>
                </a:lnTo>
                <a:lnTo>
                  <a:pt x="921" y="497"/>
                </a:lnTo>
                <a:lnTo>
                  <a:pt x="912" y="514"/>
                </a:lnTo>
                <a:lnTo>
                  <a:pt x="903" y="523"/>
                </a:lnTo>
                <a:lnTo>
                  <a:pt x="886" y="541"/>
                </a:lnTo>
                <a:lnTo>
                  <a:pt x="877" y="559"/>
                </a:lnTo>
                <a:lnTo>
                  <a:pt x="868" y="577"/>
                </a:lnTo>
                <a:lnTo>
                  <a:pt x="859" y="585"/>
                </a:lnTo>
                <a:lnTo>
                  <a:pt x="850" y="603"/>
                </a:lnTo>
                <a:lnTo>
                  <a:pt x="841" y="621"/>
                </a:lnTo>
                <a:lnTo>
                  <a:pt x="832" y="630"/>
                </a:lnTo>
                <a:lnTo>
                  <a:pt x="815" y="647"/>
                </a:lnTo>
                <a:lnTo>
                  <a:pt x="806" y="665"/>
                </a:lnTo>
                <a:lnTo>
                  <a:pt x="797" y="674"/>
                </a:lnTo>
                <a:lnTo>
                  <a:pt x="779" y="692"/>
                </a:lnTo>
                <a:lnTo>
                  <a:pt x="0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6782" name="Freeform 14"/>
          <p:cNvSpPr>
            <a:spLocks/>
          </p:cNvSpPr>
          <p:nvPr/>
        </p:nvSpPr>
        <p:spPr bwMode="auto">
          <a:xfrm>
            <a:off x="4241800" y="3789363"/>
            <a:ext cx="1644650" cy="4365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36" y="0"/>
              </a:cxn>
              <a:cxn ang="0">
                <a:pos x="1036" y="27"/>
              </a:cxn>
              <a:cxn ang="0">
                <a:pos x="1036" y="45"/>
              </a:cxn>
              <a:cxn ang="0">
                <a:pos x="1036" y="62"/>
              </a:cxn>
              <a:cxn ang="0">
                <a:pos x="1036" y="80"/>
              </a:cxn>
              <a:cxn ang="0">
                <a:pos x="1036" y="98"/>
              </a:cxn>
              <a:cxn ang="0">
                <a:pos x="1036" y="116"/>
              </a:cxn>
              <a:cxn ang="0">
                <a:pos x="1027" y="133"/>
              </a:cxn>
              <a:cxn ang="0">
                <a:pos x="1027" y="151"/>
              </a:cxn>
              <a:cxn ang="0">
                <a:pos x="1027" y="169"/>
              </a:cxn>
              <a:cxn ang="0">
                <a:pos x="1027" y="187"/>
              </a:cxn>
              <a:cxn ang="0">
                <a:pos x="1018" y="204"/>
              </a:cxn>
              <a:cxn ang="0">
                <a:pos x="1018" y="222"/>
              </a:cxn>
              <a:cxn ang="0">
                <a:pos x="1010" y="240"/>
              </a:cxn>
              <a:cxn ang="0">
                <a:pos x="1010" y="257"/>
              </a:cxn>
              <a:cxn ang="0">
                <a:pos x="1001" y="275"/>
              </a:cxn>
              <a:cxn ang="0">
                <a:pos x="0" y="0"/>
              </a:cxn>
            </a:cxnLst>
            <a:rect l="0" t="0" r="r" b="b"/>
            <a:pathLst>
              <a:path w="1036" h="275">
                <a:moveTo>
                  <a:pt x="0" y="0"/>
                </a:moveTo>
                <a:lnTo>
                  <a:pt x="1036" y="0"/>
                </a:lnTo>
                <a:lnTo>
                  <a:pt x="1036" y="27"/>
                </a:lnTo>
                <a:lnTo>
                  <a:pt x="1036" y="45"/>
                </a:lnTo>
                <a:lnTo>
                  <a:pt x="1036" y="62"/>
                </a:lnTo>
                <a:lnTo>
                  <a:pt x="1036" y="80"/>
                </a:lnTo>
                <a:lnTo>
                  <a:pt x="1036" y="98"/>
                </a:lnTo>
                <a:lnTo>
                  <a:pt x="1036" y="116"/>
                </a:lnTo>
                <a:lnTo>
                  <a:pt x="1027" y="133"/>
                </a:lnTo>
                <a:lnTo>
                  <a:pt x="1027" y="151"/>
                </a:lnTo>
                <a:lnTo>
                  <a:pt x="1027" y="169"/>
                </a:lnTo>
                <a:lnTo>
                  <a:pt x="1027" y="187"/>
                </a:lnTo>
                <a:lnTo>
                  <a:pt x="1018" y="204"/>
                </a:lnTo>
                <a:lnTo>
                  <a:pt x="1018" y="222"/>
                </a:lnTo>
                <a:lnTo>
                  <a:pt x="1010" y="240"/>
                </a:lnTo>
                <a:lnTo>
                  <a:pt x="1010" y="257"/>
                </a:lnTo>
                <a:lnTo>
                  <a:pt x="1001" y="275"/>
                </a:lnTo>
                <a:lnTo>
                  <a:pt x="0" y="0"/>
                </a:lnTo>
                <a:close/>
              </a:path>
            </a:pathLst>
          </a:custGeom>
          <a:solidFill>
            <a:srgbClr val="1AB5FF"/>
          </a:solidFill>
          <a:ln w="14288">
            <a:solidFill>
              <a:srgbClr val="1AB5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6783" name="Freeform 15"/>
          <p:cNvSpPr>
            <a:spLocks/>
          </p:cNvSpPr>
          <p:nvPr/>
        </p:nvSpPr>
        <p:spPr bwMode="auto">
          <a:xfrm>
            <a:off x="4241800" y="3789363"/>
            <a:ext cx="1644650" cy="4365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36" y="0"/>
              </a:cxn>
              <a:cxn ang="0">
                <a:pos x="1036" y="27"/>
              </a:cxn>
              <a:cxn ang="0">
                <a:pos x="1036" y="45"/>
              </a:cxn>
              <a:cxn ang="0">
                <a:pos x="1036" y="62"/>
              </a:cxn>
              <a:cxn ang="0">
                <a:pos x="1036" y="80"/>
              </a:cxn>
              <a:cxn ang="0">
                <a:pos x="1036" y="98"/>
              </a:cxn>
              <a:cxn ang="0">
                <a:pos x="1036" y="116"/>
              </a:cxn>
              <a:cxn ang="0">
                <a:pos x="1027" y="133"/>
              </a:cxn>
              <a:cxn ang="0">
                <a:pos x="1027" y="151"/>
              </a:cxn>
              <a:cxn ang="0">
                <a:pos x="1027" y="169"/>
              </a:cxn>
              <a:cxn ang="0">
                <a:pos x="1027" y="187"/>
              </a:cxn>
              <a:cxn ang="0">
                <a:pos x="1018" y="204"/>
              </a:cxn>
              <a:cxn ang="0">
                <a:pos x="1018" y="222"/>
              </a:cxn>
              <a:cxn ang="0">
                <a:pos x="1010" y="240"/>
              </a:cxn>
              <a:cxn ang="0">
                <a:pos x="1010" y="257"/>
              </a:cxn>
              <a:cxn ang="0">
                <a:pos x="1001" y="275"/>
              </a:cxn>
              <a:cxn ang="0">
                <a:pos x="0" y="0"/>
              </a:cxn>
            </a:cxnLst>
            <a:rect l="0" t="0" r="r" b="b"/>
            <a:pathLst>
              <a:path w="1036" h="275">
                <a:moveTo>
                  <a:pt x="0" y="0"/>
                </a:moveTo>
                <a:lnTo>
                  <a:pt x="1036" y="0"/>
                </a:lnTo>
                <a:lnTo>
                  <a:pt x="1036" y="27"/>
                </a:lnTo>
                <a:lnTo>
                  <a:pt x="1036" y="45"/>
                </a:lnTo>
                <a:lnTo>
                  <a:pt x="1036" y="62"/>
                </a:lnTo>
                <a:lnTo>
                  <a:pt x="1036" y="80"/>
                </a:lnTo>
                <a:lnTo>
                  <a:pt x="1036" y="98"/>
                </a:lnTo>
                <a:lnTo>
                  <a:pt x="1036" y="116"/>
                </a:lnTo>
                <a:lnTo>
                  <a:pt x="1027" y="133"/>
                </a:lnTo>
                <a:lnTo>
                  <a:pt x="1027" y="151"/>
                </a:lnTo>
                <a:lnTo>
                  <a:pt x="1027" y="169"/>
                </a:lnTo>
                <a:lnTo>
                  <a:pt x="1027" y="187"/>
                </a:lnTo>
                <a:lnTo>
                  <a:pt x="1018" y="204"/>
                </a:lnTo>
                <a:lnTo>
                  <a:pt x="1018" y="222"/>
                </a:lnTo>
                <a:lnTo>
                  <a:pt x="1010" y="240"/>
                </a:lnTo>
                <a:lnTo>
                  <a:pt x="1010" y="257"/>
                </a:lnTo>
                <a:lnTo>
                  <a:pt x="1001" y="275"/>
                </a:lnTo>
                <a:lnTo>
                  <a:pt x="0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6784" name="Freeform 16"/>
          <p:cNvSpPr>
            <a:spLocks noEditPoints="1"/>
          </p:cNvSpPr>
          <p:nvPr/>
        </p:nvSpPr>
        <p:spPr bwMode="auto">
          <a:xfrm>
            <a:off x="1273175" y="2087563"/>
            <a:ext cx="5921375" cy="3784600"/>
          </a:xfrm>
          <a:custGeom>
            <a:avLst/>
            <a:gdLst/>
            <a:ahLst/>
            <a:cxnLst>
              <a:cxn ang="0">
                <a:pos x="2888" y="877"/>
              </a:cxn>
              <a:cxn ang="0">
                <a:pos x="2888" y="807"/>
              </a:cxn>
              <a:cxn ang="0">
                <a:pos x="3730" y="807"/>
              </a:cxn>
              <a:cxn ang="0">
                <a:pos x="1045" y="434"/>
              </a:cxn>
              <a:cxn ang="0">
                <a:pos x="1045" y="0"/>
              </a:cxn>
              <a:cxn ang="0">
                <a:pos x="0" y="0"/>
              </a:cxn>
              <a:cxn ang="0">
                <a:pos x="2206" y="2065"/>
              </a:cxn>
              <a:cxn ang="0">
                <a:pos x="2206" y="2384"/>
              </a:cxn>
              <a:cxn ang="0">
                <a:pos x="3730" y="2384"/>
              </a:cxn>
              <a:cxn ang="0">
                <a:pos x="2640" y="1773"/>
              </a:cxn>
              <a:cxn ang="0">
                <a:pos x="2640" y="1994"/>
              </a:cxn>
              <a:cxn ang="0">
                <a:pos x="3730" y="1994"/>
              </a:cxn>
              <a:cxn ang="0">
                <a:pos x="2791" y="1569"/>
              </a:cxn>
              <a:cxn ang="0">
                <a:pos x="2791" y="1595"/>
              </a:cxn>
              <a:cxn ang="0">
                <a:pos x="3730" y="1595"/>
              </a:cxn>
              <a:cxn ang="0">
                <a:pos x="2897" y="1205"/>
              </a:cxn>
              <a:cxn ang="0">
                <a:pos x="2897" y="1205"/>
              </a:cxn>
              <a:cxn ang="0">
                <a:pos x="3730" y="1205"/>
              </a:cxn>
            </a:cxnLst>
            <a:rect l="0" t="0" r="r" b="b"/>
            <a:pathLst>
              <a:path w="3730" h="2384">
                <a:moveTo>
                  <a:pt x="2888" y="877"/>
                </a:moveTo>
                <a:lnTo>
                  <a:pt x="2888" y="807"/>
                </a:lnTo>
                <a:lnTo>
                  <a:pt x="3730" y="807"/>
                </a:lnTo>
                <a:moveTo>
                  <a:pt x="1045" y="434"/>
                </a:moveTo>
                <a:lnTo>
                  <a:pt x="1045" y="0"/>
                </a:lnTo>
                <a:lnTo>
                  <a:pt x="0" y="0"/>
                </a:lnTo>
                <a:moveTo>
                  <a:pt x="2206" y="2065"/>
                </a:moveTo>
                <a:lnTo>
                  <a:pt x="2206" y="2384"/>
                </a:lnTo>
                <a:lnTo>
                  <a:pt x="3730" y="2384"/>
                </a:lnTo>
                <a:moveTo>
                  <a:pt x="2640" y="1773"/>
                </a:moveTo>
                <a:lnTo>
                  <a:pt x="2640" y="1994"/>
                </a:lnTo>
                <a:lnTo>
                  <a:pt x="3730" y="1994"/>
                </a:lnTo>
                <a:moveTo>
                  <a:pt x="2791" y="1569"/>
                </a:moveTo>
                <a:lnTo>
                  <a:pt x="2791" y="1595"/>
                </a:lnTo>
                <a:lnTo>
                  <a:pt x="3730" y="1595"/>
                </a:lnTo>
                <a:moveTo>
                  <a:pt x="2897" y="1205"/>
                </a:moveTo>
                <a:lnTo>
                  <a:pt x="2897" y="1205"/>
                </a:lnTo>
                <a:lnTo>
                  <a:pt x="3730" y="1205"/>
                </a:lnTo>
              </a:path>
            </a:pathLst>
          </a:custGeom>
          <a:noFill/>
          <a:ln w="14288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6785" name="Rectangle 17"/>
          <p:cNvSpPr>
            <a:spLocks noChangeArrowheads="1"/>
          </p:cNvSpPr>
          <p:nvPr/>
        </p:nvSpPr>
        <p:spPr bwMode="auto">
          <a:xfrm>
            <a:off x="7010400" y="3155950"/>
            <a:ext cx="1984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6%</a:t>
            </a:r>
            <a:endParaRPr lang="es-ES" sz="1800" b="0"/>
          </a:p>
        </p:txBody>
      </p:sp>
      <p:sp>
        <p:nvSpPr>
          <p:cNvPr id="416786" name="Rectangle 18"/>
          <p:cNvSpPr>
            <a:spLocks noChangeArrowheads="1"/>
          </p:cNvSpPr>
          <p:nvPr/>
        </p:nvSpPr>
        <p:spPr bwMode="auto">
          <a:xfrm>
            <a:off x="1328738" y="1862138"/>
            <a:ext cx="2952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66%</a:t>
            </a:r>
            <a:endParaRPr lang="es-ES" sz="1800" b="0"/>
          </a:p>
        </p:txBody>
      </p:sp>
      <p:sp>
        <p:nvSpPr>
          <p:cNvPr id="416787" name="Rectangle 19"/>
          <p:cNvSpPr>
            <a:spLocks noChangeArrowheads="1"/>
          </p:cNvSpPr>
          <p:nvPr/>
        </p:nvSpPr>
        <p:spPr bwMode="auto">
          <a:xfrm>
            <a:off x="6926263" y="5661025"/>
            <a:ext cx="295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16%</a:t>
            </a:r>
            <a:endParaRPr lang="es-ES" sz="1800" b="0"/>
          </a:p>
        </p:txBody>
      </p:sp>
      <p:sp>
        <p:nvSpPr>
          <p:cNvPr id="416788" name="Rectangle 20"/>
          <p:cNvSpPr>
            <a:spLocks noChangeArrowheads="1"/>
          </p:cNvSpPr>
          <p:nvPr/>
        </p:nvSpPr>
        <p:spPr bwMode="auto">
          <a:xfrm>
            <a:off x="7010400" y="5041900"/>
            <a:ext cx="1984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0%</a:t>
            </a:r>
            <a:endParaRPr lang="es-ES" sz="1800" b="0"/>
          </a:p>
        </p:txBody>
      </p:sp>
      <p:sp>
        <p:nvSpPr>
          <p:cNvPr id="416789" name="Rectangle 21"/>
          <p:cNvSpPr>
            <a:spLocks noChangeArrowheads="1"/>
          </p:cNvSpPr>
          <p:nvPr/>
        </p:nvSpPr>
        <p:spPr bwMode="auto">
          <a:xfrm>
            <a:off x="7010400" y="4408488"/>
            <a:ext cx="19843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7%</a:t>
            </a:r>
            <a:endParaRPr lang="es-ES" sz="1800" b="0"/>
          </a:p>
        </p:txBody>
      </p:sp>
      <p:sp>
        <p:nvSpPr>
          <p:cNvPr id="416790" name="Rectangle 22"/>
          <p:cNvSpPr>
            <a:spLocks noChangeArrowheads="1"/>
          </p:cNvSpPr>
          <p:nvPr/>
        </p:nvSpPr>
        <p:spPr bwMode="auto">
          <a:xfrm>
            <a:off x="7010400" y="3789363"/>
            <a:ext cx="19843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4%</a:t>
            </a:r>
            <a:endParaRPr lang="es-ES" sz="1800" b="0"/>
          </a:p>
        </p:txBody>
      </p:sp>
      <p:sp>
        <p:nvSpPr>
          <p:cNvPr id="416791" name="Rectangle 23"/>
          <p:cNvSpPr>
            <a:spLocks noChangeArrowheads="1"/>
          </p:cNvSpPr>
          <p:nvPr/>
        </p:nvSpPr>
        <p:spPr bwMode="auto">
          <a:xfrm>
            <a:off x="7050088" y="2846388"/>
            <a:ext cx="1920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Tú</a:t>
            </a:r>
            <a:endParaRPr lang="es-ES" sz="1800" b="0"/>
          </a:p>
        </p:txBody>
      </p:sp>
      <p:sp>
        <p:nvSpPr>
          <p:cNvPr id="416792" name="Rectangle 24"/>
          <p:cNvSpPr>
            <a:spLocks noChangeArrowheads="1"/>
          </p:cNvSpPr>
          <p:nvPr/>
        </p:nvSpPr>
        <p:spPr bwMode="auto">
          <a:xfrm>
            <a:off x="1328738" y="1552575"/>
            <a:ext cx="6064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La Onda</a:t>
            </a:r>
            <a:endParaRPr lang="es-ES" sz="1800" b="0"/>
          </a:p>
        </p:txBody>
      </p:sp>
      <p:sp>
        <p:nvSpPr>
          <p:cNvPr id="416793" name="Rectangle 25"/>
          <p:cNvSpPr>
            <a:spLocks noChangeArrowheads="1"/>
          </p:cNvSpPr>
          <p:nvPr/>
        </p:nvSpPr>
        <p:spPr bwMode="auto">
          <a:xfrm>
            <a:off x="6196013" y="5351463"/>
            <a:ext cx="11128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Generación XXI</a:t>
            </a:r>
            <a:endParaRPr lang="es-ES" sz="1800" b="0"/>
          </a:p>
        </p:txBody>
      </p:sp>
      <p:sp>
        <p:nvSpPr>
          <p:cNvPr id="416794" name="Rectangle 26"/>
          <p:cNvSpPr>
            <a:spLocks noChangeArrowheads="1"/>
          </p:cNvSpPr>
          <p:nvPr/>
        </p:nvSpPr>
        <p:spPr bwMode="auto">
          <a:xfrm>
            <a:off x="7007225" y="4718050"/>
            <a:ext cx="2365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Gia</a:t>
            </a:r>
            <a:endParaRPr lang="es-ES" sz="1800" b="0"/>
          </a:p>
        </p:txBody>
      </p:sp>
      <p:sp>
        <p:nvSpPr>
          <p:cNvPr id="416795" name="Rectangle 27"/>
          <p:cNvSpPr>
            <a:spLocks noChangeArrowheads="1"/>
          </p:cNvSpPr>
          <p:nvPr/>
        </p:nvSpPr>
        <p:spPr bwMode="auto">
          <a:xfrm>
            <a:off x="6513513" y="4098925"/>
            <a:ext cx="7461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Seventeen</a:t>
            </a:r>
            <a:endParaRPr lang="es-ES" sz="1800" b="0"/>
          </a:p>
        </p:txBody>
      </p:sp>
      <p:sp>
        <p:nvSpPr>
          <p:cNvPr id="416796" name="Rectangle 28"/>
          <p:cNvSpPr>
            <a:spLocks noChangeArrowheads="1"/>
          </p:cNvSpPr>
          <p:nvPr/>
        </p:nvSpPr>
        <p:spPr bwMode="auto">
          <a:xfrm>
            <a:off x="6326188" y="3465513"/>
            <a:ext cx="9477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TV y Novelas</a:t>
            </a:r>
            <a:endParaRPr lang="es-ES" sz="1800" b="0"/>
          </a:p>
        </p:txBody>
      </p:sp>
      <p:sp>
        <p:nvSpPr>
          <p:cNvPr id="416797" name="Text Box 29"/>
          <p:cNvSpPr txBox="1">
            <a:spLocks noChangeArrowheads="1"/>
          </p:cNvSpPr>
          <p:nvPr/>
        </p:nvSpPr>
        <p:spPr bwMode="auto">
          <a:xfrm>
            <a:off x="323850" y="6165850"/>
            <a:ext cx="1584325" cy="3968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6798" name="Text Box 30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pic>
        <p:nvPicPr>
          <p:cNvPr id="416799" name="Picture 31" descr="LaOn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2592332">
            <a:off x="2700338" y="1700213"/>
            <a:ext cx="14541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6800" name="Picture 3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6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8B55A-73CC-4393-A061-34A71E818B27}" type="slidenum">
              <a:rPr lang="en-US"/>
              <a:pPr/>
              <a:t>19</a:t>
            </a:fld>
            <a:endParaRPr lang="en-US"/>
          </a:p>
        </p:txBody>
      </p:sp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74650" y="188913"/>
            <a:ext cx="8229600" cy="863600"/>
          </a:xfrm>
        </p:spPr>
        <p:txBody>
          <a:bodyPr/>
          <a:lstStyle/>
          <a:p>
            <a:pPr algn="l"/>
            <a:r>
              <a:rPr lang="es-EC" sz="3200" b="1">
                <a:latin typeface="Lucida Sans Unicode" pitchFamily="34" charset="0"/>
              </a:rPr>
              <a:t>Revistas de Entretenimiento Juvenil</a:t>
            </a:r>
            <a:br>
              <a:rPr lang="es-EC" sz="3200" b="1">
                <a:latin typeface="Lucida Sans Unicode" pitchFamily="34" charset="0"/>
              </a:rPr>
            </a:br>
            <a:r>
              <a:rPr lang="es-ES" sz="2000">
                <a:solidFill>
                  <a:schemeClr val="tx1"/>
                </a:solidFill>
              </a:rPr>
              <a:t>Top of Mind - Género</a:t>
            </a:r>
            <a:endParaRPr lang="es-EC" sz="2000">
              <a:solidFill>
                <a:schemeClr val="tx1"/>
              </a:solidFill>
            </a:endParaRPr>
          </a:p>
        </p:txBody>
      </p:sp>
      <p:sp>
        <p:nvSpPr>
          <p:cNvPr id="417795" name="Text Box 3"/>
          <p:cNvSpPr txBox="1">
            <a:spLocks noChangeArrowheads="1"/>
          </p:cNvSpPr>
          <p:nvPr/>
        </p:nvSpPr>
        <p:spPr bwMode="auto">
          <a:xfrm>
            <a:off x="1201738" y="6302375"/>
            <a:ext cx="1841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417796" name="Group 4"/>
          <p:cNvGrpSpPr>
            <a:grpSpLocks/>
          </p:cNvGrpSpPr>
          <p:nvPr/>
        </p:nvGrpSpPr>
        <p:grpSpPr bwMode="auto">
          <a:xfrm>
            <a:off x="3563938" y="6092825"/>
            <a:ext cx="2076450" cy="206375"/>
            <a:chOff x="3334" y="3924"/>
            <a:chExt cx="1308" cy="130"/>
          </a:xfrm>
        </p:grpSpPr>
        <p:sp>
          <p:nvSpPr>
            <p:cNvPr id="417797" name="Rectangle 5"/>
            <p:cNvSpPr>
              <a:spLocks noChangeArrowheads="1"/>
            </p:cNvSpPr>
            <p:nvPr/>
          </p:nvSpPr>
          <p:spPr bwMode="auto">
            <a:xfrm>
              <a:off x="3334" y="3966"/>
              <a:ext cx="64" cy="9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798" name="Rectangle 6"/>
            <p:cNvSpPr>
              <a:spLocks noChangeArrowheads="1"/>
            </p:cNvSpPr>
            <p:nvPr/>
          </p:nvSpPr>
          <p:spPr bwMode="auto">
            <a:xfrm>
              <a:off x="3334" y="3975"/>
              <a:ext cx="64" cy="9"/>
            </a:xfrm>
            <a:prstGeom prst="rect">
              <a:avLst/>
            </a:prstGeom>
            <a:solidFill>
              <a:srgbClr val="93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799" name="Rectangle 7"/>
            <p:cNvSpPr>
              <a:spLocks noChangeArrowheads="1"/>
            </p:cNvSpPr>
            <p:nvPr/>
          </p:nvSpPr>
          <p:spPr bwMode="auto">
            <a:xfrm>
              <a:off x="3334" y="3984"/>
              <a:ext cx="64" cy="9"/>
            </a:xfrm>
            <a:prstGeom prst="rect">
              <a:avLst/>
            </a:prstGeom>
            <a:solidFill>
              <a:srgbClr val="88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00" name="Rectangle 8"/>
            <p:cNvSpPr>
              <a:spLocks noChangeArrowheads="1"/>
            </p:cNvSpPr>
            <p:nvPr/>
          </p:nvSpPr>
          <p:spPr bwMode="auto">
            <a:xfrm>
              <a:off x="3343" y="3993"/>
              <a:ext cx="64" cy="9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01" name="Rectangle 9"/>
            <p:cNvSpPr>
              <a:spLocks noChangeArrowheads="1"/>
            </p:cNvSpPr>
            <p:nvPr/>
          </p:nvSpPr>
          <p:spPr bwMode="auto">
            <a:xfrm>
              <a:off x="3343" y="4002"/>
              <a:ext cx="64" cy="10"/>
            </a:xfrm>
            <a:prstGeom prst="rect">
              <a:avLst/>
            </a:prstGeom>
            <a:solidFill>
              <a:srgbClr val="66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02" name="Rectangle 10"/>
            <p:cNvSpPr>
              <a:spLocks noChangeArrowheads="1"/>
            </p:cNvSpPr>
            <p:nvPr/>
          </p:nvSpPr>
          <p:spPr bwMode="auto">
            <a:xfrm>
              <a:off x="3343" y="4012"/>
              <a:ext cx="64" cy="9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03" name="Rectangle 11"/>
            <p:cNvSpPr>
              <a:spLocks noChangeArrowheads="1"/>
            </p:cNvSpPr>
            <p:nvPr/>
          </p:nvSpPr>
          <p:spPr bwMode="auto">
            <a:xfrm>
              <a:off x="3343" y="4021"/>
              <a:ext cx="64" cy="9"/>
            </a:xfrm>
            <a:prstGeom prst="rect">
              <a:avLst/>
            </a:prstGeom>
            <a:solidFill>
              <a:srgbClr val="4A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04" name="Rectangle 12"/>
            <p:cNvSpPr>
              <a:spLocks noChangeArrowheads="1"/>
            </p:cNvSpPr>
            <p:nvPr/>
          </p:nvSpPr>
          <p:spPr bwMode="auto">
            <a:xfrm>
              <a:off x="3343" y="3966"/>
              <a:ext cx="64" cy="64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05" name="Rectangle 13"/>
            <p:cNvSpPr>
              <a:spLocks noChangeArrowheads="1"/>
            </p:cNvSpPr>
            <p:nvPr/>
          </p:nvSpPr>
          <p:spPr bwMode="auto">
            <a:xfrm>
              <a:off x="3457" y="3929"/>
              <a:ext cx="49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300" b="0"/>
                <a:t>Femenino</a:t>
              </a:r>
              <a:endParaRPr lang="es-EC" sz="1800"/>
            </a:p>
          </p:txBody>
        </p:sp>
        <p:sp>
          <p:nvSpPr>
            <p:cNvPr id="417806" name="Rectangle 14"/>
            <p:cNvSpPr>
              <a:spLocks noChangeArrowheads="1"/>
            </p:cNvSpPr>
            <p:nvPr/>
          </p:nvSpPr>
          <p:spPr bwMode="auto">
            <a:xfrm>
              <a:off x="4046" y="3961"/>
              <a:ext cx="64" cy="9"/>
            </a:xfrm>
            <a:prstGeom prst="rect">
              <a:avLst/>
            </a:prstGeom>
            <a:solidFill>
              <a:srgbClr val="CBFD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07" name="Rectangle 15"/>
            <p:cNvSpPr>
              <a:spLocks noChangeArrowheads="1"/>
            </p:cNvSpPr>
            <p:nvPr/>
          </p:nvSpPr>
          <p:spPr bwMode="auto">
            <a:xfrm>
              <a:off x="4046" y="3970"/>
              <a:ext cx="64" cy="9"/>
            </a:xfrm>
            <a:prstGeom prst="rect">
              <a:avLst/>
            </a:prstGeom>
            <a:solidFill>
              <a:srgbClr val="C3F4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08" name="Rectangle 16"/>
            <p:cNvSpPr>
              <a:spLocks noChangeArrowheads="1"/>
            </p:cNvSpPr>
            <p:nvPr/>
          </p:nvSpPr>
          <p:spPr bwMode="auto">
            <a:xfrm>
              <a:off x="4046" y="3979"/>
              <a:ext cx="64" cy="9"/>
            </a:xfrm>
            <a:prstGeom prst="rect">
              <a:avLst/>
            </a:prstGeom>
            <a:solidFill>
              <a:srgbClr val="B6E4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09" name="Rectangle 17"/>
            <p:cNvSpPr>
              <a:spLocks noChangeArrowheads="1"/>
            </p:cNvSpPr>
            <p:nvPr/>
          </p:nvSpPr>
          <p:spPr bwMode="auto">
            <a:xfrm>
              <a:off x="4046" y="3988"/>
              <a:ext cx="64" cy="9"/>
            </a:xfrm>
            <a:prstGeom prst="rect">
              <a:avLst/>
            </a:prstGeom>
            <a:solidFill>
              <a:srgbClr val="A1C9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10" name="Rectangle 18"/>
            <p:cNvSpPr>
              <a:spLocks noChangeArrowheads="1"/>
            </p:cNvSpPr>
            <p:nvPr/>
          </p:nvSpPr>
          <p:spPr bwMode="auto">
            <a:xfrm>
              <a:off x="4046" y="3997"/>
              <a:ext cx="64" cy="9"/>
            </a:xfrm>
            <a:prstGeom prst="rect">
              <a:avLst/>
            </a:prstGeom>
            <a:solidFill>
              <a:srgbClr val="87A9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11" name="Rectangle 19"/>
            <p:cNvSpPr>
              <a:spLocks noChangeArrowheads="1"/>
            </p:cNvSpPr>
            <p:nvPr/>
          </p:nvSpPr>
          <p:spPr bwMode="auto">
            <a:xfrm>
              <a:off x="4046" y="4006"/>
              <a:ext cx="64" cy="9"/>
            </a:xfrm>
            <a:prstGeom prst="rect">
              <a:avLst/>
            </a:prstGeom>
            <a:solidFill>
              <a:srgbClr val="718E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12" name="Rectangle 20"/>
            <p:cNvSpPr>
              <a:spLocks noChangeArrowheads="1"/>
            </p:cNvSpPr>
            <p:nvPr/>
          </p:nvSpPr>
          <p:spPr bwMode="auto">
            <a:xfrm>
              <a:off x="4046" y="4015"/>
              <a:ext cx="64" cy="10"/>
            </a:xfrm>
            <a:prstGeom prst="rect">
              <a:avLst/>
            </a:prstGeom>
            <a:solidFill>
              <a:srgbClr val="627B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13" name="Rectangle 21"/>
            <p:cNvSpPr>
              <a:spLocks noChangeArrowheads="1"/>
            </p:cNvSpPr>
            <p:nvPr/>
          </p:nvSpPr>
          <p:spPr bwMode="auto">
            <a:xfrm>
              <a:off x="4046" y="3961"/>
              <a:ext cx="64" cy="64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14" name="Rectangle 22"/>
            <p:cNvSpPr>
              <a:spLocks noChangeArrowheads="1"/>
            </p:cNvSpPr>
            <p:nvPr/>
          </p:nvSpPr>
          <p:spPr bwMode="auto">
            <a:xfrm>
              <a:off x="4135" y="3924"/>
              <a:ext cx="50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300" b="0"/>
                <a:t>Masculino</a:t>
              </a:r>
              <a:endParaRPr lang="es-EC" sz="1800"/>
            </a:p>
          </p:txBody>
        </p:sp>
      </p:grpSp>
      <p:grpSp>
        <p:nvGrpSpPr>
          <p:cNvPr id="417815" name="Group 23"/>
          <p:cNvGrpSpPr>
            <a:grpSpLocks/>
          </p:cNvGrpSpPr>
          <p:nvPr/>
        </p:nvGrpSpPr>
        <p:grpSpPr bwMode="auto">
          <a:xfrm>
            <a:off x="684213" y="1728788"/>
            <a:ext cx="7769225" cy="4221162"/>
            <a:chOff x="1503" y="1351"/>
            <a:chExt cx="2907" cy="2176"/>
          </a:xfrm>
        </p:grpSpPr>
        <p:sp>
          <p:nvSpPr>
            <p:cNvPr id="417816" name="Rectangle 24"/>
            <p:cNvSpPr>
              <a:spLocks noChangeArrowheads="1"/>
            </p:cNvSpPr>
            <p:nvPr/>
          </p:nvSpPr>
          <p:spPr bwMode="auto">
            <a:xfrm>
              <a:off x="1528" y="3185"/>
              <a:ext cx="156" cy="9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17" name="Rectangle 25"/>
            <p:cNvSpPr>
              <a:spLocks noChangeArrowheads="1"/>
            </p:cNvSpPr>
            <p:nvPr/>
          </p:nvSpPr>
          <p:spPr bwMode="auto">
            <a:xfrm>
              <a:off x="1528" y="3194"/>
              <a:ext cx="156" cy="9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18" name="Rectangle 26"/>
            <p:cNvSpPr>
              <a:spLocks noChangeArrowheads="1"/>
            </p:cNvSpPr>
            <p:nvPr/>
          </p:nvSpPr>
          <p:spPr bwMode="auto">
            <a:xfrm>
              <a:off x="1528" y="3203"/>
              <a:ext cx="156" cy="9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19" name="Rectangle 27"/>
            <p:cNvSpPr>
              <a:spLocks noChangeArrowheads="1"/>
            </p:cNvSpPr>
            <p:nvPr/>
          </p:nvSpPr>
          <p:spPr bwMode="auto">
            <a:xfrm>
              <a:off x="1528" y="3212"/>
              <a:ext cx="156" cy="9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20" name="Rectangle 28"/>
            <p:cNvSpPr>
              <a:spLocks noChangeArrowheads="1"/>
            </p:cNvSpPr>
            <p:nvPr/>
          </p:nvSpPr>
          <p:spPr bwMode="auto">
            <a:xfrm>
              <a:off x="1528" y="3221"/>
              <a:ext cx="156" cy="9"/>
            </a:xfrm>
            <a:prstGeom prst="rect">
              <a:avLst/>
            </a:prstGeom>
            <a:solidFill>
              <a:srgbClr val="87B4E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21" name="Rectangle 29"/>
            <p:cNvSpPr>
              <a:spLocks noChangeArrowheads="1"/>
            </p:cNvSpPr>
            <p:nvPr/>
          </p:nvSpPr>
          <p:spPr bwMode="auto">
            <a:xfrm>
              <a:off x="1528" y="3230"/>
              <a:ext cx="156" cy="10"/>
            </a:xfrm>
            <a:prstGeom prst="rect">
              <a:avLst/>
            </a:prstGeom>
            <a:solidFill>
              <a:srgbClr val="7EA8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22" name="Rectangle 30"/>
            <p:cNvSpPr>
              <a:spLocks noChangeArrowheads="1"/>
            </p:cNvSpPr>
            <p:nvPr/>
          </p:nvSpPr>
          <p:spPr bwMode="auto">
            <a:xfrm>
              <a:off x="1528" y="3240"/>
              <a:ext cx="156" cy="9"/>
            </a:xfrm>
            <a:prstGeom prst="rect">
              <a:avLst/>
            </a:prstGeom>
            <a:solidFill>
              <a:srgbClr val="739A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23" name="Rectangle 31"/>
            <p:cNvSpPr>
              <a:spLocks noChangeArrowheads="1"/>
            </p:cNvSpPr>
            <p:nvPr/>
          </p:nvSpPr>
          <p:spPr bwMode="auto">
            <a:xfrm>
              <a:off x="1528" y="3249"/>
              <a:ext cx="156" cy="9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24" name="Rectangle 32"/>
            <p:cNvSpPr>
              <a:spLocks noChangeArrowheads="1"/>
            </p:cNvSpPr>
            <p:nvPr/>
          </p:nvSpPr>
          <p:spPr bwMode="auto">
            <a:xfrm>
              <a:off x="1528" y="3258"/>
              <a:ext cx="156" cy="9"/>
            </a:xfrm>
            <a:prstGeom prst="rect">
              <a:avLst/>
            </a:prstGeom>
            <a:solidFill>
              <a:srgbClr val="5E7D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25" name="Rectangle 33"/>
            <p:cNvSpPr>
              <a:spLocks noChangeArrowheads="1"/>
            </p:cNvSpPr>
            <p:nvPr/>
          </p:nvSpPr>
          <p:spPr bwMode="auto">
            <a:xfrm>
              <a:off x="1528" y="3267"/>
              <a:ext cx="156" cy="9"/>
            </a:xfrm>
            <a:prstGeom prst="rect">
              <a:avLst/>
            </a:prstGeom>
            <a:solidFill>
              <a:srgbClr val="54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26" name="Rectangle 34"/>
            <p:cNvSpPr>
              <a:spLocks noChangeArrowheads="1"/>
            </p:cNvSpPr>
            <p:nvPr/>
          </p:nvSpPr>
          <p:spPr bwMode="auto">
            <a:xfrm>
              <a:off x="1528" y="3276"/>
              <a:ext cx="156" cy="9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27" name="Rectangle 35"/>
            <p:cNvSpPr>
              <a:spLocks noChangeArrowheads="1"/>
            </p:cNvSpPr>
            <p:nvPr/>
          </p:nvSpPr>
          <p:spPr bwMode="auto">
            <a:xfrm>
              <a:off x="1528" y="3285"/>
              <a:ext cx="156" cy="9"/>
            </a:xfrm>
            <a:prstGeom prst="rect">
              <a:avLst/>
            </a:prstGeom>
            <a:solidFill>
              <a:srgbClr val="48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28" name="Rectangle 36"/>
            <p:cNvSpPr>
              <a:spLocks noChangeArrowheads="1"/>
            </p:cNvSpPr>
            <p:nvPr/>
          </p:nvSpPr>
          <p:spPr bwMode="auto">
            <a:xfrm>
              <a:off x="1528" y="3185"/>
              <a:ext cx="156" cy="109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29" name="Rectangle 37"/>
            <p:cNvSpPr>
              <a:spLocks noChangeArrowheads="1"/>
            </p:cNvSpPr>
            <p:nvPr/>
          </p:nvSpPr>
          <p:spPr bwMode="auto">
            <a:xfrm>
              <a:off x="2058" y="3057"/>
              <a:ext cx="156" cy="9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30" name="Rectangle 38"/>
            <p:cNvSpPr>
              <a:spLocks noChangeArrowheads="1"/>
            </p:cNvSpPr>
            <p:nvPr/>
          </p:nvSpPr>
          <p:spPr bwMode="auto">
            <a:xfrm>
              <a:off x="2058" y="3066"/>
              <a:ext cx="156" cy="9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31" name="Rectangle 39"/>
            <p:cNvSpPr>
              <a:spLocks noChangeArrowheads="1"/>
            </p:cNvSpPr>
            <p:nvPr/>
          </p:nvSpPr>
          <p:spPr bwMode="auto">
            <a:xfrm>
              <a:off x="2058" y="3075"/>
              <a:ext cx="156" cy="9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32" name="Rectangle 40"/>
            <p:cNvSpPr>
              <a:spLocks noChangeArrowheads="1"/>
            </p:cNvSpPr>
            <p:nvPr/>
          </p:nvSpPr>
          <p:spPr bwMode="auto">
            <a:xfrm>
              <a:off x="2058" y="3084"/>
              <a:ext cx="156" cy="9"/>
            </a:xfrm>
            <a:prstGeom prst="rect">
              <a:avLst/>
            </a:prstGeom>
            <a:solidFill>
              <a:srgbClr val="96C8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33" name="Rectangle 41"/>
            <p:cNvSpPr>
              <a:spLocks noChangeArrowheads="1"/>
            </p:cNvSpPr>
            <p:nvPr/>
          </p:nvSpPr>
          <p:spPr bwMode="auto">
            <a:xfrm>
              <a:off x="2058" y="3093"/>
              <a:ext cx="156" cy="10"/>
            </a:xfrm>
            <a:prstGeom prst="rect">
              <a:avLst/>
            </a:prstGeom>
            <a:solidFill>
              <a:srgbClr val="94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34" name="Rectangle 42"/>
            <p:cNvSpPr>
              <a:spLocks noChangeArrowheads="1"/>
            </p:cNvSpPr>
            <p:nvPr/>
          </p:nvSpPr>
          <p:spPr bwMode="auto">
            <a:xfrm>
              <a:off x="2058" y="3103"/>
              <a:ext cx="156" cy="9"/>
            </a:xfrm>
            <a:prstGeom prst="rect">
              <a:avLst/>
            </a:prstGeom>
            <a:solidFill>
              <a:srgbClr val="93C3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35" name="Rectangle 43"/>
            <p:cNvSpPr>
              <a:spLocks noChangeArrowheads="1"/>
            </p:cNvSpPr>
            <p:nvPr/>
          </p:nvSpPr>
          <p:spPr bwMode="auto">
            <a:xfrm>
              <a:off x="2058" y="3112"/>
              <a:ext cx="156" cy="9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36" name="Rectangle 44"/>
            <p:cNvSpPr>
              <a:spLocks noChangeArrowheads="1"/>
            </p:cNvSpPr>
            <p:nvPr/>
          </p:nvSpPr>
          <p:spPr bwMode="auto">
            <a:xfrm>
              <a:off x="2058" y="3121"/>
              <a:ext cx="156" cy="9"/>
            </a:xfrm>
            <a:prstGeom prst="rect">
              <a:avLst/>
            </a:prstGeom>
            <a:solidFill>
              <a:srgbClr val="8EBD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37" name="Rectangle 45"/>
            <p:cNvSpPr>
              <a:spLocks noChangeArrowheads="1"/>
            </p:cNvSpPr>
            <p:nvPr/>
          </p:nvSpPr>
          <p:spPr bwMode="auto">
            <a:xfrm>
              <a:off x="2058" y="3130"/>
              <a:ext cx="156" cy="9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38" name="Rectangle 46"/>
            <p:cNvSpPr>
              <a:spLocks noChangeArrowheads="1"/>
            </p:cNvSpPr>
            <p:nvPr/>
          </p:nvSpPr>
          <p:spPr bwMode="auto">
            <a:xfrm>
              <a:off x="2058" y="3139"/>
              <a:ext cx="156" cy="9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39" name="Rectangle 47"/>
            <p:cNvSpPr>
              <a:spLocks noChangeArrowheads="1"/>
            </p:cNvSpPr>
            <p:nvPr/>
          </p:nvSpPr>
          <p:spPr bwMode="auto">
            <a:xfrm>
              <a:off x="2058" y="3148"/>
              <a:ext cx="156" cy="9"/>
            </a:xfrm>
            <a:prstGeom prst="rect">
              <a:avLst/>
            </a:prstGeom>
            <a:solidFill>
              <a:srgbClr val="84B0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40" name="Rectangle 48"/>
            <p:cNvSpPr>
              <a:spLocks noChangeArrowheads="1"/>
            </p:cNvSpPr>
            <p:nvPr/>
          </p:nvSpPr>
          <p:spPr bwMode="auto">
            <a:xfrm>
              <a:off x="2058" y="3157"/>
              <a:ext cx="156" cy="10"/>
            </a:xfrm>
            <a:prstGeom prst="rect">
              <a:avLst/>
            </a:prstGeom>
            <a:solidFill>
              <a:srgbClr val="7F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41" name="Rectangle 49"/>
            <p:cNvSpPr>
              <a:spLocks noChangeArrowheads="1"/>
            </p:cNvSpPr>
            <p:nvPr/>
          </p:nvSpPr>
          <p:spPr bwMode="auto">
            <a:xfrm>
              <a:off x="2058" y="3167"/>
              <a:ext cx="156" cy="9"/>
            </a:xfrm>
            <a:prstGeom prst="rect">
              <a:avLst/>
            </a:prstGeom>
            <a:solidFill>
              <a:srgbClr val="7BA4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42" name="Rectangle 50"/>
            <p:cNvSpPr>
              <a:spLocks noChangeArrowheads="1"/>
            </p:cNvSpPr>
            <p:nvPr/>
          </p:nvSpPr>
          <p:spPr bwMode="auto">
            <a:xfrm>
              <a:off x="2058" y="3176"/>
              <a:ext cx="156" cy="9"/>
            </a:xfrm>
            <a:prstGeom prst="rect">
              <a:avLst/>
            </a:prstGeom>
            <a:solidFill>
              <a:srgbClr val="76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43" name="Rectangle 51"/>
            <p:cNvSpPr>
              <a:spLocks noChangeArrowheads="1"/>
            </p:cNvSpPr>
            <p:nvPr/>
          </p:nvSpPr>
          <p:spPr bwMode="auto">
            <a:xfrm>
              <a:off x="2058" y="3185"/>
              <a:ext cx="156" cy="9"/>
            </a:xfrm>
            <a:prstGeom prst="rect">
              <a:avLst/>
            </a:prstGeom>
            <a:solidFill>
              <a:srgbClr val="71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44" name="Rectangle 52"/>
            <p:cNvSpPr>
              <a:spLocks noChangeArrowheads="1"/>
            </p:cNvSpPr>
            <p:nvPr/>
          </p:nvSpPr>
          <p:spPr bwMode="auto">
            <a:xfrm>
              <a:off x="2058" y="3194"/>
              <a:ext cx="156" cy="9"/>
            </a:xfrm>
            <a:prstGeom prst="rect">
              <a:avLst/>
            </a:prstGeom>
            <a:solidFill>
              <a:srgbClr val="6C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45" name="Rectangle 53"/>
            <p:cNvSpPr>
              <a:spLocks noChangeArrowheads="1"/>
            </p:cNvSpPr>
            <p:nvPr/>
          </p:nvSpPr>
          <p:spPr bwMode="auto">
            <a:xfrm>
              <a:off x="2058" y="3203"/>
              <a:ext cx="156" cy="9"/>
            </a:xfrm>
            <a:prstGeom prst="rect">
              <a:avLst/>
            </a:prstGeom>
            <a:solidFill>
              <a:srgbClr val="6788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46" name="Rectangle 54"/>
            <p:cNvSpPr>
              <a:spLocks noChangeArrowheads="1"/>
            </p:cNvSpPr>
            <p:nvPr/>
          </p:nvSpPr>
          <p:spPr bwMode="auto">
            <a:xfrm>
              <a:off x="2058" y="3212"/>
              <a:ext cx="156" cy="9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47" name="Rectangle 55"/>
            <p:cNvSpPr>
              <a:spLocks noChangeArrowheads="1"/>
            </p:cNvSpPr>
            <p:nvPr/>
          </p:nvSpPr>
          <p:spPr bwMode="auto">
            <a:xfrm>
              <a:off x="2058" y="3221"/>
              <a:ext cx="156" cy="9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48" name="Rectangle 56"/>
            <p:cNvSpPr>
              <a:spLocks noChangeArrowheads="1"/>
            </p:cNvSpPr>
            <p:nvPr/>
          </p:nvSpPr>
          <p:spPr bwMode="auto">
            <a:xfrm>
              <a:off x="2058" y="3230"/>
              <a:ext cx="156" cy="10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49" name="Rectangle 57"/>
            <p:cNvSpPr>
              <a:spLocks noChangeArrowheads="1"/>
            </p:cNvSpPr>
            <p:nvPr/>
          </p:nvSpPr>
          <p:spPr bwMode="auto">
            <a:xfrm>
              <a:off x="2058" y="3240"/>
              <a:ext cx="156" cy="9"/>
            </a:xfrm>
            <a:prstGeom prst="rect">
              <a:avLst/>
            </a:prstGeom>
            <a:solidFill>
              <a:srgbClr val="55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50" name="Rectangle 58"/>
            <p:cNvSpPr>
              <a:spLocks noChangeArrowheads="1"/>
            </p:cNvSpPr>
            <p:nvPr/>
          </p:nvSpPr>
          <p:spPr bwMode="auto">
            <a:xfrm>
              <a:off x="2058" y="3249"/>
              <a:ext cx="156" cy="9"/>
            </a:xfrm>
            <a:prstGeom prst="rect">
              <a:avLst/>
            </a:prstGeom>
            <a:solidFill>
              <a:srgbClr val="516C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51" name="Rectangle 59"/>
            <p:cNvSpPr>
              <a:spLocks noChangeArrowheads="1"/>
            </p:cNvSpPr>
            <p:nvPr/>
          </p:nvSpPr>
          <p:spPr bwMode="auto">
            <a:xfrm>
              <a:off x="2058" y="3258"/>
              <a:ext cx="156" cy="9"/>
            </a:xfrm>
            <a:prstGeom prst="rect">
              <a:avLst/>
            </a:prstGeom>
            <a:solidFill>
              <a:srgbClr val="4E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52" name="Rectangle 60"/>
            <p:cNvSpPr>
              <a:spLocks noChangeArrowheads="1"/>
            </p:cNvSpPr>
            <p:nvPr/>
          </p:nvSpPr>
          <p:spPr bwMode="auto">
            <a:xfrm>
              <a:off x="2058" y="3267"/>
              <a:ext cx="156" cy="9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53" name="Rectangle 61"/>
            <p:cNvSpPr>
              <a:spLocks noChangeArrowheads="1"/>
            </p:cNvSpPr>
            <p:nvPr/>
          </p:nvSpPr>
          <p:spPr bwMode="auto">
            <a:xfrm>
              <a:off x="2058" y="3276"/>
              <a:ext cx="156" cy="9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54" name="Rectangle 62"/>
            <p:cNvSpPr>
              <a:spLocks noChangeArrowheads="1"/>
            </p:cNvSpPr>
            <p:nvPr/>
          </p:nvSpPr>
          <p:spPr bwMode="auto">
            <a:xfrm>
              <a:off x="2058" y="3285"/>
              <a:ext cx="156" cy="9"/>
            </a:xfrm>
            <a:prstGeom prst="rect">
              <a:avLst/>
            </a:prstGeom>
            <a:solidFill>
              <a:srgbClr val="48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55" name="Rectangle 63"/>
            <p:cNvSpPr>
              <a:spLocks noChangeArrowheads="1"/>
            </p:cNvSpPr>
            <p:nvPr/>
          </p:nvSpPr>
          <p:spPr bwMode="auto">
            <a:xfrm>
              <a:off x="2058" y="3057"/>
              <a:ext cx="156" cy="237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56" name="Rectangle 64"/>
            <p:cNvSpPr>
              <a:spLocks noChangeArrowheads="1"/>
            </p:cNvSpPr>
            <p:nvPr/>
          </p:nvSpPr>
          <p:spPr bwMode="auto">
            <a:xfrm>
              <a:off x="2588" y="3285"/>
              <a:ext cx="156" cy="9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57" name="Rectangle 65"/>
            <p:cNvSpPr>
              <a:spLocks noChangeArrowheads="1"/>
            </p:cNvSpPr>
            <p:nvPr/>
          </p:nvSpPr>
          <p:spPr bwMode="auto">
            <a:xfrm>
              <a:off x="3057" y="2993"/>
              <a:ext cx="156" cy="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58" name="Rectangle 66"/>
            <p:cNvSpPr>
              <a:spLocks noChangeArrowheads="1"/>
            </p:cNvSpPr>
            <p:nvPr/>
          </p:nvSpPr>
          <p:spPr bwMode="auto">
            <a:xfrm>
              <a:off x="3057" y="3002"/>
              <a:ext cx="156" cy="9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59" name="Rectangle 67"/>
            <p:cNvSpPr>
              <a:spLocks noChangeArrowheads="1"/>
            </p:cNvSpPr>
            <p:nvPr/>
          </p:nvSpPr>
          <p:spPr bwMode="auto">
            <a:xfrm>
              <a:off x="3057" y="3011"/>
              <a:ext cx="156" cy="9"/>
            </a:xfrm>
            <a:prstGeom prst="rect">
              <a:avLst/>
            </a:prstGeom>
            <a:solidFill>
              <a:srgbClr val="98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60" name="Rectangle 68"/>
            <p:cNvSpPr>
              <a:spLocks noChangeArrowheads="1"/>
            </p:cNvSpPr>
            <p:nvPr/>
          </p:nvSpPr>
          <p:spPr bwMode="auto">
            <a:xfrm>
              <a:off x="3057" y="3020"/>
              <a:ext cx="156" cy="9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61" name="Rectangle 69"/>
            <p:cNvSpPr>
              <a:spLocks noChangeArrowheads="1"/>
            </p:cNvSpPr>
            <p:nvPr/>
          </p:nvSpPr>
          <p:spPr bwMode="auto">
            <a:xfrm>
              <a:off x="3057" y="3029"/>
              <a:ext cx="156" cy="10"/>
            </a:xfrm>
            <a:prstGeom prst="rect">
              <a:avLst/>
            </a:prstGeom>
            <a:solidFill>
              <a:srgbClr val="96C7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62" name="Rectangle 70"/>
            <p:cNvSpPr>
              <a:spLocks noChangeArrowheads="1"/>
            </p:cNvSpPr>
            <p:nvPr/>
          </p:nvSpPr>
          <p:spPr bwMode="auto">
            <a:xfrm>
              <a:off x="3057" y="3039"/>
              <a:ext cx="156" cy="9"/>
            </a:xfrm>
            <a:prstGeom prst="rect">
              <a:avLst/>
            </a:prstGeom>
            <a:solidFill>
              <a:srgbClr val="95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63" name="Rectangle 71"/>
            <p:cNvSpPr>
              <a:spLocks noChangeArrowheads="1"/>
            </p:cNvSpPr>
            <p:nvPr/>
          </p:nvSpPr>
          <p:spPr bwMode="auto">
            <a:xfrm>
              <a:off x="3057" y="3048"/>
              <a:ext cx="156" cy="9"/>
            </a:xfrm>
            <a:prstGeom prst="rect">
              <a:avLst/>
            </a:prstGeom>
            <a:solidFill>
              <a:srgbClr val="94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64" name="Rectangle 72"/>
            <p:cNvSpPr>
              <a:spLocks noChangeArrowheads="1"/>
            </p:cNvSpPr>
            <p:nvPr/>
          </p:nvSpPr>
          <p:spPr bwMode="auto">
            <a:xfrm>
              <a:off x="3057" y="3057"/>
              <a:ext cx="156" cy="9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65" name="Rectangle 73"/>
            <p:cNvSpPr>
              <a:spLocks noChangeArrowheads="1"/>
            </p:cNvSpPr>
            <p:nvPr/>
          </p:nvSpPr>
          <p:spPr bwMode="auto">
            <a:xfrm>
              <a:off x="3057" y="3066"/>
              <a:ext cx="156" cy="9"/>
            </a:xfrm>
            <a:prstGeom prst="rect">
              <a:avLst/>
            </a:prstGeom>
            <a:solidFill>
              <a:srgbClr val="90C0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66" name="Rectangle 74"/>
            <p:cNvSpPr>
              <a:spLocks noChangeArrowheads="1"/>
            </p:cNvSpPr>
            <p:nvPr/>
          </p:nvSpPr>
          <p:spPr bwMode="auto">
            <a:xfrm>
              <a:off x="3057" y="3075"/>
              <a:ext cx="156" cy="9"/>
            </a:xfrm>
            <a:prstGeom prst="rect">
              <a:avLst/>
            </a:prstGeom>
            <a:solidFill>
              <a:srgbClr val="8EBD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67" name="Rectangle 75"/>
            <p:cNvSpPr>
              <a:spLocks noChangeArrowheads="1"/>
            </p:cNvSpPr>
            <p:nvPr/>
          </p:nvSpPr>
          <p:spPr bwMode="auto">
            <a:xfrm>
              <a:off x="3057" y="3084"/>
              <a:ext cx="156" cy="9"/>
            </a:xfrm>
            <a:prstGeom prst="rect">
              <a:avLst/>
            </a:prstGeom>
            <a:solidFill>
              <a:srgbClr val="8C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68" name="Rectangle 76"/>
            <p:cNvSpPr>
              <a:spLocks noChangeArrowheads="1"/>
            </p:cNvSpPr>
            <p:nvPr/>
          </p:nvSpPr>
          <p:spPr bwMode="auto">
            <a:xfrm>
              <a:off x="3057" y="3093"/>
              <a:ext cx="156" cy="10"/>
            </a:xfrm>
            <a:prstGeom prst="rect">
              <a:avLst/>
            </a:prstGeom>
            <a:solidFill>
              <a:srgbClr val="89B7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69" name="Rectangle 77"/>
            <p:cNvSpPr>
              <a:spLocks noChangeArrowheads="1"/>
            </p:cNvSpPr>
            <p:nvPr/>
          </p:nvSpPr>
          <p:spPr bwMode="auto">
            <a:xfrm>
              <a:off x="3057" y="3103"/>
              <a:ext cx="156" cy="9"/>
            </a:xfrm>
            <a:prstGeom prst="rect">
              <a:avLst/>
            </a:prstGeom>
            <a:solidFill>
              <a:srgbClr val="87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70" name="Rectangle 78"/>
            <p:cNvSpPr>
              <a:spLocks noChangeArrowheads="1"/>
            </p:cNvSpPr>
            <p:nvPr/>
          </p:nvSpPr>
          <p:spPr bwMode="auto">
            <a:xfrm>
              <a:off x="3057" y="3112"/>
              <a:ext cx="156" cy="9"/>
            </a:xfrm>
            <a:prstGeom prst="rect">
              <a:avLst/>
            </a:prstGeom>
            <a:solidFill>
              <a:srgbClr val="83AF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71" name="Rectangle 79"/>
            <p:cNvSpPr>
              <a:spLocks noChangeArrowheads="1"/>
            </p:cNvSpPr>
            <p:nvPr/>
          </p:nvSpPr>
          <p:spPr bwMode="auto">
            <a:xfrm>
              <a:off x="3057" y="3121"/>
              <a:ext cx="156" cy="9"/>
            </a:xfrm>
            <a:prstGeom prst="rect">
              <a:avLst/>
            </a:prstGeom>
            <a:solidFill>
              <a:srgbClr val="8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72" name="Rectangle 80"/>
            <p:cNvSpPr>
              <a:spLocks noChangeArrowheads="1"/>
            </p:cNvSpPr>
            <p:nvPr/>
          </p:nvSpPr>
          <p:spPr bwMode="auto">
            <a:xfrm>
              <a:off x="3057" y="3130"/>
              <a:ext cx="156" cy="9"/>
            </a:xfrm>
            <a:prstGeom prst="rect">
              <a:avLst/>
            </a:prstGeom>
            <a:solidFill>
              <a:srgbClr val="7CA6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73" name="Rectangle 81"/>
            <p:cNvSpPr>
              <a:spLocks noChangeArrowheads="1"/>
            </p:cNvSpPr>
            <p:nvPr/>
          </p:nvSpPr>
          <p:spPr bwMode="auto">
            <a:xfrm>
              <a:off x="3057" y="3139"/>
              <a:ext cx="156" cy="9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74" name="Rectangle 82"/>
            <p:cNvSpPr>
              <a:spLocks noChangeArrowheads="1"/>
            </p:cNvSpPr>
            <p:nvPr/>
          </p:nvSpPr>
          <p:spPr bwMode="auto">
            <a:xfrm>
              <a:off x="3057" y="3148"/>
              <a:ext cx="156" cy="9"/>
            </a:xfrm>
            <a:prstGeom prst="rect">
              <a:avLst/>
            </a:prstGeom>
            <a:solidFill>
              <a:srgbClr val="759C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75" name="Rectangle 83"/>
            <p:cNvSpPr>
              <a:spLocks noChangeArrowheads="1"/>
            </p:cNvSpPr>
            <p:nvPr/>
          </p:nvSpPr>
          <p:spPr bwMode="auto">
            <a:xfrm>
              <a:off x="3057" y="3157"/>
              <a:ext cx="156" cy="10"/>
            </a:xfrm>
            <a:prstGeom prst="rect">
              <a:avLst/>
            </a:prstGeom>
            <a:solidFill>
              <a:srgbClr val="7096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76" name="Rectangle 84"/>
            <p:cNvSpPr>
              <a:spLocks noChangeArrowheads="1"/>
            </p:cNvSpPr>
            <p:nvPr/>
          </p:nvSpPr>
          <p:spPr bwMode="auto">
            <a:xfrm>
              <a:off x="3057" y="3167"/>
              <a:ext cx="156" cy="9"/>
            </a:xfrm>
            <a:prstGeom prst="rect">
              <a:avLst/>
            </a:prstGeom>
            <a:solidFill>
              <a:srgbClr val="6C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77" name="Rectangle 85"/>
            <p:cNvSpPr>
              <a:spLocks noChangeArrowheads="1"/>
            </p:cNvSpPr>
            <p:nvPr/>
          </p:nvSpPr>
          <p:spPr bwMode="auto">
            <a:xfrm>
              <a:off x="3057" y="3176"/>
              <a:ext cx="156" cy="9"/>
            </a:xfrm>
            <a:prstGeom prst="rect">
              <a:avLst/>
            </a:prstGeom>
            <a:solidFill>
              <a:srgbClr val="698B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78" name="Rectangle 86"/>
            <p:cNvSpPr>
              <a:spLocks noChangeArrowheads="1"/>
            </p:cNvSpPr>
            <p:nvPr/>
          </p:nvSpPr>
          <p:spPr bwMode="auto">
            <a:xfrm>
              <a:off x="3057" y="3185"/>
              <a:ext cx="156" cy="9"/>
            </a:xfrm>
            <a:prstGeom prst="rect">
              <a:avLst/>
            </a:prstGeom>
            <a:solidFill>
              <a:srgbClr val="65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79" name="Rectangle 87"/>
            <p:cNvSpPr>
              <a:spLocks noChangeArrowheads="1"/>
            </p:cNvSpPr>
            <p:nvPr/>
          </p:nvSpPr>
          <p:spPr bwMode="auto">
            <a:xfrm>
              <a:off x="3057" y="3194"/>
              <a:ext cx="156" cy="9"/>
            </a:xfrm>
            <a:prstGeom prst="rect">
              <a:avLst/>
            </a:prstGeom>
            <a:solidFill>
              <a:srgbClr val="61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80" name="Rectangle 88"/>
            <p:cNvSpPr>
              <a:spLocks noChangeArrowheads="1"/>
            </p:cNvSpPr>
            <p:nvPr/>
          </p:nvSpPr>
          <p:spPr bwMode="auto">
            <a:xfrm>
              <a:off x="3057" y="3203"/>
              <a:ext cx="156" cy="9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81" name="Rectangle 89"/>
            <p:cNvSpPr>
              <a:spLocks noChangeArrowheads="1"/>
            </p:cNvSpPr>
            <p:nvPr/>
          </p:nvSpPr>
          <p:spPr bwMode="auto">
            <a:xfrm>
              <a:off x="3057" y="3212"/>
              <a:ext cx="156" cy="9"/>
            </a:xfrm>
            <a:prstGeom prst="rect">
              <a:avLst/>
            </a:prstGeom>
            <a:solidFill>
              <a:srgbClr val="5A77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82" name="Rectangle 90"/>
            <p:cNvSpPr>
              <a:spLocks noChangeArrowheads="1"/>
            </p:cNvSpPr>
            <p:nvPr/>
          </p:nvSpPr>
          <p:spPr bwMode="auto">
            <a:xfrm>
              <a:off x="3057" y="3221"/>
              <a:ext cx="156" cy="9"/>
            </a:xfrm>
            <a:prstGeom prst="rect">
              <a:avLst/>
            </a:prstGeom>
            <a:solidFill>
              <a:srgbClr val="5673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83" name="Rectangle 91"/>
            <p:cNvSpPr>
              <a:spLocks noChangeArrowheads="1"/>
            </p:cNvSpPr>
            <p:nvPr/>
          </p:nvSpPr>
          <p:spPr bwMode="auto">
            <a:xfrm>
              <a:off x="3057" y="3230"/>
              <a:ext cx="156" cy="10"/>
            </a:xfrm>
            <a:prstGeom prst="rect">
              <a:avLst/>
            </a:prstGeom>
            <a:solidFill>
              <a:srgbClr val="536E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84" name="Rectangle 92"/>
            <p:cNvSpPr>
              <a:spLocks noChangeArrowheads="1"/>
            </p:cNvSpPr>
            <p:nvPr/>
          </p:nvSpPr>
          <p:spPr bwMode="auto">
            <a:xfrm>
              <a:off x="3057" y="3240"/>
              <a:ext cx="156" cy="9"/>
            </a:xfrm>
            <a:prstGeom prst="rect">
              <a:avLst/>
            </a:prstGeom>
            <a:solidFill>
              <a:srgbClr val="50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85" name="Rectangle 93"/>
            <p:cNvSpPr>
              <a:spLocks noChangeArrowheads="1"/>
            </p:cNvSpPr>
            <p:nvPr/>
          </p:nvSpPr>
          <p:spPr bwMode="auto">
            <a:xfrm>
              <a:off x="3057" y="3249"/>
              <a:ext cx="156" cy="9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86" name="Rectangle 94"/>
            <p:cNvSpPr>
              <a:spLocks noChangeArrowheads="1"/>
            </p:cNvSpPr>
            <p:nvPr/>
          </p:nvSpPr>
          <p:spPr bwMode="auto">
            <a:xfrm>
              <a:off x="3057" y="3258"/>
              <a:ext cx="156" cy="9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87" name="Rectangle 95"/>
            <p:cNvSpPr>
              <a:spLocks noChangeArrowheads="1"/>
            </p:cNvSpPr>
            <p:nvPr/>
          </p:nvSpPr>
          <p:spPr bwMode="auto">
            <a:xfrm>
              <a:off x="3057" y="3267"/>
              <a:ext cx="156" cy="9"/>
            </a:xfrm>
            <a:prstGeom prst="rect">
              <a:avLst/>
            </a:prstGeom>
            <a:solidFill>
              <a:srgbClr val="4A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88" name="Rectangle 96"/>
            <p:cNvSpPr>
              <a:spLocks noChangeArrowheads="1"/>
            </p:cNvSpPr>
            <p:nvPr/>
          </p:nvSpPr>
          <p:spPr bwMode="auto">
            <a:xfrm>
              <a:off x="3057" y="3276"/>
              <a:ext cx="156" cy="9"/>
            </a:xfrm>
            <a:prstGeom prst="rect">
              <a:avLst/>
            </a:prstGeom>
            <a:solidFill>
              <a:srgbClr val="48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89" name="Rectangle 97"/>
            <p:cNvSpPr>
              <a:spLocks noChangeArrowheads="1"/>
            </p:cNvSpPr>
            <p:nvPr/>
          </p:nvSpPr>
          <p:spPr bwMode="auto">
            <a:xfrm>
              <a:off x="3057" y="3285"/>
              <a:ext cx="156" cy="9"/>
            </a:xfrm>
            <a:prstGeom prst="rect">
              <a:avLst/>
            </a:prstGeom>
            <a:solidFill>
              <a:srgbClr val="47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90" name="Rectangle 98"/>
            <p:cNvSpPr>
              <a:spLocks noChangeArrowheads="1"/>
            </p:cNvSpPr>
            <p:nvPr/>
          </p:nvSpPr>
          <p:spPr bwMode="auto">
            <a:xfrm>
              <a:off x="3057" y="2993"/>
              <a:ext cx="156" cy="301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91" name="Rectangle 99"/>
            <p:cNvSpPr>
              <a:spLocks noChangeArrowheads="1"/>
            </p:cNvSpPr>
            <p:nvPr/>
          </p:nvSpPr>
          <p:spPr bwMode="auto">
            <a:xfrm>
              <a:off x="3587" y="1531"/>
              <a:ext cx="156" cy="101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92" name="Rectangle 100"/>
            <p:cNvSpPr>
              <a:spLocks noChangeArrowheads="1"/>
            </p:cNvSpPr>
            <p:nvPr/>
          </p:nvSpPr>
          <p:spPr bwMode="auto">
            <a:xfrm>
              <a:off x="3587" y="1632"/>
              <a:ext cx="156" cy="82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93" name="Rectangle 101"/>
            <p:cNvSpPr>
              <a:spLocks noChangeArrowheads="1"/>
            </p:cNvSpPr>
            <p:nvPr/>
          </p:nvSpPr>
          <p:spPr bwMode="auto">
            <a:xfrm>
              <a:off x="3587" y="1714"/>
              <a:ext cx="156" cy="82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94" name="Rectangle 102"/>
            <p:cNvSpPr>
              <a:spLocks noChangeArrowheads="1"/>
            </p:cNvSpPr>
            <p:nvPr/>
          </p:nvSpPr>
          <p:spPr bwMode="auto">
            <a:xfrm>
              <a:off x="3587" y="1796"/>
              <a:ext cx="156" cy="55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95" name="Rectangle 103"/>
            <p:cNvSpPr>
              <a:spLocks noChangeArrowheads="1"/>
            </p:cNvSpPr>
            <p:nvPr/>
          </p:nvSpPr>
          <p:spPr bwMode="auto">
            <a:xfrm>
              <a:off x="3587" y="1851"/>
              <a:ext cx="156" cy="27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96" name="Rectangle 104"/>
            <p:cNvSpPr>
              <a:spLocks noChangeArrowheads="1"/>
            </p:cNvSpPr>
            <p:nvPr/>
          </p:nvSpPr>
          <p:spPr bwMode="auto">
            <a:xfrm>
              <a:off x="3587" y="1878"/>
              <a:ext cx="156" cy="55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97" name="Rectangle 105"/>
            <p:cNvSpPr>
              <a:spLocks noChangeArrowheads="1"/>
            </p:cNvSpPr>
            <p:nvPr/>
          </p:nvSpPr>
          <p:spPr bwMode="auto">
            <a:xfrm>
              <a:off x="3587" y="1933"/>
              <a:ext cx="156" cy="37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98" name="Rectangle 106"/>
            <p:cNvSpPr>
              <a:spLocks noChangeArrowheads="1"/>
            </p:cNvSpPr>
            <p:nvPr/>
          </p:nvSpPr>
          <p:spPr bwMode="auto">
            <a:xfrm>
              <a:off x="3587" y="1970"/>
              <a:ext cx="156" cy="27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899" name="Rectangle 107"/>
            <p:cNvSpPr>
              <a:spLocks noChangeArrowheads="1"/>
            </p:cNvSpPr>
            <p:nvPr/>
          </p:nvSpPr>
          <p:spPr bwMode="auto">
            <a:xfrm>
              <a:off x="3587" y="1997"/>
              <a:ext cx="156" cy="28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00" name="Rectangle 108"/>
            <p:cNvSpPr>
              <a:spLocks noChangeArrowheads="1"/>
            </p:cNvSpPr>
            <p:nvPr/>
          </p:nvSpPr>
          <p:spPr bwMode="auto">
            <a:xfrm>
              <a:off x="3587" y="2025"/>
              <a:ext cx="156" cy="27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01" name="Rectangle 109"/>
            <p:cNvSpPr>
              <a:spLocks noChangeArrowheads="1"/>
            </p:cNvSpPr>
            <p:nvPr/>
          </p:nvSpPr>
          <p:spPr bwMode="auto">
            <a:xfrm>
              <a:off x="3587" y="2052"/>
              <a:ext cx="156" cy="27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02" name="Rectangle 110"/>
            <p:cNvSpPr>
              <a:spLocks noChangeArrowheads="1"/>
            </p:cNvSpPr>
            <p:nvPr/>
          </p:nvSpPr>
          <p:spPr bwMode="auto">
            <a:xfrm>
              <a:off x="3587" y="2079"/>
              <a:ext cx="156" cy="28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03" name="Rectangle 111"/>
            <p:cNvSpPr>
              <a:spLocks noChangeArrowheads="1"/>
            </p:cNvSpPr>
            <p:nvPr/>
          </p:nvSpPr>
          <p:spPr bwMode="auto">
            <a:xfrm>
              <a:off x="3587" y="2107"/>
              <a:ext cx="156" cy="18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04" name="Rectangle 112"/>
            <p:cNvSpPr>
              <a:spLocks noChangeArrowheads="1"/>
            </p:cNvSpPr>
            <p:nvPr/>
          </p:nvSpPr>
          <p:spPr bwMode="auto">
            <a:xfrm>
              <a:off x="3587" y="2125"/>
              <a:ext cx="156" cy="18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05" name="Rectangle 113"/>
            <p:cNvSpPr>
              <a:spLocks noChangeArrowheads="1"/>
            </p:cNvSpPr>
            <p:nvPr/>
          </p:nvSpPr>
          <p:spPr bwMode="auto">
            <a:xfrm>
              <a:off x="3587" y="2143"/>
              <a:ext cx="156" cy="28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06" name="Rectangle 114"/>
            <p:cNvSpPr>
              <a:spLocks noChangeArrowheads="1"/>
            </p:cNvSpPr>
            <p:nvPr/>
          </p:nvSpPr>
          <p:spPr bwMode="auto">
            <a:xfrm>
              <a:off x="3587" y="2171"/>
              <a:ext cx="156" cy="27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07" name="Rectangle 115"/>
            <p:cNvSpPr>
              <a:spLocks noChangeArrowheads="1"/>
            </p:cNvSpPr>
            <p:nvPr/>
          </p:nvSpPr>
          <p:spPr bwMode="auto">
            <a:xfrm>
              <a:off x="3587" y="2198"/>
              <a:ext cx="156" cy="18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08" name="Rectangle 116"/>
            <p:cNvSpPr>
              <a:spLocks noChangeArrowheads="1"/>
            </p:cNvSpPr>
            <p:nvPr/>
          </p:nvSpPr>
          <p:spPr bwMode="auto">
            <a:xfrm>
              <a:off x="3587" y="2216"/>
              <a:ext cx="156" cy="19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09" name="Rectangle 117"/>
            <p:cNvSpPr>
              <a:spLocks noChangeArrowheads="1"/>
            </p:cNvSpPr>
            <p:nvPr/>
          </p:nvSpPr>
          <p:spPr bwMode="auto">
            <a:xfrm>
              <a:off x="3587" y="2235"/>
              <a:ext cx="156" cy="18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10" name="Rectangle 118"/>
            <p:cNvSpPr>
              <a:spLocks noChangeArrowheads="1"/>
            </p:cNvSpPr>
            <p:nvPr/>
          </p:nvSpPr>
          <p:spPr bwMode="auto">
            <a:xfrm>
              <a:off x="3587" y="2253"/>
              <a:ext cx="156" cy="18"/>
            </a:xfrm>
            <a:prstGeom prst="rect">
              <a:avLst/>
            </a:prstGeom>
            <a:solidFill>
              <a:srgbClr val="83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11" name="Rectangle 119"/>
            <p:cNvSpPr>
              <a:spLocks noChangeArrowheads="1"/>
            </p:cNvSpPr>
            <p:nvPr/>
          </p:nvSpPr>
          <p:spPr bwMode="auto">
            <a:xfrm>
              <a:off x="3587" y="2271"/>
              <a:ext cx="156" cy="18"/>
            </a:xfrm>
            <a:prstGeom prst="rect">
              <a:avLst/>
            </a:prstGeom>
            <a:solidFill>
              <a:srgbClr val="82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12" name="Rectangle 120"/>
            <p:cNvSpPr>
              <a:spLocks noChangeArrowheads="1"/>
            </p:cNvSpPr>
            <p:nvPr/>
          </p:nvSpPr>
          <p:spPr bwMode="auto">
            <a:xfrm>
              <a:off x="3587" y="2289"/>
              <a:ext cx="156" cy="19"/>
            </a:xfrm>
            <a:prstGeom prst="rect">
              <a:avLst/>
            </a:prstGeom>
            <a:solidFill>
              <a:srgbClr val="81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13" name="Rectangle 121"/>
            <p:cNvSpPr>
              <a:spLocks noChangeArrowheads="1"/>
            </p:cNvSpPr>
            <p:nvPr/>
          </p:nvSpPr>
          <p:spPr bwMode="auto">
            <a:xfrm>
              <a:off x="3587" y="2308"/>
              <a:ext cx="156" cy="18"/>
            </a:xfrm>
            <a:prstGeom prst="rect">
              <a:avLst/>
            </a:prstGeom>
            <a:solidFill>
              <a:srgbClr val="7F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14" name="Rectangle 122"/>
            <p:cNvSpPr>
              <a:spLocks noChangeArrowheads="1"/>
            </p:cNvSpPr>
            <p:nvPr/>
          </p:nvSpPr>
          <p:spPr bwMode="auto">
            <a:xfrm>
              <a:off x="3587" y="2326"/>
              <a:ext cx="156" cy="18"/>
            </a:xfrm>
            <a:prstGeom prst="rect">
              <a:avLst/>
            </a:prstGeom>
            <a:solidFill>
              <a:srgbClr val="7E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15" name="Rectangle 123"/>
            <p:cNvSpPr>
              <a:spLocks noChangeArrowheads="1"/>
            </p:cNvSpPr>
            <p:nvPr/>
          </p:nvSpPr>
          <p:spPr bwMode="auto">
            <a:xfrm>
              <a:off x="3587" y="2344"/>
              <a:ext cx="156" cy="19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16" name="Rectangle 124"/>
            <p:cNvSpPr>
              <a:spLocks noChangeArrowheads="1"/>
            </p:cNvSpPr>
            <p:nvPr/>
          </p:nvSpPr>
          <p:spPr bwMode="auto">
            <a:xfrm>
              <a:off x="3587" y="2363"/>
              <a:ext cx="156" cy="18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17" name="Rectangle 125"/>
            <p:cNvSpPr>
              <a:spLocks noChangeArrowheads="1"/>
            </p:cNvSpPr>
            <p:nvPr/>
          </p:nvSpPr>
          <p:spPr bwMode="auto">
            <a:xfrm>
              <a:off x="3587" y="2381"/>
              <a:ext cx="156" cy="18"/>
            </a:xfrm>
            <a:prstGeom prst="rect">
              <a:avLst/>
            </a:prstGeom>
            <a:solidFill>
              <a:srgbClr val="7B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18" name="Rectangle 126"/>
            <p:cNvSpPr>
              <a:spLocks noChangeArrowheads="1"/>
            </p:cNvSpPr>
            <p:nvPr/>
          </p:nvSpPr>
          <p:spPr bwMode="auto">
            <a:xfrm>
              <a:off x="3587" y="2399"/>
              <a:ext cx="156" cy="18"/>
            </a:xfrm>
            <a:prstGeom prst="rect">
              <a:avLst/>
            </a:prstGeom>
            <a:solidFill>
              <a:srgbClr val="7AA2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19" name="Rectangle 127"/>
            <p:cNvSpPr>
              <a:spLocks noChangeArrowheads="1"/>
            </p:cNvSpPr>
            <p:nvPr/>
          </p:nvSpPr>
          <p:spPr bwMode="auto">
            <a:xfrm>
              <a:off x="3587" y="2417"/>
              <a:ext cx="156" cy="19"/>
            </a:xfrm>
            <a:prstGeom prst="rect">
              <a:avLst/>
            </a:prstGeom>
            <a:solidFill>
              <a:srgbClr val="78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20" name="Rectangle 128"/>
            <p:cNvSpPr>
              <a:spLocks noChangeArrowheads="1"/>
            </p:cNvSpPr>
            <p:nvPr/>
          </p:nvSpPr>
          <p:spPr bwMode="auto">
            <a:xfrm>
              <a:off x="3587" y="2436"/>
              <a:ext cx="156" cy="18"/>
            </a:xfrm>
            <a:prstGeom prst="rect">
              <a:avLst/>
            </a:prstGeom>
            <a:solidFill>
              <a:srgbClr val="77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21" name="Rectangle 129"/>
            <p:cNvSpPr>
              <a:spLocks noChangeArrowheads="1"/>
            </p:cNvSpPr>
            <p:nvPr/>
          </p:nvSpPr>
          <p:spPr bwMode="auto">
            <a:xfrm>
              <a:off x="3587" y="2454"/>
              <a:ext cx="156" cy="18"/>
            </a:xfrm>
            <a:prstGeom prst="rect">
              <a:avLst/>
            </a:prstGeom>
            <a:solidFill>
              <a:srgbClr val="769C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22" name="Rectangle 130"/>
            <p:cNvSpPr>
              <a:spLocks noChangeArrowheads="1"/>
            </p:cNvSpPr>
            <p:nvPr/>
          </p:nvSpPr>
          <p:spPr bwMode="auto">
            <a:xfrm>
              <a:off x="3587" y="2472"/>
              <a:ext cx="156" cy="18"/>
            </a:xfrm>
            <a:prstGeom prst="rect">
              <a:avLst/>
            </a:prstGeom>
            <a:solidFill>
              <a:srgbClr val="74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23" name="Rectangle 131"/>
            <p:cNvSpPr>
              <a:spLocks noChangeArrowheads="1"/>
            </p:cNvSpPr>
            <p:nvPr/>
          </p:nvSpPr>
          <p:spPr bwMode="auto">
            <a:xfrm>
              <a:off x="3587" y="2490"/>
              <a:ext cx="156" cy="19"/>
            </a:xfrm>
            <a:prstGeom prst="rect">
              <a:avLst/>
            </a:prstGeom>
            <a:solidFill>
              <a:srgbClr val="7398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24" name="Rectangle 132"/>
            <p:cNvSpPr>
              <a:spLocks noChangeArrowheads="1"/>
            </p:cNvSpPr>
            <p:nvPr/>
          </p:nvSpPr>
          <p:spPr bwMode="auto">
            <a:xfrm>
              <a:off x="3587" y="2509"/>
              <a:ext cx="156" cy="18"/>
            </a:xfrm>
            <a:prstGeom prst="rect">
              <a:avLst/>
            </a:prstGeom>
            <a:solidFill>
              <a:srgbClr val="71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25" name="Rectangle 133"/>
            <p:cNvSpPr>
              <a:spLocks noChangeArrowheads="1"/>
            </p:cNvSpPr>
            <p:nvPr/>
          </p:nvSpPr>
          <p:spPr bwMode="auto">
            <a:xfrm>
              <a:off x="3587" y="2527"/>
              <a:ext cx="156" cy="18"/>
            </a:xfrm>
            <a:prstGeom prst="rect">
              <a:avLst/>
            </a:prstGeom>
            <a:solidFill>
              <a:srgbClr val="6F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26" name="Rectangle 134"/>
            <p:cNvSpPr>
              <a:spLocks noChangeArrowheads="1"/>
            </p:cNvSpPr>
            <p:nvPr/>
          </p:nvSpPr>
          <p:spPr bwMode="auto">
            <a:xfrm>
              <a:off x="3587" y="2545"/>
              <a:ext cx="156" cy="19"/>
            </a:xfrm>
            <a:prstGeom prst="rect">
              <a:avLst/>
            </a:prstGeom>
            <a:solidFill>
              <a:srgbClr val="6E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27" name="Rectangle 135"/>
            <p:cNvSpPr>
              <a:spLocks noChangeArrowheads="1"/>
            </p:cNvSpPr>
            <p:nvPr/>
          </p:nvSpPr>
          <p:spPr bwMode="auto">
            <a:xfrm>
              <a:off x="3587" y="2564"/>
              <a:ext cx="156" cy="18"/>
            </a:xfrm>
            <a:prstGeom prst="rect">
              <a:avLst/>
            </a:prstGeom>
            <a:solidFill>
              <a:srgbClr val="6D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28" name="Rectangle 136"/>
            <p:cNvSpPr>
              <a:spLocks noChangeArrowheads="1"/>
            </p:cNvSpPr>
            <p:nvPr/>
          </p:nvSpPr>
          <p:spPr bwMode="auto">
            <a:xfrm>
              <a:off x="3587" y="2582"/>
              <a:ext cx="156" cy="18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29" name="Rectangle 137"/>
            <p:cNvSpPr>
              <a:spLocks noChangeArrowheads="1"/>
            </p:cNvSpPr>
            <p:nvPr/>
          </p:nvSpPr>
          <p:spPr bwMode="auto">
            <a:xfrm>
              <a:off x="3587" y="2600"/>
              <a:ext cx="156" cy="18"/>
            </a:xfrm>
            <a:prstGeom prst="rect">
              <a:avLst/>
            </a:prstGeom>
            <a:solidFill>
              <a:srgbClr val="6A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30" name="Rectangle 138"/>
            <p:cNvSpPr>
              <a:spLocks noChangeArrowheads="1"/>
            </p:cNvSpPr>
            <p:nvPr/>
          </p:nvSpPr>
          <p:spPr bwMode="auto">
            <a:xfrm>
              <a:off x="3587" y="2618"/>
              <a:ext cx="156" cy="9"/>
            </a:xfrm>
            <a:prstGeom prst="rect">
              <a:avLst/>
            </a:prstGeom>
            <a:solidFill>
              <a:srgbClr val="698B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31" name="Rectangle 139"/>
            <p:cNvSpPr>
              <a:spLocks noChangeArrowheads="1"/>
            </p:cNvSpPr>
            <p:nvPr/>
          </p:nvSpPr>
          <p:spPr bwMode="auto">
            <a:xfrm>
              <a:off x="3587" y="2627"/>
              <a:ext cx="156" cy="19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32" name="Rectangle 140"/>
            <p:cNvSpPr>
              <a:spLocks noChangeArrowheads="1"/>
            </p:cNvSpPr>
            <p:nvPr/>
          </p:nvSpPr>
          <p:spPr bwMode="auto">
            <a:xfrm>
              <a:off x="3587" y="2646"/>
              <a:ext cx="156" cy="18"/>
            </a:xfrm>
            <a:prstGeom prst="rect">
              <a:avLst/>
            </a:prstGeom>
            <a:solidFill>
              <a:srgbClr val="6789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33" name="Rectangle 141"/>
            <p:cNvSpPr>
              <a:spLocks noChangeArrowheads="1"/>
            </p:cNvSpPr>
            <p:nvPr/>
          </p:nvSpPr>
          <p:spPr bwMode="auto">
            <a:xfrm>
              <a:off x="3587" y="2664"/>
              <a:ext cx="156" cy="18"/>
            </a:xfrm>
            <a:prstGeom prst="rect">
              <a:avLst/>
            </a:prstGeom>
            <a:solidFill>
              <a:srgbClr val="65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34" name="Rectangle 142"/>
            <p:cNvSpPr>
              <a:spLocks noChangeArrowheads="1"/>
            </p:cNvSpPr>
            <p:nvPr/>
          </p:nvSpPr>
          <p:spPr bwMode="auto">
            <a:xfrm>
              <a:off x="3587" y="2682"/>
              <a:ext cx="156" cy="19"/>
            </a:xfrm>
            <a:prstGeom prst="rect">
              <a:avLst/>
            </a:prstGeom>
            <a:solidFill>
              <a:srgbClr val="64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35" name="Rectangle 143"/>
            <p:cNvSpPr>
              <a:spLocks noChangeArrowheads="1"/>
            </p:cNvSpPr>
            <p:nvPr/>
          </p:nvSpPr>
          <p:spPr bwMode="auto">
            <a:xfrm>
              <a:off x="3587" y="2701"/>
              <a:ext cx="156" cy="9"/>
            </a:xfrm>
            <a:prstGeom prst="rect">
              <a:avLst/>
            </a:prstGeom>
            <a:solidFill>
              <a:srgbClr val="6383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36" name="Rectangle 144"/>
            <p:cNvSpPr>
              <a:spLocks noChangeArrowheads="1"/>
            </p:cNvSpPr>
            <p:nvPr/>
          </p:nvSpPr>
          <p:spPr bwMode="auto">
            <a:xfrm>
              <a:off x="3587" y="2710"/>
              <a:ext cx="156" cy="18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37" name="Rectangle 145"/>
            <p:cNvSpPr>
              <a:spLocks noChangeArrowheads="1"/>
            </p:cNvSpPr>
            <p:nvPr/>
          </p:nvSpPr>
          <p:spPr bwMode="auto">
            <a:xfrm>
              <a:off x="3587" y="2728"/>
              <a:ext cx="156" cy="18"/>
            </a:xfrm>
            <a:prstGeom prst="rect">
              <a:avLst/>
            </a:prstGeom>
            <a:solidFill>
              <a:srgbClr val="61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38" name="Rectangle 146"/>
            <p:cNvSpPr>
              <a:spLocks noChangeArrowheads="1"/>
            </p:cNvSpPr>
            <p:nvPr/>
          </p:nvSpPr>
          <p:spPr bwMode="auto">
            <a:xfrm>
              <a:off x="3587" y="2746"/>
              <a:ext cx="156" cy="19"/>
            </a:xfrm>
            <a:prstGeom prst="rect">
              <a:avLst/>
            </a:prstGeom>
            <a:solidFill>
              <a:srgbClr val="5F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39" name="Rectangle 147"/>
            <p:cNvSpPr>
              <a:spLocks noChangeArrowheads="1"/>
            </p:cNvSpPr>
            <p:nvPr/>
          </p:nvSpPr>
          <p:spPr bwMode="auto">
            <a:xfrm>
              <a:off x="3587" y="2765"/>
              <a:ext cx="156" cy="18"/>
            </a:xfrm>
            <a:prstGeom prst="rect">
              <a:avLst/>
            </a:prstGeom>
            <a:solidFill>
              <a:srgbClr val="5E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40" name="Rectangle 148"/>
            <p:cNvSpPr>
              <a:spLocks noChangeArrowheads="1"/>
            </p:cNvSpPr>
            <p:nvPr/>
          </p:nvSpPr>
          <p:spPr bwMode="auto">
            <a:xfrm>
              <a:off x="3587" y="2783"/>
              <a:ext cx="156" cy="18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41" name="Rectangle 149"/>
            <p:cNvSpPr>
              <a:spLocks noChangeArrowheads="1"/>
            </p:cNvSpPr>
            <p:nvPr/>
          </p:nvSpPr>
          <p:spPr bwMode="auto">
            <a:xfrm>
              <a:off x="3587" y="2801"/>
              <a:ext cx="156" cy="18"/>
            </a:xfrm>
            <a:prstGeom prst="rect">
              <a:avLst/>
            </a:prstGeom>
            <a:solidFill>
              <a:srgbClr val="5B7A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42" name="Rectangle 150"/>
            <p:cNvSpPr>
              <a:spLocks noChangeArrowheads="1"/>
            </p:cNvSpPr>
            <p:nvPr/>
          </p:nvSpPr>
          <p:spPr bwMode="auto">
            <a:xfrm>
              <a:off x="3587" y="2819"/>
              <a:ext cx="156" cy="28"/>
            </a:xfrm>
            <a:prstGeom prst="rect">
              <a:avLst/>
            </a:prstGeom>
            <a:solidFill>
              <a:srgbClr val="5A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43" name="Rectangle 151"/>
            <p:cNvSpPr>
              <a:spLocks noChangeArrowheads="1"/>
            </p:cNvSpPr>
            <p:nvPr/>
          </p:nvSpPr>
          <p:spPr bwMode="auto">
            <a:xfrm>
              <a:off x="3587" y="2847"/>
              <a:ext cx="156" cy="18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44" name="Rectangle 152"/>
            <p:cNvSpPr>
              <a:spLocks noChangeArrowheads="1"/>
            </p:cNvSpPr>
            <p:nvPr/>
          </p:nvSpPr>
          <p:spPr bwMode="auto">
            <a:xfrm>
              <a:off x="3587" y="2865"/>
              <a:ext cx="156" cy="18"/>
            </a:xfrm>
            <a:prstGeom prst="rect">
              <a:avLst/>
            </a:prstGeom>
            <a:solidFill>
              <a:srgbClr val="58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45" name="Rectangle 153"/>
            <p:cNvSpPr>
              <a:spLocks noChangeArrowheads="1"/>
            </p:cNvSpPr>
            <p:nvPr/>
          </p:nvSpPr>
          <p:spPr bwMode="auto">
            <a:xfrm>
              <a:off x="3587" y="2883"/>
              <a:ext cx="156" cy="19"/>
            </a:xfrm>
            <a:prstGeom prst="rect">
              <a:avLst/>
            </a:prstGeom>
            <a:solidFill>
              <a:srgbClr val="5773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46" name="Rectangle 154"/>
            <p:cNvSpPr>
              <a:spLocks noChangeArrowheads="1"/>
            </p:cNvSpPr>
            <p:nvPr/>
          </p:nvSpPr>
          <p:spPr bwMode="auto">
            <a:xfrm>
              <a:off x="3587" y="2902"/>
              <a:ext cx="156" cy="18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47" name="Rectangle 155"/>
            <p:cNvSpPr>
              <a:spLocks noChangeArrowheads="1"/>
            </p:cNvSpPr>
            <p:nvPr/>
          </p:nvSpPr>
          <p:spPr bwMode="auto">
            <a:xfrm>
              <a:off x="3587" y="2920"/>
              <a:ext cx="156" cy="27"/>
            </a:xfrm>
            <a:prstGeom prst="rect">
              <a:avLst/>
            </a:prstGeom>
            <a:solidFill>
              <a:srgbClr val="54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48" name="Rectangle 156"/>
            <p:cNvSpPr>
              <a:spLocks noChangeArrowheads="1"/>
            </p:cNvSpPr>
            <p:nvPr/>
          </p:nvSpPr>
          <p:spPr bwMode="auto">
            <a:xfrm>
              <a:off x="3587" y="2947"/>
              <a:ext cx="156" cy="28"/>
            </a:xfrm>
            <a:prstGeom prst="rect">
              <a:avLst/>
            </a:prstGeom>
            <a:solidFill>
              <a:srgbClr val="53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49" name="Rectangle 157"/>
            <p:cNvSpPr>
              <a:spLocks noChangeArrowheads="1"/>
            </p:cNvSpPr>
            <p:nvPr/>
          </p:nvSpPr>
          <p:spPr bwMode="auto">
            <a:xfrm>
              <a:off x="3587" y="2975"/>
              <a:ext cx="156" cy="18"/>
            </a:xfrm>
            <a:prstGeom prst="rect">
              <a:avLst/>
            </a:prstGeom>
            <a:solidFill>
              <a:srgbClr val="51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50" name="Rectangle 158"/>
            <p:cNvSpPr>
              <a:spLocks noChangeArrowheads="1"/>
            </p:cNvSpPr>
            <p:nvPr/>
          </p:nvSpPr>
          <p:spPr bwMode="auto">
            <a:xfrm>
              <a:off x="3587" y="2993"/>
              <a:ext cx="156" cy="18"/>
            </a:xfrm>
            <a:prstGeom prst="rect">
              <a:avLst/>
            </a:prstGeom>
            <a:solidFill>
              <a:srgbClr val="51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51" name="Rectangle 159"/>
            <p:cNvSpPr>
              <a:spLocks noChangeArrowheads="1"/>
            </p:cNvSpPr>
            <p:nvPr/>
          </p:nvSpPr>
          <p:spPr bwMode="auto">
            <a:xfrm>
              <a:off x="3587" y="3011"/>
              <a:ext cx="156" cy="28"/>
            </a:xfrm>
            <a:prstGeom prst="rect">
              <a:avLst/>
            </a:prstGeom>
            <a:solidFill>
              <a:srgbClr val="50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52" name="Rectangle 160"/>
            <p:cNvSpPr>
              <a:spLocks noChangeArrowheads="1"/>
            </p:cNvSpPr>
            <p:nvPr/>
          </p:nvSpPr>
          <p:spPr bwMode="auto">
            <a:xfrm>
              <a:off x="3587" y="3039"/>
              <a:ext cx="156" cy="27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53" name="Rectangle 161"/>
            <p:cNvSpPr>
              <a:spLocks noChangeArrowheads="1"/>
            </p:cNvSpPr>
            <p:nvPr/>
          </p:nvSpPr>
          <p:spPr bwMode="auto">
            <a:xfrm>
              <a:off x="3587" y="3066"/>
              <a:ext cx="156" cy="27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54" name="Rectangle 162"/>
            <p:cNvSpPr>
              <a:spLocks noChangeArrowheads="1"/>
            </p:cNvSpPr>
            <p:nvPr/>
          </p:nvSpPr>
          <p:spPr bwMode="auto">
            <a:xfrm>
              <a:off x="3587" y="3093"/>
              <a:ext cx="156" cy="28"/>
            </a:xfrm>
            <a:prstGeom prst="rect">
              <a:avLst/>
            </a:prstGeom>
            <a:solidFill>
              <a:srgbClr val="4C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55" name="Rectangle 163"/>
            <p:cNvSpPr>
              <a:spLocks noChangeArrowheads="1"/>
            </p:cNvSpPr>
            <p:nvPr/>
          </p:nvSpPr>
          <p:spPr bwMode="auto">
            <a:xfrm>
              <a:off x="3587" y="3121"/>
              <a:ext cx="156" cy="27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56" name="Rectangle 164"/>
            <p:cNvSpPr>
              <a:spLocks noChangeArrowheads="1"/>
            </p:cNvSpPr>
            <p:nvPr/>
          </p:nvSpPr>
          <p:spPr bwMode="auto">
            <a:xfrm>
              <a:off x="3587" y="3148"/>
              <a:ext cx="156" cy="28"/>
            </a:xfrm>
            <a:prstGeom prst="rect">
              <a:avLst/>
            </a:prstGeom>
            <a:solidFill>
              <a:srgbClr val="4A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57" name="Rectangle 165"/>
            <p:cNvSpPr>
              <a:spLocks noChangeArrowheads="1"/>
            </p:cNvSpPr>
            <p:nvPr/>
          </p:nvSpPr>
          <p:spPr bwMode="auto">
            <a:xfrm>
              <a:off x="3587" y="3176"/>
              <a:ext cx="156" cy="45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58" name="Rectangle 166"/>
            <p:cNvSpPr>
              <a:spLocks noChangeArrowheads="1"/>
            </p:cNvSpPr>
            <p:nvPr/>
          </p:nvSpPr>
          <p:spPr bwMode="auto">
            <a:xfrm>
              <a:off x="3587" y="3221"/>
              <a:ext cx="156" cy="64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59" name="Rectangle 167"/>
            <p:cNvSpPr>
              <a:spLocks noChangeArrowheads="1"/>
            </p:cNvSpPr>
            <p:nvPr/>
          </p:nvSpPr>
          <p:spPr bwMode="auto">
            <a:xfrm>
              <a:off x="3587" y="3285"/>
              <a:ext cx="156" cy="9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60" name="Rectangle 168"/>
            <p:cNvSpPr>
              <a:spLocks noChangeArrowheads="1"/>
            </p:cNvSpPr>
            <p:nvPr/>
          </p:nvSpPr>
          <p:spPr bwMode="auto">
            <a:xfrm>
              <a:off x="3587" y="1531"/>
              <a:ext cx="156" cy="1763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61" name="Rectangle 169"/>
            <p:cNvSpPr>
              <a:spLocks noChangeArrowheads="1"/>
            </p:cNvSpPr>
            <p:nvPr/>
          </p:nvSpPr>
          <p:spPr bwMode="auto">
            <a:xfrm>
              <a:off x="4117" y="3084"/>
              <a:ext cx="156" cy="9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62" name="Rectangle 170"/>
            <p:cNvSpPr>
              <a:spLocks noChangeArrowheads="1"/>
            </p:cNvSpPr>
            <p:nvPr/>
          </p:nvSpPr>
          <p:spPr bwMode="auto">
            <a:xfrm>
              <a:off x="4117" y="3093"/>
              <a:ext cx="156" cy="10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63" name="Rectangle 171"/>
            <p:cNvSpPr>
              <a:spLocks noChangeArrowheads="1"/>
            </p:cNvSpPr>
            <p:nvPr/>
          </p:nvSpPr>
          <p:spPr bwMode="auto">
            <a:xfrm>
              <a:off x="4117" y="3103"/>
              <a:ext cx="156" cy="9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64" name="Rectangle 172"/>
            <p:cNvSpPr>
              <a:spLocks noChangeArrowheads="1"/>
            </p:cNvSpPr>
            <p:nvPr/>
          </p:nvSpPr>
          <p:spPr bwMode="auto">
            <a:xfrm>
              <a:off x="4117" y="3112"/>
              <a:ext cx="156" cy="9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65" name="Rectangle 173"/>
            <p:cNvSpPr>
              <a:spLocks noChangeArrowheads="1"/>
            </p:cNvSpPr>
            <p:nvPr/>
          </p:nvSpPr>
          <p:spPr bwMode="auto">
            <a:xfrm>
              <a:off x="4117" y="3121"/>
              <a:ext cx="156" cy="9"/>
            </a:xfrm>
            <a:prstGeom prst="rect">
              <a:avLst/>
            </a:prstGeom>
            <a:solidFill>
              <a:srgbClr val="94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66" name="Rectangle 174"/>
            <p:cNvSpPr>
              <a:spLocks noChangeArrowheads="1"/>
            </p:cNvSpPr>
            <p:nvPr/>
          </p:nvSpPr>
          <p:spPr bwMode="auto">
            <a:xfrm>
              <a:off x="4117" y="3130"/>
              <a:ext cx="156" cy="9"/>
            </a:xfrm>
            <a:prstGeom prst="rect">
              <a:avLst/>
            </a:prstGeom>
            <a:solidFill>
              <a:srgbClr val="92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67" name="Rectangle 175"/>
            <p:cNvSpPr>
              <a:spLocks noChangeArrowheads="1"/>
            </p:cNvSpPr>
            <p:nvPr/>
          </p:nvSpPr>
          <p:spPr bwMode="auto">
            <a:xfrm>
              <a:off x="4117" y="3139"/>
              <a:ext cx="156" cy="9"/>
            </a:xfrm>
            <a:prstGeom prst="rect">
              <a:avLst/>
            </a:prstGeom>
            <a:solidFill>
              <a:srgbClr val="8EBE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68" name="Rectangle 176"/>
            <p:cNvSpPr>
              <a:spLocks noChangeArrowheads="1"/>
            </p:cNvSpPr>
            <p:nvPr/>
          </p:nvSpPr>
          <p:spPr bwMode="auto">
            <a:xfrm>
              <a:off x="4117" y="3148"/>
              <a:ext cx="156" cy="9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69" name="Rectangle 177"/>
            <p:cNvSpPr>
              <a:spLocks noChangeArrowheads="1"/>
            </p:cNvSpPr>
            <p:nvPr/>
          </p:nvSpPr>
          <p:spPr bwMode="auto">
            <a:xfrm>
              <a:off x="4117" y="3157"/>
              <a:ext cx="156" cy="10"/>
            </a:xfrm>
            <a:prstGeom prst="rect">
              <a:avLst/>
            </a:prstGeom>
            <a:solidFill>
              <a:srgbClr val="87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70" name="Rectangle 178"/>
            <p:cNvSpPr>
              <a:spLocks noChangeArrowheads="1"/>
            </p:cNvSpPr>
            <p:nvPr/>
          </p:nvSpPr>
          <p:spPr bwMode="auto">
            <a:xfrm>
              <a:off x="4117" y="3167"/>
              <a:ext cx="156" cy="9"/>
            </a:xfrm>
            <a:prstGeom prst="rect">
              <a:avLst/>
            </a:prstGeom>
            <a:solidFill>
              <a:srgbClr val="83AF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71" name="Rectangle 179"/>
            <p:cNvSpPr>
              <a:spLocks noChangeArrowheads="1"/>
            </p:cNvSpPr>
            <p:nvPr/>
          </p:nvSpPr>
          <p:spPr bwMode="auto">
            <a:xfrm>
              <a:off x="4117" y="3176"/>
              <a:ext cx="156" cy="9"/>
            </a:xfrm>
            <a:prstGeom prst="rect">
              <a:avLst/>
            </a:prstGeom>
            <a:solidFill>
              <a:srgbClr val="7EA8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72" name="Rectangle 180"/>
            <p:cNvSpPr>
              <a:spLocks noChangeArrowheads="1"/>
            </p:cNvSpPr>
            <p:nvPr/>
          </p:nvSpPr>
          <p:spPr bwMode="auto">
            <a:xfrm>
              <a:off x="4117" y="3185"/>
              <a:ext cx="156" cy="9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73" name="Rectangle 181"/>
            <p:cNvSpPr>
              <a:spLocks noChangeArrowheads="1"/>
            </p:cNvSpPr>
            <p:nvPr/>
          </p:nvSpPr>
          <p:spPr bwMode="auto">
            <a:xfrm>
              <a:off x="4117" y="3194"/>
              <a:ext cx="156" cy="9"/>
            </a:xfrm>
            <a:prstGeom prst="rect">
              <a:avLst/>
            </a:prstGeom>
            <a:solidFill>
              <a:srgbClr val="7399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74" name="Rectangle 182"/>
            <p:cNvSpPr>
              <a:spLocks noChangeArrowheads="1"/>
            </p:cNvSpPr>
            <p:nvPr/>
          </p:nvSpPr>
          <p:spPr bwMode="auto">
            <a:xfrm>
              <a:off x="4117" y="3203"/>
              <a:ext cx="156" cy="9"/>
            </a:xfrm>
            <a:prstGeom prst="rect">
              <a:avLst/>
            </a:prstGeom>
            <a:solidFill>
              <a:srgbClr val="6D91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75" name="Rectangle 183"/>
            <p:cNvSpPr>
              <a:spLocks noChangeArrowheads="1"/>
            </p:cNvSpPr>
            <p:nvPr/>
          </p:nvSpPr>
          <p:spPr bwMode="auto">
            <a:xfrm>
              <a:off x="4117" y="3212"/>
              <a:ext cx="156" cy="9"/>
            </a:xfrm>
            <a:prstGeom prst="rect">
              <a:avLst/>
            </a:prstGeom>
            <a:solidFill>
              <a:srgbClr val="67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76" name="Rectangle 184"/>
            <p:cNvSpPr>
              <a:spLocks noChangeArrowheads="1"/>
            </p:cNvSpPr>
            <p:nvPr/>
          </p:nvSpPr>
          <p:spPr bwMode="auto">
            <a:xfrm>
              <a:off x="4117" y="3221"/>
              <a:ext cx="156" cy="9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77" name="Rectangle 185"/>
            <p:cNvSpPr>
              <a:spLocks noChangeArrowheads="1"/>
            </p:cNvSpPr>
            <p:nvPr/>
          </p:nvSpPr>
          <p:spPr bwMode="auto">
            <a:xfrm>
              <a:off x="4117" y="3230"/>
              <a:ext cx="156" cy="10"/>
            </a:xfrm>
            <a:prstGeom prst="rect">
              <a:avLst/>
            </a:prstGeom>
            <a:solidFill>
              <a:srgbClr val="5D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78" name="Rectangle 186"/>
            <p:cNvSpPr>
              <a:spLocks noChangeArrowheads="1"/>
            </p:cNvSpPr>
            <p:nvPr/>
          </p:nvSpPr>
          <p:spPr bwMode="auto">
            <a:xfrm>
              <a:off x="4117" y="3240"/>
              <a:ext cx="156" cy="9"/>
            </a:xfrm>
            <a:prstGeom prst="rect">
              <a:avLst/>
            </a:prstGeom>
            <a:solidFill>
              <a:srgbClr val="58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79" name="Rectangle 187"/>
            <p:cNvSpPr>
              <a:spLocks noChangeArrowheads="1"/>
            </p:cNvSpPr>
            <p:nvPr/>
          </p:nvSpPr>
          <p:spPr bwMode="auto">
            <a:xfrm>
              <a:off x="4117" y="3249"/>
              <a:ext cx="156" cy="9"/>
            </a:xfrm>
            <a:prstGeom prst="rect">
              <a:avLst/>
            </a:prstGeom>
            <a:solidFill>
              <a:srgbClr val="53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80" name="Rectangle 188"/>
            <p:cNvSpPr>
              <a:spLocks noChangeArrowheads="1"/>
            </p:cNvSpPr>
            <p:nvPr/>
          </p:nvSpPr>
          <p:spPr bwMode="auto">
            <a:xfrm>
              <a:off x="4117" y="3258"/>
              <a:ext cx="156" cy="9"/>
            </a:xfrm>
            <a:prstGeom prst="rect">
              <a:avLst/>
            </a:prstGeom>
            <a:solidFill>
              <a:srgbClr val="4F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81" name="Rectangle 189"/>
            <p:cNvSpPr>
              <a:spLocks noChangeArrowheads="1"/>
            </p:cNvSpPr>
            <p:nvPr/>
          </p:nvSpPr>
          <p:spPr bwMode="auto">
            <a:xfrm>
              <a:off x="4117" y="3267"/>
              <a:ext cx="156" cy="9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82" name="Rectangle 190"/>
            <p:cNvSpPr>
              <a:spLocks noChangeArrowheads="1"/>
            </p:cNvSpPr>
            <p:nvPr/>
          </p:nvSpPr>
          <p:spPr bwMode="auto">
            <a:xfrm>
              <a:off x="4117" y="3276"/>
              <a:ext cx="156" cy="9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83" name="Rectangle 191"/>
            <p:cNvSpPr>
              <a:spLocks noChangeArrowheads="1"/>
            </p:cNvSpPr>
            <p:nvPr/>
          </p:nvSpPr>
          <p:spPr bwMode="auto">
            <a:xfrm>
              <a:off x="4117" y="3285"/>
              <a:ext cx="156" cy="9"/>
            </a:xfrm>
            <a:prstGeom prst="rect">
              <a:avLst/>
            </a:prstGeom>
            <a:solidFill>
              <a:srgbClr val="48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84" name="Rectangle 192"/>
            <p:cNvSpPr>
              <a:spLocks noChangeArrowheads="1"/>
            </p:cNvSpPr>
            <p:nvPr/>
          </p:nvSpPr>
          <p:spPr bwMode="auto">
            <a:xfrm>
              <a:off x="4117" y="3084"/>
              <a:ext cx="156" cy="210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85" name="Rectangle 193"/>
            <p:cNvSpPr>
              <a:spLocks noChangeArrowheads="1"/>
            </p:cNvSpPr>
            <p:nvPr/>
          </p:nvSpPr>
          <p:spPr bwMode="auto">
            <a:xfrm>
              <a:off x="1684" y="3185"/>
              <a:ext cx="146" cy="9"/>
            </a:xfrm>
            <a:prstGeom prst="rect">
              <a:avLst/>
            </a:prstGeom>
            <a:solidFill>
              <a:srgbClr val="CBFE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86" name="Rectangle 194"/>
            <p:cNvSpPr>
              <a:spLocks noChangeArrowheads="1"/>
            </p:cNvSpPr>
            <p:nvPr/>
          </p:nvSpPr>
          <p:spPr bwMode="auto">
            <a:xfrm>
              <a:off x="1684" y="3194"/>
              <a:ext cx="146" cy="9"/>
            </a:xfrm>
            <a:prstGeom prst="rect">
              <a:avLst/>
            </a:prstGeom>
            <a:solidFill>
              <a:srgbClr val="C8FB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87" name="Rectangle 195"/>
            <p:cNvSpPr>
              <a:spLocks noChangeArrowheads="1"/>
            </p:cNvSpPr>
            <p:nvPr/>
          </p:nvSpPr>
          <p:spPr bwMode="auto">
            <a:xfrm>
              <a:off x="1684" y="3203"/>
              <a:ext cx="146" cy="9"/>
            </a:xfrm>
            <a:prstGeom prst="rect">
              <a:avLst/>
            </a:prstGeom>
            <a:solidFill>
              <a:srgbClr val="C4F5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88" name="Rectangle 196"/>
            <p:cNvSpPr>
              <a:spLocks noChangeArrowheads="1"/>
            </p:cNvSpPr>
            <p:nvPr/>
          </p:nvSpPr>
          <p:spPr bwMode="auto">
            <a:xfrm>
              <a:off x="1684" y="3212"/>
              <a:ext cx="146" cy="9"/>
            </a:xfrm>
            <a:prstGeom prst="rect">
              <a:avLst/>
            </a:prstGeom>
            <a:solidFill>
              <a:srgbClr val="BDEC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89" name="Rectangle 197"/>
            <p:cNvSpPr>
              <a:spLocks noChangeArrowheads="1"/>
            </p:cNvSpPr>
            <p:nvPr/>
          </p:nvSpPr>
          <p:spPr bwMode="auto">
            <a:xfrm>
              <a:off x="1684" y="3221"/>
              <a:ext cx="146" cy="9"/>
            </a:xfrm>
            <a:prstGeom prst="rect">
              <a:avLst/>
            </a:prstGeom>
            <a:solidFill>
              <a:srgbClr val="B4E1E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90" name="Rectangle 198"/>
            <p:cNvSpPr>
              <a:spLocks noChangeArrowheads="1"/>
            </p:cNvSpPr>
            <p:nvPr/>
          </p:nvSpPr>
          <p:spPr bwMode="auto">
            <a:xfrm>
              <a:off x="1684" y="3230"/>
              <a:ext cx="146" cy="10"/>
            </a:xfrm>
            <a:prstGeom prst="rect">
              <a:avLst/>
            </a:prstGeom>
            <a:solidFill>
              <a:srgbClr val="A8D1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91" name="Rectangle 199"/>
            <p:cNvSpPr>
              <a:spLocks noChangeArrowheads="1"/>
            </p:cNvSpPr>
            <p:nvPr/>
          </p:nvSpPr>
          <p:spPr bwMode="auto">
            <a:xfrm>
              <a:off x="1684" y="3240"/>
              <a:ext cx="146" cy="9"/>
            </a:xfrm>
            <a:prstGeom prst="rect">
              <a:avLst/>
            </a:prstGeom>
            <a:solidFill>
              <a:srgbClr val="9A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92" name="Rectangle 200"/>
            <p:cNvSpPr>
              <a:spLocks noChangeArrowheads="1"/>
            </p:cNvSpPr>
            <p:nvPr/>
          </p:nvSpPr>
          <p:spPr bwMode="auto">
            <a:xfrm>
              <a:off x="1684" y="3249"/>
              <a:ext cx="146" cy="9"/>
            </a:xfrm>
            <a:prstGeom prst="rect">
              <a:avLst/>
            </a:prstGeom>
            <a:solidFill>
              <a:srgbClr val="8AAD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93" name="Rectangle 201"/>
            <p:cNvSpPr>
              <a:spLocks noChangeArrowheads="1"/>
            </p:cNvSpPr>
            <p:nvPr/>
          </p:nvSpPr>
          <p:spPr bwMode="auto">
            <a:xfrm>
              <a:off x="1684" y="3258"/>
              <a:ext cx="146" cy="9"/>
            </a:xfrm>
            <a:prstGeom prst="rect">
              <a:avLst/>
            </a:prstGeom>
            <a:solidFill>
              <a:srgbClr val="7D9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94" name="Rectangle 202"/>
            <p:cNvSpPr>
              <a:spLocks noChangeArrowheads="1"/>
            </p:cNvSpPr>
            <p:nvPr/>
          </p:nvSpPr>
          <p:spPr bwMode="auto">
            <a:xfrm>
              <a:off x="1684" y="3267"/>
              <a:ext cx="146" cy="9"/>
            </a:xfrm>
            <a:prstGeom prst="rect">
              <a:avLst/>
            </a:prstGeom>
            <a:solidFill>
              <a:srgbClr val="708D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95" name="Rectangle 203"/>
            <p:cNvSpPr>
              <a:spLocks noChangeArrowheads="1"/>
            </p:cNvSpPr>
            <p:nvPr/>
          </p:nvSpPr>
          <p:spPr bwMode="auto">
            <a:xfrm>
              <a:off x="1684" y="3276"/>
              <a:ext cx="146" cy="9"/>
            </a:xfrm>
            <a:prstGeom prst="rect">
              <a:avLst/>
            </a:prstGeom>
            <a:solidFill>
              <a:srgbClr val="67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96" name="Rectangle 204"/>
            <p:cNvSpPr>
              <a:spLocks noChangeArrowheads="1"/>
            </p:cNvSpPr>
            <p:nvPr/>
          </p:nvSpPr>
          <p:spPr bwMode="auto">
            <a:xfrm>
              <a:off x="1684" y="3285"/>
              <a:ext cx="146" cy="9"/>
            </a:xfrm>
            <a:prstGeom prst="rect">
              <a:avLst/>
            </a:prstGeom>
            <a:solidFill>
              <a:srgbClr val="6079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97" name="Rectangle 205"/>
            <p:cNvSpPr>
              <a:spLocks noChangeArrowheads="1"/>
            </p:cNvSpPr>
            <p:nvPr/>
          </p:nvSpPr>
          <p:spPr bwMode="auto">
            <a:xfrm>
              <a:off x="1684" y="3185"/>
              <a:ext cx="146" cy="109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98" name="Rectangle 206"/>
            <p:cNvSpPr>
              <a:spLocks noChangeArrowheads="1"/>
            </p:cNvSpPr>
            <p:nvPr/>
          </p:nvSpPr>
          <p:spPr bwMode="auto">
            <a:xfrm>
              <a:off x="2214" y="3221"/>
              <a:ext cx="146" cy="9"/>
            </a:xfrm>
            <a:prstGeom prst="rect">
              <a:avLst/>
            </a:prstGeom>
            <a:solidFill>
              <a:srgbClr val="CBFD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7999" name="Rectangle 207"/>
            <p:cNvSpPr>
              <a:spLocks noChangeArrowheads="1"/>
            </p:cNvSpPr>
            <p:nvPr/>
          </p:nvSpPr>
          <p:spPr bwMode="auto">
            <a:xfrm>
              <a:off x="2214" y="3230"/>
              <a:ext cx="146" cy="10"/>
            </a:xfrm>
            <a:prstGeom prst="rect">
              <a:avLst/>
            </a:prstGeom>
            <a:solidFill>
              <a:srgbClr val="C5F7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00" name="Rectangle 208"/>
            <p:cNvSpPr>
              <a:spLocks noChangeArrowheads="1"/>
            </p:cNvSpPr>
            <p:nvPr/>
          </p:nvSpPr>
          <p:spPr bwMode="auto">
            <a:xfrm>
              <a:off x="2214" y="3240"/>
              <a:ext cx="146" cy="9"/>
            </a:xfrm>
            <a:prstGeom prst="rect">
              <a:avLst/>
            </a:prstGeom>
            <a:solidFill>
              <a:srgbClr val="BBEA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01" name="Rectangle 209"/>
            <p:cNvSpPr>
              <a:spLocks noChangeArrowheads="1"/>
            </p:cNvSpPr>
            <p:nvPr/>
          </p:nvSpPr>
          <p:spPr bwMode="auto">
            <a:xfrm>
              <a:off x="2214" y="3249"/>
              <a:ext cx="146" cy="9"/>
            </a:xfrm>
            <a:prstGeom prst="rect">
              <a:avLst/>
            </a:prstGeom>
            <a:solidFill>
              <a:srgbClr val="ABD5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02" name="Rectangle 210"/>
            <p:cNvSpPr>
              <a:spLocks noChangeArrowheads="1"/>
            </p:cNvSpPr>
            <p:nvPr/>
          </p:nvSpPr>
          <p:spPr bwMode="auto">
            <a:xfrm>
              <a:off x="2214" y="3258"/>
              <a:ext cx="146" cy="9"/>
            </a:xfrm>
            <a:prstGeom prst="rect">
              <a:avLst/>
            </a:prstGeom>
            <a:solidFill>
              <a:srgbClr val="96BB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03" name="Rectangle 211"/>
            <p:cNvSpPr>
              <a:spLocks noChangeArrowheads="1"/>
            </p:cNvSpPr>
            <p:nvPr/>
          </p:nvSpPr>
          <p:spPr bwMode="auto">
            <a:xfrm>
              <a:off x="2214" y="3267"/>
              <a:ext cx="146" cy="9"/>
            </a:xfrm>
            <a:prstGeom prst="rect">
              <a:avLst/>
            </a:prstGeom>
            <a:solidFill>
              <a:srgbClr val="80A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04" name="Rectangle 212"/>
            <p:cNvSpPr>
              <a:spLocks noChangeArrowheads="1"/>
            </p:cNvSpPr>
            <p:nvPr/>
          </p:nvSpPr>
          <p:spPr bwMode="auto">
            <a:xfrm>
              <a:off x="2214" y="3276"/>
              <a:ext cx="146" cy="9"/>
            </a:xfrm>
            <a:prstGeom prst="rect">
              <a:avLst/>
            </a:prstGeom>
            <a:solidFill>
              <a:srgbClr val="6D89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05" name="Rectangle 213"/>
            <p:cNvSpPr>
              <a:spLocks noChangeArrowheads="1"/>
            </p:cNvSpPr>
            <p:nvPr/>
          </p:nvSpPr>
          <p:spPr bwMode="auto">
            <a:xfrm>
              <a:off x="2214" y="3285"/>
              <a:ext cx="146" cy="9"/>
            </a:xfrm>
            <a:prstGeom prst="rect">
              <a:avLst/>
            </a:prstGeom>
            <a:solidFill>
              <a:srgbClr val="617A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06" name="Rectangle 214"/>
            <p:cNvSpPr>
              <a:spLocks noChangeArrowheads="1"/>
            </p:cNvSpPr>
            <p:nvPr/>
          </p:nvSpPr>
          <p:spPr bwMode="auto">
            <a:xfrm>
              <a:off x="2214" y="3221"/>
              <a:ext cx="146" cy="73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07" name="Rectangle 215"/>
            <p:cNvSpPr>
              <a:spLocks noChangeArrowheads="1"/>
            </p:cNvSpPr>
            <p:nvPr/>
          </p:nvSpPr>
          <p:spPr bwMode="auto">
            <a:xfrm>
              <a:off x="3213" y="2564"/>
              <a:ext cx="146" cy="18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08" name="Rectangle 216"/>
            <p:cNvSpPr>
              <a:spLocks noChangeArrowheads="1"/>
            </p:cNvSpPr>
            <p:nvPr/>
          </p:nvSpPr>
          <p:spPr bwMode="auto">
            <a:xfrm>
              <a:off x="3204" y="2582"/>
              <a:ext cx="146" cy="18"/>
            </a:xfrm>
            <a:prstGeom prst="rect">
              <a:avLst/>
            </a:prstGeom>
            <a:solidFill>
              <a:srgbClr val="CBFE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09" name="Rectangle 217"/>
            <p:cNvSpPr>
              <a:spLocks noChangeArrowheads="1"/>
            </p:cNvSpPr>
            <p:nvPr/>
          </p:nvSpPr>
          <p:spPr bwMode="auto">
            <a:xfrm>
              <a:off x="3204" y="2600"/>
              <a:ext cx="146" cy="18"/>
            </a:xfrm>
            <a:prstGeom prst="rect">
              <a:avLst/>
            </a:prstGeom>
            <a:solidFill>
              <a:srgbClr val="CBFD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10" name="Rectangle 218"/>
            <p:cNvSpPr>
              <a:spLocks noChangeArrowheads="1"/>
            </p:cNvSpPr>
            <p:nvPr/>
          </p:nvSpPr>
          <p:spPr bwMode="auto">
            <a:xfrm>
              <a:off x="3204" y="2618"/>
              <a:ext cx="146" cy="9"/>
            </a:xfrm>
            <a:prstGeom prst="rect">
              <a:avLst/>
            </a:prstGeom>
            <a:solidFill>
              <a:srgbClr val="CAFD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11" name="Rectangle 219"/>
            <p:cNvSpPr>
              <a:spLocks noChangeArrowheads="1"/>
            </p:cNvSpPr>
            <p:nvPr/>
          </p:nvSpPr>
          <p:spPr bwMode="auto">
            <a:xfrm>
              <a:off x="3204" y="2627"/>
              <a:ext cx="146" cy="10"/>
            </a:xfrm>
            <a:prstGeom prst="rect">
              <a:avLst/>
            </a:prstGeom>
            <a:solidFill>
              <a:srgbClr val="CAFC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12" name="Rectangle 220"/>
            <p:cNvSpPr>
              <a:spLocks noChangeArrowheads="1"/>
            </p:cNvSpPr>
            <p:nvPr/>
          </p:nvSpPr>
          <p:spPr bwMode="auto">
            <a:xfrm>
              <a:off x="3204" y="2637"/>
              <a:ext cx="146" cy="9"/>
            </a:xfrm>
            <a:prstGeom prst="rect">
              <a:avLst/>
            </a:prstGeom>
            <a:solidFill>
              <a:srgbClr val="C9FB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13" name="Rectangle 221"/>
            <p:cNvSpPr>
              <a:spLocks noChangeArrowheads="1"/>
            </p:cNvSpPr>
            <p:nvPr/>
          </p:nvSpPr>
          <p:spPr bwMode="auto">
            <a:xfrm>
              <a:off x="3204" y="2646"/>
              <a:ext cx="146" cy="18"/>
            </a:xfrm>
            <a:prstGeom prst="rect">
              <a:avLst/>
            </a:prstGeom>
            <a:solidFill>
              <a:srgbClr val="C8FB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14" name="Rectangle 222"/>
            <p:cNvSpPr>
              <a:spLocks noChangeArrowheads="1"/>
            </p:cNvSpPr>
            <p:nvPr/>
          </p:nvSpPr>
          <p:spPr bwMode="auto">
            <a:xfrm>
              <a:off x="3204" y="2664"/>
              <a:ext cx="146" cy="9"/>
            </a:xfrm>
            <a:prstGeom prst="rect">
              <a:avLst/>
            </a:prstGeom>
            <a:solidFill>
              <a:srgbClr val="C8FA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15" name="Rectangle 223"/>
            <p:cNvSpPr>
              <a:spLocks noChangeArrowheads="1"/>
            </p:cNvSpPr>
            <p:nvPr/>
          </p:nvSpPr>
          <p:spPr bwMode="auto">
            <a:xfrm>
              <a:off x="3204" y="2673"/>
              <a:ext cx="146" cy="9"/>
            </a:xfrm>
            <a:prstGeom prst="rect">
              <a:avLst/>
            </a:prstGeom>
            <a:solidFill>
              <a:srgbClr val="C7F9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16" name="Rectangle 224"/>
            <p:cNvSpPr>
              <a:spLocks noChangeArrowheads="1"/>
            </p:cNvSpPr>
            <p:nvPr/>
          </p:nvSpPr>
          <p:spPr bwMode="auto">
            <a:xfrm>
              <a:off x="3204" y="2682"/>
              <a:ext cx="146" cy="9"/>
            </a:xfrm>
            <a:prstGeom prst="rect">
              <a:avLst/>
            </a:prstGeom>
            <a:solidFill>
              <a:srgbClr val="C6F8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17" name="Rectangle 225"/>
            <p:cNvSpPr>
              <a:spLocks noChangeArrowheads="1"/>
            </p:cNvSpPr>
            <p:nvPr/>
          </p:nvSpPr>
          <p:spPr bwMode="auto">
            <a:xfrm>
              <a:off x="3204" y="2691"/>
              <a:ext cx="146" cy="10"/>
            </a:xfrm>
            <a:prstGeom prst="rect">
              <a:avLst/>
            </a:prstGeom>
            <a:solidFill>
              <a:srgbClr val="C5F7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18" name="Rectangle 226"/>
            <p:cNvSpPr>
              <a:spLocks noChangeArrowheads="1"/>
            </p:cNvSpPr>
            <p:nvPr/>
          </p:nvSpPr>
          <p:spPr bwMode="auto">
            <a:xfrm>
              <a:off x="3204" y="2701"/>
              <a:ext cx="146" cy="9"/>
            </a:xfrm>
            <a:prstGeom prst="rect">
              <a:avLst/>
            </a:prstGeom>
            <a:solidFill>
              <a:srgbClr val="C5F6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19" name="Rectangle 227"/>
            <p:cNvSpPr>
              <a:spLocks noChangeArrowheads="1"/>
            </p:cNvSpPr>
            <p:nvPr/>
          </p:nvSpPr>
          <p:spPr bwMode="auto">
            <a:xfrm>
              <a:off x="3204" y="2710"/>
              <a:ext cx="146" cy="9"/>
            </a:xfrm>
            <a:prstGeom prst="rect">
              <a:avLst/>
            </a:prstGeom>
            <a:solidFill>
              <a:srgbClr val="C4F5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20" name="Rectangle 228"/>
            <p:cNvSpPr>
              <a:spLocks noChangeArrowheads="1"/>
            </p:cNvSpPr>
            <p:nvPr/>
          </p:nvSpPr>
          <p:spPr bwMode="auto">
            <a:xfrm>
              <a:off x="3204" y="2719"/>
              <a:ext cx="146" cy="9"/>
            </a:xfrm>
            <a:prstGeom prst="rect">
              <a:avLst/>
            </a:prstGeom>
            <a:solidFill>
              <a:srgbClr val="C3F4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21" name="Rectangle 229"/>
            <p:cNvSpPr>
              <a:spLocks noChangeArrowheads="1"/>
            </p:cNvSpPr>
            <p:nvPr/>
          </p:nvSpPr>
          <p:spPr bwMode="auto">
            <a:xfrm>
              <a:off x="3204" y="2728"/>
              <a:ext cx="146" cy="9"/>
            </a:xfrm>
            <a:prstGeom prst="rect">
              <a:avLst/>
            </a:prstGeom>
            <a:solidFill>
              <a:srgbClr val="C2F3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22" name="Rectangle 230"/>
            <p:cNvSpPr>
              <a:spLocks noChangeArrowheads="1"/>
            </p:cNvSpPr>
            <p:nvPr/>
          </p:nvSpPr>
          <p:spPr bwMode="auto">
            <a:xfrm>
              <a:off x="3204" y="2737"/>
              <a:ext cx="146" cy="9"/>
            </a:xfrm>
            <a:prstGeom prst="rect">
              <a:avLst/>
            </a:prstGeom>
            <a:solidFill>
              <a:srgbClr val="C1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23" name="Rectangle 231"/>
            <p:cNvSpPr>
              <a:spLocks noChangeArrowheads="1"/>
            </p:cNvSpPr>
            <p:nvPr/>
          </p:nvSpPr>
          <p:spPr bwMode="auto">
            <a:xfrm>
              <a:off x="3204" y="2746"/>
              <a:ext cx="146" cy="9"/>
            </a:xfrm>
            <a:prstGeom prst="rect">
              <a:avLst/>
            </a:prstGeom>
            <a:solidFill>
              <a:srgbClr val="C1F0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24" name="Rectangle 232"/>
            <p:cNvSpPr>
              <a:spLocks noChangeArrowheads="1"/>
            </p:cNvSpPr>
            <p:nvPr/>
          </p:nvSpPr>
          <p:spPr bwMode="auto">
            <a:xfrm>
              <a:off x="3204" y="2755"/>
              <a:ext cx="146" cy="10"/>
            </a:xfrm>
            <a:prstGeom prst="rect">
              <a:avLst/>
            </a:prstGeom>
            <a:solidFill>
              <a:srgbClr val="C0EF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25" name="Rectangle 233"/>
            <p:cNvSpPr>
              <a:spLocks noChangeArrowheads="1"/>
            </p:cNvSpPr>
            <p:nvPr/>
          </p:nvSpPr>
          <p:spPr bwMode="auto">
            <a:xfrm>
              <a:off x="3204" y="2765"/>
              <a:ext cx="146" cy="9"/>
            </a:xfrm>
            <a:prstGeom prst="rect">
              <a:avLst/>
            </a:prstGeom>
            <a:solidFill>
              <a:srgbClr val="BEE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26" name="Rectangle 234"/>
            <p:cNvSpPr>
              <a:spLocks noChangeArrowheads="1"/>
            </p:cNvSpPr>
            <p:nvPr/>
          </p:nvSpPr>
          <p:spPr bwMode="auto">
            <a:xfrm>
              <a:off x="3204" y="2774"/>
              <a:ext cx="146" cy="9"/>
            </a:xfrm>
            <a:prstGeom prst="rect">
              <a:avLst/>
            </a:prstGeom>
            <a:solidFill>
              <a:srgbClr val="BDEC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27" name="Rectangle 235"/>
            <p:cNvSpPr>
              <a:spLocks noChangeArrowheads="1"/>
            </p:cNvSpPr>
            <p:nvPr/>
          </p:nvSpPr>
          <p:spPr bwMode="auto">
            <a:xfrm>
              <a:off x="3204" y="2783"/>
              <a:ext cx="146" cy="9"/>
            </a:xfrm>
            <a:prstGeom prst="rect">
              <a:avLst/>
            </a:prstGeom>
            <a:solidFill>
              <a:srgbClr val="BCEB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28" name="Rectangle 236"/>
            <p:cNvSpPr>
              <a:spLocks noChangeArrowheads="1"/>
            </p:cNvSpPr>
            <p:nvPr/>
          </p:nvSpPr>
          <p:spPr bwMode="auto">
            <a:xfrm>
              <a:off x="3204" y="2792"/>
              <a:ext cx="146" cy="9"/>
            </a:xfrm>
            <a:prstGeom prst="rect">
              <a:avLst/>
            </a:prstGeom>
            <a:solidFill>
              <a:srgbClr val="BAE9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29" name="Rectangle 237"/>
            <p:cNvSpPr>
              <a:spLocks noChangeArrowheads="1"/>
            </p:cNvSpPr>
            <p:nvPr/>
          </p:nvSpPr>
          <p:spPr bwMode="auto">
            <a:xfrm>
              <a:off x="3204" y="2801"/>
              <a:ext cx="146" cy="9"/>
            </a:xfrm>
            <a:prstGeom prst="rect">
              <a:avLst/>
            </a:prstGeom>
            <a:solidFill>
              <a:srgbClr val="B9E7E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30" name="Rectangle 238"/>
            <p:cNvSpPr>
              <a:spLocks noChangeArrowheads="1"/>
            </p:cNvSpPr>
            <p:nvPr/>
          </p:nvSpPr>
          <p:spPr bwMode="auto">
            <a:xfrm>
              <a:off x="3204" y="2810"/>
              <a:ext cx="146" cy="9"/>
            </a:xfrm>
            <a:prstGeom prst="rect">
              <a:avLst/>
            </a:prstGeom>
            <a:solidFill>
              <a:srgbClr val="B7E5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31" name="Rectangle 239"/>
            <p:cNvSpPr>
              <a:spLocks noChangeArrowheads="1"/>
            </p:cNvSpPr>
            <p:nvPr/>
          </p:nvSpPr>
          <p:spPr bwMode="auto">
            <a:xfrm>
              <a:off x="3204" y="2819"/>
              <a:ext cx="146" cy="9"/>
            </a:xfrm>
            <a:prstGeom prst="rect">
              <a:avLst/>
            </a:prstGeom>
            <a:solidFill>
              <a:srgbClr val="B5E3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32" name="Rectangle 240"/>
            <p:cNvSpPr>
              <a:spLocks noChangeArrowheads="1"/>
            </p:cNvSpPr>
            <p:nvPr/>
          </p:nvSpPr>
          <p:spPr bwMode="auto">
            <a:xfrm>
              <a:off x="3204" y="2828"/>
              <a:ext cx="146" cy="10"/>
            </a:xfrm>
            <a:prstGeom prst="rect">
              <a:avLst/>
            </a:prstGeom>
            <a:solidFill>
              <a:srgbClr val="B4E2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33" name="Rectangle 241"/>
            <p:cNvSpPr>
              <a:spLocks noChangeArrowheads="1"/>
            </p:cNvSpPr>
            <p:nvPr/>
          </p:nvSpPr>
          <p:spPr bwMode="auto">
            <a:xfrm>
              <a:off x="3204" y="2838"/>
              <a:ext cx="146" cy="9"/>
            </a:xfrm>
            <a:prstGeom prst="rect">
              <a:avLst/>
            </a:prstGeom>
            <a:solidFill>
              <a:srgbClr val="B3E0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34" name="Rectangle 242"/>
            <p:cNvSpPr>
              <a:spLocks noChangeArrowheads="1"/>
            </p:cNvSpPr>
            <p:nvPr/>
          </p:nvSpPr>
          <p:spPr bwMode="auto">
            <a:xfrm>
              <a:off x="3204" y="2847"/>
              <a:ext cx="146" cy="9"/>
            </a:xfrm>
            <a:prstGeom prst="rect">
              <a:avLst/>
            </a:prstGeom>
            <a:solidFill>
              <a:srgbClr val="B1DD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35" name="Rectangle 243"/>
            <p:cNvSpPr>
              <a:spLocks noChangeArrowheads="1"/>
            </p:cNvSpPr>
            <p:nvPr/>
          </p:nvSpPr>
          <p:spPr bwMode="auto">
            <a:xfrm>
              <a:off x="3204" y="2856"/>
              <a:ext cx="146" cy="9"/>
            </a:xfrm>
            <a:prstGeom prst="rect">
              <a:avLst/>
            </a:prstGeom>
            <a:solidFill>
              <a:srgbClr val="AFDB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36" name="Rectangle 244"/>
            <p:cNvSpPr>
              <a:spLocks noChangeArrowheads="1"/>
            </p:cNvSpPr>
            <p:nvPr/>
          </p:nvSpPr>
          <p:spPr bwMode="auto">
            <a:xfrm>
              <a:off x="3204" y="2865"/>
              <a:ext cx="146" cy="9"/>
            </a:xfrm>
            <a:prstGeom prst="rect">
              <a:avLst/>
            </a:prstGeom>
            <a:solidFill>
              <a:srgbClr val="ADD9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37" name="Rectangle 245"/>
            <p:cNvSpPr>
              <a:spLocks noChangeArrowheads="1"/>
            </p:cNvSpPr>
            <p:nvPr/>
          </p:nvSpPr>
          <p:spPr bwMode="auto">
            <a:xfrm>
              <a:off x="3204" y="2874"/>
              <a:ext cx="146" cy="9"/>
            </a:xfrm>
            <a:prstGeom prst="rect">
              <a:avLst/>
            </a:prstGeom>
            <a:solidFill>
              <a:srgbClr val="ACD6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38" name="Rectangle 246"/>
            <p:cNvSpPr>
              <a:spLocks noChangeArrowheads="1"/>
            </p:cNvSpPr>
            <p:nvPr/>
          </p:nvSpPr>
          <p:spPr bwMode="auto">
            <a:xfrm>
              <a:off x="3204" y="2883"/>
              <a:ext cx="146" cy="9"/>
            </a:xfrm>
            <a:prstGeom prst="rect">
              <a:avLst/>
            </a:prstGeom>
            <a:solidFill>
              <a:srgbClr val="AAD4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39" name="Rectangle 247"/>
            <p:cNvSpPr>
              <a:spLocks noChangeArrowheads="1"/>
            </p:cNvSpPr>
            <p:nvPr/>
          </p:nvSpPr>
          <p:spPr bwMode="auto">
            <a:xfrm>
              <a:off x="3204" y="2892"/>
              <a:ext cx="146" cy="10"/>
            </a:xfrm>
            <a:prstGeom prst="rect">
              <a:avLst/>
            </a:prstGeom>
            <a:solidFill>
              <a:srgbClr val="A8D1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40" name="Rectangle 248"/>
            <p:cNvSpPr>
              <a:spLocks noChangeArrowheads="1"/>
            </p:cNvSpPr>
            <p:nvPr/>
          </p:nvSpPr>
          <p:spPr bwMode="auto">
            <a:xfrm>
              <a:off x="3204" y="2902"/>
              <a:ext cx="146" cy="9"/>
            </a:xfrm>
            <a:prstGeom prst="rect">
              <a:avLst/>
            </a:prstGeom>
            <a:solidFill>
              <a:srgbClr val="A6CF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41" name="Rectangle 249"/>
            <p:cNvSpPr>
              <a:spLocks noChangeArrowheads="1"/>
            </p:cNvSpPr>
            <p:nvPr/>
          </p:nvSpPr>
          <p:spPr bwMode="auto">
            <a:xfrm>
              <a:off x="3204" y="2911"/>
              <a:ext cx="146" cy="9"/>
            </a:xfrm>
            <a:prstGeom prst="rect">
              <a:avLst/>
            </a:prstGeom>
            <a:solidFill>
              <a:srgbClr val="A4CD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42" name="Rectangle 250"/>
            <p:cNvSpPr>
              <a:spLocks noChangeArrowheads="1"/>
            </p:cNvSpPr>
            <p:nvPr/>
          </p:nvSpPr>
          <p:spPr bwMode="auto">
            <a:xfrm>
              <a:off x="3204" y="2920"/>
              <a:ext cx="146" cy="9"/>
            </a:xfrm>
            <a:prstGeom prst="rect">
              <a:avLst/>
            </a:prstGeom>
            <a:solidFill>
              <a:srgbClr val="A2CA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43" name="Rectangle 251"/>
            <p:cNvSpPr>
              <a:spLocks noChangeArrowheads="1"/>
            </p:cNvSpPr>
            <p:nvPr/>
          </p:nvSpPr>
          <p:spPr bwMode="auto">
            <a:xfrm>
              <a:off x="3204" y="2929"/>
              <a:ext cx="146" cy="9"/>
            </a:xfrm>
            <a:prstGeom prst="rect">
              <a:avLst/>
            </a:prstGeom>
            <a:solidFill>
              <a:srgbClr val="A0C8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44" name="Rectangle 252"/>
            <p:cNvSpPr>
              <a:spLocks noChangeArrowheads="1"/>
            </p:cNvSpPr>
            <p:nvPr/>
          </p:nvSpPr>
          <p:spPr bwMode="auto">
            <a:xfrm>
              <a:off x="3204" y="2938"/>
              <a:ext cx="146" cy="9"/>
            </a:xfrm>
            <a:prstGeom prst="rect">
              <a:avLst/>
            </a:prstGeom>
            <a:solidFill>
              <a:srgbClr val="9DC5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45" name="Rectangle 253"/>
            <p:cNvSpPr>
              <a:spLocks noChangeArrowheads="1"/>
            </p:cNvSpPr>
            <p:nvPr/>
          </p:nvSpPr>
          <p:spPr bwMode="auto">
            <a:xfrm>
              <a:off x="3204" y="2947"/>
              <a:ext cx="146" cy="9"/>
            </a:xfrm>
            <a:prstGeom prst="rect">
              <a:avLst/>
            </a:prstGeom>
            <a:solidFill>
              <a:srgbClr val="9BC2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46" name="Rectangle 254"/>
            <p:cNvSpPr>
              <a:spLocks noChangeArrowheads="1"/>
            </p:cNvSpPr>
            <p:nvPr/>
          </p:nvSpPr>
          <p:spPr bwMode="auto">
            <a:xfrm>
              <a:off x="3204" y="2956"/>
              <a:ext cx="146" cy="10"/>
            </a:xfrm>
            <a:prstGeom prst="rect">
              <a:avLst/>
            </a:prstGeom>
            <a:solidFill>
              <a:srgbClr val="99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47" name="Rectangle 255"/>
            <p:cNvSpPr>
              <a:spLocks noChangeArrowheads="1"/>
            </p:cNvSpPr>
            <p:nvPr/>
          </p:nvSpPr>
          <p:spPr bwMode="auto">
            <a:xfrm>
              <a:off x="3204" y="2966"/>
              <a:ext cx="146" cy="9"/>
            </a:xfrm>
            <a:prstGeom prst="rect">
              <a:avLst/>
            </a:prstGeom>
            <a:solidFill>
              <a:srgbClr val="97BD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48" name="Rectangle 256"/>
            <p:cNvSpPr>
              <a:spLocks noChangeArrowheads="1"/>
            </p:cNvSpPr>
            <p:nvPr/>
          </p:nvSpPr>
          <p:spPr bwMode="auto">
            <a:xfrm>
              <a:off x="3204" y="2975"/>
              <a:ext cx="146" cy="9"/>
            </a:xfrm>
            <a:prstGeom prst="rect">
              <a:avLst/>
            </a:prstGeom>
            <a:solidFill>
              <a:srgbClr val="95BA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49" name="Rectangle 257"/>
            <p:cNvSpPr>
              <a:spLocks noChangeArrowheads="1"/>
            </p:cNvSpPr>
            <p:nvPr/>
          </p:nvSpPr>
          <p:spPr bwMode="auto">
            <a:xfrm>
              <a:off x="3204" y="2984"/>
              <a:ext cx="146" cy="9"/>
            </a:xfrm>
            <a:prstGeom prst="rect">
              <a:avLst/>
            </a:prstGeom>
            <a:solidFill>
              <a:srgbClr val="92B7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50" name="Rectangle 258"/>
            <p:cNvSpPr>
              <a:spLocks noChangeArrowheads="1"/>
            </p:cNvSpPr>
            <p:nvPr/>
          </p:nvSpPr>
          <p:spPr bwMode="auto">
            <a:xfrm>
              <a:off x="3204" y="2993"/>
              <a:ext cx="146" cy="9"/>
            </a:xfrm>
            <a:prstGeom prst="rect">
              <a:avLst/>
            </a:prstGeom>
            <a:solidFill>
              <a:srgbClr val="90B4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51" name="Rectangle 259"/>
            <p:cNvSpPr>
              <a:spLocks noChangeArrowheads="1"/>
            </p:cNvSpPr>
            <p:nvPr/>
          </p:nvSpPr>
          <p:spPr bwMode="auto">
            <a:xfrm>
              <a:off x="3204" y="3002"/>
              <a:ext cx="146" cy="9"/>
            </a:xfrm>
            <a:prstGeom prst="rect">
              <a:avLst/>
            </a:prstGeom>
            <a:solidFill>
              <a:srgbClr val="8EB2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52" name="Rectangle 260"/>
            <p:cNvSpPr>
              <a:spLocks noChangeArrowheads="1"/>
            </p:cNvSpPr>
            <p:nvPr/>
          </p:nvSpPr>
          <p:spPr bwMode="auto">
            <a:xfrm>
              <a:off x="3204" y="3011"/>
              <a:ext cx="146" cy="9"/>
            </a:xfrm>
            <a:prstGeom prst="rect">
              <a:avLst/>
            </a:prstGeom>
            <a:solidFill>
              <a:srgbClr val="8BAF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53" name="Rectangle 261"/>
            <p:cNvSpPr>
              <a:spLocks noChangeArrowheads="1"/>
            </p:cNvSpPr>
            <p:nvPr/>
          </p:nvSpPr>
          <p:spPr bwMode="auto">
            <a:xfrm>
              <a:off x="3204" y="3020"/>
              <a:ext cx="146" cy="9"/>
            </a:xfrm>
            <a:prstGeom prst="rect">
              <a:avLst/>
            </a:prstGeom>
            <a:solidFill>
              <a:srgbClr val="89AC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54" name="Rectangle 262"/>
            <p:cNvSpPr>
              <a:spLocks noChangeArrowheads="1"/>
            </p:cNvSpPr>
            <p:nvPr/>
          </p:nvSpPr>
          <p:spPr bwMode="auto">
            <a:xfrm>
              <a:off x="3204" y="3029"/>
              <a:ext cx="146" cy="10"/>
            </a:xfrm>
            <a:prstGeom prst="rect">
              <a:avLst/>
            </a:prstGeom>
            <a:solidFill>
              <a:srgbClr val="87A9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55" name="Rectangle 263"/>
            <p:cNvSpPr>
              <a:spLocks noChangeArrowheads="1"/>
            </p:cNvSpPr>
            <p:nvPr/>
          </p:nvSpPr>
          <p:spPr bwMode="auto">
            <a:xfrm>
              <a:off x="3204" y="3039"/>
              <a:ext cx="146" cy="9"/>
            </a:xfrm>
            <a:prstGeom prst="rect">
              <a:avLst/>
            </a:prstGeom>
            <a:solidFill>
              <a:srgbClr val="85A7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56" name="Rectangle 264"/>
            <p:cNvSpPr>
              <a:spLocks noChangeArrowheads="1"/>
            </p:cNvSpPr>
            <p:nvPr/>
          </p:nvSpPr>
          <p:spPr bwMode="auto">
            <a:xfrm>
              <a:off x="3204" y="3048"/>
              <a:ext cx="146" cy="9"/>
            </a:xfrm>
            <a:prstGeom prst="rect">
              <a:avLst/>
            </a:prstGeom>
            <a:solidFill>
              <a:srgbClr val="83A4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57" name="Rectangle 265"/>
            <p:cNvSpPr>
              <a:spLocks noChangeArrowheads="1"/>
            </p:cNvSpPr>
            <p:nvPr/>
          </p:nvSpPr>
          <p:spPr bwMode="auto">
            <a:xfrm>
              <a:off x="3204" y="3057"/>
              <a:ext cx="146" cy="9"/>
            </a:xfrm>
            <a:prstGeom prst="rect">
              <a:avLst/>
            </a:prstGeom>
            <a:solidFill>
              <a:srgbClr val="81A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58" name="Rectangle 266"/>
            <p:cNvSpPr>
              <a:spLocks noChangeArrowheads="1"/>
            </p:cNvSpPr>
            <p:nvPr/>
          </p:nvSpPr>
          <p:spPr bwMode="auto">
            <a:xfrm>
              <a:off x="3204" y="3066"/>
              <a:ext cx="146" cy="9"/>
            </a:xfrm>
            <a:prstGeom prst="rect">
              <a:avLst/>
            </a:prstGeom>
            <a:solidFill>
              <a:srgbClr val="7F9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59" name="Rectangle 267"/>
            <p:cNvSpPr>
              <a:spLocks noChangeArrowheads="1"/>
            </p:cNvSpPr>
            <p:nvPr/>
          </p:nvSpPr>
          <p:spPr bwMode="auto">
            <a:xfrm>
              <a:off x="3204" y="3075"/>
              <a:ext cx="146" cy="9"/>
            </a:xfrm>
            <a:prstGeom prst="rect">
              <a:avLst/>
            </a:prstGeom>
            <a:solidFill>
              <a:srgbClr val="7D9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60" name="Rectangle 268"/>
            <p:cNvSpPr>
              <a:spLocks noChangeArrowheads="1"/>
            </p:cNvSpPr>
            <p:nvPr/>
          </p:nvSpPr>
          <p:spPr bwMode="auto">
            <a:xfrm>
              <a:off x="3204" y="3084"/>
              <a:ext cx="146" cy="9"/>
            </a:xfrm>
            <a:prstGeom prst="rect">
              <a:avLst/>
            </a:prstGeom>
            <a:solidFill>
              <a:srgbClr val="7B9A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61" name="Rectangle 269"/>
            <p:cNvSpPr>
              <a:spLocks noChangeArrowheads="1"/>
            </p:cNvSpPr>
            <p:nvPr/>
          </p:nvSpPr>
          <p:spPr bwMode="auto">
            <a:xfrm>
              <a:off x="3204" y="3093"/>
              <a:ext cx="146" cy="10"/>
            </a:xfrm>
            <a:prstGeom prst="rect">
              <a:avLst/>
            </a:prstGeom>
            <a:solidFill>
              <a:srgbClr val="7997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62" name="Rectangle 270"/>
            <p:cNvSpPr>
              <a:spLocks noChangeArrowheads="1"/>
            </p:cNvSpPr>
            <p:nvPr/>
          </p:nvSpPr>
          <p:spPr bwMode="auto">
            <a:xfrm>
              <a:off x="3204" y="3103"/>
              <a:ext cx="146" cy="9"/>
            </a:xfrm>
            <a:prstGeom prst="rect">
              <a:avLst/>
            </a:prstGeom>
            <a:solidFill>
              <a:srgbClr val="7795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63" name="Rectangle 271"/>
            <p:cNvSpPr>
              <a:spLocks noChangeArrowheads="1"/>
            </p:cNvSpPr>
            <p:nvPr/>
          </p:nvSpPr>
          <p:spPr bwMode="auto">
            <a:xfrm>
              <a:off x="3204" y="3112"/>
              <a:ext cx="146" cy="9"/>
            </a:xfrm>
            <a:prstGeom prst="rect">
              <a:avLst/>
            </a:prstGeom>
            <a:solidFill>
              <a:srgbClr val="7593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64" name="Rectangle 272"/>
            <p:cNvSpPr>
              <a:spLocks noChangeArrowheads="1"/>
            </p:cNvSpPr>
            <p:nvPr/>
          </p:nvSpPr>
          <p:spPr bwMode="auto">
            <a:xfrm>
              <a:off x="3204" y="3121"/>
              <a:ext cx="146" cy="9"/>
            </a:xfrm>
            <a:prstGeom prst="rect">
              <a:avLst/>
            </a:prstGeom>
            <a:solidFill>
              <a:srgbClr val="7390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65" name="Rectangle 273"/>
            <p:cNvSpPr>
              <a:spLocks noChangeArrowheads="1"/>
            </p:cNvSpPr>
            <p:nvPr/>
          </p:nvSpPr>
          <p:spPr bwMode="auto">
            <a:xfrm>
              <a:off x="3204" y="3130"/>
              <a:ext cx="146" cy="9"/>
            </a:xfrm>
            <a:prstGeom prst="rect">
              <a:avLst/>
            </a:prstGeom>
            <a:solidFill>
              <a:srgbClr val="718E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66" name="Rectangle 274"/>
            <p:cNvSpPr>
              <a:spLocks noChangeArrowheads="1"/>
            </p:cNvSpPr>
            <p:nvPr/>
          </p:nvSpPr>
          <p:spPr bwMode="auto">
            <a:xfrm>
              <a:off x="3204" y="3139"/>
              <a:ext cx="146" cy="9"/>
            </a:xfrm>
            <a:prstGeom prst="rect">
              <a:avLst/>
            </a:prstGeom>
            <a:solidFill>
              <a:srgbClr val="6F8C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67" name="Rectangle 275"/>
            <p:cNvSpPr>
              <a:spLocks noChangeArrowheads="1"/>
            </p:cNvSpPr>
            <p:nvPr/>
          </p:nvSpPr>
          <p:spPr bwMode="auto">
            <a:xfrm>
              <a:off x="3204" y="3148"/>
              <a:ext cx="146" cy="9"/>
            </a:xfrm>
            <a:prstGeom prst="rect">
              <a:avLst/>
            </a:prstGeom>
            <a:solidFill>
              <a:srgbClr val="6E8A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68" name="Rectangle 276"/>
            <p:cNvSpPr>
              <a:spLocks noChangeArrowheads="1"/>
            </p:cNvSpPr>
            <p:nvPr/>
          </p:nvSpPr>
          <p:spPr bwMode="auto">
            <a:xfrm>
              <a:off x="3204" y="3157"/>
              <a:ext cx="146" cy="10"/>
            </a:xfrm>
            <a:prstGeom prst="rect">
              <a:avLst/>
            </a:prstGeom>
            <a:solidFill>
              <a:srgbClr val="6C88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69" name="Rectangle 277"/>
            <p:cNvSpPr>
              <a:spLocks noChangeArrowheads="1"/>
            </p:cNvSpPr>
            <p:nvPr/>
          </p:nvSpPr>
          <p:spPr bwMode="auto">
            <a:xfrm>
              <a:off x="3204" y="3167"/>
              <a:ext cx="146" cy="9"/>
            </a:xfrm>
            <a:prstGeom prst="rect">
              <a:avLst/>
            </a:prstGeom>
            <a:solidFill>
              <a:srgbClr val="6B86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70" name="Rectangle 278"/>
            <p:cNvSpPr>
              <a:spLocks noChangeArrowheads="1"/>
            </p:cNvSpPr>
            <p:nvPr/>
          </p:nvSpPr>
          <p:spPr bwMode="auto">
            <a:xfrm>
              <a:off x="3204" y="3176"/>
              <a:ext cx="146" cy="9"/>
            </a:xfrm>
            <a:prstGeom prst="rect">
              <a:avLst/>
            </a:prstGeom>
            <a:solidFill>
              <a:srgbClr val="6A84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71" name="Rectangle 279"/>
            <p:cNvSpPr>
              <a:spLocks noChangeArrowheads="1"/>
            </p:cNvSpPr>
            <p:nvPr/>
          </p:nvSpPr>
          <p:spPr bwMode="auto">
            <a:xfrm>
              <a:off x="3204" y="3185"/>
              <a:ext cx="146" cy="9"/>
            </a:xfrm>
            <a:prstGeom prst="rect">
              <a:avLst/>
            </a:prstGeom>
            <a:solidFill>
              <a:srgbClr val="6882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72" name="Rectangle 280"/>
            <p:cNvSpPr>
              <a:spLocks noChangeArrowheads="1"/>
            </p:cNvSpPr>
            <p:nvPr/>
          </p:nvSpPr>
          <p:spPr bwMode="auto">
            <a:xfrm>
              <a:off x="3204" y="3194"/>
              <a:ext cx="146" cy="9"/>
            </a:xfrm>
            <a:prstGeom prst="rect">
              <a:avLst/>
            </a:prstGeom>
            <a:solidFill>
              <a:srgbClr val="6781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73" name="Rectangle 281"/>
            <p:cNvSpPr>
              <a:spLocks noChangeArrowheads="1"/>
            </p:cNvSpPr>
            <p:nvPr/>
          </p:nvSpPr>
          <p:spPr bwMode="auto">
            <a:xfrm>
              <a:off x="3204" y="3203"/>
              <a:ext cx="146" cy="9"/>
            </a:xfrm>
            <a:prstGeom prst="rect">
              <a:avLst/>
            </a:prstGeom>
            <a:solidFill>
              <a:srgbClr val="66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74" name="Rectangle 282"/>
            <p:cNvSpPr>
              <a:spLocks noChangeArrowheads="1"/>
            </p:cNvSpPr>
            <p:nvPr/>
          </p:nvSpPr>
          <p:spPr bwMode="auto">
            <a:xfrm>
              <a:off x="3204" y="3212"/>
              <a:ext cx="146" cy="9"/>
            </a:xfrm>
            <a:prstGeom prst="rect">
              <a:avLst/>
            </a:prstGeom>
            <a:solidFill>
              <a:srgbClr val="657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75" name="Rectangle 283"/>
            <p:cNvSpPr>
              <a:spLocks noChangeArrowheads="1"/>
            </p:cNvSpPr>
            <p:nvPr/>
          </p:nvSpPr>
          <p:spPr bwMode="auto">
            <a:xfrm>
              <a:off x="3204" y="3221"/>
              <a:ext cx="146" cy="9"/>
            </a:xfrm>
            <a:prstGeom prst="rect">
              <a:avLst/>
            </a:prstGeom>
            <a:solidFill>
              <a:srgbClr val="647D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76" name="Rectangle 284"/>
            <p:cNvSpPr>
              <a:spLocks noChangeArrowheads="1"/>
            </p:cNvSpPr>
            <p:nvPr/>
          </p:nvSpPr>
          <p:spPr bwMode="auto">
            <a:xfrm>
              <a:off x="3204" y="3230"/>
              <a:ext cx="146" cy="10"/>
            </a:xfrm>
            <a:prstGeom prst="rect">
              <a:avLst/>
            </a:prstGeom>
            <a:solidFill>
              <a:srgbClr val="627C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77" name="Rectangle 285"/>
            <p:cNvSpPr>
              <a:spLocks noChangeArrowheads="1"/>
            </p:cNvSpPr>
            <p:nvPr/>
          </p:nvSpPr>
          <p:spPr bwMode="auto">
            <a:xfrm>
              <a:off x="3204" y="3240"/>
              <a:ext cx="146" cy="9"/>
            </a:xfrm>
            <a:prstGeom prst="rect">
              <a:avLst/>
            </a:prstGeom>
            <a:solidFill>
              <a:srgbClr val="617B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78" name="Rectangle 286"/>
            <p:cNvSpPr>
              <a:spLocks noChangeArrowheads="1"/>
            </p:cNvSpPr>
            <p:nvPr/>
          </p:nvSpPr>
          <p:spPr bwMode="auto">
            <a:xfrm>
              <a:off x="3204" y="3249"/>
              <a:ext cx="146" cy="9"/>
            </a:xfrm>
            <a:prstGeom prst="rect">
              <a:avLst/>
            </a:prstGeom>
            <a:solidFill>
              <a:srgbClr val="617A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79" name="Rectangle 287"/>
            <p:cNvSpPr>
              <a:spLocks noChangeArrowheads="1"/>
            </p:cNvSpPr>
            <p:nvPr/>
          </p:nvSpPr>
          <p:spPr bwMode="auto">
            <a:xfrm>
              <a:off x="3204" y="3258"/>
              <a:ext cx="146" cy="9"/>
            </a:xfrm>
            <a:prstGeom prst="rect">
              <a:avLst/>
            </a:prstGeom>
            <a:solidFill>
              <a:srgbClr val="6079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80" name="Rectangle 288"/>
            <p:cNvSpPr>
              <a:spLocks noChangeArrowheads="1"/>
            </p:cNvSpPr>
            <p:nvPr/>
          </p:nvSpPr>
          <p:spPr bwMode="auto">
            <a:xfrm>
              <a:off x="3204" y="3267"/>
              <a:ext cx="146" cy="9"/>
            </a:xfrm>
            <a:prstGeom prst="rect">
              <a:avLst/>
            </a:prstGeom>
            <a:solidFill>
              <a:srgbClr val="6078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81" name="Rectangle 289"/>
            <p:cNvSpPr>
              <a:spLocks noChangeArrowheads="1"/>
            </p:cNvSpPr>
            <p:nvPr/>
          </p:nvSpPr>
          <p:spPr bwMode="auto">
            <a:xfrm>
              <a:off x="3204" y="3276"/>
              <a:ext cx="146" cy="9"/>
            </a:xfrm>
            <a:prstGeom prst="rect">
              <a:avLst/>
            </a:prstGeom>
            <a:solidFill>
              <a:srgbClr val="5F77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82" name="Rectangle 290"/>
            <p:cNvSpPr>
              <a:spLocks noChangeArrowheads="1"/>
            </p:cNvSpPr>
            <p:nvPr/>
          </p:nvSpPr>
          <p:spPr bwMode="auto">
            <a:xfrm>
              <a:off x="3204" y="3285"/>
              <a:ext cx="146" cy="9"/>
            </a:xfrm>
            <a:prstGeom prst="rect">
              <a:avLst/>
            </a:prstGeom>
            <a:solidFill>
              <a:srgbClr val="5E76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83" name="Rectangle 291"/>
            <p:cNvSpPr>
              <a:spLocks noChangeArrowheads="1"/>
            </p:cNvSpPr>
            <p:nvPr/>
          </p:nvSpPr>
          <p:spPr bwMode="auto">
            <a:xfrm>
              <a:off x="3204" y="2564"/>
              <a:ext cx="146" cy="730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84" name="Rectangle 292"/>
            <p:cNvSpPr>
              <a:spLocks noChangeArrowheads="1"/>
            </p:cNvSpPr>
            <p:nvPr/>
          </p:nvSpPr>
          <p:spPr bwMode="auto">
            <a:xfrm>
              <a:off x="3734" y="1613"/>
              <a:ext cx="146" cy="92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85" name="Rectangle 293"/>
            <p:cNvSpPr>
              <a:spLocks noChangeArrowheads="1"/>
            </p:cNvSpPr>
            <p:nvPr/>
          </p:nvSpPr>
          <p:spPr bwMode="auto">
            <a:xfrm>
              <a:off x="3734" y="1705"/>
              <a:ext cx="146" cy="82"/>
            </a:xfrm>
            <a:prstGeom prst="rect">
              <a:avLst/>
            </a:prstGeom>
            <a:solidFill>
              <a:srgbClr val="CBFD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86" name="Rectangle 294"/>
            <p:cNvSpPr>
              <a:spLocks noChangeArrowheads="1"/>
            </p:cNvSpPr>
            <p:nvPr/>
          </p:nvSpPr>
          <p:spPr bwMode="auto">
            <a:xfrm>
              <a:off x="3734" y="1787"/>
              <a:ext cx="146" cy="73"/>
            </a:xfrm>
            <a:prstGeom prst="rect">
              <a:avLst/>
            </a:prstGeom>
            <a:solidFill>
              <a:srgbClr val="C9FB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87" name="Rectangle 295"/>
            <p:cNvSpPr>
              <a:spLocks noChangeArrowheads="1"/>
            </p:cNvSpPr>
            <p:nvPr/>
          </p:nvSpPr>
          <p:spPr bwMode="auto">
            <a:xfrm>
              <a:off x="3734" y="1860"/>
              <a:ext cx="146" cy="55"/>
            </a:xfrm>
            <a:prstGeom prst="rect">
              <a:avLst/>
            </a:prstGeom>
            <a:solidFill>
              <a:srgbClr val="C7F9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88" name="Rectangle 296"/>
            <p:cNvSpPr>
              <a:spLocks noChangeArrowheads="1"/>
            </p:cNvSpPr>
            <p:nvPr/>
          </p:nvSpPr>
          <p:spPr bwMode="auto">
            <a:xfrm>
              <a:off x="3734" y="1915"/>
              <a:ext cx="146" cy="36"/>
            </a:xfrm>
            <a:prstGeom prst="rect">
              <a:avLst/>
            </a:prstGeom>
            <a:solidFill>
              <a:srgbClr val="C5F7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89" name="Rectangle 297"/>
            <p:cNvSpPr>
              <a:spLocks noChangeArrowheads="1"/>
            </p:cNvSpPr>
            <p:nvPr/>
          </p:nvSpPr>
          <p:spPr bwMode="auto">
            <a:xfrm>
              <a:off x="3734" y="1951"/>
              <a:ext cx="146" cy="46"/>
            </a:xfrm>
            <a:prstGeom prst="rect">
              <a:avLst/>
            </a:prstGeom>
            <a:solidFill>
              <a:srgbClr val="C4F5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90" name="Rectangle 298"/>
            <p:cNvSpPr>
              <a:spLocks noChangeArrowheads="1"/>
            </p:cNvSpPr>
            <p:nvPr/>
          </p:nvSpPr>
          <p:spPr bwMode="auto">
            <a:xfrm>
              <a:off x="3734" y="1997"/>
              <a:ext cx="146" cy="28"/>
            </a:xfrm>
            <a:prstGeom prst="rect">
              <a:avLst/>
            </a:prstGeom>
            <a:solidFill>
              <a:srgbClr val="C2F3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91" name="Rectangle 299"/>
            <p:cNvSpPr>
              <a:spLocks noChangeArrowheads="1"/>
            </p:cNvSpPr>
            <p:nvPr/>
          </p:nvSpPr>
          <p:spPr bwMode="auto">
            <a:xfrm>
              <a:off x="3734" y="2025"/>
              <a:ext cx="146" cy="27"/>
            </a:xfrm>
            <a:prstGeom prst="rect">
              <a:avLst/>
            </a:prstGeom>
            <a:solidFill>
              <a:srgbClr val="C1F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92" name="Rectangle 300"/>
            <p:cNvSpPr>
              <a:spLocks noChangeArrowheads="1"/>
            </p:cNvSpPr>
            <p:nvPr/>
          </p:nvSpPr>
          <p:spPr bwMode="auto">
            <a:xfrm>
              <a:off x="3734" y="2052"/>
              <a:ext cx="146" cy="27"/>
            </a:xfrm>
            <a:prstGeom prst="rect">
              <a:avLst/>
            </a:prstGeom>
            <a:solidFill>
              <a:srgbClr val="C0EF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93" name="Rectangle 301"/>
            <p:cNvSpPr>
              <a:spLocks noChangeArrowheads="1"/>
            </p:cNvSpPr>
            <p:nvPr/>
          </p:nvSpPr>
          <p:spPr bwMode="auto">
            <a:xfrm>
              <a:off x="3734" y="2079"/>
              <a:ext cx="146" cy="28"/>
            </a:xfrm>
            <a:prstGeom prst="rect">
              <a:avLst/>
            </a:prstGeom>
            <a:solidFill>
              <a:srgbClr val="BEE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94" name="Rectangle 302"/>
            <p:cNvSpPr>
              <a:spLocks noChangeArrowheads="1"/>
            </p:cNvSpPr>
            <p:nvPr/>
          </p:nvSpPr>
          <p:spPr bwMode="auto">
            <a:xfrm>
              <a:off x="3734" y="2107"/>
              <a:ext cx="146" cy="27"/>
            </a:xfrm>
            <a:prstGeom prst="rect">
              <a:avLst/>
            </a:prstGeom>
            <a:solidFill>
              <a:srgbClr val="BDEC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95" name="Rectangle 303"/>
            <p:cNvSpPr>
              <a:spLocks noChangeArrowheads="1"/>
            </p:cNvSpPr>
            <p:nvPr/>
          </p:nvSpPr>
          <p:spPr bwMode="auto">
            <a:xfrm>
              <a:off x="3734" y="2134"/>
              <a:ext cx="146" cy="28"/>
            </a:xfrm>
            <a:prstGeom prst="rect">
              <a:avLst/>
            </a:prstGeom>
            <a:solidFill>
              <a:srgbClr val="BBEA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96" name="Rectangle 304"/>
            <p:cNvSpPr>
              <a:spLocks noChangeArrowheads="1"/>
            </p:cNvSpPr>
            <p:nvPr/>
          </p:nvSpPr>
          <p:spPr bwMode="auto">
            <a:xfrm>
              <a:off x="3734" y="2162"/>
              <a:ext cx="146" cy="18"/>
            </a:xfrm>
            <a:prstGeom prst="rect">
              <a:avLst/>
            </a:prstGeom>
            <a:solidFill>
              <a:srgbClr val="B9E8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97" name="Rectangle 305"/>
            <p:cNvSpPr>
              <a:spLocks noChangeArrowheads="1"/>
            </p:cNvSpPr>
            <p:nvPr/>
          </p:nvSpPr>
          <p:spPr bwMode="auto">
            <a:xfrm>
              <a:off x="3734" y="2180"/>
              <a:ext cx="146" cy="18"/>
            </a:xfrm>
            <a:prstGeom prst="rect">
              <a:avLst/>
            </a:prstGeom>
            <a:solidFill>
              <a:srgbClr val="B8E6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98" name="Rectangle 306"/>
            <p:cNvSpPr>
              <a:spLocks noChangeArrowheads="1"/>
            </p:cNvSpPr>
            <p:nvPr/>
          </p:nvSpPr>
          <p:spPr bwMode="auto">
            <a:xfrm>
              <a:off x="3734" y="2198"/>
              <a:ext cx="146" cy="28"/>
            </a:xfrm>
            <a:prstGeom prst="rect">
              <a:avLst/>
            </a:prstGeom>
            <a:solidFill>
              <a:srgbClr val="B6E4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099" name="Rectangle 307"/>
            <p:cNvSpPr>
              <a:spLocks noChangeArrowheads="1"/>
            </p:cNvSpPr>
            <p:nvPr/>
          </p:nvSpPr>
          <p:spPr bwMode="auto">
            <a:xfrm>
              <a:off x="3734" y="2226"/>
              <a:ext cx="146" cy="18"/>
            </a:xfrm>
            <a:prstGeom prst="rect">
              <a:avLst/>
            </a:prstGeom>
            <a:solidFill>
              <a:srgbClr val="B5E2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00" name="Rectangle 308"/>
            <p:cNvSpPr>
              <a:spLocks noChangeArrowheads="1"/>
            </p:cNvSpPr>
            <p:nvPr/>
          </p:nvSpPr>
          <p:spPr bwMode="auto">
            <a:xfrm>
              <a:off x="3734" y="2244"/>
              <a:ext cx="146" cy="18"/>
            </a:xfrm>
            <a:prstGeom prst="rect">
              <a:avLst/>
            </a:prstGeom>
            <a:solidFill>
              <a:srgbClr val="B3E0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01" name="Rectangle 309"/>
            <p:cNvSpPr>
              <a:spLocks noChangeArrowheads="1"/>
            </p:cNvSpPr>
            <p:nvPr/>
          </p:nvSpPr>
          <p:spPr bwMode="auto">
            <a:xfrm>
              <a:off x="3734" y="2262"/>
              <a:ext cx="146" cy="18"/>
            </a:xfrm>
            <a:prstGeom prst="rect">
              <a:avLst/>
            </a:prstGeom>
            <a:solidFill>
              <a:srgbClr val="B1DE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02" name="Rectangle 310"/>
            <p:cNvSpPr>
              <a:spLocks noChangeArrowheads="1"/>
            </p:cNvSpPr>
            <p:nvPr/>
          </p:nvSpPr>
          <p:spPr bwMode="auto">
            <a:xfrm>
              <a:off x="3734" y="2280"/>
              <a:ext cx="146" cy="19"/>
            </a:xfrm>
            <a:prstGeom prst="rect">
              <a:avLst/>
            </a:prstGeom>
            <a:solidFill>
              <a:srgbClr val="B0DC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03" name="Rectangle 311"/>
            <p:cNvSpPr>
              <a:spLocks noChangeArrowheads="1"/>
            </p:cNvSpPr>
            <p:nvPr/>
          </p:nvSpPr>
          <p:spPr bwMode="auto">
            <a:xfrm>
              <a:off x="3734" y="2299"/>
              <a:ext cx="146" cy="18"/>
            </a:xfrm>
            <a:prstGeom prst="rect">
              <a:avLst/>
            </a:prstGeom>
            <a:solidFill>
              <a:srgbClr val="AEDA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04" name="Rectangle 312"/>
            <p:cNvSpPr>
              <a:spLocks noChangeArrowheads="1"/>
            </p:cNvSpPr>
            <p:nvPr/>
          </p:nvSpPr>
          <p:spPr bwMode="auto">
            <a:xfrm>
              <a:off x="3734" y="2317"/>
              <a:ext cx="146" cy="18"/>
            </a:xfrm>
            <a:prstGeom prst="rect">
              <a:avLst/>
            </a:prstGeom>
            <a:solidFill>
              <a:srgbClr val="ADD8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05" name="Rectangle 313"/>
            <p:cNvSpPr>
              <a:spLocks noChangeArrowheads="1"/>
            </p:cNvSpPr>
            <p:nvPr/>
          </p:nvSpPr>
          <p:spPr bwMode="auto">
            <a:xfrm>
              <a:off x="3734" y="2335"/>
              <a:ext cx="146" cy="18"/>
            </a:xfrm>
            <a:prstGeom prst="rect">
              <a:avLst/>
            </a:prstGeom>
            <a:solidFill>
              <a:srgbClr val="ACD6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06" name="Rectangle 314"/>
            <p:cNvSpPr>
              <a:spLocks noChangeArrowheads="1"/>
            </p:cNvSpPr>
            <p:nvPr/>
          </p:nvSpPr>
          <p:spPr bwMode="auto">
            <a:xfrm>
              <a:off x="3734" y="2353"/>
              <a:ext cx="146" cy="19"/>
            </a:xfrm>
            <a:prstGeom prst="rect">
              <a:avLst/>
            </a:prstGeom>
            <a:solidFill>
              <a:srgbClr val="AAD4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07" name="Rectangle 315"/>
            <p:cNvSpPr>
              <a:spLocks noChangeArrowheads="1"/>
            </p:cNvSpPr>
            <p:nvPr/>
          </p:nvSpPr>
          <p:spPr bwMode="auto">
            <a:xfrm>
              <a:off x="3734" y="2372"/>
              <a:ext cx="146" cy="18"/>
            </a:xfrm>
            <a:prstGeom prst="rect">
              <a:avLst/>
            </a:prstGeom>
            <a:solidFill>
              <a:srgbClr val="A8D2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08" name="Rectangle 316"/>
            <p:cNvSpPr>
              <a:spLocks noChangeArrowheads="1"/>
            </p:cNvSpPr>
            <p:nvPr/>
          </p:nvSpPr>
          <p:spPr bwMode="auto">
            <a:xfrm>
              <a:off x="3734" y="2390"/>
              <a:ext cx="146" cy="18"/>
            </a:xfrm>
            <a:prstGeom prst="rect">
              <a:avLst/>
            </a:prstGeom>
            <a:solidFill>
              <a:srgbClr val="A7D0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09" name="Rectangle 317"/>
            <p:cNvSpPr>
              <a:spLocks noChangeArrowheads="1"/>
            </p:cNvSpPr>
            <p:nvPr/>
          </p:nvSpPr>
          <p:spPr bwMode="auto">
            <a:xfrm>
              <a:off x="3734" y="2408"/>
              <a:ext cx="146" cy="19"/>
            </a:xfrm>
            <a:prstGeom prst="rect">
              <a:avLst/>
            </a:prstGeom>
            <a:solidFill>
              <a:srgbClr val="A5CE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10" name="Rectangle 318"/>
            <p:cNvSpPr>
              <a:spLocks noChangeArrowheads="1"/>
            </p:cNvSpPr>
            <p:nvPr/>
          </p:nvSpPr>
          <p:spPr bwMode="auto">
            <a:xfrm>
              <a:off x="3734" y="2427"/>
              <a:ext cx="146" cy="18"/>
            </a:xfrm>
            <a:prstGeom prst="rect">
              <a:avLst/>
            </a:prstGeom>
            <a:solidFill>
              <a:srgbClr val="A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11" name="Rectangle 319"/>
            <p:cNvSpPr>
              <a:spLocks noChangeArrowheads="1"/>
            </p:cNvSpPr>
            <p:nvPr/>
          </p:nvSpPr>
          <p:spPr bwMode="auto">
            <a:xfrm>
              <a:off x="3734" y="2445"/>
              <a:ext cx="146" cy="9"/>
            </a:xfrm>
            <a:prstGeom prst="rect">
              <a:avLst/>
            </a:prstGeom>
            <a:solidFill>
              <a:srgbClr val="A1CA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12" name="Rectangle 320"/>
            <p:cNvSpPr>
              <a:spLocks noChangeArrowheads="1"/>
            </p:cNvSpPr>
            <p:nvPr/>
          </p:nvSpPr>
          <p:spPr bwMode="auto">
            <a:xfrm>
              <a:off x="3734" y="2454"/>
              <a:ext cx="146" cy="18"/>
            </a:xfrm>
            <a:prstGeom prst="rect">
              <a:avLst/>
            </a:prstGeom>
            <a:solidFill>
              <a:srgbClr val="A0C8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13" name="Rectangle 321"/>
            <p:cNvSpPr>
              <a:spLocks noChangeArrowheads="1"/>
            </p:cNvSpPr>
            <p:nvPr/>
          </p:nvSpPr>
          <p:spPr bwMode="auto">
            <a:xfrm>
              <a:off x="3734" y="2472"/>
              <a:ext cx="146" cy="18"/>
            </a:xfrm>
            <a:prstGeom prst="rect">
              <a:avLst/>
            </a:prstGeom>
            <a:solidFill>
              <a:srgbClr val="9EC6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14" name="Rectangle 322"/>
            <p:cNvSpPr>
              <a:spLocks noChangeArrowheads="1"/>
            </p:cNvSpPr>
            <p:nvPr/>
          </p:nvSpPr>
          <p:spPr bwMode="auto">
            <a:xfrm>
              <a:off x="3734" y="2490"/>
              <a:ext cx="146" cy="10"/>
            </a:xfrm>
            <a:prstGeom prst="rect">
              <a:avLst/>
            </a:prstGeom>
            <a:solidFill>
              <a:srgbClr val="9CC4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15" name="Rectangle 323"/>
            <p:cNvSpPr>
              <a:spLocks noChangeArrowheads="1"/>
            </p:cNvSpPr>
            <p:nvPr/>
          </p:nvSpPr>
          <p:spPr bwMode="auto">
            <a:xfrm>
              <a:off x="3734" y="2500"/>
              <a:ext cx="146" cy="18"/>
            </a:xfrm>
            <a:prstGeom prst="rect">
              <a:avLst/>
            </a:prstGeom>
            <a:solidFill>
              <a:srgbClr val="9BC2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16" name="Rectangle 324"/>
            <p:cNvSpPr>
              <a:spLocks noChangeArrowheads="1"/>
            </p:cNvSpPr>
            <p:nvPr/>
          </p:nvSpPr>
          <p:spPr bwMode="auto">
            <a:xfrm>
              <a:off x="3734" y="2518"/>
              <a:ext cx="146" cy="18"/>
            </a:xfrm>
            <a:prstGeom prst="rect">
              <a:avLst/>
            </a:prstGeom>
            <a:solidFill>
              <a:srgbClr val="99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17" name="Rectangle 325"/>
            <p:cNvSpPr>
              <a:spLocks noChangeArrowheads="1"/>
            </p:cNvSpPr>
            <p:nvPr/>
          </p:nvSpPr>
          <p:spPr bwMode="auto">
            <a:xfrm>
              <a:off x="3734" y="2536"/>
              <a:ext cx="146" cy="9"/>
            </a:xfrm>
            <a:prstGeom prst="rect">
              <a:avLst/>
            </a:prstGeom>
            <a:solidFill>
              <a:srgbClr val="97BE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18" name="Rectangle 326"/>
            <p:cNvSpPr>
              <a:spLocks noChangeArrowheads="1"/>
            </p:cNvSpPr>
            <p:nvPr/>
          </p:nvSpPr>
          <p:spPr bwMode="auto">
            <a:xfrm>
              <a:off x="3734" y="2545"/>
              <a:ext cx="146" cy="19"/>
            </a:xfrm>
            <a:prstGeom prst="rect">
              <a:avLst/>
            </a:prstGeom>
            <a:solidFill>
              <a:srgbClr val="97BC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19" name="Rectangle 327"/>
            <p:cNvSpPr>
              <a:spLocks noChangeArrowheads="1"/>
            </p:cNvSpPr>
            <p:nvPr/>
          </p:nvSpPr>
          <p:spPr bwMode="auto">
            <a:xfrm>
              <a:off x="3734" y="2564"/>
              <a:ext cx="146" cy="18"/>
            </a:xfrm>
            <a:prstGeom prst="rect">
              <a:avLst/>
            </a:prstGeom>
            <a:solidFill>
              <a:srgbClr val="95BA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20" name="Rectangle 328"/>
            <p:cNvSpPr>
              <a:spLocks noChangeArrowheads="1"/>
            </p:cNvSpPr>
            <p:nvPr/>
          </p:nvSpPr>
          <p:spPr bwMode="auto">
            <a:xfrm>
              <a:off x="3734" y="2582"/>
              <a:ext cx="146" cy="9"/>
            </a:xfrm>
            <a:prstGeom prst="rect">
              <a:avLst/>
            </a:prstGeom>
            <a:solidFill>
              <a:srgbClr val="93B8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21" name="Rectangle 329"/>
            <p:cNvSpPr>
              <a:spLocks noChangeArrowheads="1"/>
            </p:cNvSpPr>
            <p:nvPr/>
          </p:nvSpPr>
          <p:spPr bwMode="auto">
            <a:xfrm>
              <a:off x="3734" y="2591"/>
              <a:ext cx="146" cy="18"/>
            </a:xfrm>
            <a:prstGeom prst="rect">
              <a:avLst/>
            </a:prstGeom>
            <a:solidFill>
              <a:srgbClr val="92B6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22" name="Rectangle 330"/>
            <p:cNvSpPr>
              <a:spLocks noChangeArrowheads="1"/>
            </p:cNvSpPr>
            <p:nvPr/>
          </p:nvSpPr>
          <p:spPr bwMode="auto">
            <a:xfrm>
              <a:off x="3734" y="2609"/>
              <a:ext cx="146" cy="18"/>
            </a:xfrm>
            <a:prstGeom prst="rect">
              <a:avLst/>
            </a:prstGeom>
            <a:solidFill>
              <a:srgbClr val="90B4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23" name="Rectangle 331"/>
            <p:cNvSpPr>
              <a:spLocks noChangeArrowheads="1"/>
            </p:cNvSpPr>
            <p:nvPr/>
          </p:nvSpPr>
          <p:spPr bwMode="auto">
            <a:xfrm>
              <a:off x="3734" y="2627"/>
              <a:ext cx="146" cy="10"/>
            </a:xfrm>
            <a:prstGeom prst="rect">
              <a:avLst/>
            </a:prstGeom>
            <a:solidFill>
              <a:srgbClr val="8EB2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24" name="Rectangle 332"/>
            <p:cNvSpPr>
              <a:spLocks noChangeArrowheads="1"/>
            </p:cNvSpPr>
            <p:nvPr/>
          </p:nvSpPr>
          <p:spPr bwMode="auto">
            <a:xfrm>
              <a:off x="3734" y="2637"/>
              <a:ext cx="146" cy="18"/>
            </a:xfrm>
            <a:prstGeom prst="rect">
              <a:avLst/>
            </a:prstGeom>
            <a:solidFill>
              <a:srgbClr val="8DB0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25" name="Rectangle 333"/>
            <p:cNvSpPr>
              <a:spLocks noChangeArrowheads="1"/>
            </p:cNvSpPr>
            <p:nvPr/>
          </p:nvSpPr>
          <p:spPr bwMode="auto">
            <a:xfrm>
              <a:off x="3734" y="2655"/>
              <a:ext cx="146" cy="9"/>
            </a:xfrm>
            <a:prstGeom prst="rect">
              <a:avLst/>
            </a:prstGeom>
            <a:solidFill>
              <a:srgbClr val="8BAE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26" name="Rectangle 334"/>
            <p:cNvSpPr>
              <a:spLocks noChangeArrowheads="1"/>
            </p:cNvSpPr>
            <p:nvPr/>
          </p:nvSpPr>
          <p:spPr bwMode="auto">
            <a:xfrm>
              <a:off x="3734" y="2664"/>
              <a:ext cx="146" cy="18"/>
            </a:xfrm>
            <a:prstGeom prst="rect">
              <a:avLst/>
            </a:prstGeom>
            <a:solidFill>
              <a:srgbClr val="8AAC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27" name="Rectangle 335"/>
            <p:cNvSpPr>
              <a:spLocks noChangeArrowheads="1"/>
            </p:cNvSpPr>
            <p:nvPr/>
          </p:nvSpPr>
          <p:spPr bwMode="auto">
            <a:xfrm>
              <a:off x="3734" y="2682"/>
              <a:ext cx="146" cy="19"/>
            </a:xfrm>
            <a:prstGeom prst="rect">
              <a:avLst/>
            </a:prstGeom>
            <a:solidFill>
              <a:srgbClr val="88AA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28" name="Rectangle 336"/>
            <p:cNvSpPr>
              <a:spLocks noChangeArrowheads="1"/>
            </p:cNvSpPr>
            <p:nvPr/>
          </p:nvSpPr>
          <p:spPr bwMode="auto">
            <a:xfrm>
              <a:off x="3734" y="2701"/>
              <a:ext cx="146" cy="18"/>
            </a:xfrm>
            <a:prstGeom prst="rect">
              <a:avLst/>
            </a:prstGeom>
            <a:solidFill>
              <a:srgbClr val="86A8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29" name="Rectangle 337"/>
            <p:cNvSpPr>
              <a:spLocks noChangeArrowheads="1"/>
            </p:cNvSpPr>
            <p:nvPr/>
          </p:nvSpPr>
          <p:spPr bwMode="auto">
            <a:xfrm>
              <a:off x="3734" y="2719"/>
              <a:ext cx="146" cy="18"/>
            </a:xfrm>
            <a:prstGeom prst="rect">
              <a:avLst/>
            </a:prstGeom>
            <a:solidFill>
              <a:srgbClr val="84A6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30" name="Rectangle 338"/>
            <p:cNvSpPr>
              <a:spLocks noChangeArrowheads="1"/>
            </p:cNvSpPr>
            <p:nvPr/>
          </p:nvSpPr>
          <p:spPr bwMode="auto">
            <a:xfrm>
              <a:off x="3734" y="2737"/>
              <a:ext cx="146" cy="18"/>
            </a:xfrm>
            <a:prstGeom prst="rect">
              <a:avLst/>
            </a:prstGeom>
            <a:solidFill>
              <a:srgbClr val="82A3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31" name="Rectangle 339"/>
            <p:cNvSpPr>
              <a:spLocks noChangeArrowheads="1"/>
            </p:cNvSpPr>
            <p:nvPr/>
          </p:nvSpPr>
          <p:spPr bwMode="auto">
            <a:xfrm>
              <a:off x="3734" y="2755"/>
              <a:ext cx="146" cy="19"/>
            </a:xfrm>
            <a:prstGeom prst="rect">
              <a:avLst/>
            </a:prstGeom>
            <a:solidFill>
              <a:srgbClr val="81A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32" name="Rectangle 340"/>
            <p:cNvSpPr>
              <a:spLocks noChangeArrowheads="1"/>
            </p:cNvSpPr>
            <p:nvPr/>
          </p:nvSpPr>
          <p:spPr bwMode="auto">
            <a:xfrm>
              <a:off x="3734" y="2774"/>
              <a:ext cx="146" cy="18"/>
            </a:xfrm>
            <a:prstGeom prst="rect">
              <a:avLst/>
            </a:prstGeom>
            <a:solidFill>
              <a:srgbClr val="7F9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33" name="Rectangle 341"/>
            <p:cNvSpPr>
              <a:spLocks noChangeArrowheads="1"/>
            </p:cNvSpPr>
            <p:nvPr/>
          </p:nvSpPr>
          <p:spPr bwMode="auto">
            <a:xfrm>
              <a:off x="3734" y="2792"/>
              <a:ext cx="146" cy="18"/>
            </a:xfrm>
            <a:prstGeom prst="rect">
              <a:avLst/>
            </a:prstGeom>
            <a:solidFill>
              <a:srgbClr val="7D9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34" name="Rectangle 342"/>
            <p:cNvSpPr>
              <a:spLocks noChangeArrowheads="1"/>
            </p:cNvSpPr>
            <p:nvPr/>
          </p:nvSpPr>
          <p:spPr bwMode="auto">
            <a:xfrm>
              <a:off x="3734" y="2810"/>
              <a:ext cx="146" cy="18"/>
            </a:xfrm>
            <a:prstGeom prst="rect">
              <a:avLst/>
            </a:prstGeom>
            <a:solidFill>
              <a:srgbClr val="7C9B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35" name="Rectangle 343"/>
            <p:cNvSpPr>
              <a:spLocks noChangeArrowheads="1"/>
            </p:cNvSpPr>
            <p:nvPr/>
          </p:nvSpPr>
          <p:spPr bwMode="auto">
            <a:xfrm>
              <a:off x="3734" y="2828"/>
              <a:ext cx="146" cy="19"/>
            </a:xfrm>
            <a:prstGeom prst="rect">
              <a:avLst/>
            </a:prstGeom>
            <a:solidFill>
              <a:srgbClr val="7A98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36" name="Rectangle 344"/>
            <p:cNvSpPr>
              <a:spLocks noChangeArrowheads="1"/>
            </p:cNvSpPr>
            <p:nvPr/>
          </p:nvSpPr>
          <p:spPr bwMode="auto">
            <a:xfrm>
              <a:off x="3734" y="2847"/>
              <a:ext cx="146" cy="18"/>
            </a:xfrm>
            <a:prstGeom prst="rect">
              <a:avLst/>
            </a:prstGeom>
            <a:solidFill>
              <a:srgbClr val="7896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37" name="Rectangle 345"/>
            <p:cNvSpPr>
              <a:spLocks noChangeArrowheads="1"/>
            </p:cNvSpPr>
            <p:nvPr/>
          </p:nvSpPr>
          <p:spPr bwMode="auto">
            <a:xfrm>
              <a:off x="3734" y="2865"/>
              <a:ext cx="146" cy="18"/>
            </a:xfrm>
            <a:prstGeom prst="rect">
              <a:avLst/>
            </a:prstGeom>
            <a:solidFill>
              <a:srgbClr val="7694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38" name="Rectangle 346"/>
            <p:cNvSpPr>
              <a:spLocks noChangeArrowheads="1"/>
            </p:cNvSpPr>
            <p:nvPr/>
          </p:nvSpPr>
          <p:spPr bwMode="auto">
            <a:xfrm>
              <a:off x="3734" y="2883"/>
              <a:ext cx="146" cy="19"/>
            </a:xfrm>
            <a:prstGeom prst="rect">
              <a:avLst/>
            </a:prstGeom>
            <a:solidFill>
              <a:srgbClr val="7492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39" name="Rectangle 347"/>
            <p:cNvSpPr>
              <a:spLocks noChangeArrowheads="1"/>
            </p:cNvSpPr>
            <p:nvPr/>
          </p:nvSpPr>
          <p:spPr bwMode="auto">
            <a:xfrm>
              <a:off x="3734" y="2902"/>
              <a:ext cx="146" cy="18"/>
            </a:xfrm>
            <a:prstGeom prst="rect">
              <a:avLst/>
            </a:prstGeom>
            <a:solidFill>
              <a:srgbClr val="7390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40" name="Rectangle 348"/>
            <p:cNvSpPr>
              <a:spLocks noChangeArrowheads="1"/>
            </p:cNvSpPr>
            <p:nvPr/>
          </p:nvSpPr>
          <p:spPr bwMode="auto">
            <a:xfrm>
              <a:off x="3734" y="2920"/>
              <a:ext cx="146" cy="18"/>
            </a:xfrm>
            <a:prstGeom prst="rect">
              <a:avLst/>
            </a:prstGeom>
            <a:solidFill>
              <a:srgbClr val="718E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41" name="Rectangle 349"/>
            <p:cNvSpPr>
              <a:spLocks noChangeArrowheads="1"/>
            </p:cNvSpPr>
            <p:nvPr/>
          </p:nvSpPr>
          <p:spPr bwMode="auto">
            <a:xfrm>
              <a:off x="3734" y="2938"/>
              <a:ext cx="146" cy="18"/>
            </a:xfrm>
            <a:prstGeom prst="rect">
              <a:avLst/>
            </a:prstGeom>
            <a:solidFill>
              <a:srgbClr val="708C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42" name="Rectangle 350"/>
            <p:cNvSpPr>
              <a:spLocks noChangeArrowheads="1"/>
            </p:cNvSpPr>
            <p:nvPr/>
          </p:nvSpPr>
          <p:spPr bwMode="auto">
            <a:xfrm>
              <a:off x="3734" y="2956"/>
              <a:ext cx="146" cy="28"/>
            </a:xfrm>
            <a:prstGeom prst="rect">
              <a:avLst/>
            </a:prstGeom>
            <a:solidFill>
              <a:srgbClr val="6E8A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43" name="Rectangle 351"/>
            <p:cNvSpPr>
              <a:spLocks noChangeArrowheads="1"/>
            </p:cNvSpPr>
            <p:nvPr/>
          </p:nvSpPr>
          <p:spPr bwMode="auto">
            <a:xfrm>
              <a:off x="3734" y="2984"/>
              <a:ext cx="146" cy="27"/>
            </a:xfrm>
            <a:prstGeom prst="rect">
              <a:avLst/>
            </a:prstGeom>
            <a:solidFill>
              <a:srgbClr val="6C88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44" name="Rectangle 352"/>
            <p:cNvSpPr>
              <a:spLocks noChangeArrowheads="1"/>
            </p:cNvSpPr>
            <p:nvPr/>
          </p:nvSpPr>
          <p:spPr bwMode="auto">
            <a:xfrm>
              <a:off x="3734" y="3011"/>
              <a:ext cx="146" cy="18"/>
            </a:xfrm>
            <a:prstGeom prst="rect">
              <a:avLst/>
            </a:prstGeom>
            <a:solidFill>
              <a:srgbClr val="6B86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45" name="Rectangle 353"/>
            <p:cNvSpPr>
              <a:spLocks noChangeArrowheads="1"/>
            </p:cNvSpPr>
            <p:nvPr/>
          </p:nvSpPr>
          <p:spPr bwMode="auto">
            <a:xfrm>
              <a:off x="3734" y="3029"/>
              <a:ext cx="146" cy="19"/>
            </a:xfrm>
            <a:prstGeom prst="rect">
              <a:avLst/>
            </a:prstGeom>
            <a:solidFill>
              <a:srgbClr val="6A84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46" name="Rectangle 354"/>
            <p:cNvSpPr>
              <a:spLocks noChangeArrowheads="1"/>
            </p:cNvSpPr>
            <p:nvPr/>
          </p:nvSpPr>
          <p:spPr bwMode="auto">
            <a:xfrm>
              <a:off x="3734" y="3048"/>
              <a:ext cx="146" cy="27"/>
            </a:xfrm>
            <a:prstGeom prst="rect">
              <a:avLst/>
            </a:prstGeom>
            <a:solidFill>
              <a:srgbClr val="6882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47" name="Rectangle 355"/>
            <p:cNvSpPr>
              <a:spLocks noChangeArrowheads="1"/>
            </p:cNvSpPr>
            <p:nvPr/>
          </p:nvSpPr>
          <p:spPr bwMode="auto">
            <a:xfrm>
              <a:off x="3734" y="3075"/>
              <a:ext cx="146" cy="28"/>
            </a:xfrm>
            <a:prstGeom prst="rect">
              <a:avLst/>
            </a:prstGeom>
            <a:solidFill>
              <a:srgbClr val="67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48" name="Rectangle 356"/>
            <p:cNvSpPr>
              <a:spLocks noChangeArrowheads="1"/>
            </p:cNvSpPr>
            <p:nvPr/>
          </p:nvSpPr>
          <p:spPr bwMode="auto">
            <a:xfrm>
              <a:off x="3734" y="3103"/>
              <a:ext cx="146" cy="27"/>
            </a:xfrm>
            <a:prstGeom prst="rect">
              <a:avLst/>
            </a:prstGeom>
            <a:solidFill>
              <a:srgbClr val="657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49" name="Rectangle 357"/>
            <p:cNvSpPr>
              <a:spLocks noChangeArrowheads="1"/>
            </p:cNvSpPr>
            <p:nvPr/>
          </p:nvSpPr>
          <p:spPr bwMode="auto">
            <a:xfrm>
              <a:off x="3734" y="3130"/>
              <a:ext cx="146" cy="27"/>
            </a:xfrm>
            <a:prstGeom prst="rect">
              <a:avLst/>
            </a:prstGeom>
            <a:solidFill>
              <a:srgbClr val="647D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50" name="Rectangle 358"/>
            <p:cNvSpPr>
              <a:spLocks noChangeArrowheads="1"/>
            </p:cNvSpPr>
            <p:nvPr/>
          </p:nvSpPr>
          <p:spPr bwMode="auto">
            <a:xfrm>
              <a:off x="3734" y="3157"/>
              <a:ext cx="146" cy="28"/>
            </a:xfrm>
            <a:prstGeom prst="rect">
              <a:avLst/>
            </a:prstGeom>
            <a:solidFill>
              <a:srgbClr val="627C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51" name="Rectangle 359"/>
            <p:cNvSpPr>
              <a:spLocks noChangeArrowheads="1"/>
            </p:cNvSpPr>
            <p:nvPr/>
          </p:nvSpPr>
          <p:spPr bwMode="auto">
            <a:xfrm>
              <a:off x="3734" y="3185"/>
              <a:ext cx="146" cy="45"/>
            </a:xfrm>
            <a:prstGeom prst="rect">
              <a:avLst/>
            </a:prstGeom>
            <a:solidFill>
              <a:srgbClr val="617A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52" name="Rectangle 360"/>
            <p:cNvSpPr>
              <a:spLocks noChangeArrowheads="1"/>
            </p:cNvSpPr>
            <p:nvPr/>
          </p:nvSpPr>
          <p:spPr bwMode="auto">
            <a:xfrm>
              <a:off x="3734" y="3230"/>
              <a:ext cx="146" cy="55"/>
            </a:xfrm>
            <a:prstGeom prst="rect">
              <a:avLst/>
            </a:prstGeom>
            <a:solidFill>
              <a:srgbClr val="6078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53" name="Rectangle 361"/>
            <p:cNvSpPr>
              <a:spLocks noChangeArrowheads="1"/>
            </p:cNvSpPr>
            <p:nvPr/>
          </p:nvSpPr>
          <p:spPr bwMode="auto">
            <a:xfrm>
              <a:off x="3734" y="3285"/>
              <a:ext cx="146" cy="9"/>
            </a:xfrm>
            <a:prstGeom prst="rect">
              <a:avLst/>
            </a:prstGeom>
            <a:solidFill>
              <a:srgbClr val="5E76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54" name="Rectangle 362"/>
            <p:cNvSpPr>
              <a:spLocks noChangeArrowheads="1"/>
            </p:cNvSpPr>
            <p:nvPr/>
          </p:nvSpPr>
          <p:spPr bwMode="auto">
            <a:xfrm>
              <a:off x="3734" y="1613"/>
              <a:ext cx="146" cy="1681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55" name="Rectangle 363"/>
            <p:cNvSpPr>
              <a:spLocks noChangeArrowheads="1"/>
            </p:cNvSpPr>
            <p:nvPr/>
          </p:nvSpPr>
          <p:spPr bwMode="auto">
            <a:xfrm>
              <a:off x="4264" y="3258"/>
              <a:ext cx="146" cy="9"/>
            </a:xfrm>
            <a:prstGeom prst="rect">
              <a:avLst/>
            </a:prstGeom>
            <a:solidFill>
              <a:srgbClr val="C8FB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56" name="Rectangle 364"/>
            <p:cNvSpPr>
              <a:spLocks noChangeArrowheads="1"/>
            </p:cNvSpPr>
            <p:nvPr/>
          </p:nvSpPr>
          <p:spPr bwMode="auto">
            <a:xfrm>
              <a:off x="4264" y="3267"/>
              <a:ext cx="146" cy="9"/>
            </a:xfrm>
            <a:prstGeom prst="rect">
              <a:avLst/>
            </a:prstGeom>
            <a:solidFill>
              <a:srgbClr val="B4E1E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57" name="Rectangle 365"/>
            <p:cNvSpPr>
              <a:spLocks noChangeArrowheads="1"/>
            </p:cNvSpPr>
            <p:nvPr/>
          </p:nvSpPr>
          <p:spPr bwMode="auto">
            <a:xfrm>
              <a:off x="4264" y="3276"/>
              <a:ext cx="146" cy="9"/>
            </a:xfrm>
            <a:prstGeom prst="rect">
              <a:avLst/>
            </a:prstGeom>
            <a:solidFill>
              <a:srgbClr val="8AAD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58" name="Rectangle 366"/>
            <p:cNvSpPr>
              <a:spLocks noChangeArrowheads="1"/>
            </p:cNvSpPr>
            <p:nvPr/>
          </p:nvSpPr>
          <p:spPr bwMode="auto">
            <a:xfrm>
              <a:off x="4264" y="3285"/>
              <a:ext cx="146" cy="9"/>
            </a:xfrm>
            <a:prstGeom prst="rect">
              <a:avLst/>
            </a:prstGeom>
            <a:solidFill>
              <a:srgbClr val="67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59" name="Rectangle 367"/>
            <p:cNvSpPr>
              <a:spLocks noChangeArrowheads="1"/>
            </p:cNvSpPr>
            <p:nvPr/>
          </p:nvSpPr>
          <p:spPr bwMode="auto">
            <a:xfrm>
              <a:off x="4264" y="3258"/>
              <a:ext cx="146" cy="36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8160" name="Rectangle 368"/>
            <p:cNvSpPr>
              <a:spLocks noChangeArrowheads="1"/>
            </p:cNvSpPr>
            <p:nvPr/>
          </p:nvSpPr>
          <p:spPr bwMode="auto">
            <a:xfrm>
              <a:off x="1578" y="3061"/>
              <a:ext cx="74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8161" name="Rectangle 369"/>
            <p:cNvSpPr>
              <a:spLocks noChangeArrowheads="1"/>
            </p:cNvSpPr>
            <p:nvPr/>
          </p:nvSpPr>
          <p:spPr bwMode="auto">
            <a:xfrm>
              <a:off x="2077" y="2914"/>
              <a:ext cx="74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8162" name="Rectangle 370"/>
            <p:cNvSpPr>
              <a:spLocks noChangeArrowheads="1"/>
            </p:cNvSpPr>
            <p:nvPr/>
          </p:nvSpPr>
          <p:spPr bwMode="auto">
            <a:xfrm>
              <a:off x="2636" y="3075"/>
              <a:ext cx="74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8163" name="Rectangle 371"/>
            <p:cNvSpPr>
              <a:spLocks noChangeArrowheads="1"/>
            </p:cNvSpPr>
            <p:nvPr/>
          </p:nvSpPr>
          <p:spPr bwMode="auto">
            <a:xfrm>
              <a:off x="3032" y="2870"/>
              <a:ext cx="110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8164" name="Rectangle 372"/>
            <p:cNvSpPr>
              <a:spLocks noChangeArrowheads="1"/>
            </p:cNvSpPr>
            <p:nvPr/>
          </p:nvSpPr>
          <p:spPr bwMode="auto">
            <a:xfrm>
              <a:off x="3650" y="1351"/>
              <a:ext cx="11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67%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8165" name="Rectangle 373"/>
            <p:cNvSpPr>
              <a:spLocks noChangeArrowheads="1"/>
            </p:cNvSpPr>
            <p:nvPr/>
          </p:nvSpPr>
          <p:spPr bwMode="auto">
            <a:xfrm>
              <a:off x="4165" y="2923"/>
              <a:ext cx="76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8166" name="Rectangle 374"/>
            <p:cNvSpPr>
              <a:spLocks noChangeArrowheads="1"/>
            </p:cNvSpPr>
            <p:nvPr/>
          </p:nvSpPr>
          <p:spPr bwMode="auto">
            <a:xfrm>
              <a:off x="1731" y="3061"/>
              <a:ext cx="75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8167" name="Rectangle 375"/>
            <p:cNvSpPr>
              <a:spLocks noChangeArrowheads="1"/>
            </p:cNvSpPr>
            <p:nvPr/>
          </p:nvSpPr>
          <p:spPr bwMode="auto">
            <a:xfrm>
              <a:off x="2263" y="3097"/>
              <a:ext cx="74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8168" name="Rectangle 376"/>
            <p:cNvSpPr>
              <a:spLocks noChangeArrowheads="1"/>
            </p:cNvSpPr>
            <p:nvPr/>
          </p:nvSpPr>
          <p:spPr bwMode="auto">
            <a:xfrm>
              <a:off x="2781" y="3094"/>
              <a:ext cx="74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8169" name="Rectangle 377"/>
            <p:cNvSpPr>
              <a:spLocks noChangeArrowheads="1"/>
            </p:cNvSpPr>
            <p:nvPr/>
          </p:nvSpPr>
          <p:spPr bwMode="auto">
            <a:xfrm>
              <a:off x="3248" y="2353"/>
              <a:ext cx="110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8170" name="Rectangle 378"/>
            <p:cNvSpPr>
              <a:spLocks noChangeArrowheads="1"/>
            </p:cNvSpPr>
            <p:nvPr/>
          </p:nvSpPr>
          <p:spPr bwMode="auto">
            <a:xfrm>
              <a:off x="3828" y="1489"/>
              <a:ext cx="11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64%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8171" name="Rectangle 379"/>
            <p:cNvSpPr>
              <a:spLocks noChangeArrowheads="1"/>
            </p:cNvSpPr>
            <p:nvPr/>
          </p:nvSpPr>
          <p:spPr bwMode="auto">
            <a:xfrm>
              <a:off x="4320" y="3097"/>
              <a:ext cx="75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8172" name="Rectangle 380"/>
            <p:cNvSpPr>
              <a:spLocks noChangeArrowheads="1"/>
            </p:cNvSpPr>
            <p:nvPr/>
          </p:nvSpPr>
          <p:spPr bwMode="auto">
            <a:xfrm>
              <a:off x="1503" y="3360"/>
              <a:ext cx="355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8173" name="Rectangle 381"/>
            <p:cNvSpPr>
              <a:spLocks noChangeArrowheads="1"/>
            </p:cNvSpPr>
            <p:nvPr/>
          </p:nvSpPr>
          <p:spPr bwMode="auto">
            <a:xfrm>
              <a:off x="2068" y="3339"/>
              <a:ext cx="279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8174" name="Rectangle 382"/>
            <p:cNvSpPr>
              <a:spLocks noChangeArrowheads="1"/>
            </p:cNvSpPr>
            <p:nvPr/>
          </p:nvSpPr>
          <p:spPr bwMode="auto">
            <a:xfrm>
              <a:off x="2670" y="3337"/>
              <a:ext cx="89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Gia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8175" name="Rectangle 383"/>
            <p:cNvSpPr>
              <a:spLocks noChangeArrowheads="1"/>
            </p:cNvSpPr>
            <p:nvPr/>
          </p:nvSpPr>
          <p:spPr bwMode="auto">
            <a:xfrm>
              <a:off x="3074" y="3339"/>
              <a:ext cx="329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</a:t>
              </a:r>
            </a:p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XXI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8176" name="Rectangle 384"/>
            <p:cNvSpPr>
              <a:spLocks noChangeArrowheads="1"/>
            </p:cNvSpPr>
            <p:nvPr/>
          </p:nvSpPr>
          <p:spPr bwMode="auto">
            <a:xfrm>
              <a:off x="3637" y="3339"/>
              <a:ext cx="227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8177" name="Rectangle 385"/>
            <p:cNvSpPr>
              <a:spLocks noChangeArrowheads="1"/>
            </p:cNvSpPr>
            <p:nvPr/>
          </p:nvSpPr>
          <p:spPr bwMode="auto">
            <a:xfrm>
              <a:off x="4234" y="3330"/>
              <a:ext cx="73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8178" name="Line 386"/>
            <p:cNvSpPr>
              <a:spLocks noChangeShapeType="1"/>
            </p:cNvSpPr>
            <p:nvPr/>
          </p:nvSpPr>
          <p:spPr bwMode="auto">
            <a:xfrm>
              <a:off x="2744" y="3294"/>
              <a:ext cx="181" cy="0"/>
            </a:xfrm>
            <a:prstGeom prst="line">
              <a:avLst/>
            </a:prstGeom>
            <a:noFill/>
            <a:ln w="14351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18179" name="Text Box 387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DE2F-ED45-4650-B61D-93AC9377427C}" type="slidenum">
              <a:rPr lang="en-US"/>
              <a:pPr/>
              <a:t>2</a:t>
            </a:fld>
            <a:endParaRPr lang="en-US"/>
          </a:p>
        </p:txBody>
      </p:sp>
      <p:sp>
        <p:nvSpPr>
          <p:cNvPr id="397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Lucida Sans Unicode" pitchFamily="34" charset="0"/>
              </a:rPr>
              <a:t>CONTENIDO</a:t>
            </a:r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91000"/>
          </a:xfrm>
          <a:noFill/>
          <a:ln/>
        </p:spPr>
        <p:txBody>
          <a:bodyPr/>
          <a:lstStyle/>
          <a:p>
            <a:endParaRPr lang="es-ES" b="1">
              <a:solidFill>
                <a:schemeClr val="tx2"/>
              </a:solidFill>
              <a:latin typeface="Lucida Sans Unicode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 b="1">
                <a:solidFill>
                  <a:schemeClr val="tx2"/>
                </a:solidFill>
                <a:latin typeface="Lucida Sans Unicode" pitchFamily="34" charset="0"/>
              </a:rPr>
              <a:t>Introducción</a:t>
            </a:r>
          </a:p>
          <a:p>
            <a:pPr>
              <a:buFont typeface="Wingdings" pitchFamily="2" charset="2"/>
              <a:buChar char="v"/>
            </a:pPr>
            <a:r>
              <a:rPr lang="es-ES" b="1">
                <a:solidFill>
                  <a:schemeClr val="tx2"/>
                </a:solidFill>
                <a:latin typeface="Lucida Sans Unicode" pitchFamily="34" charset="0"/>
              </a:rPr>
              <a:t>Definición del Proyecto</a:t>
            </a:r>
          </a:p>
          <a:p>
            <a:pPr>
              <a:buFont typeface="Wingdings" pitchFamily="2" charset="2"/>
              <a:buChar char="v"/>
            </a:pPr>
            <a:r>
              <a:rPr lang="es-ES" b="1">
                <a:solidFill>
                  <a:schemeClr val="tx2"/>
                </a:solidFill>
                <a:latin typeface="Lucida Sans Unicode" pitchFamily="34" charset="0"/>
              </a:rPr>
              <a:t>Investigación de Mercado</a:t>
            </a:r>
          </a:p>
          <a:p>
            <a:pPr>
              <a:buFont typeface="Wingdings" pitchFamily="2" charset="2"/>
              <a:buChar char="v"/>
            </a:pPr>
            <a:r>
              <a:rPr lang="es-ES" b="1">
                <a:solidFill>
                  <a:schemeClr val="tx2"/>
                </a:solidFill>
                <a:latin typeface="Lucida Sans Unicode" pitchFamily="34" charset="0"/>
              </a:rPr>
              <a:t>Estudio Financiero</a:t>
            </a:r>
          </a:p>
          <a:p>
            <a:pPr>
              <a:buFont typeface="Wingdings" pitchFamily="2" charset="2"/>
              <a:buChar char="v"/>
            </a:pPr>
            <a:r>
              <a:rPr lang="es-ES" b="1">
                <a:solidFill>
                  <a:schemeClr val="tx2"/>
                </a:solidFill>
                <a:latin typeface="Lucida Sans Unicode" pitchFamily="34" charset="0"/>
              </a:rPr>
              <a:t>Conclusiones</a:t>
            </a:r>
          </a:p>
          <a:p>
            <a:pPr>
              <a:buFont typeface="Wingdings" pitchFamily="2" charset="2"/>
              <a:buNone/>
            </a:pPr>
            <a:endParaRPr lang="es-ES" b="1">
              <a:solidFill>
                <a:schemeClr val="accent2"/>
              </a:solidFill>
            </a:endParaRPr>
          </a:p>
        </p:txBody>
      </p:sp>
      <p:pic>
        <p:nvPicPr>
          <p:cNvPr id="397316" name="Picture 4" descr="BS0055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2781300"/>
            <a:ext cx="2819400" cy="2863850"/>
          </a:xfrm>
          <a:prstGeom prst="rect">
            <a:avLst/>
          </a:prstGeom>
          <a:noFill/>
        </p:spPr>
      </p:pic>
      <p:pic>
        <p:nvPicPr>
          <p:cNvPr id="397317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F28DA-B331-4781-8DF8-A8282DEDCF58}" type="slidenum">
              <a:rPr lang="en-US"/>
              <a:pPr/>
              <a:t>20</a:t>
            </a:fld>
            <a:endParaRPr lang="en-US"/>
          </a:p>
        </p:txBody>
      </p:sp>
      <p:sp>
        <p:nvSpPr>
          <p:cNvPr id="419842" name="Rectangle 2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19843" name="Rectangle 3"/>
          <p:cNvSpPr>
            <a:spLocks noChangeArrowheads="1"/>
          </p:cNvSpPr>
          <p:nvPr/>
        </p:nvSpPr>
        <p:spPr bwMode="auto">
          <a:xfrm>
            <a:off x="900113" y="1773238"/>
            <a:ext cx="6665912" cy="5332412"/>
          </a:xfrm>
          <a:prstGeom prst="rect">
            <a:avLst/>
          </a:prstGeom>
          <a:noFill/>
          <a:ln w="14351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9844" name="Rectangle 4"/>
          <p:cNvSpPr>
            <a:spLocks noChangeArrowheads="1"/>
          </p:cNvSpPr>
          <p:nvPr/>
        </p:nvSpPr>
        <p:spPr bwMode="auto">
          <a:xfrm>
            <a:off x="755650" y="765175"/>
            <a:ext cx="511651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C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Lectores de Revista "La Onda"</a:t>
            </a:r>
          </a:p>
        </p:txBody>
      </p:sp>
      <p:grpSp>
        <p:nvGrpSpPr>
          <p:cNvPr id="419845" name="Group 5"/>
          <p:cNvGrpSpPr>
            <a:grpSpLocks/>
          </p:cNvGrpSpPr>
          <p:nvPr/>
        </p:nvGrpSpPr>
        <p:grpSpPr bwMode="auto">
          <a:xfrm>
            <a:off x="1116013" y="1773238"/>
            <a:ext cx="6513512" cy="4133850"/>
            <a:chOff x="884" y="1207"/>
            <a:chExt cx="4103" cy="2604"/>
          </a:xfrm>
        </p:grpSpPr>
        <p:sp>
          <p:nvSpPr>
            <p:cNvPr id="419846" name="Freeform 6"/>
            <p:cNvSpPr>
              <a:spLocks/>
            </p:cNvSpPr>
            <p:nvPr/>
          </p:nvSpPr>
          <p:spPr bwMode="auto">
            <a:xfrm>
              <a:off x="2160" y="1566"/>
              <a:ext cx="765" cy="1060"/>
            </a:xfrm>
            <a:custGeom>
              <a:avLst/>
              <a:gdLst/>
              <a:ahLst/>
              <a:cxnLst>
                <a:cxn ang="0">
                  <a:pos x="663" y="990"/>
                </a:cxn>
                <a:cxn ang="0">
                  <a:pos x="0" y="260"/>
                </a:cxn>
                <a:cxn ang="0">
                  <a:pos x="9" y="243"/>
                </a:cxn>
                <a:cxn ang="0">
                  <a:pos x="26" y="235"/>
                </a:cxn>
                <a:cxn ang="0">
                  <a:pos x="34" y="227"/>
                </a:cxn>
                <a:cxn ang="0">
                  <a:pos x="51" y="210"/>
                </a:cxn>
                <a:cxn ang="0">
                  <a:pos x="67" y="202"/>
                </a:cxn>
                <a:cxn ang="0">
                  <a:pos x="76" y="193"/>
                </a:cxn>
                <a:cxn ang="0">
                  <a:pos x="93" y="185"/>
                </a:cxn>
                <a:cxn ang="0">
                  <a:pos x="109" y="168"/>
                </a:cxn>
                <a:cxn ang="0">
                  <a:pos x="118" y="160"/>
                </a:cxn>
                <a:cxn ang="0">
                  <a:pos x="135" y="151"/>
                </a:cxn>
                <a:cxn ang="0">
                  <a:pos x="151" y="143"/>
                </a:cxn>
                <a:cxn ang="0">
                  <a:pos x="168" y="134"/>
                </a:cxn>
                <a:cxn ang="0">
                  <a:pos x="176" y="126"/>
                </a:cxn>
                <a:cxn ang="0">
                  <a:pos x="193" y="118"/>
                </a:cxn>
                <a:cxn ang="0">
                  <a:pos x="210" y="109"/>
                </a:cxn>
                <a:cxn ang="0">
                  <a:pos x="227" y="101"/>
                </a:cxn>
                <a:cxn ang="0">
                  <a:pos x="244" y="93"/>
                </a:cxn>
                <a:cxn ang="0">
                  <a:pos x="260" y="93"/>
                </a:cxn>
                <a:cxn ang="0">
                  <a:pos x="269" y="84"/>
                </a:cxn>
                <a:cxn ang="0">
                  <a:pos x="285" y="76"/>
                </a:cxn>
                <a:cxn ang="0">
                  <a:pos x="302" y="67"/>
                </a:cxn>
                <a:cxn ang="0">
                  <a:pos x="319" y="59"/>
                </a:cxn>
                <a:cxn ang="0">
                  <a:pos x="336" y="59"/>
                </a:cxn>
                <a:cxn ang="0">
                  <a:pos x="352" y="51"/>
                </a:cxn>
                <a:cxn ang="0">
                  <a:pos x="369" y="42"/>
                </a:cxn>
                <a:cxn ang="0">
                  <a:pos x="386" y="42"/>
                </a:cxn>
                <a:cxn ang="0">
                  <a:pos x="403" y="34"/>
                </a:cxn>
                <a:cxn ang="0">
                  <a:pos x="420" y="34"/>
                </a:cxn>
                <a:cxn ang="0">
                  <a:pos x="436" y="25"/>
                </a:cxn>
                <a:cxn ang="0">
                  <a:pos x="453" y="25"/>
                </a:cxn>
                <a:cxn ang="0">
                  <a:pos x="470" y="17"/>
                </a:cxn>
                <a:cxn ang="0">
                  <a:pos x="487" y="17"/>
                </a:cxn>
                <a:cxn ang="0">
                  <a:pos x="503" y="17"/>
                </a:cxn>
                <a:cxn ang="0">
                  <a:pos x="520" y="9"/>
                </a:cxn>
                <a:cxn ang="0">
                  <a:pos x="537" y="9"/>
                </a:cxn>
                <a:cxn ang="0">
                  <a:pos x="554" y="9"/>
                </a:cxn>
                <a:cxn ang="0">
                  <a:pos x="570" y="9"/>
                </a:cxn>
                <a:cxn ang="0">
                  <a:pos x="587" y="9"/>
                </a:cxn>
                <a:cxn ang="0">
                  <a:pos x="604" y="0"/>
                </a:cxn>
                <a:cxn ang="0">
                  <a:pos x="621" y="0"/>
                </a:cxn>
                <a:cxn ang="0">
                  <a:pos x="637" y="0"/>
                </a:cxn>
                <a:cxn ang="0">
                  <a:pos x="663" y="0"/>
                </a:cxn>
                <a:cxn ang="0">
                  <a:pos x="663" y="990"/>
                </a:cxn>
              </a:cxnLst>
              <a:rect l="0" t="0" r="r" b="b"/>
              <a:pathLst>
                <a:path w="663" h="990">
                  <a:moveTo>
                    <a:pt x="663" y="990"/>
                  </a:moveTo>
                  <a:lnTo>
                    <a:pt x="0" y="260"/>
                  </a:lnTo>
                  <a:lnTo>
                    <a:pt x="9" y="243"/>
                  </a:lnTo>
                  <a:lnTo>
                    <a:pt x="26" y="235"/>
                  </a:lnTo>
                  <a:lnTo>
                    <a:pt x="34" y="227"/>
                  </a:lnTo>
                  <a:lnTo>
                    <a:pt x="51" y="210"/>
                  </a:lnTo>
                  <a:lnTo>
                    <a:pt x="67" y="202"/>
                  </a:lnTo>
                  <a:lnTo>
                    <a:pt x="76" y="193"/>
                  </a:lnTo>
                  <a:lnTo>
                    <a:pt x="93" y="185"/>
                  </a:lnTo>
                  <a:lnTo>
                    <a:pt x="109" y="168"/>
                  </a:lnTo>
                  <a:lnTo>
                    <a:pt x="118" y="160"/>
                  </a:lnTo>
                  <a:lnTo>
                    <a:pt x="135" y="151"/>
                  </a:lnTo>
                  <a:lnTo>
                    <a:pt x="151" y="143"/>
                  </a:lnTo>
                  <a:lnTo>
                    <a:pt x="168" y="134"/>
                  </a:lnTo>
                  <a:lnTo>
                    <a:pt x="176" y="126"/>
                  </a:lnTo>
                  <a:lnTo>
                    <a:pt x="193" y="118"/>
                  </a:lnTo>
                  <a:lnTo>
                    <a:pt x="210" y="109"/>
                  </a:lnTo>
                  <a:lnTo>
                    <a:pt x="227" y="101"/>
                  </a:lnTo>
                  <a:lnTo>
                    <a:pt x="244" y="93"/>
                  </a:lnTo>
                  <a:lnTo>
                    <a:pt x="260" y="93"/>
                  </a:lnTo>
                  <a:lnTo>
                    <a:pt x="269" y="84"/>
                  </a:lnTo>
                  <a:lnTo>
                    <a:pt x="285" y="76"/>
                  </a:lnTo>
                  <a:lnTo>
                    <a:pt x="302" y="67"/>
                  </a:lnTo>
                  <a:lnTo>
                    <a:pt x="319" y="59"/>
                  </a:lnTo>
                  <a:lnTo>
                    <a:pt x="336" y="59"/>
                  </a:lnTo>
                  <a:lnTo>
                    <a:pt x="352" y="51"/>
                  </a:lnTo>
                  <a:lnTo>
                    <a:pt x="369" y="42"/>
                  </a:lnTo>
                  <a:lnTo>
                    <a:pt x="386" y="42"/>
                  </a:lnTo>
                  <a:lnTo>
                    <a:pt x="403" y="34"/>
                  </a:lnTo>
                  <a:lnTo>
                    <a:pt x="420" y="34"/>
                  </a:lnTo>
                  <a:lnTo>
                    <a:pt x="436" y="25"/>
                  </a:lnTo>
                  <a:lnTo>
                    <a:pt x="453" y="25"/>
                  </a:lnTo>
                  <a:lnTo>
                    <a:pt x="470" y="17"/>
                  </a:lnTo>
                  <a:lnTo>
                    <a:pt x="487" y="17"/>
                  </a:lnTo>
                  <a:lnTo>
                    <a:pt x="503" y="17"/>
                  </a:lnTo>
                  <a:lnTo>
                    <a:pt x="520" y="9"/>
                  </a:lnTo>
                  <a:lnTo>
                    <a:pt x="537" y="9"/>
                  </a:lnTo>
                  <a:lnTo>
                    <a:pt x="554" y="9"/>
                  </a:lnTo>
                  <a:lnTo>
                    <a:pt x="570" y="9"/>
                  </a:lnTo>
                  <a:lnTo>
                    <a:pt x="587" y="9"/>
                  </a:lnTo>
                  <a:lnTo>
                    <a:pt x="604" y="0"/>
                  </a:lnTo>
                  <a:lnTo>
                    <a:pt x="621" y="0"/>
                  </a:lnTo>
                  <a:lnTo>
                    <a:pt x="637" y="0"/>
                  </a:lnTo>
                  <a:lnTo>
                    <a:pt x="663" y="0"/>
                  </a:lnTo>
                  <a:lnTo>
                    <a:pt x="663" y="990"/>
                  </a:lnTo>
                  <a:close/>
                </a:path>
              </a:pathLst>
            </a:custGeom>
            <a:gradFill rotWithShape="1">
              <a:gsLst>
                <a:gs pos="0">
                  <a:srgbClr val="0066FF">
                    <a:gamma/>
                    <a:shade val="46275"/>
                    <a:invGamma/>
                  </a:srgbClr>
                </a:gs>
                <a:gs pos="5000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1270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9847" name="Freeform 7"/>
            <p:cNvSpPr>
              <a:spLocks/>
            </p:cNvSpPr>
            <p:nvPr/>
          </p:nvSpPr>
          <p:spPr bwMode="auto">
            <a:xfrm>
              <a:off x="2160" y="1566"/>
              <a:ext cx="765" cy="1060"/>
            </a:xfrm>
            <a:custGeom>
              <a:avLst/>
              <a:gdLst/>
              <a:ahLst/>
              <a:cxnLst>
                <a:cxn ang="0">
                  <a:pos x="663" y="990"/>
                </a:cxn>
                <a:cxn ang="0">
                  <a:pos x="0" y="260"/>
                </a:cxn>
                <a:cxn ang="0">
                  <a:pos x="9" y="243"/>
                </a:cxn>
                <a:cxn ang="0">
                  <a:pos x="26" y="235"/>
                </a:cxn>
                <a:cxn ang="0">
                  <a:pos x="34" y="227"/>
                </a:cxn>
                <a:cxn ang="0">
                  <a:pos x="51" y="210"/>
                </a:cxn>
                <a:cxn ang="0">
                  <a:pos x="67" y="202"/>
                </a:cxn>
                <a:cxn ang="0">
                  <a:pos x="76" y="193"/>
                </a:cxn>
                <a:cxn ang="0">
                  <a:pos x="93" y="185"/>
                </a:cxn>
                <a:cxn ang="0">
                  <a:pos x="109" y="168"/>
                </a:cxn>
                <a:cxn ang="0">
                  <a:pos x="118" y="160"/>
                </a:cxn>
                <a:cxn ang="0">
                  <a:pos x="135" y="151"/>
                </a:cxn>
                <a:cxn ang="0">
                  <a:pos x="151" y="143"/>
                </a:cxn>
                <a:cxn ang="0">
                  <a:pos x="168" y="134"/>
                </a:cxn>
                <a:cxn ang="0">
                  <a:pos x="176" y="126"/>
                </a:cxn>
                <a:cxn ang="0">
                  <a:pos x="193" y="118"/>
                </a:cxn>
                <a:cxn ang="0">
                  <a:pos x="210" y="109"/>
                </a:cxn>
                <a:cxn ang="0">
                  <a:pos x="227" y="101"/>
                </a:cxn>
                <a:cxn ang="0">
                  <a:pos x="244" y="93"/>
                </a:cxn>
                <a:cxn ang="0">
                  <a:pos x="260" y="93"/>
                </a:cxn>
                <a:cxn ang="0">
                  <a:pos x="269" y="84"/>
                </a:cxn>
                <a:cxn ang="0">
                  <a:pos x="285" y="76"/>
                </a:cxn>
                <a:cxn ang="0">
                  <a:pos x="302" y="67"/>
                </a:cxn>
                <a:cxn ang="0">
                  <a:pos x="319" y="59"/>
                </a:cxn>
                <a:cxn ang="0">
                  <a:pos x="336" y="59"/>
                </a:cxn>
                <a:cxn ang="0">
                  <a:pos x="352" y="51"/>
                </a:cxn>
                <a:cxn ang="0">
                  <a:pos x="369" y="42"/>
                </a:cxn>
                <a:cxn ang="0">
                  <a:pos x="386" y="42"/>
                </a:cxn>
                <a:cxn ang="0">
                  <a:pos x="403" y="34"/>
                </a:cxn>
                <a:cxn ang="0">
                  <a:pos x="420" y="34"/>
                </a:cxn>
                <a:cxn ang="0">
                  <a:pos x="436" y="25"/>
                </a:cxn>
                <a:cxn ang="0">
                  <a:pos x="453" y="25"/>
                </a:cxn>
                <a:cxn ang="0">
                  <a:pos x="470" y="17"/>
                </a:cxn>
                <a:cxn ang="0">
                  <a:pos x="487" y="17"/>
                </a:cxn>
                <a:cxn ang="0">
                  <a:pos x="503" y="17"/>
                </a:cxn>
                <a:cxn ang="0">
                  <a:pos x="520" y="9"/>
                </a:cxn>
                <a:cxn ang="0">
                  <a:pos x="537" y="9"/>
                </a:cxn>
                <a:cxn ang="0">
                  <a:pos x="554" y="9"/>
                </a:cxn>
                <a:cxn ang="0">
                  <a:pos x="570" y="9"/>
                </a:cxn>
                <a:cxn ang="0">
                  <a:pos x="587" y="9"/>
                </a:cxn>
                <a:cxn ang="0">
                  <a:pos x="604" y="0"/>
                </a:cxn>
                <a:cxn ang="0">
                  <a:pos x="621" y="0"/>
                </a:cxn>
                <a:cxn ang="0">
                  <a:pos x="637" y="0"/>
                </a:cxn>
                <a:cxn ang="0">
                  <a:pos x="663" y="0"/>
                </a:cxn>
                <a:cxn ang="0">
                  <a:pos x="663" y="990"/>
                </a:cxn>
              </a:cxnLst>
              <a:rect l="0" t="0" r="r" b="b"/>
              <a:pathLst>
                <a:path w="663" h="990">
                  <a:moveTo>
                    <a:pt x="663" y="990"/>
                  </a:moveTo>
                  <a:lnTo>
                    <a:pt x="0" y="260"/>
                  </a:lnTo>
                  <a:lnTo>
                    <a:pt x="9" y="243"/>
                  </a:lnTo>
                  <a:lnTo>
                    <a:pt x="26" y="235"/>
                  </a:lnTo>
                  <a:lnTo>
                    <a:pt x="34" y="227"/>
                  </a:lnTo>
                  <a:lnTo>
                    <a:pt x="51" y="210"/>
                  </a:lnTo>
                  <a:lnTo>
                    <a:pt x="67" y="202"/>
                  </a:lnTo>
                  <a:lnTo>
                    <a:pt x="76" y="193"/>
                  </a:lnTo>
                  <a:lnTo>
                    <a:pt x="93" y="185"/>
                  </a:lnTo>
                  <a:lnTo>
                    <a:pt x="109" y="168"/>
                  </a:lnTo>
                  <a:lnTo>
                    <a:pt x="118" y="160"/>
                  </a:lnTo>
                  <a:lnTo>
                    <a:pt x="135" y="151"/>
                  </a:lnTo>
                  <a:lnTo>
                    <a:pt x="151" y="143"/>
                  </a:lnTo>
                  <a:lnTo>
                    <a:pt x="168" y="134"/>
                  </a:lnTo>
                  <a:lnTo>
                    <a:pt x="176" y="126"/>
                  </a:lnTo>
                  <a:lnTo>
                    <a:pt x="193" y="118"/>
                  </a:lnTo>
                  <a:lnTo>
                    <a:pt x="210" y="109"/>
                  </a:lnTo>
                  <a:lnTo>
                    <a:pt x="227" y="101"/>
                  </a:lnTo>
                  <a:lnTo>
                    <a:pt x="244" y="93"/>
                  </a:lnTo>
                  <a:lnTo>
                    <a:pt x="260" y="93"/>
                  </a:lnTo>
                  <a:lnTo>
                    <a:pt x="269" y="84"/>
                  </a:lnTo>
                  <a:lnTo>
                    <a:pt x="285" y="76"/>
                  </a:lnTo>
                  <a:lnTo>
                    <a:pt x="302" y="67"/>
                  </a:lnTo>
                  <a:lnTo>
                    <a:pt x="319" y="59"/>
                  </a:lnTo>
                  <a:lnTo>
                    <a:pt x="336" y="59"/>
                  </a:lnTo>
                  <a:lnTo>
                    <a:pt x="352" y="51"/>
                  </a:lnTo>
                  <a:lnTo>
                    <a:pt x="369" y="42"/>
                  </a:lnTo>
                  <a:lnTo>
                    <a:pt x="386" y="42"/>
                  </a:lnTo>
                  <a:lnTo>
                    <a:pt x="403" y="34"/>
                  </a:lnTo>
                  <a:lnTo>
                    <a:pt x="420" y="34"/>
                  </a:lnTo>
                  <a:lnTo>
                    <a:pt x="436" y="25"/>
                  </a:lnTo>
                  <a:lnTo>
                    <a:pt x="453" y="25"/>
                  </a:lnTo>
                  <a:lnTo>
                    <a:pt x="470" y="17"/>
                  </a:lnTo>
                  <a:lnTo>
                    <a:pt x="487" y="17"/>
                  </a:lnTo>
                  <a:lnTo>
                    <a:pt x="503" y="17"/>
                  </a:lnTo>
                  <a:lnTo>
                    <a:pt x="520" y="9"/>
                  </a:lnTo>
                  <a:lnTo>
                    <a:pt x="537" y="9"/>
                  </a:lnTo>
                  <a:lnTo>
                    <a:pt x="554" y="9"/>
                  </a:lnTo>
                  <a:lnTo>
                    <a:pt x="570" y="9"/>
                  </a:lnTo>
                  <a:lnTo>
                    <a:pt x="587" y="9"/>
                  </a:lnTo>
                  <a:lnTo>
                    <a:pt x="604" y="0"/>
                  </a:lnTo>
                  <a:lnTo>
                    <a:pt x="621" y="0"/>
                  </a:lnTo>
                  <a:lnTo>
                    <a:pt x="637" y="0"/>
                  </a:lnTo>
                  <a:lnTo>
                    <a:pt x="663" y="0"/>
                  </a:lnTo>
                  <a:lnTo>
                    <a:pt x="663" y="99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9848" name="Freeform 8"/>
            <p:cNvSpPr>
              <a:spLocks/>
            </p:cNvSpPr>
            <p:nvPr/>
          </p:nvSpPr>
          <p:spPr bwMode="auto">
            <a:xfrm>
              <a:off x="1784" y="1566"/>
              <a:ext cx="2271" cy="2120"/>
            </a:xfrm>
            <a:custGeom>
              <a:avLst/>
              <a:gdLst/>
              <a:ahLst/>
              <a:cxnLst>
                <a:cxn ang="0">
                  <a:pos x="259" y="319"/>
                </a:cxn>
                <a:cxn ang="0">
                  <a:pos x="192" y="394"/>
                </a:cxn>
                <a:cxn ang="0">
                  <a:pos x="142" y="487"/>
                </a:cxn>
                <a:cxn ang="0">
                  <a:pos x="92" y="570"/>
                </a:cxn>
                <a:cxn ang="0">
                  <a:pos x="50" y="671"/>
                </a:cxn>
                <a:cxn ang="0">
                  <a:pos x="25" y="772"/>
                </a:cxn>
                <a:cxn ang="0">
                  <a:pos x="8" y="872"/>
                </a:cxn>
                <a:cxn ang="0">
                  <a:pos x="0" y="973"/>
                </a:cxn>
                <a:cxn ang="0">
                  <a:pos x="0" y="1082"/>
                </a:cxn>
                <a:cxn ang="0">
                  <a:pos x="16" y="1183"/>
                </a:cxn>
                <a:cxn ang="0">
                  <a:pos x="41" y="1283"/>
                </a:cxn>
                <a:cxn ang="0">
                  <a:pos x="75" y="1375"/>
                </a:cxn>
                <a:cxn ang="0">
                  <a:pos x="117" y="1468"/>
                </a:cxn>
                <a:cxn ang="0">
                  <a:pos x="176" y="1560"/>
                </a:cxn>
                <a:cxn ang="0">
                  <a:pos x="243" y="1644"/>
                </a:cxn>
                <a:cxn ang="0">
                  <a:pos x="310" y="1711"/>
                </a:cxn>
                <a:cxn ang="0">
                  <a:pos x="393" y="1778"/>
                </a:cxn>
                <a:cxn ang="0">
                  <a:pos x="477" y="1837"/>
                </a:cxn>
                <a:cxn ang="0">
                  <a:pos x="570" y="1887"/>
                </a:cxn>
                <a:cxn ang="0">
                  <a:pos x="662" y="1929"/>
                </a:cxn>
                <a:cxn ang="0">
                  <a:pos x="762" y="1954"/>
                </a:cxn>
                <a:cxn ang="0">
                  <a:pos x="863" y="1971"/>
                </a:cxn>
                <a:cxn ang="0">
                  <a:pos x="963" y="1979"/>
                </a:cxn>
                <a:cxn ang="0">
                  <a:pos x="1072" y="1979"/>
                </a:cxn>
                <a:cxn ang="0">
                  <a:pos x="1173" y="1962"/>
                </a:cxn>
                <a:cxn ang="0">
                  <a:pos x="1274" y="1937"/>
                </a:cxn>
                <a:cxn ang="0">
                  <a:pos x="1374" y="1904"/>
                </a:cxn>
                <a:cxn ang="0">
                  <a:pos x="1466" y="1853"/>
                </a:cxn>
                <a:cxn ang="0">
                  <a:pos x="1550" y="1803"/>
                </a:cxn>
                <a:cxn ang="0">
                  <a:pos x="1634" y="1736"/>
                </a:cxn>
                <a:cxn ang="0">
                  <a:pos x="1709" y="1669"/>
                </a:cxn>
                <a:cxn ang="0">
                  <a:pos x="1776" y="1585"/>
                </a:cxn>
                <a:cxn ang="0">
                  <a:pos x="1827" y="1501"/>
                </a:cxn>
                <a:cxn ang="0">
                  <a:pos x="1877" y="1409"/>
                </a:cxn>
                <a:cxn ang="0">
                  <a:pos x="1919" y="1317"/>
                </a:cxn>
                <a:cxn ang="0">
                  <a:pos x="1944" y="1216"/>
                </a:cxn>
                <a:cxn ang="0">
                  <a:pos x="1961" y="1116"/>
                </a:cxn>
                <a:cxn ang="0">
                  <a:pos x="1969" y="1007"/>
                </a:cxn>
                <a:cxn ang="0">
                  <a:pos x="1969" y="906"/>
                </a:cxn>
                <a:cxn ang="0">
                  <a:pos x="1952" y="805"/>
                </a:cxn>
                <a:cxn ang="0">
                  <a:pos x="1927" y="705"/>
                </a:cxn>
                <a:cxn ang="0">
                  <a:pos x="1894" y="604"/>
                </a:cxn>
                <a:cxn ang="0">
                  <a:pos x="1852" y="512"/>
                </a:cxn>
                <a:cxn ang="0">
                  <a:pos x="1793" y="428"/>
                </a:cxn>
                <a:cxn ang="0">
                  <a:pos x="1726" y="344"/>
                </a:cxn>
                <a:cxn ang="0">
                  <a:pos x="1659" y="269"/>
                </a:cxn>
                <a:cxn ang="0">
                  <a:pos x="1575" y="202"/>
                </a:cxn>
                <a:cxn ang="0">
                  <a:pos x="1491" y="143"/>
                </a:cxn>
                <a:cxn ang="0">
                  <a:pos x="1399" y="93"/>
                </a:cxn>
                <a:cxn ang="0">
                  <a:pos x="1307" y="59"/>
                </a:cxn>
                <a:cxn ang="0">
                  <a:pos x="1207" y="25"/>
                </a:cxn>
                <a:cxn ang="0">
                  <a:pos x="1106" y="9"/>
                </a:cxn>
                <a:cxn ang="0">
                  <a:pos x="1005" y="0"/>
                </a:cxn>
              </a:cxnLst>
              <a:rect l="0" t="0" r="r" b="b"/>
              <a:pathLst>
                <a:path w="1969" h="1979">
                  <a:moveTo>
                    <a:pt x="326" y="260"/>
                  </a:moveTo>
                  <a:lnTo>
                    <a:pt x="310" y="269"/>
                  </a:lnTo>
                  <a:lnTo>
                    <a:pt x="301" y="277"/>
                  </a:lnTo>
                  <a:lnTo>
                    <a:pt x="285" y="294"/>
                  </a:lnTo>
                  <a:lnTo>
                    <a:pt x="276" y="302"/>
                  </a:lnTo>
                  <a:lnTo>
                    <a:pt x="259" y="319"/>
                  </a:lnTo>
                  <a:lnTo>
                    <a:pt x="251" y="327"/>
                  </a:lnTo>
                  <a:lnTo>
                    <a:pt x="243" y="344"/>
                  </a:lnTo>
                  <a:lnTo>
                    <a:pt x="226" y="352"/>
                  </a:lnTo>
                  <a:lnTo>
                    <a:pt x="217" y="369"/>
                  </a:lnTo>
                  <a:lnTo>
                    <a:pt x="209" y="386"/>
                  </a:lnTo>
                  <a:lnTo>
                    <a:pt x="192" y="394"/>
                  </a:lnTo>
                  <a:lnTo>
                    <a:pt x="184" y="411"/>
                  </a:lnTo>
                  <a:lnTo>
                    <a:pt x="176" y="428"/>
                  </a:lnTo>
                  <a:lnTo>
                    <a:pt x="167" y="436"/>
                  </a:lnTo>
                  <a:lnTo>
                    <a:pt x="159" y="453"/>
                  </a:lnTo>
                  <a:lnTo>
                    <a:pt x="150" y="470"/>
                  </a:lnTo>
                  <a:lnTo>
                    <a:pt x="142" y="487"/>
                  </a:lnTo>
                  <a:lnTo>
                    <a:pt x="125" y="495"/>
                  </a:lnTo>
                  <a:lnTo>
                    <a:pt x="117" y="512"/>
                  </a:lnTo>
                  <a:lnTo>
                    <a:pt x="109" y="529"/>
                  </a:lnTo>
                  <a:lnTo>
                    <a:pt x="109" y="545"/>
                  </a:lnTo>
                  <a:lnTo>
                    <a:pt x="100" y="562"/>
                  </a:lnTo>
                  <a:lnTo>
                    <a:pt x="92" y="570"/>
                  </a:lnTo>
                  <a:lnTo>
                    <a:pt x="83" y="587"/>
                  </a:lnTo>
                  <a:lnTo>
                    <a:pt x="75" y="604"/>
                  </a:lnTo>
                  <a:lnTo>
                    <a:pt x="67" y="621"/>
                  </a:lnTo>
                  <a:lnTo>
                    <a:pt x="67" y="638"/>
                  </a:lnTo>
                  <a:lnTo>
                    <a:pt x="58" y="654"/>
                  </a:lnTo>
                  <a:lnTo>
                    <a:pt x="50" y="671"/>
                  </a:lnTo>
                  <a:lnTo>
                    <a:pt x="41" y="688"/>
                  </a:lnTo>
                  <a:lnTo>
                    <a:pt x="41" y="705"/>
                  </a:lnTo>
                  <a:lnTo>
                    <a:pt x="33" y="721"/>
                  </a:lnTo>
                  <a:lnTo>
                    <a:pt x="33" y="738"/>
                  </a:lnTo>
                  <a:lnTo>
                    <a:pt x="25" y="755"/>
                  </a:lnTo>
                  <a:lnTo>
                    <a:pt x="25" y="772"/>
                  </a:lnTo>
                  <a:lnTo>
                    <a:pt x="16" y="788"/>
                  </a:lnTo>
                  <a:lnTo>
                    <a:pt x="16" y="805"/>
                  </a:lnTo>
                  <a:lnTo>
                    <a:pt x="8" y="822"/>
                  </a:lnTo>
                  <a:lnTo>
                    <a:pt x="8" y="839"/>
                  </a:lnTo>
                  <a:lnTo>
                    <a:pt x="8" y="856"/>
                  </a:lnTo>
                  <a:lnTo>
                    <a:pt x="8" y="872"/>
                  </a:lnTo>
                  <a:lnTo>
                    <a:pt x="0" y="889"/>
                  </a:lnTo>
                  <a:lnTo>
                    <a:pt x="0" y="906"/>
                  </a:lnTo>
                  <a:lnTo>
                    <a:pt x="0" y="923"/>
                  </a:lnTo>
                  <a:lnTo>
                    <a:pt x="0" y="939"/>
                  </a:lnTo>
                  <a:lnTo>
                    <a:pt x="0" y="956"/>
                  </a:lnTo>
                  <a:lnTo>
                    <a:pt x="0" y="973"/>
                  </a:lnTo>
                  <a:lnTo>
                    <a:pt x="0" y="990"/>
                  </a:lnTo>
                  <a:lnTo>
                    <a:pt x="0" y="1007"/>
                  </a:lnTo>
                  <a:lnTo>
                    <a:pt x="0" y="1023"/>
                  </a:lnTo>
                  <a:lnTo>
                    <a:pt x="0" y="1040"/>
                  </a:lnTo>
                  <a:lnTo>
                    <a:pt x="0" y="1057"/>
                  </a:lnTo>
                  <a:lnTo>
                    <a:pt x="0" y="1082"/>
                  </a:lnTo>
                  <a:lnTo>
                    <a:pt x="0" y="1099"/>
                  </a:lnTo>
                  <a:lnTo>
                    <a:pt x="8" y="1116"/>
                  </a:lnTo>
                  <a:lnTo>
                    <a:pt x="8" y="1132"/>
                  </a:lnTo>
                  <a:lnTo>
                    <a:pt x="8" y="1149"/>
                  </a:lnTo>
                  <a:lnTo>
                    <a:pt x="8" y="1166"/>
                  </a:lnTo>
                  <a:lnTo>
                    <a:pt x="16" y="1183"/>
                  </a:lnTo>
                  <a:lnTo>
                    <a:pt x="16" y="1199"/>
                  </a:lnTo>
                  <a:lnTo>
                    <a:pt x="25" y="1216"/>
                  </a:lnTo>
                  <a:lnTo>
                    <a:pt x="25" y="1233"/>
                  </a:lnTo>
                  <a:lnTo>
                    <a:pt x="33" y="1250"/>
                  </a:lnTo>
                  <a:lnTo>
                    <a:pt x="33" y="1266"/>
                  </a:lnTo>
                  <a:lnTo>
                    <a:pt x="41" y="1283"/>
                  </a:lnTo>
                  <a:lnTo>
                    <a:pt x="41" y="1300"/>
                  </a:lnTo>
                  <a:lnTo>
                    <a:pt x="50" y="1317"/>
                  </a:lnTo>
                  <a:lnTo>
                    <a:pt x="58" y="1334"/>
                  </a:lnTo>
                  <a:lnTo>
                    <a:pt x="67" y="1342"/>
                  </a:lnTo>
                  <a:lnTo>
                    <a:pt x="67" y="1359"/>
                  </a:lnTo>
                  <a:lnTo>
                    <a:pt x="75" y="1375"/>
                  </a:lnTo>
                  <a:lnTo>
                    <a:pt x="83" y="1392"/>
                  </a:lnTo>
                  <a:lnTo>
                    <a:pt x="92" y="1409"/>
                  </a:lnTo>
                  <a:lnTo>
                    <a:pt x="100" y="1426"/>
                  </a:lnTo>
                  <a:lnTo>
                    <a:pt x="109" y="1443"/>
                  </a:lnTo>
                  <a:lnTo>
                    <a:pt x="109" y="1459"/>
                  </a:lnTo>
                  <a:lnTo>
                    <a:pt x="117" y="1468"/>
                  </a:lnTo>
                  <a:lnTo>
                    <a:pt x="125" y="1484"/>
                  </a:lnTo>
                  <a:lnTo>
                    <a:pt x="142" y="1501"/>
                  </a:lnTo>
                  <a:lnTo>
                    <a:pt x="150" y="1518"/>
                  </a:lnTo>
                  <a:lnTo>
                    <a:pt x="159" y="1526"/>
                  </a:lnTo>
                  <a:lnTo>
                    <a:pt x="167" y="1543"/>
                  </a:lnTo>
                  <a:lnTo>
                    <a:pt x="176" y="1560"/>
                  </a:lnTo>
                  <a:lnTo>
                    <a:pt x="184" y="1577"/>
                  </a:lnTo>
                  <a:lnTo>
                    <a:pt x="192" y="1585"/>
                  </a:lnTo>
                  <a:lnTo>
                    <a:pt x="209" y="1602"/>
                  </a:lnTo>
                  <a:lnTo>
                    <a:pt x="217" y="1610"/>
                  </a:lnTo>
                  <a:lnTo>
                    <a:pt x="226" y="1627"/>
                  </a:lnTo>
                  <a:lnTo>
                    <a:pt x="243" y="1644"/>
                  </a:lnTo>
                  <a:lnTo>
                    <a:pt x="251" y="1652"/>
                  </a:lnTo>
                  <a:lnTo>
                    <a:pt x="259" y="1669"/>
                  </a:lnTo>
                  <a:lnTo>
                    <a:pt x="276" y="1677"/>
                  </a:lnTo>
                  <a:lnTo>
                    <a:pt x="285" y="1694"/>
                  </a:lnTo>
                  <a:lnTo>
                    <a:pt x="301" y="1702"/>
                  </a:lnTo>
                  <a:lnTo>
                    <a:pt x="310" y="1711"/>
                  </a:lnTo>
                  <a:lnTo>
                    <a:pt x="326" y="1728"/>
                  </a:lnTo>
                  <a:lnTo>
                    <a:pt x="335" y="1736"/>
                  </a:lnTo>
                  <a:lnTo>
                    <a:pt x="352" y="1753"/>
                  </a:lnTo>
                  <a:lnTo>
                    <a:pt x="360" y="1761"/>
                  </a:lnTo>
                  <a:lnTo>
                    <a:pt x="377" y="1770"/>
                  </a:lnTo>
                  <a:lnTo>
                    <a:pt x="393" y="1778"/>
                  </a:lnTo>
                  <a:lnTo>
                    <a:pt x="402" y="1795"/>
                  </a:lnTo>
                  <a:lnTo>
                    <a:pt x="419" y="1803"/>
                  </a:lnTo>
                  <a:lnTo>
                    <a:pt x="435" y="1811"/>
                  </a:lnTo>
                  <a:lnTo>
                    <a:pt x="444" y="1820"/>
                  </a:lnTo>
                  <a:lnTo>
                    <a:pt x="461" y="1828"/>
                  </a:lnTo>
                  <a:lnTo>
                    <a:pt x="477" y="1837"/>
                  </a:lnTo>
                  <a:lnTo>
                    <a:pt x="494" y="1845"/>
                  </a:lnTo>
                  <a:lnTo>
                    <a:pt x="502" y="1853"/>
                  </a:lnTo>
                  <a:lnTo>
                    <a:pt x="519" y="1862"/>
                  </a:lnTo>
                  <a:lnTo>
                    <a:pt x="536" y="1870"/>
                  </a:lnTo>
                  <a:lnTo>
                    <a:pt x="553" y="1879"/>
                  </a:lnTo>
                  <a:lnTo>
                    <a:pt x="570" y="1887"/>
                  </a:lnTo>
                  <a:lnTo>
                    <a:pt x="586" y="1895"/>
                  </a:lnTo>
                  <a:lnTo>
                    <a:pt x="595" y="1904"/>
                  </a:lnTo>
                  <a:lnTo>
                    <a:pt x="611" y="1912"/>
                  </a:lnTo>
                  <a:lnTo>
                    <a:pt x="628" y="1912"/>
                  </a:lnTo>
                  <a:lnTo>
                    <a:pt x="645" y="1920"/>
                  </a:lnTo>
                  <a:lnTo>
                    <a:pt x="662" y="1929"/>
                  </a:lnTo>
                  <a:lnTo>
                    <a:pt x="678" y="1929"/>
                  </a:lnTo>
                  <a:lnTo>
                    <a:pt x="695" y="1937"/>
                  </a:lnTo>
                  <a:lnTo>
                    <a:pt x="712" y="1946"/>
                  </a:lnTo>
                  <a:lnTo>
                    <a:pt x="729" y="1946"/>
                  </a:lnTo>
                  <a:lnTo>
                    <a:pt x="746" y="1954"/>
                  </a:lnTo>
                  <a:lnTo>
                    <a:pt x="762" y="1954"/>
                  </a:lnTo>
                  <a:lnTo>
                    <a:pt x="779" y="1962"/>
                  </a:lnTo>
                  <a:lnTo>
                    <a:pt x="796" y="1962"/>
                  </a:lnTo>
                  <a:lnTo>
                    <a:pt x="813" y="1962"/>
                  </a:lnTo>
                  <a:lnTo>
                    <a:pt x="829" y="1971"/>
                  </a:lnTo>
                  <a:lnTo>
                    <a:pt x="846" y="1971"/>
                  </a:lnTo>
                  <a:lnTo>
                    <a:pt x="863" y="1971"/>
                  </a:lnTo>
                  <a:lnTo>
                    <a:pt x="880" y="1971"/>
                  </a:lnTo>
                  <a:lnTo>
                    <a:pt x="896" y="1979"/>
                  </a:lnTo>
                  <a:lnTo>
                    <a:pt x="913" y="1979"/>
                  </a:lnTo>
                  <a:lnTo>
                    <a:pt x="930" y="1979"/>
                  </a:lnTo>
                  <a:lnTo>
                    <a:pt x="947" y="1979"/>
                  </a:lnTo>
                  <a:lnTo>
                    <a:pt x="963" y="1979"/>
                  </a:lnTo>
                  <a:lnTo>
                    <a:pt x="989" y="1979"/>
                  </a:lnTo>
                  <a:lnTo>
                    <a:pt x="1005" y="1979"/>
                  </a:lnTo>
                  <a:lnTo>
                    <a:pt x="1022" y="1979"/>
                  </a:lnTo>
                  <a:lnTo>
                    <a:pt x="1039" y="1979"/>
                  </a:lnTo>
                  <a:lnTo>
                    <a:pt x="1056" y="1979"/>
                  </a:lnTo>
                  <a:lnTo>
                    <a:pt x="1072" y="1979"/>
                  </a:lnTo>
                  <a:lnTo>
                    <a:pt x="1089" y="1971"/>
                  </a:lnTo>
                  <a:lnTo>
                    <a:pt x="1106" y="1971"/>
                  </a:lnTo>
                  <a:lnTo>
                    <a:pt x="1123" y="1971"/>
                  </a:lnTo>
                  <a:lnTo>
                    <a:pt x="1139" y="1971"/>
                  </a:lnTo>
                  <a:lnTo>
                    <a:pt x="1156" y="1962"/>
                  </a:lnTo>
                  <a:lnTo>
                    <a:pt x="1173" y="1962"/>
                  </a:lnTo>
                  <a:lnTo>
                    <a:pt x="1190" y="1962"/>
                  </a:lnTo>
                  <a:lnTo>
                    <a:pt x="1207" y="1954"/>
                  </a:lnTo>
                  <a:lnTo>
                    <a:pt x="1223" y="1954"/>
                  </a:lnTo>
                  <a:lnTo>
                    <a:pt x="1240" y="1946"/>
                  </a:lnTo>
                  <a:lnTo>
                    <a:pt x="1257" y="1946"/>
                  </a:lnTo>
                  <a:lnTo>
                    <a:pt x="1274" y="1937"/>
                  </a:lnTo>
                  <a:lnTo>
                    <a:pt x="1290" y="1929"/>
                  </a:lnTo>
                  <a:lnTo>
                    <a:pt x="1307" y="1929"/>
                  </a:lnTo>
                  <a:lnTo>
                    <a:pt x="1324" y="1920"/>
                  </a:lnTo>
                  <a:lnTo>
                    <a:pt x="1341" y="1912"/>
                  </a:lnTo>
                  <a:lnTo>
                    <a:pt x="1357" y="1912"/>
                  </a:lnTo>
                  <a:lnTo>
                    <a:pt x="1374" y="1904"/>
                  </a:lnTo>
                  <a:lnTo>
                    <a:pt x="1383" y="1895"/>
                  </a:lnTo>
                  <a:lnTo>
                    <a:pt x="1399" y="1887"/>
                  </a:lnTo>
                  <a:lnTo>
                    <a:pt x="1416" y="1879"/>
                  </a:lnTo>
                  <a:lnTo>
                    <a:pt x="1433" y="1870"/>
                  </a:lnTo>
                  <a:lnTo>
                    <a:pt x="1450" y="1862"/>
                  </a:lnTo>
                  <a:lnTo>
                    <a:pt x="1466" y="1853"/>
                  </a:lnTo>
                  <a:lnTo>
                    <a:pt x="1475" y="1845"/>
                  </a:lnTo>
                  <a:lnTo>
                    <a:pt x="1491" y="1837"/>
                  </a:lnTo>
                  <a:lnTo>
                    <a:pt x="1508" y="1828"/>
                  </a:lnTo>
                  <a:lnTo>
                    <a:pt x="1525" y="1820"/>
                  </a:lnTo>
                  <a:lnTo>
                    <a:pt x="1533" y="1811"/>
                  </a:lnTo>
                  <a:lnTo>
                    <a:pt x="1550" y="1803"/>
                  </a:lnTo>
                  <a:lnTo>
                    <a:pt x="1567" y="1795"/>
                  </a:lnTo>
                  <a:lnTo>
                    <a:pt x="1575" y="1778"/>
                  </a:lnTo>
                  <a:lnTo>
                    <a:pt x="1592" y="1770"/>
                  </a:lnTo>
                  <a:lnTo>
                    <a:pt x="1609" y="1761"/>
                  </a:lnTo>
                  <a:lnTo>
                    <a:pt x="1617" y="1753"/>
                  </a:lnTo>
                  <a:lnTo>
                    <a:pt x="1634" y="1736"/>
                  </a:lnTo>
                  <a:lnTo>
                    <a:pt x="1642" y="1728"/>
                  </a:lnTo>
                  <a:lnTo>
                    <a:pt x="1659" y="1711"/>
                  </a:lnTo>
                  <a:lnTo>
                    <a:pt x="1668" y="1702"/>
                  </a:lnTo>
                  <a:lnTo>
                    <a:pt x="1684" y="1694"/>
                  </a:lnTo>
                  <a:lnTo>
                    <a:pt x="1693" y="1677"/>
                  </a:lnTo>
                  <a:lnTo>
                    <a:pt x="1709" y="1669"/>
                  </a:lnTo>
                  <a:lnTo>
                    <a:pt x="1718" y="1652"/>
                  </a:lnTo>
                  <a:lnTo>
                    <a:pt x="1726" y="1644"/>
                  </a:lnTo>
                  <a:lnTo>
                    <a:pt x="1743" y="1627"/>
                  </a:lnTo>
                  <a:lnTo>
                    <a:pt x="1751" y="1610"/>
                  </a:lnTo>
                  <a:lnTo>
                    <a:pt x="1760" y="1602"/>
                  </a:lnTo>
                  <a:lnTo>
                    <a:pt x="1776" y="1585"/>
                  </a:lnTo>
                  <a:lnTo>
                    <a:pt x="1785" y="1577"/>
                  </a:lnTo>
                  <a:lnTo>
                    <a:pt x="1793" y="1560"/>
                  </a:lnTo>
                  <a:lnTo>
                    <a:pt x="1802" y="1543"/>
                  </a:lnTo>
                  <a:lnTo>
                    <a:pt x="1810" y="1526"/>
                  </a:lnTo>
                  <a:lnTo>
                    <a:pt x="1818" y="1518"/>
                  </a:lnTo>
                  <a:lnTo>
                    <a:pt x="1827" y="1501"/>
                  </a:lnTo>
                  <a:lnTo>
                    <a:pt x="1844" y="1484"/>
                  </a:lnTo>
                  <a:lnTo>
                    <a:pt x="1852" y="1468"/>
                  </a:lnTo>
                  <a:lnTo>
                    <a:pt x="1860" y="1459"/>
                  </a:lnTo>
                  <a:lnTo>
                    <a:pt x="1860" y="1443"/>
                  </a:lnTo>
                  <a:lnTo>
                    <a:pt x="1869" y="1426"/>
                  </a:lnTo>
                  <a:lnTo>
                    <a:pt x="1877" y="1409"/>
                  </a:lnTo>
                  <a:lnTo>
                    <a:pt x="1885" y="1392"/>
                  </a:lnTo>
                  <a:lnTo>
                    <a:pt x="1894" y="1375"/>
                  </a:lnTo>
                  <a:lnTo>
                    <a:pt x="1902" y="1359"/>
                  </a:lnTo>
                  <a:lnTo>
                    <a:pt x="1902" y="1342"/>
                  </a:lnTo>
                  <a:lnTo>
                    <a:pt x="1911" y="1334"/>
                  </a:lnTo>
                  <a:lnTo>
                    <a:pt x="1919" y="1317"/>
                  </a:lnTo>
                  <a:lnTo>
                    <a:pt x="1927" y="1300"/>
                  </a:lnTo>
                  <a:lnTo>
                    <a:pt x="1927" y="1283"/>
                  </a:lnTo>
                  <a:lnTo>
                    <a:pt x="1936" y="1266"/>
                  </a:lnTo>
                  <a:lnTo>
                    <a:pt x="1936" y="1250"/>
                  </a:lnTo>
                  <a:lnTo>
                    <a:pt x="1944" y="1233"/>
                  </a:lnTo>
                  <a:lnTo>
                    <a:pt x="1944" y="1216"/>
                  </a:lnTo>
                  <a:lnTo>
                    <a:pt x="1952" y="1199"/>
                  </a:lnTo>
                  <a:lnTo>
                    <a:pt x="1952" y="1183"/>
                  </a:lnTo>
                  <a:lnTo>
                    <a:pt x="1961" y="1166"/>
                  </a:lnTo>
                  <a:lnTo>
                    <a:pt x="1961" y="1149"/>
                  </a:lnTo>
                  <a:lnTo>
                    <a:pt x="1961" y="1132"/>
                  </a:lnTo>
                  <a:lnTo>
                    <a:pt x="1961" y="1116"/>
                  </a:lnTo>
                  <a:lnTo>
                    <a:pt x="1969" y="1099"/>
                  </a:lnTo>
                  <a:lnTo>
                    <a:pt x="1969" y="1082"/>
                  </a:lnTo>
                  <a:lnTo>
                    <a:pt x="1969" y="1057"/>
                  </a:lnTo>
                  <a:lnTo>
                    <a:pt x="1969" y="1040"/>
                  </a:lnTo>
                  <a:lnTo>
                    <a:pt x="1969" y="1023"/>
                  </a:lnTo>
                  <a:lnTo>
                    <a:pt x="1969" y="1007"/>
                  </a:lnTo>
                  <a:lnTo>
                    <a:pt x="1969" y="990"/>
                  </a:lnTo>
                  <a:lnTo>
                    <a:pt x="1969" y="973"/>
                  </a:lnTo>
                  <a:lnTo>
                    <a:pt x="1969" y="956"/>
                  </a:lnTo>
                  <a:lnTo>
                    <a:pt x="1969" y="939"/>
                  </a:lnTo>
                  <a:lnTo>
                    <a:pt x="1969" y="923"/>
                  </a:lnTo>
                  <a:lnTo>
                    <a:pt x="1969" y="906"/>
                  </a:lnTo>
                  <a:lnTo>
                    <a:pt x="1969" y="889"/>
                  </a:lnTo>
                  <a:lnTo>
                    <a:pt x="1961" y="872"/>
                  </a:lnTo>
                  <a:lnTo>
                    <a:pt x="1961" y="856"/>
                  </a:lnTo>
                  <a:lnTo>
                    <a:pt x="1961" y="839"/>
                  </a:lnTo>
                  <a:lnTo>
                    <a:pt x="1961" y="822"/>
                  </a:lnTo>
                  <a:lnTo>
                    <a:pt x="1952" y="805"/>
                  </a:lnTo>
                  <a:lnTo>
                    <a:pt x="1952" y="788"/>
                  </a:lnTo>
                  <a:lnTo>
                    <a:pt x="1944" y="772"/>
                  </a:lnTo>
                  <a:lnTo>
                    <a:pt x="1944" y="755"/>
                  </a:lnTo>
                  <a:lnTo>
                    <a:pt x="1936" y="738"/>
                  </a:lnTo>
                  <a:lnTo>
                    <a:pt x="1936" y="721"/>
                  </a:lnTo>
                  <a:lnTo>
                    <a:pt x="1927" y="705"/>
                  </a:lnTo>
                  <a:lnTo>
                    <a:pt x="1927" y="688"/>
                  </a:lnTo>
                  <a:lnTo>
                    <a:pt x="1919" y="671"/>
                  </a:lnTo>
                  <a:lnTo>
                    <a:pt x="1911" y="654"/>
                  </a:lnTo>
                  <a:lnTo>
                    <a:pt x="1902" y="638"/>
                  </a:lnTo>
                  <a:lnTo>
                    <a:pt x="1902" y="621"/>
                  </a:lnTo>
                  <a:lnTo>
                    <a:pt x="1894" y="604"/>
                  </a:lnTo>
                  <a:lnTo>
                    <a:pt x="1885" y="587"/>
                  </a:lnTo>
                  <a:lnTo>
                    <a:pt x="1877" y="570"/>
                  </a:lnTo>
                  <a:lnTo>
                    <a:pt x="1869" y="562"/>
                  </a:lnTo>
                  <a:lnTo>
                    <a:pt x="1860" y="545"/>
                  </a:lnTo>
                  <a:lnTo>
                    <a:pt x="1860" y="529"/>
                  </a:lnTo>
                  <a:lnTo>
                    <a:pt x="1852" y="512"/>
                  </a:lnTo>
                  <a:lnTo>
                    <a:pt x="1844" y="495"/>
                  </a:lnTo>
                  <a:lnTo>
                    <a:pt x="1827" y="487"/>
                  </a:lnTo>
                  <a:lnTo>
                    <a:pt x="1818" y="470"/>
                  </a:lnTo>
                  <a:lnTo>
                    <a:pt x="1810" y="453"/>
                  </a:lnTo>
                  <a:lnTo>
                    <a:pt x="1802" y="436"/>
                  </a:lnTo>
                  <a:lnTo>
                    <a:pt x="1793" y="428"/>
                  </a:lnTo>
                  <a:lnTo>
                    <a:pt x="1785" y="411"/>
                  </a:lnTo>
                  <a:lnTo>
                    <a:pt x="1776" y="394"/>
                  </a:lnTo>
                  <a:lnTo>
                    <a:pt x="1760" y="386"/>
                  </a:lnTo>
                  <a:lnTo>
                    <a:pt x="1751" y="369"/>
                  </a:lnTo>
                  <a:lnTo>
                    <a:pt x="1743" y="352"/>
                  </a:lnTo>
                  <a:lnTo>
                    <a:pt x="1726" y="344"/>
                  </a:lnTo>
                  <a:lnTo>
                    <a:pt x="1718" y="327"/>
                  </a:lnTo>
                  <a:lnTo>
                    <a:pt x="1709" y="319"/>
                  </a:lnTo>
                  <a:lnTo>
                    <a:pt x="1693" y="302"/>
                  </a:lnTo>
                  <a:lnTo>
                    <a:pt x="1684" y="294"/>
                  </a:lnTo>
                  <a:lnTo>
                    <a:pt x="1668" y="277"/>
                  </a:lnTo>
                  <a:lnTo>
                    <a:pt x="1659" y="269"/>
                  </a:lnTo>
                  <a:lnTo>
                    <a:pt x="1642" y="260"/>
                  </a:lnTo>
                  <a:lnTo>
                    <a:pt x="1634" y="243"/>
                  </a:lnTo>
                  <a:lnTo>
                    <a:pt x="1617" y="235"/>
                  </a:lnTo>
                  <a:lnTo>
                    <a:pt x="1609" y="227"/>
                  </a:lnTo>
                  <a:lnTo>
                    <a:pt x="1592" y="210"/>
                  </a:lnTo>
                  <a:lnTo>
                    <a:pt x="1575" y="202"/>
                  </a:lnTo>
                  <a:lnTo>
                    <a:pt x="1567" y="193"/>
                  </a:lnTo>
                  <a:lnTo>
                    <a:pt x="1550" y="185"/>
                  </a:lnTo>
                  <a:lnTo>
                    <a:pt x="1533" y="168"/>
                  </a:lnTo>
                  <a:lnTo>
                    <a:pt x="1525" y="160"/>
                  </a:lnTo>
                  <a:lnTo>
                    <a:pt x="1508" y="151"/>
                  </a:lnTo>
                  <a:lnTo>
                    <a:pt x="1491" y="143"/>
                  </a:lnTo>
                  <a:lnTo>
                    <a:pt x="1475" y="134"/>
                  </a:lnTo>
                  <a:lnTo>
                    <a:pt x="1466" y="126"/>
                  </a:lnTo>
                  <a:lnTo>
                    <a:pt x="1450" y="118"/>
                  </a:lnTo>
                  <a:lnTo>
                    <a:pt x="1433" y="109"/>
                  </a:lnTo>
                  <a:lnTo>
                    <a:pt x="1416" y="101"/>
                  </a:lnTo>
                  <a:lnTo>
                    <a:pt x="1399" y="93"/>
                  </a:lnTo>
                  <a:lnTo>
                    <a:pt x="1383" y="93"/>
                  </a:lnTo>
                  <a:lnTo>
                    <a:pt x="1374" y="84"/>
                  </a:lnTo>
                  <a:lnTo>
                    <a:pt x="1357" y="76"/>
                  </a:lnTo>
                  <a:lnTo>
                    <a:pt x="1341" y="67"/>
                  </a:lnTo>
                  <a:lnTo>
                    <a:pt x="1324" y="59"/>
                  </a:lnTo>
                  <a:lnTo>
                    <a:pt x="1307" y="59"/>
                  </a:lnTo>
                  <a:lnTo>
                    <a:pt x="1290" y="51"/>
                  </a:lnTo>
                  <a:lnTo>
                    <a:pt x="1274" y="42"/>
                  </a:lnTo>
                  <a:lnTo>
                    <a:pt x="1257" y="42"/>
                  </a:lnTo>
                  <a:lnTo>
                    <a:pt x="1240" y="34"/>
                  </a:lnTo>
                  <a:lnTo>
                    <a:pt x="1223" y="34"/>
                  </a:lnTo>
                  <a:lnTo>
                    <a:pt x="1207" y="25"/>
                  </a:lnTo>
                  <a:lnTo>
                    <a:pt x="1190" y="25"/>
                  </a:lnTo>
                  <a:lnTo>
                    <a:pt x="1173" y="17"/>
                  </a:lnTo>
                  <a:lnTo>
                    <a:pt x="1156" y="17"/>
                  </a:lnTo>
                  <a:lnTo>
                    <a:pt x="1139" y="17"/>
                  </a:lnTo>
                  <a:lnTo>
                    <a:pt x="1123" y="9"/>
                  </a:lnTo>
                  <a:lnTo>
                    <a:pt x="1106" y="9"/>
                  </a:lnTo>
                  <a:lnTo>
                    <a:pt x="1089" y="9"/>
                  </a:lnTo>
                  <a:lnTo>
                    <a:pt x="1072" y="9"/>
                  </a:lnTo>
                  <a:lnTo>
                    <a:pt x="1056" y="9"/>
                  </a:lnTo>
                  <a:lnTo>
                    <a:pt x="1039" y="0"/>
                  </a:lnTo>
                  <a:lnTo>
                    <a:pt x="1022" y="0"/>
                  </a:lnTo>
                  <a:lnTo>
                    <a:pt x="1005" y="0"/>
                  </a:lnTo>
                  <a:lnTo>
                    <a:pt x="989" y="0"/>
                  </a:lnTo>
                  <a:lnTo>
                    <a:pt x="989" y="990"/>
                  </a:lnTo>
                  <a:lnTo>
                    <a:pt x="326" y="260"/>
                  </a:lnTo>
                  <a:close/>
                </a:path>
              </a:pathLst>
            </a:custGeom>
            <a:gradFill rotWithShape="1">
              <a:gsLst>
                <a:gs pos="0">
                  <a:srgbClr val="6699FF">
                    <a:alpha val="70000"/>
                  </a:srgbClr>
                </a:gs>
                <a:gs pos="100000">
                  <a:srgbClr val="C0C0C0"/>
                </a:gs>
              </a:gsLst>
              <a:lin ang="2700000" scaled="1"/>
            </a:gradFill>
            <a:ln w="12700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9849" name="Freeform 9"/>
            <p:cNvSpPr>
              <a:spLocks/>
            </p:cNvSpPr>
            <p:nvPr/>
          </p:nvSpPr>
          <p:spPr bwMode="auto">
            <a:xfrm>
              <a:off x="1784" y="1566"/>
              <a:ext cx="2271" cy="2120"/>
            </a:xfrm>
            <a:custGeom>
              <a:avLst/>
              <a:gdLst/>
              <a:ahLst/>
              <a:cxnLst>
                <a:cxn ang="0">
                  <a:pos x="1056" y="9"/>
                </a:cxn>
                <a:cxn ang="0">
                  <a:pos x="1156" y="17"/>
                </a:cxn>
                <a:cxn ang="0">
                  <a:pos x="1257" y="42"/>
                </a:cxn>
                <a:cxn ang="0">
                  <a:pos x="1357" y="76"/>
                </a:cxn>
                <a:cxn ang="0">
                  <a:pos x="1450" y="118"/>
                </a:cxn>
                <a:cxn ang="0">
                  <a:pos x="1533" y="168"/>
                </a:cxn>
                <a:cxn ang="0">
                  <a:pos x="1617" y="235"/>
                </a:cxn>
                <a:cxn ang="0">
                  <a:pos x="1693" y="302"/>
                </a:cxn>
                <a:cxn ang="0">
                  <a:pos x="1760" y="386"/>
                </a:cxn>
                <a:cxn ang="0">
                  <a:pos x="1818" y="470"/>
                </a:cxn>
                <a:cxn ang="0">
                  <a:pos x="1869" y="562"/>
                </a:cxn>
                <a:cxn ang="0">
                  <a:pos x="1911" y="654"/>
                </a:cxn>
                <a:cxn ang="0">
                  <a:pos x="1944" y="755"/>
                </a:cxn>
                <a:cxn ang="0">
                  <a:pos x="1961" y="856"/>
                </a:cxn>
                <a:cxn ang="0">
                  <a:pos x="1969" y="956"/>
                </a:cxn>
                <a:cxn ang="0">
                  <a:pos x="1969" y="1057"/>
                </a:cxn>
                <a:cxn ang="0">
                  <a:pos x="1961" y="1166"/>
                </a:cxn>
                <a:cxn ang="0">
                  <a:pos x="1936" y="1266"/>
                </a:cxn>
                <a:cxn ang="0">
                  <a:pos x="1902" y="1359"/>
                </a:cxn>
                <a:cxn ang="0">
                  <a:pos x="1860" y="1459"/>
                </a:cxn>
                <a:cxn ang="0">
                  <a:pos x="1802" y="1543"/>
                </a:cxn>
                <a:cxn ang="0">
                  <a:pos x="1743" y="1627"/>
                </a:cxn>
                <a:cxn ang="0">
                  <a:pos x="1668" y="1702"/>
                </a:cxn>
                <a:cxn ang="0">
                  <a:pos x="1592" y="1770"/>
                </a:cxn>
                <a:cxn ang="0">
                  <a:pos x="1508" y="1828"/>
                </a:cxn>
                <a:cxn ang="0">
                  <a:pos x="1416" y="1879"/>
                </a:cxn>
                <a:cxn ang="0">
                  <a:pos x="1324" y="1920"/>
                </a:cxn>
                <a:cxn ang="0">
                  <a:pos x="1223" y="1954"/>
                </a:cxn>
                <a:cxn ang="0">
                  <a:pos x="1123" y="1971"/>
                </a:cxn>
                <a:cxn ang="0">
                  <a:pos x="1022" y="1979"/>
                </a:cxn>
                <a:cxn ang="0">
                  <a:pos x="913" y="1979"/>
                </a:cxn>
                <a:cxn ang="0">
                  <a:pos x="813" y="1962"/>
                </a:cxn>
                <a:cxn ang="0">
                  <a:pos x="712" y="1946"/>
                </a:cxn>
                <a:cxn ang="0">
                  <a:pos x="611" y="1912"/>
                </a:cxn>
                <a:cxn ang="0">
                  <a:pos x="519" y="1862"/>
                </a:cxn>
                <a:cxn ang="0">
                  <a:pos x="435" y="1811"/>
                </a:cxn>
                <a:cxn ang="0">
                  <a:pos x="352" y="1753"/>
                </a:cxn>
                <a:cxn ang="0">
                  <a:pos x="276" y="1677"/>
                </a:cxn>
                <a:cxn ang="0">
                  <a:pos x="209" y="1602"/>
                </a:cxn>
                <a:cxn ang="0">
                  <a:pos x="150" y="1518"/>
                </a:cxn>
                <a:cxn ang="0">
                  <a:pos x="100" y="1426"/>
                </a:cxn>
                <a:cxn ang="0">
                  <a:pos x="58" y="1334"/>
                </a:cxn>
                <a:cxn ang="0">
                  <a:pos x="25" y="1233"/>
                </a:cxn>
                <a:cxn ang="0">
                  <a:pos x="8" y="1132"/>
                </a:cxn>
                <a:cxn ang="0">
                  <a:pos x="0" y="1023"/>
                </a:cxn>
                <a:cxn ang="0">
                  <a:pos x="0" y="923"/>
                </a:cxn>
                <a:cxn ang="0">
                  <a:pos x="8" y="822"/>
                </a:cxn>
                <a:cxn ang="0">
                  <a:pos x="33" y="721"/>
                </a:cxn>
                <a:cxn ang="0">
                  <a:pos x="67" y="621"/>
                </a:cxn>
                <a:cxn ang="0">
                  <a:pos x="109" y="529"/>
                </a:cxn>
                <a:cxn ang="0">
                  <a:pos x="167" y="436"/>
                </a:cxn>
                <a:cxn ang="0">
                  <a:pos x="226" y="352"/>
                </a:cxn>
                <a:cxn ang="0">
                  <a:pos x="301" y="277"/>
                </a:cxn>
              </a:cxnLst>
              <a:rect l="0" t="0" r="r" b="b"/>
              <a:pathLst>
                <a:path w="1969" h="1979">
                  <a:moveTo>
                    <a:pt x="989" y="990"/>
                  </a:moveTo>
                  <a:lnTo>
                    <a:pt x="989" y="0"/>
                  </a:lnTo>
                  <a:lnTo>
                    <a:pt x="1005" y="0"/>
                  </a:lnTo>
                  <a:lnTo>
                    <a:pt x="1022" y="0"/>
                  </a:lnTo>
                  <a:lnTo>
                    <a:pt x="1039" y="0"/>
                  </a:lnTo>
                  <a:lnTo>
                    <a:pt x="1056" y="9"/>
                  </a:lnTo>
                  <a:lnTo>
                    <a:pt x="1072" y="9"/>
                  </a:lnTo>
                  <a:lnTo>
                    <a:pt x="1089" y="9"/>
                  </a:lnTo>
                  <a:lnTo>
                    <a:pt x="1106" y="9"/>
                  </a:lnTo>
                  <a:lnTo>
                    <a:pt x="1123" y="9"/>
                  </a:lnTo>
                  <a:lnTo>
                    <a:pt x="1139" y="17"/>
                  </a:lnTo>
                  <a:lnTo>
                    <a:pt x="1156" y="17"/>
                  </a:lnTo>
                  <a:lnTo>
                    <a:pt x="1173" y="17"/>
                  </a:lnTo>
                  <a:lnTo>
                    <a:pt x="1190" y="25"/>
                  </a:lnTo>
                  <a:lnTo>
                    <a:pt x="1207" y="25"/>
                  </a:lnTo>
                  <a:lnTo>
                    <a:pt x="1223" y="34"/>
                  </a:lnTo>
                  <a:lnTo>
                    <a:pt x="1240" y="34"/>
                  </a:lnTo>
                  <a:lnTo>
                    <a:pt x="1257" y="42"/>
                  </a:lnTo>
                  <a:lnTo>
                    <a:pt x="1274" y="42"/>
                  </a:lnTo>
                  <a:lnTo>
                    <a:pt x="1290" y="51"/>
                  </a:lnTo>
                  <a:lnTo>
                    <a:pt x="1307" y="59"/>
                  </a:lnTo>
                  <a:lnTo>
                    <a:pt x="1324" y="59"/>
                  </a:lnTo>
                  <a:lnTo>
                    <a:pt x="1341" y="67"/>
                  </a:lnTo>
                  <a:lnTo>
                    <a:pt x="1357" y="76"/>
                  </a:lnTo>
                  <a:lnTo>
                    <a:pt x="1374" y="84"/>
                  </a:lnTo>
                  <a:lnTo>
                    <a:pt x="1383" y="93"/>
                  </a:lnTo>
                  <a:lnTo>
                    <a:pt x="1399" y="93"/>
                  </a:lnTo>
                  <a:lnTo>
                    <a:pt x="1416" y="101"/>
                  </a:lnTo>
                  <a:lnTo>
                    <a:pt x="1433" y="109"/>
                  </a:lnTo>
                  <a:lnTo>
                    <a:pt x="1450" y="118"/>
                  </a:lnTo>
                  <a:lnTo>
                    <a:pt x="1466" y="126"/>
                  </a:lnTo>
                  <a:lnTo>
                    <a:pt x="1475" y="134"/>
                  </a:lnTo>
                  <a:lnTo>
                    <a:pt x="1491" y="143"/>
                  </a:lnTo>
                  <a:lnTo>
                    <a:pt x="1508" y="151"/>
                  </a:lnTo>
                  <a:lnTo>
                    <a:pt x="1525" y="160"/>
                  </a:lnTo>
                  <a:lnTo>
                    <a:pt x="1533" y="168"/>
                  </a:lnTo>
                  <a:lnTo>
                    <a:pt x="1550" y="185"/>
                  </a:lnTo>
                  <a:lnTo>
                    <a:pt x="1567" y="193"/>
                  </a:lnTo>
                  <a:lnTo>
                    <a:pt x="1575" y="202"/>
                  </a:lnTo>
                  <a:lnTo>
                    <a:pt x="1592" y="210"/>
                  </a:lnTo>
                  <a:lnTo>
                    <a:pt x="1609" y="227"/>
                  </a:lnTo>
                  <a:lnTo>
                    <a:pt x="1617" y="235"/>
                  </a:lnTo>
                  <a:lnTo>
                    <a:pt x="1634" y="243"/>
                  </a:lnTo>
                  <a:lnTo>
                    <a:pt x="1642" y="260"/>
                  </a:lnTo>
                  <a:lnTo>
                    <a:pt x="1659" y="269"/>
                  </a:lnTo>
                  <a:lnTo>
                    <a:pt x="1668" y="277"/>
                  </a:lnTo>
                  <a:lnTo>
                    <a:pt x="1684" y="294"/>
                  </a:lnTo>
                  <a:lnTo>
                    <a:pt x="1693" y="302"/>
                  </a:lnTo>
                  <a:lnTo>
                    <a:pt x="1709" y="319"/>
                  </a:lnTo>
                  <a:lnTo>
                    <a:pt x="1718" y="327"/>
                  </a:lnTo>
                  <a:lnTo>
                    <a:pt x="1726" y="344"/>
                  </a:lnTo>
                  <a:lnTo>
                    <a:pt x="1743" y="352"/>
                  </a:lnTo>
                  <a:lnTo>
                    <a:pt x="1751" y="369"/>
                  </a:lnTo>
                  <a:lnTo>
                    <a:pt x="1760" y="386"/>
                  </a:lnTo>
                  <a:lnTo>
                    <a:pt x="1776" y="394"/>
                  </a:lnTo>
                  <a:lnTo>
                    <a:pt x="1785" y="411"/>
                  </a:lnTo>
                  <a:lnTo>
                    <a:pt x="1793" y="428"/>
                  </a:lnTo>
                  <a:lnTo>
                    <a:pt x="1802" y="436"/>
                  </a:lnTo>
                  <a:lnTo>
                    <a:pt x="1810" y="453"/>
                  </a:lnTo>
                  <a:lnTo>
                    <a:pt x="1818" y="470"/>
                  </a:lnTo>
                  <a:lnTo>
                    <a:pt x="1827" y="487"/>
                  </a:lnTo>
                  <a:lnTo>
                    <a:pt x="1844" y="495"/>
                  </a:lnTo>
                  <a:lnTo>
                    <a:pt x="1852" y="512"/>
                  </a:lnTo>
                  <a:lnTo>
                    <a:pt x="1860" y="529"/>
                  </a:lnTo>
                  <a:lnTo>
                    <a:pt x="1860" y="545"/>
                  </a:lnTo>
                  <a:lnTo>
                    <a:pt x="1869" y="562"/>
                  </a:lnTo>
                  <a:lnTo>
                    <a:pt x="1877" y="570"/>
                  </a:lnTo>
                  <a:lnTo>
                    <a:pt x="1885" y="587"/>
                  </a:lnTo>
                  <a:lnTo>
                    <a:pt x="1894" y="604"/>
                  </a:lnTo>
                  <a:lnTo>
                    <a:pt x="1902" y="621"/>
                  </a:lnTo>
                  <a:lnTo>
                    <a:pt x="1902" y="638"/>
                  </a:lnTo>
                  <a:lnTo>
                    <a:pt x="1911" y="654"/>
                  </a:lnTo>
                  <a:lnTo>
                    <a:pt x="1919" y="671"/>
                  </a:lnTo>
                  <a:lnTo>
                    <a:pt x="1927" y="688"/>
                  </a:lnTo>
                  <a:lnTo>
                    <a:pt x="1927" y="705"/>
                  </a:lnTo>
                  <a:lnTo>
                    <a:pt x="1936" y="721"/>
                  </a:lnTo>
                  <a:lnTo>
                    <a:pt x="1936" y="738"/>
                  </a:lnTo>
                  <a:lnTo>
                    <a:pt x="1944" y="755"/>
                  </a:lnTo>
                  <a:lnTo>
                    <a:pt x="1944" y="772"/>
                  </a:lnTo>
                  <a:lnTo>
                    <a:pt x="1952" y="788"/>
                  </a:lnTo>
                  <a:lnTo>
                    <a:pt x="1952" y="805"/>
                  </a:lnTo>
                  <a:lnTo>
                    <a:pt x="1961" y="822"/>
                  </a:lnTo>
                  <a:lnTo>
                    <a:pt x="1961" y="839"/>
                  </a:lnTo>
                  <a:lnTo>
                    <a:pt x="1961" y="856"/>
                  </a:lnTo>
                  <a:lnTo>
                    <a:pt x="1961" y="872"/>
                  </a:lnTo>
                  <a:lnTo>
                    <a:pt x="1969" y="889"/>
                  </a:lnTo>
                  <a:lnTo>
                    <a:pt x="1969" y="906"/>
                  </a:lnTo>
                  <a:lnTo>
                    <a:pt x="1969" y="923"/>
                  </a:lnTo>
                  <a:lnTo>
                    <a:pt x="1969" y="939"/>
                  </a:lnTo>
                  <a:lnTo>
                    <a:pt x="1969" y="956"/>
                  </a:lnTo>
                  <a:lnTo>
                    <a:pt x="1969" y="973"/>
                  </a:lnTo>
                  <a:lnTo>
                    <a:pt x="1969" y="990"/>
                  </a:lnTo>
                  <a:lnTo>
                    <a:pt x="1969" y="1007"/>
                  </a:lnTo>
                  <a:lnTo>
                    <a:pt x="1969" y="1023"/>
                  </a:lnTo>
                  <a:lnTo>
                    <a:pt x="1969" y="1040"/>
                  </a:lnTo>
                  <a:lnTo>
                    <a:pt x="1969" y="1057"/>
                  </a:lnTo>
                  <a:lnTo>
                    <a:pt x="1969" y="1082"/>
                  </a:lnTo>
                  <a:lnTo>
                    <a:pt x="1969" y="1099"/>
                  </a:lnTo>
                  <a:lnTo>
                    <a:pt x="1961" y="1116"/>
                  </a:lnTo>
                  <a:lnTo>
                    <a:pt x="1961" y="1132"/>
                  </a:lnTo>
                  <a:lnTo>
                    <a:pt x="1961" y="1149"/>
                  </a:lnTo>
                  <a:lnTo>
                    <a:pt x="1961" y="1166"/>
                  </a:lnTo>
                  <a:lnTo>
                    <a:pt x="1952" y="1183"/>
                  </a:lnTo>
                  <a:lnTo>
                    <a:pt x="1952" y="1199"/>
                  </a:lnTo>
                  <a:lnTo>
                    <a:pt x="1944" y="1216"/>
                  </a:lnTo>
                  <a:lnTo>
                    <a:pt x="1944" y="1233"/>
                  </a:lnTo>
                  <a:lnTo>
                    <a:pt x="1936" y="1250"/>
                  </a:lnTo>
                  <a:lnTo>
                    <a:pt x="1936" y="1266"/>
                  </a:lnTo>
                  <a:lnTo>
                    <a:pt x="1927" y="1283"/>
                  </a:lnTo>
                  <a:lnTo>
                    <a:pt x="1927" y="1300"/>
                  </a:lnTo>
                  <a:lnTo>
                    <a:pt x="1919" y="1317"/>
                  </a:lnTo>
                  <a:lnTo>
                    <a:pt x="1911" y="1334"/>
                  </a:lnTo>
                  <a:lnTo>
                    <a:pt x="1902" y="1342"/>
                  </a:lnTo>
                  <a:lnTo>
                    <a:pt x="1902" y="1359"/>
                  </a:lnTo>
                  <a:lnTo>
                    <a:pt x="1894" y="1375"/>
                  </a:lnTo>
                  <a:lnTo>
                    <a:pt x="1885" y="1392"/>
                  </a:lnTo>
                  <a:lnTo>
                    <a:pt x="1877" y="1409"/>
                  </a:lnTo>
                  <a:lnTo>
                    <a:pt x="1869" y="1426"/>
                  </a:lnTo>
                  <a:lnTo>
                    <a:pt x="1860" y="1443"/>
                  </a:lnTo>
                  <a:lnTo>
                    <a:pt x="1860" y="1459"/>
                  </a:lnTo>
                  <a:lnTo>
                    <a:pt x="1852" y="1468"/>
                  </a:lnTo>
                  <a:lnTo>
                    <a:pt x="1844" y="1484"/>
                  </a:lnTo>
                  <a:lnTo>
                    <a:pt x="1827" y="1501"/>
                  </a:lnTo>
                  <a:lnTo>
                    <a:pt x="1818" y="1518"/>
                  </a:lnTo>
                  <a:lnTo>
                    <a:pt x="1810" y="1526"/>
                  </a:lnTo>
                  <a:lnTo>
                    <a:pt x="1802" y="1543"/>
                  </a:lnTo>
                  <a:lnTo>
                    <a:pt x="1793" y="1560"/>
                  </a:lnTo>
                  <a:lnTo>
                    <a:pt x="1785" y="1577"/>
                  </a:lnTo>
                  <a:lnTo>
                    <a:pt x="1776" y="1585"/>
                  </a:lnTo>
                  <a:lnTo>
                    <a:pt x="1760" y="1602"/>
                  </a:lnTo>
                  <a:lnTo>
                    <a:pt x="1751" y="1610"/>
                  </a:lnTo>
                  <a:lnTo>
                    <a:pt x="1743" y="1627"/>
                  </a:lnTo>
                  <a:lnTo>
                    <a:pt x="1726" y="1644"/>
                  </a:lnTo>
                  <a:lnTo>
                    <a:pt x="1718" y="1652"/>
                  </a:lnTo>
                  <a:lnTo>
                    <a:pt x="1709" y="1669"/>
                  </a:lnTo>
                  <a:lnTo>
                    <a:pt x="1693" y="1677"/>
                  </a:lnTo>
                  <a:lnTo>
                    <a:pt x="1684" y="1694"/>
                  </a:lnTo>
                  <a:lnTo>
                    <a:pt x="1668" y="1702"/>
                  </a:lnTo>
                  <a:lnTo>
                    <a:pt x="1659" y="1711"/>
                  </a:lnTo>
                  <a:lnTo>
                    <a:pt x="1642" y="1728"/>
                  </a:lnTo>
                  <a:lnTo>
                    <a:pt x="1634" y="1736"/>
                  </a:lnTo>
                  <a:lnTo>
                    <a:pt x="1617" y="1753"/>
                  </a:lnTo>
                  <a:lnTo>
                    <a:pt x="1609" y="1761"/>
                  </a:lnTo>
                  <a:lnTo>
                    <a:pt x="1592" y="1770"/>
                  </a:lnTo>
                  <a:lnTo>
                    <a:pt x="1575" y="1778"/>
                  </a:lnTo>
                  <a:lnTo>
                    <a:pt x="1567" y="1795"/>
                  </a:lnTo>
                  <a:lnTo>
                    <a:pt x="1550" y="1803"/>
                  </a:lnTo>
                  <a:lnTo>
                    <a:pt x="1533" y="1811"/>
                  </a:lnTo>
                  <a:lnTo>
                    <a:pt x="1525" y="1820"/>
                  </a:lnTo>
                  <a:lnTo>
                    <a:pt x="1508" y="1828"/>
                  </a:lnTo>
                  <a:lnTo>
                    <a:pt x="1491" y="1837"/>
                  </a:lnTo>
                  <a:lnTo>
                    <a:pt x="1475" y="1845"/>
                  </a:lnTo>
                  <a:lnTo>
                    <a:pt x="1466" y="1853"/>
                  </a:lnTo>
                  <a:lnTo>
                    <a:pt x="1450" y="1862"/>
                  </a:lnTo>
                  <a:lnTo>
                    <a:pt x="1433" y="1870"/>
                  </a:lnTo>
                  <a:lnTo>
                    <a:pt x="1416" y="1879"/>
                  </a:lnTo>
                  <a:lnTo>
                    <a:pt x="1399" y="1887"/>
                  </a:lnTo>
                  <a:lnTo>
                    <a:pt x="1383" y="1895"/>
                  </a:lnTo>
                  <a:lnTo>
                    <a:pt x="1374" y="1904"/>
                  </a:lnTo>
                  <a:lnTo>
                    <a:pt x="1357" y="1912"/>
                  </a:lnTo>
                  <a:lnTo>
                    <a:pt x="1341" y="1912"/>
                  </a:lnTo>
                  <a:lnTo>
                    <a:pt x="1324" y="1920"/>
                  </a:lnTo>
                  <a:lnTo>
                    <a:pt x="1307" y="1929"/>
                  </a:lnTo>
                  <a:lnTo>
                    <a:pt x="1290" y="1929"/>
                  </a:lnTo>
                  <a:lnTo>
                    <a:pt x="1274" y="1937"/>
                  </a:lnTo>
                  <a:lnTo>
                    <a:pt x="1257" y="1946"/>
                  </a:lnTo>
                  <a:lnTo>
                    <a:pt x="1240" y="1946"/>
                  </a:lnTo>
                  <a:lnTo>
                    <a:pt x="1223" y="1954"/>
                  </a:lnTo>
                  <a:lnTo>
                    <a:pt x="1207" y="1954"/>
                  </a:lnTo>
                  <a:lnTo>
                    <a:pt x="1190" y="1962"/>
                  </a:lnTo>
                  <a:lnTo>
                    <a:pt x="1173" y="1962"/>
                  </a:lnTo>
                  <a:lnTo>
                    <a:pt x="1156" y="1962"/>
                  </a:lnTo>
                  <a:lnTo>
                    <a:pt x="1139" y="1971"/>
                  </a:lnTo>
                  <a:lnTo>
                    <a:pt x="1123" y="1971"/>
                  </a:lnTo>
                  <a:lnTo>
                    <a:pt x="1106" y="1971"/>
                  </a:lnTo>
                  <a:lnTo>
                    <a:pt x="1089" y="1971"/>
                  </a:lnTo>
                  <a:lnTo>
                    <a:pt x="1072" y="1979"/>
                  </a:lnTo>
                  <a:lnTo>
                    <a:pt x="1056" y="1979"/>
                  </a:lnTo>
                  <a:lnTo>
                    <a:pt x="1039" y="1979"/>
                  </a:lnTo>
                  <a:lnTo>
                    <a:pt x="1022" y="1979"/>
                  </a:lnTo>
                  <a:lnTo>
                    <a:pt x="1005" y="1979"/>
                  </a:lnTo>
                  <a:lnTo>
                    <a:pt x="989" y="1979"/>
                  </a:lnTo>
                  <a:lnTo>
                    <a:pt x="963" y="1979"/>
                  </a:lnTo>
                  <a:lnTo>
                    <a:pt x="947" y="1979"/>
                  </a:lnTo>
                  <a:lnTo>
                    <a:pt x="930" y="1979"/>
                  </a:lnTo>
                  <a:lnTo>
                    <a:pt x="913" y="1979"/>
                  </a:lnTo>
                  <a:lnTo>
                    <a:pt x="896" y="1979"/>
                  </a:lnTo>
                  <a:lnTo>
                    <a:pt x="880" y="1971"/>
                  </a:lnTo>
                  <a:lnTo>
                    <a:pt x="863" y="1971"/>
                  </a:lnTo>
                  <a:lnTo>
                    <a:pt x="846" y="1971"/>
                  </a:lnTo>
                  <a:lnTo>
                    <a:pt x="829" y="1971"/>
                  </a:lnTo>
                  <a:lnTo>
                    <a:pt x="813" y="1962"/>
                  </a:lnTo>
                  <a:lnTo>
                    <a:pt x="796" y="1962"/>
                  </a:lnTo>
                  <a:lnTo>
                    <a:pt x="779" y="1962"/>
                  </a:lnTo>
                  <a:lnTo>
                    <a:pt x="762" y="1954"/>
                  </a:lnTo>
                  <a:lnTo>
                    <a:pt x="746" y="1954"/>
                  </a:lnTo>
                  <a:lnTo>
                    <a:pt x="729" y="1946"/>
                  </a:lnTo>
                  <a:lnTo>
                    <a:pt x="712" y="1946"/>
                  </a:lnTo>
                  <a:lnTo>
                    <a:pt x="695" y="1937"/>
                  </a:lnTo>
                  <a:lnTo>
                    <a:pt x="678" y="1929"/>
                  </a:lnTo>
                  <a:lnTo>
                    <a:pt x="662" y="1929"/>
                  </a:lnTo>
                  <a:lnTo>
                    <a:pt x="645" y="1920"/>
                  </a:lnTo>
                  <a:lnTo>
                    <a:pt x="628" y="1912"/>
                  </a:lnTo>
                  <a:lnTo>
                    <a:pt x="611" y="1912"/>
                  </a:lnTo>
                  <a:lnTo>
                    <a:pt x="595" y="1904"/>
                  </a:lnTo>
                  <a:lnTo>
                    <a:pt x="586" y="1895"/>
                  </a:lnTo>
                  <a:lnTo>
                    <a:pt x="570" y="1887"/>
                  </a:lnTo>
                  <a:lnTo>
                    <a:pt x="553" y="1879"/>
                  </a:lnTo>
                  <a:lnTo>
                    <a:pt x="536" y="1870"/>
                  </a:lnTo>
                  <a:lnTo>
                    <a:pt x="519" y="1862"/>
                  </a:lnTo>
                  <a:lnTo>
                    <a:pt x="502" y="1853"/>
                  </a:lnTo>
                  <a:lnTo>
                    <a:pt x="494" y="1845"/>
                  </a:lnTo>
                  <a:lnTo>
                    <a:pt x="477" y="1837"/>
                  </a:lnTo>
                  <a:lnTo>
                    <a:pt x="461" y="1828"/>
                  </a:lnTo>
                  <a:lnTo>
                    <a:pt x="444" y="1820"/>
                  </a:lnTo>
                  <a:lnTo>
                    <a:pt x="435" y="1811"/>
                  </a:lnTo>
                  <a:lnTo>
                    <a:pt x="419" y="1803"/>
                  </a:lnTo>
                  <a:lnTo>
                    <a:pt x="402" y="1795"/>
                  </a:lnTo>
                  <a:lnTo>
                    <a:pt x="393" y="1778"/>
                  </a:lnTo>
                  <a:lnTo>
                    <a:pt x="377" y="1770"/>
                  </a:lnTo>
                  <a:lnTo>
                    <a:pt x="360" y="1761"/>
                  </a:lnTo>
                  <a:lnTo>
                    <a:pt x="352" y="1753"/>
                  </a:lnTo>
                  <a:lnTo>
                    <a:pt x="335" y="1736"/>
                  </a:lnTo>
                  <a:lnTo>
                    <a:pt x="326" y="1728"/>
                  </a:lnTo>
                  <a:lnTo>
                    <a:pt x="310" y="1711"/>
                  </a:lnTo>
                  <a:lnTo>
                    <a:pt x="301" y="1702"/>
                  </a:lnTo>
                  <a:lnTo>
                    <a:pt x="285" y="1694"/>
                  </a:lnTo>
                  <a:lnTo>
                    <a:pt x="276" y="1677"/>
                  </a:lnTo>
                  <a:lnTo>
                    <a:pt x="259" y="1669"/>
                  </a:lnTo>
                  <a:lnTo>
                    <a:pt x="251" y="1652"/>
                  </a:lnTo>
                  <a:lnTo>
                    <a:pt x="243" y="1644"/>
                  </a:lnTo>
                  <a:lnTo>
                    <a:pt x="226" y="1627"/>
                  </a:lnTo>
                  <a:lnTo>
                    <a:pt x="217" y="1610"/>
                  </a:lnTo>
                  <a:lnTo>
                    <a:pt x="209" y="1602"/>
                  </a:lnTo>
                  <a:lnTo>
                    <a:pt x="192" y="1585"/>
                  </a:lnTo>
                  <a:lnTo>
                    <a:pt x="184" y="1577"/>
                  </a:lnTo>
                  <a:lnTo>
                    <a:pt x="176" y="1560"/>
                  </a:lnTo>
                  <a:lnTo>
                    <a:pt x="167" y="1543"/>
                  </a:lnTo>
                  <a:lnTo>
                    <a:pt x="159" y="1526"/>
                  </a:lnTo>
                  <a:lnTo>
                    <a:pt x="150" y="1518"/>
                  </a:lnTo>
                  <a:lnTo>
                    <a:pt x="142" y="1501"/>
                  </a:lnTo>
                  <a:lnTo>
                    <a:pt x="125" y="1484"/>
                  </a:lnTo>
                  <a:lnTo>
                    <a:pt x="117" y="1468"/>
                  </a:lnTo>
                  <a:lnTo>
                    <a:pt x="109" y="1459"/>
                  </a:lnTo>
                  <a:lnTo>
                    <a:pt x="109" y="1443"/>
                  </a:lnTo>
                  <a:lnTo>
                    <a:pt x="100" y="1426"/>
                  </a:lnTo>
                  <a:lnTo>
                    <a:pt x="92" y="1409"/>
                  </a:lnTo>
                  <a:lnTo>
                    <a:pt x="83" y="1392"/>
                  </a:lnTo>
                  <a:lnTo>
                    <a:pt x="75" y="1375"/>
                  </a:lnTo>
                  <a:lnTo>
                    <a:pt x="67" y="1359"/>
                  </a:lnTo>
                  <a:lnTo>
                    <a:pt x="67" y="1342"/>
                  </a:lnTo>
                  <a:lnTo>
                    <a:pt x="58" y="1334"/>
                  </a:lnTo>
                  <a:lnTo>
                    <a:pt x="50" y="1317"/>
                  </a:lnTo>
                  <a:lnTo>
                    <a:pt x="41" y="1300"/>
                  </a:lnTo>
                  <a:lnTo>
                    <a:pt x="41" y="1283"/>
                  </a:lnTo>
                  <a:lnTo>
                    <a:pt x="33" y="1266"/>
                  </a:lnTo>
                  <a:lnTo>
                    <a:pt x="33" y="1250"/>
                  </a:lnTo>
                  <a:lnTo>
                    <a:pt x="25" y="1233"/>
                  </a:lnTo>
                  <a:lnTo>
                    <a:pt x="25" y="1216"/>
                  </a:lnTo>
                  <a:lnTo>
                    <a:pt x="16" y="1199"/>
                  </a:lnTo>
                  <a:lnTo>
                    <a:pt x="16" y="1183"/>
                  </a:lnTo>
                  <a:lnTo>
                    <a:pt x="8" y="1166"/>
                  </a:lnTo>
                  <a:lnTo>
                    <a:pt x="8" y="1149"/>
                  </a:lnTo>
                  <a:lnTo>
                    <a:pt x="8" y="1132"/>
                  </a:lnTo>
                  <a:lnTo>
                    <a:pt x="8" y="1116"/>
                  </a:lnTo>
                  <a:lnTo>
                    <a:pt x="0" y="1099"/>
                  </a:lnTo>
                  <a:lnTo>
                    <a:pt x="0" y="1082"/>
                  </a:lnTo>
                  <a:lnTo>
                    <a:pt x="0" y="1057"/>
                  </a:lnTo>
                  <a:lnTo>
                    <a:pt x="0" y="1040"/>
                  </a:lnTo>
                  <a:lnTo>
                    <a:pt x="0" y="1023"/>
                  </a:lnTo>
                  <a:lnTo>
                    <a:pt x="0" y="1007"/>
                  </a:lnTo>
                  <a:lnTo>
                    <a:pt x="0" y="990"/>
                  </a:lnTo>
                  <a:lnTo>
                    <a:pt x="0" y="973"/>
                  </a:lnTo>
                  <a:lnTo>
                    <a:pt x="0" y="956"/>
                  </a:lnTo>
                  <a:lnTo>
                    <a:pt x="0" y="939"/>
                  </a:lnTo>
                  <a:lnTo>
                    <a:pt x="0" y="923"/>
                  </a:lnTo>
                  <a:lnTo>
                    <a:pt x="0" y="906"/>
                  </a:lnTo>
                  <a:lnTo>
                    <a:pt x="0" y="889"/>
                  </a:lnTo>
                  <a:lnTo>
                    <a:pt x="8" y="872"/>
                  </a:lnTo>
                  <a:lnTo>
                    <a:pt x="8" y="856"/>
                  </a:lnTo>
                  <a:lnTo>
                    <a:pt x="8" y="839"/>
                  </a:lnTo>
                  <a:lnTo>
                    <a:pt x="8" y="822"/>
                  </a:lnTo>
                  <a:lnTo>
                    <a:pt x="16" y="805"/>
                  </a:lnTo>
                  <a:lnTo>
                    <a:pt x="16" y="788"/>
                  </a:lnTo>
                  <a:lnTo>
                    <a:pt x="25" y="772"/>
                  </a:lnTo>
                  <a:lnTo>
                    <a:pt x="25" y="755"/>
                  </a:lnTo>
                  <a:lnTo>
                    <a:pt x="33" y="738"/>
                  </a:lnTo>
                  <a:lnTo>
                    <a:pt x="33" y="721"/>
                  </a:lnTo>
                  <a:lnTo>
                    <a:pt x="41" y="705"/>
                  </a:lnTo>
                  <a:lnTo>
                    <a:pt x="41" y="688"/>
                  </a:lnTo>
                  <a:lnTo>
                    <a:pt x="50" y="671"/>
                  </a:lnTo>
                  <a:lnTo>
                    <a:pt x="58" y="654"/>
                  </a:lnTo>
                  <a:lnTo>
                    <a:pt x="67" y="638"/>
                  </a:lnTo>
                  <a:lnTo>
                    <a:pt x="67" y="621"/>
                  </a:lnTo>
                  <a:lnTo>
                    <a:pt x="75" y="604"/>
                  </a:lnTo>
                  <a:lnTo>
                    <a:pt x="83" y="587"/>
                  </a:lnTo>
                  <a:lnTo>
                    <a:pt x="92" y="570"/>
                  </a:lnTo>
                  <a:lnTo>
                    <a:pt x="100" y="562"/>
                  </a:lnTo>
                  <a:lnTo>
                    <a:pt x="109" y="545"/>
                  </a:lnTo>
                  <a:lnTo>
                    <a:pt x="109" y="529"/>
                  </a:lnTo>
                  <a:lnTo>
                    <a:pt x="117" y="512"/>
                  </a:lnTo>
                  <a:lnTo>
                    <a:pt x="125" y="495"/>
                  </a:lnTo>
                  <a:lnTo>
                    <a:pt x="142" y="487"/>
                  </a:lnTo>
                  <a:lnTo>
                    <a:pt x="150" y="470"/>
                  </a:lnTo>
                  <a:lnTo>
                    <a:pt x="159" y="453"/>
                  </a:lnTo>
                  <a:lnTo>
                    <a:pt x="167" y="436"/>
                  </a:lnTo>
                  <a:lnTo>
                    <a:pt x="176" y="428"/>
                  </a:lnTo>
                  <a:lnTo>
                    <a:pt x="184" y="411"/>
                  </a:lnTo>
                  <a:lnTo>
                    <a:pt x="192" y="394"/>
                  </a:lnTo>
                  <a:lnTo>
                    <a:pt x="209" y="386"/>
                  </a:lnTo>
                  <a:lnTo>
                    <a:pt x="217" y="369"/>
                  </a:lnTo>
                  <a:lnTo>
                    <a:pt x="226" y="352"/>
                  </a:lnTo>
                  <a:lnTo>
                    <a:pt x="243" y="344"/>
                  </a:lnTo>
                  <a:lnTo>
                    <a:pt x="251" y="327"/>
                  </a:lnTo>
                  <a:lnTo>
                    <a:pt x="259" y="319"/>
                  </a:lnTo>
                  <a:lnTo>
                    <a:pt x="276" y="302"/>
                  </a:lnTo>
                  <a:lnTo>
                    <a:pt x="285" y="294"/>
                  </a:lnTo>
                  <a:lnTo>
                    <a:pt x="301" y="277"/>
                  </a:lnTo>
                  <a:lnTo>
                    <a:pt x="310" y="269"/>
                  </a:lnTo>
                  <a:lnTo>
                    <a:pt x="326" y="260"/>
                  </a:lnTo>
                  <a:lnTo>
                    <a:pt x="989" y="99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9850" name="Freeform 10"/>
            <p:cNvSpPr>
              <a:spLocks noEditPoints="1"/>
            </p:cNvSpPr>
            <p:nvPr/>
          </p:nvSpPr>
          <p:spPr bwMode="auto">
            <a:xfrm>
              <a:off x="884" y="1342"/>
              <a:ext cx="4071" cy="2272"/>
            </a:xfrm>
            <a:custGeom>
              <a:avLst/>
              <a:gdLst/>
              <a:ahLst/>
              <a:cxnLst>
                <a:cxn ang="0">
                  <a:pos x="1408" y="276"/>
                </a:cxn>
                <a:cxn ang="0">
                  <a:pos x="1408" y="0"/>
                </a:cxn>
                <a:cxn ang="0">
                  <a:pos x="0" y="0"/>
                </a:cxn>
                <a:cxn ang="0">
                  <a:pos x="2121" y="2121"/>
                </a:cxn>
                <a:cxn ang="0">
                  <a:pos x="2121" y="2121"/>
                </a:cxn>
                <a:cxn ang="0">
                  <a:pos x="3529" y="2121"/>
                </a:cxn>
              </a:cxnLst>
              <a:rect l="0" t="0" r="r" b="b"/>
              <a:pathLst>
                <a:path w="3529" h="2121">
                  <a:moveTo>
                    <a:pt x="1408" y="276"/>
                  </a:moveTo>
                  <a:lnTo>
                    <a:pt x="1408" y="0"/>
                  </a:lnTo>
                  <a:lnTo>
                    <a:pt x="0" y="0"/>
                  </a:lnTo>
                  <a:moveTo>
                    <a:pt x="2121" y="2121"/>
                  </a:moveTo>
                  <a:lnTo>
                    <a:pt x="2121" y="2121"/>
                  </a:lnTo>
                  <a:lnTo>
                    <a:pt x="3529" y="2121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9851" name="Rectangle 11"/>
            <p:cNvSpPr>
              <a:spLocks noChangeArrowheads="1"/>
            </p:cNvSpPr>
            <p:nvPr/>
          </p:nvSpPr>
          <p:spPr bwMode="auto">
            <a:xfrm>
              <a:off x="890" y="1207"/>
              <a:ext cx="24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600" b="0"/>
                <a:t>12%</a:t>
              </a:r>
              <a:endParaRPr lang="es-EC" sz="2400" b="0"/>
            </a:p>
          </p:txBody>
        </p:sp>
        <p:sp>
          <p:nvSpPr>
            <p:cNvPr id="419852" name="Rectangle 12"/>
            <p:cNvSpPr>
              <a:spLocks noChangeArrowheads="1"/>
            </p:cNvSpPr>
            <p:nvPr/>
          </p:nvSpPr>
          <p:spPr bwMode="auto">
            <a:xfrm>
              <a:off x="4739" y="3479"/>
              <a:ext cx="248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600" b="0"/>
                <a:t>88%</a:t>
              </a:r>
              <a:endParaRPr lang="es-EC" sz="2400" b="0"/>
            </a:p>
          </p:txBody>
        </p:sp>
        <p:sp>
          <p:nvSpPr>
            <p:cNvPr id="419853" name="Rectangle 13"/>
            <p:cNvSpPr>
              <a:spLocks noChangeArrowheads="1"/>
            </p:cNvSpPr>
            <p:nvPr/>
          </p:nvSpPr>
          <p:spPr bwMode="auto">
            <a:xfrm>
              <a:off x="884" y="1389"/>
              <a:ext cx="17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600" b="0"/>
                <a:t>No</a:t>
              </a:r>
              <a:endParaRPr lang="es-EC" sz="2400" b="0"/>
            </a:p>
          </p:txBody>
        </p:sp>
        <p:sp>
          <p:nvSpPr>
            <p:cNvPr id="419854" name="Rectangle 14"/>
            <p:cNvSpPr>
              <a:spLocks noChangeArrowheads="1"/>
            </p:cNvSpPr>
            <p:nvPr/>
          </p:nvSpPr>
          <p:spPr bwMode="auto">
            <a:xfrm>
              <a:off x="4830" y="3657"/>
              <a:ext cx="10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600" b="0"/>
                <a:t>Si</a:t>
              </a:r>
              <a:endParaRPr lang="es-EC" sz="2400" b="0"/>
            </a:p>
          </p:txBody>
        </p:sp>
      </p:grpSp>
      <p:sp>
        <p:nvSpPr>
          <p:cNvPr id="419855" name="Text Box 15"/>
          <p:cNvSpPr txBox="1">
            <a:spLocks noChangeArrowheads="1"/>
          </p:cNvSpPr>
          <p:nvPr/>
        </p:nvSpPr>
        <p:spPr bwMode="auto">
          <a:xfrm>
            <a:off x="1201738" y="6302375"/>
            <a:ext cx="1841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9856" name="Rectangle 16"/>
          <p:cNvSpPr>
            <a:spLocks noChangeArrowheads="1"/>
          </p:cNvSpPr>
          <p:nvPr/>
        </p:nvSpPr>
        <p:spPr bwMode="auto">
          <a:xfrm>
            <a:off x="755650" y="1268413"/>
            <a:ext cx="2879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General</a:t>
            </a: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9857" name="Text Box 17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pic>
        <p:nvPicPr>
          <p:cNvPr id="419858" name="Picture 1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024F6-2E33-41F2-BA1F-8377AEF796F4}" type="slidenum">
              <a:rPr lang="en-US"/>
              <a:pPr/>
              <a:t>21</a:t>
            </a:fld>
            <a:endParaRPr lang="en-US"/>
          </a:p>
        </p:txBody>
      </p:sp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549275"/>
            <a:ext cx="6913562" cy="720725"/>
          </a:xfrm>
          <a:noFill/>
          <a:ln/>
        </p:spPr>
        <p:txBody>
          <a:bodyPr/>
          <a:lstStyle/>
          <a:p>
            <a:pPr algn="l"/>
            <a:r>
              <a:rPr lang="es-EC" sz="2800" b="1">
                <a:latin typeface="Lucida Sans Unicode" pitchFamily="34" charset="0"/>
              </a:rPr>
              <a:t>Lectores de Revista “La Onda”</a:t>
            </a:r>
            <a:br>
              <a:rPr lang="es-EC" sz="2800" b="1">
                <a:latin typeface="Lucida Sans Unicode" pitchFamily="34" charset="0"/>
              </a:rPr>
            </a:br>
            <a:r>
              <a:rPr lang="es-EC" sz="2000">
                <a:solidFill>
                  <a:schemeClr val="tx1"/>
                </a:solidFill>
              </a:rPr>
              <a:t>Edad</a:t>
            </a:r>
          </a:p>
        </p:txBody>
      </p:sp>
      <p:grpSp>
        <p:nvGrpSpPr>
          <p:cNvPr id="420867" name="Group 3"/>
          <p:cNvGrpSpPr>
            <a:grpSpLocks/>
          </p:cNvGrpSpPr>
          <p:nvPr/>
        </p:nvGrpSpPr>
        <p:grpSpPr bwMode="auto">
          <a:xfrm>
            <a:off x="1187450" y="1557338"/>
            <a:ext cx="6265863" cy="4078287"/>
            <a:chOff x="1292" y="1647"/>
            <a:chExt cx="3289" cy="2045"/>
          </a:xfrm>
        </p:grpSpPr>
        <p:sp>
          <p:nvSpPr>
            <p:cNvPr id="420868" name="Rectangle 4"/>
            <p:cNvSpPr>
              <a:spLocks noChangeArrowheads="1"/>
            </p:cNvSpPr>
            <p:nvPr/>
          </p:nvSpPr>
          <p:spPr bwMode="auto">
            <a:xfrm>
              <a:off x="1368" y="3601"/>
              <a:ext cx="506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 a 14 años</a:t>
              </a:r>
            </a:p>
          </p:txBody>
        </p:sp>
        <p:sp>
          <p:nvSpPr>
            <p:cNvPr id="420869" name="Rectangle 5"/>
            <p:cNvSpPr>
              <a:spLocks noChangeArrowheads="1"/>
            </p:cNvSpPr>
            <p:nvPr/>
          </p:nvSpPr>
          <p:spPr bwMode="auto">
            <a:xfrm>
              <a:off x="2269" y="3601"/>
              <a:ext cx="506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15 a 17 años</a:t>
              </a:r>
            </a:p>
          </p:txBody>
        </p:sp>
        <p:sp>
          <p:nvSpPr>
            <p:cNvPr id="420870" name="Rectangle 6"/>
            <p:cNvSpPr>
              <a:spLocks noChangeArrowheads="1"/>
            </p:cNvSpPr>
            <p:nvPr/>
          </p:nvSpPr>
          <p:spPr bwMode="auto">
            <a:xfrm>
              <a:off x="3160" y="3601"/>
              <a:ext cx="507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18 a 20 años</a:t>
              </a:r>
            </a:p>
          </p:txBody>
        </p:sp>
        <p:sp>
          <p:nvSpPr>
            <p:cNvPr id="420871" name="Rectangle 7"/>
            <p:cNvSpPr>
              <a:spLocks noChangeArrowheads="1"/>
            </p:cNvSpPr>
            <p:nvPr/>
          </p:nvSpPr>
          <p:spPr bwMode="auto">
            <a:xfrm>
              <a:off x="4062" y="3601"/>
              <a:ext cx="507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21 a 23 años</a:t>
              </a:r>
            </a:p>
          </p:txBody>
        </p:sp>
        <p:grpSp>
          <p:nvGrpSpPr>
            <p:cNvPr id="420872" name="Group 8"/>
            <p:cNvGrpSpPr>
              <a:grpSpLocks/>
            </p:cNvGrpSpPr>
            <p:nvPr/>
          </p:nvGrpSpPr>
          <p:grpSpPr bwMode="auto">
            <a:xfrm>
              <a:off x="1292" y="1647"/>
              <a:ext cx="3289" cy="1848"/>
              <a:chOff x="1292" y="1647"/>
              <a:chExt cx="3289" cy="1848"/>
            </a:xfrm>
          </p:grpSpPr>
          <p:sp>
            <p:nvSpPr>
              <p:cNvPr id="420873" name="Rectangle 9"/>
              <p:cNvSpPr>
                <a:spLocks noChangeArrowheads="1"/>
              </p:cNvSpPr>
              <p:nvPr/>
            </p:nvSpPr>
            <p:spPr bwMode="auto">
              <a:xfrm>
                <a:off x="1292" y="2068"/>
                <a:ext cx="308" cy="34"/>
              </a:xfrm>
              <a:prstGeom prst="rect">
                <a:avLst/>
              </a:prstGeom>
              <a:solidFill>
                <a:srgbClr val="0066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74" name="Rectangle 10"/>
              <p:cNvSpPr>
                <a:spLocks noChangeArrowheads="1"/>
              </p:cNvSpPr>
              <p:nvPr/>
            </p:nvSpPr>
            <p:spPr bwMode="auto">
              <a:xfrm>
                <a:off x="1292" y="2102"/>
                <a:ext cx="308" cy="48"/>
              </a:xfrm>
              <a:prstGeom prst="rect">
                <a:avLst/>
              </a:prstGeom>
              <a:solidFill>
                <a:srgbClr val="0066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75" name="Rectangle 11"/>
              <p:cNvSpPr>
                <a:spLocks noChangeArrowheads="1"/>
              </p:cNvSpPr>
              <p:nvPr/>
            </p:nvSpPr>
            <p:spPr bwMode="auto">
              <a:xfrm>
                <a:off x="1292" y="2150"/>
                <a:ext cx="308" cy="23"/>
              </a:xfrm>
              <a:prstGeom prst="rect">
                <a:avLst/>
              </a:prstGeom>
              <a:solidFill>
                <a:srgbClr val="0065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76" name="Rectangle 12"/>
              <p:cNvSpPr>
                <a:spLocks noChangeArrowheads="1"/>
              </p:cNvSpPr>
              <p:nvPr/>
            </p:nvSpPr>
            <p:spPr bwMode="auto">
              <a:xfrm>
                <a:off x="1292" y="2173"/>
                <a:ext cx="308" cy="35"/>
              </a:xfrm>
              <a:prstGeom prst="rect">
                <a:avLst/>
              </a:prstGeom>
              <a:solidFill>
                <a:srgbClr val="0065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77" name="Rectangle 13"/>
              <p:cNvSpPr>
                <a:spLocks noChangeArrowheads="1"/>
              </p:cNvSpPr>
              <p:nvPr/>
            </p:nvSpPr>
            <p:spPr bwMode="auto">
              <a:xfrm>
                <a:off x="1292" y="2208"/>
                <a:ext cx="308" cy="23"/>
              </a:xfrm>
              <a:prstGeom prst="rect">
                <a:avLst/>
              </a:prstGeom>
              <a:solidFill>
                <a:srgbClr val="0065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78" name="Rectangle 14"/>
              <p:cNvSpPr>
                <a:spLocks noChangeArrowheads="1"/>
              </p:cNvSpPr>
              <p:nvPr/>
            </p:nvSpPr>
            <p:spPr bwMode="auto">
              <a:xfrm>
                <a:off x="1292" y="2231"/>
                <a:ext cx="308" cy="48"/>
              </a:xfrm>
              <a:prstGeom prst="rect">
                <a:avLst/>
              </a:prstGeom>
              <a:solidFill>
                <a:srgbClr val="0064C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79" name="Rectangle 15"/>
              <p:cNvSpPr>
                <a:spLocks noChangeArrowheads="1"/>
              </p:cNvSpPr>
              <p:nvPr/>
            </p:nvSpPr>
            <p:spPr bwMode="auto">
              <a:xfrm>
                <a:off x="1292" y="2279"/>
                <a:ext cx="308" cy="23"/>
              </a:xfrm>
              <a:prstGeom prst="rect">
                <a:avLst/>
              </a:prstGeom>
              <a:solidFill>
                <a:srgbClr val="0063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80" name="Rectangle 16"/>
              <p:cNvSpPr>
                <a:spLocks noChangeArrowheads="1"/>
              </p:cNvSpPr>
              <p:nvPr/>
            </p:nvSpPr>
            <p:spPr bwMode="auto">
              <a:xfrm>
                <a:off x="1292" y="2302"/>
                <a:ext cx="308" cy="23"/>
              </a:xfrm>
              <a:prstGeom prst="rect">
                <a:avLst/>
              </a:prstGeom>
              <a:solidFill>
                <a:srgbClr val="0063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81" name="Rectangle 17"/>
              <p:cNvSpPr>
                <a:spLocks noChangeArrowheads="1"/>
              </p:cNvSpPr>
              <p:nvPr/>
            </p:nvSpPr>
            <p:spPr bwMode="auto">
              <a:xfrm>
                <a:off x="1292" y="2325"/>
                <a:ext cx="308" cy="24"/>
              </a:xfrm>
              <a:prstGeom prst="rect">
                <a:avLst/>
              </a:prstGeom>
              <a:solidFill>
                <a:srgbClr val="0063C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82" name="Rectangle 18"/>
              <p:cNvSpPr>
                <a:spLocks noChangeArrowheads="1"/>
              </p:cNvSpPr>
              <p:nvPr/>
            </p:nvSpPr>
            <p:spPr bwMode="auto">
              <a:xfrm>
                <a:off x="1292" y="2349"/>
                <a:ext cx="308" cy="23"/>
              </a:xfrm>
              <a:prstGeom prst="rect">
                <a:avLst/>
              </a:prstGeom>
              <a:solidFill>
                <a:srgbClr val="0062C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83" name="Rectangle 19"/>
              <p:cNvSpPr>
                <a:spLocks noChangeArrowheads="1"/>
              </p:cNvSpPr>
              <p:nvPr/>
            </p:nvSpPr>
            <p:spPr bwMode="auto">
              <a:xfrm>
                <a:off x="1292" y="2372"/>
                <a:ext cx="308" cy="22"/>
              </a:xfrm>
              <a:prstGeom prst="rect">
                <a:avLst/>
              </a:prstGeom>
              <a:solidFill>
                <a:srgbClr val="0062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84" name="Rectangle 20"/>
              <p:cNvSpPr>
                <a:spLocks noChangeArrowheads="1"/>
              </p:cNvSpPr>
              <p:nvPr/>
            </p:nvSpPr>
            <p:spPr bwMode="auto">
              <a:xfrm>
                <a:off x="1292" y="2394"/>
                <a:ext cx="308" cy="25"/>
              </a:xfrm>
              <a:prstGeom prst="rect">
                <a:avLst/>
              </a:prstGeom>
              <a:solidFill>
                <a:srgbClr val="0061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85" name="Rectangle 21"/>
              <p:cNvSpPr>
                <a:spLocks noChangeArrowheads="1"/>
              </p:cNvSpPr>
              <p:nvPr/>
            </p:nvSpPr>
            <p:spPr bwMode="auto">
              <a:xfrm>
                <a:off x="1292" y="2419"/>
                <a:ext cx="308" cy="12"/>
              </a:xfrm>
              <a:prstGeom prst="rect">
                <a:avLst/>
              </a:prstGeom>
              <a:solidFill>
                <a:srgbClr val="0060C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86" name="Rectangle 22"/>
              <p:cNvSpPr>
                <a:spLocks noChangeArrowheads="1"/>
              </p:cNvSpPr>
              <p:nvPr/>
            </p:nvSpPr>
            <p:spPr bwMode="auto">
              <a:xfrm>
                <a:off x="1292" y="2431"/>
                <a:ext cx="308" cy="23"/>
              </a:xfrm>
              <a:prstGeom prst="rect">
                <a:avLst/>
              </a:prstGeom>
              <a:solidFill>
                <a:srgbClr val="006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87" name="Rectangle 23"/>
              <p:cNvSpPr>
                <a:spLocks noChangeArrowheads="1"/>
              </p:cNvSpPr>
              <p:nvPr/>
            </p:nvSpPr>
            <p:spPr bwMode="auto">
              <a:xfrm>
                <a:off x="1292" y="2454"/>
                <a:ext cx="308" cy="11"/>
              </a:xfrm>
              <a:prstGeom prst="rect">
                <a:avLst/>
              </a:prstGeom>
              <a:solidFill>
                <a:srgbClr val="005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88" name="Rectangle 24"/>
              <p:cNvSpPr>
                <a:spLocks noChangeArrowheads="1"/>
              </p:cNvSpPr>
              <p:nvPr/>
            </p:nvSpPr>
            <p:spPr bwMode="auto">
              <a:xfrm>
                <a:off x="1292" y="2465"/>
                <a:ext cx="308" cy="13"/>
              </a:xfrm>
              <a:prstGeom prst="rect">
                <a:avLst/>
              </a:prstGeom>
              <a:solidFill>
                <a:srgbClr val="005FB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89" name="Rectangle 25"/>
              <p:cNvSpPr>
                <a:spLocks noChangeArrowheads="1"/>
              </p:cNvSpPr>
              <p:nvPr/>
            </p:nvSpPr>
            <p:spPr bwMode="auto">
              <a:xfrm>
                <a:off x="1292" y="2478"/>
                <a:ext cx="308" cy="23"/>
              </a:xfrm>
              <a:prstGeom prst="rect">
                <a:avLst/>
              </a:prstGeom>
              <a:solidFill>
                <a:srgbClr val="005E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90" name="Rectangle 26"/>
              <p:cNvSpPr>
                <a:spLocks noChangeArrowheads="1"/>
              </p:cNvSpPr>
              <p:nvPr/>
            </p:nvSpPr>
            <p:spPr bwMode="auto">
              <a:xfrm>
                <a:off x="1292" y="2501"/>
                <a:ext cx="308" cy="11"/>
              </a:xfrm>
              <a:prstGeom prst="rect">
                <a:avLst/>
              </a:prstGeom>
              <a:solidFill>
                <a:srgbClr val="005DB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91" name="Rectangle 27"/>
              <p:cNvSpPr>
                <a:spLocks noChangeArrowheads="1"/>
              </p:cNvSpPr>
              <p:nvPr/>
            </p:nvSpPr>
            <p:spPr bwMode="auto">
              <a:xfrm>
                <a:off x="1292" y="2512"/>
                <a:ext cx="308" cy="11"/>
              </a:xfrm>
              <a:prstGeom prst="rect">
                <a:avLst/>
              </a:prstGeom>
              <a:solidFill>
                <a:srgbClr val="005DB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92" name="Rectangle 28"/>
              <p:cNvSpPr>
                <a:spLocks noChangeArrowheads="1"/>
              </p:cNvSpPr>
              <p:nvPr/>
            </p:nvSpPr>
            <p:spPr bwMode="auto">
              <a:xfrm>
                <a:off x="1292" y="2523"/>
                <a:ext cx="308" cy="13"/>
              </a:xfrm>
              <a:prstGeom prst="rect">
                <a:avLst/>
              </a:prstGeom>
              <a:solidFill>
                <a:srgbClr val="005D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93" name="Rectangle 29"/>
              <p:cNvSpPr>
                <a:spLocks noChangeArrowheads="1"/>
              </p:cNvSpPr>
              <p:nvPr/>
            </p:nvSpPr>
            <p:spPr bwMode="auto">
              <a:xfrm>
                <a:off x="1292" y="2536"/>
                <a:ext cx="308" cy="12"/>
              </a:xfrm>
              <a:prstGeom prst="rect">
                <a:avLst/>
              </a:prstGeom>
              <a:solidFill>
                <a:srgbClr val="005DB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94" name="Rectangle 30"/>
              <p:cNvSpPr>
                <a:spLocks noChangeArrowheads="1"/>
              </p:cNvSpPr>
              <p:nvPr/>
            </p:nvSpPr>
            <p:spPr bwMode="auto">
              <a:xfrm>
                <a:off x="1292" y="2548"/>
                <a:ext cx="308" cy="12"/>
              </a:xfrm>
              <a:prstGeom prst="rect">
                <a:avLst/>
              </a:prstGeom>
              <a:solidFill>
                <a:srgbClr val="005CB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95" name="Rectangle 31"/>
              <p:cNvSpPr>
                <a:spLocks noChangeArrowheads="1"/>
              </p:cNvSpPr>
              <p:nvPr/>
            </p:nvSpPr>
            <p:spPr bwMode="auto">
              <a:xfrm>
                <a:off x="1292" y="2560"/>
                <a:ext cx="308" cy="11"/>
              </a:xfrm>
              <a:prstGeom prst="rect">
                <a:avLst/>
              </a:prstGeom>
              <a:solidFill>
                <a:srgbClr val="005CB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96" name="Rectangle 32"/>
              <p:cNvSpPr>
                <a:spLocks noChangeArrowheads="1"/>
              </p:cNvSpPr>
              <p:nvPr/>
            </p:nvSpPr>
            <p:spPr bwMode="auto">
              <a:xfrm>
                <a:off x="1292" y="2571"/>
                <a:ext cx="308" cy="23"/>
              </a:xfrm>
              <a:prstGeom prst="rect">
                <a:avLst/>
              </a:prstGeom>
              <a:solidFill>
                <a:srgbClr val="005BB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97" name="Rectangle 33"/>
              <p:cNvSpPr>
                <a:spLocks noChangeArrowheads="1"/>
              </p:cNvSpPr>
              <p:nvPr/>
            </p:nvSpPr>
            <p:spPr bwMode="auto">
              <a:xfrm>
                <a:off x="1292" y="2594"/>
                <a:ext cx="308" cy="12"/>
              </a:xfrm>
              <a:prstGeom prst="rect">
                <a:avLst/>
              </a:prstGeom>
              <a:solidFill>
                <a:srgbClr val="005AB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98" name="Rectangle 34"/>
              <p:cNvSpPr>
                <a:spLocks noChangeArrowheads="1"/>
              </p:cNvSpPr>
              <p:nvPr/>
            </p:nvSpPr>
            <p:spPr bwMode="auto">
              <a:xfrm>
                <a:off x="1292" y="2606"/>
                <a:ext cx="308" cy="12"/>
              </a:xfrm>
              <a:prstGeom prst="rect">
                <a:avLst/>
              </a:prstGeom>
              <a:solidFill>
                <a:srgbClr val="005A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899" name="Rectangle 35"/>
              <p:cNvSpPr>
                <a:spLocks noChangeArrowheads="1"/>
              </p:cNvSpPr>
              <p:nvPr/>
            </p:nvSpPr>
            <p:spPr bwMode="auto">
              <a:xfrm>
                <a:off x="1292" y="2618"/>
                <a:ext cx="308" cy="11"/>
              </a:xfrm>
              <a:prstGeom prst="rect">
                <a:avLst/>
              </a:prstGeom>
              <a:solidFill>
                <a:srgbClr val="0059B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00" name="Rectangle 36"/>
              <p:cNvSpPr>
                <a:spLocks noChangeArrowheads="1"/>
              </p:cNvSpPr>
              <p:nvPr/>
            </p:nvSpPr>
            <p:spPr bwMode="auto">
              <a:xfrm>
                <a:off x="1292" y="2629"/>
                <a:ext cx="308" cy="12"/>
              </a:xfrm>
              <a:prstGeom prst="rect">
                <a:avLst/>
              </a:prstGeom>
              <a:solidFill>
                <a:srgbClr val="0059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01" name="Rectangle 37"/>
              <p:cNvSpPr>
                <a:spLocks noChangeArrowheads="1"/>
              </p:cNvSpPr>
              <p:nvPr/>
            </p:nvSpPr>
            <p:spPr bwMode="auto">
              <a:xfrm>
                <a:off x="1292" y="2641"/>
                <a:ext cx="308" cy="11"/>
              </a:xfrm>
              <a:prstGeom prst="rect">
                <a:avLst/>
              </a:prstGeom>
              <a:solidFill>
                <a:srgbClr val="0058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02" name="Rectangle 38"/>
              <p:cNvSpPr>
                <a:spLocks noChangeArrowheads="1"/>
              </p:cNvSpPr>
              <p:nvPr/>
            </p:nvSpPr>
            <p:spPr bwMode="auto">
              <a:xfrm>
                <a:off x="1292" y="2652"/>
                <a:ext cx="308" cy="13"/>
              </a:xfrm>
              <a:prstGeom prst="rect">
                <a:avLst/>
              </a:prstGeom>
              <a:solidFill>
                <a:srgbClr val="0058A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03" name="Rectangle 39"/>
              <p:cNvSpPr>
                <a:spLocks noChangeArrowheads="1"/>
              </p:cNvSpPr>
              <p:nvPr/>
            </p:nvSpPr>
            <p:spPr bwMode="auto">
              <a:xfrm>
                <a:off x="1292" y="2665"/>
                <a:ext cx="308" cy="11"/>
              </a:xfrm>
              <a:prstGeom prst="rect">
                <a:avLst/>
              </a:prstGeom>
              <a:solidFill>
                <a:srgbClr val="0057A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04" name="Rectangle 40"/>
              <p:cNvSpPr>
                <a:spLocks noChangeArrowheads="1"/>
              </p:cNvSpPr>
              <p:nvPr/>
            </p:nvSpPr>
            <p:spPr bwMode="auto">
              <a:xfrm>
                <a:off x="1292" y="2676"/>
                <a:ext cx="308" cy="13"/>
              </a:xfrm>
              <a:prstGeom prst="rect">
                <a:avLst/>
              </a:prstGeom>
              <a:solidFill>
                <a:srgbClr val="0056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05" name="Rectangle 41"/>
              <p:cNvSpPr>
                <a:spLocks noChangeArrowheads="1"/>
              </p:cNvSpPr>
              <p:nvPr/>
            </p:nvSpPr>
            <p:spPr bwMode="auto">
              <a:xfrm>
                <a:off x="1292" y="2689"/>
                <a:ext cx="308" cy="11"/>
              </a:xfrm>
              <a:prstGeom prst="rect">
                <a:avLst/>
              </a:prstGeom>
              <a:solidFill>
                <a:srgbClr val="0055A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06" name="Rectangle 42"/>
              <p:cNvSpPr>
                <a:spLocks noChangeArrowheads="1"/>
              </p:cNvSpPr>
              <p:nvPr/>
            </p:nvSpPr>
            <p:spPr bwMode="auto">
              <a:xfrm>
                <a:off x="1292" y="2700"/>
                <a:ext cx="308" cy="12"/>
              </a:xfrm>
              <a:prstGeom prst="rect">
                <a:avLst/>
              </a:prstGeom>
              <a:solidFill>
                <a:srgbClr val="0054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07" name="Rectangle 43"/>
              <p:cNvSpPr>
                <a:spLocks noChangeArrowheads="1"/>
              </p:cNvSpPr>
              <p:nvPr/>
            </p:nvSpPr>
            <p:spPr bwMode="auto">
              <a:xfrm>
                <a:off x="1292" y="2712"/>
                <a:ext cx="308" cy="11"/>
              </a:xfrm>
              <a:prstGeom prst="rect">
                <a:avLst/>
              </a:prstGeom>
              <a:solidFill>
                <a:srgbClr val="0054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08" name="Rectangle 44"/>
              <p:cNvSpPr>
                <a:spLocks noChangeArrowheads="1"/>
              </p:cNvSpPr>
              <p:nvPr/>
            </p:nvSpPr>
            <p:spPr bwMode="auto">
              <a:xfrm>
                <a:off x="1292" y="2723"/>
                <a:ext cx="308" cy="11"/>
              </a:xfrm>
              <a:prstGeom prst="rect">
                <a:avLst/>
              </a:prstGeom>
              <a:solidFill>
                <a:srgbClr val="0053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09" name="Rectangle 45"/>
              <p:cNvSpPr>
                <a:spLocks noChangeArrowheads="1"/>
              </p:cNvSpPr>
              <p:nvPr/>
            </p:nvSpPr>
            <p:spPr bwMode="auto">
              <a:xfrm>
                <a:off x="1292" y="2734"/>
                <a:ext cx="308" cy="12"/>
              </a:xfrm>
              <a:prstGeom prst="rect">
                <a:avLst/>
              </a:prstGeom>
              <a:solidFill>
                <a:srgbClr val="0053A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10" name="Rectangle 46"/>
              <p:cNvSpPr>
                <a:spLocks noChangeArrowheads="1"/>
              </p:cNvSpPr>
              <p:nvPr/>
            </p:nvSpPr>
            <p:spPr bwMode="auto">
              <a:xfrm>
                <a:off x="1292" y="2746"/>
                <a:ext cx="308" cy="12"/>
              </a:xfrm>
              <a:prstGeom prst="rect">
                <a:avLst/>
              </a:prstGeom>
              <a:solidFill>
                <a:srgbClr val="0052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11" name="Rectangle 47"/>
              <p:cNvSpPr>
                <a:spLocks noChangeArrowheads="1"/>
              </p:cNvSpPr>
              <p:nvPr/>
            </p:nvSpPr>
            <p:spPr bwMode="auto">
              <a:xfrm>
                <a:off x="1292" y="2758"/>
                <a:ext cx="308" cy="12"/>
              </a:xfrm>
              <a:prstGeom prst="rect">
                <a:avLst/>
              </a:prstGeom>
              <a:solidFill>
                <a:srgbClr val="0051A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12" name="Rectangle 48"/>
              <p:cNvSpPr>
                <a:spLocks noChangeArrowheads="1"/>
              </p:cNvSpPr>
              <p:nvPr/>
            </p:nvSpPr>
            <p:spPr bwMode="auto">
              <a:xfrm>
                <a:off x="1292" y="2770"/>
                <a:ext cx="308" cy="11"/>
              </a:xfrm>
              <a:prstGeom prst="rect">
                <a:avLst/>
              </a:prstGeom>
              <a:solidFill>
                <a:srgbClr val="0051A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13" name="Rectangle 49"/>
              <p:cNvSpPr>
                <a:spLocks noChangeArrowheads="1"/>
              </p:cNvSpPr>
              <p:nvPr/>
            </p:nvSpPr>
            <p:spPr bwMode="auto">
              <a:xfrm>
                <a:off x="1292" y="2781"/>
                <a:ext cx="308" cy="13"/>
              </a:xfrm>
              <a:prstGeom prst="rect">
                <a:avLst/>
              </a:prstGeom>
              <a:solidFill>
                <a:srgbClr val="0050A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14" name="Rectangle 50"/>
              <p:cNvSpPr>
                <a:spLocks noChangeArrowheads="1"/>
              </p:cNvSpPr>
              <p:nvPr/>
            </p:nvSpPr>
            <p:spPr bwMode="auto">
              <a:xfrm>
                <a:off x="1292" y="2794"/>
                <a:ext cx="308" cy="11"/>
              </a:xfrm>
              <a:prstGeom prst="rect">
                <a:avLst/>
              </a:prstGeom>
              <a:solidFill>
                <a:srgbClr val="004F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15" name="Rectangle 51"/>
              <p:cNvSpPr>
                <a:spLocks noChangeArrowheads="1"/>
              </p:cNvSpPr>
              <p:nvPr/>
            </p:nvSpPr>
            <p:spPr bwMode="auto">
              <a:xfrm>
                <a:off x="1292" y="2805"/>
                <a:ext cx="308" cy="12"/>
              </a:xfrm>
              <a:prstGeom prst="rect">
                <a:avLst/>
              </a:prstGeom>
              <a:solidFill>
                <a:srgbClr val="004F9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16" name="Rectangle 52"/>
              <p:cNvSpPr>
                <a:spLocks noChangeArrowheads="1"/>
              </p:cNvSpPr>
              <p:nvPr/>
            </p:nvSpPr>
            <p:spPr bwMode="auto">
              <a:xfrm>
                <a:off x="1292" y="2817"/>
                <a:ext cx="308" cy="12"/>
              </a:xfrm>
              <a:prstGeom prst="rect">
                <a:avLst/>
              </a:prstGeom>
              <a:solidFill>
                <a:srgbClr val="004E9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17" name="Rectangle 53"/>
              <p:cNvSpPr>
                <a:spLocks noChangeArrowheads="1"/>
              </p:cNvSpPr>
              <p:nvPr/>
            </p:nvSpPr>
            <p:spPr bwMode="auto">
              <a:xfrm>
                <a:off x="1292" y="2829"/>
                <a:ext cx="308" cy="11"/>
              </a:xfrm>
              <a:prstGeom prst="rect">
                <a:avLst/>
              </a:prstGeom>
              <a:solidFill>
                <a:srgbClr val="004D9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18" name="Rectangle 54"/>
              <p:cNvSpPr>
                <a:spLocks noChangeArrowheads="1"/>
              </p:cNvSpPr>
              <p:nvPr/>
            </p:nvSpPr>
            <p:spPr bwMode="auto">
              <a:xfrm>
                <a:off x="1292" y="2840"/>
                <a:ext cx="308" cy="12"/>
              </a:xfrm>
              <a:prstGeom prst="rect">
                <a:avLst/>
              </a:prstGeom>
              <a:solidFill>
                <a:srgbClr val="004C9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19" name="Rectangle 55"/>
              <p:cNvSpPr>
                <a:spLocks noChangeArrowheads="1"/>
              </p:cNvSpPr>
              <p:nvPr/>
            </p:nvSpPr>
            <p:spPr bwMode="auto">
              <a:xfrm>
                <a:off x="1292" y="2852"/>
                <a:ext cx="308" cy="11"/>
              </a:xfrm>
              <a:prstGeom prst="rect">
                <a:avLst/>
              </a:prstGeom>
              <a:solidFill>
                <a:srgbClr val="004C9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20" name="Rectangle 56"/>
              <p:cNvSpPr>
                <a:spLocks noChangeArrowheads="1"/>
              </p:cNvSpPr>
              <p:nvPr/>
            </p:nvSpPr>
            <p:spPr bwMode="auto">
              <a:xfrm>
                <a:off x="1292" y="2863"/>
                <a:ext cx="308" cy="12"/>
              </a:xfrm>
              <a:prstGeom prst="rect">
                <a:avLst/>
              </a:prstGeom>
              <a:solidFill>
                <a:srgbClr val="004B9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21" name="Rectangle 57"/>
              <p:cNvSpPr>
                <a:spLocks noChangeArrowheads="1"/>
              </p:cNvSpPr>
              <p:nvPr/>
            </p:nvSpPr>
            <p:spPr bwMode="auto">
              <a:xfrm>
                <a:off x="1292" y="2875"/>
                <a:ext cx="308" cy="11"/>
              </a:xfrm>
              <a:prstGeom prst="rect">
                <a:avLst/>
              </a:prstGeom>
              <a:solidFill>
                <a:srgbClr val="004A9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22" name="Rectangle 58"/>
              <p:cNvSpPr>
                <a:spLocks noChangeArrowheads="1"/>
              </p:cNvSpPr>
              <p:nvPr/>
            </p:nvSpPr>
            <p:spPr bwMode="auto">
              <a:xfrm>
                <a:off x="1292" y="2886"/>
                <a:ext cx="308" cy="13"/>
              </a:xfrm>
              <a:prstGeom prst="rect">
                <a:avLst/>
              </a:prstGeom>
              <a:solidFill>
                <a:srgbClr val="00499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23" name="Rectangle 59"/>
              <p:cNvSpPr>
                <a:spLocks noChangeArrowheads="1"/>
              </p:cNvSpPr>
              <p:nvPr/>
            </p:nvSpPr>
            <p:spPr bwMode="auto">
              <a:xfrm>
                <a:off x="1292" y="2899"/>
                <a:ext cx="308" cy="11"/>
              </a:xfrm>
              <a:prstGeom prst="rect">
                <a:avLst/>
              </a:prstGeom>
              <a:solidFill>
                <a:srgbClr val="0048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24" name="Rectangle 60"/>
              <p:cNvSpPr>
                <a:spLocks noChangeArrowheads="1"/>
              </p:cNvSpPr>
              <p:nvPr/>
            </p:nvSpPr>
            <p:spPr bwMode="auto">
              <a:xfrm>
                <a:off x="1292" y="2910"/>
                <a:ext cx="308" cy="13"/>
              </a:xfrm>
              <a:prstGeom prst="rect">
                <a:avLst/>
              </a:prstGeom>
              <a:solidFill>
                <a:srgbClr val="00489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25" name="Rectangle 61"/>
              <p:cNvSpPr>
                <a:spLocks noChangeArrowheads="1"/>
              </p:cNvSpPr>
              <p:nvPr/>
            </p:nvSpPr>
            <p:spPr bwMode="auto">
              <a:xfrm>
                <a:off x="1292" y="2923"/>
                <a:ext cx="308" cy="11"/>
              </a:xfrm>
              <a:prstGeom prst="rect">
                <a:avLst/>
              </a:prstGeom>
              <a:solidFill>
                <a:srgbClr val="00478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26" name="Rectangle 62"/>
              <p:cNvSpPr>
                <a:spLocks noChangeArrowheads="1"/>
              </p:cNvSpPr>
              <p:nvPr/>
            </p:nvSpPr>
            <p:spPr bwMode="auto">
              <a:xfrm>
                <a:off x="1292" y="2934"/>
                <a:ext cx="308" cy="11"/>
              </a:xfrm>
              <a:prstGeom prst="rect">
                <a:avLst/>
              </a:prstGeom>
              <a:solidFill>
                <a:srgbClr val="00478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27" name="Rectangle 63"/>
              <p:cNvSpPr>
                <a:spLocks noChangeArrowheads="1"/>
              </p:cNvSpPr>
              <p:nvPr/>
            </p:nvSpPr>
            <p:spPr bwMode="auto">
              <a:xfrm>
                <a:off x="1292" y="2945"/>
                <a:ext cx="308" cy="12"/>
              </a:xfrm>
              <a:prstGeom prst="rect">
                <a:avLst/>
              </a:prstGeom>
              <a:solidFill>
                <a:srgbClr val="00468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28" name="Rectangle 64"/>
              <p:cNvSpPr>
                <a:spLocks noChangeArrowheads="1"/>
              </p:cNvSpPr>
              <p:nvPr/>
            </p:nvSpPr>
            <p:spPr bwMode="auto">
              <a:xfrm>
                <a:off x="1292" y="2957"/>
                <a:ext cx="308" cy="12"/>
              </a:xfrm>
              <a:prstGeom prst="rect">
                <a:avLst/>
              </a:prstGeom>
              <a:solidFill>
                <a:srgbClr val="00458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29" name="Rectangle 65"/>
              <p:cNvSpPr>
                <a:spLocks noChangeArrowheads="1"/>
              </p:cNvSpPr>
              <p:nvPr/>
            </p:nvSpPr>
            <p:spPr bwMode="auto">
              <a:xfrm>
                <a:off x="1292" y="2969"/>
                <a:ext cx="308" cy="12"/>
              </a:xfrm>
              <a:prstGeom prst="rect">
                <a:avLst/>
              </a:prstGeom>
              <a:solidFill>
                <a:srgbClr val="00448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30" name="Rectangle 66"/>
              <p:cNvSpPr>
                <a:spLocks noChangeArrowheads="1"/>
              </p:cNvSpPr>
              <p:nvPr/>
            </p:nvSpPr>
            <p:spPr bwMode="auto">
              <a:xfrm>
                <a:off x="1292" y="2981"/>
                <a:ext cx="308" cy="11"/>
              </a:xfrm>
              <a:prstGeom prst="rect">
                <a:avLst/>
              </a:prstGeom>
              <a:solidFill>
                <a:srgbClr val="00448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31" name="Rectangle 67"/>
              <p:cNvSpPr>
                <a:spLocks noChangeArrowheads="1"/>
              </p:cNvSpPr>
              <p:nvPr/>
            </p:nvSpPr>
            <p:spPr bwMode="auto">
              <a:xfrm>
                <a:off x="1292" y="2992"/>
                <a:ext cx="308" cy="12"/>
              </a:xfrm>
              <a:prstGeom prst="rect">
                <a:avLst/>
              </a:prstGeom>
              <a:solidFill>
                <a:srgbClr val="00438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32" name="Rectangle 68"/>
              <p:cNvSpPr>
                <a:spLocks noChangeArrowheads="1"/>
              </p:cNvSpPr>
              <p:nvPr/>
            </p:nvSpPr>
            <p:spPr bwMode="auto">
              <a:xfrm>
                <a:off x="1292" y="3004"/>
                <a:ext cx="308" cy="11"/>
              </a:xfrm>
              <a:prstGeom prst="rect">
                <a:avLst/>
              </a:prstGeom>
              <a:solidFill>
                <a:srgbClr val="00428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33" name="Rectangle 69"/>
              <p:cNvSpPr>
                <a:spLocks noChangeArrowheads="1"/>
              </p:cNvSpPr>
              <p:nvPr/>
            </p:nvSpPr>
            <p:spPr bwMode="auto">
              <a:xfrm>
                <a:off x="1292" y="3015"/>
                <a:ext cx="308" cy="12"/>
              </a:xfrm>
              <a:prstGeom prst="rect">
                <a:avLst/>
              </a:prstGeom>
              <a:solidFill>
                <a:srgbClr val="00418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34" name="Rectangle 70"/>
              <p:cNvSpPr>
                <a:spLocks noChangeArrowheads="1"/>
              </p:cNvSpPr>
              <p:nvPr/>
            </p:nvSpPr>
            <p:spPr bwMode="auto">
              <a:xfrm>
                <a:off x="1292" y="3027"/>
                <a:ext cx="308" cy="12"/>
              </a:xfrm>
              <a:prstGeom prst="rect">
                <a:avLst/>
              </a:prstGeom>
              <a:solidFill>
                <a:srgbClr val="00418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35" name="Rectangle 71"/>
              <p:cNvSpPr>
                <a:spLocks noChangeArrowheads="1"/>
              </p:cNvSpPr>
              <p:nvPr/>
            </p:nvSpPr>
            <p:spPr bwMode="auto">
              <a:xfrm>
                <a:off x="1292" y="3039"/>
                <a:ext cx="308" cy="13"/>
              </a:xfrm>
              <a:prstGeom prst="rect">
                <a:avLst/>
              </a:prstGeom>
              <a:solidFill>
                <a:srgbClr val="004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36" name="Rectangle 72"/>
              <p:cNvSpPr>
                <a:spLocks noChangeArrowheads="1"/>
              </p:cNvSpPr>
              <p:nvPr/>
            </p:nvSpPr>
            <p:spPr bwMode="auto">
              <a:xfrm>
                <a:off x="1292" y="3052"/>
                <a:ext cx="308" cy="11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37" name="Rectangle 73"/>
              <p:cNvSpPr>
                <a:spLocks noChangeArrowheads="1"/>
              </p:cNvSpPr>
              <p:nvPr/>
            </p:nvSpPr>
            <p:spPr bwMode="auto">
              <a:xfrm>
                <a:off x="1292" y="3063"/>
                <a:ext cx="308" cy="11"/>
              </a:xfrm>
              <a:prstGeom prst="rect">
                <a:avLst/>
              </a:prstGeom>
              <a:solidFill>
                <a:srgbClr val="003E7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38" name="Rectangle 74"/>
              <p:cNvSpPr>
                <a:spLocks noChangeArrowheads="1"/>
              </p:cNvSpPr>
              <p:nvPr/>
            </p:nvSpPr>
            <p:spPr bwMode="auto">
              <a:xfrm>
                <a:off x="1292" y="3074"/>
                <a:ext cx="308" cy="12"/>
              </a:xfrm>
              <a:prstGeom prst="rect">
                <a:avLst/>
              </a:prstGeom>
              <a:solidFill>
                <a:srgbClr val="003E7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39" name="Rectangle 75"/>
              <p:cNvSpPr>
                <a:spLocks noChangeArrowheads="1"/>
              </p:cNvSpPr>
              <p:nvPr/>
            </p:nvSpPr>
            <p:spPr bwMode="auto">
              <a:xfrm>
                <a:off x="1292" y="3086"/>
                <a:ext cx="308" cy="11"/>
              </a:xfrm>
              <a:prstGeom prst="rect">
                <a:avLst/>
              </a:prstGeom>
              <a:solidFill>
                <a:srgbClr val="003D7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40" name="Rectangle 76"/>
              <p:cNvSpPr>
                <a:spLocks noChangeArrowheads="1"/>
              </p:cNvSpPr>
              <p:nvPr/>
            </p:nvSpPr>
            <p:spPr bwMode="auto">
              <a:xfrm>
                <a:off x="1292" y="3097"/>
                <a:ext cx="308" cy="13"/>
              </a:xfrm>
              <a:prstGeom prst="rect">
                <a:avLst/>
              </a:prstGeom>
              <a:solidFill>
                <a:srgbClr val="003D7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41" name="Rectangle 77"/>
              <p:cNvSpPr>
                <a:spLocks noChangeArrowheads="1"/>
              </p:cNvSpPr>
              <p:nvPr/>
            </p:nvSpPr>
            <p:spPr bwMode="auto">
              <a:xfrm>
                <a:off x="1292" y="3110"/>
                <a:ext cx="308" cy="11"/>
              </a:xfrm>
              <a:prstGeom prst="rect">
                <a:avLst/>
              </a:prstGeom>
              <a:solidFill>
                <a:srgbClr val="003C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42" name="Rectangle 78"/>
              <p:cNvSpPr>
                <a:spLocks noChangeArrowheads="1"/>
              </p:cNvSpPr>
              <p:nvPr/>
            </p:nvSpPr>
            <p:spPr bwMode="auto">
              <a:xfrm>
                <a:off x="1292" y="3121"/>
                <a:ext cx="308" cy="12"/>
              </a:xfrm>
              <a:prstGeom prst="rect">
                <a:avLst/>
              </a:prstGeom>
              <a:solidFill>
                <a:srgbClr val="003C7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43" name="Rectangle 79"/>
              <p:cNvSpPr>
                <a:spLocks noChangeArrowheads="1"/>
              </p:cNvSpPr>
              <p:nvPr/>
            </p:nvSpPr>
            <p:spPr bwMode="auto">
              <a:xfrm>
                <a:off x="1292" y="3133"/>
                <a:ext cx="308" cy="11"/>
              </a:xfrm>
              <a:prstGeom prst="rect">
                <a:avLst/>
              </a:prstGeom>
              <a:solidFill>
                <a:srgbClr val="003B7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44" name="Rectangle 80"/>
              <p:cNvSpPr>
                <a:spLocks noChangeArrowheads="1"/>
              </p:cNvSpPr>
              <p:nvPr/>
            </p:nvSpPr>
            <p:spPr bwMode="auto">
              <a:xfrm>
                <a:off x="1292" y="3144"/>
                <a:ext cx="308" cy="12"/>
              </a:xfrm>
              <a:prstGeom prst="rect">
                <a:avLst/>
              </a:prstGeom>
              <a:solidFill>
                <a:srgbClr val="003A7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45" name="Rectangle 81"/>
              <p:cNvSpPr>
                <a:spLocks noChangeArrowheads="1"/>
              </p:cNvSpPr>
              <p:nvPr/>
            </p:nvSpPr>
            <p:spPr bwMode="auto">
              <a:xfrm>
                <a:off x="1292" y="3156"/>
                <a:ext cx="308" cy="11"/>
              </a:xfrm>
              <a:prstGeom prst="rect">
                <a:avLst/>
              </a:prstGeom>
              <a:solidFill>
                <a:srgbClr val="003A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46" name="Rectangle 82"/>
              <p:cNvSpPr>
                <a:spLocks noChangeArrowheads="1"/>
              </p:cNvSpPr>
              <p:nvPr/>
            </p:nvSpPr>
            <p:spPr bwMode="auto">
              <a:xfrm>
                <a:off x="1292" y="3167"/>
                <a:ext cx="308" cy="12"/>
              </a:xfrm>
              <a:prstGeom prst="rect">
                <a:avLst/>
              </a:prstGeom>
              <a:solidFill>
                <a:srgbClr val="00397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47" name="Rectangle 83"/>
              <p:cNvSpPr>
                <a:spLocks noChangeArrowheads="1"/>
              </p:cNvSpPr>
              <p:nvPr/>
            </p:nvSpPr>
            <p:spPr bwMode="auto">
              <a:xfrm>
                <a:off x="1292" y="3179"/>
                <a:ext cx="308" cy="13"/>
              </a:xfrm>
              <a:prstGeom prst="rect">
                <a:avLst/>
              </a:prstGeom>
              <a:solidFill>
                <a:srgbClr val="00387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48" name="Rectangle 84"/>
              <p:cNvSpPr>
                <a:spLocks noChangeArrowheads="1"/>
              </p:cNvSpPr>
              <p:nvPr/>
            </p:nvSpPr>
            <p:spPr bwMode="auto">
              <a:xfrm>
                <a:off x="1292" y="3192"/>
                <a:ext cx="308" cy="11"/>
              </a:xfrm>
              <a:prstGeom prst="rect">
                <a:avLst/>
              </a:prstGeom>
              <a:solidFill>
                <a:srgbClr val="0038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49" name="Rectangle 85"/>
              <p:cNvSpPr>
                <a:spLocks noChangeArrowheads="1"/>
              </p:cNvSpPr>
              <p:nvPr/>
            </p:nvSpPr>
            <p:spPr bwMode="auto">
              <a:xfrm>
                <a:off x="1292" y="3203"/>
                <a:ext cx="308" cy="12"/>
              </a:xfrm>
              <a:prstGeom prst="rect">
                <a:avLst/>
              </a:prstGeom>
              <a:solidFill>
                <a:srgbClr val="0038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50" name="Rectangle 86"/>
              <p:cNvSpPr>
                <a:spLocks noChangeArrowheads="1"/>
              </p:cNvSpPr>
              <p:nvPr/>
            </p:nvSpPr>
            <p:spPr bwMode="auto">
              <a:xfrm>
                <a:off x="1292" y="3215"/>
                <a:ext cx="308" cy="11"/>
              </a:xfrm>
              <a:prstGeom prst="rect">
                <a:avLst/>
              </a:prstGeom>
              <a:solidFill>
                <a:srgbClr val="0037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51" name="Rectangle 87"/>
              <p:cNvSpPr>
                <a:spLocks noChangeArrowheads="1"/>
              </p:cNvSpPr>
              <p:nvPr/>
            </p:nvSpPr>
            <p:spPr bwMode="auto">
              <a:xfrm>
                <a:off x="1292" y="3226"/>
                <a:ext cx="308" cy="12"/>
              </a:xfrm>
              <a:prstGeom prst="rect">
                <a:avLst/>
              </a:prstGeom>
              <a:solidFill>
                <a:srgbClr val="00366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52" name="Rectangle 88"/>
              <p:cNvSpPr>
                <a:spLocks noChangeArrowheads="1"/>
              </p:cNvSpPr>
              <p:nvPr/>
            </p:nvSpPr>
            <p:spPr bwMode="auto">
              <a:xfrm>
                <a:off x="1292" y="3238"/>
                <a:ext cx="308" cy="12"/>
              </a:xfrm>
              <a:prstGeom prst="rect">
                <a:avLst/>
              </a:prstGeom>
              <a:solidFill>
                <a:srgbClr val="00366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53" name="Rectangle 89"/>
              <p:cNvSpPr>
                <a:spLocks noChangeArrowheads="1"/>
              </p:cNvSpPr>
              <p:nvPr/>
            </p:nvSpPr>
            <p:spPr bwMode="auto">
              <a:xfrm>
                <a:off x="1292" y="3250"/>
                <a:ext cx="308" cy="12"/>
              </a:xfrm>
              <a:prstGeom prst="rect">
                <a:avLst/>
              </a:prstGeom>
              <a:solidFill>
                <a:srgbClr val="00366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54" name="Rectangle 90"/>
              <p:cNvSpPr>
                <a:spLocks noChangeArrowheads="1"/>
              </p:cNvSpPr>
              <p:nvPr/>
            </p:nvSpPr>
            <p:spPr bwMode="auto">
              <a:xfrm>
                <a:off x="1292" y="3262"/>
                <a:ext cx="308" cy="11"/>
              </a:xfrm>
              <a:prstGeom prst="rect">
                <a:avLst/>
              </a:prstGeom>
              <a:solidFill>
                <a:srgbClr val="00356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55" name="Rectangle 91"/>
              <p:cNvSpPr>
                <a:spLocks noChangeArrowheads="1"/>
              </p:cNvSpPr>
              <p:nvPr/>
            </p:nvSpPr>
            <p:spPr bwMode="auto">
              <a:xfrm>
                <a:off x="1292" y="3273"/>
                <a:ext cx="308" cy="11"/>
              </a:xfrm>
              <a:prstGeom prst="rect">
                <a:avLst/>
              </a:prstGeom>
              <a:solidFill>
                <a:srgbClr val="00356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56" name="Rectangle 92"/>
              <p:cNvSpPr>
                <a:spLocks noChangeArrowheads="1"/>
              </p:cNvSpPr>
              <p:nvPr/>
            </p:nvSpPr>
            <p:spPr bwMode="auto">
              <a:xfrm>
                <a:off x="1292" y="3284"/>
                <a:ext cx="308" cy="23"/>
              </a:xfrm>
              <a:prstGeom prst="rect">
                <a:avLst/>
              </a:prstGeom>
              <a:solidFill>
                <a:srgbClr val="00346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57" name="Rectangle 93"/>
              <p:cNvSpPr>
                <a:spLocks noChangeArrowheads="1"/>
              </p:cNvSpPr>
              <p:nvPr/>
            </p:nvSpPr>
            <p:spPr bwMode="auto">
              <a:xfrm>
                <a:off x="1292" y="3307"/>
                <a:ext cx="308" cy="14"/>
              </a:xfrm>
              <a:prstGeom prst="rect">
                <a:avLst/>
              </a:prstGeom>
              <a:solidFill>
                <a:srgbClr val="00336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58" name="Rectangle 94"/>
              <p:cNvSpPr>
                <a:spLocks noChangeArrowheads="1"/>
              </p:cNvSpPr>
              <p:nvPr/>
            </p:nvSpPr>
            <p:spPr bwMode="auto">
              <a:xfrm>
                <a:off x="1292" y="3321"/>
                <a:ext cx="308" cy="11"/>
              </a:xfrm>
              <a:prstGeom prst="rect">
                <a:avLst/>
              </a:prstGeom>
              <a:solidFill>
                <a:srgbClr val="0033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59" name="Rectangle 95"/>
              <p:cNvSpPr>
                <a:spLocks noChangeArrowheads="1"/>
              </p:cNvSpPr>
              <p:nvPr/>
            </p:nvSpPr>
            <p:spPr bwMode="auto">
              <a:xfrm>
                <a:off x="1292" y="3332"/>
                <a:ext cx="308" cy="23"/>
              </a:xfrm>
              <a:prstGeom prst="rect">
                <a:avLst/>
              </a:prstGeom>
              <a:solidFill>
                <a:srgbClr val="00326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60" name="Rectangle 96"/>
              <p:cNvSpPr>
                <a:spLocks noChangeArrowheads="1"/>
              </p:cNvSpPr>
              <p:nvPr/>
            </p:nvSpPr>
            <p:spPr bwMode="auto">
              <a:xfrm>
                <a:off x="1292" y="3355"/>
                <a:ext cx="308" cy="12"/>
              </a:xfrm>
              <a:prstGeom prst="rect">
                <a:avLst/>
              </a:prstGeom>
              <a:solidFill>
                <a:srgbClr val="00326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61" name="Rectangle 97"/>
              <p:cNvSpPr>
                <a:spLocks noChangeArrowheads="1"/>
              </p:cNvSpPr>
              <p:nvPr/>
            </p:nvSpPr>
            <p:spPr bwMode="auto">
              <a:xfrm>
                <a:off x="1292" y="3367"/>
                <a:ext cx="308" cy="11"/>
              </a:xfrm>
              <a:prstGeom prst="rect">
                <a:avLst/>
              </a:prstGeom>
              <a:solidFill>
                <a:srgbClr val="00326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62" name="Rectangle 98"/>
              <p:cNvSpPr>
                <a:spLocks noChangeArrowheads="1"/>
              </p:cNvSpPr>
              <p:nvPr/>
            </p:nvSpPr>
            <p:spPr bwMode="auto">
              <a:xfrm>
                <a:off x="1292" y="3378"/>
                <a:ext cx="308" cy="12"/>
              </a:xfrm>
              <a:prstGeom prst="rect">
                <a:avLst/>
              </a:prstGeom>
              <a:solidFill>
                <a:srgbClr val="00316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63" name="Rectangle 99"/>
              <p:cNvSpPr>
                <a:spLocks noChangeArrowheads="1"/>
              </p:cNvSpPr>
              <p:nvPr/>
            </p:nvSpPr>
            <p:spPr bwMode="auto">
              <a:xfrm>
                <a:off x="1292" y="3390"/>
                <a:ext cx="308" cy="23"/>
              </a:xfrm>
              <a:prstGeom prst="rect">
                <a:avLst/>
              </a:prstGeom>
              <a:solidFill>
                <a:srgbClr val="00316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64" name="Rectangle 100"/>
              <p:cNvSpPr>
                <a:spLocks noChangeArrowheads="1"/>
              </p:cNvSpPr>
              <p:nvPr/>
            </p:nvSpPr>
            <p:spPr bwMode="auto">
              <a:xfrm>
                <a:off x="1292" y="3413"/>
                <a:ext cx="308" cy="48"/>
              </a:xfrm>
              <a:prstGeom prst="rect">
                <a:avLst/>
              </a:prstGeom>
              <a:solidFill>
                <a:srgbClr val="00306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65" name="Rectangle 101"/>
              <p:cNvSpPr>
                <a:spLocks noChangeArrowheads="1"/>
              </p:cNvSpPr>
              <p:nvPr/>
            </p:nvSpPr>
            <p:spPr bwMode="auto">
              <a:xfrm>
                <a:off x="1292" y="3461"/>
                <a:ext cx="308" cy="23"/>
              </a:xfrm>
              <a:prstGeom prst="rect">
                <a:avLst/>
              </a:prstGeom>
              <a:solidFill>
                <a:srgbClr val="002F5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66" name="Rectangle 102"/>
              <p:cNvSpPr>
                <a:spLocks noChangeArrowheads="1"/>
              </p:cNvSpPr>
              <p:nvPr/>
            </p:nvSpPr>
            <p:spPr bwMode="auto">
              <a:xfrm>
                <a:off x="1292" y="3484"/>
                <a:ext cx="308" cy="11"/>
              </a:xfrm>
              <a:prstGeom prst="rect">
                <a:avLst/>
              </a:prstGeom>
              <a:solidFill>
                <a:srgbClr val="002F5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67" name="Rectangle 103"/>
              <p:cNvSpPr>
                <a:spLocks noChangeArrowheads="1"/>
              </p:cNvSpPr>
              <p:nvPr/>
            </p:nvSpPr>
            <p:spPr bwMode="auto">
              <a:xfrm>
                <a:off x="1292" y="2068"/>
                <a:ext cx="308" cy="1427"/>
              </a:xfrm>
              <a:prstGeom prst="rect">
                <a:avLst/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68" name="Rectangle 104"/>
              <p:cNvSpPr>
                <a:spLocks noChangeArrowheads="1"/>
              </p:cNvSpPr>
              <p:nvPr/>
            </p:nvSpPr>
            <p:spPr bwMode="auto">
              <a:xfrm>
                <a:off x="2193" y="1881"/>
                <a:ext cx="298" cy="117"/>
              </a:xfrm>
              <a:prstGeom prst="rect">
                <a:avLst/>
              </a:prstGeom>
              <a:solidFill>
                <a:srgbClr val="0066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69" name="Rectangle 105"/>
              <p:cNvSpPr>
                <a:spLocks noChangeArrowheads="1"/>
              </p:cNvSpPr>
              <p:nvPr/>
            </p:nvSpPr>
            <p:spPr bwMode="auto">
              <a:xfrm>
                <a:off x="2193" y="1998"/>
                <a:ext cx="298" cy="70"/>
              </a:xfrm>
              <a:prstGeom prst="rect">
                <a:avLst/>
              </a:prstGeom>
              <a:solidFill>
                <a:srgbClr val="0065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70" name="Rectangle 106"/>
              <p:cNvSpPr>
                <a:spLocks noChangeArrowheads="1"/>
              </p:cNvSpPr>
              <p:nvPr/>
            </p:nvSpPr>
            <p:spPr bwMode="auto">
              <a:xfrm>
                <a:off x="2193" y="2068"/>
                <a:ext cx="298" cy="82"/>
              </a:xfrm>
              <a:prstGeom prst="rect">
                <a:avLst/>
              </a:prstGeom>
              <a:solidFill>
                <a:srgbClr val="0064C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71" name="Rectangle 107"/>
              <p:cNvSpPr>
                <a:spLocks noChangeArrowheads="1"/>
              </p:cNvSpPr>
              <p:nvPr/>
            </p:nvSpPr>
            <p:spPr bwMode="auto">
              <a:xfrm>
                <a:off x="2193" y="2150"/>
                <a:ext cx="298" cy="47"/>
              </a:xfrm>
              <a:prstGeom prst="rect">
                <a:avLst/>
              </a:prstGeom>
              <a:solidFill>
                <a:srgbClr val="0063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72" name="Rectangle 108"/>
              <p:cNvSpPr>
                <a:spLocks noChangeArrowheads="1"/>
              </p:cNvSpPr>
              <p:nvPr/>
            </p:nvSpPr>
            <p:spPr bwMode="auto">
              <a:xfrm>
                <a:off x="2193" y="2197"/>
                <a:ext cx="298" cy="46"/>
              </a:xfrm>
              <a:prstGeom prst="rect">
                <a:avLst/>
              </a:prstGeom>
              <a:solidFill>
                <a:srgbClr val="0062C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73" name="Rectangle 109"/>
              <p:cNvSpPr>
                <a:spLocks noChangeArrowheads="1"/>
              </p:cNvSpPr>
              <p:nvPr/>
            </p:nvSpPr>
            <p:spPr bwMode="auto">
              <a:xfrm>
                <a:off x="2193" y="2243"/>
                <a:ext cx="298" cy="59"/>
              </a:xfrm>
              <a:prstGeom prst="rect">
                <a:avLst/>
              </a:prstGeom>
              <a:solidFill>
                <a:srgbClr val="0061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74" name="Rectangle 110"/>
              <p:cNvSpPr>
                <a:spLocks noChangeArrowheads="1"/>
              </p:cNvSpPr>
              <p:nvPr/>
            </p:nvSpPr>
            <p:spPr bwMode="auto">
              <a:xfrm>
                <a:off x="2193" y="2302"/>
                <a:ext cx="298" cy="23"/>
              </a:xfrm>
              <a:prstGeom prst="rect">
                <a:avLst/>
              </a:prstGeom>
              <a:solidFill>
                <a:srgbClr val="006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75" name="Rectangle 111"/>
              <p:cNvSpPr>
                <a:spLocks noChangeArrowheads="1"/>
              </p:cNvSpPr>
              <p:nvPr/>
            </p:nvSpPr>
            <p:spPr bwMode="auto">
              <a:xfrm>
                <a:off x="2193" y="2325"/>
                <a:ext cx="298" cy="47"/>
              </a:xfrm>
              <a:prstGeom prst="rect">
                <a:avLst/>
              </a:prstGeom>
              <a:solidFill>
                <a:srgbClr val="005FB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76" name="Rectangle 112"/>
              <p:cNvSpPr>
                <a:spLocks noChangeArrowheads="1"/>
              </p:cNvSpPr>
              <p:nvPr/>
            </p:nvSpPr>
            <p:spPr bwMode="auto">
              <a:xfrm>
                <a:off x="2193" y="2372"/>
                <a:ext cx="298" cy="22"/>
              </a:xfrm>
              <a:prstGeom prst="rect">
                <a:avLst/>
              </a:prstGeom>
              <a:solidFill>
                <a:srgbClr val="005DB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77" name="Rectangle 113"/>
              <p:cNvSpPr>
                <a:spLocks noChangeArrowheads="1"/>
              </p:cNvSpPr>
              <p:nvPr/>
            </p:nvSpPr>
            <p:spPr bwMode="auto">
              <a:xfrm>
                <a:off x="2193" y="2394"/>
                <a:ext cx="298" cy="25"/>
              </a:xfrm>
              <a:prstGeom prst="rect">
                <a:avLst/>
              </a:prstGeom>
              <a:solidFill>
                <a:srgbClr val="005D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78" name="Rectangle 114"/>
              <p:cNvSpPr>
                <a:spLocks noChangeArrowheads="1"/>
              </p:cNvSpPr>
              <p:nvPr/>
            </p:nvSpPr>
            <p:spPr bwMode="auto">
              <a:xfrm>
                <a:off x="2193" y="2419"/>
                <a:ext cx="298" cy="23"/>
              </a:xfrm>
              <a:prstGeom prst="rect">
                <a:avLst/>
              </a:prstGeom>
              <a:solidFill>
                <a:srgbClr val="005CB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79" name="Rectangle 115"/>
              <p:cNvSpPr>
                <a:spLocks noChangeArrowheads="1"/>
              </p:cNvSpPr>
              <p:nvPr/>
            </p:nvSpPr>
            <p:spPr bwMode="auto">
              <a:xfrm>
                <a:off x="2193" y="2442"/>
                <a:ext cx="298" cy="36"/>
              </a:xfrm>
              <a:prstGeom prst="rect">
                <a:avLst/>
              </a:prstGeom>
              <a:solidFill>
                <a:srgbClr val="005CB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80" name="Rectangle 116"/>
              <p:cNvSpPr>
                <a:spLocks noChangeArrowheads="1"/>
              </p:cNvSpPr>
              <p:nvPr/>
            </p:nvSpPr>
            <p:spPr bwMode="auto">
              <a:xfrm>
                <a:off x="2193" y="2478"/>
                <a:ext cx="298" cy="23"/>
              </a:xfrm>
              <a:prstGeom prst="rect">
                <a:avLst/>
              </a:prstGeom>
              <a:solidFill>
                <a:srgbClr val="005AB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81" name="Rectangle 117"/>
              <p:cNvSpPr>
                <a:spLocks noChangeArrowheads="1"/>
              </p:cNvSpPr>
              <p:nvPr/>
            </p:nvSpPr>
            <p:spPr bwMode="auto">
              <a:xfrm>
                <a:off x="2193" y="2501"/>
                <a:ext cx="298" cy="11"/>
              </a:xfrm>
              <a:prstGeom prst="rect">
                <a:avLst/>
              </a:prstGeom>
              <a:solidFill>
                <a:srgbClr val="0059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82" name="Rectangle 118"/>
              <p:cNvSpPr>
                <a:spLocks noChangeArrowheads="1"/>
              </p:cNvSpPr>
              <p:nvPr/>
            </p:nvSpPr>
            <p:spPr bwMode="auto">
              <a:xfrm>
                <a:off x="2193" y="2512"/>
                <a:ext cx="298" cy="36"/>
              </a:xfrm>
              <a:prstGeom prst="rect">
                <a:avLst/>
              </a:prstGeom>
              <a:solidFill>
                <a:srgbClr val="0059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83" name="Rectangle 119"/>
              <p:cNvSpPr>
                <a:spLocks noChangeArrowheads="1"/>
              </p:cNvSpPr>
              <p:nvPr/>
            </p:nvSpPr>
            <p:spPr bwMode="auto">
              <a:xfrm>
                <a:off x="2193" y="2548"/>
                <a:ext cx="298" cy="23"/>
              </a:xfrm>
              <a:prstGeom prst="rect">
                <a:avLst/>
              </a:prstGeom>
              <a:solidFill>
                <a:srgbClr val="0057A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84" name="Rectangle 120"/>
              <p:cNvSpPr>
                <a:spLocks noChangeArrowheads="1"/>
              </p:cNvSpPr>
              <p:nvPr/>
            </p:nvSpPr>
            <p:spPr bwMode="auto">
              <a:xfrm>
                <a:off x="2193" y="2571"/>
                <a:ext cx="298" cy="23"/>
              </a:xfrm>
              <a:prstGeom prst="rect">
                <a:avLst/>
              </a:prstGeom>
              <a:solidFill>
                <a:srgbClr val="0056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85" name="Rectangle 121"/>
              <p:cNvSpPr>
                <a:spLocks noChangeArrowheads="1"/>
              </p:cNvSpPr>
              <p:nvPr/>
            </p:nvSpPr>
            <p:spPr bwMode="auto">
              <a:xfrm>
                <a:off x="2193" y="2594"/>
                <a:ext cx="298" cy="24"/>
              </a:xfrm>
              <a:prstGeom prst="rect">
                <a:avLst/>
              </a:prstGeom>
              <a:solidFill>
                <a:srgbClr val="0054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86" name="Rectangle 122"/>
              <p:cNvSpPr>
                <a:spLocks noChangeArrowheads="1"/>
              </p:cNvSpPr>
              <p:nvPr/>
            </p:nvSpPr>
            <p:spPr bwMode="auto">
              <a:xfrm>
                <a:off x="2193" y="2618"/>
                <a:ext cx="298" cy="23"/>
              </a:xfrm>
              <a:prstGeom prst="rect">
                <a:avLst/>
              </a:prstGeom>
              <a:solidFill>
                <a:srgbClr val="0054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87" name="Rectangle 123"/>
              <p:cNvSpPr>
                <a:spLocks noChangeArrowheads="1"/>
              </p:cNvSpPr>
              <p:nvPr/>
            </p:nvSpPr>
            <p:spPr bwMode="auto">
              <a:xfrm>
                <a:off x="2193" y="2641"/>
                <a:ext cx="298" cy="11"/>
              </a:xfrm>
              <a:prstGeom prst="rect">
                <a:avLst/>
              </a:prstGeom>
              <a:solidFill>
                <a:srgbClr val="0052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88" name="Rectangle 124"/>
              <p:cNvSpPr>
                <a:spLocks noChangeArrowheads="1"/>
              </p:cNvSpPr>
              <p:nvPr/>
            </p:nvSpPr>
            <p:spPr bwMode="auto">
              <a:xfrm>
                <a:off x="2193" y="2652"/>
                <a:ext cx="298" cy="24"/>
              </a:xfrm>
              <a:prstGeom prst="rect">
                <a:avLst/>
              </a:prstGeom>
              <a:solidFill>
                <a:srgbClr val="0051A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89" name="Rectangle 125"/>
              <p:cNvSpPr>
                <a:spLocks noChangeArrowheads="1"/>
              </p:cNvSpPr>
              <p:nvPr/>
            </p:nvSpPr>
            <p:spPr bwMode="auto">
              <a:xfrm>
                <a:off x="2193" y="2676"/>
                <a:ext cx="298" cy="24"/>
              </a:xfrm>
              <a:prstGeom prst="rect">
                <a:avLst/>
              </a:prstGeom>
              <a:solidFill>
                <a:srgbClr val="0051A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90" name="Rectangle 126"/>
              <p:cNvSpPr>
                <a:spLocks noChangeArrowheads="1"/>
              </p:cNvSpPr>
              <p:nvPr/>
            </p:nvSpPr>
            <p:spPr bwMode="auto">
              <a:xfrm>
                <a:off x="2193" y="2700"/>
                <a:ext cx="298" cy="23"/>
              </a:xfrm>
              <a:prstGeom prst="rect">
                <a:avLst/>
              </a:prstGeom>
              <a:solidFill>
                <a:srgbClr val="0050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91" name="Rectangle 127"/>
              <p:cNvSpPr>
                <a:spLocks noChangeArrowheads="1"/>
              </p:cNvSpPr>
              <p:nvPr/>
            </p:nvSpPr>
            <p:spPr bwMode="auto">
              <a:xfrm>
                <a:off x="2193" y="2723"/>
                <a:ext cx="298" cy="23"/>
              </a:xfrm>
              <a:prstGeom prst="rect">
                <a:avLst/>
              </a:prstGeom>
              <a:solidFill>
                <a:srgbClr val="004E9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92" name="Rectangle 128"/>
              <p:cNvSpPr>
                <a:spLocks noChangeArrowheads="1"/>
              </p:cNvSpPr>
              <p:nvPr/>
            </p:nvSpPr>
            <p:spPr bwMode="auto">
              <a:xfrm>
                <a:off x="2193" y="2746"/>
                <a:ext cx="298" cy="24"/>
              </a:xfrm>
              <a:prstGeom prst="rect">
                <a:avLst/>
              </a:prstGeom>
              <a:solidFill>
                <a:srgbClr val="004D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93" name="Rectangle 129"/>
              <p:cNvSpPr>
                <a:spLocks noChangeArrowheads="1"/>
              </p:cNvSpPr>
              <p:nvPr/>
            </p:nvSpPr>
            <p:spPr bwMode="auto">
              <a:xfrm>
                <a:off x="2193" y="2770"/>
                <a:ext cx="298" cy="24"/>
              </a:xfrm>
              <a:prstGeom prst="rect">
                <a:avLst/>
              </a:prstGeom>
              <a:solidFill>
                <a:srgbClr val="004C9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94" name="Rectangle 130"/>
              <p:cNvSpPr>
                <a:spLocks noChangeArrowheads="1"/>
              </p:cNvSpPr>
              <p:nvPr/>
            </p:nvSpPr>
            <p:spPr bwMode="auto">
              <a:xfrm>
                <a:off x="2193" y="2794"/>
                <a:ext cx="298" cy="11"/>
              </a:xfrm>
              <a:prstGeom prst="rect">
                <a:avLst/>
              </a:prstGeom>
              <a:solidFill>
                <a:srgbClr val="004A9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95" name="Rectangle 131"/>
              <p:cNvSpPr>
                <a:spLocks noChangeArrowheads="1"/>
              </p:cNvSpPr>
              <p:nvPr/>
            </p:nvSpPr>
            <p:spPr bwMode="auto">
              <a:xfrm>
                <a:off x="2193" y="2805"/>
                <a:ext cx="298" cy="24"/>
              </a:xfrm>
              <a:prstGeom prst="rect">
                <a:avLst/>
              </a:prstGeom>
              <a:solidFill>
                <a:srgbClr val="00499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96" name="Rectangle 132"/>
              <p:cNvSpPr>
                <a:spLocks noChangeArrowheads="1"/>
              </p:cNvSpPr>
              <p:nvPr/>
            </p:nvSpPr>
            <p:spPr bwMode="auto">
              <a:xfrm>
                <a:off x="2193" y="2829"/>
                <a:ext cx="298" cy="11"/>
              </a:xfrm>
              <a:prstGeom prst="rect">
                <a:avLst/>
              </a:prstGeom>
              <a:solidFill>
                <a:srgbClr val="0048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97" name="Rectangle 133"/>
              <p:cNvSpPr>
                <a:spLocks noChangeArrowheads="1"/>
              </p:cNvSpPr>
              <p:nvPr/>
            </p:nvSpPr>
            <p:spPr bwMode="auto">
              <a:xfrm>
                <a:off x="2193" y="2840"/>
                <a:ext cx="298" cy="23"/>
              </a:xfrm>
              <a:prstGeom prst="rect">
                <a:avLst/>
              </a:prstGeom>
              <a:solidFill>
                <a:srgbClr val="0048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98" name="Rectangle 134"/>
              <p:cNvSpPr>
                <a:spLocks noChangeArrowheads="1"/>
              </p:cNvSpPr>
              <p:nvPr/>
            </p:nvSpPr>
            <p:spPr bwMode="auto">
              <a:xfrm>
                <a:off x="2193" y="2863"/>
                <a:ext cx="298" cy="23"/>
              </a:xfrm>
              <a:prstGeom prst="rect">
                <a:avLst/>
              </a:prstGeom>
              <a:solidFill>
                <a:srgbClr val="00478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0999" name="Rectangle 135"/>
              <p:cNvSpPr>
                <a:spLocks noChangeArrowheads="1"/>
              </p:cNvSpPr>
              <p:nvPr/>
            </p:nvSpPr>
            <p:spPr bwMode="auto">
              <a:xfrm>
                <a:off x="2193" y="2886"/>
                <a:ext cx="298" cy="24"/>
              </a:xfrm>
              <a:prstGeom prst="rect">
                <a:avLst/>
              </a:prstGeom>
              <a:solidFill>
                <a:srgbClr val="00458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00" name="Rectangle 136"/>
              <p:cNvSpPr>
                <a:spLocks noChangeArrowheads="1"/>
              </p:cNvSpPr>
              <p:nvPr/>
            </p:nvSpPr>
            <p:spPr bwMode="auto">
              <a:xfrm>
                <a:off x="2193" y="2910"/>
                <a:ext cx="298" cy="13"/>
              </a:xfrm>
              <a:prstGeom prst="rect">
                <a:avLst/>
              </a:prstGeom>
              <a:solidFill>
                <a:srgbClr val="00448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01" name="Rectangle 137"/>
              <p:cNvSpPr>
                <a:spLocks noChangeArrowheads="1"/>
              </p:cNvSpPr>
              <p:nvPr/>
            </p:nvSpPr>
            <p:spPr bwMode="auto">
              <a:xfrm>
                <a:off x="2193" y="2923"/>
                <a:ext cx="298" cy="22"/>
              </a:xfrm>
              <a:prstGeom prst="rect">
                <a:avLst/>
              </a:prstGeom>
              <a:solidFill>
                <a:srgbClr val="00438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02" name="Rectangle 138"/>
              <p:cNvSpPr>
                <a:spLocks noChangeArrowheads="1"/>
              </p:cNvSpPr>
              <p:nvPr/>
            </p:nvSpPr>
            <p:spPr bwMode="auto">
              <a:xfrm>
                <a:off x="2193" y="2945"/>
                <a:ext cx="298" cy="12"/>
              </a:xfrm>
              <a:prstGeom prst="rect">
                <a:avLst/>
              </a:prstGeom>
              <a:solidFill>
                <a:srgbClr val="00428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03" name="Rectangle 139"/>
              <p:cNvSpPr>
                <a:spLocks noChangeArrowheads="1"/>
              </p:cNvSpPr>
              <p:nvPr/>
            </p:nvSpPr>
            <p:spPr bwMode="auto">
              <a:xfrm>
                <a:off x="2193" y="2957"/>
                <a:ext cx="298" cy="24"/>
              </a:xfrm>
              <a:prstGeom prst="rect">
                <a:avLst/>
              </a:prstGeom>
              <a:solidFill>
                <a:srgbClr val="00418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04" name="Rectangle 140"/>
              <p:cNvSpPr>
                <a:spLocks noChangeArrowheads="1"/>
              </p:cNvSpPr>
              <p:nvPr/>
            </p:nvSpPr>
            <p:spPr bwMode="auto">
              <a:xfrm>
                <a:off x="2193" y="2981"/>
                <a:ext cx="298" cy="23"/>
              </a:xfrm>
              <a:prstGeom prst="rect">
                <a:avLst/>
              </a:prstGeom>
              <a:solidFill>
                <a:srgbClr val="004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05" name="Rectangle 141"/>
              <p:cNvSpPr>
                <a:spLocks noChangeArrowheads="1"/>
              </p:cNvSpPr>
              <p:nvPr/>
            </p:nvSpPr>
            <p:spPr bwMode="auto">
              <a:xfrm>
                <a:off x="2193" y="3004"/>
                <a:ext cx="298" cy="23"/>
              </a:xfrm>
              <a:prstGeom prst="rect">
                <a:avLst/>
              </a:prstGeom>
              <a:solidFill>
                <a:srgbClr val="003E7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06" name="Rectangle 142"/>
              <p:cNvSpPr>
                <a:spLocks noChangeArrowheads="1"/>
              </p:cNvSpPr>
              <p:nvPr/>
            </p:nvSpPr>
            <p:spPr bwMode="auto">
              <a:xfrm>
                <a:off x="2193" y="3027"/>
                <a:ext cx="298" cy="25"/>
              </a:xfrm>
              <a:prstGeom prst="rect">
                <a:avLst/>
              </a:prstGeom>
              <a:solidFill>
                <a:srgbClr val="003D7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07" name="Rectangle 143"/>
              <p:cNvSpPr>
                <a:spLocks noChangeArrowheads="1"/>
              </p:cNvSpPr>
              <p:nvPr/>
            </p:nvSpPr>
            <p:spPr bwMode="auto">
              <a:xfrm>
                <a:off x="2193" y="3052"/>
                <a:ext cx="298" cy="22"/>
              </a:xfrm>
              <a:prstGeom prst="rect">
                <a:avLst/>
              </a:prstGeom>
              <a:solidFill>
                <a:srgbClr val="003C7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08" name="Rectangle 144"/>
              <p:cNvSpPr>
                <a:spLocks noChangeArrowheads="1"/>
              </p:cNvSpPr>
              <p:nvPr/>
            </p:nvSpPr>
            <p:spPr bwMode="auto">
              <a:xfrm>
                <a:off x="2193" y="3074"/>
                <a:ext cx="298" cy="23"/>
              </a:xfrm>
              <a:prstGeom prst="rect">
                <a:avLst/>
              </a:prstGeom>
              <a:solidFill>
                <a:srgbClr val="003B7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09" name="Rectangle 145"/>
              <p:cNvSpPr>
                <a:spLocks noChangeArrowheads="1"/>
              </p:cNvSpPr>
              <p:nvPr/>
            </p:nvSpPr>
            <p:spPr bwMode="auto">
              <a:xfrm>
                <a:off x="2193" y="3097"/>
                <a:ext cx="298" cy="13"/>
              </a:xfrm>
              <a:prstGeom prst="rect">
                <a:avLst/>
              </a:prstGeom>
              <a:solidFill>
                <a:srgbClr val="003B7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10" name="Rectangle 146"/>
              <p:cNvSpPr>
                <a:spLocks noChangeArrowheads="1"/>
              </p:cNvSpPr>
              <p:nvPr/>
            </p:nvSpPr>
            <p:spPr bwMode="auto">
              <a:xfrm>
                <a:off x="2193" y="3110"/>
                <a:ext cx="298" cy="23"/>
              </a:xfrm>
              <a:prstGeom prst="rect">
                <a:avLst/>
              </a:prstGeom>
              <a:solidFill>
                <a:srgbClr val="003A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11" name="Rectangle 147"/>
              <p:cNvSpPr>
                <a:spLocks noChangeArrowheads="1"/>
              </p:cNvSpPr>
              <p:nvPr/>
            </p:nvSpPr>
            <p:spPr bwMode="auto">
              <a:xfrm>
                <a:off x="2193" y="3133"/>
                <a:ext cx="298" cy="23"/>
              </a:xfrm>
              <a:prstGeom prst="rect">
                <a:avLst/>
              </a:prstGeom>
              <a:solidFill>
                <a:srgbClr val="00387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12" name="Rectangle 148"/>
              <p:cNvSpPr>
                <a:spLocks noChangeArrowheads="1"/>
              </p:cNvSpPr>
              <p:nvPr/>
            </p:nvSpPr>
            <p:spPr bwMode="auto">
              <a:xfrm>
                <a:off x="2193" y="3156"/>
                <a:ext cx="298" cy="36"/>
              </a:xfrm>
              <a:prstGeom prst="rect">
                <a:avLst/>
              </a:prstGeom>
              <a:solidFill>
                <a:srgbClr val="0038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13" name="Rectangle 149"/>
              <p:cNvSpPr>
                <a:spLocks noChangeArrowheads="1"/>
              </p:cNvSpPr>
              <p:nvPr/>
            </p:nvSpPr>
            <p:spPr bwMode="auto">
              <a:xfrm>
                <a:off x="2193" y="3192"/>
                <a:ext cx="298" cy="23"/>
              </a:xfrm>
              <a:prstGeom prst="rect">
                <a:avLst/>
              </a:prstGeom>
              <a:solidFill>
                <a:srgbClr val="00366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14" name="Rectangle 150"/>
              <p:cNvSpPr>
                <a:spLocks noChangeArrowheads="1"/>
              </p:cNvSpPr>
              <p:nvPr/>
            </p:nvSpPr>
            <p:spPr bwMode="auto">
              <a:xfrm>
                <a:off x="2193" y="3215"/>
                <a:ext cx="298" cy="35"/>
              </a:xfrm>
              <a:prstGeom prst="rect">
                <a:avLst/>
              </a:prstGeom>
              <a:solidFill>
                <a:srgbClr val="00366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15" name="Rectangle 151"/>
              <p:cNvSpPr>
                <a:spLocks noChangeArrowheads="1"/>
              </p:cNvSpPr>
              <p:nvPr/>
            </p:nvSpPr>
            <p:spPr bwMode="auto">
              <a:xfrm>
                <a:off x="2193" y="3250"/>
                <a:ext cx="298" cy="34"/>
              </a:xfrm>
              <a:prstGeom prst="rect">
                <a:avLst/>
              </a:prstGeom>
              <a:solidFill>
                <a:srgbClr val="00356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16" name="Rectangle 152"/>
              <p:cNvSpPr>
                <a:spLocks noChangeArrowheads="1"/>
              </p:cNvSpPr>
              <p:nvPr/>
            </p:nvSpPr>
            <p:spPr bwMode="auto">
              <a:xfrm>
                <a:off x="2193" y="3284"/>
                <a:ext cx="298" cy="23"/>
              </a:xfrm>
              <a:prstGeom prst="rect">
                <a:avLst/>
              </a:prstGeom>
              <a:solidFill>
                <a:srgbClr val="00336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17" name="Rectangle 153"/>
              <p:cNvSpPr>
                <a:spLocks noChangeArrowheads="1"/>
              </p:cNvSpPr>
              <p:nvPr/>
            </p:nvSpPr>
            <p:spPr bwMode="auto">
              <a:xfrm>
                <a:off x="2193" y="3307"/>
                <a:ext cx="298" cy="48"/>
              </a:xfrm>
              <a:prstGeom prst="rect">
                <a:avLst/>
              </a:prstGeom>
              <a:solidFill>
                <a:srgbClr val="00326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18" name="Rectangle 154"/>
              <p:cNvSpPr>
                <a:spLocks noChangeArrowheads="1"/>
              </p:cNvSpPr>
              <p:nvPr/>
            </p:nvSpPr>
            <p:spPr bwMode="auto">
              <a:xfrm>
                <a:off x="2193" y="3355"/>
                <a:ext cx="298" cy="23"/>
              </a:xfrm>
              <a:prstGeom prst="rect">
                <a:avLst/>
              </a:prstGeom>
              <a:solidFill>
                <a:srgbClr val="00316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19" name="Rectangle 155"/>
              <p:cNvSpPr>
                <a:spLocks noChangeArrowheads="1"/>
              </p:cNvSpPr>
              <p:nvPr/>
            </p:nvSpPr>
            <p:spPr bwMode="auto">
              <a:xfrm>
                <a:off x="2193" y="3378"/>
                <a:ext cx="298" cy="83"/>
              </a:xfrm>
              <a:prstGeom prst="rect">
                <a:avLst/>
              </a:prstGeom>
              <a:solidFill>
                <a:srgbClr val="00316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20" name="Rectangle 156"/>
              <p:cNvSpPr>
                <a:spLocks noChangeArrowheads="1"/>
              </p:cNvSpPr>
              <p:nvPr/>
            </p:nvSpPr>
            <p:spPr bwMode="auto">
              <a:xfrm>
                <a:off x="2193" y="3461"/>
                <a:ext cx="298" cy="34"/>
              </a:xfrm>
              <a:prstGeom prst="rect">
                <a:avLst/>
              </a:prstGeom>
              <a:solidFill>
                <a:srgbClr val="002F5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21" name="Rectangle 157"/>
              <p:cNvSpPr>
                <a:spLocks noChangeArrowheads="1"/>
              </p:cNvSpPr>
              <p:nvPr/>
            </p:nvSpPr>
            <p:spPr bwMode="auto">
              <a:xfrm>
                <a:off x="2193" y="1881"/>
                <a:ext cx="298" cy="1614"/>
              </a:xfrm>
              <a:prstGeom prst="rect">
                <a:avLst/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22" name="Rectangle 158"/>
              <p:cNvSpPr>
                <a:spLocks noChangeArrowheads="1"/>
              </p:cNvSpPr>
              <p:nvPr/>
            </p:nvSpPr>
            <p:spPr bwMode="auto">
              <a:xfrm>
                <a:off x="3085" y="2079"/>
                <a:ext cx="308" cy="35"/>
              </a:xfrm>
              <a:prstGeom prst="rect">
                <a:avLst/>
              </a:prstGeom>
              <a:solidFill>
                <a:srgbClr val="0066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23" name="Rectangle 159"/>
              <p:cNvSpPr>
                <a:spLocks noChangeArrowheads="1"/>
              </p:cNvSpPr>
              <p:nvPr/>
            </p:nvSpPr>
            <p:spPr bwMode="auto">
              <a:xfrm>
                <a:off x="3085" y="2114"/>
                <a:ext cx="308" cy="48"/>
              </a:xfrm>
              <a:prstGeom prst="rect">
                <a:avLst/>
              </a:prstGeom>
              <a:solidFill>
                <a:srgbClr val="0066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24" name="Rectangle 160"/>
              <p:cNvSpPr>
                <a:spLocks noChangeArrowheads="1"/>
              </p:cNvSpPr>
              <p:nvPr/>
            </p:nvSpPr>
            <p:spPr bwMode="auto">
              <a:xfrm>
                <a:off x="3085" y="2162"/>
                <a:ext cx="308" cy="22"/>
              </a:xfrm>
              <a:prstGeom prst="rect">
                <a:avLst/>
              </a:prstGeom>
              <a:solidFill>
                <a:srgbClr val="0065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25" name="Rectangle 161"/>
              <p:cNvSpPr>
                <a:spLocks noChangeArrowheads="1"/>
              </p:cNvSpPr>
              <p:nvPr/>
            </p:nvSpPr>
            <p:spPr bwMode="auto">
              <a:xfrm>
                <a:off x="3085" y="2184"/>
                <a:ext cx="308" cy="36"/>
              </a:xfrm>
              <a:prstGeom prst="rect">
                <a:avLst/>
              </a:prstGeom>
              <a:solidFill>
                <a:srgbClr val="0065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26" name="Rectangle 162"/>
              <p:cNvSpPr>
                <a:spLocks noChangeArrowheads="1"/>
              </p:cNvSpPr>
              <p:nvPr/>
            </p:nvSpPr>
            <p:spPr bwMode="auto">
              <a:xfrm>
                <a:off x="3085" y="2220"/>
                <a:ext cx="308" cy="23"/>
              </a:xfrm>
              <a:prstGeom prst="rect">
                <a:avLst/>
              </a:prstGeom>
              <a:solidFill>
                <a:srgbClr val="0065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27" name="Rectangle 163"/>
              <p:cNvSpPr>
                <a:spLocks noChangeArrowheads="1"/>
              </p:cNvSpPr>
              <p:nvPr/>
            </p:nvSpPr>
            <p:spPr bwMode="auto">
              <a:xfrm>
                <a:off x="3085" y="2243"/>
                <a:ext cx="308" cy="47"/>
              </a:xfrm>
              <a:prstGeom prst="rect">
                <a:avLst/>
              </a:prstGeom>
              <a:solidFill>
                <a:srgbClr val="0064C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28" name="Rectangle 164"/>
              <p:cNvSpPr>
                <a:spLocks noChangeArrowheads="1"/>
              </p:cNvSpPr>
              <p:nvPr/>
            </p:nvSpPr>
            <p:spPr bwMode="auto">
              <a:xfrm>
                <a:off x="3085" y="2290"/>
                <a:ext cx="308" cy="23"/>
              </a:xfrm>
              <a:prstGeom prst="rect">
                <a:avLst/>
              </a:prstGeom>
              <a:solidFill>
                <a:srgbClr val="0063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29" name="Rectangle 165"/>
              <p:cNvSpPr>
                <a:spLocks noChangeArrowheads="1"/>
              </p:cNvSpPr>
              <p:nvPr/>
            </p:nvSpPr>
            <p:spPr bwMode="auto">
              <a:xfrm>
                <a:off x="3085" y="2313"/>
                <a:ext cx="308" cy="24"/>
              </a:xfrm>
              <a:prstGeom prst="rect">
                <a:avLst/>
              </a:prstGeom>
              <a:solidFill>
                <a:srgbClr val="0063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30" name="Rectangle 166"/>
              <p:cNvSpPr>
                <a:spLocks noChangeArrowheads="1"/>
              </p:cNvSpPr>
              <p:nvPr/>
            </p:nvSpPr>
            <p:spPr bwMode="auto">
              <a:xfrm>
                <a:off x="3085" y="2337"/>
                <a:ext cx="308" cy="23"/>
              </a:xfrm>
              <a:prstGeom prst="rect">
                <a:avLst/>
              </a:prstGeom>
              <a:solidFill>
                <a:srgbClr val="0063C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31" name="Rectangle 167"/>
              <p:cNvSpPr>
                <a:spLocks noChangeArrowheads="1"/>
              </p:cNvSpPr>
              <p:nvPr/>
            </p:nvSpPr>
            <p:spPr bwMode="auto">
              <a:xfrm>
                <a:off x="3085" y="2360"/>
                <a:ext cx="308" cy="23"/>
              </a:xfrm>
              <a:prstGeom prst="rect">
                <a:avLst/>
              </a:prstGeom>
              <a:solidFill>
                <a:srgbClr val="0062C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32" name="Rectangle 168"/>
              <p:cNvSpPr>
                <a:spLocks noChangeArrowheads="1"/>
              </p:cNvSpPr>
              <p:nvPr/>
            </p:nvSpPr>
            <p:spPr bwMode="auto">
              <a:xfrm>
                <a:off x="3085" y="2383"/>
                <a:ext cx="308" cy="11"/>
              </a:xfrm>
              <a:prstGeom prst="rect">
                <a:avLst/>
              </a:prstGeom>
              <a:solidFill>
                <a:srgbClr val="0062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33" name="Rectangle 169"/>
              <p:cNvSpPr>
                <a:spLocks noChangeArrowheads="1"/>
              </p:cNvSpPr>
              <p:nvPr/>
            </p:nvSpPr>
            <p:spPr bwMode="auto">
              <a:xfrm>
                <a:off x="3085" y="2394"/>
                <a:ext cx="308" cy="25"/>
              </a:xfrm>
              <a:prstGeom prst="rect">
                <a:avLst/>
              </a:prstGeom>
              <a:solidFill>
                <a:srgbClr val="0061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34" name="Rectangle 170"/>
              <p:cNvSpPr>
                <a:spLocks noChangeArrowheads="1"/>
              </p:cNvSpPr>
              <p:nvPr/>
            </p:nvSpPr>
            <p:spPr bwMode="auto">
              <a:xfrm>
                <a:off x="3085" y="2419"/>
                <a:ext cx="308" cy="23"/>
              </a:xfrm>
              <a:prstGeom prst="rect">
                <a:avLst/>
              </a:prstGeom>
              <a:solidFill>
                <a:srgbClr val="0060C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35" name="Rectangle 171"/>
              <p:cNvSpPr>
                <a:spLocks noChangeArrowheads="1"/>
              </p:cNvSpPr>
              <p:nvPr/>
            </p:nvSpPr>
            <p:spPr bwMode="auto">
              <a:xfrm>
                <a:off x="3085" y="2442"/>
                <a:ext cx="308" cy="23"/>
              </a:xfrm>
              <a:prstGeom prst="rect">
                <a:avLst/>
              </a:prstGeom>
              <a:solidFill>
                <a:srgbClr val="006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36" name="Rectangle 172"/>
              <p:cNvSpPr>
                <a:spLocks noChangeArrowheads="1"/>
              </p:cNvSpPr>
              <p:nvPr/>
            </p:nvSpPr>
            <p:spPr bwMode="auto">
              <a:xfrm>
                <a:off x="3085" y="2465"/>
                <a:ext cx="308" cy="13"/>
              </a:xfrm>
              <a:prstGeom prst="rect">
                <a:avLst/>
              </a:prstGeom>
              <a:solidFill>
                <a:srgbClr val="005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37" name="Rectangle 173"/>
              <p:cNvSpPr>
                <a:spLocks noChangeArrowheads="1"/>
              </p:cNvSpPr>
              <p:nvPr/>
            </p:nvSpPr>
            <p:spPr bwMode="auto">
              <a:xfrm>
                <a:off x="3085" y="2478"/>
                <a:ext cx="308" cy="11"/>
              </a:xfrm>
              <a:prstGeom prst="rect">
                <a:avLst/>
              </a:prstGeom>
              <a:solidFill>
                <a:srgbClr val="005FB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38" name="Rectangle 174"/>
              <p:cNvSpPr>
                <a:spLocks noChangeArrowheads="1"/>
              </p:cNvSpPr>
              <p:nvPr/>
            </p:nvSpPr>
            <p:spPr bwMode="auto">
              <a:xfrm>
                <a:off x="3085" y="2489"/>
                <a:ext cx="308" cy="12"/>
              </a:xfrm>
              <a:prstGeom prst="rect">
                <a:avLst/>
              </a:prstGeom>
              <a:solidFill>
                <a:srgbClr val="005E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39" name="Rectangle 175"/>
              <p:cNvSpPr>
                <a:spLocks noChangeArrowheads="1"/>
              </p:cNvSpPr>
              <p:nvPr/>
            </p:nvSpPr>
            <p:spPr bwMode="auto">
              <a:xfrm>
                <a:off x="3085" y="2501"/>
                <a:ext cx="308" cy="11"/>
              </a:xfrm>
              <a:prstGeom prst="rect">
                <a:avLst/>
              </a:prstGeom>
              <a:solidFill>
                <a:srgbClr val="005EB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40" name="Rectangle 176"/>
              <p:cNvSpPr>
                <a:spLocks noChangeArrowheads="1"/>
              </p:cNvSpPr>
              <p:nvPr/>
            </p:nvSpPr>
            <p:spPr bwMode="auto">
              <a:xfrm>
                <a:off x="3085" y="2512"/>
                <a:ext cx="308" cy="11"/>
              </a:xfrm>
              <a:prstGeom prst="rect">
                <a:avLst/>
              </a:prstGeom>
              <a:solidFill>
                <a:srgbClr val="005DB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41" name="Rectangle 177"/>
              <p:cNvSpPr>
                <a:spLocks noChangeArrowheads="1"/>
              </p:cNvSpPr>
              <p:nvPr/>
            </p:nvSpPr>
            <p:spPr bwMode="auto">
              <a:xfrm>
                <a:off x="3085" y="2523"/>
                <a:ext cx="308" cy="13"/>
              </a:xfrm>
              <a:prstGeom prst="rect">
                <a:avLst/>
              </a:prstGeom>
              <a:solidFill>
                <a:srgbClr val="005D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42" name="Rectangle 178"/>
              <p:cNvSpPr>
                <a:spLocks noChangeArrowheads="1"/>
              </p:cNvSpPr>
              <p:nvPr/>
            </p:nvSpPr>
            <p:spPr bwMode="auto">
              <a:xfrm>
                <a:off x="3085" y="2536"/>
                <a:ext cx="308" cy="12"/>
              </a:xfrm>
              <a:prstGeom prst="rect">
                <a:avLst/>
              </a:prstGeom>
              <a:solidFill>
                <a:srgbClr val="005DB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43" name="Rectangle 179"/>
              <p:cNvSpPr>
                <a:spLocks noChangeArrowheads="1"/>
              </p:cNvSpPr>
              <p:nvPr/>
            </p:nvSpPr>
            <p:spPr bwMode="auto">
              <a:xfrm>
                <a:off x="3085" y="2548"/>
                <a:ext cx="308" cy="12"/>
              </a:xfrm>
              <a:prstGeom prst="rect">
                <a:avLst/>
              </a:prstGeom>
              <a:solidFill>
                <a:srgbClr val="005DB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44" name="Rectangle 180"/>
              <p:cNvSpPr>
                <a:spLocks noChangeArrowheads="1"/>
              </p:cNvSpPr>
              <p:nvPr/>
            </p:nvSpPr>
            <p:spPr bwMode="auto">
              <a:xfrm>
                <a:off x="3085" y="2560"/>
                <a:ext cx="308" cy="11"/>
              </a:xfrm>
              <a:prstGeom prst="rect">
                <a:avLst/>
              </a:prstGeom>
              <a:solidFill>
                <a:srgbClr val="005CB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45" name="Rectangle 181"/>
              <p:cNvSpPr>
                <a:spLocks noChangeArrowheads="1"/>
              </p:cNvSpPr>
              <p:nvPr/>
            </p:nvSpPr>
            <p:spPr bwMode="auto">
              <a:xfrm>
                <a:off x="3085" y="2571"/>
                <a:ext cx="308" cy="12"/>
              </a:xfrm>
              <a:prstGeom prst="rect">
                <a:avLst/>
              </a:prstGeom>
              <a:solidFill>
                <a:srgbClr val="005CB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46" name="Rectangle 182"/>
              <p:cNvSpPr>
                <a:spLocks noChangeArrowheads="1"/>
              </p:cNvSpPr>
              <p:nvPr/>
            </p:nvSpPr>
            <p:spPr bwMode="auto">
              <a:xfrm>
                <a:off x="3085" y="2583"/>
                <a:ext cx="308" cy="11"/>
              </a:xfrm>
              <a:prstGeom prst="rect">
                <a:avLst/>
              </a:prstGeom>
              <a:solidFill>
                <a:srgbClr val="005BB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47" name="Rectangle 183"/>
              <p:cNvSpPr>
                <a:spLocks noChangeArrowheads="1"/>
              </p:cNvSpPr>
              <p:nvPr/>
            </p:nvSpPr>
            <p:spPr bwMode="auto">
              <a:xfrm>
                <a:off x="3085" y="2594"/>
                <a:ext cx="308" cy="24"/>
              </a:xfrm>
              <a:prstGeom prst="rect">
                <a:avLst/>
              </a:prstGeom>
              <a:solidFill>
                <a:srgbClr val="005AB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48" name="Rectangle 184"/>
              <p:cNvSpPr>
                <a:spLocks noChangeArrowheads="1"/>
              </p:cNvSpPr>
              <p:nvPr/>
            </p:nvSpPr>
            <p:spPr bwMode="auto">
              <a:xfrm>
                <a:off x="3085" y="2618"/>
                <a:ext cx="308" cy="11"/>
              </a:xfrm>
              <a:prstGeom prst="rect">
                <a:avLst/>
              </a:prstGeom>
              <a:solidFill>
                <a:srgbClr val="0059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49" name="Rectangle 185"/>
              <p:cNvSpPr>
                <a:spLocks noChangeArrowheads="1"/>
              </p:cNvSpPr>
              <p:nvPr/>
            </p:nvSpPr>
            <p:spPr bwMode="auto">
              <a:xfrm>
                <a:off x="3085" y="2629"/>
                <a:ext cx="308" cy="12"/>
              </a:xfrm>
              <a:prstGeom prst="rect">
                <a:avLst/>
              </a:prstGeom>
              <a:solidFill>
                <a:srgbClr val="0059B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50" name="Rectangle 186"/>
              <p:cNvSpPr>
                <a:spLocks noChangeArrowheads="1"/>
              </p:cNvSpPr>
              <p:nvPr/>
            </p:nvSpPr>
            <p:spPr bwMode="auto">
              <a:xfrm>
                <a:off x="3085" y="2641"/>
                <a:ext cx="308" cy="11"/>
              </a:xfrm>
              <a:prstGeom prst="rect">
                <a:avLst/>
              </a:prstGeom>
              <a:solidFill>
                <a:srgbClr val="0058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51" name="Rectangle 187"/>
              <p:cNvSpPr>
                <a:spLocks noChangeArrowheads="1"/>
              </p:cNvSpPr>
              <p:nvPr/>
            </p:nvSpPr>
            <p:spPr bwMode="auto">
              <a:xfrm>
                <a:off x="3085" y="2652"/>
                <a:ext cx="308" cy="13"/>
              </a:xfrm>
              <a:prstGeom prst="rect">
                <a:avLst/>
              </a:prstGeom>
              <a:solidFill>
                <a:srgbClr val="0058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52" name="Rectangle 188"/>
              <p:cNvSpPr>
                <a:spLocks noChangeArrowheads="1"/>
              </p:cNvSpPr>
              <p:nvPr/>
            </p:nvSpPr>
            <p:spPr bwMode="auto">
              <a:xfrm>
                <a:off x="3085" y="2665"/>
                <a:ext cx="308" cy="11"/>
              </a:xfrm>
              <a:prstGeom prst="rect">
                <a:avLst/>
              </a:prstGeom>
              <a:solidFill>
                <a:srgbClr val="0057A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53" name="Rectangle 189"/>
              <p:cNvSpPr>
                <a:spLocks noChangeArrowheads="1"/>
              </p:cNvSpPr>
              <p:nvPr/>
            </p:nvSpPr>
            <p:spPr bwMode="auto">
              <a:xfrm>
                <a:off x="3085" y="2676"/>
                <a:ext cx="308" cy="13"/>
              </a:xfrm>
              <a:prstGeom prst="rect">
                <a:avLst/>
              </a:prstGeom>
              <a:solidFill>
                <a:srgbClr val="0057A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54" name="Rectangle 190"/>
              <p:cNvSpPr>
                <a:spLocks noChangeArrowheads="1"/>
              </p:cNvSpPr>
              <p:nvPr/>
            </p:nvSpPr>
            <p:spPr bwMode="auto">
              <a:xfrm>
                <a:off x="3085" y="2689"/>
                <a:ext cx="308" cy="11"/>
              </a:xfrm>
              <a:prstGeom prst="rect">
                <a:avLst/>
              </a:prstGeom>
              <a:solidFill>
                <a:srgbClr val="0055A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55" name="Rectangle 191"/>
              <p:cNvSpPr>
                <a:spLocks noChangeArrowheads="1"/>
              </p:cNvSpPr>
              <p:nvPr/>
            </p:nvSpPr>
            <p:spPr bwMode="auto">
              <a:xfrm>
                <a:off x="3085" y="2700"/>
                <a:ext cx="308" cy="12"/>
              </a:xfrm>
              <a:prstGeom prst="rect">
                <a:avLst/>
              </a:prstGeom>
              <a:solidFill>
                <a:srgbClr val="0055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56" name="Rectangle 192"/>
              <p:cNvSpPr>
                <a:spLocks noChangeArrowheads="1"/>
              </p:cNvSpPr>
              <p:nvPr/>
            </p:nvSpPr>
            <p:spPr bwMode="auto">
              <a:xfrm>
                <a:off x="3085" y="2712"/>
                <a:ext cx="308" cy="11"/>
              </a:xfrm>
              <a:prstGeom prst="rect">
                <a:avLst/>
              </a:prstGeom>
              <a:solidFill>
                <a:srgbClr val="0054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57" name="Rectangle 193"/>
              <p:cNvSpPr>
                <a:spLocks noChangeArrowheads="1"/>
              </p:cNvSpPr>
              <p:nvPr/>
            </p:nvSpPr>
            <p:spPr bwMode="auto">
              <a:xfrm>
                <a:off x="3085" y="2723"/>
                <a:ext cx="308" cy="11"/>
              </a:xfrm>
              <a:prstGeom prst="rect">
                <a:avLst/>
              </a:prstGeom>
              <a:solidFill>
                <a:srgbClr val="0054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58" name="Rectangle 194"/>
              <p:cNvSpPr>
                <a:spLocks noChangeArrowheads="1"/>
              </p:cNvSpPr>
              <p:nvPr/>
            </p:nvSpPr>
            <p:spPr bwMode="auto">
              <a:xfrm>
                <a:off x="3085" y="2734"/>
                <a:ext cx="308" cy="12"/>
              </a:xfrm>
              <a:prstGeom prst="rect">
                <a:avLst/>
              </a:prstGeom>
              <a:solidFill>
                <a:srgbClr val="0053A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59" name="Rectangle 195"/>
              <p:cNvSpPr>
                <a:spLocks noChangeArrowheads="1"/>
              </p:cNvSpPr>
              <p:nvPr/>
            </p:nvSpPr>
            <p:spPr bwMode="auto">
              <a:xfrm>
                <a:off x="3085" y="2746"/>
                <a:ext cx="308" cy="12"/>
              </a:xfrm>
              <a:prstGeom prst="rect">
                <a:avLst/>
              </a:prstGeom>
              <a:solidFill>
                <a:srgbClr val="0052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60" name="Rectangle 196"/>
              <p:cNvSpPr>
                <a:spLocks noChangeArrowheads="1"/>
              </p:cNvSpPr>
              <p:nvPr/>
            </p:nvSpPr>
            <p:spPr bwMode="auto">
              <a:xfrm>
                <a:off x="3085" y="2758"/>
                <a:ext cx="308" cy="12"/>
              </a:xfrm>
              <a:prstGeom prst="rect">
                <a:avLst/>
              </a:prstGeom>
              <a:solidFill>
                <a:srgbClr val="0051A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61" name="Rectangle 197"/>
              <p:cNvSpPr>
                <a:spLocks noChangeArrowheads="1"/>
              </p:cNvSpPr>
              <p:nvPr/>
            </p:nvSpPr>
            <p:spPr bwMode="auto">
              <a:xfrm>
                <a:off x="3085" y="2770"/>
                <a:ext cx="308" cy="11"/>
              </a:xfrm>
              <a:prstGeom prst="rect">
                <a:avLst/>
              </a:prstGeom>
              <a:solidFill>
                <a:srgbClr val="0051A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62" name="Rectangle 198"/>
              <p:cNvSpPr>
                <a:spLocks noChangeArrowheads="1"/>
              </p:cNvSpPr>
              <p:nvPr/>
            </p:nvSpPr>
            <p:spPr bwMode="auto">
              <a:xfrm>
                <a:off x="3085" y="2781"/>
                <a:ext cx="308" cy="13"/>
              </a:xfrm>
              <a:prstGeom prst="rect">
                <a:avLst/>
              </a:prstGeom>
              <a:solidFill>
                <a:srgbClr val="0051A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63" name="Rectangle 199"/>
              <p:cNvSpPr>
                <a:spLocks noChangeArrowheads="1"/>
              </p:cNvSpPr>
              <p:nvPr/>
            </p:nvSpPr>
            <p:spPr bwMode="auto">
              <a:xfrm>
                <a:off x="3085" y="2794"/>
                <a:ext cx="308" cy="11"/>
              </a:xfrm>
              <a:prstGeom prst="rect">
                <a:avLst/>
              </a:prstGeom>
              <a:solidFill>
                <a:srgbClr val="0050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64" name="Rectangle 200"/>
              <p:cNvSpPr>
                <a:spLocks noChangeArrowheads="1"/>
              </p:cNvSpPr>
              <p:nvPr/>
            </p:nvSpPr>
            <p:spPr bwMode="auto">
              <a:xfrm>
                <a:off x="3085" y="2805"/>
                <a:ext cx="308" cy="12"/>
              </a:xfrm>
              <a:prstGeom prst="rect">
                <a:avLst/>
              </a:prstGeom>
              <a:solidFill>
                <a:srgbClr val="004F9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65" name="Rectangle 201"/>
              <p:cNvSpPr>
                <a:spLocks noChangeArrowheads="1"/>
              </p:cNvSpPr>
              <p:nvPr/>
            </p:nvSpPr>
            <p:spPr bwMode="auto">
              <a:xfrm>
                <a:off x="3085" y="2817"/>
                <a:ext cx="308" cy="12"/>
              </a:xfrm>
              <a:prstGeom prst="rect">
                <a:avLst/>
              </a:prstGeom>
              <a:solidFill>
                <a:srgbClr val="004E9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66" name="Rectangle 202"/>
              <p:cNvSpPr>
                <a:spLocks noChangeArrowheads="1"/>
              </p:cNvSpPr>
              <p:nvPr/>
            </p:nvSpPr>
            <p:spPr bwMode="auto">
              <a:xfrm>
                <a:off x="3085" y="2829"/>
                <a:ext cx="308" cy="11"/>
              </a:xfrm>
              <a:prstGeom prst="rect">
                <a:avLst/>
              </a:prstGeom>
              <a:solidFill>
                <a:srgbClr val="004E9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67" name="Rectangle 203"/>
              <p:cNvSpPr>
                <a:spLocks noChangeArrowheads="1"/>
              </p:cNvSpPr>
              <p:nvPr/>
            </p:nvSpPr>
            <p:spPr bwMode="auto">
              <a:xfrm>
                <a:off x="3085" y="2840"/>
                <a:ext cx="308" cy="12"/>
              </a:xfrm>
              <a:prstGeom prst="rect">
                <a:avLst/>
              </a:prstGeom>
              <a:solidFill>
                <a:srgbClr val="004D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68" name="Rectangle 204"/>
              <p:cNvSpPr>
                <a:spLocks noChangeArrowheads="1"/>
              </p:cNvSpPr>
              <p:nvPr/>
            </p:nvSpPr>
            <p:spPr bwMode="auto">
              <a:xfrm>
                <a:off x="3085" y="2852"/>
                <a:ext cx="308" cy="11"/>
              </a:xfrm>
              <a:prstGeom prst="rect">
                <a:avLst/>
              </a:prstGeom>
              <a:solidFill>
                <a:srgbClr val="004C9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69" name="Rectangle 205"/>
              <p:cNvSpPr>
                <a:spLocks noChangeArrowheads="1"/>
              </p:cNvSpPr>
              <p:nvPr/>
            </p:nvSpPr>
            <p:spPr bwMode="auto">
              <a:xfrm>
                <a:off x="3085" y="2863"/>
                <a:ext cx="308" cy="12"/>
              </a:xfrm>
              <a:prstGeom prst="rect">
                <a:avLst/>
              </a:prstGeom>
              <a:solidFill>
                <a:srgbClr val="004B9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70" name="Rectangle 206"/>
              <p:cNvSpPr>
                <a:spLocks noChangeArrowheads="1"/>
              </p:cNvSpPr>
              <p:nvPr/>
            </p:nvSpPr>
            <p:spPr bwMode="auto">
              <a:xfrm>
                <a:off x="3085" y="2875"/>
                <a:ext cx="308" cy="11"/>
              </a:xfrm>
              <a:prstGeom prst="rect">
                <a:avLst/>
              </a:prstGeom>
              <a:solidFill>
                <a:srgbClr val="004B9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71" name="Rectangle 207"/>
              <p:cNvSpPr>
                <a:spLocks noChangeArrowheads="1"/>
              </p:cNvSpPr>
              <p:nvPr/>
            </p:nvSpPr>
            <p:spPr bwMode="auto">
              <a:xfrm>
                <a:off x="3085" y="2886"/>
                <a:ext cx="308" cy="13"/>
              </a:xfrm>
              <a:prstGeom prst="rect">
                <a:avLst/>
              </a:prstGeom>
              <a:solidFill>
                <a:srgbClr val="00499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72" name="Rectangle 208"/>
              <p:cNvSpPr>
                <a:spLocks noChangeArrowheads="1"/>
              </p:cNvSpPr>
              <p:nvPr/>
            </p:nvSpPr>
            <p:spPr bwMode="auto">
              <a:xfrm>
                <a:off x="3085" y="2899"/>
                <a:ext cx="308" cy="11"/>
              </a:xfrm>
              <a:prstGeom prst="rect">
                <a:avLst/>
              </a:prstGeom>
              <a:solidFill>
                <a:srgbClr val="00499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73" name="Rectangle 209"/>
              <p:cNvSpPr>
                <a:spLocks noChangeArrowheads="1"/>
              </p:cNvSpPr>
              <p:nvPr/>
            </p:nvSpPr>
            <p:spPr bwMode="auto">
              <a:xfrm>
                <a:off x="3085" y="2910"/>
                <a:ext cx="308" cy="11"/>
              </a:xfrm>
              <a:prstGeom prst="rect">
                <a:avLst/>
              </a:prstGeom>
              <a:solidFill>
                <a:srgbClr val="0048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74" name="Rectangle 210"/>
              <p:cNvSpPr>
                <a:spLocks noChangeArrowheads="1"/>
              </p:cNvSpPr>
              <p:nvPr/>
            </p:nvSpPr>
            <p:spPr bwMode="auto">
              <a:xfrm>
                <a:off x="3085" y="2921"/>
                <a:ext cx="308" cy="13"/>
              </a:xfrm>
              <a:prstGeom prst="rect">
                <a:avLst/>
              </a:prstGeom>
              <a:solidFill>
                <a:srgbClr val="0048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75" name="Rectangle 211"/>
              <p:cNvSpPr>
                <a:spLocks noChangeArrowheads="1"/>
              </p:cNvSpPr>
              <p:nvPr/>
            </p:nvSpPr>
            <p:spPr bwMode="auto">
              <a:xfrm>
                <a:off x="3085" y="2934"/>
                <a:ext cx="308" cy="11"/>
              </a:xfrm>
              <a:prstGeom prst="rect">
                <a:avLst/>
              </a:prstGeom>
              <a:solidFill>
                <a:srgbClr val="00478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76" name="Rectangle 212"/>
              <p:cNvSpPr>
                <a:spLocks noChangeArrowheads="1"/>
              </p:cNvSpPr>
              <p:nvPr/>
            </p:nvSpPr>
            <p:spPr bwMode="auto">
              <a:xfrm>
                <a:off x="3085" y="2945"/>
                <a:ext cx="308" cy="12"/>
              </a:xfrm>
              <a:prstGeom prst="rect">
                <a:avLst/>
              </a:prstGeom>
              <a:solidFill>
                <a:srgbClr val="00468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77" name="Rectangle 213"/>
              <p:cNvSpPr>
                <a:spLocks noChangeArrowheads="1"/>
              </p:cNvSpPr>
              <p:nvPr/>
            </p:nvSpPr>
            <p:spPr bwMode="auto">
              <a:xfrm>
                <a:off x="3085" y="2957"/>
                <a:ext cx="308" cy="12"/>
              </a:xfrm>
              <a:prstGeom prst="rect">
                <a:avLst/>
              </a:prstGeom>
              <a:solidFill>
                <a:srgbClr val="00458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78" name="Rectangle 214"/>
              <p:cNvSpPr>
                <a:spLocks noChangeArrowheads="1"/>
              </p:cNvSpPr>
              <p:nvPr/>
            </p:nvSpPr>
            <p:spPr bwMode="auto">
              <a:xfrm>
                <a:off x="3085" y="2969"/>
                <a:ext cx="308" cy="12"/>
              </a:xfrm>
              <a:prstGeom prst="rect">
                <a:avLst/>
              </a:prstGeom>
              <a:solidFill>
                <a:srgbClr val="00458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79" name="Rectangle 215"/>
              <p:cNvSpPr>
                <a:spLocks noChangeArrowheads="1"/>
              </p:cNvSpPr>
              <p:nvPr/>
            </p:nvSpPr>
            <p:spPr bwMode="auto">
              <a:xfrm>
                <a:off x="3085" y="2981"/>
                <a:ext cx="308" cy="11"/>
              </a:xfrm>
              <a:prstGeom prst="rect">
                <a:avLst/>
              </a:prstGeom>
              <a:solidFill>
                <a:srgbClr val="00448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80" name="Rectangle 216"/>
              <p:cNvSpPr>
                <a:spLocks noChangeArrowheads="1"/>
              </p:cNvSpPr>
              <p:nvPr/>
            </p:nvSpPr>
            <p:spPr bwMode="auto">
              <a:xfrm>
                <a:off x="3085" y="2992"/>
                <a:ext cx="308" cy="12"/>
              </a:xfrm>
              <a:prstGeom prst="rect">
                <a:avLst/>
              </a:prstGeom>
              <a:solidFill>
                <a:srgbClr val="00438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81" name="Rectangle 217"/>
              <p:cNvSpPr>
                <a:spLocks noChangeArrowheads="1"/>
              </p:cNvSpPr>
              <p:nvPr/>
            </p:nvSpPr>
            <p:spPr bwMode="auto">
              <a:xfrm>
                <a:off x="3085" y="3004"/>
                <a:ext cx="308" cy="11"/>
              </a:xfrm>
              <a:prstGeom prst="rect">
                <a:avLst/>
              </a:prstGeom>
              <a:solidFill>
                <a:srgbClr val="00428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82" name="Rectangle 218"/>
              <p:cNvSpPr>
                <a:spLocks noChangeArrowheads="1"/>
              </p:cNvSpPr>
              <p:nvPr/>
            </p:nvSpPr>
            <p:spPr bwMode="auto">
              <a:xfrm>
                <a:off x="3085" y="3015"/>
                <a:ext cx="308" cy="11"/>
              </a:xfrm>
              <a:prstGeom prst="rect">
                <a:avLst/>
              </a:prstGeom>
              <a:solidFill>
                <a:srgbClr val="00418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83" name="Rectangle 219"/>
              <p:cNvSpPr>
                <a:spLocks noChangeArrowheads="1"/>
              </p:cNvSpPr>
              <p:nvPr/>
            </p:nvSpPr>
            <p:spPr bwMode="auto">
              <a:xfrm>
                <a:off x="3085" y="3026"/>
                <a:ext cx="308" cy="13"/>
              </a:xfrm>
              <a:prstGeom prst="rect">
                <a:avLst/>
              </a:prstGeom>
              <a:solidFill>
                <a:srgbClr val="00418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84" name="Rectangle 220"/>
              <p:cNvSpPr>
                <a:spLocks noChangeArrowheads="1"/>
              </p:cNvSpPr>
              <p:nvPr/>
            </p:nvSpPr>
            <p:spPr bwMode="auto">
              <a:xfrm>
                <a:off x="3085" y="3039"/>
                <a:ext cx="308" cy="11"/>
              </a:xfrm>
              <a:prstGeom prst="rect">
                <a:avLst/>
              </a:prstGeom>
              <a:solidFill>
                <a:srgbClr val="00408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85" name="Rectangle 221"/>
              <p:cNvSpPr>
                <a:spLocks noChangeArrowheads="1"/>
              </p:cNvSpPr>
              <p:nvPr/>
            </p:nvSpPr>
            <p:spPr bwMode="auto">
              <a:xfrm>
                <a:off x="3085" y="3050"/>
                <a:ext cx="308" cy="13"/>
              </a:xfrm>
              <a:prstGeom prst="rect">
                <a:avLst/>
              </a:prstGeom>
              <a:solidFill>
                <a:srgbClr val="004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86" name="Rectangle 222"/>
              <p:cNvSpPr>
                <a:spLocks noChangeArrowheads="1"/>
              </p:cNvSpPr>
              <p:nvPr/>
            </p:nvSpPr>
            <p:spPr bwMode="auto">
              <a:xfrm>
                <a:off x="3085" y="3063"/>
                <a:ext cx="308" cy="11"/>
              </a:xfrm>
              <a:prstGeom prst="rect">
                <a:avLst/>
              </a:prstGeom>
              <a:solidFill>
                <a:srgbClr val="003F7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87" name="Rectangle 223"/>
              <p:cNvSpPr>
                <a:spLocks noChangeArrowheads="1"/>
              </p:cNvSpPr>
              <p:nvPr/>
            </p:nvSpPr>
            <p:spPr bwMode="auto">
              <a:xfrm>
                <a:off x="3085" y="3074"/>
                <a:ext cx="308" cy="12"/>
              </a:xfrm>
              <a:prstGeom prst="rect">
                <a:avLst/>
              </a:prstGeom>
              <a:solidFill>
                <a:srgbClr val="003E7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88" name="Rectangle 224"/>
              <p:cNvSpPr>
                <a:spLocks noChangeArrowheads="1"/>
              </p:cNvSpPr>
              <p:nvPr/>
            </p:nvSpPr>
            <p:spPr bwMode="auto">
              <a:xfrm>
                <a:off x="3085" y="3086"/>
                <a:ext cx="308" cy="11"/>
              </a:xfrm>
              <a:prstGeom prst="rect">
                <a:avLst/>
              </a:prstGeom>
              <a:solidFill>
                <a:srgbClr val="003D7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89" name="Rectangle 225"/>
              <p:cNvSpPr>
                <a:spLocks noChangeArrowheads="1"/>
              </p:cNvSpPr>
              <p:nvPr/>
            </p:nvSpPr>
            <p:spPr bwMode="auto">
              <a:xfrm>
                <a:off x="3085" y="3097"/>
                <a:ext cx="308" cy="13"/>
              </a:xfrm>
              <a:prstGeom prst="rect">
                <a:avLst/>
              </a:prstGeom>
              <a:solidFill>
                <a:srgbClr val="003D7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90" name="Rectangle 226"/>
              <p:cNvSpPr>
                <a:spLocks noChangeArrowheads="1"/>
              </p:cNvSpPr>
              <p:nvPr/>
            </p:nvSpPr>
            <p:spPr bwMode="auto">
              <a:xfrm>
                <a:off x="3085" y="3110"/>
                <a:ext cx="308" cy="11"/>
              </a:xfrm>
              <a:prstGeom prst="rect">
                <a:avLst/>
              </a:prstGeom>
              <a:solidFill>
                <a:srgbClr val="003C7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91" name="Rectangle 227"/>
              <p:cNvSpPr>
                <a:spLocks noChangeArrowheads="1"/>
              </p:cNvSpPr>
              <p:nvPr/>
            </p:nvSpPr>
            <p:spPr bwMode="auto">
              <a:xfrm>
                <a:off x="3085" y="3121"/>
                <a:ext cx="308" cy="12"/>
              </a:xfrm>
              <a:prstGeom prst="rect">
                <a:avLst/>
              </a:prstGeom>
              <a:solidFill>
                <a:srgbClr val="003C7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92" name="Rectangle 228"/>
              <p:cNvSpPr>
                <a:spLocks noChangeArrowheads="1"/>
              </p:cNvSpPr>
              <p:nvPr/>
            </p:nvSpPr>
            <p:spPr bwMode="auto">
              <a:xfrm>
                <a:off x="3085" y="3133"/>
                <a:ext cx="308" cy="11"/>
              </a:xfrm>
              <a:prstGeom prst="rect">
                <a:avLst/>
              </a:prstGeom>
              <a:solidFill>
                <a:srgbClr val="003B7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93" name="Rectangle 229"/>
              <p:cNvSpPr>
                <a:spLocks noChangeArrowheads="1"/>
              </p:cNvSpPr>
              <p:nvPr/>
            </p:nvSpPr>
            <p:spPr bwMode="auto">
              <a:xfrm>
                <a:off x="3085" y="3144"/>
                <a:ext cx="308" cy="11"/>
              </a:xfrm>
              <a:prstGeom prst="rect">
                <a:avLst/>
              </a:prstGeom>
              <a:solidFill>
                <a:srgbClr val="003B7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94" name="Rectangle 230"/>
              <p:cNvSpPr>
                <a:spLocks noChangeArrowheads="1"/>
              </p:cNvSpPr>
              <p:nvPr/>
            </p:nvSpPr>
            <p:spPr bwMode="auto">
              <a:xfrm>
                <a:off x="3085" y="3155"/>
                <a:ext cx="308" cy="12"/>
              </a:xfrm>
              <a:prstGeom prst="rect">
                <a:avLst/>
              </a:prstGeom>
              <a:solidFill>
                <a:srgbClr val="003A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95" name="Rectangle 231"/>
              <p:cNvSpPr>
                <a:spLocks noChangeArrowheads="1"/>
              </p:cNvSpPr>
              <p:nvPr/>
            </p:nvSpPr>
            <p:spPr bwMode="auto">
              <a:xfrm>
                <a:off x="3085" y="3167"/>
                <a:ext cx="308" cy="12"/>
              </a:xfrm>
              <a:prstGeom prst="rect">
                <a:avLst/>
              </a:prstGeom>
              <a:solidFill>
                <a:srgbClr val="00397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96" name="Rectangle 232"/>
              <p:cNvSpPr>
                <a:spLocks noChangeArrowheads="1"/>
              </p:cNvSpPr>
              <p:nvPr/>
            </p:nvSpPr>
            <p:spPr bwMode="auto">
              <a:xfrm>
                <a:off x="3085" y="3179"/>
                <a:ext cx="308" cy="13"/>
              </a:xfrm>
              <a:prstGeom prst="rect">
                <a:avLst/>
              </a:prstGeom>
              <a:solidFill>
                <a:srgbClr val="00387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97" name="Rectangle 233"/>
              <p:cNvSpPr>
                <a:spLocks noChangeArrowheads="1"/>
              </p:cNvSpPr>
              <p:nvPr/>
            </p:nvSpPr>
            <p:spPr bwMode="auto">
              <a:xfrm>
                <a:off x="3085" y="3192"/>
                <a:ext cx="308" cy="11"/>
              </a:xfrm>
              <a:prstGeom prst="rect">
                <a:avLst/>
              </a:prstGeom>
              <a:solidFill>
                <a:srgbClr val="0038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98" name="Rectangle 234"/>
              <p:cNvSpPr>
                <a:spLocks noChangeArrowheads="1"/>
              </p:cNvSpPr>
              <p:nvPr/>
            </p:nvSpPr>
            <p:spPr bwMode="auto">
              <a:xfrm>
                <a:off x="3085" y="3203"/>
                <a:ext cx="308" cy="12"/>
              </a:xfrm>
              <a:prstGeom prst="rect">
                <a:avLst/>
              </a:prstGeom>
              <a:solidFill>
                <a:srgbClr val="0038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099" name="Rectangle 235"/>
              <p:cNvSpPr>
                <a:spLocks noChangeArrowheads="1"/>
              </p:cNvSpPr>
              <p:nvPr/>
            </p:nvSpPr>
            <p:spPr bwMode="auto">
              <a:xfrm>
                <a:off x="3085" y="3215"/>
                <a:ext cx="308" cy="11"/>
              </a:xfrm>
              <a:prstGeom prst="rect">
                <a:avLst/>
              </a:prstGeom>
              <a:solidFill>
                <a:srgbClr val="0037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00" name="Rectangle 236"/>
              <p:cNvSpPr>
                <a:spLocks noChangeArrowheads="1"/>
              </p:cNvSpPr>
              <p:nvPr/>
            </p:nvSpPr>
            <p:spPr bwMode="auto">
              <a:xfrm>
                <a:off x="3085" y="3226"/>
                <a:ext cx="308" cy="11"/>
              </a:xfrm>
              <a:prstGeom prst="rect">
                <a:avLst/>
              </a:prstGeom>
              <a:solidFill>
                <a:srgbClr val="00366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01" name="Rectangle 237"/>
              <p:cNvSpPr>
                <a:spLocks noChangeArrowheads="1"/>
              </p:cNvSpPr>
              <p:nvPr/>
            </p:nvSpPr>
            <p:spPr bwMode="auto">
              <a:xfrm>
                <a:off x="3085" y="3237"/>
                <a:ext cx="308" cy="13"/>
              </a:xfrm>
              <a:prstGeom prst="rect">
                <a:avLst/>
              </a:prstGeom>
              <a:solidFill>
                <a:srgbClr val="00366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02" name="Rectangle 238"/>
              <p:cNvSpPr>
                <a:spLocks noChangeArrowheads="1"/>
              </p:cNvSpPr>
              <p:nvPr/>
            </p:nvSpPr>
            <p:spPr bwMode="auto">
              <a:xfrm>
                <a:off x="3085" y="3250"/>
                <a:ext cx="308" cy="11"/>
              </a:xfrm>
              <a:prstGeom prst="rect">
                <a:avLst/>
              </a:prstGeom>
              <a:solidFill>
                <a:srgbClr val="00366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03" name="Rectangle 239"/>
              <p:cNvSpPr>
                <a:spLocks noChangeArrowheads="1"/>
              </p:cNvSpPr>
              <p:nvPr/>
            </p:nvSpPr>
            <p:spPr bwMode="auto">
              <a:xfrm>
                <a:off x="3085" y="3261"/>
                <a:ext cx="308" cy="23"/>
              </a:xfrm>
              <a:prstGeom prst="rect">
                <a:avLst/>
              </a:prstGeom>
              <a:solidFill>
                <a:srgbClr val="00356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04" name="Rectangle 240"/>
              <p:cNvSpPr>
                <a:spLocks noChangeArrowheads="1"/>
              </p:cNvSpPr>
              <p:nvPr/>
            </p:nvSpPr>
            <p:spPr bwMode="auto">
              <a:xfrm>
                <a:off x="3085" y="3284"/>
                <a:ext cx="308" cy="12"/>
              </a:xfrm>
              <a:prstGeom prst="rect">
                <a:avLst/>
              </a:prstGeom>
              <a:solidFill>
                <a:srgbClr val="00346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05" name="Rectangle 241"/>
              <p:cNvSpPr>
                <a:spLocks noChangeArrowheads="1"/>
              </p:cNvSpPr>
              <p:nvPr/>
            </p:nvSpPr>
            <p:spPr bwMode="auto">
              <a:xfrm>
                <a:off x="3085" y="3296"/>
                <a:ext cx="308" cy="11"/>
              </a:xfrm>
              <a:prstGeom prst="rect">
                <a:avLst/>
              </a:prstGeom>
              <a:solidFill>
                <a:srgbClr val="00346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06" name="Rectangle 242"/>
              <p:cNvSpPr>
                <a:spLocks noChangeArrowheads="1"/>
              </p:cNvSpPr>
              <p:nvPr/>
            </p:nvSpPr>
            <p:spPr bwMode="auto">
              <a:xfrm>
                <a:off x="3085" y="3307"/>
                <a:ext cx="308" cy="14"/>
              </a:xfrm>
              <a:prstGeom prst="rect">
                <a:avLst/>
              </a:prstGeom>
              <a:solidFill>
                <a:srgbClr val="00336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07" name="Rectangle 243"/>
              <p:cNvSpPr>
                <a:spLocks noChangeArrowheads="1"/>
              </p:cNvSpPr>
              <p:nvPr/>
            </p:nvSpPr>
            <p:spPr bwMode="auto">
              <a:xfrm>
                <a:off x="3085" y="3321"/>
                <a:ext cx="308" cy="11"/>
              </a:xfrm>
              <a:prstGeom prst="rect">
                <a:avLst/>
              </a:prstGeom>
              <a:solidFill>
                <a:srgbClr val="0033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08" name="Rectangle 244"/>
              <p:cNvSpPr>
                <a:spLocks noChangeArrowheads="1"/>
              </p:cNvSpPr>
              <p:nvPr/>
            </p:nvSpPr>
            <p:spPr bwMode="auto">
              <a:xfrm>
                <a:off x="3085" y="3332"/>
                <a:ext cx="308" cy="23"/>
              </a:xfrm>
              <a:prstGeom prst="rect">
                <a:avLst/>
              </a:prstGeom>
              <a:solidFill>
                <a:srgbClr val="00326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09" name="Rectangle 245"/>
              <p:cNvSpPr>
                <a:spLocks noChangeArrowheads="1"/>
              </p:cNvSpPr>
              <p:nvPr/>
            </p:nvSpPr>
            <p:spPr bwMode="auto">
              <a:xfrm>
                <a:off x="3085" y="3355"/>
                <a:ext cx="308" cy="11"/>
              </a:xfrm>
              <a:prstGeom prst="rect">
                <a:avLst/>
              </a:prstGeom>
              <a:solidFill>
                <a:srgbClr val="00326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10" name="Rectangle 246"/>
              <p:cNvSpPr>
                <a:spLocks noChangeArrowheads="1"/>
              </p:cNvSpPr>
              <p:nvPr/>
            </p:nvSpPr>
            <p:spPr bwMode="auto">
              <a:xfrm>
                <a:off x="3085" y="3366"/>
                <a:ext cx="308" cy="12"/>
              </a:xfrm>
              <a:prstGeom prst="rect">
                <a:avLst/>
              </a:prstGeom>
              <a:solidFill>
                <a:srgbClr val="00326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11" name="Rectangle 247"/>
              <p:cNvSpPr>
                <a:spLocks noChangeArrowheads="1"/>
              </p:cNvSpPr>
              <p:nvPr/>
            </p:nvSpPr>
            <p:spPr bwMode="auto">
              <a:xfrm>
                <a:off x="3085" y="3378"/>
                <a:ext cx="308" cy="12"/>
              </a:xfrm>
              <a:prstGeom prst="rect">
                <a:avLst/>
              </a:prstGeom>
              <a:solidFill>
                <a:srgbClr val="00316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12" name="Rectangle 248"/>
              <p:cNvSpPr>
                <a:spLocks noChangeArrowheads="1"/>
              </p:cNvSpPr>
              <p:nvPr/>
            </p:nvSpPr>
            <p:spPr bwMode="auto">
              <a:xfrm>
                <a:off x="3085" y="3390"/>
                <a:ext cx="308" cy="23"/>
              </a:xfrm>
              <a:prstGeom prst="rect">
                <a:avLst/>
              </a:prstGeom>
              <a:solidFill>
                <a:srgbClr val="00316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13" name="Rectangle 249"/>
              <p:cNvSpPr>
                <a:spLocks noChangeArrowheads="1"/>
              </p:cNvSpPr>
              <p:nvPr/>
            </p:nvSpPr>
            <p:spPr bwMode="auto">
              <a:xfrm>
                <a:off x="3085" y="3413"/>
                <a:ext cx="308" cy="48"/>
              </a:xfrm>
              <a:prstGeom prst="rect">
                <a:avLst/>
              </a:prstGeom>
              <a:solidFill>
                <a:srgbClr val="00306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14" name="Rectangle 250"/>
              <p:cNvSpPr>
                <a:spLocks noChangeArrowheads="1"/>
              </p:cNvSpPr>
              <p:nvPr/>
            </p:nvSpPr>
            <p:spPr bwMode="auto">
              <a:xfrm>
                <a:off x="3085" y="3461"/>
                <a:ext cx="308" cy="23"/>
              </a:xfrm>
              <a:prstGeom prst="rect">
                <a:avLst/>
              </a:prstGeom>
              <a:solidFill>
                <a:srgbClr val="002F5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15" name="Rectangle 251"/>
              <p:cNvSpPr>
                <a:spLocks noChangeArrowheads="1"/>
              </p:cNvSpPr>
              <p:nvPr/>
            </p:nvSpPr>
            <p:spPr bwMode="auto">
              <a:xfrm>
                <a:off x="3085" y="3484"/>
                <a:ext cx="308" cy="11"/>
              </a:xfrm>
              <a:prstGeom prst="rect">
                <a:avLst/>
              </a:prstGeom>
              <a:solidFill>
                <a:srgbClr val="002F5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16" name="Rectangle 252"/>
              <p:cNvSpPr>
                <a:spLocks noChangeArrowheads="1"/>
              </p:cNvSpPr>
              <p:nvPr/>
            </p:nvSpPr>
            <p:spPr bwMode="auto">
              <a:xfrm>
                <a:off x="3085" y="2079"/>
                <a:ext cx="308" cy="1416"/>
              </a:xfrm>
              <a:prstGeom prst="rect">
                <a:avLst/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17" name="Rectangle 253"/>
              <p:cNvSpPr>
                <a:spLocks noChangeArrowheads="1"/>
              </p:cNvSpPr>
              <p:nvPr/>
            </p:nvSpPr>
            <p:spPr bwMode="auto">
              <a:xfrm>
                <a:off x="3987" y="2044"/>
                <a:ext cx="297" cy="35"/>
              </a:xfrm>
              <a:prstGeom prst="rect">
                <a:avLst/>
              </a:prstGeom>
              <a:solidFill>
                <a:srgbClr val="0066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18" name="Rectangle 254"/>
              <p:cNvSpPr>
                <a:spLocks noChangeArrowheads="1"/>
              </p:cNvSpPr>
              <p:nvPr/>
            </p:nvSpPr>
            <p:spPr bwMode="auto">
              <a:xfrm>
                <a:off x="3987" y="2079"/>
                <a:ext cx="297" cy="48"/>
              </a:xfrm>
              <a:prstGeom prst="rect">
                <a:avLst/>
              </a:prstGeom>
              <a:solidFill>
                <a:srgbClr val="0066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19" name="Rectangle 255"/>
              <p:cNvSpPr>
                <a:spLocks noChangeArrowheads="1"/>
              </p:cNvSpPr>
              <p:nvPr/>
            </p:nvSpPr>
            <p:spPr bwMode="auto">
              <a:xfrm>
                <a:off x="3987" y="2127"/>
                <a:ext cx="297" cy="23"/>
              </a:xfrm>
              <a:prstGeom prst="rect">
                <a:avLst/>
              </a:prstGeom>
              <a:solidFill>
                <a:srgbClr val="0065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20" name="Rectangle 256"/>
              <p:cNvSpPr>
                <a:spLocks noChangeArrowheads="1"/>
              </p:cNvSpPr>
              <p:nvPr/>
            </p:nvSpPr>
            <p:spPr bwMode="auto">
              <a:xfrm>
                <a:off x="3987" y="2150"/>
                <a:ext cx="297" cy="47"/>
              </a:xfrm>
              <a:prstGeom prst="rect">
                <a:avLst/>
              </a:prstGeom>
              <a:solidFill>
                <a:srgbClr val="0065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21" name="Rectangle 257"/>
              <p:cNvSpPr>
                <a:spLocks noChangeArrowheads="1"/>
              </p:cNvSpPr>
              <p:nvPr/>
            </p:nvSpPr>
            <p:spPr bwMode="auto">
              <a:xfrm>
                <a:off x="3987" y="2197"/>
                <a:ext cx="297" cy="23"/>
              </a:xfrm>
              <a:prstGeom prst="rect">
                <a:avLst/>
              </a:prstGeom>
              <a:solidFill>
                <a:srgbClr val="0065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22" name="Rectangle 258"/>
              <p:cNvSpPr>
                <a:spLocks noChangeArrowheads="1"/>
              </p:cNvSpPr>
              <p:nvPr/>
            </p:nvSpPr>
            <p:spPr bwMode="auto">
              <a:xfrm>
                <a:off x="3987" y="2220"/>
                <a:ext cx="297" cy="34"/>
              </a:xfrm>
              <a:prstGeom prst="rect">
                <a:avLst/>
              </a:prstGeom>
              <a:solidFill>
                <a:srgbClr val="0064C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23" name="Rectangle 259"/>
              <p:cNvSpPr>
                <a:spLocks noChangeArrowheads="1"/>
              </p:cNvSpPr>
              <p:nvPr/>
            </p:nvSpPr>
            <p:spPr bwMode="auto">
              <a:xfrm>
                <a:off x="3987" y="2254"/>
                <a:ext cx="297" cy="25"/>
              </a:xfrm>
              <a:prstGeom prst="rect">
                <a:avLst/>
              </a:prstGeom>
              <a:solidFill>
                <a:srgbClr val="0063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24" name="Rectangle 260"/>
              <p:cNvSpPr>
                <a:spLocks noChangeArrowheads="1"/>
              </p:cNvSpPr>
              <p:nvPr/>
            </p:nvSpPr>
            <p:spPr bwMode="auto">
              <a:xfrm>
                <a:off x="3987" y="2279"/>
                <a:ext cx="297" cy="23"/>
              </a:xfrm>
              <a:prstGeom prst="rect">
                <a:avLst/>
              </a:prstGeom>
              <a:solidFill>
                <a:srgbClr val="0063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25" name="Rectangle 261"/>
              <p:cNvSpPr>
                <a:spLocks noChangeArrowheads="1"/>
              </p:cNvSpPr>
              <p:nvPr/>
            </p:nvSpPr>
            <p:spPr bwMode="auto">
              <a:xfrm>
                <a:off x="3987" y="2302"/>
                <a:ext cx="297" cy="23"/>
              </a:xfrm>
              <a:prstGeom prst="rect">
                <a:avLst/>
              </a:prstGeom>
              <a:solidFill>
                <a:srgbClr val="0063C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26" name="Rectangle 262"/>
              <p:cNvSpPr>
                <a:spLocks noChangeArrowheads="1"/>
              </p:cNvSpPr>
              <p:nvPr/>
            </p:nvSpPr>
            <p:spPr bwMode="auto">
              <a:xfrm>
                <a:off x="3987" y="2325"/>
                <a:ext cx="297" cy="24"/>
              </a:xfrm>
              <a:prstGeom prst="rect">
                <a:avLst/>
              </a:prstGeom>
              <a:solidFill>
                <a:srgbClr val="0062C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27" name="Rectangle 263"/>
              <p:cNvSpPr>
                <a:spLocks noChangeArrowheads="1"/>
              </p:cNvSpPr>
              <p:nvPr/>
            </p:nvSpPr>
            <p:spPr bwMode="auto">
              <a:xfrm>
                <a:off x="3987" y="2349"/>
                <a:ext cx="297" cy="23"/>
              </a:xfrm>
              <a:prstGeom prst="rect">
                <a:avLst/>
              </a:prstGeom>
              <a:solidFill>
                <a:srgbClr val="0062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28" name="Rectangle 264"/>
              <p:cNvSpPr>
                <a:spLocks noChangeArrowheads="1"/>
              </p:cNvSpPr>
              <p:nvPr/>
            </p:nvSpPr>
            <p:spPr bwMode="auto">
              <a:xfrm>
                <a:off x="3987" y="2372"/>
                <a:ext cx="297" cy="22"/>
              </a:xfrm>
              <a:prstGeom prst="rect">
                <a:avLst/>
              </a:prstGeom>
              <a:solidFill>
                <a:srgbClr val="0061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29" name="Rectangle 265"/>
              <p:cNvSpPr>
                <a:spLocks noChangeArrowheads="1"/>
              </p:cNvSpPr>
              <p:nvPr/>
            </p:nvSpPr>
            <p:spPr bwMode="auto">
              <a:xfrm>
                <a:off x="3987" y="2394"/>
                <a:ext cx="297" cy="25"/>
              </a:xfrm>
              <a:prstGeom prst="rect">
                <a:avLst/>
              </a:prstGeom>
              <a:solidFill>
                <a:srgbClr val="0060C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30" name="Rectangle 266"/>
              <p:cNvSpPr>
                <a:spLocks noChangeArrowheads="1"/>
              </p:cNvSpPr>
              <p:nvPr/>
            </p:nvSpPr>
            <p:spPr bwMode="auto">
              <a:xfrm>
                <a:off x="3987" y="2419"/>
                <a:ext cx="297" cy="12"/>
              </a:xfrm>
              <a:prstGeom prst="rect">
                <a:avLst/>
              </a:prstGeom>
              <a:solidFill>
                <a:srgbClr val="006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31" name="Rectangle 267"/>
              <p:cNvSpPr>
                <a:spLocks noChangeArrowheads="1"/>
              </p:cNvSpPr>
              <p:nvPr/>
            </p:nvSpPr>
            <p:spPr bwMode="auto">
              <a:xfrm>
                <a:off x="3987" y="2431"/>
                <a:ext cx="297" cy="11"/>
              </a:xfrm>
              <a:prstGeom prst="rect">
                <a:avLst/>
              </a:prstGeom>
              <a:solidFill>
                <a:srgbClr val="0060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32" name="Rectangle 268"/>
              <p:cNvSpPr>
                <a:spLocks noChangeArrowheads="1"/>
              </p:cNvSpPr>
              <p:nvPr/>
            </p:nvSpPr>
            <p:spPr bwMode="auto">
              <a:xfrm>
                <a:off x="3987" y="2442"/>
                <a:ext cx="297" cy="23"/>
              </a:xfrm>
              <a:prstGeom prst="rect">
                <a:avLst/>
              </a:prstGeom>
              <a:solidFill>
                <a:srgbClr val="005FB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33" name="Rectangle 269"/>
              <p:cNvSpPr>
                <a:spLocks noChangeArrowheads="1"/>
              </p:cNvSpPr>
              <p:nvPr/>
            </p:nvSpPr>
            <p:spPr bwMode="auto">
              <a:xfrm>
                <a:off x="3987" y="2465"/>
                <a:ext cx="297" cy="13"/>
              </a:xfrm>
              <a:prstGeom prst="rect">
                <a:avLst/>
              </a:prstGeom>
              <a:solidFill>
                <a:srgbClr val="005E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34" name="Rectangle 270"/>
              <p:cNvSpPr>
                <a:spLocks noChangeArrowheads="1"/>
              </p:cNvSpPr>
              <p:nvPr/>
            </p:nvSpPr>
            <p:spPr bwMode="auto">
              <a:xfrm>
                <a:off x="3987" y="2478"/>
                <a:ext cx="297" cy="11"/>
              </a:xfrm>
              <a:prstGeom prst="rect">
                <a:avLst/>
              </a:prstGeom>
              <a:solidFill>
                <a:srgbClr val="005EB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35" name="Rectangle 271"/>
              <p:cNvSpPr>
                <a:spLocks noChangeArrowheads="1"/>
              </p:cNvSpPr>
              <p:nvPr/>
            </p:nvSpPr>
            <p:spPr bwMode="auto">
              <a:xfrm>
                <a:off x="3987" y="2489"/>
                <a:ext cx="297" cy="11"/>
              </a:xfrm>
              <a:prstGeom prst="rect">
                <a:avLst/>
              </a:prstGeom>
              <a:solidFill>
                <a:srgbClr val="005DB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36" name="Rectangle 272"/>
              <p:cNvSpPr>
                <a:spLocks noChangeArrowheads="1"/>
              </p:cNvSpPr>
              <p:nvPr/>
            </p:nvSpPr>
            <p:spPr bwMode="auto">
              <a:xfrm>
                <a:off x="3987" y="2500"/>
                <a:ext cx="297" cy="12"/>
              </a:xfrm>
              <a:prstGeom prst="rect">
                <a:avLst/>
              </a:prstGeom>
              <a:solidFill>
                <a:srgbClr val="005D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37" name="Rectangle 273"/>
              <p:cNvSpPr>
                <a:spLocks noChangeArrowheads="1"/>
              </p:cNvSpPr>
              <p:nvPr/>
            </p:nvSpPr>
            <p:spPr bwMode="auto">
              <a:xfrm>
                <a:off x="3987" y="2512"/>
                <a:ext cx="297" cy="11"/>
              </a:xfrm>
              <a:prstGeom prst="rect">
                <a:avLst/>
              </a:prstGeom>
              <a:solidFill>
                <a:srgbClr val="005DB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38" name="Rectangle 274"/>
              <p:cNvSpPr>
                <a:spLocks noChangeArrowheads="1"/>
              </p:cNvSpPr>
              <p:nvPr/>
            </p:nvSpPr>
            <p:spPr bwMode="auto">
              <a:xfrm>
                <a:off x="3987" y="2523"/>
                <a:ext cx="297" cy="13"/>
              </a:xfrm>
              <a:prstGeom prst="rect">
                <a:avLst/>
              </a:prstGeom>
              <a:solidFill>
                <a:srgbClr val="005DB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39" name="Rectangle 275"/>
              <p:cNvSpPr>
                <a:spLocks noChangeArrowheads="1"/>
              </p:cNvSpPr>
              <p:nvPr/>
            </p:nvSpPr>
            <p:spPr bwMode="auto">
              <a:xfrm>
                <a:off x="3987" y="2536"/>
                <a:ext cx="297" cy="12"/>
              </a:xfrm>
              <a:prstGeom prst="rect">
                <a:avLst/>
              </a:prstGeom>
              <a:solidFill>
                <a:srgbClr val="005CB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40" name="Rectangle 276"/>
              <p:cNvSpPr>
                <a:spLocks noChangeArrowheads="1"/>
              </p:cNvSpPr>
              <p:nvPr/>
            </p:nvSpPr>
            <p:spPr bwMode="auto">
              <a:xfrm>
                <a:off x="3987" y="2548"/>
                <a:ext cx="297" cy="12"/>
              </a:xfrm>
              <a:prstGeom prst="rect">
                <a:avLst/>
              </a:prstGeom>
              <a:solidFill>
                <a:srgbClr val="005CB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41" name="Rectangle 277"/>
              <p:cNvSpPr>
                <a:spLocks noChangeArrowheads="1"/>
              </p:cNvSpPr>
              <p:nvPr/>
            </p:nvSpPr>
            <p:spPr bwMode="auto">
              <a:xfrm>
                <a:off x="3987" y="2560"/>
                <a:ext cx="297" cy="23"/>
              </a:xfrm>
              <a:prstGeom prst="rect">
                <a:avLst/>
              </a:prstGeom>
              <a:solidFill>
                <a:srgbClr val="005BB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42" name="Rectangle 278"/>
              <p:cNvSpPr>
                <a:spLocks noChangeArrowheads="1"/>
              </p:cNvSpPr>
              <p:nvPr/>
            </p:nvSpPr>
            <p:spPr bwMode="auto">
              <a:xfrm>
                <a:off x="3987" y="2583"/>
                <a:ext cx="297" cy="11"/>
              </a:xfrm>
              <a:prstGeom prst="rect">
                <a:avLst/>
              </a:prstGeom>
              <a:solidFill>
                <a:srgbClr val="005AB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43" name="Rectangle 279"/>
              <p:cNvSpPr>
                <a:spLocks noChangeArrowheads="1"/>
              </p:cNvSpPr>
              <p:nvPr/>
            </p:nvSpPr>
            <p:spPr bwMode="auto">
              <a:xfrm>
                <a:off x="3987" y="2594"/>
                <a:ext cx="297" cy="11"/>
              </a:xfrm>
              <a:prstGeom prst="rect">
                <a:avLst/>
              </a:prstGeom>
              <a:solidFill>
                <a:srgbClr val="0059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44" name="Rectangle 280"/>
              <p:cNvSpPr>
                <a:spLocks noChangeArrowheads="1"/>
              </p:cNvSpPr>
              <p:nvPr/>
            </p:nvSpPr>
            <p:spPr bwMode="auto">
              <a:xfrm>
                <a:off x="3987" y="2605"/>
                <a:ext cx="297" cy="13"/>
              </a:xfrm>
              <a:prstGeom prst="rect">
                <a:avLst/>
              </a:prstGeom>
              <a:solidFill>
                <a:srgbClr val="0059B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45" name="Rectangle 281"/>
              <p:cNvSpPr>
                <a:spLocks noChangeArrowheads="1"/>
              </p:cNvSpPr>
              <p:nvPr/>
            </p:nvSpPr>
            <p:spPr bwMode="auto">
              <a:xfrm>
                <a:off x="3987" y="2618"/>
                <a:ext cx="297" cy="11"/>
              </a:xfrm>
              <a:prstGeom prst="rect">
                <a:avLst/>
              </a:prstGeom>
              <a:solidFill>
                <a:srgbClr val="0058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46" name="Rectangle 282"/>
              <p:cNvSpPr>
                <a:spLocks noChangeArrowheads="1"/>
              </p:cNvSpPr>
              <p:nvPr/>
            </p:nvSpPr>
            <p:spPr bwMode="auto">
              <a:xfrm>
                <a:off x="3987" y="2629"/>
                <a:ext cx="297" cy="12"/>
              </a:xfrm>
              <a:prstGeom prst="rect">
                <a:avLst/>
              </a:prstGeom>
              <a:solidFill>
                <a:srgbClr val="0058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47" name="Rectangle 283"/>
              <p:cNvSpPr>
                <a:spLocks noChangeArrowheads="1"/>
              </p:cNvSpPr>
              <p:nvPr/>
            </p:nvSpPr>
            <p:spPr bwMode="auto">
              <a:xfrm>
                <a:off x="3987" y="2641"/>
                <a:ext cx="297" cy="11"/>
              </a:xfrm>
              <a:prstGeom prst="rect">
                <a:avLst/>
              </a:prstGeom>
              <a:solidFill>
                <a:srgbClr val="0057A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48" name="Rectangle 284"/>
              <p:cNvSpPr>
                <a:spLocks noChangeArrowheads="1"/>
              </p:cNvSpPr>
              <p:nvPr/>
            </p:nvSpPr>
            <p:spPr bwMode="auto">
              <a:xfrm>
                <a:off x="3987" y="2652"/>
                <a:ext cx="297" cy="13"/>
              </a:xfrm>
              <a:prstGeom prst="rect">
                <a:avLst/>
              </a:prstGeom>
              <a:solidFill>
                <a:srgbClr val="0057A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49" name="Rectangle 285"/>
              <p:cNvSpPr>
                <a:spLocks noChangeArrowheads="1"/>
              </p:cNvSpPr>
              <p:nvPr/>
            </p:nvSpPr>
            <p:spPr bwMode="auto">
              <a:xfrm>
                <a:off x="3987" y="2665"/>
                <a:ext cx="297" cy="11"/>
              </a:xfrm>
              <a:prstGeom prst="rect">
                <a:avLst/>
              </a:prstGeom>
              <a:solidFill>
                <a:srgbClr val="0056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50" name="Rectangle 286"/>
              <p:cNvSpPr>
                <a:spLocks noChangeArrowheads="1"/>
              </p:cNvSpPr>
              <p:nvPr/>
            </p:nvSpPr>
            <p:spPr bwMode="auto">
              <a:xfrm>
                <a:off x="3987" y="2676"/>
                <a:ext cx="297" cy="13"/>
              </a:xfrm>
              <a:prstGeom prst="rect">
                <a:avLst/>
              </a:prstGeom>
              <a:solidFill>
                <a:srgbClr val="0055A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51" name="Rectangle 287"/>
              <p:cNvSpPr>
                <a:spLocks noChangeArrowheads="1"/>
              </p:cNvSpPr>
              <p:nvPr/>
            </p:nvSpPr>
            <p:spPr bwMode="auto">
              <a:xfrm>
                <a:off x="3987" y="2689"/>
                <a:ext cx="297" cy="11"/>
              </a:xfrm>
              <a:prstGeom prst="rect">
                <a:avLst/>
              </a:prstGeom>
              <a:solidFill>
                <a:srgbClr val="0054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52" name="Rectangle 288"/>
              <p:cNvSpPr>
                <a:spLocks noChangeArrowheads="1"/>
              </p:cNvSpPr>
              <p:nvPr/>
            </p:nvSpPr>
            <p:spPr bwMode="auto">
              <a:xfrm>
                <a:off x="3987" y="2700"/>
                <a:ext cx="297" cy="11"/>
              </a:xfrm>
              <a:prstGeom prst="rect">
                <a:avLst/>
              </a:prstGeom>
              <a:solidFill>
                <a:srgbClr val="0054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53" name="Rectangle 289"/>
              <p:cNvSpPr>
                <a:spLocks noChangeArrowheads="1"/>
              </p:cNvSpPr>
              <p:nvPr/>
            </p:nvSpPr>
            <p:spPr bwMode="auto">
              <a:xfrm>
                <a:off x="3987" y="2711"/>
                <a:ext cx="297" cy="12"/>
              </a:xfrm>
              <a:prstGeom prst="rect">
                <a:avLst/>
              </a:prstGeom>
              <a:solidFill>
                <a:srgbClr val="0053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54" name="Rectangle 290"/>
              <p:cNvSpPr>
                <a:spLocks noChangeArrowheads="1"/>
              </p:cNvSpPr>
              <p:nvPr/>
            </p:nvSpPr>
            <p:spPr bwMode="auto">
              <a:xfrm>
                <a:off x="3987" y="2723"/>
                <a:ext cx="297" cy="11"/>
              </a:xfrm>
              <a:prstGeom prst="rect">
                <a:avLst/>
              </a:prstGeom>
              <a:solidFill>
                <a:srgbClr val="0053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55" name="Rectangle 291"/>
              <p:cNvSpPr>
                <a:spLocks noChangeArrowheads="1"/>
              </p:cNvSpPr>
              <p:nvPr/>
            </p:nvSpPr>
            <p:spPr bwMode="auto">
              <a:xfrm>
                <a:off x="3987" y="2734"/>
                <a:ext cx="297" cy="12"/>
              </a:xfrm>
              <a:prstGeom prst="rect">
                <a:avLst/>
              </a:prstGeom>
              <a:solidFill>
                <a:srgbClr val="0052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56" name="Rectangle 292"/>
              <p:cNvSpPr>
                <a:spLocks noChangeArrowheads="1"/>
              </p:cNvSpPr>
              <p:nvPr/>
            </p:nvSpPr>
            <p:spPr bwMode="auto">
              <a:xfrm>
                <a:off x="3987" y="2746"/>
                <a:ext cx="297" cy="12"/>
              </a:xfrm>
              <a:prstGeom prst="rect">
                <a:avLst/>
              </a:prstGeom>
              <a:solidFill>
                <a:srgbClr val="0051A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57" name="Rectangle 293"/>
              <p:cNvSpPr>
                <a:spLocks noChangeArrowheads="1"/>
              </p:cNvSpPr>
              <p:nvPr/>
            </p:nvSpPr>
            <p:spPr bwMode="auto">
              <a:xfrm>
                <a:off x="3987" y="2758"/>
                <a:ext cx="297" cy="12"/>
              </a:xfrm>
              <a:prstGeom prst="rect">
                <a:avLst/>
              </a:prstGeom>
              <a:solidFill>
                <a:srgbClr val="0051A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58" name="Rectangle 294"/>
              <p:cNvSpPr>
                <a:spLocks noChangeArrowheads="1"/>
              </p:cNvSpPr>
              <p:nvPr/>
            </p:nvSpPr>
            <p:spPr bwMode="auto">
              <a:xfrm>
                <a:off x="3987" y="2770"/>
                <a:ext cx="297" cy="11"/>
              </a:xfrm>
              <a:prstGeom prst="rect">
                <a:avLst/>
              </a:prstGeom>
              <a:solidFill>
                <a:srgbClr val="0050A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59" name="Rectangle 295"/>
              <p:cNvSpPr>
                <a:spLocks noChangeArrowheads="1"/>
              </p:cNvSpPr>
              <p:nvPr/>
            </p:nvSpPr>
            <p:spPr bwMode="auto">
              <a:xfrm>
                <a:off x="3987" y="2781"/>
                <a:ext cx="297" cy="13"/>
              </a:xfrm>
              <a:prstGeom prst="rect">
                <a:avLst/>
              </a:prstGeom>
              <a:solidFill>
                <a:srgbClr val="004F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60" name="Rectangle 296"/>
              <p:cNvSpPr>
                <a:spLocks noChangeArrowheads="1"/>
              </p:cNvSpPr>
              <p:nvPr/>
            </p:nvSpPr>
            <p:spPr bwMode="auto">
              <a:xfrm>
                <a:off x="3987" y="2794"/>
                <a:ext cx="297" cy="11"/>
              </a:xfrm>
              <a:prstGeom prst="rect">
                <a:avLst/>
              </a:prstGeom>
              <a:solidFill>
                <a:srgbClr val="004F9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61" name="Rectangle 297"/>
              <p:cNvSpPr>
                <a:spLocks noChangeArrowheads="1"/>
              </p:cNvSpPr>
              <p:nvPr/>
            </p:nvSpPr>
            <p:spPr bwMode="auto">
              <a:xfrm>
                <a:off x="3987" y="2805"/>
                <a:ext cx="297" cy="11"/>
              </a:xfrm>
              <a:prstGeom prst="rect">
                <a:avLst/>
              </a:prstGeom>
              <a:solidFill>
                <a:srgbClr val="004E9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62" name="Rectangle 298"/>
              <p:cNvSpPr>
                <a:spLocks noChangeArrowheads="1"/>
              </p:cNvSpPr>
              <p:nvPr/>
            </p:nvSpPr>
            <p:spPr bwMode="auto">
              <a:xfrm>
                <a:off x="3987" y="2816"/>
                <a:ext cx="297" cy="13"/>
              </a:xfrm>
              <a:prstGeom prst="rect">
                <a:avLst/>
              </a:prstGeom>
              <a:solidFill>
                <a:srgbClr val="004D9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63" name="Rectangle 299"/>
              <p:cNvSpPr>
                <a:spLocks noChangeArrowheads="1"/>
              </p:cNvSpPr>
              <p:nvPr/>
            </p:nvSpPr>
            <p:spPr bwMode="auto">
              <a:xfrm>
                <a:off x="3987" y="2829"/>
                <a:ext cx="297" cy="11"/>
              </a:xfrm>
              <a:prstGeom prst="rect">
                <a:avLst/>
              </a:prstGeom>
              <a:solidFill>
                <a:srgbClr val="004C9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64" name="Rectangle 300"/>
              <p:cNvSpPr>
                <a:spLocks noChangeArrowheads="1"/>
              </p:cNvSpPr>
              <p:nvPr/>
            </p:nvSpPr>
            <p:spPr bwMode="auto">
              <a:xfrm>
                <a:off x="3987" y="2840"/>
                <a:ext cx="297" cy="12"/>
              </a:xfrm>
              <a:prstGeom prst="rect">
                <a:avLst/>
              </a:prstGeom>
              <a:solidFill>
                <a:srgbClr val="004C9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65" name="Rectangle 301"/>
              <p:cNvSpPr>
                <a:spLocks noChangeArrowheads="1"/>
              </p:cNvSpPr>
              <p:nvPr/>
            </p:nvSpPr>
            <p:spPr bwMode="auto">
              <a:xfrm>
                <a:off x="3987" y="2852"/>
                <a:ext cx="297" cy="11"/>
              </a:xfrm>
              <a:prstGeom prst="rect">
                <a:avLst/>
              </a:prstGeom>
              <a:solidFill>
                <a:srgbClr val="004B9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66" name="Rectangle 302"/>
              <p:cNvSpPr>
                <a:spLocks noChangeArrowheads="1"/>
              </p:cNvSpPr>
              <p:nvPr/>
            </p:nvSpPr>
            <p:spPr bwMode="auto">
              <a:xfrm>
                <a:off x="3987" y="2863"/>
                <a:ext cx="297" cy="12"/>
              </a:xfrm>
              <a:prstGeom prst="rect">
                <a:avLst/>
              </a:prstGeom>
              <a:solidFill>
                <a:srgbClr val="004A9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67" name="Rectangle 303"/>
              <p:cNvSpPr>
                <a:spLocks noChangeArrowheads="1"/>
              </p:cNvSpPr>
              <p:nvPr/>
            </p:nvSpPr>
            <p:spPr bwMode="auto">
              <a:xfrm>
                <a:off x="3987" y="2875"/>
                <a:ext cx="297" cy="11"/>
              </a:xfrm>
              <a:prstGeom prst="rect">
                <a:avLst/>
              </a:prstGeom>
              <a:solidFill>
                <a:srgbClr val="00499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68" name="Rectangle 304"/>
              <p:cNvSpPr>
                <a:spLocks noChangeArrowheads="1"/>
              </p:cNvSpPr>
              <p:nvPr/>
            </p:nvSpPr>
            <p:spPr bwMode="auto">
              <a:xfrm>
                <a:off x="3987" y="2886"/>
                <a:ext cx="297" cy="13"/>
              </a:xfrm>
              <a:prstGeom prst="rect">
                <a:avLst/>
              </a:prstGeom>
              <a:solidFill>
                <a:srgbClr val="00499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69" name="Rectangle 305"/>
              <p:cNvSpPr>
                <a:spLocks noChangeArrowheads="1"/>
              </p:cNvSpPr>
              <p:nvPr/>
            </p:nvSpPr>
            <p:spPr bwMode="auto">
              <a:xfrm>
                <a:off x="3987" y="2899"/>
                <a:ext cx="297" cy="11"/>
              </a:xfrm>
              <a:prstGeom prst="rect">
                <a:avLst/>
              </a:prstGeom>
              <a:solidFill>
                <a:srgbClr val="00489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70" name="Rectangle 306"/>
              <p:cNvSpPr>
                <a:spLocks noChangeArrowheads="1"/>
              </p:cNvSpPr>
              <p:nvPr/>
            </p:nvSpPr>
            <p:spPr bwMode="auto">
              <a:xfrm>
                <a:off x="3987" y="2910"/>
                <a:ext cx="297" cy="11"/>
              </a:xfrm>
              <a:prstGeom prst="rect">
                <a:avLst/>
              </a:prstGeom>
              <a:solidFill>
                <a:srgbClr val="0048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71" name="Rectangle 307"/>
              <p:cNvSpPr>
                <a:spLocks noChangeArrowheads="1"/>
              </p:cNvSpPr>
              <p:nvPr/>
            </p:nvSpPr>
            <p:spPr bwMode="auto">
              <a:xfrm>
                <a:off x="3987" y="2921"/>
                <a:ext cx="297" cy="13"/>
              </a:xfrm>
              <a:prstGeom prst="rect">
                <a:avLst/>
              </a:prstGeom>
              <a:solidFill>
                <a:srgbClr val="00478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72" name="Rectangle 308"/>
              <p:cNvSpPr>
                <a:spLocks noChangeArrowheads="1"/>
              </p:cNvSpPr>
              <p:nvPr/>
            </p:nvSpPr>
            <p:spPr bwMode="auto">
              <a:xfrm>
                <a:off x="3987" y="2934"/>
                <a:ext cx="297" cy="11"/>
              </a:xfrm>
              <a:prstGeom prst="rect">
                <a:avLst/>
              </a:prstGeom>
              <a:solidFill>
                <a:srgbClr val="00468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73" name="Rectangle 309"/>
              <p:cNvSpPr>
                <a:spLocks noChangeArrowheads="1"/>
              </p:cNvSpPr>
              <p:nvPr/>
            </p:nvSpPr>
            <p:spPr bwMode="auto">
              <a:xfrm>
                <a:off x="3987" y="2945"/>
                <a:ext cx="297" cy="12"/>
              </a:xfrm>
              <a:prstGeom prst="rect">
                <a:avLst/>
              </a:prstGeom>
              <a:solidFill>
                <a:srgbClr val="00458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74" name="Rectangle 310"/>
              <p:cNvSpPr>
                <a:spLocks noChangeArrowheads="1"/>
              </p:cNvSpPr>
              <p:nvPr/>
            </p:nvSpPr>
            <p:spPr bwMode="auto">
              <a:xfrm>
                <a:off x="3987" y="2957"/>
                <a:ext cx="297" cy="12"/>
              </a:xfrm>
              <a:prstGeom prst="rect">
                <a:avLst/>
              </a:prstGeom>
              <a:solidFill>
                <a:srgbClr val="00448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75" name="Rectangle 311"/>
              <p:cNvSpPr>
                <a:spLocks noChangeArrowheads="1"/>
              </p:cNvSpPr>
              <p:nvPr/>
            </p:nvSpPr>
            <p:spPr bwMode="auto">
              <a:xfrm>
                <a:off x="3987" y="2969"/>
                <a:ext cx="297" cy="12"/>
              </a:xfrm>
              <a:prstGeom prst="rect">
                <a:avLst/>
              </a:prstGeom>
              <a:solidFill>
                <a:srgbClr val="00448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76" name="Rectangle 312"/>
              <p:cNvSpPr>
                <a:spLocks noChangeArrowheads="1"/>
              </p:cNvSpPr>
              <p:nvPr/>
            </p:nvSpPr>
            <p:spPr bwMode="auto">
              <a:xfrm>
                <a:off x="3987" y="2981"/>
                <a:ext cx="297" cy="11"/>
              </a:xfrm>
              <a:prstGeom prst="rect">
                <a:avLst/>
              </a:prstGeom>
              <a:solidFill>
                <a:srgbClr val="00438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77" name="Rectangle 313"/>
              <p:cNvSpPr>
                <a:spLocks noChangeArrowheads="1"/>
              </p:cNvSpPr>
              <p:nvPr/>
            </p:nvSpPr>
            <p:spPr bwMode="auto">
              <a:xfrm>
                <a:off x="3987" y="2992"/>
                <a:ext cx="297" cy="12"/>
              </a:xfrm>
              <a:prstGeom prst="rect">
                <a:avLst/>
              </a:prstGeom>
              <a:solidFill>
                <a:srgbClr val="00428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78" name="Rectangle 314"/>
              <p:cNvSpPr>
                <a:spLocks noChangeArrowheads="1"/>
              </p:cNvSpPr>
              <p:nvPr/>
            </p:nvSpPr>
            <p:spPr bwMode="auto">
              <a:xfrm>
                <a:off x="3987" y="3004"/>
                <a:ext cx="297" cy="11"/>
              </a:xfrm>
              <a:prstGeom prst="rect">
                <a:avLst/>
              </a:prstGeom>
              <a:solidFill>
                <a:srgbClr val="00418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79" name="Rectangle 315"/>
              <p:cNvSpPr>
                <a:spLocks noChangeArrowheads="1"/>
              </p:cNvSpPr>
              <p:nvPr/>
            </p:nvSpPr>
            <p:spPr bwMode="auto">
              <a:xfrm>
                <a:off x="3987" y="3015"/>
                <a:ext cx="297" cy="11"/>
              </a:xfrm>
              <a:prstGeom prst="rect">
                <a:avLst/>
              </a:prstGeom>
              <a:solidFill>
                <a:srgbClr val="00418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80" name="Rectangle 316"/>
              <p:cNvSpPr>
                <a:spLocks noChangeArrowheads="1"/>
              </p:cNvSpPr>
              <p:nvPr/>
            </p:nvSpPr>
            <p:spPr bwMode="auto">
              <a:xfrm>
                <a:off x="3987" y="3026"/>
                <a:ext cx="297" cy="13"/>
              </a:xfrm>
              <a:prstGeom prst="rect">
                <a:avLst/>
              </a:prstGeom>
              <a:solidFill>
                <a:srgbClr val="00408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81" name="Rectangle 317"/>
              <p:cNvSpPr>
                <a:spLocks noChangeArrowheads="1"/>
              </p:cNvSpPr>
              <p:nvPr/>
            </p:nvSpPr>
            <p:spPr bwMode="auto">
              <a:xfrm>
                <a:off x="3987" y="3039"/>
                <a:ext cx="297" cy="11"/>
              </a:xfrm>
              <a:prstGeom prst="rect">
                <a:avLst/>
              </a:prstGeom>
              <a:solidFill>
                <a:srgbClr val="004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82" name="Rectangle 318"/>
              <p:cNvSpPr>
                <a:spLocks noChangeArrowheads="1"/>
              </p:cNvSpPr>
              <p:nvPr/>
            </p:nvSpPr>
            <p:spPr bwMode="auto">
              <a:xfrm>
                <a:off x="3987" y="3050"/>
                <a:ext cx="297" cy="13"/>
              </a:xfrm>
              <a:prstGeom prst="rect">
                <a:avLst/>
              </a:prstGeom>
              <a:solidFill>
                <a:srgbClr val="003F7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83" name="Rectangle 319"/>
              <p:cNvSpPr>
                <a:spLocks noChangeArrowheads="1"/>
              </p:cNvSpPr>
              <p:nvPr/>
            </p:nvSpPr>
            <p:spPr bwMode="auto">
              <a:xfrm>
                <a:off x="3987" y="3063"/>
                <a:ext cx="297" cy="11"/>
              </a:xfrm>
              <a:prstGeom prst="rect">
                <a:avLst/>
              </a:prstGeom>
              <a:solidFill>
                <a:srgbClr val="003E7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84" name="Rectangle 320"/>
              <p:cNvSpPr>
                <a:spLocks noChangeArrowheads="1"/>
              </p:cNvSpPr>
              <p:nvPr/>
            </p:nvSpPr>
            <p:spPr bwMode="auto">
              <a:xfrm>
                <a:off x="3987" y="3074"/>
                <a:ext cx="297" cy="12"/>
              </a:xfrm>
              <a:prstGeom prst="rect">
                <a:avLst/>
              </a:prstGeom>
              <a:solidFill>
                <a:srgbClr val="003D7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85" name="Rectangle 321"/>
              <p:cNvSpPr>
                <a:spLocks noChangeArrowheads="1"/>
              </p:cNvSpPr>
              <p:nvPr/>
            </p:nvSpPr>
            <p:spPr bwMode="auto">
              <a:xfrm>
                <a:off x="3987" y="3086"/>
                <a:ext cx="297" cy="11"/>
              </a:xfrm>
              <a:prstGeom prst="rect">
                <a:avLst/>
              </a:prstGeom>
              <a:solidFill>
                <a:srgbClr val="003D7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86" name="Rectangle 322"/>
              <p:cNvSpPr>
                <a:spLocks noChangeArrowheads="1"/>
              </p:cNvSpPr>
              <p:nvPr/>
            </p:nvSpPr>
            <p:spPr bwMode="auto">
              <a:xfrm>
                <a:off x="3987" y="3097"/>
                <a:ext cx="297" cy="13"/>
              </a:xfrm>
              <a:prstGeom prst="rect">
                <a:avLst/>
              </a:prstGeom>
              <a:solidFill>
                <a:srgbClr val="003C7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87" name="Rectangle 323"/>
              <p:cNvSpPr>
                <a:spLocks noChangeArrowheads="1"/>
              </p:cNvSpPr>
              <p:nvPr/>
            </p:nvSpPr>
            <p:spPr bwMode="auto">
              <a:xfrm>
                <a:off x="3987" y="3110"/>
                <a:ext cx="297" cy="11"/>
              </a:xfrm>
              <a:prstGeom prst="rect">
                <a:avLst/>
              </a:prstGeom>
              <a:solidFill>
                <a:srgbClr val="003C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88" name="Rectangle 324"/>
              <p:cNvSpPr>
                <a:spLocks noChangeArrowheads="1"/>
              </p:cNvSpPr>
              <p:nvPr/>
            </p:nvSpPr>
            <p:spPr bwMode="auto">
              <a:xfrm>
                <a:off x="3987" y="3121"/>
                <a:ext cx="297" cy="12"/>
              </a:xfrm>
              <a:prstGeom prst="rect">
                <a:avLst/>
              </a:prstGeom>
              <a:solidFill>
                <a:srgbClr val="003B7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89" name="Rectangle 325"/>
              <p:cNvSpPr>
                <a:spLocks noChangeArrowheads="1"/>
              </p:cNvSpPr>
              <p:nvPr/>
            </p:nvSpPr>
            <p:spPr bwMode="auto">
              <a:xfrm>
                <a:off x="3987" y="3133"/>
                <a:ext cx="297" cy="11"/>
              </a:xfrm>
              <a:prstGeom prst="rect">
                <a:avLst/>
              </a:prstGeom>
              <a:solidFill>
                <a:srgbClr val="003B7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90" name="Rectangle 326"/>
              <p:cNvSpPr>
                <a:spLocks noChangeArrowheads="1"/>
              </p:cNvSpPr>
              <p:nvPr/>
            </p:nvSpPr>
            <p:spPr bwMode="auto">
              <a:xfrm>
                <a:off x="3987" y="3144"/>
                <a:ext cx="297" cy="11"/>
              </a:xfrm>
              <a:prstGeom prst="rect">
                <a:avLst/>
              </a:prstGeom>
              <a:solidFill>
                <a:srgbClr val="003A7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91" name="Rectangle 327"/>
              <p:cNvSpPr>
                <a:spLocks noChangeArrowheads="1"/>
              </p:cNvSpPr>
              <p:nvPr/>
            </p:nvSpPr>
            <p:spPr bwMode="auto">
              <a:xfrm>
                <a:off x="3987" y="3155"/>
                <a:ext cx="297" cy="12"/>
              </a:xfrm>
              <a:prstGeom prst="rect">
                <a:avLst/>
              </a:prstGeom>
              <a:solidFill>
                <a:srgbClr val="00397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92" name="Rectangle 328"/>
              <p:cNvSpPr>
                <a:spLocks noChangeArrowheads="1"/>
              </p:cNvSpPr>
              <p:nvPr/>
            </p:nvSpPr>
            <p:spPr bwMode="auto">
              <a:xfrm>
                <a:off x="3987" y="3167"/>
                <a:ext cx="297" cy="12"/>
              </a:xfrm>
              <a:prstGeom prst="rect">
                <a:avLst/>
              </a:prstGeom>
              <a:solidFill>
                <a:srgbClr val="00387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93" name="Rectangle 329"/>
              <p:cNvSpPr>
                <a:spLocks noChangeArrowheads="1"/>
              </p:cNvSpPr>
              <p:nvPr/>
            </p:nvSpPr>
            <p:spPr bwMode="auto">
              <a:xfrm>
                <a:off x="3987" y="3179"/>
                <a:ext cx="297" cy="13"/>
              </a:xfrm>
              <a:prstGeom prst="rect">
                <a:avLst/>
              </a:prstGeom>
              <a:solidFill>
                <a:srgbClr val="0038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94" name="Rectangle 330"/>
              <p:cNvSpPr>
                <a:spLocks noChangeArrowheads="1"/>
              </p:cNvSpPr>
              <p:nvPr/>
            </p:nvSpPr>
            <p:spPr bwMode="auto">
              <a:xfrm>
                <a:off x="3987" y="3192"/>
                <a:ext cx="297" cy="11"/>
              </a:xfrm>
              <a:prstGeom prst="rect">
                <a:avLst/>
              </a:prstGeom>
              <a:solidFill>
                <a:srgbClr val="0038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95" name="Rectangle 331"/>
              <p:cNvSpPr>
                <a:spLocks noChangeArrowheads="1"/>
              </p:cNvSpPr>
              <p:nvPr/>
            </p:nvSpPr>
            <p:spPr bwMode="auto">
              <a:xfrm>
                <a:off x="3987" y="3203"/>
                <a:ext cx="297" cy="12"/>
              </a:xfrm>
              <a:prstGeom prst="rect">
                <a:avLst/>
              </a:prstGeom>
              <a:solidFill>
                <a:srgbClr val="0037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96" name="Rectangle 332"/>
              <p:cNvSpPr>
                <a:spLocks noChangeArrowheads="1"/>
              </p:cNvSpPr>
              <p:nvPr/>
            </p:nvSpPr>
            <p:spPr bwMode="auto">
              <a:xfrm>
                <a:off x="3987" y="3215"/>
                <a:ext cx="297" cy="11"/>
              </a:xfrm>
              <a:prstGeom prst="rect">
                <a:avLst/>
              </a:prstGeom>
              <a:solidFill>
                <a:srgbClr val="00366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97" name="Rectangle 333"/>
              <p:cNvSpPr>
                <a:spLocks noChangeArrowheads="1"/>
              </p:cNvSpPr>
              <p:nvPr/>
            </p:nvSpPr>
            <p:spPr bwMode="auto">
              <a:xfrm>
                <a:off x="3987" y="3226"/>
                <a:ext cx="297" cy="11"/>
              </a:xfrm>
              <a:prstGeom prst="rect">
                <a:avLst/>
              </a:prstGeom>
              <a:solidFill>
                <a:srgbClr val="00366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98" name="Rectangle 334"/>
              <p:cNvSpPr>
                <a:spLocks noChangeArrowheads="1"/>
              </p:cNvSpPr>
              <p:nvPr/>
            </p:nvSpPr>
            <p:spPr bwMode="auto">
              <a:xfrm>
                <a:off x="3987" y="3237"/>
                <a:ext cx="297" cy="24"/>
              </a:xfrm>
              <a:prstGeom prst="rect">
                <a:avLst/>
              </a:prstGeom>
              <a:solidFill>
                <a:srgbClr val="00366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199" name="Rectangle 335"/>
              <p:cNvSpPr>
                <a:spLocks noChangeArrowheads="1"/>
              </p:cNvSpPr>
              <p:nvPr/>
            </p:nvSpPr>
            <p:spPr bwMode="auto">
              <a:xfrm>
                <a:off x="3987" y="3261"/>
                <a:ext cx="297" cy="12"/>
              </a:xfrm>
              <a:prstGeom prst="rect">
                <a:avLst/>
              </a:prstGeom>
              <a:solidFill>
                <a:srgbClr val="00356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200" name="Rectangle 336"/>
              <p:cNvSpPr>
                <a:spLocks noChangeArrowheads="1"/>
              </p:cNvSpPr>
              <p:nvPr/>
            </p:nvSpPr>
            <p:spPr bwMode="auto">
              <a:xfrm>
                <a:off x="3987" y="3273"/>
                <a:ext cx="297" cy="11"/>
              </a:xfrm>
              <a:prstGeom prst="rect">
                <a:avLst/>
              </a:prstGeom>
              <a:solidFill>
                <a:srgbClr val="00356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201" name="Rectangle 337"/>
              <p:cNvSpPr>
                <a:spLocks noChangeArrowheads="1"/>
              </p:cNvSpPr>
              <p:nvPr/>
            </p:nvSpPr>
            <p:spPr bwMode="auto">
              <a:xfrm>
                <a:off x="3987" y="3284"/>
                <a:ext cx="297" cy="23"/>
              </a:xfrm>
              <a:prstGeom prst="rect">
                <a:avLst/>
              </a:prstGeom>
              <a:solidFill>
                <a:srgbClr val="00346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202" name="Rectangle 338"/>
              <p:cNvSpPr>
                <a:spLocks noChangeArrowheads="1"/>
              </p:cNvSpPr>
              <p:nvPr/>
            </p:nvSpPr>
            <p:spPr bwMode="auto">
              <a:xfrm>
                <a:off x="3987" y="3307"/>
                <a:ext cx="297" cy="14"/>
              </a:xfrm>
              <a:prstGeom prst="rect">
                <a:avLst/>
              </a:prstGeom>
              <a:solidFill>
                <a:srgbClr val="00336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203" name="Rectangle 339"/>
              <p:cNvSpPr>
                <a:spLocks noChangeArrowheads="1"/>
              </p:cNvSpPr>
              <p:nvPr/>
            </p:nvSpPr>
            <p:spPr bwMode="auto">
              <a:xfrm>
                <a:off x="3987" y="3321"/>
                <a:ext cx="297" cy="11"/>
              </a:xfrm>
              <a:prstGeom prst="rect">
                <a:avLst/>
              </a:prstGeom>
              <a:solidFill>
                <a:srgbClr val="0032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204" name="Rectangle 340"/>
              <p:cNvSpPr>
                <a:spLocks noChangeArrowheads="1"/>
              </p:cNvSpPr>
              <p:nvPr/>
            </p:nvSpPr>
            <p:spPr bwMode="auto">
              <a:xfrm>
                <a:off x="3987" y="3332"/>
                <a:ext cx="297" cy="12"/>
              </a:xfrm>
              <a:prstGeom prst="rect">
                <a:avLst/>
              </a:prstGeom>
              <a:solidFill>
                <a:srgbClr val="00326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205" name="Rectangle 341"/>
              <p:cNvSpPr>
                <a:spLocks noChangeArrowheads="1"/>
              </p:cNvSpPr>
              <p:nvPr/>
            </p:nvSpPr>
            <p:spPr bwMode="auto">
              <a:xfrm>
                <a:off x="3987" y="3344"/>
                <a:ext cx="297" cy="22"/>
              </a:xfrm>
              <a:prstGeom prst="rect">
                <a:avLst/>
              </a:prstGeom>
              <a:solidFill>
                <a:srgbClr val="00326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206" name="Rectangle 342"/>
              <p:cNvSpPr>
                <a:spLocks noChangeArrowheads="1"/>
              </p:cNvSpPr>
              <p:nvPr/>
            </p:nvSpPr>
            <p:spPr bwMode="auto">
              <a:xfrm>
                <a:off x="3987" y="3366"/>
                <a:ext cx="297" cy="12"/>
              </a:xfrm>
              <a:prstGeom prst="rect">
                <a:avLst/>
              </a:prstGeom>
              <a:solidFill>
                <a:srgbClr val="00316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207" name="Rectangle 343"/>
              <p:cNvSpPr>
                <a:spLocks noChangeArrowheads="1"/>
              </p:cNvSpPr>
              <p:nvPr/>
            </p:nvSpPr>
            <p:spPr bwMode="auto">
              <a:xfrm>
                <a:off x="3987" y="3378"/>
                <a:ext cx="297" cy="12"/>
              </a:xfrm>
              <a:prstGeom prst="rect">
                <a:avLst/>
              </a:prstGeom>
              <a:solidFill>
                <a:srgbClr val="00316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208" name="Rectangle 344"/>
              <p:cNvSpPr>
                <a:spLocks noChangeArrowheads="1"/>
              </p:cNvSpPr>
              <p:nvPr/>
            </p:nvSpPr>
            <p:spPr bwMode="auto">
              <a:xfrm>
                <a:off x="3987" y="3390"/>
                <a:ext cx="297" cy="23"/>
              </a:xfrm>
              <a:prstGeom prst="rect">
                <a:avLst/>
              </a:prstGeom>
              <a:solidFill>
                <a:srgbClr val="00316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209" name="Rectangle 345"/>
              <p:cNvSpPr>
                <a:spLocks noChangeArrowheads="1"/>
              </p:cNvSpPr>
              <p:nvPr/>
            </p:nvSpPr>
            <p:spPr bwMode="auto">
              <a:xfrm>
                <a:off x="3987" y="3413"/>
                <a:ext cx="297" cy="48"/>
              </a:xfrm>
              <a:prstGeom prst="rect">
                <a:avLst/>
              </a:prstGeom>
              <a:solidFill>
                <a:srgbClr val="00306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210" name="Rectangle 346"/>
              <p:cNvSpPr>
                <a:spLocks noChangeArrowheads="1"/>
              </p:cNvSpPr>
              <p:nvPr/>
            </p:nvSpPr>
            <p:spPr bwMode="auto">
              <a:xfrm>
                <a:off x="3987" y="3461"/>
                <a:ext cx="297" cy="23"/>
              </a:xfrm>
              <a:prstGeom prst="rect">
                <a:avLst/>
              </a:prstGeom>
              <a:solidFill>
                <a:srgbClr val="002F5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211" name="Rectangle 347"/>
              <p:cNvSpPr>
                <a:spLocks noChangeArrowheads="1"/>
              </p:cNvSpPr>
              <p:nvPr/>
            </p:nvSpPr>
            <p:spPr bwMode="auto">
              <a:xfrm>
                <a:off x="3987" y="3484"/>
                <a:ext cx="297" cy="11"/>
              </a:xfrm>
              <a:prstGeom prst="rect">
                <a:avLst/>
              </a:prstGeom>
              <a:solidFill>
                <a:srgbClr val="002F5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212" name="Rectangle 348"/>
              <p:cNvSpPr>
                <a:spLocks noChangeArrowheads="1"/>
              </p:cNvSpPr>
              <p:nvPr/>
            </p:nvSpPr>
            <p:spPr bwMode="auto">
              <a:xfrm>
                <a:off x="3987" y="2044"/>
                <a:ext cx="297" cy="1451"/>
              </a:xfrm>
              <a:prstGeom prst="rect">
                <a:avLst/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213" name="Rectangle 349"/>
              <p:cNvSpPr>
                <a:spLocks noChangeArrowheads="1"/>
              </p:cNvSpPr>
              <p:nvPr/>
            </p:nvSpPr>
            <p:spPr bwMode="auto">
              <a:xfrm>
                <a:off x="1600" y="3237"/>
                <a:ext cx="296" cy="258"/>
              </a:xfrm>
              <a:prstGeom prst="rect">
                <a:avLst/>
              </a:prstGeom>
              <a:gradFill rotWithShape="1">
                <a:gsLst>
                  <a:gs pos="0">
                    <a:srgbClr val="777777"/>
                  </a:gs>
                  <a:gs pos="100000">
                    <a:schemeClr val="bg1"/>
                  </a:gs>
                </a:gsLst>
                <a:lin ang="5400000" scaled="1"/>
              </a:gra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214" name="Rectangle 350"/>
              <p:cNvSpPr>
                <a:spLocks noChangeArrowheads="1"/>
              </p:cNvSpPr>
              <p:nvPr/>
            </p:nvSpPr>
            <p:spPr bwMode="auto">
              <a:xfrm>
                <a:off x="2491" y="3425"/>
                <a:ext cx="297" cy="70"/>
              </a:xfrm>
              <a:prstGeom prst="rect">
                <a:avLst/>
              </a:prstGeom>
              <a:gradFill rotWithShape="1">
                <a:gsLst>
                  <a:gs pos="0">
                    <a:srgbClr val="777777"/>
                  </a:gs>
                  <a:gs pos="100000">
                    <a:schemeClr val="bg1"/>
                  </a:gs>
                </a:gsLst>
                <a:lin ang="5400000" scaled="1"/>
              </a:gra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215" name="Rectangle 351"/>
              <p:cNvSpPr>
                <a:spLocks noChangeArrowheads="1"/>
              </p:cNvSpPr>
              <p:nvPr/>
            </p:nvSpPr>
            <p:spPr bwMode="auto">
              <a:xfrm>
                <a:off x="3393" y="3226"/>
                <a:ext cx="297" cy="269"/>
              </a:xfrm>
              <a:prstGeom prst="rect">
                <a:avLst/>
              </a:prstGeom>
              <a:gradFill rotWithShape="1">
                <a:gsLst>
                  <a:gs pos="0">
                    <a:srgbClr val="777777"/>
                  </a:gs>
                  <a:gs pos="100000">
                    <a:schemeClr val="bg1"/>
                  </a:gs>
                </a:gsLst>
                <a:lin ang="5400000" scaled="1"/>
              </a:gra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216" name="Rectangle 352"/>
              <p:cNvSpPr>
                <a:spLocks noChangeArrowheads="1"/>
              </p:cNvSpPr>
              <p:nvPr/>
            </p:nvSpPr>
            <p:spPr bwMode="auto">
              <a:xfrm>
                <a:off x="4284" y="3250"/>
                <a:ext cx="297" cy="245"/>
              </a:xfrm>
              <a:prstGeom prst="rect">
                <a:avLst/>
              </a:prstGeom>
              <a:gradFill rotWithShape="1">
                <a:gsLst>
                  <a:gs pos="0">
                    <a:srgbClr val="777777"/>
                  </a:gs>
                  <a:gs pos="100000">
                    <a:schemeClr val="bg1"/>
                  </a:gs>
                </a:gsLst>
                <a:lin ang="5400000" scaled="1"/>
              </a:gra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1217" name="Rectangle 353"/>
              <p:cNvSpPr>
                <a:spLocks noChangeArrowheads="1"/>
              </p:cNvSpPr>
              <p:nvPr/>
            </p:nvSpPr>
            <p:spPr bwMode="auto">
              <a:xfrm>
                <a:off x="1387" y="1833"/>
                <a:ext cx="155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85%</a:t>
                </a:r>
              </a:p>
            </p:txBody>
          </p:sp>
          <p:sp>
            <p:nvSpPr>
              <p:cNvPr id="421218" name="Rectangle 354"/>
              <p:cNvSpPr>
                <a:spLocks noChangeArrowheads="1"/>
              </p:cNvSpPr>
              <p:nvPr/>
            </p:nvSpPr>
            <p:spPr bwMode="auto">
              <a:xfrm>
                <a:off x="2290" y="1647"/>
                <a:ext cx="155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96%</a:t>
                </a:r>
              </a:p>
            </p:txBody>
          </p:sp>
          <p:sp>
            <p:nvSpPr>
              <p:cNvPr id="421219" name="Rectangle 355"/>
              <p:cNvSpPr>
                <a:spLocks noChangeArrowheads="1"/>
              </p:cNvSpPr>
              <p:nvPr/>
            </p:nvSpPr>
            <p:spPr bwMode="auto">
              <a:xfrm>
                <a:off x="3180" y="1847"/>
                <a:ext cx="155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84%</a:t>
                </a:r>
              </a:p>
            </p:txBody>
          </p:sp>
          <p:sp>
            <p:nvSpPr>
              <p:cNvPr id="421220" name="Rectangle 356"/>
              <p:cNvSpPr>
                <a:spLocks noChangeArrowheads="1"/>
              </p:cNvSpPr>
              <p:nvPr/>
            </p:nvSpPr>
            <p:spPr bwMode="auto">
              <a:xfrm>
                <a:off x="4083" y="1810"/>
                <a:ext cx="155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86%</a:t>
                </a:r>
              </a:p>
            </p:txBody>
          </p:sp>
          <p:sp>
            <p:nvSpPr>
              <p:cNvPr id="421221" name="Rectangle 357"/>
              <p:cNvSpPr>
                <a:spLocks noChangeArrowheads="1"/>
              </p:cNvSpPr>
              <p:nvPr/>
            </p:nvSpPr>
            <p:spPr bwMode="auto">
              <a:xfrm>
                <a:off x="1695" y="3004"/>
                <a:ext cx="155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15%</a:t>
                </a:r>
              </a:p>
            </p:txBody>
          </p:sp>
          <p:sp>
            <p:nvSpPr>
              <p:cNvPr id="421222" name="Rectangle 358"/>
              <p:cNvSpPr>
                <a:spLocks noChangeArrowheads="1"/>
              </p:cNvSpPr>
              <p:nvPr/>
            </p:nvSpPr>
            <p:spPr bwMode="auto">
              <a:xfrm>
                <a:off x="2604" y="3015"/>
                <a:ext cx="104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4%</a:t>
                </a:r>
              </a:p>
            </p:txBody>
          </p:sp>
          <p:sp>
            <p:nvSpPr>
              <p:cNvPr id="421223" name="Rectangle 359"/>
              <p:cNvSpPr>
                <a:spLocks noChangeArrowheads="1"/>
              </p:cNvSpPr>
              <p:nvPr/>
            </p:nvSpPr>
            <p:spPr bwMode="auto">
              <a:xfrm>
                <a:off x="3489" y="2992"/>
                <a:ext cx="155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16%</a:t>
                </a:r>
              </a:p>
            </p:txBody>
          </p:sp>
          <p:sp>
            <p:nvSpPr>
              <p:cNvPr id="421224" name="Rectangle 360"/>
              <p:cNvSpPr>
                <a:spLocks noChangeArrowheads="1"/>
              </p:cNvSpPr>
              <p:nvPr/>
            </p:nvSpPr>
            <p:spPr bwMode="auto">
              <a:xfrm>
                <a:off x="4381" y="3015"/>
                <a:ext cx="155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14%</a:t>
                </a:r>
              </a:p>
            </p:txBody>
          </p:sp>
          <p:sp>
            <p:nvSpPr>
              <p:cNvPr id="421225" name="Rectangle 361"/>
              <p:cNvSpPr>
                <a:spLocks noChangeArrowheads="1"/>
              </p:cNvSpPr>
              <p:nvPr/>
            </p:nvSpPr>
            <p:spPr bwMode="auto">
              <a:xfrm>
                <a:off x="1416" y="2565"/>
                <a:ext cx="67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SI</a:t>
                </a:r>
              </a:p>
            </p:txBody>
          </p:sp>
          <p:sp>
            <p:nvSpPr>
              <p:cNvPr id="421226" name="Rectangle 362"/>
              <p:cNvSpPr>
                <a:spLocks noChangeArrowheads="1"/>
              </p:cNvSpPr>
              <p:nvPr/>
            </p:nvSpPr>
            <p:spPr bwMode="auto">
              <a:xfrm>
                <a:off x="2599" y="3265"/>
                <a:ext cx="121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NO</a:t>
                </a:r>
              </a:p>
            </p:txBody>
          </p:sp>
          <p:sp>
            <p:nvSpPr>
              <p:cNvPr id="421227" name="Rectangle 363"/>
              <p:cNvSpPr>
                <a:spLocks noChangeArrowheads="1"/>
              </p:cNvSpPr>
              <p:nvPr/>
            </p:nvSpPr>
            <p:spPr bwMode="auto">
              <a:xfrm>
                <a:off x="3184" y="2565"/>
                <a:ext cx="67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SI</a:t>
                </a:r>
              </a:p>
            </p:txBody>
          </p:sp>
          <p:sp>
            <p:nvSpPr>
              <p:cNvPr id="421228" name="Rectangle 364"/>
              <p:cNvSpPr>
                <a:spLocks noChangeArrowheads="1"/>
              </p:cNvSpPr>
              <p:nvPr/>
            </p:nvSpPr>
            <p:spPr bwMode="auto">
              <a:xfrm>
                <a:off x="3507" y="3265"/>
                <a:ext cx="122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NO</a:t>
                </a:r>
              </a:p>
            </p:txBody>
          </p:sp>
          <p:sp>
            <p:nvSpPr>
              <p:cNvPr id="421229" name="Rectangle 365"/>
              <p:cNvSpPr>
                <a:spLocks noChangeArrowheads="1"/>
              </p:cNvSpPr>
              <p:nvPr/>
            </p:nvSpPr>
            <p:spPr bwMode="auto">
              <a:xfrm>
                <a:off x="2278" y="2565"/>
                <a:ext cx="66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SI</a:t>
                </a:r>
              </a:p>
            </p:txBody>
          </p:sp>
          <p:sp>
            <p:nvSpPr>
              <p:cNvPr id="421230" name="Rectangle 366"/>
              <p:cNvSpPr>
                <a:spLocks noChangeArrowheads="1"/>
              </p:cNvSpPr>
              <p:nvPr/>
            </p:nvSpPr>
            <p:spPr bwMode="auto">
              <a:xfrm>
                <a:off x="1691" y="3265"/>
                <a:ext cx="122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NO</a:t>
                </a:r>
              </a:p>
            </p:txBody>
          </p:sp>
          <p:sp>
            <p:nvSpPr>
              <p:cNvPr id="421231" name="Rectangle 367"/>
              <p:cNvSpPr>
                <a:spLocks noChangeArrowheads="1"/>
              </p:cNvSpPr>
              <p:nvPr/>
            </p:nvSpPr>
            <p:spPr bwMode="auto">
              <a:xfrm>
                <a:off x="4369" y="3315"/>
                <a:ext cx="121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NO</a:t>
                </a:r>
              </a:p>
            </p:txBody>
          </p:sp>
          <p:sp>
            <p:nvSpPr>
              <p:cNvPr id="421232" name="Rectangle 368"/>
              <p:cNvSpPr>
                <a:spLocks noChangeArrowheads="1"/>
              </p:cNvSpPr>
              <p:nvPr/>
            </p:nvSpPr>
            <p:spPr bwMode="auto">
              <a:xfrm>
                <a:off x="4092" y="2565"/>
                <a:ext cx="67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SI</a:t>
                </a:r>
              </a:p>
            </p:txBody>
          </p:sp>
        </p:grpSp>
      </p:grpSp>
      <p:sp>
        <p:nvSpPr>
          <p:cNvPr id="421233" name="Text Box 369"/>
          <p:cNvSpPr txBox="1">
            <a:spLocks noChangeArrowheads="1"/>
          </p:cNvSpPr>
          <p:nvPr/>
        </p:nvSpPr>
        <p:spPr bwMode="auto">
          <a:xfrm>
            <a:off x="2916238" y="6021388"/>
            <a:ext cx="2836862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pic>
        <p:nvPicPr>
          <p:cNvPr id="421234" name="Picture 37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F30F6-AE48-4196-B628-A5CB5EB65CCD}" type="slidenum">
              <a:rPr lang="en-US"/>
              <a:pPr/>
              <a:t>22</a:t>
            </a:fld>
            <a:endParaRPr lang="en-US"/>
          </a:p>
        </p:txBody>
      </p:sp>
      <p:sp>
        <p:nvSpPr>
          <p:cNvPr id="421890" name="Rectangle 2"/>
          <p:cNvSpPr>
            <a:spLocks noChangeArrowheads="1"/>
          </p:cNvSpPr>
          <p:nvPr/>
        </p:nvSpPr>
        <p:spPr bwMode="auto">
          <a:xfrm>
            <a:off x="611188" y="620713"/>
            <a:ext cx="65532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S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Lectores de la Revista "La Onda“</a:t>
            </a:r>
          </a:p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Género	</a:t>
            </a:r>
            <a:r>
              <a:rPr lang="es-ES" sz="2000" b="0"/>
              <a:t>			      </a:t>
            </a:r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Nivel Socioeconómico</a:t>
            </a:r>
            <a:endParaRPr lang="es-ES" sz="2000" b="0"/>
          </a:p>
        </p:txBody>
      </p:sp>
      <p:grpSp>
        <p:nvGrpSpPr>
          <p:cNvPr id="421891" name="Group 3"/>
          <p:cNvGrpSpPr>
            <a:grpSpLocks/>
          </p:cNvGrpSpPr>
          <p:nvPr/>
        </p:nvGrpSpPr>
        <p:grpSpPr bwMode="auto">
          <a:xfrm>
            <a:off x="611188" y="1484313"/>
            <a:ext cx="2779712" cy="4464050"/>
            <a:chOff x="884" y="935"/>
            <a:chExt cx="1751" cy="2812"/>
          </a:xfrm>
        </p:grpSpPr>
        <p:sp>
          <p:nvSpPr>
            <p:cNvPr id="421892" name="Rectangle 4"/>
            <p:cNvSpPr>
              <a:spLocks noChangeArrowheads="1"/>
            </p:cNvSpPr>
            <p:nvPr/>
          </p:nvSpPr>
          <p:spPr bwMode="auto">
            <a:xfrm>
              <a:off x="1006" y="3632"/>
              <a:ext cx="48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FEMENINO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1893" name="Rectangle 5"/>
            <p:cNvSpPr>
              <a:spLocks noChangeArrowheads="1"/>
            </p:cNvSpPr>
            <p:nvPr/>
          </p:nvSpPr>
          <p:spPr bwMode="auto">
            <a:xfrm>
              <a:off x="2007" y="3632"/>
              <a:ext cx="55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MASCULINO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1894" name="Rectangle 6"/>
            <p:cNvSpPr>
              <a:spLocks noChangeArrowheads="1"/>
            </p:cNvSpPr>
            <p:nvPr/>
          </p:nvSpPr>
          <p:spPr bwMode="auto">
            <a:xfrm>
              <a:off x="884" y="1117"/>
              <a:ext cx="360" cy="256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895" name="Rectangle 7"/>
            <p:cNvSpPr>
              <a:spLocks noChangeArrowheads="1"/>
            </p:cNvSpPr>
            <p:nvPr/>
          </p:nvSpPr>
          <p:spPr bwMode="auto">
            <a:xfrm>
              <a:off x="884" y="1373"/>
              <a:ext cx="360" cy="184"/>
            </a:xfrm>
            <a:prstGeom prst="rect">
              <a:avLst/>
            </a:prstGeom>
            <a:solidFill>
              <a:srgbClr val="0065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896" name="Rectangle 8"/>
            <p:cNvSpPr>
              <a:spLocks noChangeArrowheads="1"/>
            </p:cNvSpPr>
            <p:nvPr/>
          </p:nvSpPr>
          <p:spPr bwMode="auto">
            <a:xfrm>
              <a:off x="884" y="1557"/>
              <a:ext cx="360" cy="156"/>
            </a:xfrm>
            <a:prstGeom prst="rect">
              <a:avLst/>
            </a:prstGeom>
            <a:solidFill>
              <a:srgbClr val="0064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897" name="Rectangle 9"/>
            <p:cNvSpPr>
              <a:spLocks noChangeArrowheads="1"/>
            </p:cNvSpPr>
            <p:nvPr/>
          </p:nvSpPr>
          <p:spPr bwMode="auto">
            <a:xfrm>
              <a:off x="884" y="1713"/>
              <a:ext cx="360" cy="72"/>
            </a:xfrm>
            <a:prstGeom prst="rect">
              <a:avLst/>
            </a:prstGeom>
            <a:solidFill>
              <a:srgbClr val="0063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898" name="Rectangle 10"/>
            <p:cNvSpPr>
              <a:spLocks noChangeArrowheads="1"/>
            </p:cNvSpPr>
            <p:nvPr/>
          </p:nvSpPr>
          <p:spPr bwMode="auto">
            <a:xfrm>
              <a:off x="884" y="1785"/>
              <a:ext cx="360" cy="113"/>
            </a:xfrm>
            <a:prstGeom prst="rect">
              <a:avLst/>
            </a:prstGeom>
            <a:solidFill>
              <a:srgbClr val="0062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899" name="Rectangle 11"/>
            <p:cNvSpPr>
              <a:spLocks noChangeArrowheads="1"/>
            </p:cNvSpPr>
            <p:nvPr/>
          </p:nvSpPr>
          <p:spPr bwMode="auto">
            <a:xfrm>
              <a:off x="884" y="1898"/>
              <a:ext cx="360" cy="85"/>
            </a:xfrm>
            <a:prstGeom prst="rect">
              <a:avLst/>
            </a:prstGeom>
            <a:solidFill>
              <a:srgbClr val="0061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00" name="Rectangle 12"/>
            <p:cNvSpPr>
              <a:spLocks noChangeArrowheads="1"/>
            </p:cNvSpPr>
            <p:nvPr/>
          </p:nvSpPr>
          <p:spPr bwMode="auto">
            <a:xfrm>
              <a:off x="884" y="1983"/>
              <a:ext cx="360" cy="72"/>
            </a:xfrm>
            <a:prstGeom prst="rect">
              <a:avLst/>
            </a:prstGeom>
            <a:solidFill>
              <a:srgbClr val="006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01" name="Rectangle 13"/>
            <p:cNvSpPr>
              <a:spLocks noChangeArrowheads="1"/>
            </p:cNvSpPr>
            <p:nvPr/>
          </p:nvSpPr>
          <p:spPr bwMode="auto">
            <a:xfrm>
              <a:off x="884" y="2055"/>
              <a:ext cx="360" cy="83"/>
            </a:xfrm>
            <a:prstGeom prst="rect">
              <a:avLst/>
            </a:prstGeom>
            <a:solidFill>
              <a:srgbClr val="005F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02" name="Rectangle 14"/>
            <p:cNvSpPr>
              <a:spLocks noChangeArrowheads="1"/>
            </p:cNvSpPr>
            <p:nvPr/>
          </p:nvSpPr>
          <p:spPr bwMode="auto">
            <a:xfrm>
              <a:off x="884" y="2138"/>
              <a:ext cx="360" cy="44"/>
            </a:xfrm>
            <a:prstGeom prst="rect">
              <a:avLst/>
            </a:prstGeom>
            <a:solidFill>
              <a:srgbClr val="005E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03" name="Rectangle 15"/>
            <p:cNvSpPr>
              <a:spLocks noChangeArrowheads="1"/>
            </p:cNvSpPr>
            <p:nvPr/>
          </p:nvSpPr>
          <p:spPr bwMode="auto">
            <a:xfrm>
              <a:off x="884" y="2182"/>
              <a:ext cx="360" cy="71"/>
            </a:xfrm>
            <a:prstGeom prst="rect">
              <a:avLst/>
            </a:prstGeom>
            <a:solidFill>
              <a:srgbClr val="005D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04" name="Rectangle 16"/>
            <p:cNvSpPr>
              <a:spLocks noChangeArrowheads="1"/>
            </p:cNvSpPr>
            <p:nvPr/>
          </p:nvSpPr>
          <p:spPr bwMode="auto">
            <a:xfrm>
              <a:off x="884" y="2253"/>
              <a:ext cx="360" cy="55"/>
            </a:xfrm>
            <a:prstGeom prst="rect">
              <a:avLst/>
            </a:prstGeom>
            <a:solidFill>
              <a:srgbClr val="005C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05" name="Rectangle 17"/>
            <p:cNvSpPr>
              <a:spLocks noChangeArrowheads="1"/>
            </p:cNvSpPr>
            <p:nvPr/>
          </p:nvSpPr>
          <p:spPr bwMode="auto">
            <a:xfrm>
              <a:off x="884" y="2308"/>
              <a:ext cx="360" cy="58"/>
            </a:xfrm>
            <a:prstGeom prst="rect">
              <a:avLst/>
            </a:prstGeom>
            <a:solidFill>
              <a:srgbClr val="005B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06" name="Rectangle 18"/>
            <p:cNvSpPr>
              <a:spLocks noChangeArrowheads="1"/>
            </p:cNvSpPr>
            <p:nvPr/>
          </p:nvSpPr>
          <p:spPr bwMode="auto">
            <a:xfrm>
              <a:off x="884" y="2366"/>
              <a:ext cx="360" cy="71"/>
            </a:xfrm>
            <a:prstGeom prst="rect">
              <a:avLst/>
            </a:prstGeom>
            <a:solidFill>
              <a:srgbClr val="005A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07" name="Rectangle 19"/>
            <p:cNvSpPr>
              <a:spLocks noChangeArrowheads="1"/>
            </p:cNvSpPr>
            <p:nvPr/>
          </p:nvSpPr>
          <p:spPr bwMode="auto">
            <a:xfrm>
              <a:off x="884" y="2437"/>
              <a:ext cx="360" cy="58"/>
            </a:xfrm>
            <a:prstGeom prst="rect">
              <a:avLst/>
            </a:prstGeom>
            <a:solidFill>
              <a:srgbClr val="0059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08" name="Rectangle 20"/>
            <p:cNvSpPr>
              <a:spLocks noChangeArrowheads="1"/>
            </p:cNvSpPr>
            <p:nvPr/>
          </p:nvSpPr>
          <p:spPr bwMode="auto">
            <a:xfrm>
              <a:off x="884" y="2495"/>
              <a:ext cx="360" cy="55"/>
            </a:xfrm>
            <a:prstGeom prst="rect">
              <a:avLst/>
            </a:prstGeom>
            <a:solidFill>
              <a:srgbClr val="0058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09" name="Rectangle 21"/>
            <p:cNvSpPr>
              <a:spLocks noChangeArrowheads="1"/>
            </p:cNvSpPr>
            <p:nvPr/>
          </p:nvSpPr>
          <p:spPr bwMode="auto">
            <a:xfrm>
              <a:off x="884" y="2550"/>
              <a:ext cx="360" cy="72"/>
            </a:xfrm>
            <a:prstGeom prst="rect">
              <a:avLst/>
            </a:prstGeom>
            <a:solidFill>
              <a:srgbClr val="0057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10" name="Rectangle 22"/>
            <p:cNvSpPr>
              <a:spLocks noChangeArrowheads="1"/>
            </p:cNvSpPr>
            <p:nvPr/>
          </p:nvSpPr>
          <p:spPr bwMode="auto">
            <a:xfrm>
              <a:off x="884" y="2622"/>
              <a:ext cx="360" cy="42"/>
            </a:xfrm>
            <a:prstGeom prst="rect">
              <a:avLst/>
            </a:prstGeom>
            <a:solidFill>
              <a:srgbClr val="0056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11" name="Rectangle 23"/>
            <p:cNvSpPr>
              <a:spLocks noChangeArrowheads="1"/>
            </p:cNvSpPr>
            <p:nvPr/>
          </p:nvSpPr>
          <p:spPr bwMode="auto">
            <a:xfrm>
              <a:off x="884" y="2664"/>
              <a:ext cx="360" cy="84"/>
            </a:xfrm>
            <a:prstGeom prst="rect">
              <a:avLst/>
            </a:prstGeom>
            <a:solidFill>
              <a:srgbClr val="0055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12" name="Rectangle 24"/>
            <p:cNvSpPr>
              <a:spLocks noChangeArrowheads="1"/>
            </p:cNvSpPr>
            <p:nvPr/>
          </p:nvSpPr>
          <p:spPr bwMode="auto">
            <a:xfrm>
              <a:off x="884" y="2748"/>
              <a:ext cx="360" cy="72"/>
            </a:xfrm>
            <a:prstGeom prst="rect">
              <a:avLst/>
            </a:prstGeom>
            <a:solidFill>
              <a:srgbClr val="0054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13" name="Rectangle 25"/>
            <p:cNvSpPr>
              <a:spLocks noChangeArrowheads="1"/>
            </p:cNvSpPr>
            <p:nvPr/>
          </p:nvSpPr>
          <p:spPr bwMode="auto">
            <a:xfrm>
              <a:off x="884" y="2820"/>
              <a:ext cx="360" cy="85"/>
            </a:xfrm>
            <a:prstGeom prst="rect">
              <a:avLst/>
            </a:prstGeom>
            <a:solidFill>
              <a:srgbClr val="0053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14" name="Rectangle 26"/>
            <p:cNvSpPr>
              <a:spLocks noChangeArrowheads="1"/>
            </p:cNvSpPr>
            <p:nvPr/>
          </p:nvSpPr>
          <p:spPr bwMode="auto">
            <a:xfrm>
              <a:off x="884" y="2905"/>
              <a:ext cx="360" cy="71"/>
            </a:xfrm>
            <a:prstGeom prst="rect">
              <a:avLst/>
            </a:prstGeom>
            <a:solidFill>
              <a:srgbClr val="0051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15" name="Rectangle 27"/>
            <p:cNvSpPr>
              <a:spLocks noChangeArrowheads="1"/>
            </p:cNvSpPr>
            <p:nvPr/>
          </p:nvSpPr>
          <p:spPr bwMode="auto">
            <a:xfrm>
              <a:off x="884" y="2976"/>
              <a:ext cx="360" cy="114"/>
            </a:xfrm>
            <a:prstGeom prst="rect">
              <a:avLst/>
            </a:prstGeom>
            <a:solidFill>
              <a:srgbClr val="0051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16" name="Rectangle 28"/>
            <p:cNvSpPr>
              <a:spLocks noChangeArrowheads="1"/>
            </p:cNvSpPr>
            <p:nvPr/>
          </p:nvSpPr>
          <p:spPr bwMode="auto">
            <a:xfrm>
              <a:off x="884" y="3090"/>
              <a:ext cx="360" cy="112"/>
            </a:xfrm>
            <a:prstGeom prst="rect">
              <a:avLst/>
            </a:prstGeom>
            <a:solidFill>
              <a:srgbClr val="005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17" name="Rectangle 29"/>
            <p:cNvSpPr>
              <a:spLocks noChangeArrowheads="1"/>
            </p:cNvSpPr>
            <p:nvPr/>
          </p:nvSpPr>
          <p:spPr bwMode="auto">
            <a:xfrm>
              <a:off x="884" y="3202"/>
              <a:ext cx="360" cy="157"/>
            </a:xfrm>
            <a:prstGeom prst="rect">
              <a:avLst/>
            </a:prstGeom>
            <a:solidFill>
              <a:srgbClr val="004F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18" name="Rectangle 30"/>
            <p:cNvSpPr>
              <a:spLocks noChangeArrowheads="1"/>
            </p:cNvSpPr>
            <p:nvPr/>
          </p:nvSpPr>
          <p:spPr bwMode="auto">
            <a:xfrm>
              <a:off x="884" y="3359"/>
              <a:ext cx="360" cy="212"/>
            </a:xfrm>
            <a:prstGeom prst="rect">
              <a:avLst/>
            </a:prstGeom>
            <a:solidFill>
              <a:srgbClr val="004D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19" name="Rectangle 31"/>
            <p:cNvSpPr>
              <a:spLocks noChangeArrowheads="1"/>
            </p:cNvSpPr>
            <p:nvPr/>
          </p:nvSpPr>
          <p:spPr bwMode="auto">
            <a:xfrm>
              <a:off x="884" y="1117"/>
              <a:ext cx="360" cy="245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20" name="Rectangle 32"/>
            <p:cNvSpPr>
              <a:spLocks noChangeArrowheads="1"/>
            </p:cNvSpPr>
            <p:nvPr/>
          </p:nvSpPr>
          <p:spPr bwMode="auto">
            <a:xfrm>
              <a:off x="1927" y="1500"/>
              <a:ext cx="358" cy="213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21" name="Rectangle 33"/>
            <p:cNvSpPr>
              <a:spLocks noChangeArrowheads="1"/>
            </p:cNvSpPr>
            <p:nvPr/>
          </p:nvSpPr>
          <p:spPr bwMode="auto">
            <a:xfrm>
              <a:off x="1927" y="1713"/>
              <a:ext cx="358" cy="155"/>
            </a:xfrm>
            <a:prstGeom prst="rect">
              <a:avLst/>
            </a:prstGeom>
            <a:solidFill>
              <a:srgbClr val="0065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22" name="Rectangle 34"/>
            <p:cNvSpPr>
              <a:spLocks noChangeArrowheads="1"/>
            </p:cNvSpPr>
            <p:nvPr/>
          </p:nvSpPr>
          <p:spPr bwMode="auto">
            <a:xfrm>
              <a:off x="1927" y="1868"/>
              <a:ext cx="358" cy="129"/>
            </a:xfrm>
            <a:prstGeom prst="rect">
              <a:avLst/>
            </a:prstGeom>
            <a:solidFill>
              <a:srgbClr val="0064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23" name="Rectangle 35"/>
            <p:cNvSpPr>
              <a:spLocks noChangeArrowheads="1"/>
            </p:cNvSpPr>
            <p:nvPr/>
          </p:nvSpPr>
          <p:spPr bwMode="auto">
            <a:xfrm>
              <a:off x="1927" y="1997"/>
              <a:ext cx="358" cy="72"/>
            </a:xfrm>
            <a:prstGeom prst="rect">
              <a:avLst/>
            </a:prstGeom>
            <a:solidFill>
              <a:srgbClr val="0063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24" name="Rectangle 36"/>
            <p:cNvSpPr>
              <a:spLocks noChangeArrowheads="1"/>
            </p:cNvSpPr>
            <p:nvPr/>
          </p:nvSpPr>
          <p:spPr bwMode="auto">
            <a:xfrm>
              <a:off x="1927" y="2069"/>
              <a:ext cx="358" cy="98"/>
            </a:xfrm>
            <a:prstGeom prst="rect">
              <a:avLst/>
            </a:prstGeom>
            <a:solidFill>
              <a:srgbClr val="0062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25" name="Rectangle 37"/>
            <p:cNvSpPr>
              <a:spLocks noChangeArrowheads="1"/>
            </p:cNvSpPr>
            <p:nvPr/>
          </p:nvSpPr>
          <p:spPr bwMode="auto">
            <a:xfrm>
              <a:off x="1927" y="2167"/>
              <a:ext cx="358" cy="58"/>
            </a:xfrm>
            <a:prstGeom prst="rect">
              <a:avLst/>
            </a:prstGeom>
            <a:solidFill>
              <a:srgbClr val="0061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26" name="Rectangle 38"/>
            <p:cNvSpPr>
              <a:spLocks noChangeArrowheads="1"/>
            </p:cNvSpPr>
            <p:nvPr/>
          </p:nvSpPr>
          <p:spPr bwMode="auto">
            <a:xfrm>
              <a:off x="1927" y="2225"/>
              <a:ext cx="358" cy="69"/>
            </a:xfrm>
            <a:prstGeom prst="rect">
              <a:avLst/>
            </a:prstGeom>
            <a:solidFill>
              <a:srgbClr val="006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27" name="Rectangle 39"/>
            <p:cNvSpPr>
              <a:spLocks noChangeArrowheads="1"/>
            </p:cNvSpPr>
            <p:nvPr/>
          </p:nvSpPr>
          <p:spPr bwMode="auto">
            <a:xfrm>
              <a:off x="1927" y="2294"/>
              <a:ext cx="358" cy="58"/>
            </a:xfrm>
            <a:prstGeom prst="rect">
              <a:avLst/>
            </a:prstGeom>
            <a:solidFill>
              <a:srgbClr val="005F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28" name="Rectangle 40"/>
            <p:cNvSpPr>
              <a:spLocks noChangeArrowheads="1"/>
            </p:cNvSpPr>
            <p:nvPr/>
          </p:nvSpPr>
          <p:spPr bwMode="auto">
            <a:xfrm>
              <a:off x="1927" y="2352"/>
              <a:ext cx="358" cy="42"/>
            </a:xfrm>
            <a:prstGeom prst="rect">
              <a:avLst/>
            </a:prstGeom>
            <a:solidFill>
              <a:srgbClr val="005E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29" name="Rectangle 41"/>
            <p:cNvSpPr>
              <a:spLocks noChangeArrowheads="1"/>
            </p:cNvSpPr>
            <p:nvPr/>
          </p:nvSpPr>
          <p:spPr bwMode="auto">
            <a:xfrm>
              <a:off x="1927" y="2394"/>
              <a:ext cx="358" cy="57"/>
            </a:xfrm>
            <a:prstGeom prst="rect">
              <a:avLst/>
            </a:prstGeom>
            <a:solidFill>
              <a:srgbClr val="005D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30" name="Rectangle 42"/>
            <p:cNvSpPr>
              <a:spLocks noChangeArrowheads="1"/>
            </p:cNvSpPr>
            <p:nvPr/>
          </p:nvSpPr>
          <p:spPr bwMode="auto">
            <a:xfrm>
              <a:off x="1927" y="2451"/>
              <a:ext cx="358" cy="56"/>
            </a:xfrm>
            <a:prstGeom prst="rect">
              <a:avLst/>
            </a:prstGeom>
            <a:solidFill>
              <a:srgbClr val="005C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31" name="Rectangle 43"/>
            <p:cNvSpPr>
              <a:spLocks noChangeArrowheads="1"/>
            </p:cNvSpPr>
            <p:nvPr/>
          </p:nvSpPr>
          <p:spPr bwMode="auto">
            <a:xfrm>
              <a:off x="1927" y="2507"/>
              <a:ext cx="358" cy="43"/>
            </a:xfrm>
            <a:prstGeom prst="rect">
              <a:avLst/>
            </a:prstGeom>
            <a:solidFill>
              <a:srgbClr val="005B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32" name="Rectangle 44"/>
            <p:cNvSpPr>
              <a:spLocks noChangeArrowheads="1"/>
            </p:cNvSpPr>
            <p:nvPr/>
          </p:nvSpPr>
          <p:spPr bwMode="auto">
            <a:xfrm>
              <a:off x="1927" y="2550"/>
              <a:ext cx="358" cy="72"/>
            </a:xfrm>
            <a:prstGeom prst="rect">
              <a:avLst/>
            </a:prstGeom>
            <a:solidFill>
              <a:srgbClr val="005A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33" name="Rectangle 45"/>
            <p:cNvSpPr>
              <a:spLocks noChangeArrowheads="1"/>
            </p:cNvSpPr>
            <p:nvPr/>
          </p:nvSpPr>
          <p:spPr bwMode="auto">
            <a:xfrm>
              <a:off x="1927" y="2622"/>
              <a:ext cx="358" cy="42"/>
            </a:xfrm>
            <a:prstGeom prst="rect">
              <a:avLst/>
            </a:prstGeom>
            <a:solidFill>
              <a:srgbClr val="0059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34" name="Rectangle 46"/>
            <p:cNvSpPr>
              <a:spLocks noChangeArrowheads="1"/>
            </p:cNvSpPr>
            <p:nvPr/>
          </p:nvSpPr>
          <p:spPr bwMode="auto">
            <a:xfrm>
              <a:off x="1927" y="2664"/>
              <a:ext cx="358" cy="56"/>
            </a:xfrm>
            <a:prstGeom prst="rect">
              <a:avLst/>
            </a:prstGeom>
            <a:solidFill>
              <a:srgbClr val="0058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35" name="Rectangle 47"/>
            <p:cNvSpPr>
              <a:spLocks noChangeArrowheads="1"/>
            </p:cNvSpPr>
            <p:nvPr/>
          </p:nvSpPr>
          <p:spPr bwMode="auto">
            <a:xfrm>
              <a:off x="1927" y="2720"/>
              <a:ext cx="358" cy="57"/>
            </a:xfrm>
            <a:prstGeom prst="rect">
              <a:avLst/>
            </a:prstGeom>
            <a:solidFill>
              <a:srgbClr val="0057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36" name="Rectangle 48"/>
            <p:cNvSpPr>
              <a:spLocks noChangeArrowheads="1"/>
            </p:cNvSpPr>
            <p:nvPr/>
          </p:nvSpPr>
          <p:spPr bwMode="auto">
            <a:xfrm>
              <a:off x="1927" y="2777"/>
              <a:ext cx="358" cy="29"/>
            </a:xfrm>
            <a:prstGeom prst="rect">
              <a:avLst/>
            </a:prstGeom>
            <a:solidFill>
              <a:srgbClr val="0055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37" name="Rectangle 49"/>
            <p:cNvSpPr>
              <a:spLocks noChangeArrowheads="1"/>
            </p:cNvSpPr>
            <p:nvPr/>
          </p:nvSpPr>
          <p:spPr bwMode="auto">
            <a:xfrm>
              <a:off x="1927" y="2806"/>
              <a:ext cx="358" cy="71"/>
            </a:xfrm>
            <a:prstGeom prst="rect">
              <a:avLst/>
            </a:prstGeom>
            <a:solidFill>
              <a:srgbClr val="0055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38" name="Rectangle 50"/>
            <p:cNvSpPr>
              <a:spLocks noChangeArrowheads="1"/>
            </p:cNvSpPr>
            <p:nvPr/>
          </p:nvSpPr>
          <p:spPr bwMode="auto">
            <a:xfrm>
              <a:off x="1927" y="2877"/>
              <a:ext cx="358" cy="70"/>
            </a:xfrm>
            <a:prstGeom prst="rect">
              <a:avLst/>
            </a:prstGeom>
            <a:solidFill>
              <a:srgbClr val="0054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39" name="Rectangle 51"/>
            <p:cNvSpPr>
              <a:spLocks noChangeArrowheads="1"/>
            </p:cNvSpPr>
            <p:nvPr/>
          </p:nvSpPr>
          <p:spPr bwMode="auto">
            <a:xfrm>
              <a:off x="1927" y="2947"/>
              <a:ext cx="358" cy="57"/>
            </a:xfrm>
            <a:prstGeom prst="rect">
              <a:avLst/>
            </a:prstGeom>
            <a:solidFill>
              <a:srgbClr val="0053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40" name="Rectangle 52"/>
            <p:cNvSpPr>
              <a:spLocks noChangeArrowheads="1"/>
            </p:cNvSpPr>
            <p:nvPr/>
          </p:nvSpPr>
          <p:spPr bwMode="auto">
            <a:xfrm>
              <a:off x="1927" y="3004"/>
              <a:ext cx="358" cy="72"/>
            </a:xfrm>
            <a:prstGeom prst="rect">
              <a:avLst/>
            </a:prstGeom>
            <a:solidFill>
              <a:srgbClr val="0051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41" name="Rectangle 53"/>
            <p:cNvSpPr>
              <a:spLocks noChangeArrowheads="1"/>
            </p:cNvSpPr>
            <p:nvPr/>
          </p:nvSpPr>
          <p:spPr bwMode="auto">
            <a:xfrm>
              <a:off x="1927" y="3076"/>
              <a:ext cx="358" cy="84"/>
            </a:xfrm>
            <a:prstGeom prst="rect">
              <a:avLst/>
            </a:prstGeom>
            <a:solidFill>
              <a:srgbClr val="0051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42" name="Rectangle 54"/>
            <p:cNvSpPr>
              <a:spLocks noChangeArrowheads="1"/>
            </p:cNvSpPr>
            <p:nvPr/>
          </p:nvSpPr>
          <p:spPr bwMode="auto">
            <a:xfrm>
              <a:off x="1927" y="3160"/>
              <a:ext cx="358" cy="100"/>
            </a:xfrm>
            <a:prstGeom prst="rect">
              <a:avLst/>
            </a:prstGeom>
            <a:solidFill>
              <a:srgbClr val="005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43" name="Rectangle 55"/>
            <p:cNvSpPr>
              <a:spLocks noChangeArrowheads="1"/>
            </p:cNvSpPr>
            <p:nvPr/>
          </p:nvSpPr>
          <p:spPr bwMode="auto">
            <a:xfrm>
              <a:off x="1927" y="3260"/>
              <a:ext cx="358" cy="127"/>
            </a:xfrm>
            <a:prstGeom prst="rect">
              <a:avLst/>
            </a:prstGeom>
            <a:solidFill>
              <a:srgbClr val="004F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44" name="Rectangle 56"/>
            <p:cNvSpPr>
              <a:spLocks noChangeArrowheads="1"/>
            </p:cNvSpPr>
            <p:nvPr/>
          </p:nvSpPr>
          <p:spPr bwMode="auto">
            <a:xfrm>
              <a:off x="1927" y="3387"/>
              <a:ext cx="358" cy="184"/>
            </a:xfrm>
            <a:prstGeom prst="rect">
              <a:avLst/>
            </a:prstGeom>
            <a:solidFill>
              <a:srgbClr val="004D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45" name="Rectangle 57"/>
            <p:cNvSpPr>
              <a:spLocks noChangeArrowheads="1"/>
            </p:cNvSpPr>
            <p:nvPr/>
          </p:nvSpPr>
          <p:spPr bwMode="auto">
            <a:xfrm>
              <a:off x="1927" y="1500"/>
              <a:ext cx="358" cy="2071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46" name="Rectangle 58"/>
            <p:cNvSpPr>
              <a:spLocks noChangeArrowheads="1"/>
            </p:cNvSpPr>
            <p:nvPr/>
          </p:nvSpPr>
          <p:spPr bwMode="auto">
            <a:xfrm>
              <a:off x="1244" y="3359"/>
              <a:ext cx="358" cy="212"/>
            </a:xfrm>
            <a:prstGeom prst="rect">
              <a:avLst/>
            </a:prstGeom>
            <a:gradFill rotWithShape="1">
              <a:gsLst>
                <a:gs pos="0">
                  <a:srgbClr val="9DDFFD"/>
                </a:gs>
                <a:gs pos="50000">
                  <a:srgbClr val="9DDFFD">
                    <a:gamma/>
                    <a:shade val="46275"/>
                    <a:invGamma/>
                  </a:srgbClr>
                </a:gs>
                <a:gs pos="100000">
                  <a:srgbClr val="9DDFFD"/>
                </a:gs>
              </a:gsLst>
              <a:lin ang="189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47" name="Rectangle 59"/>
            <p:cNvSpPr>
              <a:spLocks noChangeArrowheads="1"/>
            </p:cNvSpPr>
            <p:nvPr/>
          </p:nvSpPr>
          <p:spPr bwMode="auto">
            <a:xfrm>
              <a:off x="2285" y="2976"/>
              <a:ext cx="350" cy="595"/>
            </a:xfrm>
            <a:prstGeom prst="rect">
              <a:avLst/>
            </a:prstGeom>
            <a:gradFill rotWithShape="1">
              <a:gsLst>
                <a:gs pos="0">
                  <a:srgbClr val="9DDFFD"/>
                </a:gs>
                <a:gs pos="50000">
                  <a:srgbClr val="9DDFFD">
                    <a:gamma/>
                    <a:shade val="46275"/>
                    <a:invGamma/>
                  </a:srgbClr>
                </a:gs>
                <a:gs pos="100000">
                  <a:srgbClr val="9DDFFD"/>
                </a:gs>
              </a:gsLst>
              <a:lin ang="189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48" name="Rectangle 60"/>
            <p:cNvSpPr>
              <a:spLocks noChangeArrowheads="1"/>
            </p:cNvSpPr>
            <p:nvPr/>
          </p:nvSpPr>
          <p:spPr bwMode="auto">
            <a:xfrm>
              <a:off x="1002" y="935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92%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1949" name="Rectangle 61"/>
            <p:cNvSpPr>
              <a:spLocks noChangeArrowheads="1"/>
            </p:cNvSpPr>
            <p:nvPr/>
          </p:nvSpPr>
          <p:spPr bwMode="auto">
            <a:xfrm>
              <a:off x="2043" y="1218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78%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1950" name="Rectangle 62"/>
            <p:cNvSpPr>
              <a:spLocks noChangeArrowheads="1"/>
            </p:cNvSpPr>
            <p:nvPr/>
          </p:nvSpPr>
          <p:spPr bwMode="auto">
            <a:xfrm>
              <a:off x="1388" y="3076"/>
              <a:ext cx="12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1951" name="Rectangle 63"/>
            <p:cNvSpPr>
              <a:spLocks noChangeArrowheads="1"/>
            </p:cNvSpPr>
            <p:nvPr/>
          </p:nvSpPr>
          <p:spPr bwMode="auto">
            <a:xfrm>
              <a:off x="2405" y="2693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22%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1952" name="Rectangle 64"/>
            <p:cNvSpPr>
              <a:spLocks noChangeArrowheads="1"/>
            </p:cNvSpPr>
            <p:nvPr/>
          </p:nvSpPr>
          <p:spPr bwMode="auto">
            <a:xfrm>
              <a:off x="1041" y="2664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SI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1953" name="Rectangle 65"/>
            <p:cNvSpPr>
              <a:spLocks noChangeArrowheads="1"/>
            </p:cNvSpPr>
            <p:nvPr/>
          </p:nvSpPr>
          <p:spPr bwMode="auto">
            <a:xfrm>
              <a:off x="1350" y="3419"/>
              <a:ext cx="14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1954" name="Rectangle 66"/>
            <p:cNvSpPr>
              <a:spLocks noChangeArrowheads="1"/>
            </p:cNvSpPr>
            <p:nvPr/>
          </p:nvSpPr>
          <p:spPr bwMode="auto">
            <a:xfrm>
              <a:off x="2059" y="2664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SI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1955" name="Rectangle 67"/>
            <p:cNvSpPr>
              <a:spLocks noChangeArrowheads="1"/>
            </p:cNvSpPr>
            <p:nvPr/>
          </p:nvSpPr>
          <p:spPr bwMode="auto">
            <a:xfrm>
              <a:off x="2370" y="3419"/>
              <a:ext cx="14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421956" name="Text Box 68"/>
          <p:cNvSpPr txBox="1">
            <a:spLocks noChangeArrowheads="1"/>
          </p:cNvSpPr>
          <p:nvPr/>
        </p:nvSpPr>
        <p:spPr bwMode="auto">
          <a:xfrm>
            <a:off x="914400" y="6092825"/>
            <a:ext cx="1841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421957" name="Group 69"/>
          <p:cNvGrpSpPr>
            <a:grpSpLocks/>
          </p:cNvGrpSpPr>
          <p:nvPr/>
        </p:nvGrpSpPr>
        <p:grpSpPr bwMode="auto">
          <a:xfrm>
            <a:off x="4787900" y="2274888"/>
            <a:ext cx="4017963" cy="3746500"/>
            <a:chOff x="2930" y="1344"/>
            <a:chExt cx="2531" cy="2360"/>
          </a:xfrm>
        </p:grpSpPr>
        <p:pic>
          <p:nvPicPr>
            <p:cNvPr id="421958" name="Picture 7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33" y="1497"/>
              <a:ext cx="360" cy="1997"/>
            </a:xfrm>
            <a:prstGeom prst="rect">
              <a:avLst/>
            </a:prstGeom>
            <a:gradFill rotWithShape="1">
              <a:gsLst>
                <a:gs pos="0">
                  <a:srgbClr val="3FBFFF"/>
                </a:gs>
                <a:gs pos="100000">
                  <a:srgbClr val="3FB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421959" name="Rectangle 71"/>
            <p:cNvSpPr>
              <a:spLocks noChangeArrowheads="1"/>
            </p:cNvSpPr>
            <p:nvPr/>
          </p:nvSpPr>
          <p:spPr bwMode="auto">
            <a:xfrm>
              <a:off x="2930" y="1497"/>
              <a:ext cx="359" cy="1997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421960" name="Picture 7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28" y="1626"/>
              <a:ext cx="369" cy="1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1961" name="Rectangle 73"/>
            <p:cNvSpPr>
              <a:spLocks noChangeArrowheads="1"/>
            </p:cNvSpPr>
            <p:nvPr/>
          </p:nvSpPr>
          <p:spPr bwMode="auto">
            <a:xfrm>
              <a:off x="3828" y="1626"/>
              <a:ext cx="369" cy="1868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421962" name="Picture 7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40" y="1562"/>
              <a:ext cx="361" cy="1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1963" name="Rectangle 75"/>
            <p:cNvSpPr>
              <a:spLocks noChangeArrowheads="1"/>
            </p:cNvSpPr>
            <p:nvPr/>
          </p:nvSpPr>
          <p:spPr bwMode="auto">
            <a:xfrm>
              <a:off x="4740" y="1568"/>
              <a:ext cx="361" cy="1932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64" name="Rectangle 76"/>
            <p:cNvSpPr>
              <a:spLocks noChangeArrowheads="1"/>
            </p:cNvSpPr>
            <p:nvPr/>
          </p:nvSpPr>
          <p:spPr bwMode="auto">
            <a:xfrm>
              <a:off x="3289" y="3322"/>
              <a:ext cx="362" cy="172"/>
            </a:xfrm>
            <a:prstGeom prst="rect">
              <a:avLst/>
            </a:prstGeom>
            <a:solidFill>
              <a:srgbClr val="333399"/>
            </a:solidFill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65" name="Rectangle 77"/>
            <p:cNvSpPr>
              <a:spLocks noChangeArrowheads="1"/>
            </p:cNvSpPr>
            <p:nvPr/>
          </p:nvSpPr>
          <p:spPr bwMode="auto">
            <a:xfrm>
              <a:off x="4197" y="3194"/>
              <a:ext cx="361" cy="300"/>
            </a:xfrm>
            <a:prstGeom prst="rect">
              <a:avLst/>
            </a:prstGeom>
            <a:solidFill>
              <a:srgbClr val="333399"/>
            </a:solidFill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66" name="Rectangle 78"/>
            <p:cNvSpPr>
              <a:spLocks noChangeArrowheads="1"/>
            </p:cNvSpPr>
            <p:nvPr/>
          </p:nvSpPr>
          <p:spPr bwMode="auto">
            <a:xfrm>
              <a:off x="5101" y="3259"/>
              <a:ext cx="360" cy="236"/>
            </a:xfrm>
            <a:prstGeom prst="rect">
              <a:avLst/>
            </a:prstGeom>
            <a:solidFill>
              <a:srgbClr val="333399"/>
            </a:solidFill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1967" name="Rectangle 79"/>
            <p:cNvSpPr>
              <a:spLocks noChangeArrowheads="1"/>
            </p:cNvSpPr>
            <p:nvPr/>
          </p:nvSpPr>
          <p:spPr bwMode="auto">
            <a:xfrm>
              <a:off x="3042" y="1344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92%</a:t>
              </a:r>
            </a:p>
          </p:txBody>
        </p:sp>
        <p:sp>
          <p:nvSpPr>
            <p:cNvPr id="421968" name="Rectangle 80"/>
            <p:cNvSpPr>
              <a:spLocks noChangeArrowheads="1"/>
            </p:cNvSpPr>
            <p:nvPr/>
          </p:nvSpPr>
          <p:spPr bwMode="auto">
            <a:xfrm>
              <a:off x="3950" y="1472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86%</a:t>
              </a:r>
            </a:p>
          </p:txBody>
        </p:sp>
        <p:sp>
          <p:nvSpPr>
            <p:cNvPr id="421969" name="Rectangle 81"/>
            <p:cNvSpPr>
              <a:spLocks noChangeArrowheads="1"/>
            </p:cNvSpPr>
            <p:nvPr/>
          </p:nvSpPr>
          <p:spPr bwMode="auto">
            <a:xfrm>
              <a:off x="4853" y="1408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89%</a:t>
              </a:r>
            </a:p>
          </p:txBody>
        </p:sp>
        <p:sp>
          <p:nvSpPr>
            <p:cNvPr id="421970" name="Rectangle 82"/>
            <p:cNvSpPr>
              <a:spLocks noChangeArrowheads="1"/>
            </p:cNvSpPr>
            <p:nvPr/>
          </p:nvSpPr>
          <p:spPr bwMode="auto">
            <a:xfrm>
              <a:off x="3436" y="3157"/>
              <a:ext cx="12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</a:p>
          </p:txBody>
        </p:sp>
        <p:sp>
          <p:nvSpPr>
            <p:cNvPr id="421971" name="Rectangle 83"/>
            <p:cNvSpPr>
              <a:spLocks noChangeArrowheads="1"/>
            </p:cNvSpPr>
            <p:nvPr/>
          </p:nvSpPr>
          <p:spPr bwMode="auto">
            <a:xfrm>
              <a:off x="4310" y="2906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14%</a:t>
              </a:r>
            </a:p>
          </p:txBody>
        </p:sp>
        <p:sp>
          <p:nvSpPr>
            <p:cNvPr id="421972" name="Rectangle 84"/>
            <p:cNvSpPr>
              <a:spLocks noChangeArrowheads="1"/>
            </p:cNvSpPr>
            <p:nvPr/>
          </p:nvSpPr>
          <p:spPr bwMode="auto">
            <a:xfrm>
              <a:off x="5215" y="3093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11%</a:t>
              </a:r>
            </a:p>
          </p:txBody>
        </p:sp>
        <p:sp>
          <p:nvSpPr>
            <p:cNvPr id="421973" name="Rectangle 85"/>
            <p:cNvSpPr>
              <a:spLocks noChangeArrowheads="1"/>
            </p:cNvSpPr>
            <p:nvPr/>
          </p:nvSpPr>
          <p:spPr bwMode="auto">
            <a:xfrm>
              <a:off x="3242" y="3589"/>
              <a:ext cx="18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Alta</a:t>
              </a:r>
            </a:p>
          </p:txBody>
        </p:sp>
        <p:sp>
          <p:nvSpPr>
            <p:cNvPr id="421974" name="Rectangle 86"/>
            <p:cNvSpPr>
              <a:spLocks noChangeArrowheads="1"/>
            </p:cNvSpPr>
            <p:nvPr/>
          </p:nvSpPr>
          <p:spPr bwMode="auto">
            <a:xfrm>
              <a:off x="4083" y="3589"/>
              <a:ext cx="277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Media</a:t>
              </a:r>
            </a:p>
          </p:txBody>
        </p:sp>
        <p:sp>
          <p:nvSpPr>
            <p:cNvPr id="421975" name="Rectangle 87"/>
            <p:cNvSpPr>
              <a:spLocks noChangeArrowheads="1"/>
            </p:cNvSpPr>
            <p:nvPr/>
          </p:nvSpPr>
          <p:spPr bwMode="auto">
            <a:xfrm>
              <a:off x="5040" y="3589"/>
              <a:ext cx="19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Baja</a:t>
              </a:r>
            </a:p>
          </p:txBody>
        </p:sp>
        <p:sp>
          <p:nvSpPr>
            <p:cNvPr id="421976" name="Rectangle 88"/>
            <p:cNvSpPr>
              <a:spLocks noChangeArrowheads="1"/>
            </p:cNvSpPr>
            <p:nvPr/>
          </p:nvSpPr>
          <p:spPr bwMode="auto">
            <a:xfrm>
              <a:off x="3045" y="2555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SI</a:t>
              </a:r>
            </a:p>
          </p:txBody>
        </p:sp>
        <p:sp>
          <p:nvSpPr>
            <p:cNvPr id="421977" name="Rectangle 89"/>
            <p:cNvSpPr>
              <a:spLocks noChangeArrowheads="1"/>
            </p:cNvSpPr>
            <p:nvPr/>
          </p:nvSpPr>
          <p:spPr bwMode="auto">
            <a:xfrm>
              <a:off x="3408" y="3353"/>
              <a:ext cx="13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</a:t>
              </a:r>
            </a:p>
          </p:txBody>
        </p:sp>
        <p:sp>
          <p:nvSpPr>
            <p:cNvPr id="421978" name="Rectangle 90"/>
            <p:cNvSpPr>
              <a:spLocks noChangeArrowheads="1"/>
            </p:cNvSpPr>
            <p:nvPr/>
          </p:nvSpPr>
          <p:spPr bwMode="auto">
            <a:xfrm>
              <a:off x="3940" y="2557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SI</a:t>
              </a:r>
            </a:p>
          </p:txBody>
        </p:sp>
        <p:sp>
          <p:nvSpPr>
            <p:cNvPr id="421979" name="Rectangle 91"/>
            <p:cNvSpPr>
              <a:spLocks noChangeArrowheads="1"/>
            </p:cNvSpPr>
            <p:nvPr/>
          </p:nvSpPr>
          <p:spPr bwMode="auto">
            <a:xfrm>
              <a:off x="4884" y="2555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SI</a:t>
              </a:r>
            </a:p>
          </p:txBody>
        </p:sp>
        <p:sp>
          <p:nvSpPr>
            <p:cNvPr id="421980" name="Rectangle 92"/>
            <p:cNvSpPr>
              <a:spLocks noChangeArrowheads="1"/>
            </p:cNvSpPr>
            <p:nvPr/>
          </p:nvSpPr>
          <p:spPr bwMode="auto">
            <a:xfrm>
              <a:off x="4348" y="3307"/>
              <a:ext cx="13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</a:t>
              </a:r>
            </a:p>
          </p:txBody>
        </p:sp>
        <p:sp>
          <p:nvSpPr>
            <p:cNvPr id="421981" name="Rectangle 93"/>
            <p:cNvSpPr>
              <a:spLocks noChangeArrowheads="1"/>
            </p:cNvSpPr>
            <p:nvPr/>
          </p:nvSpPr>
          <p:spPr bwMode="auto">
            <a:xfrm>
              <a:off x="5207" y="3355"/>
              <a:ext cx="13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</a:t>
              </a:r>
            </a:p>
          </p:txBody>
        </p:sp>
      </p:grpSp>
      <p:sp>
        <p:nvSpPr>
          <p:cNvPr id="421982" name="Text Box 94"/>
          <p:cNvSpPr txBox="1">
            <a:spLocks noChangeArrowheads="1"/>
          </p:cNvSpPr>
          <p:nvPr/>
        </p:nvSpPr>
        <p:spPr bwMode="auto">
          <a:xfrm>
            <a:off x="5086350" y="6092825"/>
            <a:ext cx="1841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21983" name="Text Box 95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sp>
        <p:nvSpPr>
          <p:cNvPr id="421984" name="Text Box 96"/>
          <p:cNvSpPr txBox="1">
            <a:spLocks noChangeArrowheads="1"/>
          </p:cNvSpPr>
          <p:nvPr/>
        </p:nvSpPr>
        <p:spPr bwMode="auto">
          <a:xfrm>
            <a:off x="4427538" y="6165850"/>
            <a:ext cx="3311525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pic>
        <p:nvPicPr>
          <p:cNvPr id="421985" name="Picture 9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ACABC-8DEB-4E5C-911A-398EC017818A}" type="slidenum">
              <a:rPr lang="en-US"/>
              <a:pPr/>
              <a:t>23</a:t>
            </a:fld>
            <a:endParaRPr lang="en-US"/>
          </a:p>
        </p:txBody>
      </p:sp>
      <p:sp>
        <p:nvSpPr>
          <p:cNvPr id="423938" name="Rectangle 2"/>
          <p:cNvSpPr>
            <a:spLocks noChangeArrowheads="1"/>
          </p:cNvSpPr>
          <p:nvPr/>
        </p:nvSpPr>
        <p:spPr bwMode="auto">
          <a:xfrm>
            <a:off x="395288" y="333375"/>
            <a:ext cx="80645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s-ES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Características de la Revista “La Onda” </a:t>
            </a:r>
            <a:endParaRPr lang="es-ES" sz="2800" b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423939" name="Group 3"/>
          <p:cNvGrpSpPr>
            <a:grpSpLocks/>
          </p:cNvGrpSpPr>
          <p:nvPr/>
        </p:nvGrpSpPr>
        <p:grpSpPr bwMode="auto">
          <a:xfrm>
            <a:off x="1116013" y="1628775"/>
            <a:ext cx="6792912" cy="4057650"/>
            <a:chOff x="657" y="1235"/>
            <a:chExt cx="4279" cy="2556"/>
          </a:xfrm>
        </p:grpSpPr>
        <p:sp>
          <p:nvSpPr>
            <p:cNvPr id="423940" name="Freeform 4"/>
            <p:cNvSpPr>
              <a:spLocks/>
            </p:cNvSpPr>
            <p:nvPr/>
          </p:nvSpPr>
          <p:spPr bwMode="auto">
            <a:xfrm>
              <a:off x="2367" y="1609"/>
              <a:ext cx="431" cy="1046"/>
            </a:xfrm>
            <a:custGeom>
              <a:avLst/>
              <a:gdLst/>
              <a:ahLst/>
              <a:cxnLst>
                <a:cxn ang="0">
                  <a:pos x="381" y="1046"/>
                </a:cxn>
                <a:cxn ang="0">
                  <a:pos x="0" y="70"/>
                </a:cxn>
                <a:cxn ang="0">
                  <a:pos x="17" y="70"/>
                </a:cxn>
                <a:cxn ang="0">
                  <a:pos x="35" y="62"/>
                </a:cxn>
                <a:cxn ang="0">
                  <a:pos x="53" y="53"/>
                </a:cxn>
                <a:cxn ang="0">
                  <a:pos x="70" y="53"/>
                </a:cxn>
                <a:cxn ang="0">
                  <a:pos x="88" y="44"/>
                </a:cxn>
                <a:cxn ang="0">
                  <a:pos x="106" y="35"/>
                </a:cxn>
                <a:cxn ang="0">
                  <a:pos x="124" y="35"/>
                </a:cxn>
                <a:cxn ang="0">
                  <a:pos x="141" y="26"/>
                </a:cxn>
                <a:cxn ang="0">
                  <a:pos x="159" y="26"/>
                </a:cxn>
                <a:cxn ang="0">
                  <a:pos x="177" y="26"/>
                </a:cxn>
                <a:cxn ang="0">
                  <a:pos x="194" y="17"/>
                </a:cxn>
                <a:cxn ang="0">
                  <a:pos x="212" y="17"/>
                </a:cxn>
                <a:cxn ang="0">
                  <a:pos x="230" y="17"/>
                </a:cxn>
                <a:cxn ang="0">
                  <a:pos x="248" y="8"/>
                </a:cxn>
                <a:cxn ang="0">
                  <a:pos x="265" y="8"/>
                </a:cxn>
                <a:cxn ang="0">
                  <a:pos x="283" y="8"/>
                </a:cxn>
                <a:cxn ang="0">
                  <a:pos x="301" y="8"/>
                </a:cxn>
                <a:cxn ang="0">
                  <a:pos x="318" y="8"/>
                </a:cxn>
                <a:cxn ang="0">
                  <a:pos x="336" y="8"/>
                </a:cxn>
                <a:cxn ang="0">
                  <a:pos x="354" y="0"/>
                </a:cxn>
                <a:cxn ang="0">
                  <a:pos x="381" y="0"/>
                </a:cxn>
                <a:cxn ang="0">
                  <a:pos x="381" y="1046"/>
                </a:cxn>
              </a:cxnLst>
              <a:rect l="0" t="0" r="r" b="b"/>
              <a:pathLst>
                <a:path w="381" h="1046">
                  <a:moveTo>
                    <a:pt x="381" y="1046"/>
                  </a:moveTo>
                  <a:lnTo>
                    <a:pt x="0" y="70"/>
                  </a:lnTo>
                  <a:lnTo>
                    <a:pt x="17" y="70"/>
                  </a:lnTo>
                  <a:lnTo>
                    <a:pt x="35" y="62"/>
                  </a:lnTo>
                  <a:lnTo>
                    <a:pt x="53" y="53"/>
                  </a:lnTo>
                  <a:lnTo>
                    <a:pt x="70" y="53"/>
                  </a:lnTo>
                  <a:lnTo>
                    <a:pt x="88" y="44"/>
                  </a:lnTo>
                  <a:lnTo>
                    <a:pt x="106" y="35"/>
                  </a:lnTo>
                  <a:lnTo>
                    <a:pt x="124" y="35"/>
                  </a:lnTo>
                  <a:lnTo>
                    <a:pt x="141" y="26"/>
                  </a:lnTo>
                  <a:lnTo>
                    <a:pt x="159" y="26"/>
                  </a:lnTo>
                  <a:lnTo>
                    <a:pt x="177" y="26"/>
                  </a:lnTo>
                  <a:lnTo>
                    <a:pt x="194" y="17"/>
                  </a:lnTo>
                  <a:lnTo>
                    <a:pt x="212" y="17"/>
                  </a:lnTo>
                  <a:lnTo>
                    <a:pt x="230" y="17"/>
                  </a:lnTo>
                  <a:lnTo>
                    <a:pt x="248" y="8"/>
                  </a:lnTo>
                  <a:lnTo>
                    <a:pt x="265" y="8"/>
                  </a:lnTo>
                  <a:lnTo>
                    <a:pt x="283" y="8"/>
                  </a:lnTo>
                  <a:lnTo>
                    <a:pt x="301" y="8"/>
                  </a:lnTo>
                  <a:lnTo>
                    <a:pt x="318" y="8"/>
                  </a:lnTo>
                  <a:lnTo>
                    <a:pt x="336" y="8"/>
                  </a:lnTo>
                  <a:lnTo>
                    <a:pt x="354" y="0"/>
                  </a:lnTo>
                  <a:lnTo>
                    <a:pt x="381" y="0"/>
                  </a:lnTo>
                  <a:lnTo>
                    <a:pt x="381" y="1046"/>
                  </a:lnTo>
                  <a:close/>
                </a:path>
              </a:pathLst>
            </a:custGeom>
            <a:solidFill>
              <a:srgbClr val="356E8B"/>
            </a:solidFill>
            <a:ln w="14351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41" name="Freeform 5"/>
            <p:cNvSpPr>
              <a:spLocks/>
            </p:cNvSpPr>
            <p:nvPr/>
          </p:nvSpPr>
          <p:spPr bwMode="auto">
            <a:xfrm>
              <a:off x="2367" y="1609"/>
              <a:ext cx="431" cy="1046"/>
            </a:xfrm>
            <a:custGeom>
              <a:avLst/>
              <a:gdLst/>
              <a:ahLst/>
              <a:cxnLst>
                <a:cxn ang="0">
                  <a:pos x="381" y="1046"/>
                </a:cxn>
                <a:cxn ang="0">
                  <a:pos x="0" y="70"/>
                </a:cxn>
                <a:cxn ang="0">
                  <a:pos x="17" y="70"/>
                </a:cxn>
                <a:cxn ang="0">
                  <a:pos x="35" y="62"/>
                </a:cxn>
                <a:cxn ang="0">
                  <a:pos x="53" y="53"/>
                </a:cxn>
                <a:cxn ang="0">
                  <a:pos x="70" y="53"/>
                </a:cxn>
                <a:cxn ang="0">
                  <a:pos x="88" y="44"/>
                </a:cxn>
                <a:cxn ang="0">
                  <a:pos x="106" y="35"/>
                </a:cxn>
                <a:cxn ang="0">
                  <a:pos x="124" y="35"/>
                </a:cxn>
                <a:cxn ang="0">
                  <a:pos x="141" y="26"/>
                </a:cxn>
                <a:cxn ang="0">
                  <a:pos x="159" y="26"/>
                </a:cxn>
                <a:cxn ang="0">
                  <a:pos x="177" y="26"/>
                </a:cxn>
                <a:cxn ang="0">
                  <a:pos x="194" y="17"/>
                </a:cxn>
                <a:cxn ang="0">
                  <a:pos x="212" y="17"/>
                </a:cxn>
                <a:cxn ang="0">
                  <a:pos x="230" y="17"/>
                </a:cxn>
                <a:cxn ang="0">
                  <a:pos x="248" y="8"/>
                </a:cxn>
                <a:cxn ang="0">
                  <a:pos x="265" y="8"/>
                </a:cxn>
                <a:cxn ang="0">
                  <a:pos x="283" y="8"/>
                </a:cxn>
                <a:cxn ang="0">
                  <a:pos x="301" y="8"/>
                </a:cxn>
                <a:cxn ang="0">
                  <a:pos x="318" y="8"/>
                </a:cxn>
                <a:cxn ang="0">
                  <a:pos x="336" y="8"/>
                </a:cxn>
                <a:cxn ang="0">
                  <a:pos x="354" y="0"/>
                </a:cxn>
                <a:cxn ang="0">
                  <a:pos x="381" y="0"/>
                </a:cxn>
                <a:cxn ang="0">
                  <a:pos x="381" y="1046"/>
                </a:cxn>
              </a:cxnLst>
              <a:rect l="0" t="0" r="r" b="b"/>
              <a:pathLst>
                <a:path w="381" h="1046">
                  <a:moveTo>
                    <a:pt x="381" y="1046"/>
                  </a:moveTo>
                  <a:lnTo>
                    <a:pt x="0" y="70"/>
                  </a:lnTo>
                  <a:lnTo>
                    <a:pt x="17" y="70"/>
                  </a:lnTo>
                  <a:lnTo>
                    <a:pt x="35" y="62"/>
                  </a:lnTo>
                  <a:lnTo>
                    <a:pt x="53" y="53"/>
                  </a:lnTo>
                  <a:lnTo>
                    <a:pt x="70" y="53"/>
                  </a:lnTo>
                  <a:lnTo>
                    <a:pt x="88" y="44"/>
                  </a:lnTo>
                  <a:lnTo>
                    <a:pt x="106" y="35"/>
                  </a:lnTo>
                  <a:lnTo>
                    <a:pt x="124" y="35"/>
                  </a:lnTo>
                  <a:lnTo>
                    <a:pt x="141" y="26"/>
                  </a:lnTo>
                  <a:lnTo>
                    <a:pt x="159" y="26"/>
                  </a:lnTo>
                  <a:lnTo>
                    <a:pt x="177" y="26"/>
                  </a:lnTo>
                  <a:lnTo>
                    <a:pt x="194" y="17"/>
                  </a:lnTo>
                  <a:lnTo>
                    <a:pt x="212" y="17"/>
                  </a:lnTo>
                  <a:lnTo>
                    <a:pt x="230" y="17"/>
                  </a:lnTo>
                  <a:lnTo>
                    <a:pt x="248" y="8"/>
                  </a:lnTo>
                  <a:lnTo>
                    <a:pt x="265" y="8"/>
                  </a:lnTo>
                  <a:lnTo>
                    <a:pt x="283" y="8"/>
                  </a:lnTo>
                  <a:lnTo>
                    <a:pt x="301" y="8"/>
                  </a:lnTo>
                  <a:lnTo>
                    <a:pt x="318" y="8"/>
                  </a:lnTo>
                  <a:lnTo>
                    <a:pt x="336" y="8"/>
                  </a:lnTo>
                  <a:lnTo>
                    <a:pt x="354" y="0"/>
                  </a:lnTo>
                  <a:lnTo>
                    <a:pt x="381" y="0"/>
                  </a:lnTo>
                  <a:lnTo>
                    <a:pt x="381" y="104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42" name="Freeform 6"/>
            <p:cNvSpPr>
              <a:spLocks/>
            </p:cNvSpPr>
            <p:nvPr/>
          </p:nvSpPr>
          <p:spPr bwMode="auto">
            <a:xfrm>
              <a:off x="1727" y="1683"/>
              <a:ext cx="1062" cy="976"/>
            </a:xfrm>
            <a:custGeom>
              <a:avLst/>
              <a:gdLst/>
              <a:ahLst/>
              <a:cxnLst>
                <a:cxn ang="0">
                  <a:pos x="940" y="976"/>
                </a:cxn>
                <a:cxn ang="0">
                  <a:pos x="0" y="524"/>
                </a:cxn>
                <a:cxn ang="0">
                  <a:pos x="9" y="506"/>
                </a:cxn>
                <a:cxn ang="0">
                  <a:pos x="9" y="488"/>
                </a:cxn>
                <a:cxn ang="0">
                  <a:pos x="18" y="470"/>
                </a:cxn>
                <a:cxn ang="0">
                  <a:pos x="27" y="453"/>
                </a:cxn>
                <a:cxn ang="0">
                  <a:pos x="45" y="444"/>
                </a:cxn>
                <a:cxn ang="0">
                  <a:pos x="53" y="426"/>
                </a:cxn>
                <a:cxn ang="0">
                  <a:pos x="62" y="408"/>
                </a:cxn>
                <a:cxn ang="0">
                  <a:pos x="71" y="391"/>
                </a:cxn>
                <a:cxn ang="0">
                  <a:pos x="80" y="382"/>
                </a:cxn>
                <a:cxn ang="0">
                  <a:pos x="89" y="364"/>
                </a:cxn>
                <a:cxn ang="0">
                  <a:pos x="98" y="346"/>
                </a:cxn>
                <a:cxn ang="0">
                  <a:pos x="115" y="337"/>
                </a:cxn>
                <a:cxn ang="0">
                  <a:pos x="124" y="320"/>
                </a:cxn>
                <a:cxn ang="0">
                  <a:pos x="133" y="311"/>
                </a:cxn>
                <a:cxn ang="0">
                  <a:pos x="151" y="293"/>
                </a:cxn>
                <a:cxn ang="0">
                  <a:pos x="160" y="275"/>
                </a:cxn>
                <a:cxn ang="0">
                  <a:pos x="169" y="266"/>
                </a:cxn>
                <a:cxn ang="0">
                  <a:pos x="186" y="249"/>
                </a:cxn>
                <a:cxn ang="0">
                  <a:pos x="195" y="240"/>
                </a:cxn>
                <a:cxn ang="0">
                  <a:pos x="213" y="231"/>
                </a:cxn>
                <a:cxn ang="0">
                  <a:pos x="222" y="213"/>
                </a:cxn>
                <a:cxn ang="0">
                  <a:pos x="240" y="204"/>
                </a:cxn>
                <a:cxn ang="0">
                  <a:pos x="248" y="187"/>
                </a:cxn>
                <a:cxn ang="0">
                  <a:pos x="266" y="178"/>
                </a:cxn>
                <a:cxn ang="0">
                  <a:pos x="275" y="169"/>
                </a:cxn>
                <a:cxn ang="0">
                  <a:pos x="293" y="151"/>
                </a:cxn>
                <a:cxn ang="0">
                  <a:pos x="310" y="142"/>
                </a:cxn>
                <a:cxn ang="0">
                  <a:pos x="319" y="133"/>
                </a:cxn>
                <a:cxn ang="0">
                  <a:pos x="337" y="125"/>
                </a:cxn>
                <a:cxn ang="0">
                  <a:pos x="355" y="116"/>
                </a:cxn>
                <a:cxn ang="0">
                  <a:pos x="364" y="98"/>
                </a:cxn>
                <a:cxn ang="0">
                  <a:pos x="381" y="89"/>
                </a:cxn>
                <a:cxn ang="0">
                  <a:pos x="399" y="80"/>
                </a:cxn>
                <a:cxn ang="0">
                  <a:pos x="417" y="71"/>
                </a:cxn>
                <a:cxn ang="0">
                  <a:pos x="426" y="63"/>
                </a:cxn>
                <a:cxn ang="0">
                  <a:pos x="443" y="54"/>
                </a:cxn>
                <a:cxn ang="0">
                  <a:pos x="461" y="45"/>
                </a:cxn>
                <a:cxn ang="0">
                  <a:pos x="479" y="36"/>
                </a:cxn>
                <a:cxn ang="0">
                  <a:pos x="496" y="27"/>
                </a:cxn>
                <a:cxn ang="0">
                  <a:pos x="514" y="27"/>
                </a:cxn>
                <a:cxn ang="0">
                  <a:pos x="523" y="18"/>
                </a:cxn>
                <a:cxn ang="0">
                  <a:pos x="541" y="9"/>
                </a:cxn>
                <a:cxn ang="0">
                  <a:pos x="559" y="0"/>
                </a:cxn>
                <a:cxn ang="0">
                  <a:pos x="940" y="976"/>
                </a:cxn>
              </a:cxnLst>
              <a:rect l="0" t="0" r="r" b="b"/>
              <a:pathLst>
                <a:path w="940" h="976">
                  <a:moveTo>
                    <a:pt x="940" y="976"/>
                  </a:moveTo>
                  <a:lnTo>
                    <a:pt x="0" y="524"/>
                  </a:lnTo>
                  <a:lnTo>
                    <a:pt x="9" y="506"/>
                  </a:lnTo>
                  <a:lnTo>
                    <a:pt x="9" y="488"/>
                  </a:lnTo>
                  <a:lnTo>
                    <a:pt x="18" y="470"/>
                  </a:lnTo>
                  <a:lnTo>
                    <a:pt x="27" y="453"/>
                  </a:lnTo>
                  <a:lnTo>
                    <a:pt x="45" y="444"/>
                  </a:lnTo>
                  <a:lnTo>
                    <a:pt x="53" y="426"/>
                  </a:lnTo>
                  <a:lnTo>
                    <a:pt x="62" y="408"/>
                  </a:lnTo>
                  <a:lnTo>
                    <a:pt x="71" y="391"/>
                  </a:lnTo>
                  <a:lnTo>
                    <a:pt x="80" y="382"/>
                  </a:lnTo>
                  <a:lnTo>
                    <a:pt x="89" y="364"/>
                  </a:lnTo>
                  <a:lnTo>
                    <a:pt x="98" y="346"/>
                  </a:lnTo>
                  <a:lnTo>
                    <a:pt x="115" y="337"/>
                  </a:lnTo>
                  <a:lnTo>
                    <a:pt x="124" y="320"/>
                  </a:lnTo>
                  <a:lnTo>
                    <a:pt x="133" y="311"/>
                  </a:lnTo>
                  <a:lnTo>
                    <a:pt x="151" y="293"/>
                  </a:lnTo>
                  <a:lnTo>
                    <a:pt x="160" y="275"/>
                  </a:lnTo>
                  <a:lnTo>
                    <a:pt x="169" y="266"/>
                  </a:lnTo>
                  <a:lnTo>
                    <a:pt x="186" y="249"/>
                  </a:lnTo>
                  <a:lnTo>
                    <a:pt x="195" y="240"/>
                  </a:lnTo>
                  <a:lnTo>
                    <a:pt x="213" y="231"/>
                  </a:lnTo>
                  <a:lnTo>
                    <a:pt x="222" y="213"/>
                  </a:lnTo>
                  <a:lnTo>
                    <a:pt x="240" y="204"/>
                  </a:lnTo>
                  <a:lnTo>
                    <a:pt x="248" y="187"/>
                  </a:lnTo>
                  <a:lnTo>
                    <a:pt x="266" y="178"/>
                  </a:lnTo>
                  <a:lnTo>
                    <a:pt x="275" y="169"/>
                  </a:lnTo>
                  <a:lnTo>
                    <a:pt x="293" y="151"/>
                  </a:lnTo>
                  <a:lnTo>
                    <a:pt x="310" y="142"/>
                  </a:lnTo>
                  <a:lnTo>
                    <a:pt x="319" y="133"/>
                  </a:lnTo>
                  <a:lnTo>
                    <a:pt x="337" y="125"/>
                  </a:lnTo>
                  <a:lnTo>
                    <a:pt x="355" y="116"/>
                  </a:lnTo>
                  <a:lnTo>
                    <a:pt x="364" y="98"/>
                  </a:lnTo>
                  <a:lnTo>
                    <a:pt x="381" y="89"/>
                  </a:lnTo>
                  <a:lnTo>
                    <a:pt x="399" y="80"/>
                  </a:lnTo>
                  <a:lnTo>
                    <a:pt x="417" y="71"/>
                  </a:lnTo>
                  <a:lnTo>
                    <a:pt x="426" y="63"/>
                  </a:lnTo>
                  <a:lnTo>
                    <a:pt x="443" y="54"/>
                  </a:lnTo>
                  <a:lnTo>
                    <a:pt x="461" y="45"/>
                  </a:lnTo>
                  <a:lnTo>
                    <a:pt x="479" y="36"/>
                  </a:lnTo>
                  <a:lnTo>
                    <a:pt x="496" y="27"/>
                  </a:lnTo>
                  <a:lnTo>
                    <a:pt x="514" y="27"/>
                  </a:lnTo>
                  <a:lnTo>
                    <a:pt x="523" y="18"/>
                  </a:lnTo>
                  <a:lnTo>
                    <a:pt x="541" y="9"/>
                  </a:lnTo>
                  <a:lnTo>
                    <a:pt x="559" y="0"/>
                  </a:lnTo>
                  <a:lnTo>
                    <a:pt x="940" y="976"/>
                  </a:lnTo>
                  <a:close/>
                </a:path>
              </a:pathLst>
            </a:custGeom>
            <a:solidFill>
              <a:srgbClr val="99C1C3"/>
            </a:solidFill>
            <a:ln w="14351">
              <a:solidFill>
                <a:srgbClr val="7373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43" name="Freeform 7"/>
            <p:cNvSpPr>
              <a:spLocks/>
            </p:cNvSpPr>
            <p:nvPr/>
          </p:nvSpPr>
          <p:spPr bwMode="auto">
            <a:xfrm>
              <a:off x="1736" y="1679"/>
              <a:ext cx="1062" cy="976"/>
            </a:xfrm>
            <a:custGeom>
              <a:avLst/>
              <a:gdLst/>
              <a:ahLst/>
              <a:cxnLst>
                <a:cxn ang="0">
                  <a:pos x="940" y="976"/>
                </a:cxn>
                <a:cxn ang="0">
                  <a:pos x="0" y="524"/>
                </a:cxn>
                <a:cxn ang="0">
                  <a:pos x="9" y="506"/>
                </a:cxn>
                <a:cxn ang="0">
                  <a:pos x="9" y="488"/>
                </a:cxn>
                <a:cxn ang="0">
                  <a:pos x="18" y="470"/>
                </a:cxn>
                <a:cxn ang="0">
                  <a:pos x="27" y="453"/>
                </a:cxn>
                <a:cxn ang="0">
                  <a:pos x="45" y="444"/>
                </a:cxn>
                <a:cxn ang="0">
                  <a:pos x="53" y="426"/>
                </a:cxn>
                <a:cxn ang="0">
                  <a:pos x="62" y="408"/>
                </a:cxn>
                <a:cxn ang="0">
                  <a:pos x="71" y="391"/>
                </a:cxn>
                <a:cxn ang="0">
                  <a:pos x="80" y="382"/>
                </a:cxn>
                <a:cxn ang="0">
                  <a:pos x="89" y="364"/>
                </a:cxn>
                <a:cxn ang="0">
                  <a:pos x="98" y="346"/>
                </a:cxn>
                <a:cxn ang="0">
                  <a:pos x="115" y="337"/>
                </a:cxn>
                <a:cxn ang="0">
                  <a:pos x="124" y="320"/>
                </a:cxn>
                <a:cxn ang="0">
                  <a:pos x="133" y="311"/>
                </a:cxn>
                <a:cxn ang="0">
                  <a:pos x="151" y="293"/>
                </a:cxn>
                <a:cxn ang="0">
                  <a:pos x="160" y="275"/>
                </a:cxn>
                <a:cxn ang="0">
                  <a:pos x="169" y="266"/>
                </a:cxn>
                <a:cxn ang="0">
                  <a:pos x="186" y="249"/>
                </a:cxn>
                <a:cxn ang="0">
                  <a:pos x="195" y="240"/>
                </a:cxn>
                <a:cxn ang="0">
                  <a:pos x="213" y="231"/>
                </a:cxn>
                <a:cxn ang="0">
                  <a:pos x="222" y="213"/>
                </a:cxn>
                <a:cxn ang="0">
                  <a:pos x="240" y="204"/>
                </a:cxn>
                <a:cxn ang="0">
                  <a:pos x="248" y="187"/>
                </a:cxn>
                <a:cxn ang="0">
                  <a:pos x="266" y="178"/>
                </a:cxn>
                <a:cxn ang="0">
                  <a:pos x="275" y="169"/>
                </a:cxn>
                <a:cxn ang="0">
                  <a:pos x="293" y="151"/>
                </a:cxn>
                <a:cxn ang="0">
                  <a:pos x="310" y="142"/>
                </a:cxn>
                <a:cxn ang="0">
                  <a:pos x="319" y="133"/>
                </a:cxn>
                <a:cxn ang="0">
                  <a:pos x="337" y="125"/>
                </a:cxn>
                <a:cxn ang="0">
                  <a:pos x="355" y="116"/>
                </a:cxn>
                <a:cxn ang="0">
                  <a:pos x="364" y="98"/>
                </a:cxn>
                <a:cxn ang="0">
                  <a:pos x="381" y="89"/>
                </a:cxn>
                <a:cxn ang="0">
                  <a:pos x="399" y="80"/>
                </a:cxn>
                <a:cxn ang="0">
                  <a:pos x="417" y="71"/>
                </a:cxn>
                <a:cxn ang="0">
                  <a:pos x="426" y="63"/>
                </a:cxn>
                <a:cxn ang="0">
                  <a:pos x="443" y="54"/>
                </a:cxn>
                <a:cxn ang="0">
                  <a:pos x="461" y="45"/>
                </a:cxn>
                <a:cxn ang="0">
                  <a:pos x="479" y="36"/>
                </a:cxn>
                <a:cxn ang="0">
                  <a:pos x="496" y="27"/>
                </a:cxn>
                <a:cxn ang="0">
                  <a:pos x="514" y="27"/>
                </a:cxn>
                <a:cxn ang="0">
                  <a:pos x="523" y="18"/>
                </a:cxn>
                <a:cxn ang="0">
                  <a:pos x="541" y="9"/>
                </a:cxn>
                <a:cxn ang="0">
                  <a:pos x="559" y="0"/>
                </a:cxn>
                <a:cxn ang="0">
                  <a:pos x="940" y="976"/>
                </a:cxn>
              </a:cxnLst>
              <a:rect l="0" t="0" r="r" b="b"/>
              <a:pathLst>
                <a:path w="940" h="976">
                  <a:moveTo>
                    <a:pt x="940" y="976"/>
                  </a:moveTo>
                  <a:lnTo>
                    <a:pt x="0" y="524"/>
                  </a:lnTo>
                  <a:lnTo>
                    <a:pt x="9" y="506"/>
                  </a:lnTo>
                  <a:lnTo>
                    <a:pt x="9" y="488"/>
                  </a:lnTo>
                  <a:lnTo>
                    <a:pt x="18" y="470"/>
                  </a:lnTo>
                  <a:lnTo>
                    <a:pt x="27" y="453"/>
                  </a:lnTo>
                  <a:lnTo>
                    <a:pt x="45" y="444"/>
                  </a:lnTo>
                  <a:lnTo>
                    <a:pt x="53" y="426"/>
                  </a:lnTo>
                  <a:lnTo>
                    <a:pt x="62" y="408"/>
                  </a:lnTo>
                  <a:lnTo>
                    <a:pt x="71" y="391"/>
                  </a:lnTo>
                  <a:lnTo>
                    <a:pt x="80" y="382"/>
                  </a:lnTo>
                  <a:lnTo>
                    <a:pt x="89" y="364"/>
                  </a:lnTo>
                  <a:lnTo>
                    <a:pt x="98" y="346"/>
                  </a:lnTo>
                  <a:lnTo>
                    <a:pt x="115" y="337"/>
                  </a:lnTo>
                  <a:lnTo>
                    <a:pt x="124" y="320"/>
                  </a:lnTo>
                  <a:lnTo>
                    <a:pt x="133" y="311"/>
                  </a:lnTo>
                  <a:lnTo>
                    <a:pt x="151" y="293"/>
                  </a:lnTo>
                  <a:lnTo>
                    <a:pt x="160" y="275"/>
                  </a:lnTo>
                  <a:lnTo>
                    <a:pt x="169" y="266"/>
                  </a:lnTo>
                  <a:lnTo>
                    <a:pt x="186" y="249"/>
                  </a:lnTo>
                  <a:lnTo>
                    <a:pt x="195" y="240"/>
                  </a:lnTo>
                  <a:lnTo>
                    <a:pt x="213" y="231"/>
                  </a:lnTo>
                  <a:lnTo>
                    <a:pt x="222" y="213"/>
                  </a:lnTo>
                  <a:lnTo>
                    <a:pt x="240" y="204"/>
                  </a:lnTo>
                  <a:lnTo>
                    <a:pt x="248" y="187"/>
                  </a:lnTo>
                  <a:lnTo>
                    <a:pt x="266" y="178"/>
                  </a:lnTo>
                  <a:lnTo>
                    <a:pt x="275" y="169"/>
                  </a:lnTo>
                  <a:lnTo>
                    <a:pt x="293" y="151"/>
                  </a:lnTo>
                  <a:lnTo>
                    <a:pt x="310" y="142"/>
                  </a:lnTo>
                  <a:lnTo>
                    <a:pt x="319" y="133"/>
                  </a:lnTo>
                  <a:lnTo>
                    <a:pt x="337" y="125"/>
                  </a:lnTo>
                  <a:lnTo>
                    <a:pt x="355" y="116"/>
                  </a:lnTo>
                  <a:lnTo>
                    <a:pt x="364" y="98"/>
                  </a:lnTo>
                  <a:lnTo>
                    <a:pt x="381" y="89"/>
                  </a:lnTo>
                  <a:lnTo>
                    <a:pt x="399" y="80"/>
                  </a:lnTo>
                  <a:lnTo>
                    <a:pt x="417" y="71"/>
                  </a:lnTo>
                  <a:lnTo>
                    <a:pt x="426" y="63"/>
                  </a:lnTo>
                  <a:lnTo>
                    <a:pt x="443" y="54"/>
                  </a:lnTo>
                  <a:lnTo>
                    <a:pt x="461" y="45"/>
                  </a:lnTo>
                  <a:lnTo>
                    <a:pt x="479" y="36"/>
                  </a:lnTo>
                  <a:lnTo>
                    <a:pt x="496" y="27"/>
                  </a:lnTo>
                  <a:lnTo>
                    <a:pt x="514" y="27"/>
                  </a:lnTo>
                  <a:lnTo>
                    <a:pt x="523" y="18"/>
                  </a:lnTo>
                  <a:lnTo>
                    <a:pt x="541" y="9"/>
                  </a:lnTo>
                  <a:lnTo>
                    <a:pt x="559" y="0"/>
                  </a:lnTo>
                  <a:lnTo>
                    <a:pt x="940" y="97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44" name="Freeform 8"/>
            <p:cNvSpPr>
              <a:spLocks/>
            </p:cNvSpPr>
            <p:nvPr/>
          </p:nvSpPr>
          <p:spPr bwMode="auto">
            <a:xfrm>
              <a:off x="1626" y="2203"/>
              <a:ext cx="1172" cy="452"/>
            </a:xfrm>
            <a:custGeom>
              <a:avLst/>
              <a:gdLst/>
              <a:ahLst/>
              <a:cxnLst>
                <a:cxn ang="0">
                  <a:pos x="1037" y="452"/>
                </a:cxn>
                <a:cxn ang="0">
                  <a:pos x="0" y="310"/>
                </a:cxn>
                <a:cxn ang="0">
                  <a:pos x="0" y="292"/>
                </a:cxn>
                <a:cxn ang="0">
                  <a:pos x="0" y="274"/>
                </a:cxn>
                <a:cxn ang="0">
                  <a:pos x="9" y="257"/>
                </a:cxn>
                <a:cxn ang="0">
                  <a:pos x="9" y="239"/>
                </a:cxn>
                <a:cxn ang="0">
                  <a:pos x="18" y="221"/>
                </a:cxn>
                <a:cxn ang="0">
                  <a:pos x="18" y="203"/>
                </a:cxn>
                <a:cxn ang="0">
                  <a:pos x="26" y="186"/>
                </a:cxn>
                <a:cxn ang="0">
                  <a:pos x="26" y="168"/>
                </a:cxn>
                <a:cxn ang="0">
                  <a:pos x="35" y="150"/>
                </a:cxn>
                <a:cxn ang="0">
                  <a:pos x="35" y="132"/>
                </a:cxn>
                <a:cxn ang="0">
                  <a:pos x="44" y="115"/>
                </a:cxn>
                <a:cxn ang="0">
                  <a:pos x="53" y="97"/>
                </a:cxn>
                <a:cxn ang="0">
                  <a:pos x="62" y="79"/>
                </a:cxn>
                <a:cxn ang="0">
                  <a:pos x="62" y="62"/>
                </a:cxn>
                <a:cxn ang="0">
                  <a:pos x="71" y="44"/>
                </a:cxn>
                <a:cxn ang="0">
                  <a:pos x="80" y="26"/>
                </a:cxn>
                <a:cxn ang="0">
                  <a:pos x="88" y="17"/>
                </a:cxn>
                <a:cxn ang="0">
                  <a:pos x="97" y="0"/>
                </a:cxn>
                <a:cxn ang="0">
                  <a:pos x="1037" y="452"/>
                </a:cxn>
              </a:cxnLst>
              <a:rect l="0" t="0" r="r" b="b"/>
              <a:pathLst>
                <a:path w="1037" h="452">
                  <a:moveTo>
                    <a:pt x="1037" y="452"/>
                  </a:moveTo>
                  <a:lnTo>
                    <a:pt x="0" y="310"/>
                  </a:lnTo>
                  <a:lnTo>
                    <a:pt x="0" y="292"/>
                  </a:lnTo>
                  <a:lnTo>
                    <a:pt x="0" y="274"/>
                  </a:lnTo>
                  <a:lnTo>
                    <a:pt x="9" y="257"/>
                  </a:lnTo>
                  <a:lnTo>
                    <a:pt x="9" y="239"/>
                  </a:lnTo>
                  <a:lnTo>
                    <a:pt x="18" y="221"/>
                  </a:lnTo>
                  <a:lnTo>
                    <a:pt x="18" y="203"/>
                  </a:lnTo>
                  <a:lnTo>
                    <a:pt x="26" y="186"/>
                  </a:lnTo>
                  <a:lnTo>
                    <a:pt x="26" y="168"/>
                  </a:lnTo>
                  <a:lnTo>
                    <a:pt x="35" y="150"/>
                  </a:lnTo>
                  <a:lnTo>
                    <a:pt x="35" y="132"/>
                  </a:lnTo>
                  <a:lnTo>
                    <a:pt x="44" y="115"/>
                  </a:lnTo>
                  <a:lnTo>
                    <a:pt x="53" y="97"/>
                  </a:lnTo>
                  <a:lnTo>
                    <a:pt x="62" y="79"/>
                  </a:lnTo>
                  <a:lnTo>
                    <a:pt x="62" y="62"/>
                  </a:lnTo>
                  <a:lnTo>
                    <a:pt x="71" y="44"/>
                  </a:lnTo>
                  <a:lnTo>
                    <a:pt x="80" y="26"/>
                  </a:lnTo>
                  <a:lnTo>
                    <a:pt x="88" y="17"/>
                  </a:lnTo>
                  <a:lnTo>
                    <a:pt x="97" y="0"/>
                  </a:lnTo>
                  <a:lnTo>
                    <a:pt x="1037" y="452"/>
                  </a:lnTo>
                  <a:close/>
                </a:path>
              </a:pathLst>
            </a:custGeom>
            <a:solidFill>
              <a:srgbClr val="B5D2D3"/>
            </a:solidFill>
            <a:ln w="14351">
              <a:solidFill>
                <a:srgbClr val="9B9BC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45" name="Freeform 9"/>
            <p:cNvSpPr>
              <a:spLocks/>
            </p:cNvSpPr>
            <p:nvPr/>
          </p:nvSpPr>
          <p:spPr bwMode="auto">
            <a:xfrm>
              <a:off x="1626" y="2203"/>
              <a:ext cx="1172" cy="452"/>
            </a:xfrm>
            <a:custGeom>
              <a:avLst/>
              <a:gdLst/>
              <a:ahLst/>
              <a:cxnLst>
                <a:cxn ang="0">
                  <a:pos x="1037" y="452"/>
                </a:cxn>
                <a:cxn ang="0">
                  <a:pos x="0" y="310"/>
                </a:cxn>
                <a:cxn ang="0">
                  <a:pos x="0" y="292"/>
                </a:cxn>
                <a:cxn ang="0">
                  <a:pos x="0" y="274"/>
                </a:cxn>
                <a:cxn ang="0">
                  <a:pos x="9" y="257"/>
                </a:cxn>
                <a:cxn ang="0">
                  <a:pos x="9" y="239"/>
                </a:cxn>
                <a:cxn ang="0">
                  <a:pos x="18" y="221"/>
                </a:cxn>
                <a:cxn ang="0">
                  <a:pos x="18" y="203"/>
                </a:cxn>
                <a:cxn ang="0">
                  <a:pos x="26" y="186"/>
                </a:cxn>
                <a:cxn ang="0">
                  <a:pos x="26" y="168"/>
                </a:cxn>
                <a:cxn ang="0">
                  <a:pos x="35" y="150"/>
                </a:cxn>
                <a:cxn ang="0">
                  <a:pos x="35" y="132"/>
                </a:cxn>
                <a:cxn ang="0">
                  <a:pos x="44" y="115"/>
                </a:cxn>
                <a:cxn ang="0">
                  <a:pos x="53" y="97"/>
                </a:cxn>
                <a:cxn ang="0">
                  <a:pos x="62" y="79"/>
                </a:cxn>
                <a:cxn ang="0">
                  <a:pos x="62" y="62"/>
                </a:cxn>
                <a:cxn ang="0">
                  <a:pos x="71" y="44"/>
                </a:cxn>
                <a:cxn ang="0">
                  <a:pos x="80" y="26"/>
                </a:cxn>
                <a:cxn ang="0">
                  <a:pos x="88" y="17"/>
                </a:cxn>
                <a:cxn ang="0">
                  <a:pos x="97" y="0"/>
                </a:cxn>
                <a:cxn ang="0">
                  <a:pos x="1037" y="452"/>
                </a:cxn>
              </a:cxnLst>
              <a:rect l="0" t="0" r="r" b="b"/>
              <a:pathLst>
                <a:path w="1037" h="452">
                  <a:moveTo>
                    <a:pt x="1037" y="452"/>
                  </a:moveTo>
                  <a:lnTo>
                    <a:pt x="0" y="310"/>
                  </a:lnTo>
                  <a:lnTo>
                    <a:pt x="0" y="292"/>
                  </a:lnTo>
                  <a:lnTo>
                    <a:pt x="0" y="274"/>
                  </a:lnTo>
                  <a:lnTo>
                    <a:pt x="9" y="257"/>
                  </a:lnTo>
                  <a:lnTo>
                    <a:pt x="9" y="239"/>
                  </a:lnTo>
                  <a:lnTo>
                    <a:pt x="18" y="221"/>
                  </a:lnTo>
                  <a:lnTo>
                    <a:pt x="18" y="203"/>
                  </a:lnTo>
                  <a:lnTo>
                    <a:pt x="26" y="186"/>
                  </a:lnTo>
                  <a:lnTo>
                    <a:pt x="26" y="168"/>
                  </a:lnTo>
                  <a:lnTo>
                    <a:pt x="35" y="150"/>
                  </a:lnTo>
                  <a:lnTo>
                    <a:pt x="35" y="132"/>
                  </a:lnTo>
                  <a:lnTo>
                    <a:pt x="44" y="115"/>
                  </a:lnTo>
                  <a:lnTo>
                    <a:pt x="53" y="97"/>
                  </a:lnTo>
                  <a:lnTo>
                    <a:pt x="62" y="79"/>
                  </a:lnTo>
                  <a:lnTo>
                    <a:pt x="62" y="62"/>
                  </a:lnTo>
                  <a:lnTo>
                    <a:pt x="71" y="44"/>
                  </a:lnTo>
                  <a:lnTo>
                    <a:pt x="80" y="26"/>
                  </a:lnTo>
                  <a:lnTo>
                    <a:pt x="88" y="17"/>
                  </a:lnTo>
                  <a:lnTo>
                    <a:pt x="97" y="0"/>
                  </a:lnTo>
                  <a:lnTo>
                    <a:pt x="1037" y="45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46" name="Freeform 10"/>
            <p:cNvSpPr>
              <a:spLocks/>
            </p:cNvSpPr>
            <p:nvPr/>
          </p:nvSpPr>
          <p:spPr bwMode="auto">
            <a:xfrm>
              <a:off x="1616" y="2513"/>
              <a:ext cx="1182" cy="567"/>
            </a:xfrm>
            <a:custGeom>
              <a:avLst/>
              <a:gdLst/>
              <a:ahLst/>
              <a:cxnLst>
                <a:cxn ang="0">
                  <a:pos x="1046" y="142"/>
                </a:cxn>
                <a:cxn ang="0">
                  <a:pos x="89" y="567"/>
                </a:cxn>
                <a:cxn ang="0">
                  <a:pos x="80" y="549"/>
                </a:cxn>
                <a:cxn ang="0">
                  <a:pos x="71" y="541"/>
                </a:cxn>
                <a:cxn ang="0">
                  <a:pos x="71" y="523"/>
                </a:cxn>
                <a:cxn ang="0">
                  <a:pos x="62" y="505"/>
                </a:cxn>
                <a:cxn ang="0">
                  <a:pos x="53" y="487"/>
                </a:cxn>
                <a:cxn ang="0">
                  <a:pos x="44" y="470"/>
                </a:cxn>
                <a:cxn ang="0">
                  <a:pos x="44" y="452"/>
                </a:cxn>
                <a:cxn ang="0">
                  <a:pos x="35" y="434"/>
                </a:cxn>
                <a:cxn ang="0">
                  <a:pos x="35" y="416"/>
                </a:cxn>
                <a:cxn ang="0">
                  <a:pos x="27" y="399"/>
                </a:cxn>
                <a:cxn ang="0">
                  <a:pos x="27" y="381"/>
                </a:cxn>
                <a:cxn ang="0">
                  <a:pos x="18" y="363"/>
                </a:cxn>
                <a:cxn ang="0">
                  <a:pos x="18" y="346"/>
                </a:cxn>
                <a:cxn ang="0">
                  <a:pos x="9" y="328"/>
                </a:cxn>
                <a:cxn ang="0">
                  <a:pos x="9" y="310"/>
                </a:cxn>
                <a:cxn ang="0">
                  <a:pos x="9" y="292"/>
                </a:cxn>
                <a:cxn ang="0">
                  <a:pos x="9" y="275"/>
                </a:cxn>
                <a:cxn ang="0">
                  <a:pos x="0" y="257"/>
                </a:cxn>
                <a:cxn ang="0">
                  <a:pos x="0" y="239"/>
                </a:cxn>
                <a:cxn ang="0">
                  <a:pos x="0" y="221"/>
                </a:cxn>
                <a:cxn ang="0">
                  <a:pos x="0" y="204"/>
                </a:cxn>
                <a:cxn ang="0">
                  <a:pos x="0" y="177"/>
                </a:cxn>
                <a:cxn ang="0">
                  <a:pos x="0" y="159"/>
                </a:cxn>
                <a:cxn ang="0">
                  <a:pos x="0" y="142"/>
                </a:cxn>
                <a:cxn ang="0">
                  <a:pos x="0" y="124"/>
                </a:cxn>
                <a:cxn ang="0">
                  <a:pos x="0" y="106"/>
                </a:cxn>
                <a:cxn ang="0">
                  <a:pos x="0" y="88"/>
                </a:cxn>
                <a:cxn ang="0">
                  <a:pos x="0" y="71"/>
                </a:cxn>
                <a:cxn ang="0">
                  <a:pos x="0" y="53"/>
                </a:cxn>
                <a:cxn ang="0">
                  <a:pos x="0" y="35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1046" y="142"/>
                </a:cxn>
              </a:cxnLst>
              <a:rect l="0" t="0" r="r" b="b"/>
              <a:pathLst>
                <a:path w="1046" h="567">
                  <a:moveTo>
                    <a:pt x="1046" y="142"/>
                  </a:moveTo>
                  <a:lnTo>
                    <a:pt x="89" y="567"/>
                  </a:lnTo>
                  <a:lnTo>
                    <a:pt x="80" y="549"/>
                  </a:lnTo>
                  <a:lnTo>
                    <a:pt x="71" y="541"/>
                  </a:lnTo>
                  <a:lnTo>
                    <a:pt x="71" y="523"/>
                  </a:lnTo>
                  <a:lnTo>
                    <a:pt x="62" y="505"/>
                  </a:lnTo>
                  <a:lnTo>
                    <a:pt x="53" y="487"/>
                  </a:lnTo>
                  <a:lnTo>
                    <a:pt x="44" y="470"/>
                  </a:lnTo>
                  <a:lnTo>
                    <a:pt x="44" y="452"/>
                  </a:lnTo>
                  <a:lnTo>
                    <a:pt x="35" y="434"/>
                  </a:lnTo>
                  <a:lnTo>
                    <a:pt x="35" y="416"/>
                  </a:lnTo>
                  <a:lnTo>
                    <a:pt x="27" y="399"/>
                  </a:lnTo>
                  <a:lnTo>
                    <a:pt x="27" y="381"/>
                  </a:lnTo>
                  <a:lnTo>
                    <a:pt x="18" y="363"/>
                  </a:lnTo>
                  <a:lnTo>
                    <a:pt x="18" y="346"/>
                  </a:lnTo>
                  <a:lnTo>
                    <a:pt x="9" y="328"/>
                  </a:lnTo>
                  <a:lnTo>
                    <a:pt x="9" y="310"/>
                  </a:lnTo>
                  <a:lnTo>
                    <a:pt x="9" y="292"/>
                  </a:lnTo>
                  <a:lnTo>
                    <a:pt x="9" y="275"/>
                  </a:lnTo>
                  <a:lnTo>
                    <a:pt x="0" y="257"/>
                  </a:lnTo>
                  <a:lnTo>
                    <a:pt x="0" y="239"/>
                  </a:lnTo>
                  <a:lnTo>
                    <a:pt x="0" y="221"/>
                  </a:lnTo>
                  <a:lnTo>
                    <a:pt x="0" y="204"/>
                  </a:lnTo>
                  <a:lnTo>
                    <a:pt x="0" y="177"/>
                  </a:lnTo>
                  <a:lnTo>
                    <a:pt x="0" y="159"/>
                  </a:lnTo>
                  <a:lnTo>
                    <a:pt x="0" y="142"/>
                  </a:lnTo>
                  <a:lnTo>
                    <a:pt x="0" y="124"/>
                  </a:lnTo>
                  <a:lnTo>
                    <a:pt x="0" y="106"/>
                  </a:lnTo>
                  <a:lnTo>
                    <a:pt x="0" y="88"/>
                  </a:lnTo>
                  <a:lnTo>
                    <a:pt x="0" y="71"/>
                  </a:lnTo>
                  <a:lnTo>
                    <a:pt x="0" y="53"/>
                  </a:lnTo>
                  <a:lnTo>
                    <a:pt x="0" y="35"/>
                  </a:lnTo>
                  <a:lnTo>
                    <a:pt x="9" y="18"/>
                  </a:lnTo>
                  <a:lnTo>
                    <a:pt x="9" y="0"/>
                  </a:lnTo>
                  <a:lnTo>
                    <a:pt x="1046" y="142"/>
                  </a:lnTo>
                  <a:close/>
                </a:path>
              </a:pathLst>
            </a:custGeom>
            <a:solidFill>
              <a:srgbClr val="B1C3D7"/>
            </a:solidFill>
            <a:ln w="14351">
              <a:solidFill>
                <a:srgbClr val="B7B7D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47" name="Freeform 11"/>
            <p:cNvSpPr>
              <a:spLocks/>
            </p:cNvSpPr>
            <p:nvPr/>
          </p:nvSpPr>
          <p:spPr bwMode="auto">
            <a:xfrm>
              <a:off x="1616" y="2513"/>
              <a:ext cx="1182" cy="567"/>
            </a:xfrm>
            <a:custGeom>
              <a:avLst/>
              <a:gdLst/>
              <a:ahLst/>
              <a:cxnLst>
                <a:cxn ang="0">
                  <a:pos x="1046" y="142"/>
                </a:cxn>
                <a:cxn ang="0">
                  <a:pos x="89" y="567"/>
                </a:cxn>
                <a:cxn ang="0">
                  <a:pos x="80" y="549"/>
                </a:cxn>
                <a:cxn ang="0">
                  <a:pos x="71" y="541"/>
                </a:cxn>
                <a:cxn ang="0">
                  <a:pos x="71" y="523"/>
                </a:cxn>
                <a:cxn ang="0">
                  <a:pos x="62" y="505"/>
                </a:cxn>
                <a:cxn ang="0">
                  <a:pos x="53" y="487"/>
                </a:cxn>
                <a:cxn ang="0">
                  <a:pos x="44" y="470"/>
                </a:cxn>
                <a:cxn ang="0">
                  <a:pos x="44" y="452"/>
                </a:cxn>
                <a:cxn ang="0">
                  <a:pos x="35" y="434"/>
                </a:cxn>
                <a:cxn ang="0">
                  <a:pos x="35" y="416"/>
                </a:cxn>
                <a:cxn ang="0">
                  <a:pos x="27" y="399"/>
                </a:cxn>
                <a:cxn ang="0">
                  <a:pos x="27" y="381"/>
                </a:cxn>
                <a:cxn ang="0">
                  <a:pos x="18" y="363"/>
                </a:cxn>
                <a:cxn ang="0">
                  <a:pos x="18" y="346"/>
                </a:cxn>
                <a:cxn ang="0">
                  <a:pos x="9" y="328"/>
                </a:cxn>
                <a:cxn ang="0">
                  <a:pos x="9" y="310"/>
                </a:cxn>
                <a:cxn ang="0">
                  <a:pos x="9" y="292"/>
                </a:cxn>
                <a:cxn ang="0">
                  <a:pos x="9" y="275"/>
                </a:cxn>
                <a:cxn ang="0">
                  <a:pos x="0" y="257"/>
                </a:cxn>
                <a:cxn ang="0">
                  <a:pos x="0" y="239"/>
                </a:cxn>
                <a:cxn ang="0">
                  <a:pos x="0" y="221"/>
                </a:cxn>
                <a:cxn ang="0">
                  <a:pos x="0" y="204"/>
                </a:cxn>
                <a:cxn ang="0">
                  <a:pos x="0" y="177"/>
                </a:cxn>
                <a:cxn ang="0">
                  <a:pos x="0" y="159"/>
                </a:cxn>
                <a:cxn ang="0">
                  <a:pos x="0" y="142"/>
                </a:cxn>
                <a:cxn ang="0">
                  <a:pos x="0" y="124"/>
                </a:cxn>
                <a:cxn ang="0">
                  <a:pos x="0" y="106"/>
                </a:cxn>
                <a:cxn ang="0">
                  <a:pos x="0" y="88"/>
                </a:cxn>
                <a:cxn ang="0">
                  <a:pos x="0" y="71"/>
                </a:cxn>
                <a:cxn ang="0">
                  <a:pos x="0" y="53"/>
                </a:cxn>
                <a:cxn ang="0">
                  <a:pos x="0" y="35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1046" y="142"/>
                </a:cxn>
              </a:cxnLst>
              <a:rect l="0" t="0" r="r" b="b"/>
              <a:pathLst>
                <a:path w="1046" h="567">
                  <a:moveTo>
                    <a:pt x="1046" y="142"/>
                  </a:moveTo>
                  <a:lnTo>
                    <a:pt x="89" y="567"/>
                  </a:lnTo>
                  <a:lnTo>
                    <a:pt x="80" y="549"/>
                  </a:lnTo>
                  <a:lnTo>
                    <a:pt x="71" y="541"/>
                  </a:lnTo>
                  <a:lnTo>
                    <a:pt x="71" y="523"/>
                  </a:lnTo>
                  <a:lnTo>
                    <a:pt x="62" y="505"/>
                  </a:lnTo>
                  <a:lnTo>
                    <a:pt x="53" y="487"/>
                  </a:lnTo>
                  <a:lnTo>
                    <a:pt x="44" y="470"/>
                  </a:lnTo>
                  <a:lnTo>
                    <a:pt x="44" y="452"/>
                  </a:lnTo>
                  <a:lnTo>
                    <a:pt x="35" y="434"/>
                  </a:lnTo>
                  <a:lnTo>
                    <a:pt x="35" y="416"/>
                  </a:lnTo>
                  <a:lnTo>
                    <a:pt x="27" y="399"/>
                  </a:lnTo>
                  <a:lnTo>
                    <a:pt x="27" y="381"/>
                  </a:lnTo>
                  <a:lnTo>
                    <a:pt x="18" y="363"/>
                  </a:lnTo>
                  <a:lnTo>
                    <a:pt x="18" y="346"/>
                  </a:lnTo>
                  <a:lnTo>
                    <a:pt x="9" y="328"/>
                  </a:lnTo>
                  <a:lnTo>
                    <a:pt x="9" y="310"/>
                  </a:lnTo>
                  <a:lnTo>
                    <a:pt x="9" y="292"/>
                  </a:lnTo>
                  <a:lnTo>
                    <a:pt x="9" y="275"/>
                  </a:lnTo>
                  <a:lnTo>
                    <a:pt x="0" y="257"/>
                  </a:lnTo>
                  <a:lnTo>
                    <a:pt x="0" y="239"/>
                  </a:lnTo>
                  <a:lnTo>
                    <a:pt x="0" y="221"/>
                  </a:lnTo>
                  <a:lnTo>
                    <a:pt x="0" y="204"/>
                  </a:lnTo>
                  <a:lnTo>
                    <a:pt x="0" y="177"/>
                  </a:lnTo>
                  <a:lnTo>
                    <a:pt x="0" y="159"/>
                  </a:lnTo>
                  <a:lnTo>
                    <a:pt x="0" y="142"/>
                  </a:lnTo>
                  <a:lnTo>
                    <a:pt x="0" y="124"/>
                  </a:lnTo>
                  <a:lnTo>
                    <a:pt x="0" y="106"/>
                  </a:lnTo>
                  <a:lnTo>
                    <a:pt x="0" y="88"/>
                  </a:lnTo>
                  <a:lnTo>
                    <a:pt x="0" y="71"/>
                  </a:lnTo>
                  <a:lnTo>
                    <a:pt x="0" y="53"/>
                  </a:lnTo>
                  <a:lnTo>
                    <a:pt x="0" y="35"/>
                  </a:lnTo>
                  <a:lnTo>
                    <a:pt x="9" y="18"/>
                  </a:lnTo>
                  <a:lnTo>
                    <a:pt x="9" y="0"/>
                  </a:lnTo>
                  <a:lnTo>
                    <a:pt x="1046" y="14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48" name="Freeform 12"/>
            <p:cNvSpPr>
              <a:spLocks/>
            </p:cNvSpPr>
            <p:nvPr/>
          </p:nvSpPr>
          <p:spPr bwMode="auto">
            <a:xfrm>
              <a:off x="1717" y="2655"/>
              <a:ext cx="1221" cy="1046"/>
            </a:xfrm>
            <a:custGeom>
              <a:avLst/>
              <a:gdLst/>
              <a:ahLst/>
              <a:cxnLst>
                <a:cxn ang="0">
                  <a:pos x="8" y="443"/>
                </a:cxn>
                <a:cxn ang="0">
                  <a:pos x="26" y="478"/>
                </a:cxn>
                <a:cxn ang="0">
                  <a:pos x="35" y="514"/>
                </a:cxn>
                <a:cxn ang="0">
                  <a:pos x="62" y="540"/>
                </a:cxn>
                <a:cxn ang="0">
                  <a:pos x="79" y="576"/>
                </a:cxn>
                <a:cxn ang="0">
                  <a:pos x="97" y="602"/>
                </a:cxn>
                <a:cxn ang="0">
                  <a:pos x="115" y="629"/>
                </a:cxn>
                <a:cxn ang="0">
                  <a:pos x="141" y="665"/>
                </a:cxn>
                <a:cxn ang="0">
                  <a:pos x="168" y="691"/>
                </a:cxn>
                <a:cxn ang="0">
                  <a:pos x="186" y="718"/>
                </a:cxn>
                <a:cxn ang="0">
                  <a:pos x="212" y="744"/>
                </a:cxn>
                <a:cxn ang="0">
                  <a:pos x="239" y="771"/>
                </a:cxn>
                <a:cxn ang="0">
                  <a:pos x="265" y="789"/>
                </a:cxn>
                <a:cxn ang="0">
                  <a:pos x="292" y="815"/>
                </a:cxn>
                <a:cxn ang="0">
                  <a:pos x="327" y="842"/>
                </a:cxn>
                <a:cxn ang="0">
                  <a:pos x="354" y="860"/>
                </a:cxn>
                <a:cxn ang="0">
                  <a:pos x="381" y="877"/>
                </a:cxn>
                <a:cxn ang="0">
                  <a:pos x="416" y="895"/>
                </a:cxn>
                <a:cxn ang="0">
                  <a:pos x="443" y="913"/>
                </a:cxn>
                <a:cxn ang="0">
                  <a:pos x="478" y="930"/>
                </a:cxn>
                <a:cxn ang="0">
                  <a:pos x="513" y="948"/>
                </a:cxn>
                <a:cxn ang="0">
                  <a:pos x="540" y="966"/>
                </a:cxn>
                <a:cxn ang="0">
                  <a:pos x="576" y="975"/>
                </a:cxn>
                <a:cxn ang="0">
                  <a:pos x="611" y="993"/>
                </a:cxn>
                <a:cxn ang="0">
                  <a:pos x="646" y="1001"/>
                </a:cxn>
                <a:cxn ang="0">
                  <a:pos x="682" y="1010"/>
                </a:cxn>
                <a:cxn ang="0">
                  <a:pos x="717" y="1019"/>
                </a:cxn>
                <a:cxn ang="0">
                  <a:pos x="753" y="1028"/>
                </a:cxn>
                <a:cxn ang="0">
                  <a:pos x="788" y="1037"/>
                </a:cxn>
                <a:cxn ang="0">
                  <a:pos x="824" y="1037"/>
                </a:cxn>
                <a:cxn ang="0">
                  <a:pos x="859" y="1046"/>
                </a:cxn>
                <a:cxn ang="0">
                  <a:pos x="894" y="1046"/>
                </a:cxn>
                <a:cxn ang="0">
                  <a:pos x="930" y="1046"/>
                </a:cxn>
                <a:cxn ang="0">
                  <a:pos x="974" y="1046"/>
                </a:cxn>
                <a:cxn ang="0">
                  <a:pos x="1010" y="1046"/>
                </a:cxn>
                <a:cxn ang="0">
                  <a:pos x="1045" y="1046"/>
                </a:cxn>
                <a:cxn ang="0">
                  <a:pos x="1081" y="1037"/>
                </a:cxn>
                <a:cxn ang="0">
                  <a:pos x="0" y="425"/>
                </a:cxn>
              </a:cxnLst>
              <a:rect l="0" t="0" r="r" b="b"/>
              <a:pathLst>
                <a:path w="1081" h="1046">
                  <a:moveTo>
                    <a:pt x="0" y="425"/>
                  </a:moveTo>
                  <a:lnTo>
                    <a:pt x="8" y="443"/>
                  </a:lnTo>
                  <a:lnTo>
                    <a:pt x="17" y="461"/>
                  </a:lnTo>
                  <a:lnTo>
                    <a:pt x="26" y="478"/>
                  </a:lnTo>
                  <a:lnTo>
                    <a:pt x="26" y="496"/>
                  </a:lnTo>
                  <a:lnTo>
                    <a:pt x="35" y="514"/>
                  </a:lnTo>
                  <a:lnTo>
                    <a:pt x="44" y="523"/>
                  </a:lnTo>
                  <a:lnTo>
                    <a:pt x="62" y="540"/>
                  </a:lnTo>
                  <a:lnTo>
                    <a:pt x="70" y="558"/>
                  </a:lnTo>
                  <a:lnTo>
                    <a:pt x="79" y="576"/>
                  </a:lnTo>
                  <a:lnTo>
                    <a:pt x="88" y="585"/>
                  </a:lnTo>
                  <a:lnTo>
                    <a:pt x="97" y="602"/>
                  </a:lnTo>
                  <a:lnTo>
                    <a:pt x="106" y="620"/>
                  </a:lnTo>
                  <a:lnTo>
                    <a:pt x="115" y="629"/>
                  </a:lnTo>
                  <a:lnTo>
                    <a:pt x="132" y="647"/>
                  </a:lnTo>
                  <a:lnTo>
                    <a:pt x="141" y="665"/>
                  </a:lnTo>
                  <a:lnTo>
                    <a:pt x="150" y="673"/>
                  </a:lnTo>
                  <a:lnTo>
                    <a:pt x="168" y="691"/>
                  </a:lnTo>
                  <a:lnTo>
                    <a:pt x="177" y="700"/>
                  </a:lnTo>
                  <a:lnTo>
                    <a:pt x="186" y="718"/>
                  </a:lnTo>
                  <a:lnTo>
                    <a:pt x="203" y="727"/>
                  </a:lnTo>
                  <a:lnTo>
                    <a:pt x="212" y="744"/>
                  </a:lnTo>
                  <a:lnTo>
                    <a:pt x="230" y="753"/>
                  </a:lnTo>
                  <a:lnTo>
                    <a:pt x="239" y="771"/>
                  </a:lnTo>
                  <a:lnTo>
                    <a:pt x="257" y="780"/>
                  </a:lnTo>
                  <a:lnTo>
                    <a:pt x="265" y="789"/>
                  </a:lnTo>
                  <a:lnTo>
                    <a:pt x="283" y="806"/>
                  </a:lnTo>
                  <a:lnTo>
                    <a:pt x="292" y="815"/>
                  </a:lnTo>
                  <a:lnTo>
                    <a:pt x="310" y="824"/>
                  </a:lnTo>
                  <a:lnTo>
                    <a:pt x="327" y="842"/>
                  </a:lnTo>
                  <a:lnTo>
                    <a:pt x="336" y="851"/>
                  </a:lnTo>
                  <a:lnTo>
                    <a:pt x="354" y="860"/>
                  </a:lnTo>
                  <a:lnTo>
                    <a:pt x="372" y="868"/>
                  </a:lnTo>
                  <a:lnTo>
                    <a:pt x="381" y="877"/>
                  </a:lnTo>
                  <a:lnTo>
                    <a:pt x="398" y="886"/>
                  </a:lnTo>
                  <a:lnTo>
                    <a:pt x="416" y="895"/>
                  </a:lnTo>
                  <a:lnTo>
                    <a:pt x="434" y="904"/>
                  </a:lnTo>
                  <a:lnTo>
                    <a:pt x="443" y="913"/>
                  </a:lnTo>
                  <a:lnTo>
                    <a:pt x="460" y="922"/>
                  </a:lnTo>
                  <a:lnTo>
                    <a:pt x="478" y="930"/>
                  </a:lnTo>
                  <a:lnTo>
                    <a:pt x="496" y="939"/>
                  </a:lnTo>
                  <a:lnTo>
                    <a:pt x="513" y="948"/>
                  </a:lnTo>
                  <a:lnTo>
                    <a:pt x="531" y="957"/>
                  </a:lnTo>
                  <a:lnTo>
                    <a:pt x="540" y="966"/>
                  </a:lnTo>
                  <a:lnTo>
                    <a:pt x="558" y="975"/>
                  </a:lnTo>
                  <a:lnTo>
                    <a:pt x="576" y="975"/>
                  </a:lnTo>
                  <a:lnTo>
                    <a:pt x="593" y="984"/>
                  </a:lnTo>
                  <a:lnTo>
                    <a:pt x="611" y="993"/>
                  </a:lnTo>
                  <a:lnTo>
                    <a:pt x="629" y="993"/>
                  </a:lnTo>
                  <a:lnTo>
                    <a:pt x="646" y="1001"/>
                  </a:lnTo>
                  <a:lnTo>
                    <a:pt x="664" y="1010"/>
                  </a:lnTo>
                  <a:lnTo>
                    <a:pt x="682" y="1010"/>
                  </a:lnTo>
                  <a:lnTo>
                    <a:pt x="700" y="1019"/>
                  </a:lnTo>
                  <a:lnTo>
                    <a:pt x="717" y="1019"/>
                  </a:lnTo>
                  <a:lnTo>
                    <a:pt x="735" y="1028"/>
                  </a:lnTo>
                  <a:lnTo>
                    <a:pt x="753" y="1028"/>
                  </a:lnTo>
                  <a:lnTo>
                    <a:pt x="770" y="1028"/>
                  </a:lnTo>
                  <a:lnTo>
                    <a:pt x="788" y="1037"/>
                  </a:lnTo>
                  <a:lnTo>
                    <a:pt x="806" y="1037"/>
                  </a:lnTo>
                  <a:lnTo>
                    <a:pt x="824" y="1037"/>
                  </a:lnTo>
                  <a:lnTo>
                    <a:pt x="841" y="1046"/>
                  </a:lnTo>
                  <a:lnTo>
                    <a:pt x="859" y="1046"/>
                  </a:lnTo>
                  <a:lnTo>
                    <a:pt x="877" y="1046"/>
                  </a:lnTo>
                  <a:lnTo>
                    <a:pt x="894" y="1046"/>
                  </a:lnTo>
                  <a:lnTo>
                    <a:pt x="912" y="1046"/>
                  </a:lnTo>
                  <a:lnTo>
                    <a:pt x="930" y="1046"/>
                  </a:lnTo>
                  <a:lnTo>
                    <a:pt x="957" y="1046"/>
                  </a:lnTo>
                  <a:lnTo>
                    <a:pt x="974" y="1046"/>
                  </a:lnTo>
                  <a:lnTo>
                    <a:pt x="992" y="1046"/>
                  </a:lnTo>
                  <a:lnTo>
                    <a:pt x="1010" y="1046"/>
                  </a:lnTo>
                  <a:lnTo>
                    <a:pt x="1027" y="1046"/>
                  </a:lnTo>
                  <a:lnTo>
                    <a:pt x="1045" y="1046"/>
                  </a:lnTo>
                  <a:lnTo>
                    <a:pt x="1063" y="1046"/>
                  </a:lnTo>
                  <a:lnTo>
                    <a:pt x="1081" y="1037"/>
                  </a:lnTo>
                  <a:lnTo>
                    <a:pt x="957" y="0"/>
                  </a:lnTo>
                  <a:lnTo>
                    <a:pt x="0" y="425"/>
                  </a:lnTo>
                  <a:close/>
                </a:path>
              </a:pathLst>
            </a:custGeom>
            <a:gradFill rotWithShape="1">
              <a:gsLst>
                <a:gs pos="0">
                  <a:srgbClr val="BCCFD6"/>
                </a:gs>
                <a:gs pos="100000">
                  <a:srgbClr val="BCCFD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14351">
              <a:solidFill>
                <a:srgbClr val="C5C5E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49" name="Freeform 13"/>
            <p:cNvSpPr>
              <a:spLocks/>
            </p:cNvSpPr>
            <p:nvPr/>
          </p:nvSpPr>
          <p:spPr bwMode="auto">
            <a:xfrm>
              <a:off x="1717" y="2655"/>
              <a:ext cx="1221" cy="1046"/>
            </a:xfrm>
            <a:custGeom>
              <a:avLst/>
              <a:gdLst/>
              <a:ahLst/>
              <a:cxnLst>
                <a:cxn ang="0">
                  <a:pos x="1081" y="1037"/>
                </a:cxn>
                <a:cxn ang="0">
                  <a:pos x="1045" y="1046"/>
                </a:cxn>
                <a:cxn ang="0">
                  <a:pos x="1010" y="1046"/>
                </a:cxn>
                <a:cxn ang="0">
                  <a:pos x="974" y="1046"/>
                </a:cxn>
                <a:cxn ang="0">
                  <a:pos x="930" y="1046"/>
                </a:cxn>
                <a:cxn ang="0">
                  <a:pos x="894" y="1046"/>
                </a:cxn>
                <a:cxn ang="0">
                  <a:pos x="859" y="1046"/>
                </a:cxn>
                <a:cxn ang="0">
                  <a:pos x="824" y="1037"/>
                </a:cxn>
                <a:cxn ang="0">
                  <a:pos x="788" y="1037"/>
                </a:cxn>
                <a:cxn ang="0">
                  <a:pos x="753" y="1028"/>
                </a:cxn>
                <a:cxn ang="0">
                  <a:pos x="717" y="1019"/>
                </a:cxn>
                <a:cxn ang="0">
                  <a:pos x="682" y="1010"/>
                </a:cxn>
                <a:cxn ang="0">
                  <a:pos x="646" y="1001"/>
                </a:cxn>
                <a:cxn ang="0">
                  <a:pos x="611" y="993"/>
                </a:cxn>
                <a:cxn ang="0">
                  <a:pos x="576" y="975"/>
                </a:cxn>
                <a:cxn ang="0">
                  <a:pos x="540" y="966"/>
                </a:cxn>
                <a:cxn ang="0">
                  <a:pos x="513" y="948"/>
                </a:cxn>
                <a:cxn ang="0">
                  <a:pos x="478" y="930"/>
                </a:cxn>
                <a:cxn ang="0">
                  <a:pos x="443" y="913"/>
                </a:cxn>
                <a:cxn ang="0">
                  <a:pos x="416" y="895"/>
                </a:cxn>
                <a:cxn ang="0">
                  <a:pos x="381" y="877"/>
                </a:cxn>
                <a:cxn ang="0">
                  <a:pos x="354" y="860"/>
                </a:cxn>
                <a:cxn ang="0">
                  <a:pos x="327" y="842"/>
                </a:cxn>
                <a:cxn ang="0">
                  <a:pos x="292" y="815"/>
                </a:cxn>
                <a:cxn ang="0">
                  <a:pos x="265" y="789"/>
                </a:cxn>
                <a:cxn ang="0">
                  <a:pos x="239" y="771"/>
                </a:cxn>
                <a:cxn ang="0">
                  <a:pos x="212" y="744"/>
                </a:cxn>
                <a:cxn ang="0">
                  <a:pos x="186" y="718"/>
                </a:cxn>
                <a:cxn ang="0">
                  <a:pos x="168" y="691"/>
                </a:cxn>
                <a:cxn ang="0">
                  <a:pos x="141" y="665"/>
                </a:cxn>
                <a:cxn ang="0">
                  <a:pos x="115" y="629"/>
                </a:cxn>
                <a:cxn ang="0">
                  <a:pos x="97" y="602"/>
                </a:cxn>
                <a:cxn ang="0">
                  <a:pos x="79" y="576"/>
                </a:cxn>
                <a:cxn ang="0">
                  <a:pos x="62" y="540"/>
                </a:cxn>
                <a:cxn ang="0">
                  <a:pos x="35" y="514"/>
                </a:cxn>
                <a:cxn ang="0">
                  <a:pos x="26" y="478"/>
                </a:cxn>
                <a:cxn ang="0">
                  <a:pos x="8" y="443"/>
                </a:cxn>
                <a:cxn ang="0">
                  <a:pos x="957" y="0"/>
                </a:cxn>
              </a:cxnLst>
              <a:rect l="0" t="0" r="r" b="b"/>
              <a:pathLst>
                <a:path w="1081" h="1046">
                  <a:moveTo>
                    <a:pt x="957" y="0"/>
                  </a:moveTo>
                  <a:lnTo>
                    <a:pt x="1081" y="1037"/>
                  </a:lnTo>
                  <a:lnTo>
                    <a:pt x="1063" y="1046"/>
                  </a:lnTo>
                  <a:lnTo>
                    <a:pt x="1045" y="1046"/>
                  </a:lnTo>
                  <a:lnTo>
                    <a:pt x="1027" y="1046"/>
                  </a:lnTo>
                  <a:lnTo>
                    <a:pt x="1010" y="1046"/>
                  </a:lnTo>
                  <a:lnTo>
                    <a:pt x="992" y="1046"/>
                  </a:lnTo>
                  <a:lnTo>
                    <a:pt x="974" y="1046"/>
                  </a:lnTo>
                  <a:lnTo>
                    <a:pt x="957" y="1046"/>
                  </a:lnTo>
                  <a:lnTo>
                    <a:pt x="930" y="1046"/>
                  </a:lnTo>
                  <a:lnTo>
                    <a:pt x="912" y="1046"/>
                  </a:lnTo>
                  <a:lnTo>
                    <a:pt x="894" y="1046"/>
                  </a:lnTo>
                  <a:lnTo>
                    <a:pt x="877" y="1046"/>
                  </a:lnTo>
                  <a:lnTo>
                    <a:pt x="859" y="1046"/>
                  </a:lnTo>
                  <a:lnTo>
                    <a:pt x="841" y="1046"/>
                  </a:lnTo>
                  <a:lnTo>
                    <a:pt x="824" y="1037"/>
                  </a:lnTo>
                  <a:lnTo>
                    <a:pt x="806" y="1037"/>
                  </a:lnTo>
                  <a:lnTo>
                    <a:pt x="788" y="1037"/>
                  </a:lnTo>
                  <a:lnTo>
                    <a:pt x="770" y="1028"/>
                  </a:lnTo>
                  <a:lnTo>
                    <a:pt x="753" y="1028"/>
                  </a:lnTo>
                  <a:lnTo>
                    <a:pt x="735" y="1028"/>
                  </a:lnTo>
                  <a:lnTo>
                    <a:pt x="717" y="1019"/>
                  </a:lnTo>
                  <a:lnTo>
                    <a:pt x="700" y="1019"/>
                  </a:lnTo>
                  <a:lnTo>
                    <a:pt x="682" y="1010"/>
                  </a:lnTo>
                  <a:lnTo>
                    <a:pt x="664" y="1010"/>
                  </a:lnTo>
                  <a:lnTo>
                    <a:pt x="646" y="1001"/>
                  </a:lnTo>
                  <a:lnTo>
                    <a:pt x="629" y="993"/>
                  </a:lnTo>
                  <a:lnTo>
                    <a:pt x="611" y="993"/>
                  </a:lnTo>
                  <a:lnTo>
                    <a:pt x="593" y="984"/>
                  </a:lnTo>
                  <a:lnTo>
                    <a:pt x="576" y="975"/>
                  </a:lnTo>
                  <a:lnTo>
                    <a:pt x="558" y="975"/>
                  </a:lnTo>
                  <a:lnTo>
                    <a:pt x="540" y="966"/>
                  </a:lnTo>
                  <a:lnTo>
                    <a:pt x="531" y="957"/>
                  </a:lnTo>
                  <a:lnTo>
                    <a:pt x="513" y="948"/>
                  </a:lnTo>
                  <a:lnTo>
                    <a:pt x="496" y="939"/>
                  </a:lnTo>
                  <a:lnTo>
                    <a:pt x="478" y="930"/>
                  </a:lnTo>
                  <a:lnTo>
                    <a:pt x="460" y="922"/>
                  </a:lnTo>
                  <a:lnTo>
                    <a:pt x="443" y="913"/>
                  </a:lnTo>
                  <a:lnTo>
                    <a:pt x="434" y="904"/>
                  </a:lnTo>
                  <a:lnTo>
                    <a:pt x="416" y="895"/>
                  </a:lnTo>
                  <a:lnTo>
                    <a:pt x="398" y="886"/>
                  </a:lnTo>
                  <a:lnTo>
                    <a:pt x="381" y="877"/>
                  </a:lnTo>
                  <a:lnTo>
                    <a:pt x="372" y="868"/>
                  </a:lnTo>
                  <a:lnTo>
                    <a:pt x="354" y="860"/>
                  </a:lnTo>
                  <a:lnTo>
                    <a:pt x="336" y="851"/>
                  </a:lnTo>
                  <a:lnTo>
                    <a:pt x="327" y="842"/>
                  </a:lnTo>
                  <a:lnTo>
                    <a:pt x="310" y="824"/>
                  </a:lnTo>
                  <a:lnTo>
                    <a:pt x="292" y="815"/>
                  </a:lnTo>
                  <a:lnTo>
                    <a:pt x="283" y="806"/>
                  </a:lnTo>
                  <a:lnTo>
                    <a:pt x="265" y="789"/>
                  </a:lnTo>
                  <a:lnTo>
                    <a:pt x="257" y="780"/>
                  </a:lnTo>
                  <a:lnTo>
                    <a:pt x="239" y="771"/>
                  </a:lnTo>
                  <a:lnTo>
                    <a:pt x="230" y="753"/>
                  </a:lnTo>
                  <a:lnTo>
                    <a:pt x="212" y="744"/>
                  </a:lnTo>
                  <a:lnTo>
                    <a:pt x="203" y="727"/>
                  </a:lnTo>
                  <a:lnTo>
                    <a:pt x="186" y="718"/>
                  </a:lnTo>
                  <a:lnTo>
                    <a:pt x="177" y="700"/>
                  </a:lnTo>
                  <a:lnTo>
                    <a:pt x="168" y="691"/>
                  </a:lnTo>
                  <a:lnTo>
                    <a:pt x="150" y="673"/>
                  </a:lnTo>
                  <a:lnTo>
                    <a:pt x="141" y="665"/>
                  </a:lnTo>
                  <a:lnTo>
                    <a:pt x="132" y="647"/>
                  </a:lnTo>
                  <a:lnTo>
                    <a:pt x="115" y="629"/>
                  </a:lnTo>
                  <a:lnTo>
                    <a:pt x="106" y="620"/>
                  </a:lnTo>
                  <a:lnTo>
                    <a:pt x="97" y="602"/>
                  </a:lnTo>
                  <a:lnTo>
                    <a:pt x="88" y="585"/>
                  </a:lnTo>
                  <a:lnTo>
                    <a:pt x="79" y="576"/>
                  </a:lnTo>
                  <a:lnTo>
                    <a:pt x="70" y="558"/>
                  </a:lnTo>
                  <a:lnTo>
                    <a:pt x="62" y="540"/>
                  </a:lnTo>
                  <a:lnTo>
                    <a:pt x="44" y="523"/>
                  </a:lnTo>
                  <a:lnTo>
                    <a:pt x="35" y="514"/>
                  </a:lnTo>
                  <a:lnTo>
                    <a:pt x="26" y="496"/>
                  </a:lnTo>
                  <a:lnTo>
                    <a:pt x="26" y="478"/>
                  </a:lnTo>
                  <a:lnTo>
                    <a:pt x="17" y="461"/>
                  </a:lnTo>
                  <a:lnTo>
                    <a:pt x="8" y="443"/>
                  </a:lnTo>
                  <a:lnTo>
                    <a:pt x="0" y="425"/>
                  </a:lnTo>
                  <a:lnTo>
                    <a:pt x="957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50" name="Freeform 14"/>
            <p:cNvSpPr>
              <a:spLocks/>
            </p:cNvSpPr>
            <p:nvPr/>
          </p:nvSpPr>
          <p:spPr bwMode="auto">
            <a:xfrm>
              <a:off x="2798" y="2655"/>
              <a:ext cx="690" cy="1037"/>
            </a:xfrm>
            <a:custGeom>
              <a:avLst/>
              <a:gdLst/>
              <a:ahLst/>
              <a:cxnLst>
                <a:cxn ang="0">
                  <a:pos x="124" y="1037"/>
                </a:cxn>
                <a:cxn ang="0">
                  <a:pos x="141" y="1037"/>
                </a:cxn>
                <a:cxn ang="0">
                  <a:pos x="159" y="1037"/>
                </a:cxn>
                <a:cxn ang="0">
                  <a:pos x="177" y="1028"/>
                </a:cxn>
                <a:cxn ang="0">
                  <a:pos x="194" y="1028"/>
                </a:cxn>
                <a:cxn ang="0">
                  <a:pos x="212" y="1028"/>
                </a:cxn>
                <a:cxn ang="0">
                  <a:pos x="230" y="1019"/>
                </a:cxn>
                <a:cxn ang="0">
                  <a:pos x="248" y="1019"/>
                </a:cxn>
                <a:cxn ang="0">
                  <a:pos x="265" y="1010"/>
                </a:cxn>
                <a:cxn ang="0">
                  <a:pos x="283" y="1010"/>
                </a:cxn>
                <a:cxn ang="0">
                  <a:pos x="301" y="1001"/>
                </a:cxn>
                <a:cxn ang="0">
                  <a:pos x="318" y="993"/>
                </a:cxn>
                <a:cxn ang="0">
                  <a:pos x="336" y="993"/>
                </a:cxn>
                <a:cxn ang="0">
                  <a:pos x="354" y="984"/>
                </a:cxn>
                <a:cxn ang="0">
                  <a:pos x="372" y="975"/>
                </a:cxn>
                <a:cxn ang="0">
                  <a:pos x="389" y="975"/>
                </a:cxn>
                <a:cxn ang="0">
                  <a:pos x="407" y="966"/>
                </a:cxn>
                <a:cxn ang="0">
                  <a:pos x="416" y="957"/>
                </a:cxn>
                <a:cxn ang="0">
                  <a:pos x="434" y="948"/>
                </a:cxn>
                <a:cxn ang="0">
                  <a:pos x="451" y="939"/>
                </a:cxn>
                <a:cxn ang="0">
                  <a:pos x="469" y="930"/>
                </a:cxn>
                <a:cxn ang="0">
                  <a:pos x="487" y="922"/>
                </a:cxn>
                <a:cxn ang="0">
                  <a:pos x="505" y="913"/>
                </a:cxn>
                <a:cxn ang="0">
                  <a:pos x="513" y="904"/>
                </a:cxn>
                <a:cxn ang="0">
                  <a:pos x="531" y="895"/>
                </a:cxn>
                <a:cxn ang="0">
                  <a:pos x="549" y="886"/>
                </a:cxn>
                <a:cxn ang="0">
                  <a:pos x="567" y="877"/>
                </a:cxn>
                <a:cxn ang="0">
                  <a:pos x="575" y="868"/>
                </a:cxn>
                <a:cxn ang="0">
                  <a:pos x="593" y="860"/>
                </a:cxn>
                <a:cxn ang="0">
                  <a:pos x="611" y="851"/>
                </a:cxn>
                <a:cxn ang="0">
                  <a:pos x="0" y="0"/>
                </a:cxn>
                <a:cxn ang="0">
                  <a:pos x="124" y="1037"/>
                </a:cxn>
              </a:cxnLst>
              <a:rect l="0" t="0" r="r" b="b"/>
              <a:pathLst>
                <a:path w="611" h="1037">
                  <a:moveTo>
                    <a:pt x="124" y="1037"/>
                  </a:moveTo>
                  <a:lnTo>
                    <a:pt x="141" y="1037"/>
                  </a:lnTo>
                  <a:lnTo>
                    <a:pt x="159" y="1037"/>
                  </a:lnTo>
                  <a:lnTo>
                    <a:pt x="177" y="1028"/>
                  </a:lnTo>
                  <a:lnTo>
                    <a:pt x="194" y="1028"/>
                  </a:lnTo>
                  <a:lnTo>
                    <a:pt x="212" y="1028"/>
                  </a:lnTo>
                  <a:lnTo>
                    <a:pt x="230" y="1019"/>
                  </a:lnTo>
                  <a:lnTo>
                    <a:pt x="248" y="1019"/>
                  </a:lnTo>
                  <a:lnTo>
                    <a:pt x="265" y="1010"/>
                  </a:lnTo>
                  <a:lnTo>
                    <a:pt x="283" y="1010"/>
                  </a:lnTo>
                  <a:lnTo>
                    <a:pt x="301" y="1001"/>
                  </a:lnTo>
                  <a:lnTo>
                    <a:pt x="318" y="993"/>
                  </a:lnTo>
                  <a:lnTo>
                    <a:pt x="336" y="993"/>
                  </a:lnTo>
                  <a:lnTo>
                    <a:pt x="354" y="984"/>
                  </a:lnTo>
                  <a:lnTo>
                    <a:pt x="372" y="975"/>
                  </a:lnTo>
                  <a:lnTo>
                    <a:pt x="389" y="975"/>
                  </a:lnTo>
                  <a:lnTo>
                    <a:pt x="407" y="966"/>
                  </a:lnTo>
                  <a:lnTo>
                    <a:pt x="416" y="957"/>
                  </a:lnTo>
                  <a:lnTo>
                    <a:pt x="434" y="948"/>
                  </a:lnTo>
                  <a:lnTo>
                    <a:pt x="451" y="939"/>
                  </a:lnTo>
                  <a:lnTo>
                    <a:pt x="469" y="930"/>
                  </a:lnTo>
                  <a:lnTo>
                    <a:pt x="487" y="922"/>
                  </a:lnTo>
                  <a:lnTo>
                    <a:pt x="505" y="913"/>
                  </a:lnTo>
                  <a:lnTo>
                    <a:pt x="513" y="904"/>
                  </a:lnTo>
                  <a:lnTo>
                    <a:pt x="531" y="895"/>
                  </a:lnTo>
                  <a:lnTo>
                    <a:pt x="549" y="886"/>
                  </a:lnTo>
                  <a:lnTo>
                    <a:pt x="567" y="877"/>
                  </a:lnTo>
                  <a:lnTo>
                    <a:pt x="575" y="868"/>
                  </a:lnTo>
                  <a:lnTo>
                    <a:pt x="593" y="860"/>
                  </a:lnTo>
                  <a:lnTo>
                    <a:pt x="611" y="851"/>
                  </a:lnTo>
                  <a:lnTo>
                    <a:pt x="0" y="0"/>
                  </a:lnTo>
                  <a:lnTo>
                    <a:pt x="124" y="1037"/>
                  </a:lnTo>
                  <a:close/>
                </a:path>
              </a:pathLst>
            </a:custGeom>
            <a:gradFill rotWithShape="1">
              <a:gsLst>
                <a:gs pos="0">
                  <a:srgbClr val="ACACAC">
                    <a:gamma/>
                    <a:shade val="46275"/>
                    <a:invGamma/>
                  </a:srgbClr>
                </a:gs>
                <a:gs pos="50000">
                  <a:srgbClr val="ACACAC"/>
                </a:gs>
                <a:gs pos="100000">
                  <a:srgbClr val="ACACAC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4351">
              <a:solidFill>
                <a:srgbClr val="ACACA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51" name="Freeform 15"/>
            <p:cNvSpPr>
              <a:spLocks/>
            </p:cNvSpPr>
            <p:nvPr/>
          </p:nvSpPr>
          <p:spPr bwMode="auto">
            <a:xfrm>
              <a:off x="2798" y="2655"/>
              <a:ext cx="690" cy="10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11" y="851"/>
                </a:cxn>
                <a:cxn ang="0">
                  <a:pos x="593" y="860"/>
                </a:cxn>
                <a:cxn ang="0">
                  <a:pos x="575" y="868"/>
                </a:cxn>
                <a:cxn ang="0">
                  <a:pos x="567" y="877"/>
                </a:cxn>
                <a:cxn ang="0">
                  <a:pos x="549" y="886"/>
                </a:cxn>
                <a:cxn ang="0">
                  <a:pos x="531" y="895"/>
                </a:cxn>
                <a:cxn ang="0">
                  <a:pos x="513" y="904"/>
                </a:cxn>
                <a:cxn ang="0">
                  <a:pos x="505" y="913"/>
                </a:cxn>
                <a:cxn ang="0">
                  <a:pos x="487" y="922"/>
                </a:cxn>
                <a:cxn ang="0">
                  <a:pos x="469" y="930"/>
                </a:cxn>
                <a:cxn ang="0">
                  <a:pos x="451" y="939"/>
                </a:cxn>
                <a:cxn ang="0">
                  <a:pos x="434" y="948"/>
                </a:cxn>
                <a:cxn ang="0">
                  <a:pos x="416" y="957"/>
                </a:cxn>
                <a:cxn ang="0">
                  <a:pos x="407" y="966"/>
                </a:cxn>
                <a:cxn ang="0">
                  <a:pos x="389" y="975"/>
                </a:cxn>
                <a:cxn ang="0">
                  <a:pos x="372" y="975"/>
                </a:cxn>
                <a:cxn ang="0">
                  <a:pos x="354" y="984"/>
                </a:cxn>
                <a:cxn ang="0">
                  <a:pos x="336" y="993"/>
                </a:cxn>
                <a:cxn ang="0">
                  <a:pos x="318" y="993"/>
                </a:cxn>
                <a:cxn ang="0">
                  <a:pos x="301" y="1001"/>
                </a:cxn>
                <a:cxn ang="0">
                  <a:pos x="283" y="1010"/>
                </a:cxn>
                <a:cxn ang="0">
                  <a:pos x="265" y="1010"/>
                </a:cxn>
                <a:cxn ang="0">
                  <a:pos x="248" y="1019"/>
                </a:cxn>
                <a:cxn ang="0">
                  <a:pos x="230" y="1019"/>
                </a:cxn>
                <a:cxn ang="0">
                  <a:pos x="212" y="1028"/>
                </a:cxn>
                <a:cxn ang="0">
                  <a:pos x="194" y="1028"/>
                </a:cxn>
                <a:cxn ang="0">
                  <a:pos x="177" y="1028"/>
                </a:cxn>
                <a:cxn ang="0">
                  <a:pos x="159" y="1037"/>
                </a:cxn>
                <a:cxn ang="0">
                  <a:pos x="141" y="1037"/>
                </a:cxn>
                <a:cxn ang="0">
                  <a:pos x="124" y="1037"/>
                </a:cxn>
                <a:cxn ang="0">
                  <a:pos x="0" y="0"/>
                </a:cxn>
              </a:cxnLst>
              <a:rect l="0" t="0" r="r" b="b"/>
              <a:pathLst>
                <a:path w="611" h="1037">
                  <a:moveTo>
                    <a:pt x="0" y="0"/>
                  </a:moveTo>
                  <a:lnTo>
                    <a:pt x="611" y="851"/>
                  </a:lnTo>
                  <a:lnTo>
                    <a:pt x="593" y="860"/>
                  </a:lnTo>
                  <a:lnTo>
                    <a:pt x="575" y="868"/>
                  </a:lnTo>
                  <a:lnTo>
                    <a:pt x="567" y="877"/>
                  </a:lnTo>
                  <a:lnTo>
                    <a:pt x="549" y="886"/>
                  </a:lnTo>
                  <a:lnTo>
                    <a:pt x="531" y="895"/>
                  </a:lnTo>
                  <a:lnTo>
                    <a:pt x="513" y="904"/>
                  </a:lnTo>
                  <a:lnTo>
                    <a:pt x="505" y="913"/>
                  </a:lnTo>
                  <a:lnTo>
                    <a:pt x="487" y="922"/>
                  </a:lnTo>
                  <a:lnTo>
                    <a:pt x="469" y="930"/>
                  </a:lnTo>
                  <a:lnTo>
                    <a:pt x="451" y="939"/>
                  </a:lnTo>
                  <a:lnTo>
                    <a:pt x="434" y="948"/>
                  </a:lnTo>
                  <a:lnTo>
                    <a:pt x="416" y="957"/>
                  </a:lnTo>
                  <a:lnTo>
                    <a:pt x="407" y="966"/>
                  </a:lnTo>
                  <a:lnTo>
                    <a:pt x="389" y="975"/>
                  </a:lnTo>
                  <a:lnTo>
                    <a:pt x="372" y="975"/>
                  </a:lnTo>
                  <a:lnTo>
                    <a:pt x="354" y="984"/>
                  </a:lnTo>
                  <a:lnTo>
                    <a:pt x="336" y="993"/>
                  </a:lnTo>
                  <a:lnTo>
                    <a:pt x="318" y="993"/>
                  </a:lnTo>
                  <a:lnTo>
                    <a:pt x="301" y="1001"/>
                  </a:lnTo>
                  <a:lnTo>
                    <a:pt x="283" y="1010"/>
                  </a:lnTo>
                  <a:lnTo>
                    <a:pt x="265" y="1010"/>
                  </a:lnTo>
                  <a:lnTo>
                    <a:pt x="248" y="1019"/>
                  </a:lnTo>
                  <a:lnTo>
                    <a:pt x="230" y="1019"/>
                  </a:lnTo>
                  <a:lnTo>
                    <a:pt x="212" y="1028"/>
                  </a:lnTo>
                  <a:lnTo>
                    <a:pt x="194" y="1028"/>
                  </a:lnTo>
                  <a:lnTo>
                    <a:pt x="177" y="1028"/>
                  </a:lnTo>
                  <a:lnTo>
                    <a:pt x="159" y="1037"/>
                  </a:lnTo>
                  <a:lnTo>
                    <a:pt x="141" y="1037"/>
                  </a:lnTo>
                  <a:lnTo>
                    <a:pt x="124" y="1037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52" name="Freeform 16"/>
            <p:cNvSpPr>
              <a:spLocks/>
            </p:cNvSpPr>
            <p:nvPr/>
          </p:nvSpPr>
          <p:spPr bwMode="auto">
            <a:xfrm>
              <a:off x="2798" y="2655"/>
              <a:ext cx="1171" cy="8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36" y="79"/>
                </a:cxn>
                <a:cxn ang="0">
                  <a:pos x="1036" y="97"/>
                </a:cxn>
                <a:cxn ang="0">
                  <a:pos x="1036" y="115"/>
                </a:cxn>
                <a:cxn ang="0">
                  <a:pos x="1027" y="133"/>
                </a:cxn>
                <a:cxn ang="0">
                  <a:pos x="1027" y="150"/>
                </a:cxn>
                <a:cxn ang="0">
                  <a:pos x="1027" y="168"/>
                </a:cxn>
                <a:cxn ang="0">
                  <a:pos x="1027" y="186"/>
                </a:cxn>
                <a:cxn ang="0">
                  <a:pos x="1018" y="204"/>
                </a:cxn>
                <a:cxn ang="0">
                  <a:pos x="1018" y="221"/>
                </a:cxn>
                <a:cxn ang="0">
                  <a:pos x="1010" y="239"/>
                </a:cxn>
                <a:cxn ang="0">
                  <a:pos x="1010" y="257"/>
                </a:cxn>
                <a:cxn ang="0">
                  <a:pos x="1001" y="274"/>
                </a:cxn>
                <a:cxn ang="0">
                  <a:pos x="1001" y="292"/>
                </a:cxn>
                <a:cxn ang="0">
                  <a:pos x="992" y="310"/>
                </a:cxn>
                <a:cxn ang="0">
                  <a:pos x="992" y="328"/>
                </a:cxn>
                <a:cxn ang="0">
                  <a:pos x="983" y="345"/>
                </a:cxn>
                <a:cxn ang="0">
                  <a:pos x="974" y="363"/>
                </a:cxn>
                <a:cxn ang="0">
                  <a:pos x="965" y="381"/>
                </a:cxn>
                <a:cxn ang="0">
                  <a:pos x="965" y="399"/>
                </a:cxn>
                <a:cxn ang="0">
                  <a:pos x="956" y="407"/>
                </a:cxn>
                <a:cxn ang="0">
                  <a:pos x="948" y="425"/>
                </a:cxn>
                <a:cxn ang="0">
                  <a:pos x="939" y="443"/>
                </a:cxn>
                <a:cxn ang="0">
                  <a:pos x="930" y="461"/>
                </a:cxn>
                <a:cxn ang="0">
                  <a:pos x="921" y="478"/>
                </a:cxn>
                <a:cxn ang="0">
                  <a:pos x="921" y="496"/>
                </a:cxn>
                <a:cxn ang="0">
                  <a:pos x="912" y="514"/>
                </a:cxn>
                <a:cxn ang="0">
                  <a:pos x="903" y="523"/>
                </a:cxn>
                <a:cxn ang="0">
                  <a:pos x="886" y="540"/>
                </a:cxn>
                <a:cxn ang="0">
                  <a:pos x="877" y="558"/>
                </a:cxn>
                <a:cxn ang="0">
                  <a:pos x="868" y="576"/>
                </a:cxn>
                <a:cxn ang="0">
                  <a:pos x="859" y="585"/>
                </a:cxn>
                <a:cxn ang="0">
                  <a:pos x="850" y="602"/>
                </a:cxn>
                <a:cxn ang="0">
                  <a:pos x="841" y="620"/>
                </a:cxn>
                <a:cxn ang="0">
                  <a:pos x="832" y="629"/>
                </a:cxn>
                <a:cxn ang="0">
                  <a:pos x="815" y="647"/>
                </a:cxn>
                <a:cxn ang="0">
                  <a:pos x="806" y="665"/>
                </a:cxn>
                <a:cxn ang="0">
                  <a:pos x="797" y="673"/>
                </a:cxn>
                <a:cxn ang="0">
                  <a:pos x="779" y="691"/>
                </a:cxn>
                <a:cxn ang="0">
                  <a:pos x="770" y="700"/>
                </a:cxn>
                <a:cxn ang="0">
                  <a:pos x="762" y="718"/>
                </a:cxn>
                <a:cxn ang="0">
                  <a:pos x="744" y="727"/>
                </a:cxn>
                <a:cxn ang="0">
                  <a:pos x="735" y="744"/>
                </a:cxn>
                <a:cxn ang="0">
                  <a:pos x="717" y="753"/>
                </a:cxn>
                <a:cxn ang="0">
                  <a:pos x="708" y="771"/>
                </a:cxn>
                <a:cxn ang="0">
                  <a:pos x="691" y="780"/>
                </a:cxn>
                <a:cxn ang="0">
                  <a:pos x="682" y="789"/>
                </a:cxn>
                <a:cxn ang="0">
                  <a:pos x="664" y="806"/>
                </a:cxn>
                <a:cxn ang="0">
                  <a:pos x="655" y="815"/>
                </a:cxn>
                <a:cxn ang="0">
                  <a:pos x="637" y="824"/>
                </a:cxn>
                <a:cxn ang="0">
                  <a:pos x="620" y="842"/>
                </a:cxn>
                <a:cxn ang="0">
                  <a:pos x="611" y="851"/>
                </a:cxn>
                <a:cxn ang="0">
                  <a:pos x="0" y="0"/>
                </a:cxn>
              </a:cxnLst>
              <a:rect l="0" t="0" r="r" b="b"/>
              <a:pathLst>
                <a:path w="1036" h="851">
                  <a:moveTo>
                    <a:pt x="0" y="0"/>
                  </a:moveTo>
                  <a:lnTo>
                    <a:pt x="1036" y="79"/>
                  </a:lnTo>
                  <a:lnTo>
                    <a:pt x="1036" y="97"/>
                  </a:lnTo>
                  <a:lnTo>
                    <a:pt x="1036" y="115"/>
                  </a:lnTo>
                  <a:lnTo>
                    <a:pt x="1027" y="133"/>
                  </a:lnTo>
                  <a:lnTo>
                    <a:pt x="1027" y="150"/>
                  </a:lnTo>
                  <a:lnTo>
                    <a:pt x="1027" y="168"/>
                  </a:lnTo>
                  <a:lnTo>
                    <a:pt x="1027" y="186"/>
                  </a:lnTo>
                  <a:lnTo>
                    <a:pt x="1018" y="204"/>
                  </a:lnTo>
                  <a:lnTo>
                    <a:pt x="1018" y="221"/>
                  </a:lnTo>
                  <a:lnTo>
                    <a:pt x="1010" y="239"/>
                  </a:lnTo>
                  <a:lnTo>
                    <a:pt x="1010" y="257"/>
                  </a:lnTo>
                  <a:lnTo>
                    <a:pt x="1001" y="274"/>
                  </a:lnTo>
                  <a:lnTo>
                    <a:pt x="1001" y="292"/>
                  </a:lnTo>
                  <a:lnTo>
                    <a:pt x="992" y="310"/>
                  </a:lnTo>
                  <a:lnTo>
                    <a:pt x="992" y="328"/>
                  </a:lnTo>
                  <a:lnTo>
                    <a:pt x="983" y="345"/>
                  </a:lnTo>
                  <a:lnTo>
                    <a:pt x="974" y="363"/>
                  </a:lnTo>
                  <a:lnTo>
                    <a:pt x="965" y="381"/>
                  </a:lnTo>
                  <a:lnTo>
                    <a:pt x="965" y="399"/>
                  </a:lnTo>
                  <a:lnTo>
                    <a:pt x="956" y="407"/>
                  </a:lnTo>
                  <a:lnTo>
                    <a:pt x="948" y="425"/>
                  </a:lnTo>
                  <a:lnTo>
                    <a:pt x="939" y="443"/>
                  </a:lnTo>
                  <a:lnTo>
                    <a:pt x="930" y="461"/>
                  </a:lnTo>
                  <a:lnTo>
                    <a:pt x="921" y="478"/>
                  </a:lnTo>
                  <a:lnTo>
                    <a:pt x="921" y="496"/>
                  </a:lnTo>
                  <a:lnTo>
                    <a:pt x="912" y="514"/>
                  </a:lnTo>
                  <a:lnTo>
                    <a:pt x="903" y="523"/>
                  </a:lnTo>
                  <a:lnTo>
                    <a:pt x="886" y="540"/>
                  </a:lnTo>
                  <a:lnTo>
                    <a:pt x="877" y="558"/>
                  </a:lnTo>
                  <a:lnTo>
                    <a:pt x="868" y="576"/>
                  </a:lnTo>
                  <a:lnTo>
                    <a:pt x="859" y="585"/>
                  </a:lnTo>
                  <a:lnTo>
                    <a:pt x="850" y="602"/>
                  </a:lnTo>
                  <a:lnTo>
                    <a:pt x="841" y="620"/>
                  </a:lnTo>
                  <a:lnTo>
                    <a:pt x="832" y="629"/>
                  </a:lnTo>
                  <a:lnTo>
                    <a:pt x="815" y="647"/>
                  </a:lnTo>
                  <a:lnTo>
                    <a:pt x="806" y="665"/>
                  </a:lnTo>
                  <a:lnTo>
                    <a:pt x="797" y="673"/>
                  </a:lnTo>
                  <a:lnTo>
                    <a:pt x="779" y="691"/>
                  </a:lnTo>
                  <a:lnTo>
                    <a:pt x="770" y="700"/>
                  </a:lnTo>
                  <a:lnTo>
                    <a:pt x="762" y="718"/>
                  </a:lnTo>
                  <a:lnTo>
                    <a:pt x="744" y="727"/>
                  </a:lnTo>
                  <a:lnTo>
                    <a:pt x="735" y="744"/>
                  </a:lnTo>
                  <a:lnTo>
                    <a:pt x="717" y="753"/>
                  </a:lnTo>
                  <a:lnTo>
                    <a:pt x="708" y="771"/>
                  </a:lnTo>
                  <a:lnTo>
                    <a:pt x="691" y="780"/>
                  </a:lnTo>
                  <a:lnTo>
                    <a:pt x="682" y="789"/>
                  </a:lnTo>
                  <a:lnTo>
                    <a:pt x="664" y="806"/>
                  </a:lnTo>
                  <a:lnTo>
                    <a:pt x="655" y="815"/>
                  </a:lnTo>
                  <a:lnTo>
                    <a:pt x="637" y="824"/>
                  </a:lnTo>
                  <a:lnTo>
                    <a:pt x="620" y="842"/>
                  </a:lnTo>
                  <a:lnTo>
                    <a:pt x="611" y="85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4351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53" name="Freeform 17"/>
            <p:cNvSpPr>
              <a:spLocks/>
            </p:cNvSpPr>
            <p:nvPr/>
          </p:nvSpPr>
          <p:spPr bwMode="auto">
            <a:xfrm>
              <a:off x="2798" y="2655"/>
              <a:ext cx="1171" cy="8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36" y="79"/>
                </a:cxn>
                <a:cxn ang="0">
                  <a:pos x="1036" y="97"/>
                </a:cxn>
                <a:cxn ang="0">
                  <a:pos x="1036" y="115"/>
                </a:cxn>
                <a:cxn ang="0">
                  <a:pos x="1027" y="133"/>
                </a:cxn>
                <a:cxn ang="0">
                  <a:pos x="1027" y="150"/>
                </a:cxn>
                <a:cxn ang="0">
                  <a:pos x="1027" y="168"/>
                </a:cxn>
                <a:cxn ang="0">
                  <a:pos x="1027" y="186"/>
                </a:cxn>
                <a:cxn ang="0">
                  <a:pos x="1018" y="204"/>
                </a:cxn>
                <a:cxn ang="0">
                  <a:pos x="1018" y="221"/>
                </a:cxn>
                <a:cxn ang="0">
                  <a:pos x="1010" y="239"/>
                </a:cxn>
                <a:cxn ang="0">
                  <a:pos x="1010" y="257"/>
                </a:cxn>
                <a:cxn ang="0">
                  <a:pos x="1001" y="274"/>
                </a:cxn>
                <a:cxn ang="0">
                  <a:pos x="1001" y="292"/>
                </a:cxn>
                <a:cxn ang="0">
                  <a:pos x="992" y="310"/>
                </a:cxn>
                <a:cxn ang="0">
                  <a:pos x="992" y="328"/>
                </a:cxn>
                <a:cxn ang="0">
                  <a:pos x="983" y="345"/>
                </a:cxn>
                <a:cxn ang="0">
                  <a:pos x="974" y="363"/>
                </a:cxn>
                <a:cxn ang="0">
                  <a:pos x="965" y="381"/>
                </a:cxn>
                <a:cxn ang="0">
                  <a:pos x="965" y="399"/>
                </a:cxn>
                <a:cxn ang="0">
                  <a:pos x="956" y="407"/>
                </a:cxn>
                <a:cxn ang="0">
                  <a:pos x="948" y="425"/>
                </a:cxn>
                <a:cxn ang="0">
                  <a:pos x="939" y="443"/>
                </a:cxn>
                <a:cxn ang="0">
                  <a:pos x="930" y="461"/>
                </a:cxn>
                <a:cxn ang="0">
                  <a:pos x="921" y="478"/>
                </a:cxn>
                <a:cxn ang="0">
                  <a:pos x="921" y="496"/>
                </a:cxn>
                <a:cxn ang="0">
                  <a:pos x="912" y="514"/>
                </a:cxn>
                <a:cxn ang="0">
                  <a:pos x="903" y="523"/>
                </a:cxn>
                <a:cxn ang="0">
                  <a:pos x="886" y="540"/>
                </a:cxn>
                <a:cxn ang="0">
                  <a:pos x="877" y="558"/>
                </a:cxn>
                <a:cxn ang="0">
                  <a:pos x="868" y="576"/>
                </a:cxn>
                <a:cxn ang="0">
                  <a:pos x="859" y="585"/>
                </a:cxn>
                <a:cxn ang="0">
                  <a:pos x="850" y="602"/>
                </a:cxn>
                <a:cxn ang="0">
                  <a:pos x="841" y="620"/>
                </a:cxn>
                <a:cxn ang="0">
                  <a:pos x="832" y="629"/>
                </a:cxn>
                <a:cxn ang="0">
                  <a:pos x="815" y="647"/>
                </a:cxn>
                <a:cxn ang="0">
                  <a:pos x="806" y="665"/>
                </a:cxn>
                <a:cxn ang="0">
                  <a:pos x="797" y="673"/>
                </a:cxn>
                <a:cxn ang="0">
                  <a:pos x="779" y="691"/>
                </a:cxn>
                <a:cxn ang="0">
                  <a:pos x="770" y="700"/>
                </a:cxn>
                <a:cxn ang="0">
                  <a:pos x="762" y="718"/>
                </a:cxn>
                <a:cxn ang="0">
                  <a:pos x="744" y="727"/>
                </a:cxn>
                <a:cxn ang="0">
                  <a:pos x="735" y="744"/>
                </a:cxn>
                <a:cxn ang="0">
                  <a:pos x="717" y="753"/>
                </a:cxn>
                <a:cxn ang="0">
                  <a:pos x="708" y="771"/>
                </a:cxn>
                <a:cxn ang="0">
                  <a:pos x="691" y="780"/>
                </a:cxn>
                <a:cxn ang="0">
                  <a:pos x="682" y="789"/>
                </a:cxn>
                <a:cxn ang="0">
                  <a:pos x="664" y="806"/>
                </a:cxn>
                <a:cxn ang="0">
                  <a:pos x="655" y="815"/>
                </a:cxn>
                <a:cxn ang="0">
                  <a:pos x="637" y="824"/>
                </a:cxn>
                <a:cxn ang="0">
                  <a:pos x="620" y="842"/>
                </a:cxn>
                <a:cxn ang="0">
                  <a:pos x="611" y="851"/>
                </a:cxn>
                <a:cxn ang="0">
                  <a:pos x="0" y="0"/>
                </a:cxn>
              </a:cxnLst>
              <a:rect l="0" t="0" r="r" b="b"/>
              <a:pathLst>
                <a:path w="1036" h="851">
                  <a:moveTo>
                    <a:pt x="0" y="0"/>
                  </a:moveTo>
                  <a:lnTo>
                    <a:pt x="1036" y="79"/>
                  </a:lnTo>
                  <a:lnTo>
                    <a:pt x="1036" y="97"/>
                  </a:lnTo>
                  <a:lnTo>
                    <a:pt x="1036" y="115"/>
                  </a:lnTo>
                  <a:lnTo>
                    <a:pt x="1027" y="133"/>
                  </a:lnTo>
                  <a:lnTo>
                    <a:pt x="1027" y="150"/>
                  </a:lnTo>
                  <a:lnTo>
                    <a:pt x="1027" y="168"/>
                  </a:lnTo>
                  <a:lnTo>
                    <a:pt x="1027" y="186"/>
                  </a:lnTo>
                  <a:lnTo>
                    <a:pt x="1018" y="204"/>
                  </a:lnTo>
                  <a:lnTo>
                    <a:pt x="1018" y="221"/>
                  </a:lnTo>
                  <a:lnTo>
                    <a:pt x="1010" y="239"/>
                  </a:lnTo>
                  <a:lnTo>
                    <a:pt x="1010" y="257"/>
                  </a:lnTo>
                  <a:lnTo>
                    <a:pt x="1001" y="274"/>
                  </a:lnTo>
                  <a:lnTo>
                    <a:pt x="1001" y="292"/>
                  </a:lnTo>
                  <a:lnTo>
                    <a:pt x="992" y="310"/>
                  </a:lnTo>
                  <a:lnTo>
                    <a:pt x="992" y="328"/>
                  </a:lnTo>
                  <a:lnTo>
                    <a:pt x="983" y="345"/>
                  </a:lnTo>
                  <a:lnTo>
                    <a:pt x="974" y="363"/>
                  </a:lnTo>
                  <a:lnTo>
                    <a:pt x="965" y="381"/>
                  </a:lnTo>
                  <a:lnTo>
                    <a:pt x="965" y="399"/>
                  </a:lnTo>
                  <a:lnTo>
                    <a:pt x="956" y="407"/>
                  </a:lnTo>
                  <a:lnTo>
                    <a:pt x="948" y="425"/>
                  </a:lnTo>
                  <a:lnTo>
                    <a:pt x="939" y="443"/>
                  </a:lnTo>
                  <a:lnTo>
                    <a:pt x="930" y="461"/>
                  </a:lnTo>
                  <a:lnTo>
                    <a:pt x="921" y="478"/>
                  </a:lnTo>
                  <a:lnTo>
                    <a:pt x="921" y="496"/>
                  </a:lnTo>
                  <a:lnTo>
                    <a:pt x="912" y="514"/>
                  </a:lnTo>
                  <a:lnTo>
                    <a:pt x="903" y="523"/>
                  </a:lnTo>
                  <a:lnTo>
                    <a:pt x="886" y="540"/>
                  </a:lnTo>
                  <a:lnTo>
                    <a:pt x="877" y="558"/>
                  </a:lnTo>
                  <a:lnTo>
                    <a:pt x="868" y="576"/>
                  </a:lnTo>
                  <a:lnTo>
                    <a:pt x="859" y="585"/>
                  </a:lnTo>
                  <a:lnTo>
                    <a:pt x="850" y="602"/>
                  </a:lnTo>
                  <a:lnTo>
                    <a:pt x="841" y="620"/>
                  </a:lnTo>
                  <a:lnTo>
                    <a:pt x="832" y="629"/>
                  </a:lnTo>
                  <a:lnTo>
                    <a:pt x="815" y="647"/>
                  </a:lnTo>
                  <a:lnTo>
                    <a:pt x="806" y="665"/>
                  </a:lnTo>
                  <a:lnTo>
                    <a:pt x="797" y="673"/>
                  </a:lnTo>
                  <a:lnTo>
                    <a:pt x="779" y="691"/>
                  </a:lnTo>
                  <a:lnTo>
                    <a:pt x="770" y="700"/>
                  </a:lnTo>
                  <a:lnTo>
                    <a:pt x="762" y="718"/>
                  </a:lnTo>
                  <a:lnTo>
                    <a:pt x="744" y="727"/>
                  </a:lnTo>
                  <a:lnTo>
                    <a:pt x="735" y="744"/>
                  </a:lnTo>
                  <a:lnTo>
                    <a:pt x="717" y="753"/>
                  </a:lnTo>
                  <a:lnTo>
                    <a:pt x="708" y="771"/>
                  </a:lnTo>
                  <a:lnTo>
                    <a:pt x="691" y="780"/>
                  </a:lnTo>
                  <a:lnTo>
                    <a:pt x="682" y="789"/>
                  </a:lnTo>
                  <a:lnTo>
                    <a:pt x="664" y="806"/>
                  </a:lnTo>
                  <a:lnTo>
                    <a:pt x="655" y="815"/>
                  </a:lnTo>
                  <a:lnTo>
                    <a:pt x="637" y="824"/>
                  </a:lnTo>
                  <a:lnTo>
                    <a:pt x="620" y="842"/>
                  </a:lnTo>
                  <a:lnTo>
                    <a:pt x="611" y="851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54" name="Freeform 18"/>
            <p:cNvSpPr>
              <a:spLocks/>
            </p:cNvSpPr>
            <p:nvPr/>
          </p:nvSpPr>
          <p:spPr bwMode="auto">
            <a:xfrm>
              <a:off x="2798" y="1821"/>
              <a:ext cx="1171" cy="913"/>
            </a:xfrm>
            <a:custGeom>
              <a:avLst/>
              <a:gdLst/>
              <a:ahLst/>
              <a:cxnLst>
                <a:cxn ang="0">
                  <a:pos x="0" y="834"/>
                </a:cxn>
                <a:cxn ang="0">
                  <a:pos x="620" y="0"/>
                </a:cxn>
                <a:cxn ang="0">
                  <a:pos x="637" y="9"/>
                </a:cxn>
                <a:cxn ang="0">
                  <a:pos x="655" y="27"/>
                </a:cxn>
                <a:cxn ang="0">
                  <a:pos x="664" y="36"/>
                </a:cxn>
                <a:cxn ang="0">
                  <a:pos x="682" y="45"/>
                </a:cxn>
                <a:cxn ang="0">
                  <a:pos x="691" y="62"/>
                </a:cxn>
                <a:cxn ang="0">
                  <a:pos x="708" y="71"/>
                </a:cxn>
                <a:cxn ang="0">
                  <a:pos x="717" y="89"/>
                </a:cxn>
                <a:cxn ang="0">
                  <a:pos x="735" y="98"/>
                </a:cxn>
                <a:cxn ang="0">
                  <a:pos x="744" y="107"/>
                </a:cxn>
                <a:cxn ang="0">
                  <a:pos x="762" y="124"/>
                </a:cxn>
                <a:cxn ang="0">
                  <a:pos x="770" y="133"/>
                </a:cxn>
                <a:cxn ang="0">
                  <a:pos x="779" y="151"/>
                </a:cxn>
                <a:cxn ang="0">
                  <a:pos x="797" y="169"/>
                </a:cxn>
                <a:cxn ang="0">
                  <a:pos x="806" y="178"/>
                </a:cxn>
                <a:cxn ang="0">
                  <a:pos x="815" y="195"/>
                </a:cxn>
                <a:cxn ang="0">
                  <a:pos x="832" y="204"/>
                </a:cxn>
                <a:cxn ang="0">
                  <a:pos x="841" y="222"/>
                </a:cxn>
                <a:cxn ang="0">
                  <a:pos x="850" y="240"/>
                </a:cxn>
                <a:cxn ang="0">
                  <a:pos x="859" y="249"/>
                </a:cxn>
                <a:cxn ang="0">
                  <a:pos x="868" y="266"/>
                </a:cxn>
                <a:cxn ang="0">
                  <a:pos x="877" y="284"/>
                </a:cxn>
                <a:cxn ang="0">
                  <a:pos x="886" y="302"/>
                </a:cxn>
                <a:cxn ang="0">
                  <a:pos x="903" y="311"/>
                </a:cxn>
                <a:cxn ang="0">
                  <a:pos x="912" y="328"/>
                </a:cxn>
                <a:cxn ang="0">
                  <a:pos x="921" y="346"/>
                </a:cxn>
                <a:cxn ang="0">
                  <a:pos x="921" y="364"/>
                </a:cxn>
                <a:cxn ang="0">
                  <a:pos x="930" y="382"/>
                </a:cxn>
                <a:cxn ang="0">
                  <a:pos x="939" y="399"/>
                </a:cxn>
                <a:cxn ang="0">
                  <a:pos x="948" y="408"/>
                </a:cxn>
                <a:cxn ang="0">
                  <a:pos x="956" y="426"/>
                </a:cxn>
                <a:cxn ang="0">
                  <a:pos x="965" y="444"/>
                </a:cxn>
                <a:cxn ang="0">
                  <a:pos x="965" y="461"/>
                </a:cxn>
                <a:cxn ang="0">
                  <a:pos x="974" y="479"/>
                </a:cxn>
                <a:cxn ang="0">
                  <a:pos x="983" y="497"/>
                </a:cxn>
                <a:cxn ang="0">
                  <a:pos x="992" y="514"/>
                </a:cxn>
                <a:cxn ang="0">
                  <a:pos x="992" y="532"/>
                </a:cxn>
                <a:cxn ang="0">
                  <a:pos x="1001" y="550"/>
                </a:cxn>
                <a:cxn ang="0">
                  <a:pos x="1001" y="568"/>
                </a:cxn>
                <a:cxn ang="0">
                  <a:pos x="1010" y="585"/>
                </a:cxn>
                <a:cxn ang="0">
                  <a:pos x="1010" y="603"/>
                </a:cxn>
                <a:cxn ang="0">
                  <a:pos x="1018" y="621"/>
                </a:cxn>
                <a:cxn ang="0">
                  <a:pos x="1018" y="639"/>
                </a:cxn>
                <a:cxn ang="0">
                  <a:pos x="1027" y="656"/>
                </a:cxn>
                <a:cxn ang="0">
                  <a:pos x="1027" y="674"/>
                </a:cxn>
                <a:cxn ang="0">
                  <a:pos x="1027" y="692"/>
                </a:cxn>
                <a:cxn ang="0">
                  <a:pos x="1027" y="710"/>
                </a:cxn>
                <a:cxn ang="0">
                  <a:pos x="1036" y="727"/>
                </a:cxn>
                <a:cxn ang="0">
                  <a:pos x="1036" y="745"/>
                </a:cxn>
                <a:cxn ang="0">
                  <a:pos x="1036" y="763"/>
                </a:cxn>
                <a:cxn ang="0">
                  <a:pos x="1036" y="780"/>
                </a:cxn>
                <a:cxn ang="0">
                  <a:pos x="1036" y="798"/>
                </a:cxn>
                <a:cxn ang="0">
                  <a:pos x="1036" y="816"/>
                </a:cxn>
                <a:cxn ang="0">
                  <a:pos x="1036" y="834"/>
                </a:cxn>
                <a:cxn ang="0">
                  <a:pos x="1036" y="851"/>
                </a:cxn>
                <a:cxn ang="0">
                  <a:pos x="1036" y="869"/>
                </a:cxn>
                <a:cxn ang="0">
                  <a:pos x="1036" y="896"/>
                </a:cxn>
                <a:cxn ang="0">
                  <a:pos x="1036" y="913"/>
                </a:cxn>
                <a:cxn ang="0">
                  <a:pos x="0" y="834"/>
                </a:cxn>
              </a:cxnLst>
              <a:rect l="0" t="0" r="r" b="b"/>
              <a:pathLst>
                <a:path w="1036" h="913">
                  <a:moveTo>
                    <a:pt x="0" y="834"/>
                  </a:moveTo>
                  <a:lnTo>
                    <a:pt x="620" y="0"/>
                  </a:lnTo>
                  <a:lnTo>
                    <a:pt x="637" y="9"/>
                  </a:lnTo>
                  <a:lnTo>
                    <a:pt x="655" y="27"/>
                  </a:lnTo>
                  <a:lnTo>
                    <a:pt x="664" y="36"/>
                  </a:lnTo>
                  <a:lnTo>
                    <a:pt x="682" y="45"/>
                  </a:lnTo>
                  <a:lnTo>
                    <a:pt x="691" y="62"/>
                  </a:lnTo>
                  <a:lnTo>
                    <a:pt x="708" y="71"/>
                  </a:lnTo>
                  <a:lnTo>
                    <a:pt x="717" y="89"/>
                  </a:lnTo>
                  <a:lnTo>
                    <a:pt x="735" y="98"/>
                  </a:lnTo>
                  <a:lnTo>
                    <a:pt x="744" y="107"/>
                  </a:lnTo>
                  <a:lnTo>
                    <a:pt x="762" y="124"/>
                  </a:lnTo>
                  <a:lnTo>
                    <a:pt x="770" y="133"/>
                  </a:lnTo>
                  <a:lnTo>
                    <a:pt x="779" y="151"/>
                  </a:lnTo>
                  <a:lnTo>
                    <a:pt x="797" y="169"/>
                  </a:lnTo>
                  <a:lnTo>
                    <a:pt x="806" y="178"/>
                  </a:lnTo>
                  <a:lnTo>
                    <a:pt x="815" y="195"/>
                  </a:lnTo>
                  <a:lnTo>
                    <a:pt x="832" y="204"/>
                  </a:lnTo>
                  <a:lnTo>
                    <a:pt x="841" y="222"/>
                  </a:lnTo>
                  <a:lnTo>
                    <a:pt x="850" y="240"/>
                  </a:lnTo>
                  <a:lnTo>
                    <a:pt x="859" y="249"/>
                  </a:lnTo>
                  <a:lnTo>
                    <a:pt x="868" y="266"/>
                  </a:lnTo>
                  <a:lnTo>
                    <a:pt x="877" y="284"/>
                  </a:lnTo>
                  <a:lnTo>
                    <a:pt x="886" y="302"/>
                  </a:lnTo>
                  <a:lnTo>
                    <a:pt x="903" y="311"/>
                  </a:lnTo>
                  <a:lnTo>
                    <a:pt x="912" y="328"/>
                  </a:lnTo>
                  <a:lnTo>
                    <a:pt x="921" y="346"/>
                  </a:lnTo>
                  <a:lnTo>
                    <a:pt x="921" y="364"/>
                  </a:lnTo>
                  <a:lnTo>
                    <a:pt x="930" y="382"/>
                  </a:lnTo>
                  <a:lnTo>
                    <a:pt x="939" y="399"/>
                  </a:lnTo>
                  <a:lnTo>
                    <a:pt x="948" y="408"/>
                  </a:lnTo>
                  <a:lnTo>
                    <a:pt x="956" y="426"/>
                  </a:lnTo>
                  <a:lnTo>
                    <a:pt x="965" y="444"/>
                  </a:lnTo>
                  <a:lnTo>
                    <a:pt x="965" y="461"/>
                  </a:lnTo>
                  <a:lnTo>
                    <a:pt x="974" y="479"/>
                  </a:lnTo>
                  <a:lnTo>
                    <a:pt x="983" y="497"/>
                  </a:lnTo>
                  <a:lnTo>
                    <a:pt x="992" y="514"/>
                  </a:lnTo>
                  <a:lnTo>
                    <a:pt x="992" y="532"/>
                  </a:lnTo>
                  <a:lnTo>
                    <a:pt x="1001" y="550"/>
                  </a:lnTo>
                  <a:lnTo>
                    <a:pt x="1001" y="568"/>
                  </a:lnTo>
                  <a:lnTo>
                    <a:pt x="1010" y="585"/>
                  </a:lnTo>
                  <a:lnTo>
                    <a:pt x="1010" y="603"/>
                  </a:lnTo>
                  <a:lnTo>
                    <a:pt x="1018" y="621"/>
                  </a:lnTo>
                  <a:lnTo>
                    <a:pt x="1018" y="639"/>
                  </a:lnTo>
                  <a:lnTo>
                    <a:pt x="1027" y="656"/>
                  </a:lnTo>
                  <a:lnTo>
                    <a:pt x="1027" y="674"/>
                  </a:lnTo>
                  <a:lnTo>
                    <a:pt x="1027" y="692"/>
                  </a:lnTo>
                  <a:lnTo>
                    <a:pt x="1027" y="710"/>
                  </a:lnTo>
                  <a:lnTo>
                    <a:pt x="1036" y="727"/>
                  </a:lnTo>
                  <a:lnTo>
                    <a:pt x="1036" y="745"/>
                  </a:lnTo>
                  <a:lnTo>
                    <a:pt x="1036" y="763"/>
                  </a:lnTo>
                  <a:lnTo>
                    <a:pt x="1036" y="780"/>
                  </a:lnTo>
                  <a:lnTo>
                    <a:pt x="1036" y="798"/>
                  </a:lnTo>
                  <a:lnTo>
                    <a:pt x="1036" y="816"/>
                  </a:lnTo>
                  <a:lnTo>
                    <a:pt x="1036" y="834"/>
                  </a:lnTo>
                  <a:lnTo>
                    <a:pt x="1036" y="851"/>
                  </a:lnTo>
                  <a:lnTo>
                    <a:pt x="1036" y="869"/>
                  </a:lnTo>
                  <a:lnTo>
                    <a:pt x="1036" y="896"/>
                  </a:lnTo>
                  <a:lnTo>
                    <a:pt x="1036" y="913"/>
                  </a:lnTo>
                  <a:lnTo>
                    <a:pt x="0" y="834"/>
                  </a:lnTo>
                  <a:close/>
                </a:path>
              </a:pathLst>
            </a:custGeom>
            <a:gradFill rotWithShape="1">
              <a:gsLst>
                <a:gs pos="0">
                  <a:srgbClr val="B9ABA3">
                    <a:gamma/>
                    <a:shade val="46275"/>
                    <a:invGamma/>
                  </a:srgbClr>
                </a:gs>
                <a:gs pos="100000">
                  <a:srgbClr val="B9ABA3"/>
                </a:gs>
              </a:gsLst>
              <a:lin ang="18900000" scaled="1"/>
            </a:gradFill>
            <a:ln w="14351">
              <a:solidFill>
                <a:srgbClr val="00A9F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55" name="Freeform 19"/>
            <p:cNvSpPr>
              <a:spLocks/>
            </p:cNvSpPr>
            <p:nvPr/>
          </p:nvSpPr>
          <p:spPr bwMode="auto">
            <a:xfrm>
              <a:off x="2798" y="1821"/>
              <a:ext cx="1171" cy="913"/>
            </a:xfrm>
            <a:custGeom>
              <a:avLst/>
              <a:gdLst/>
              <a:ahLst/>
              <a:cxnLst>
                <a:cxn ang="0">
                  <a:pos x="0" y="834"/>
                </a:cxn>
                <a:cxn ang="0">
                  <a:pos x="620" y="0"/>
                </a:cxn>
                <a:cxn ang="0">
                  <a:pos x="637" y="9"/>
                </a:cxn>
                <a:cxn ang="0">
                  <a:pos x="655" y="27"/>
                </a:cxn>
                <a:cxn ang="0">
                  <a:pos x="664" y="36"/>
                </a:cxn>
                <a:cxn ang="0">
                  <a:pos x="682" y="45"/>
                </a:cxn>
                <a:cxn ang="0">
                  <a:pos x="691" y="62"/>
                </a:cxn>
                <a:cxn ang="0">
                  <a:pos x="708" y="71"/>
                </a:cxn>
                <a:cxn ang="0">
                  <a:pos x="717" y="89"/>
                </a:cxn>
                <a:cxn ang="0">
                  <a:pos x="735" y="98"/>
                </a:cxn>
                <a:cxn ang="0">
                  <a:pos x="744" y="107"/>
                </a:cxn>
                <a:cxn ang="0">
                  <a:pos x="762" y="124"/>
                </a:cxn>
                <a:cxn ang="0">
                  <a:pos x="770" y="133"/>
                </a:cxn>
                <a:cxn ang="0">
                  <a:pos x="779" y="151"/>
                </a:cxn>
                <a:cxn ang="0">
                  <a:pos x="797" y="169"/>
                </a:cxn>
                <a:cxn ang="0">
                  <a:pos x="806" y="178"/>
                </a:cxn>
                <a:cxn ang="0">
                  <a:pos x="815" y="195"/>
                </a:cxn>
                <a:cxn ang="0">
                  <a:pos x="832" y="204"/>
                </a:cxn>
                <a:cxn ang="0">
                  <a:pos x="841" y="222"/>
                </a:cxn>
                <a:cxn ang="0">
                  <a:pos x="850" y="240"/>
                </a:cxn>
                <a:cxn ang="0">
                  <a:pos x="859" y="249"/>
                </a:cxn>
                <a:cxn ang="0">
                  <a:pos x="868" y="266"/>
                </a:cxn>
                <a:cxn ang="0">
                  <a:pos x="877" y="284"/>
                </a:cxn>
                <a:cxn ang="0">
                  <a:pos x="886" y="302"/>
                </a:cxn>
                <a:cxn ang="0">
                  <a:pos x="903" y="311"/>
                </a:cxn>
                <a:cxn ang="0">
                  <a:pos x="912" y="328"/>
                </a:cxn>
                <a:cxn ang="0">
                  <a:pos x="921" y="346"/>
                </a:cxn>
                <a:cxn ang="0">
                  <a:pos x="921" y="364"/>
                </a:cxn>
                <a:cxn ang="0">
                  <a:pos x="930" y="382"/>
                </a:cxn>
                <a:cxn ang="0">
                  <a:pos x="939" y="399"/>
                </a:cxn>
                <a:cxn ang="0">
                  <a:pos x="948" y="408"/>
                </a:cxn>
                <a:cxn ang="0">
                  <a:pos x="956" y="426"/>
                </a:cxn>
                <a:cxn ang="0">
                  <a:pos x="965" y="444"/>
                </a:cxn>
                <a:cxn ang="0">
                  <a:pos x="965" y="461"/>
                </a:cxn>
                <a:cxn ang="0">
                  <a:pos x="974" y="479"/>
                </a:cxn>
                <a:cxn ang="0">
                  <a:pos x="983" y="497"/>
                </a:cxn>
                <a:cxn ang="0">
                  <a:pos x="992" y="514"/>
                </a:cxn>
                <a:cxn ang="0">
                  <a:pos x="992" y="532"/>
                </a:cxn>
                <a:cxn ang="0">
                  <a:pos x="1001" y="550"/>
                </a:cxn>
                <a:cxn ang="0">
                  <a:pos x="1001" y="568"/>
                </a:cxn>
                <a:cxn ang="0">
                  <a:pos x="1010" y="585"/>
                </a:cxn>
                <a:cxn ang="0">
                  <a:pos x="1010" y="603"/>
                </a:cxn>
                <a:cxn ang="0">
                  <a:pos x="1018" y="621"/>
                </a:cxn>
                <a:cxn ang="0">
                  <a:pos x="1018" y="639"/>
                </a:cxn>
                <a:cxn ang="0">
                  <a:pos x="1027" y="656"/>
                </a:cxn>
                <a:cxn ang="0">
                  <a:pos x="1027" y="674"/>
                </a:cxn>
                <a:cxn ang="0">
                  <a:pos x="1027" y="692"/>
                </a:cxn>
                <a:cxn ang="0">
                  <a:pos x="1027" y="710"/>
                </a:cxn>
                <a:cxn ang="0">
                  <a:pos x="1036" y="727"/>
                </a:cxn>
                <a:cxn ang="0">
                  <a:pos x="1036" y="745"/>
                </a:cxn>
                <a:cxn ang="0">
                  <a:pos x="1036" y="763"/>
                </a:cxn>
                <a:cxn ang="0">
                  <a:pos x="1036" y="780"/>
                </a:cxn>
                <a:cxn ang="0">
                  <a:pos x="1036" y="798"/>
                </a:cxn>
                <a:cxn ang="0">
                  <a:pos x="1036" y="816"/>
                </a:cxn>
                <a:cxn ang="0">
                  <a:pos x="1036" y="834"/>
                </a:cxn>
                <a:cxn ang="0">
                  <a:pos x="1036" y="851"/>
                </a:cxn>
                <a:cxn ang="0">
                  <a:pos x="1036" y="869"/>
                </a:cxn>
                <a:cxn ang="0">
                  <a:pos x="1036" y="896"/>
                </a:cxn>
                <a:cxn ang="0">
                  <a:pos x="1036" y="913"/>
                </a:cxn>
                <a:cxn ang="0">
                  <a:pos x="0" y="834"/>
                </a:cxn>
              </a:cxnLst>
              <a:rect l="0" t="0" r="r" b="b"/>
              <a:pathLst>
                <a:path w="1036" h="913">
                  <a:moveTo>
                    <a:pt x="0" y="834"/>
                  </a:moveTo>
                  <a:lnTo>
                    <a:pt x="620" y="0"/>
                  </a:lnTo>
                  <a:lnTo>
                    <a:pt x="637" y="9"/>
                  </a:lnTo>
                  <a:lnTo>
                    <a:pt x="655" y="27"/>
                  </a:lnTo>
                  <a:lnTo>
                    <a:pt x="664" y="36"/>
                  </a:lnTo>
                  <a:lnTo>
                    <a:pt x="682" y="45"/>
                  </a:lnTo>
                  <a:lnTo>
                    <a:pt x="691" y="62"/>
                  </a:lnTo>
                  <a:lnTo>
                    <a:pt x="708" y="71"/>
                  </a:lnTo>
                  <a:lnTo>
                    <a:pt x="717" y="89"/>
                  </a:lnTo>
                  <a:lnTo>
                    <a:pt x="735" y="98"/>
                  </a:lnTo>
                  <a:lnTo>
                    <a:pt x="744" y="107"/>
                  </a:lnTo>
                  <a:lnTo>
                    <a:pt x="762" y="124"/>
                  </a:lnTo>
                  <a:lnTo>
                    <a:pt x="770" y="133"/>
                  </a:lnTo>
                  <a:lnTo>
                    <a:pt x="779" y="151"/>
                  </a:lnTo>
                  <a:lnTo>
                    <a:pt x="797" y="169"/>
                  </a:lnTo>
                  <a:lnTo>
                    <a:pt x="806" y="178"/>
                  </a:lnTo>
                  <a:lnTo>
                    <a:pt x="815" y="195"/>
                  </a:lnTo>
                  <a:lnTo>
                    <a:pt x="832" y="204"/>
                  </a:lnTo>
                  <a:lnTo>
                    <a:pt x="841" y="222"/>
                  </a:lnTo>
                  <a:lnTo>
                    <a:pt x="850" y="240"/>
                  </a:lnTo>
                  <a:lnTo>
                    <a:pt x="859" y="249"/>
                  </a:lnTo>
                  <a:lnTo>
                    <a:pt x="868" y="266"/>
                  </a:lnTo>
                  <a:lnTo>
                    <a:pt x="877" y="284"/>
                  </a:lnTo>
                  <a:lnTo>
                    <a:pt x="886" y="302"/>
                  </a:lnTo>
                  <a:lnTo>
                    <a:pt x="903" y="311"/>
                  </a:lnTo>
                  <a:lnTo>
                    <a:pt x="912" y="328"/>
                  </a:lnTo>
                  <a:lnTo>
                    <a:pt x="921" y="346"/>
                  </a:lnTo>
                  <a:lnTo>
                    <a:pt x="921" y="364"/>
                  </a:lnTo>
                  <a:lnTo>
                    <a:pt x="930" y="382"/>
                  </a:lnTo>
                  <a:lnTo>
                    <a:pt x="939" y="399"/>
                  </a:lnTo>
                  <a:lnTo>
                    <a:pt x="948" y="408"/>
                  </a:lnTo>
                  <a:lnTo>
                    <a:pt x="956" y="426"/>
                  </a:lnTo>
                  <a:lnTo>
                    <a:pt x="965" y="444"/>
                  </a:lnTo>
                  <a:lnTo>
                    <a:pt x="965" y="461"/>
                  </a:lnTo>
                  <a:lnTo>
                    <a:pt x="974" y="479"/>
                  </a:lnTo>
                  <a:lnTo>
                    <a:pt x="983" y="497"/>
                  </a:lnTo>
                  <a:lnTo>
                    <a:pt x="992" y="514"/>
                  </a:lnTo>
                  <a:lnTo>
                    <a:pt x="992" y="532"/>
                  </a:lnTo>
                  <a:lnTo>
                    <a:pt x="1001" y="550"/>
                  </a:lnTo>
                  <a:lnTo>
                    <a:pt x="1001" y="568"/>
                  </a:lnTo>
                  <a:lnTo>
                    <a:pt x="1010" y="585"/>
                  </a:lnTo>
                  <a:lnTo>
                    <a:pt x="1010" y="603"/>
                  </a:lnTo>
                  <a:lnTo>
                    <a:pt x="1018" y="621"/>
                  </a:lnTo>
                  <a:lnTo>
                    <a:pt x="1018" y="639"/>
                  </a:lnTo>
                  <a:lnTo>
                    <a:pt x="1027" y="656"/>
                  </a:lnTo>
                  <a:lnTo>
                    <a:pt x="1027" y="674"/>
                  </a:lnTo>
                  <a:lnTo>
                    <a:pt x="1027" y="692"/>
                  </a:lnTo>
                  <a:lnTo>
                    <a:pt x="1027" y="710"/>
                  </a:lnTo>
                  <a:lnTo>
                    <a:pt x="1036" y="727"/>
                  </a:lnTo>
                  <a:lnTo>
                    <a:pt x="1036" y="745"/>
                  </a:lnTo>
                  <a:lnTo>
                    <a:pt x="1036" y="763"/>
                  </a:lnTo>
                  <a:lnTo>
                    <a:pt x="1036" y="780"/>
                  </a:lnTo>
                  <a:lnTo>
                    <a:pt x="1036" y="798"/>
                  </a:lnTo>
                  <a:lnTo>
                    <a:pt x="1036" y="816"/>
                  </a:lnTo>
                  <a:lnTo>
                    <a:pt x="1036" y="834"/>
                  </a:lnTo>
                  <a:lnTo>
                    <a:pt x="1036" y="851"/>
                  </a:lnTo>
                  <a:lnTo>
                    <a:pt x="1036" y="869"/>
                  </a:lnTo>
                  <a:lnTo>
                    <a:pt x="1036" y="896"/>
                  </a:lnTo>
                  <a:lnTo>
                    <a:pt x="1036" y="913"/>
                  </a:lnTo>
                  <a:lnTo>
                    <a:pt x="0" y="834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56" name="Freeform 20"/>
            <p:cNvSpPr>
              <a:spLocks/>
            </p:cNvSpPr>
            <p:nvPr/>
          </p:nvSpPr>
          <p:spPr bwMode="auto">
            <a:xfrm>
              <a:off x="2798" y="1706"/>
              <a:ext cx="701" cy="949"/>
            </a:xfrm>
            <a:custGeom>
              <a:avLst/>
              <a:gdLst/>
              <a:ahLst/>
              <a:cxnLst>
                <a:cxn ang="0">
                  <a:pos x="0" y="949"/>
                </a:cxn>
                <a:cxn ang="0">
                  <a:pos x="434" y="0"/>
                </a:cxn>
                <a:cxn ang="0">
                  <a:pos x="451" y="9"/>
                </a:cxn>
                <a:cxn ang="0">
                  <a:pos x="469" y="18"/>
                </a:cxn>
                <a:cxn ang="0">
                  <a:pos x="487" y="27"/>
                </a:cxn>
                <a:cxn ang="0">
                  <a:pos x="505" y="36"/>
                </a:cxn>
                <a:cxn ang="0">
                  <a:pos x="513" y="44"/>
                </a:cxn>
                <a:cxn ang="0">
                  <a:pos x="531" y="53"/>
                </a:cxn>
                <a:cxn ang="0">
                  <a:pos x="549" y="62"/>
                </a:cxn>
                <a:cxn ang="0">
                  <a:pos x="567" y="71"/>
                </a:cxn>
                <a:cxn ang="0">
                  <a:pos x="575" y="89"/>
                </a:cxn>
                <a:cxn ang="0">
                  <a:pos x="593" y="98"/>
                </a:cxn>
                <a:cxn ang="0">
                  <a:pos x="611" y="106"/>
                </a:cxn>
                <a:cxn ang="0">
                  <a:pos x="620" y="115"/>
                </a:cxn>
                <a:cxn ang="0">
                  <a:pos x="0" y="949"/>
                </a:cxn>
              </a:cxnLst>
              <a:rect l="0" t="0" r="r" b="b"/>
              <a:pathLst>
                <a:path w="620" h="949">
                  <a:moveTo>
                    <a:pt x="0" y="949"/>
                  </a:moveTo>
                  <a:lnTo>
                    <a:pt x="434" y="0"/>
                  </a:lnTo>
                  <a:lnTo>
                    <a:pt x="451" y="9"/>
                  </a:lnTo>
                  <a:lnTo>
                    <a:pt x="469" y="18"/>
                  </a:lnTo>
                  <a:lnTo>
                    <a:pt x="487" y="27"/>
                  </a:lnTo>
                  <a:lnTo>
                    <a:pt x="505" y="36"/>
                  </a:lnTo>
                  <a:lnTo>
                    <a:pt x="513" y="44"/>
                  </a:lnTo>
                  <a:lnTo>
                    <a:pt x="531" y="53"/>
                  </a:lnTo>
                  <a:lnTo>
                    <a:pt x="549" y="62"/>
                  </a:lnTo>
                  <a:lnTo>
                    <a:pt x="567" y="71"/>
                  </a:lnTo>
                  <a:lnTo>
                    <a:pt x="575" y="89"/>
                  </a:lnTo>
                  <a:lnTo>
                    <a:pt x="593" y="98"/>
                  </a:lnTo>
                  <a:lnTo>
                    <a:pt x="611" y="106"/>
                  </a:lnTo>
                  <a:lnTo>
                    <a:pt x="620" y="115"/>
                  </a:lnTo>
                  <a:lnTo>
                    <a:pt x="0" y="949"/>
                  </a:lnTo>
                  <a:close/>
                </a:path>
              </a:pathLst>
            </a:custGeom>
            <a:solidFill>
              <a:srgbClr val="5B6A77"/>
            </a:solidFill>
            <a:ln w="14351">
              <a:solidFill>
                <a:srgbClr val="0098E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57" name="Freeform 21"/>
            <p:cNvSpPr>
              <a:spLocks/>
            </p:cNvSpPr>
            <p:nvPr/>
          </p:nvSpPr>
          <p:spPr bwMode="auto">
            <a:xfrm>
              <a:off x="2798" y="1706"/>
              <a:ext cx="701" cy="949"/>
            </a:xfrm>
            <a:custGeom>
              <a:avLst/>
              <a:gdLst/>
              <a:ahLst/>
              <a:cxnLst>
                <a:cxn ang="0">
                  <a:pos x="0" y="949"/>
                </a:cxn>
                <a:cxn ang="0">
                  <a:pos x="434" y="0"/>
                </a:cxn>
                <a:cxn ang="0">
                  <a:pos x="451" y="9"/>
                </a:cxn>
                <a:cxn ang="0">
                  <a:pos x="469" y="18"/>
                </a:cxn>
                <a:cxn ang="0">
                  <a:pos x="487" y="27"/>
                </a:cxn>
                <a:cxn ang="0">
                  <a:pos x="505" y="36"/>
                </a:cxn>
                <a:cxn ang="0">
                  <a:pos x="513" y="44"/>
                </a:cxn>
                <a:cxn ang="0">
                  <a:pos x="531" y="53"/>
                </a:cxn>
                <a:cxn ang="0">
                  <a:pos x="549" y="62"/>
                </a:cxn>
                <a:cxn ang="0">
                  <a:pos x="567" y="71"/>
                </a:cxn>
                <a:cxn ang="0">
                  <a:pos x="575" y="89"/>
                </a:cxn>
                <a:cxn ang="0">
                  <a:pos x="593" y="98"/>
                </a:cxn>
                <a:cxn ang="0">
                  <a:pos x="611" y="106"/>
                </a:cxn>
                <a:cxn ang="0">
                  <a:pos x="620" y="115"/>
                </a:cxn>
                <a:cxn ang="0">
                  <a:pos x="0" y="949"/>
                </a:cxn>
              </a:cxnLst>
              <a:rect l="0" t="0" r="r" b="b"/>
              <a:pathLst>
                <a:path w="620" h="949">
                  <a:moveTo>
                    <a:pt x="0" y="949"/>
                  </a:moveTo>
                  <a:lnTo>
                    <a:pt x="434" y="0"/>
                  </a:lnTo>
                  <a:lnTo>
                    <a:pt x="451" y="9"/>
                  </a:lnTo>
                  <a:lnTo>
                    <a:pt x="469" y="18"/>
                  </a:lnTo>
                  <a:lnTo>
                    <a:pt x="487" y="27"/>
                  </a:lnTo>
                  <a:lnTo>
                    <a:pt x="505" y="36"/>
                  </a:lnTo>
                  <a:lnTo>
                    <a:pt x="513" y="44"/>
                  </a:lnTo>
                  <a:lnTo>
                    <a:pt x="531" y="53"/>
                  </a:lnTo>
                  <a:lnTo>
                    <a:pt x="549" y="62"/>
                  </a:lnTo>
                  <a:lnTo>
                    <a:pt x="567" y="71"/>
                  </a:lnTo>
                  <a:lnTo>
                    <a:pt x="575" y="89"/>
                  </a:lnTo>
                  <a:lnTo>
                    <a:pt x="593" y="98"/>
                  </a:lnTo>
                  <a:lnTo>
                    <a:pt x="611" y="106"/>
                  </a:lnTo>
                  <a:lnTo>
                    <a:pt x="620" y="115"/>
                  </a:lnTo>
                  <a:lnTo>
                    <a:pt x="0" y="949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58" name="Freeform 22"/>
            <p:cNvSpPr>
              <a:spLocks/>
            </p:cNvSpPr>
            <p:nvPr/>
          </p:nvSpPr>
          <p:spPr bwMode="auto">
            <a:xfrm>
              <a:off x="2798" y="1609"/>
              <a:ext cx="490" cy="1046"/>
            </a:xfrm>
            <a:custGeom>
              <a:avLst/>
              <a:gdLst/>
              <a:ahLst/>
              <a:cxnLst>
                <a:cxn ang="0">
                  <a:pos x="434" y="97"/>
                </a:cxn>
                <a:cxn ang="0">
                  <a:pos x="416" y="97"/>
                </a:cxn>
                <a:cxn ang="0">
                  <a:pos x="407" y="88"/>
                </a:cxn>
                <a:cxn ang="0">
                  <a:pos x="389" y="79"/>
                </a:cxn>
                <a:cxn ang="0">
                  <a:pos x="372" y="70"/>
                </a:cxn>
                <a:cxn ang="0">
                  <a:pos x="354" y="70"/>
                </a:cxn>
                <a:cxn ang="0">
                  <a:pos x="336" y="62"/>
                </a:cxn>
                <a:cxn ang="0">
                  <a:pos x="318" y="53"/>
                </a:cxn>
                <a:cxn ang="0">
                  <a:pos x="301" y="53"/>
                </a:cxn>
                <a:cxn ang="0">
                  <a:pos x="283" y="44"/>
                </a:cxn>
                <a:cxn ang="0">
                  <a:pos x="265" y="35"/>
                </a:cxn>
                <a:cxn ang="0">
                  <a:pos x="248" y="35"/>
                </a:cxn>
                <a:cxn ang="0">
                  <a:pos x="230" y="26"/>
                </a:cxn>
                <a:cxn ang="0">
                  <a:pos x="212" y="26"/>
                </a:cxn>
                <a:cxn ang="0">
                  <a:pos x="194" y="26"/>
                </a:cxn>
                <a:cxn ang="0">
                  <a:pos x="177" y="17"/>
                </a:cxn>
                <a:cxn ang="0">
                  <a:pos x="159" y="17"/>
                </a:cxn>
                <a:cxn ang="0">
                  <a:pos x="141" y="17"/>
                </a:cxn>
                <a:cxn ang="0">
                  <a:pos x="124" y="8"/>
                </a:cxn>
                <a:cxn ang="0">
                  <a:pos x="106" y="8"/>
                </a:cxn>
                <a:cxn ang="0">
                  <a:pos x="88" y="8"/>
                </a:cxn>
                <a:cxn ang="0">
                  <a:pos x="70" y="8"/>
                </a:cxn>
                <a:cxn ang="0">
                  <a:pos x="53" y="8"/>
                </a:cxn>
                <a:cxn ang="0">
                  <a:pos x="35" y="8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0" y="1046"/>
                </a:cxn>
                <a:cxn ang="0">
                  <a:pos x="434" y="97"/>
                </a:cxn>
              </a:cxnLst>
              <a:rect l="0" t="0" r="r" b="b"/>
              <a:pathLst>
                <a:path w="434" h="1046">
                  <a:moveTo>
                    <a:pt x="434" y="97"/>
                  </a:moveTo>
                  <a:lnTo>
                    <a:pt x="416" y="97"/>
                  </a:lnTo>
                  <a:lnTo>
                    <a:pt x="407" y="88"/>
                  </a:lnTo>
                  <a:lnTo>
                    <a:pt x="389" y="79"/>
                  </a:lnTo>
                  <a:lnTo>
                    <a:pt x="372" y="70"/>
                  </a:lnTo>
                  <a:lnTo>
                    <a:pt x="354" y="70"/>
                  </a:lnTo>
                  <a:lnTo>
                    <a:pt x="336" y="62"/>
                  </a:lnTo>
                  <a:lnTo>
                    <a:pt x="318" y="53"/>
                  </a:lnTo>
                  <a:lnTo>
                    <a:pt x="301" y="53"/>
                  </a:lnTo>
                  <a:lnTo>
                    <a:pt x="283" y="44"/>
                  </a:lnTo>
                  <a:lnTo>
                    <a:pt x="265" y="35"/>
                  </a:lnTo>
                  <a:lnTo>
                    <a:pt x="248" y="35"/>
                  </a:lnTo>
                  <a:lnTo>
                    <a:pt x="230" y="26"/>
                  </a:lnTo>
                  <a:lnTo>
                    <a:pt x="212" y="26"/>
                  </a:lnTo>
                  <a:lnTo>
                    <a:pt x="194" y="26"/>
                  </a:lnTo>
                  <a:lnTo>
                    <a:pt x="177" y="17"/>
                  </a:lnTo>
                  <a:lnTo>
                    <a:pt x="159" y="17"/>
                  </a:lnTo>
                  <a:lnTo>
                    <a:pt x="141" y="17"/>
                  </a:lnTo>
                  <a:lnTo>
                    <a:pt x="124" y="8"/>
                  </a:lnTo>
                  <a:lnTo>
                    <a:pt x="106" y="8"/>
                  </a:lnTo>
                  <a:lnTo>
                    <a:pt x="88" y="8"/>
                  </a:lnTo>
                  <a:lnTo>
                    <a:pt x="70" y="8"/>
                  </a:lnTo>
                  <a:lnTo>
                    <a:pt x="53" y="8"/>
                  </a:lnTo>
                  <a:lnTo>
                    <a:pt x="35" y="8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1046"/>
                  </a:lnTo>
                  <a:lnTo>
                    <a:pt x="434" y="97"/>
                  </a:lnTo>
                  <a:close/>
                </a:path>
              </a:pathLst>
            </a:custGeom>
            <a:gradFill rotWithShape="1">
              <a:gsLst>
                <a:gs pos="0">
                  <a:srgbClr val="516F91"/>
                </a:gs>
                <a:gs pos="100000">
                  <a:srgbClr val="516F9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4351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59" name="Freeform 23"/>
            <p:cNvSpPr>
              <a:spLocks/>
            </p:cNvSpPr>
            <p:nvPr/>
          </p:nvSpPr>
          <p:spPr bwMode="auto">
            <a:xfrm>
              <a:off x="2798" y="1609"/>
              <a:ext cx="490" cy="1046"/>
            </a:xfrm>
            <a:custGeom>
              <a:avLst/>
              <a:gdLst/>
              <a:ahLst/>
              <a:cxnLst>
                <a:cxn ang="0">
                  <a:pos x="0" y="1046"/>
                </a:cxn>
                <a:cxn ang="0">
                  <a:pos x="0" y="0"/>
                </a:cxn>
                <a:cxn ang="0">
                  <a:pos x="17" y="0"/>
                </a:cxn>
                <a:cxn ang="0">
                  <a:pos x="35" y="8"/>
                </a:cxn>
                <a:cxn ang="0">
                  <a:pos x="53" y="8"/>
                </a:cxn>
                <a:cxn ang="0">
                  <a:pos x="70" y="8"/>
                </a:cxn>
                <a:cxn ang="0">
                  <a:pos x="88" y="8"/>
                </a:cxn>
                <a:cxn ang="0">
                  <a:pos x="106" y="8"/>
                </a:cxn>
                <a:cxn ang="0">
                  <a:pos x="124" y="8"/>
                </a:cxn>
                <a:cxn ang="0">
                  <a:pos x="141" y="17"/>
                </a:cxn>
                <a:cxn ang="0">
                  <a:pos x="159" y="17"/>
                </a:cxn>
                <a:cxn ang="0">
                  <a:pos x="177" y="17"/>
                </a:cxn>
                <a:cxn ang="0">
                  <a:pos x="194" y="26"/>
                </a:cxn>
                <a:cxn ang="0">
                  <a:pos x="212" y="26"/>
                </a:cxn>
                <a:cxn ang="0">
                  <a:pos x="230" y="26"/>
                </a:cxn>
                <a:cxn ang="0">
                  <a:pos x="248" y="35"/>
                </a:cxn>
                <a:cxn ang="0">
                  <a:pos x="265" y="35"/>
                </a:cxn>
                <a:cxn ang="0">
                  <a:pos x="283" y="44"/>
                </a:cxn>
                <a:cxn ang="0">
                  <a:pos x="301" y="53"/>
                </a:cxn>
                <a:cxn ang="0">
                  <a:pos x="318" y="53"/>
                </a:cxn>
                <a:cxn ang="0">
                  <a:pos x="336" y="62"/>
                </a:cxn>
                <a:cxn ang="0">
                  <a:pos x="354" y="70"/>
                </a:cxn>
                <a:cxn ang="0">
                  <a:pos x="372" y="70"/>
                </a:cxn>
                <a:cxn ang="0">
                  <a:pos x="389" y="79"/>
                </a:cxn>
                <a:cxn ang="0">
                  <a:pos x="407" y="88"/>
                </a:cxn>
                <a:cxn ang="0">
                  <a:pos x="416" y="97"/>
                </a:cxn>
                <a:cxn ang="0">
                  <a:pos x="434" y="97"/>
                </a:cxn>
                <a:cxn ang="0">
                  <a:pos x="0" y="1046"/>
                </a:cxn>
              </a:cxnLst>
              <a:rect l="0" t="0" r="r" b="b"/>
              <a:pathLst>
                <a:path w="434" h="1046">
                  <a:moveTo>
                    <a:pt x="0" y="104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35" y="8"/>
                  </a:lnTo>
                  <a:lnTo>
                    <a:pt x="53" y="8"/>
                  </a:lnTo>
                  <a:lnTo>
                    <a:pt x="70" y="8"/>
                  </a:lnTo>
                  <a:lnTo>
                    <a:pt x="88" y="8"/>
                  </a:lnTo>
                  <a:lnTo>
                    <a:pt x="106" y="8"/>
                  </a:lnTo>
                  <a:lnTo>
                    <a:pt x="124" y="8"/>
                  </a:lnTo>
                  <a:lnTo>
                    <a:pt x="141" y="17"/>
                  </a:lnTo>
                  <a:lnTo>
                    <a:pt x="159" y="17"/>
                  </a:lnTo>
                  <a:lnTo>
                    <a:pt x="177" y="17"/>
                  </a:lnTo>
                  <a:lnTo>
                    <a:pt x="194" y="26"/>
                  </a:lnTo>
                  <a:lnTo>
                    <a:pt x="212" y="26"/>
                  </a:lnTo>
                  <a:lnTo>
                    <a:pt x="230" y="26"/>
                  </a:lnTo>
                  <a:lnTo>
                    <a:pt x="248" y="35"/>
                  </a:lnTo>
                  <a:lnTo>
                    <a:pt x="265" y="35"/>
                  </a:lnTo>
                  <a:lnTo>
                    <a:pt x="283" y="44"/>
                  </a:lnTo>
                  <a:lnTo>
                    <a:pt x="301" y="53"/>
                  </a:lnTo>
                  <a:lnTo>
                    <a:pt x="318" y="53"/>
                  </a:lnTo>
                  <a:lnTo>
                    <a:pt x="336" y="62"/>
                  </a:lnTo>
                  <a:lnTo>
                    <a:pt x="354" y="70"/>
                  </a:lnTo>
                  <a:lnTo>
                    <a:pt x="372" y="70"/>
                  </a:lnTo>
                  <a:lnTo>
                    <a:pt x="389" y="79"/>
                  </a:lnTo>
                  <a:lnTo>
                    <a:pt x="407" y="88"/>
                  </a:lnTo>
                  <a:lnTo>
                    <a:pt x="416" y="97"/>
                  </a:lnTo>
                  <a:lnTo>
                    <a:pt x="434" y="97"/>
                  </a:lnTo>
                  <a:lnTo>
                    <a:pt x="0" y="104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60" name="Freeform 24"/>
            <p:cNvSpPr>
              <a:spLocks noEditPoints="1"/>
            </p:cNvSpPr>
            <p:nvPr/>
          </p:nvSpPr>
          <p:spPr bwMode="auto">
            <a:xfrm>
              <a:off x="702" y="1389"/>
              <a:ext cx="4215" cy="2243"/>
            </a:xfrm>
            <a:custGeom>
              <a:avLst/>
              <a:gdLst/>
              <a:ahLst/>
              <a:cxnLst>
                <a:cxn ang="0">
                  <a:pos x="1666" y="248"/>
                </a:cxn>
                <a:cxn ang="0">
                  <a:pos x="1666" y="115"/>
                </a:cxn>
                <a:cxn ang="0">
                  <a:pos x="0" y="115"/>
                </a:cxn>
                <a:cxn ang="0">
                  <a:pos x="1170" y="496"/>
                </a:cxn>
                <a:cxn ang="0">
                  <a:pos x="0" y="496"/>
                </a:cxn>
                <a:cxn ang="0">
                  <a:pos x="868" y="966"/>
                </a:cxn>
                <a:cxn ang="0">
                  <a:pos x="0" y="966"/>
                </a:cxn>
                <a:cxn ang="0">
                  <a:pos x="833" y="1418"/>
                </a:cxn>
                <a:cxn ang="0">
                  <a:pos x="833" y="1418"/>
                </a:cxn>
                <a:cxn ang="0">
                  <a:pos x="0" y="1418"/>
                </a:cxn>
                <a:cxn ang="0">
                  <a:pos x="1347" y="2172"/>
                </a:cxn>
                <a:cxn ang="0">
                  <a:pos x="1347" y="2172"/>
                </a:cxn>
                <a:cxn ang="0">
                  <a:pos x="0" y="2172"/>
                </a:cxn>
                <a:cxn ang="0">
                  <a:pos x="2242" y="2243"/>
                </a:cxn>
                <a:cxn ang="0">
                  <a:pos x="2242" y="2243"/>
                </a:cxn>
                <a:cxn ang="0">
                  <a:pos x="3730" y="2243"/>
                </a:cxn>
                <a:cxn ang="0">
                  <a:pos x="2782" y="1782"/>
                </a:cxn>
                <a:cxn ang="0">
                  <a:pos x="2782" y="1782"/>
                </a:cxn>
                <a:cxn ang="0">
                  <a:pos x="3730" y="1782"/>
                </a:cxn>
                <a:cxn ang="0">
                  <a:pos x="2818" y="842"/>
                </a:cxn>
                <a:cxn ang="0">
                  <a:pos x="3730" y="842"/>
                </a:cxn>
                <a:cxn ang="0">
                  <a:pos x="2401" y="372"/>
                </a:cxn>
                <a:cxn ang="0">
                  <a:pos x="3730" y="372"/>
                </a:cxn>
                <a:cxn ang="0">
                  <a:pos x="2100" y="248"/>
                </a:cxn>
                <a:cxn ang="0">
                  <a:pos x="2100" y="0"/>
                </a:cxn>
                <a:cxn ang="0">
                  <a:pos x="3730" y="0"/>
                </a:cxn>
              </a:cxnLst>
              <a:rect l="0" t="0" r="r" b="b"/>
              <a:pathLst>
                <a:path w="3730" h="2243">
                  <a:moveTo>
                    <a:pt x="1666" y="248"/>
                  </a:moveTo>
                  <a:lnTo>
                    <a:pt x="1666" y="115"/>
                  </a:lnTo>
                  <a:lnTo>
                    <a:pt x="0" y="115"/>
                  </a:lnTo>
                  <a:moveTo>
                    <a:pt x="1170" y="496"/>
                  </a:moveTo>
                  <a:lnTo>
                    <a:pt x="0" y="496"/>
                  </a:lnTo>
                  <a:moveTo>
                    <a:pt x="868" y="966"/>
                  </a:moveTo>
                  <a:lnTo>
                    <a:pt x="0" y="966"/>
                  </a:lnTo>
                  <a:moveTo>
                    <a:pt x="833" y="1418"/>
                  </a:moveTo>
                  <a:lnTo>
                    <a:pt x="833" y="1418"/>
                  </a:lnTo>
                  <a:lnTo>
                    <a:pt x="0" y="1418"/>
                  </a:lnTo>
                  <a:moveTo>
                    <a:pt x="1347" y="2172"/>
                  </a:moveTo>
                  <a:lnTo>
                    <a:pt x="1347" y="2172"/>
                  </a:lnTo>
                  <a:lnTo>
                    <a:pt x="0" y="2172"/>
                  </a:lnTo>
                  <a:moveTo>
                    <a:pt x="2242" y="2243"/>
                  </a:moveTo>
                  <a:lnTo>
                    <a:pt x="2242" y="2243"/>
                  </a:lnTo>
                  <a:lnTo>
                    <a:pt x="3730" y="2243"/>
                  </a:lnTo>
                  <a:moveTo>
                    <a:pt x="2782" y="1782"/>
                  </a:moveTo>
                  <a:lnTo>
                    <a:pt x="2782" y="1782"/>
                  </a:lnTo>
                  <a:lnTo>
                    <a:pt x="3730" y="1782"/>
                  </a:lnTo>
                  <a:moveTo>
                    <a:pt x="2818" y="842"/>
                  </a:moveTo>
                  <a:lnTo>
                    <a:pt x="3730" y="842"/>
                  </a:lnTo>
                  <a:moveTo>
                    <a:pt x="2401" y="372"/>
                  </a:moveTo>
                  <a:lnTo>
                    <a:pt x="3730" y="372"/>
                  </a:lnTo>
                  <a:moveTo>
                    <a:pt x="2100" y="248"/>
                  </a:moveTo>
                  <a:lnTo>
                    <a:pt x="2100" y="0"/>
                  </a:lnTo>
                  <a:lnTo>
                    <a:pt x="3730" y="0"/>
                  </a:lnTo>
                </a:path>
              </a:pathLst>
            </a:custGeom>
            <a:noFill/>
            <a:ln w="1428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3961" name="Rectangle 25"/>
            <p:cNvSpPr>
              <a:spLocks noChangeArrowheads="1"/>
            </p:cNvSpPr>
            <p:nvPr/>
          </p:nvSpPr>
          <p:spPr bwMode="auto">
            <a:xfrm>
              <a:off x="703" y="1525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6%</a:t>
              </a:r>
            </a:p>
          </p:txBody>
        </p:sp>
        <p:sp>
          <p:nvSpPr>
            <p:cNvPr id="423962" name="Rectangle 26"/>
            <p:cNvSpPr>
              <a:spLocks noChangeArrowheads="1"/>
            </p:cNvSpPr>
            <p:nvPr/>
          </p:nvSpPr>
          <p:spPr bwMode="auto">
            <a:xfrm>
              <a:off x="703" y="1888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423963" name="Rectangle 27"/>
            <p:cNvSpPr>
              <a:spLocks noChangeArrowheads="1"/>
            </p:cNvSpPr>
            <p:nvPr/>
          </p:nvSpPr>
          <p:spPr bwMode="auto">
            <a:xfrm>
              <a:off x="703" y="2387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423964" name="Rectangle 28"/>
            <p:cNvSpPr>
              <a:spLocks noChangeArrowheads="1"/>
            </p:cNvSpPr>
            <p:nvPr/>
          </p:nvSpPr>
          <p:spPr bwMode="auto">
            <a:xfrm>
              <a:off x="703" y="2840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9%</a:t>
              </a:r>
            </a:p>
          </p:txBody>
        </p:sp>
        <p:sp>
          <p:nvSpPr>
            <p:cNvPr id="423965" name="Rectangle 29"/>
            <p:cNvSpPr>
              <a:spLocks noChangeArrowheads="1"/>
            </p:cNvSpPr>
            <p:nvPr/>
          </p:nvSpPr>
          <p:spPr bwMode="auto">
            <a:xfrm>
              <a:off x="657" y="3614"/>
              <a:ext cx="27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20%</a:t>
              </a:r>
            </a:p>
          </p:txBody>
        </p:sp>
        <p:sp>
          <p:nvSpPr>
            <p:cNvPr id="423966" name="Rectangle 30"/>
            <p:cNvSpPr>
              <a:spLocks noChangeArrowheads="1"/>
            </p:cNvSpPr>
            <p:nvPr/>
          </p:nvSpPr>
          <p:spPr bwMode="auto">
            <a:xfrm>
              <a:off x="4785" y="3657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</a:p>
          </p:txBody>
        </p:sp>
        <p:sp>
          <p:nvSpPr>
            <p:cNvPr id="423967" name="Rectangle 31"/>
            <p:cNvSpPr>
              <a:spLocks noChangeArrowheads="1"/>
            </p:cNvSpPr>
            <p:nvPr/>
          </p:nvSpPr>
          <p:spPr bwMode="auto">
            <a:xfrm>
              <a:off x="4701" y="3203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14%</a:t>
              </a:r>
            </a:p>
          </p:txBody>
        </p:sp>
        <p:sp>
          <p:nvSpPr>
            <p:cNvPr id="423968" name="Rectangle 32"/>
            <p:cNvSpPr>
              <a:spLocks noChangeArrowheads="1"/>
            </p:cNvSpPr>
            <p:nvPr/>
          </p:nvSpPr>
          <p:spPr bwMode="auto">
            <a:xfrm>
              <a:off x="4701" y="2288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16%</a:t>
              </a:r>
            </a:p>
          </p:txBody>
        </p:sp>
        <p:sp>
          <p:nvSpPr>
            <p:cNvPr id="423969" name="Rectangle 33"/>
            <p:cNvSpPr>
              <a:spLocks noChangeArrowheads="1"/>
            </p:cNvSpPr>
            <p:nvPr/>
          </p:nvSpPr>
          <p:spPr bwMode="auto">
            <a:xfrm>
              <a:off x="4790" y="1797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3%</a:t>
              </a:r>
            </a:p>
          </p:txBody>
        </p:sp>
        <p:sp>
          <p:nvSpPr>
            <p:cNvPr id="423970" name="Rectangle 34"/>
            <p:cNvSpPr>
              <a:spLocks noChangeArrowheads="1"/>
            </p:cNvSpPr>
            <p:nvPr/>
          </p:nvSpPr>
          <p:spPr bwMode="auto">
            <a:xfrm>
              <a:off x="4745" y="1389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</a:p>
          </p:txBody>
        </p:sp>
        <p:sp>
          <p:nvSpPr>
            <p:cNvPr id="423971" name="Rectangle 35"/>
            <p:cNvSpPr>
              <a:spLocks noChangeArrowheads="1"/>
            </p:cNvSpPr>
            <p:nvPr/>
          </p:nvSpPr>
          <p:spPr bwMode="auto">
            <a:xfrm>
              <a:off x="702" y="1250"/>
              <a:ext cx="145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/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Tamaño, ,Diagramación, </a:t>
              </a:r>
            </a:p>
            <a:p>
              <a:pPr algn="l"/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Calidad de Papel, Promociones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3972" name="Rectangle 36"/>
            <p:cNvSpPr>
              <a:spLocks noChangeArrowheads="1"/>
            </p:cNvSpPr>
            <p:nvPr/>
          </p:nvSpPr>
          <p:spPr bwMode="auto">
            <a:xfrm>
              <a:off x="703" y="1734"/>
              <a:ext cx="60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No Lectores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3973" name="Rectangle 37"/>
            <p:cNvSpPr>
              <a:spLocks noChangeArrowheads="1"/>
            </p:cNvSpPr>
            <p:nvPr/>
          </p:nvSpPr>
          <p:spPr bwMode="auto">
            <a:xfrm>
              <a:off x="718" y="2187"/>
              <a:ext cx="27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Otros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3974" name="Rectangle 38"/>
            <p:cNvSpPr>
              <a:spLocks noChangeArrowheads="1"/>
            </p:cNvSpPr>
            <p:nvPr/>
          </p:nvSpPr>
          <p:spPr bwMode="auto">
            <a:xfrm>
              <a:off x="703" y="2661"/>
              <a:ext cx="5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Contenido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3975" name="Rectangle 39"/>
            <p:cNvSpPr>
              <a:spLocks noChangeArrowheads="1"/>
            </p:cNvSpPr>
            <p:nvPr/>
          </p:nvSpPr>
          <p:spPr bwMode="auto">
            <a:xfrm>
              <a:off x="700" y="3412"/>
              <a:ext cx="50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Farándula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3976" name="Rectangle 40"/>
            <p:cNvSpPr>
              <a:spLocks noChangeArrowheads="1"/>
            </p:cNvSpPr>
            <p:nvPr/>
          </p:nvSpPr>
          <p:spPr bwMode="auto">
            <a:xfrm>
              <a:off x="4486" y="3478"/>
              <a:ext cx="43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Chismes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3977" name="Rectangle 41"/>
            <p:cNvSpPr>
              <a:spLocks noChangeArrowheads="1"/>
            </p:cNvSpPr>
            <p:nvPr/>
          </p:nvSpPr>
          <p:spPr bwMode="auto">
            <a:xfrm>
              <a:off x="4286" y="3024"/>
              <a:ext cx="62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Cancioneros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3978" name="Rectangle 42"/>
            <p:cNvSpPr>
              <a:spLocks noChangeArrowheads="1"/>
            </p:cNvSpPr>
            <p:nvPr/>
          </p:nvSpPr>
          <p:spPr bwMode="auto">
            <a:xfrm>
              <a:off x="4540" y="2051"/>
              <a:ext cx="37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Posters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3979" name="Rectangle 43"/>
            <p:cNvSpPr>
              <a:spLocks noChangeArrowheads="1"/>
            </p:cNvSpPr>
            <p:nvPr/>
          </p:nvSpPr>
          <p:spPr bwMode="auto">
            <a:xfrm>
              <a:off x="4540" y="1598"/>
              <a:ext cx="38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Colores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3980" name="Rectangle 44"/>
            <p:cNvSpPr>
              <a:spLocks noChangeArrowheads="1"/>
            </p:cNvSpPr>
            <p:nvPr/>
          </p:nvSpPr>
          <p:spPr bwMode="auto">
            <a:xfrm>
              <a:off x="4496" y="1235"/>
              <a:ext cx="39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Portada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423981" name="Text Box 45"/>
          <p:cNvSpPr txBox="1">
            <a:spLocks noChangeArrowheads="1"/>
          </p:cNvSpPr>
          <p:nvPr/>
        </p:nvSpPr>
        <p:spPr bwMode="auto">
          <a:xfrm>
            <a:off x="911225" y="6375400"/>
            <a:ext cx="1841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23982" name="Rectangle 46"/>
          <p:cNvSpPr>
            <a:spLocks noChangeArrowheads="1"/>
          </p:cNvSpPr>
          <p:nvPr/>
        </p:nvSpPr>
        <p:spPr bwMode="auto">
          <a:xfrm>
            <a:off x="395288" y="836613"/>
            <a:ext cx="43195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General</a:t>
            </a:r>
            <a:endParaRPr lang="es-EC" sz="2000" b="0"/>
          </a:p>
        </p:txBody>
      </p:sp>
      <p:sp>
        <p:nvSpPr>
          <p:cNvPr id="423983" name="Text Box 47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pic>
        <p:nvPicPr>
          <p:cNvPr id="423984" name="Picture 4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0A34C-6C97-4595-82B6-09D6FF395FD7}" type="slidenum">
              <a:rPr lang="en-US"/>
              <a:pPr/>
              <a:t>24</a:t>
            </a:fld>
            <a:endParaRPr lang="en-US"/>
          </a:p>
        </p:txBody>
      </p:sp>
      <p:sp>
        <p:nvSpPr>
          <p:cNvPr id="425986" name="Rectangle 2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25987" name="Rectangle 3"/>
          <p:cNvSpPr>
            <a:spLocks noChangeArrowheads="1"/>
          </p:cNvSpPr>
          <p:nvPr/>
        </p:nvSpPr>
        <p:spPr bwMode="auto">
          <a:xfrm>
            <a:off x="539750" y="836613"/>
            <a:ext cx="3049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Mejor Revista en General</a:t>
            </a:r>
          </a:p>
        </p:txBody>
      </p:sp>
      <p:grpSp>
        <p:nvGrpSpPr>
          <p:cNvPr id="425988" name="Group 4"/>
          <p:cNvGrpSpPr>
            <a:grpSpLocks/>
          </p:cNvGrpSpPr>
          <p:nvPr/>
        </p:nvGrpSpPr>
        <p:grpSpPr bwMode="auto">
          <a:xfrm>
            <a:off x="1236663" y="1341438"/>
            <a:ext cx="6648450" cy="4608512"/>
            <a:chOff x="1241" y="1488"/>
            <a:chExt cx="3362" cy="2233"/>
          </a:xfrm>
        </p:grpSpPr>
        <p:sp>
          <p:nvSpPr>
            <p:cNvPr id="425989" name="Freeform 5"/>
            <p:cNvSpPr>
              <a:spLocks/>
            </p:cNvSpPr>
            <p:nvPr/>
          </p:nvSpPr>
          <p:spPr bwMode="auto">
            <a:xfrm>
              <a:off x="2849" y="2219"/>
              <a:ext cx="892" cy="602"/>
            </a:xfrm>
            <a:custGeom>
              <a:avLst/>
              <a:gdLst/>
              <a:ahLst/>
              <a:cxnLst>
                <a:cxn ang="0">
                  <a:pos x="0" y="602"/>
                </a:cxn>
                <a:cxn ang="0">
                  <a:pos x="663" y="0"/>
                </a:cxn>
                <a:cxn ang="0">
                  <a:pos x="671" y="15"/>
                </a:cxn>
                <a:cxn ang="0">
                  <a:pos x="686" y="23"/>
                </a:cxn>
                <a:cxn ang="0">
                  <a:pos x="694" y="38"/>
                </a:cxn>
                <a:cxn ang="0">
                  <a:pos x="701" y="53"/>
                </a:cxn>
                <a:cxn ang="0">
                  <a:pos x="717" y="61"/>
                </a:cxn>
                <a:cxn ang="0">
                  <a:pos x="724" y="76"/>
                </a:cxn>
                <a:cxn ang="0">
                  <a:pos x="732" y="92"/>
                </a:cxn>
                <a:cxn ang="0">
                  <a:pos x="739" y="99"/>
                </a:cxn>
                <a:cxn ang="0">
                  <a:pos x="747" y="114"/>
                </a:cxn>
                <a:cxn ang="0">
                  <a:pos x="755" y="130"/>
                </a:cxn>
                <a:cxn ang="0">
                  <a:pos x="762" y="145"/>
                </a:cxn>
                <a:cxn ang="0">
                  <a:pos x="778" y="153"/>
                </a:cxn>
                <a:cxn ang="0">
                  <a:pos x="785" y="168"/>
                </a:cxn>
                <a:cxn ang="0">
                  <a:pos x="793" y="183"/>
                </a:cxn>
                <a:cxn ang="0">
                  <a:pos x="793" y="198"/>
                </a:cxn>
                <a:cxn ang="0">
                  <a:pos x="800" y="214"/>
                </a:cxn>
                <a:cxn ang="0">
                  <a:pos x="808" y="221"/>
                </a:cxn>
                <a:cxn ang="0">
                  <a:pos x="816" y="236"/>
                </a:cxn>
                <a:cxn ang="0">
                  <a:pos x="823" y="252"/>
                </a:cxn>
                <a:cxn ang="0">
                  <a:pos x="831" y="267"/>
                </a:cxn>
                <a:cxn ang="0">
                  <a:pos x="831" y="282"/>
                </a:cxn>
                <a:cxn ang="0">
                  <a:pos x="838" y="297"/>
                </a:cxn>
                <a:cxn ang="0">
                  <a:pos x="846" y="313"/>
                </a:cxn>
                <a:cxn ang="0">
                  <a:pos x="854" y="328"/>
                </a:cxn>
                <a:cxn ang="0">
                  <a:pos x="854" y="343"/>
                </a:cxn>
                <a:cxn ang="0">
                  <a:pos x="861" y="358"/>
                </a:cxn>
                <a:cxn ang="0">
                  <a:pos x="861" y="374"/>
                </a:cxn>
                <a:cxn ang="0">
                  <a:pos x="869" y="389"/>
                </a:cxn>
                <a:cxn ang="0">
                  <a:pos x="869" y="404"/>
                </a:cxn>
                <a:cxn ang="0">
                  <a:pos x="877" y="419"/>
                </a:cxn>
                <a:cxn ang="0">
                  <a:pos x="877" y="435"/>
                </a:cxn>
                <a:cxn ang="0">
                  <a:pos x="884" y="450"/>
                </a:cxn>
                <a:cxn ang="0">
                  <a:pos x="884" y="465"/>
                </a:cxn>
                <a:cxn ang="0">
                  <a:pos x="884" y="480"/>
                </a:cxn>
                <a:cxn ang="0">
                  <a:pos x="884" y="496"/>
                </a:cxn>
                <a:cxn ang="0">
                  <a:pos x="892" y="511"/>
                </a:cxn>
                <a:cxn ang="0">
                  <a:pos x="892" y="526"/>
                </a:cxn>
                <a:cxn ang="0">
                  <a:pos x="892" y="541"/>
                </a:cxn>
                <a:cxn ang="0">
                  <a:pos x="892" y="557"/>
                </a:cxn>
                <a:cxn ang="0">
                  <a:pos x="892" y="572"/>
                </a:cxn>
                <a:cxn ang="0">
                  <a:pos x="892" y="587"/>
                </a:cxn>
                <a:cxn ang="0">
                  <a:pos x="892" y="602"/>
                </a:cxn>
                <a:cxn ang="0">
                  <a:pos x="0" y="602"/>
                </a:cxn>
              </a:cxnLst>
              <a:rect l="0" t="0" r="r" b="b"/>
              <a:pathLst>
                <a:path w="892" h="602">
                  <a:moveTo>
                    <a:pt x="0" y="602"/>
                  </a:moveTo>
                  <a:lnTo>
                    <a:pt x="663" y="0"/>
                  </a:lnTo>
                  <a:lnTo>
                    <a:pt x="671" y="15"/>
                  </a:lnTo>
                  <a:lnTo>
                    <a:pt x="686" y="23"/>
                  </a:lnTo>
                  <a:lnTo>
                    <a:pt x="694" y="38"/>
                  </a:lnTo>
                  <a:lnTo>
                    <a:pt x="701" y="53"/>
                  </a:lnTo>
                  <a:lnTo>
                    <a:pt x="717" y="61"/>
                  </a:lnTo>
                  <a:lnTo>
                    <a:pt x="724" y="76"/>
                  </a:lnTo>
                  <a:lnTo>
                    <a:pt x="732" y="92"/>
                  </a:lnTo>
                  <a:lnTo>
                    <a:pt x="739" y="99"/>
                  </a:lnTo>
                  <a:lnTo>
                    <a:pt x="747" y="114"/>
                  </a:lnTo>
                  <a:lnTo>
                    <a:pt x="755" y="130"/>
                  </a:lnTo>
                  <a:lnTo>
                    <a:pt x="762" y="145"/>
                  </a:lnTo>
                  <a:lnTo>
                    <a:pt x="778" y="153"/>
                  </a:lnTo>
                  <a:lnTo>
                    <a:pt x="785" y="168"/>
                  </a:lnTo>
                  <a:lnTo>
                    <a:pt x="793" y="183"/>
                  </a:lnTo>
                  <a:lnTo>
                    <a:pt x="793" y="198"/>
                  </a:lnTo>
                  <a:lnTo>
                    <a:pt x="800" y="214"/>
                  </a:lnTo>
                  <a:lnTo>
                    <a:pt x="808" y="221"/>
                  </a:lnTo>
                  <a:lnTo>
                    <a:pt x="816" y="236"/>
                  </a:lnTo>
                  <a:lnTo>
                    <a:pt x="823" y="252"/>
                  </a:lnTo>
                  <a:lnTo>
                    <a:pt x="831" y="267"/>
                  </a:lnTo>
                  <a:lnTo>
                    <a:pt x="831" y="282"/>
                  </a:lnTo>
                  <a:lnTo>
                    <a:pt x="838" y="297"/>
                  </a:lnTo>
                  <a:lnTo>
                    <a:pt x="846" y="313"/>
                  </a:lnTo>
                  <a:lnTo>
                    <a:pt x="854" y="328"/>
                  </a:lnTo>
                  <a:lnTo>
                    <a:pt x="854" y="343"/>
                  </a:lnTo>
                  <a:lnTo>
                    <a:pt x="861" y="358"/>
                  </a:lnTo>
                  <a:lnTo>
                    <a:pt x="861" y="374"/>
                  </a:lnTo>
                  <a:lnTo>
                    <a:pt x="869" y="389"/>
                  </a:lnTo>
                  <a:lnTo>
                    <a:pt x="869" y="404"/>
                  </a:lnTo>
                  <a:lnTo>
                    <a:pt x="877" y="419"/>
                  </a:lnTo>
                  <a:lnTo>
                    <a:pt x="877" y="435"/>
                  </a:lnTo>
                  <a:lnTo>
                    <a:pt x="884" y="450"/>
                  </a:lnTo>
                  <a:lnTo>
                    <a:pt x="884" y="465"/>
                  </a:lnTo>
                  <a:lnTo>
                    <a:pt x="884" y="480"/>
                  </a:lnTo>
                  <a:lnTo>
                    <a:pt x="884" y="496"/>
                  </a:lnTo>
                  <a:lnTo>
                    <a:pt x="892" y="511"/>
                  </a:lnTo>
                  <a:lnTo>
                    <a:pt x="892" y="526"/>
                  </a:lnTo>
                  <a:lnTo>
                    <a:pt x="892" y="541"/>
                  </a:lnTo>
                  <a:lnTo>
                    <a:pt x="892" y="557"/>
                  </a:lnTo>
                  <a:lnTo>
                    <a:pt x="892" y="572"/>
                  </a:lnTo>
                  <a:lnTo>
                    <a:pt x="892" y="587"/>
                  </a:lnTo>
                  <a:lnTo>
                    <a:pt x="892" y="602"/>
                  </a:lnTo>
                  <a:lnTo>
                    <a:pt x="0" y="602"/>
                  </a:lnTo>
                  <a:close/>
                </a:path>
              </a:pathLst>
            </a:custGeom>
            <a:gradFill rotWithShape="1">
              <a:gsLst>
                <a:gs pos="0">
                  <a:srgbClr val="0099CC"/>
                </a:gs>
                <a:gs pos="100000">
                  <a:srgbClr val="0099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7373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5990" name="Freeform 6"/>
            <p:cNvSpPr>
              <a:spLocks/>
            </p:cNvSpPr>
            <p:nvPr/>
          </p:nvSpPr>
          <p:spPr bwMode="auto">
            <a:xfrm>
              <a:off x="2849" y="2219"/>
              <a:ext cx="892" cy="602"/>
            </a:xfrm>
            <a:custGeom>
              <a:avLst/>
              <a:gdLst/>
              <a:ahLst/>
              <a:cxnLst>
                <a:cxn ang="0">
                  <a:pos x="0" y="602"/>
                </a:cxn>
                <a:cxn ang="0">
                  <a:pos x="663" y="0"/>
                </a:cxn>
                <a:cxn ang="0">
                  <a:pos x="671" y="15"/>
                </a:cxn>
                <a:cxn ang="0">
                  <a:pos x="686" y="23"/>
                </a:cxn>
                <a:cxn ang="0">
                  <a:pos x="694" y="38"/>
                </a:cxn>
                <a:cxn ang="0">
                  <a:pos x="701" y="53"/>
                </a:cxn>
                <a:cxn ang="0">
                  <a:pos x="717" y="61"/>
                </a:cxn>
                <a:cxn ang="0">
                  <a:pos x="724" y="76"/>
                </a:cxn>
                <a:cxn ang="0">
                  <a:pos x="732" y="92"/>
                </a:cxn>
                <a:cxn ang="0">
                  <a:pos x="739" y="99"/>
                </a:cxn>
                <a:cxn ang="0">
                  <a:pos x="747" y="114"/>
                </a:cxn>
                <a:cxn ang="0">
                  <a:pos x="755" y="130"/>
                </a:cxn>
                <a:cxn ang="0">
                  <a:pos x="762" y="145"/>
                </a:cxn>
                <a:cxn ang="0">
                  <a:pos x="778" y="153"/>
                </a:cxn>
                <a:cxn ang="0">
                  <a:pos x="785" y="168"/>
                </a:cxn>
                <a:cxn ang="0">
                  <a:pos x="793" y="183"/>
                </a:cxn>
                <a:cxn ang="0">
                  <a:pos x="793" y="198"/>
                </a:cxn>
                <a:cxn ang="0">
                  <a:pos x="800" y="214"/>
                </a:cxn>
                <a:cxn ang="0">
                  <a:pos x="808" y="221"/>
                </a:cxn>
                <a:cxn ang="0">
                  <a:pos x="816" y="236"/>
                </a:cxn>
                <a:cxn ang="0">
                  <a:pos x="823" y="252"/>
                </a:cxn>
                <a:cxn ang="0">
                  <a:pos x="831" y="267"/>
                </a:cxn>
                <a:cxn ang="0">
                  <a:pos x="831" y="282"/>
                </a:cxn>
                <a:cxn ang="0">
                  <a:pos x="838" y="297"/>
                </a:cxn>
                <a:cxn ang="0">
                  <a:pos x="846" y="313"/>
                </a:cxn>
                <a:cxn ang="0">
                  <a:pos x="854" y="328"/>
                </a:cxn>
                <a:cxn ang="0">
                  <a:pos x="854" y="343"/>
                </a:cxn>
                <a:cxn ang="0">
                  <a:pos x="861" y="358"/>
                </a:cxn>
                <a:cxn ang="0">
                  <a:pos x="861" y="374"/>
                </a:cxn>
                <a:cxn ang="0">
                  <a:pos x="869" y="389"/>
                </a:cxn>
                <a:cxn ang="0">
                  <a:pos x="869" y="404"/>
                </a:cxn>
                <a:cxn ang="0">
                  <a:pos x="877" y="419"/>
                </a:cxn>
                <a:cxn ang="0">
                  <a:pos x="877" y="435"/>
                </a:cxn>
                <a:cxn ang="0">
                  <a:pos x="884" y="450"/>
                </a:cxn>
                <a:cxn ang="0">
                  <a:pos x="884" y="465"/>
                </a:cxn>
                <a:cxn ang="0">
                  <a:pos x="884" y="480"/>
                </a:cxn>
                <a:cxn ang="0">
                  <a:pos x="884" y="496"/>
                </a:cxn>
                <a:cxn ang="0">
                  <a:pos x="892" y="511"/>
                </a:cxn>
                <a:cxn ang="0">
                  <a:pos x="892" y="526"/>
                </a:cxn>
                <a:cxn ang="0">
                  <a:pos x="892" y="541"/>
                </a:cxn>
                <a:cxn ang="0">
                  <a:pos x="892" y="557"/>
                </a:cxn>
                <a:cxn ang="0">
                  <a:pos x="892" y="572"/>
                </a:cxn>
                <a:cxn ang="0">
                  <a:pos x="892" y="587"/>
                </a:cxn>
                <a:cxn ang="0">
                  <a:pos x="892" y="602"/>
                </a:cxn>
                <a:cxn ang="0">
                  <a:pos x="0" y="602"/>
                </a:cxn>
              </a:cxnLst>
              <a:rect l="0" t="0" r="r" b="b"/>
              <a:pathLst>
                <a:path w="892" h="602">
                  <a:moveTo>
                    <a:pt x="0" y="602"/>
                  </a:moveTo>
                  <a:lnTo>
                    <a:pt x="663" y="0"/>
                  </a:lnTo>
                  <a:lnTo>
                    <a:pt x="671" y="15"/>
                  </a:lnTo>
                  <a:lnTo>
                    <a:pt x="686" y="23"/>
                  </a:lnTo>
                  <a:lnTo>
                    <a:pt x="694" y="38"/>
                  </a:lnTo>
                  <a:lnTo>
                    <a:pt x="701" y="53"/>
                  </a:lnTo>
                  <a:lnTo>
                    <a:pt x="717" y="61"/>
                  </a:lnTo>
                  <a:lnTo>
                    <a:pt x="724" y="76"/>
                  </a:lnTo>
                  <a:lnTo>
                    <a:pt x="732" y="92"/>
                  </a:lnTo>
                  <a:lnTo>
                    <a:pt x="739" y="99"/>
                  </a:lnTo>
                  <a:lnTo>
                    <a:pt x="747" y="114"/>
                  </a:lnTo>
                  <a:lnTo>
                    <a:pt x="755" y="130"/>
                  </a:lnTo>
                  <a:lnTo>
                    <a:pt x="762" y="145"/>
                  </a:lnTo>
                  <a:lnTo>
                    <a:pt x="778" y="153"/>
                  </a:lnTo>
                  <a:lnTo>
                    <a:pt x="785" y="168"/>
                  </a:lnTo>
                  <a:lnTo>
                    <a:pt x="793" y="183"/>
                  </a:lnTo>
                  <a:lnTo>
                    <a:pt x="793" y="198"/>
                  </a:lnTo>
                  <a:lnTo>
                    <a:pt x="800" y="214"/>
                  </a:lnTo>
                  <a:lnTo>
                    <a:pt x="808" y="221"/>
                  </a:lnTo>
                  <a:lnTo>
                    <a:pt x="816" y="236"/>
                  </a:lnTo>
                  <a:lnTo>
                    <a:pt x="823" y="252"/>
                  </a:lnTo>
                  <a:lnTo>
                    <a:pt x="831" y="267"/>
                  </a:lnTo>
                  <a:lnTo>
                    <a:pt x="831" y="282"/>
                  </a:lnTo>
                  <a:lnTo>
                    <a:pt x="838" y="297"/>
                  </a:lnTo>
                  <a:lnTo>
                    <a:pt x="846" y="313"/>
                  </a:lnTo>
                  <a:lnTo>
                    <a:pt x="854" y="328"/>
                  </a:lnTo>
                  <a:lnTo>
                    <a:pt x="854" y="343"/>
                  </a:lnTo>
                  <a:lnTo>
                    <a:pt x="861" y="358"/>
                  </a:lnTo>
                  <a:lnTo>
                    <a:pt x="861" y="374"/>
                  </a:lnTo>
                  <a:lnTo>
                    <a:pt x="869" y="389"/>
                  </a:lnTo>
                  <a:lnTo>
                    <a:pt x="869" y="404"/>
                  </a:lnTo>
                  <a:lnTo>
                    <a:pt x="877" y="419"/>
                  </a:lnTo>
                  <a:lnTo>
                    <a:pt x="877" y="435"/>
                  </a:lnTo>
                  <a:lnTo>
                    <a:pt x="884" y="450"/>
                  </a:lnTo>
                  <a:lnTo>
                    <a:pt x="884" y="465"/>
                  </a:lnTo>
                  <a:lnTo>
                    <a:pt x="884" y="480"/>
                  </a:lnTo>
                  <a:lnTo>
                    <a:pt x="884" y="496"/>
                  </a:lnTo>
                  <a:lnTo>
                    <a:pt x="892" y="511"/>
                  </a:lnTo>
                  <a:lnTo>
                    <a:pt x="892" y="526"/>
                  </a:lnTo>
                  <a:lnTo>
                    <a:pt x="892" y="541"/>
                  </a:lnTo>
                  <a:lnTo>
                    <a:pt x="892" y="557"/>
                  </a:lnTo>
                  <a:lnTo>
                    <a:pt x="892" y="572"/>
                  </a:lnTo>
                  <a:lnTo>
                    <a:pt x="892" y="587"/>
                  </a:lnTo>
                  <a:lnTo>
                    <a:pt x="892" y="602"/>
                  </a:lnTo>
                  <a:lnTo>
                    <a:pt x="0" y="6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5991" name="Freeform 7"/>
            <p:cNvSpPr>
              <a:spLocks/>
            </p:cNvSpPr>
            <p:nvPr/>
          </p:nvSpPr>
          <p:spPr bwMode="auto">
            <a:xfrm>
              <a:off x="2849" y="2036"/>
              <a:ext cx="663" cy="785"/>
            </a:xfrm>
            <a:custGeom>
              <a:avLst/>
              <a:gdLst/>
              <a:ahLst/>
              <a:cxnLst>
                <a:cxn ang="0">
                  <a:pos x="0" y="785"/>
                </a:cxn>
                <a:cxn ang="0">
                  <a:pos x="435" y="0"/>
                </a:cxn>
                <a:cxn ang="0">
                  <a:pos x="442" y="8"/>
                </a:cxn>
                <a:cxn ang="0">
                  <a:pos x="457" y="15"/>
                </a:cxn>
                <a:cxn ang="0">
                  <a:pos x="473" y="23"/>
                </a:cxn>
                <a:cxn ang="0">
                  <a:pos x="488" y="31"/>
                </a:cxn>
                <a:cxn ang="0">
                  <a:pos x="496" y="38"/>
                </a:cxn>
                <a:cxn ang="0">
                  <a:pos x="511" y="54"/>
                </a:cxn>
                <a:cxn ang="0">
                  <a:pos x="526" y="61"/>
                </a:cxn>
                <a:cxn ang="0">
                  <a:pos x="534" y="69"/>
                </a:cxn>
                <a:cxn ang="0">
                  <a:pos x="549" y="76"/>
                </a:cxn>
                <a:cxn ang="0">
                  <a:pos x="564" y="92"/>
                </a:cxn>
                <a:cxn ang="0">
                  <a:pos x="572" y="99"/>
                </a:cxn>
                <a:cxn ang="0">
                  <a:pos x="587" y="107"/>
                </a:cxn>
                <a:cxn ang="0">
                  <a:pos x="595" y="122"/>
                </a:cxn>
                <a:cxn ang="0">
                  <a:pos x="610" y="130"/>
                </a:cxn>
                <a:cxn ang="0">
                  <a:pos x="617" y="137"/>
                </a:cxn>
                <a:cxn ang="0">
                  <a:pos x="633" y="153"/>
                </a:cxn>
                <a:cxn ang="0">
                  <a:pos x="640" y="160"/>
                </a:cxn>
                <a:cxn ang="0">
                  <a:pos x="656" y="176"/>
                </a:cxn>
                <a:cxn ang="0">
                  <a:pos x="663" y="183"/>
                </a:cxn>
                <a:cxn ang="0">
                  <a:pos x="0" y="785"/>
                </a:cxn>
              </a:cxnLst>
              <a:rect l="0" t="0" r="r" b="b"/>
              <a:pathLst>
                <a:path w="663" h="785">
                  <a:moveTo>
                    <a:pt x="0" y="785"/>
                  </a:moveTo>
                  <a:lnTo>
                    <a:pt x="435" y="0"/>
                  </a:lnTo>
                  <a:lnTo>
                    <a:pt x="442" y="8"/>
                  </a:lnTo>
                  <a:lnTo>
                    <a:pt x="457" y="15"/>
                  </a:lnTo>
                  <a:lnTo>
                    <a:pt x="473" y="23"/>
                  </a:lnTo>
                  <a:lnTo>
                    <a:pt x="488" y="31"/>
                  </a:lnTo>
                  <a:lnTo>
                    <a:pt x="496" y="38"/>
                  </a:lnTo>
                  <a:lnTo>
                    <a:pt x="511" y="54"/>
                  </a:lnTo>
                  <a:lnTo>
                    <a:pt x="526" y="61"/>
                  </a:lnTo>
                  <a:lnTo>
                    <a:pt x="534" y="69"/>
                  </a:lnTo>
                  <a:lnTo>
                    <a:pt x="549" y="76"/>
                  </a:lnTo>
                  <a:lnTo>
                    <a:pt x="564" y="92"/>
                  </a:lnTo>
                  <a:lnTo>
                    <a:pt x="572" y="99"/>
                  </a:lnTo>
                  <a:lnTo>
                    <a:pt x="587" y="107"/>
                  </a:lnTo>
                  <a:lnTo>
                    <a:pt x="595" y="122"/>
                  </a:lnTo>
                  <a:lnTo>
                    <a:pt x="610" y="130"/>
                  </a:lnTo>
                  <a:lnTo>
                    <a:pt x="617" y="137"/>
                  </a:lnTo>
                  <a:lnTo>
                    <a:pt x="633" y="153"/>
                  </a:lnTo>
                  <a:lnTo>
                    <a:pt x="640" y="160"/>
                  </a:lnTo>
                  <a:lnTo>
                    <a:pt x="656" y="176"/>
                  </a:lnTo>
                  <a:lnTo>
                    <a:pt x="663" y="183"/>
                  </a:lnTo>
                  <a:lnTo>
                    <a:pt x="0" y="785"/>
                  </a:lnTo>
                  <a:close/>
                </a:path>
              </a:pathLst>
            </a:cu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9B9BC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5992" name="Freeform 8"/>
            <p:cNvSpPr>
              <a:spLocks/>
            </p:cNvSpPr>
            <p:nvPr/>
          </p:nvSpPr>
          <p:spPr bwMode="auto">
            <a:xfrm>
              <a:off x="2849" y="2036"/>
              <a:ext cx="663" cy="785"/>
            </a:xfrm>
            <a:custGeom>
              <a:avLst/>
              <a:gdLst/>
              <a:ahLst/>
              <a:cxnLst>
                <a:cxn ang="0">
                  <a:pos x="0" y="785"/>
                </a:cxn>
                <a:cxn ang="0">
                  <a:pos x="435" y="0"/>
                </a:cxn>
                <a:cxn ang="0">
                  <a:pos x="442" y="8"/>
                </a:cxn>
                <a:cxn ang="0">
                  <a:pos x="457" y="15"/>
                </a:cxn>
                <a:cxn ang="0">
                  <a:pos x="473" y="23"/>
                </a:cxn>
                <a:cxn ang="0">
                  <a:pos x="488" y="31"/>
                </a:cxn>
                <a:cxn ang="0">
                  <a:pos x="496" y="38"/>
                </a:cxn>
                <a:cxn ang="0">
                  <a:pos x="511" y="54"/>
                </a:cxn>
                <a:cxn ang="0">
                  <a:pos x="526" y="61"/>
                </a:cxn>
                <a:cxn ang="0">
                  <a:pos x="534" y="69"/>
                </a:cxn>
                <a:cxn ang="0">
                  <a:pos x="549" y="76"/>
                </a:cxn>
                <a:cxn ang="0">
                  <a:pos x="564" y="92"/>
                </a:cxn>
                <a:cxn ang="0">
                  <a:pos x="572" y="99"/>
                </a:cxn>
                <a:cxn ang="0">
                  <a:pos x="587" y="107"/>
                </a:cxn>
                <a:cxn ang="0">
                  <a:pos x="595" y="122"/>
                </a:cxn>
                <a:cxn ang="0">
                  <a:pos x="610" y="130"/>
                </a:cxn>
                <a:cxn ang="0">
                  <a:pos x="617" y="137"/>
                </a:cxn>
                <a:cxn ang="0">
                  <a:pos x="633" y="153"/>
                </a:cxn>
                <a:cxn ang="0">
                  <a:pos x="640" y="160"/>
                </a:cxn>
                <a:cxn ang="0">
                  <a:pos x="656" y="176"/>
                </a:cxn>
                <a:cxn ang="0">
                  <a:pos x="663" y="183"/>
                </a:cxn>
                <a:cxn ang="0">
                  <a:pos x="0" y="785"/>
                </a:cxn>
              </a:cxnLst>
              <a:rect l="0" t="0" r="r" b="b"/>
              <a:pathLst>
                <a:path w="663" h="785">
                  <a:moveTo>
                    <a:pt x="0" y="785"/>
                  </a:moveTo>
                  <a:lnTo>
                    <a:pt x="435" y="0"/>
                  </a:lnTo>
                  <a:lnTo>
                    <a:pt x="442" y="8"/>
                  </a:lnTo>
                  <a:lnTo>
                    <a:pt x="457" y="15"/>
                  </a:lnTo>
                  <a:lnTo>
                    <a:pt x="473" y="23"/>
                  </a:lnTo>
                  <a:lnTo>
                    <a:pt x="488" y="31"/>
                  </a:lnTo>
                  <a:lnTo>
                    <a:pt x="496" y="38"/>
                  </a:lnTo>
                  <a:lnTo>
                    <a:pt x="511" y="54"/>
                  </a:lnTo>
                  <a:lnTo>
                    <a:pt x="526" y="61"/>
                  </a:lnTo>
                  <a:lnTo>
                    <a:pt x="534" y="69"/>
                  </a:lnTo>
                  <a:lnTo>
                    <a:pt x="549" y="76"/>
                  </a:lnTo>
                  <a:lnTo>
                    <a:pt x="564" y="92"/>
                  </a:lnTo>
                  <a:lnTo>
                    <a:pt x="572" y="99"/>
                  </a:lnTo>
                  <a:lnTo>
                    <a:pt x="587" y="107"/>
                  </a:lnTo>
                  <a:lnTo>
                    <a:pt x="595" y="122"/>
                  </a:lnTo>
                  <a:lnTo>
                    <a:pt x="610" y="130"/>
                  </a:lnTo>
                  <a:lnTo>
                    <a:pt x="617" y="137"/>
                  </a:lnTo>
                  <a:lnTo>
                    <a:pt x="633" y="153"/>
                  </a:lnTo>
                  <a:lnTo>
                    <a:pt x="640" y="160"/>
                  </a:lnTo>
                  <a:lnTo>
                    <a:pt x="656" y="176"/>
                  </a:lnTo>
                  <a:lnTo>
                    <a:pt x="663" y="183"/>
                  </a:lnTo>
                  <a:lnTo>
                    <a:pt x="0" y="78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5993" name="Freeform 9"/>
            <p:cNvSpPr>
              <a:spLocks/>
            </p:cNvSpPr>
            <p:nvPr/>
          </p:nvSpPr>
          <p:spPr bwMode="auto">
            <a:xfrm>
              <a:off x="2826" y="1922"/>
              <a:ext cx="458" cy="899"/>
            </a:xfrm>
            <a:custGeom>
              <a:avLst/>
              <a:gdLst/>
              <a:ahLst/>
              <a:cxnLst>
                <a:cxn ang="0">
                  <a:pos x="458" y="114"/>
                </a:cxn>
                <a:cxn ang="0">
                  <a:pos x="442" y="107"/>
                </a:cxn>
                <a:cxn ang="0">
                  <a:pos x="427" y="99"/>
                </a:cxn>
                <a:cxn ang="0">
                  <a:pos x="412" y="91"/>
                </a:cxn>
                <a:cxn ang="0">
                  <a:pos x="397" y="84"/>
                </a:cxn>
                <a:cxn ang="0">
                  <a:pos x="381" y="84"/>
                </a:cxn>
                <a:cxn ang="0">
                  <a:pos x="374" y="76"/>
                </a:cxn>
                <a:cxn ang="0">
                  <a:pos x="358" y="68"/>
                </a:cxn>
                <a:cxn ang="0">
                  <a:pos x="343" y="61"/>
                </a:cxn>
                <a:cxn ang="0">
                  <a:pos x="328" y="53"/>
                </a:cxn>
                <a:cxn ang="0">
                  <a:pos x="313" y="53"/>
                </a:cxn>
                <a:cxn ang="0">
                  <a:pos x="298" y="46"/>
                </a:cxn>
                <a:cxn ang="0">
                  <a:pos x="282" y="38"/>
                </a:cxn>
                <a:cxn ang="0">
                  <a:pos x="267" y="38"/>
                </a:cxn>
                <a:cxn ang="0">
                  <a:pos x="252" y="30"/>
                </a:cxn>
                <a:cxn ang="0">
                  <a:pos x="237" y="30"/>
                </a:cxn>
                <a:cxn ang="0">
                  <a:pos x="221" y="23"/>
                </a:cxn>
                <a:cxn ang="0">
                  <a:pos x="206" y="23"/>
                </a:cxn>
                <a:cxn ang="0">
                  <a:pos x="191" y="23"/>
                </a:cxn>
                <a:cxn ang="0">
                  <a:pos x="176" y="15"/>
                </a:cxn>
                <a:cxn ang="0">
                  <a:pos x="160" y="15"/>
                </a:cxn>
                <a:cxn ang="0">
                  <a:pos x="145" y="7"/>
                </a:cxn>
                <a:cxn ang="0">
                  <a:pos x="130" y="7"/>
                </a:cxn>
                <a:cxn ang="0">
                  <a:pos x="115" y="7"/>
                </a:cxn>
                <a:cxn ang="0">
                  <a:pos x="99" y="7"/>
                </a:cxn>
                <a:cxn ang="0">
                  <a:pos x="84" y="7"/>
                </a:cxn>
                <a:cxn ang="0">
                  <a:pos x="69" y="0"/>
                </a:cxn>
                <a:cxn ang="0">
                  <a:pos x="54" y="0"/>
                </a:cxn>
                <a:cxn ang="0">
                  <a:pos x="38" y="0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23" y="899"/>
                </a:cxn>
                <a:cxn ang="0">
                  <a:pos x="458" y="114"/>
                </a:cxn>
              </a:cxnLst>
              <a:rect l="0" t="0" r="r" b="b"/>
              <a:pathLst>
                <a:path w="458" h="899">
                  <a:moveTo>
                    <a:pt x="458" y="114"/>
                  </a:moveTo>
                  <a:lnTo>
                    <a:pt x="442" y="107"/>
                  </a:lnTo>
                  <a:lnTo>
                    <a:pt x="427" y="99"/>
                  </a:lnTo>
                  <a:lnTo>
                    <a:pt x="412" y="91"/>
                  </a:lnTo>
                  <a:lnTo>
                    <a:pt x="397" y="84"/>
                  </a:lnTo>
                  <a:lnTo>
                    <a:pt x="381" y="84"/>
                  </a:lnTo>
                  <a:lnTo>
                    <a:pt x="374" y="76"/>
                  </a:lnTo>
                  <a:lnTo>
                    <a:pt x="358" y="68"/>
                  </a:lnTo>
                  <a:lnTo>
                    <a:pt x="343" y="61"/>
                  </a:lnTo>
                  <a:lnTo>
                    <a:pt x="328" y="53"/>
                  </a:lnTo>
                  <a:lnTo>
                    <a:pt x="313" y="53"/>
                  </a:lnTo>
                  <a:lnTo>
                    <a:pt x="298" y="46"/>
                  </a:lnTo>
                  <a:lnTo>
                    <a:pt x="282" y="38"/>
                  </a:lnTo>
                  <a:lnTo>
                    <a:pt x="267" y="38"/>
                  </a:lnTo>
                  <a:lnTo>
                    <a:pt x="252" y="30"/>
                  </a:lnTo>
                  <a:lnTo>
                    <a:pt x="237" y="30"/>
                  </a:lnTo>
                  <a:lnTo>
                    <a:pt x="221" y="23"/>
                  </a:lnTo>
                  <a:lnTo>
                    <a:pt x="206" y="23"/>
                  </a:lnTo>
                  <a:lnTo>
                    <a:pt x="191" y="23"/>
                  </a:lnTo>
                  <a:lnTo>
                    <a:pt x="176" y="15"/>
                  </a:lnTo>
                  <a:lnTo>
                    <a:pt x="160" y="15"/>
                  </a:lnTo>
                  <a:lnTo>
                    <a:pt x="145" y="7"/>
                  </a:lnTo>
                  <a:lnTo>
                    <a:pt x="130" y="7"/>
                  </a:lnTo>
                  <a:lnTo>
                    <a:pt x="115" y="7"/>
                  </a:lnTo>
                  <a:lnTo>
                    <a:pt x="99" y="7"/>
                  </a:lnTo>
                  <a:lnTo>
                    <a:pt x="84" y="7"/>
                  </a:lnTo>
                  <a:lnTo>
                    <a:pt x="69" y="0"/>
                  </a:lnTo>
                  <a:lnTo>
                    <a:pt x="54" y="0"/>
                  </a:lnTo>
                  <a:lnTo>
                    <a:pt x="38" y="0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3" y="899"/>
                  </a:lnTo>
                  <a:lnTo>
                    <a:pt x="458" y="114"/>
                  </a:lnTo>
                  <a:close/>
                </a:path>
              </a:pathLst>
            </a:cu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2700">
              <a:solidFill>
                <a:srgbClr val="B7B7D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5994" name="Freeform 10"/>
            <p:cNvSpPr>
              <a:spLocks/>
            </p:cNvSpPr>
            <p:nvPr/>
          </p:nvSpPr>
          <p:spPr bwMode="auto">
            <a:xfrm>
              <a:off x="2826" y="1922"/>
              <a:ext cx="458" cy="899"/>
            </a:xfrm>
            <a:custGeom>
              <a:avLst/>
              <a:gdLst/>
              <a:ahLst/>
              <a:cxnLst>
                <a:cxn ang="0">
                  <a:pos x="23" y="899"/>
                </a:cxn>
                <a:cxn ang="0">
                  <a:pos x="0" y="0"/>
                </a:cxn>
                <a:cxn ang="0">
                  <a:pos x="23" y="0"/>
                </a:cxn>
                <a:cxn ang="0">
                  <a:pos x="38" y="0"/>
                </a:cxn>
                <a:cxn ang="0">
                  <a:pos x="54" y="0"/>
                </a:cxn>
                <a:cxn ang="0">
                  <a:pos x="69" y="0"/>
                </a:cxn>
                <a:cxn ang="0">
                  <a:pos x="84" y="7"/>
                </a:cxn>
                <a:cxn ang="0">
                  <a:pos x="99" y="7"/>
                </a:cxn>
                <a:cxn ang="0">
                  <a:pos x="115" y="7"/>
                </a:cxn>
                <a:cxn ang="0">
                  <a:pos x="130" y="7"/>
                </a:cxn>
                <a:cxn ang="0">
                  <a:pos x="145" y="7"/>
                </a:cxn>
                <a:cxn ang="0">
                  <a:pos x="160" y="15"/>
                </a:cxn>
                <a:cxn ang="0">
                  <a:pos x="176" y="15"/>
                </a:cxn>
                <a:cxn ang="0">
                  <a:pos x="191" y="23"/>
                </a:cxn>
                <a:cxn ang="0">
                  <a:pos x="206" y="23"/>
                </a:cxn>
                <a:cxn ang="0">
                  <a:pos x="221" y="23"/>
                </a:cxn>
                <a:cxn ang="0">
                  <a:pos x="237" y="30"/>
                </a:cxn>
                <a:cxn ang="0">
                  <a:pos x="252" y="30"/>
                </a:cxn>
                <a:cxn ang="0">
                  <a:pos x="267" y="38"/>
                </a:cxn>
                <a:cxn ang="0">
                  <a:pos x="282" y="38"/>
                </a:cxn>
                <a:cxn ang="0">
                  <a:pos x="298" y="46"/>
                </a:cxn>
                <a:cxn ang="0">
                  <a:pos x="313" y="53"/>
                </a:cxn>
                <a:cxn ang="0">
                  <a:pos x="328" y="53"/>
                </a:cxn>
                <a:cxn ang="0">
                  <a:pos x="343" y="61"/>
                </a:cxn>
                <a:cxn ang="0">
                  <a:pos x="358" y="68"/>
                </a:cxn>
                <a:cxn ang="0">
                  <a:pos x="374" y="76"/>
                </a:cxn>
                <a:cxn ang="0">
                  <a:pos x="381" y="84"/>
                </a:cxn>
                <a:cxn ang="0">
                  <a:pos x="397" y="84"/>
                </a:cxn>
                <a:cxn ang="0">
                  <a:pos x="412" y="91"/>
                </a:cxn>
                <a:cxn ang="0">
                  <a:pos x="427" y="99"/>
                </a:cxn>
                <a:cxn ang="0">
                  <a:pos x="442" y="107"/>
                </a:cxn>
                <a:cxn ang="0">
                  <a:pos x="458" y="114"/>
                </a:cxn>
                <a:cxn ang="0">
                  <a:pos x="23" y="899"/>
                </a:cxn>
              </a:cxnLst>
              <a:rect l="0" t="0" r="r" b="b"/>
              <a:pathLst>
                <a:path w="458" h="899">
                  <a:moveTo>
                    <a:pt x="23" y="899"/>
                  </a:moveTo>
                  <a:lnTo>
                    <a:pt x="0" y="0"/>
                  </a:lnTo>
                  <a:lnTo>
                    <a:pt x="23" y="0"/>
                  </a:lnTo>
                  <a:lnTo>
                    <a:pt x="38" y="0"/>
                  </a:lnTo>
                  <a:lnTo>
                    <a:pt x="54" y="0"/>
                  </a:lnTo>
                  <a:lnTo>
                    <a:pt x="69" y="0"/>
                  </a:lnTo>
                  <a:lnTo>
                    <a:pt x="84" y="7"/>
                  </a:lnTo>
                  <a:lnTo>
                    <a:pt x="99" y="7"/>
                  </a:lnTo>
                  <a:lnTo>
                    <a:pt x="115" y="7"/>
                  </a:lnTo>
                  <a:lnTo>
                    <a:pt x="130" y="7"/>
                  </a:lnTo>
                  <a:lnTo>
                    <a:pt x="145" y="7"/>
                  </a:lnTo>
                  <a:lnTo>
                    <a:pt x="160" y="15"/>
                  </a:lnTo>
                  <a:lnTo>
                    <a:pt x="176" y="15"/>
                  </a:lnTo>
                  <a:lnTo>
                    <a:pt x="191" y="23"/>
                  </a:lnTo>
                  <a:lnTo>
                    <a:pt x="206" y="23"/>
                  </a:lnTo>
                  <a:lnTo>
                    <a:pt x="221" y="23"/>
                  </a:lnTo>
                  <a:lnTo>
                    <a:pt x="237" y="30"/>
                  </a:lnTo>
                  <a:lnTo>
                    <a:pt x="252" y="30"/>
                  </a:lnTo>
                  <a:lnTo>
                    <a:pt x="267" y="38"/>
                  </a:lnTo>
                  <a:lnTo>
                    <a:pt x="282" y="38"/>
                  </a:lnTo>
                  <a:lnTo>
                    <a:pt x="298" y="46"/>
                  </a:lnTo>
                  <a:lnTo>
                    <a:pt x="313" y="53"/>
                  </a:lnTo>
                  <a:lnTo>
                    <a:pt x="328" y="53"/>
                  </a:lnTo>
                  <a:lnTo>
                    <a:pt x="343" y="61"/>
                  </a:lnTo>
                  <a:lnTo>
                    <a:pt x="358" y="68"/>
                  </a:lnTo>
                  <a:lnTo>
                    <a:pt x="374" y="76"/>
                  </a:lnTo>
                  <a:lnTo>
                    <a:pt x="381" y="84"/>
                  </a:lnTo>
                  <a:lnTo>
                    <a:pt x="397" y="84"/>
                  </a:lnTo>
                  <a:lnTo>
                    <a:pt x="412" y="91"/>
                  </a:lnTo>
                  <a:lnTo>
                    <a:pt x="427" y="99"/>
                  </a:lnTo>
                  <a:lnTo>
                    <a:pt x="442" y="107"/>
                  </a:lnTo>
                  <a:lnTo>
                    <a:pt x="458" y="114"/>
                  </a:lnTo>
                  <a:lnTo>
                    <a:pt x="23" y="89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5995" name="Freeform 11"/>
            <p:cNvSpPr>
              <a:spLocks/>
            </p:cNvSpPr>
            <p:nvPr/>
          </p:nvSpPr>
          <p:spPr bwMode="auto">
            <a:xfrm>
              <a:off x="1950" y="1922"/>
              <a:ext cx="1562" cy="1799"/>
            </a:xfrm>
            <a:custGeom>
              <a:avLst/>
              <a:gdLst/>
              <a:ahLst/>
              <a:cxnLst>
                <a:cxn ang="0">
                  <a:pos x="831" y="7"/>
                </a:cxn>
                <a:cxn ang="0">
                  <a:pos x="770" y="7"/>
                </a:cxn>
                <a:cxn ang="0">
                  <a:pos x="709" y="23"/>
                </a:cxn>
                <a:cxn ang="0">
                  <a:pos x="648" y="38"/>
                </a:cxn>
                <a:cxn ang="0">
                  <a:pos x="587" y="53"/>
                </a:cxn>
                <a:cxn ang="0">
                  <a:pos x="533" y="84"/>
                </a:cxn>
                <a:cxn ang="0">
                  <a:pos x="472" y="107"/>
                </a:cxn>
                <a:cxn ang="0">
                  <a:pos x="419" y="137"/>
                </a:cxn>
                <a:cxn ang="0">
                  <a:pos x="366" y="175"/>
                </a:cxn>
                <a:cxn ang="0">
                  <a:pos x="320" y="213"/>
                </a:cxn>
                <a:cxn ang="0">
                  <a:pos x="274" y="251"/>
                </a:cxn>
                <a:cxn ang="0">
                  <a:pos x="228" y="297"/>
                </a:cxn>
                <a:cxn ang="0">
                  <a:pos x="190" y="350"/>
                </a:cxn>
                <a:cxn ang="0">
                  <a:pos x="152" y="396"/>
                </a:cxn>
                <a:cxn ang="0">
                  <a:pos x="114" y="450"/>
                </a:cxn>
                <a:cxn ang="0">
                  <a:pos x="91" y="511"/>
                </a:cxn>
                <a:cxn ang="0">
                  <a:pos x="61" y="564"/>
                </a:cxn>
                <a:cxn ang="0">
                  <a:pos x="38" y="625"/>
                </a:cxn>
                <a:cxn ang="0">
                  <a:pos x="23" y="686"/>
                </a:cxn>
                <a:cxn ang="0">
                  <a:pos x="7" y="747"/>
                </a:cxn>
                <a:cxn ang="0">
                  <a:pos x="0" y="808"/>
                </a:cxn>
                <a:cxn ang="0">
                  <a:pos x="0" y="869"/>
                </a:cxn>
                <a:cxn ang="0">
                  <a:pos x="0" y="930"/>
                </a:cxn>
                <a:cxn ang="0">
                  <a:pos x="0" y="998"/>
                </a:cxn>
                <a:cxn ang="0">
                  <a:pos x="7" y="1059"/>
                </a:cxn>
                <a:cxn ang="0">
                  <a:pos x="23" y="1120"/>
                </a:cxn>
                <a:cxn ang="0">
                  <a:pos x="38" y="1181"/>
                </a:cxn>
                <a:cxn ang="0">
                  <a:pos x="61" y="1235"/>
                </a:cxn>
                <a:cxn ang="0">
                  <a:pos x="91" y="1296"/>
                </a:cxn>
                <a:cxn ang="0">
                  <a:pos x="114" y="1349"/>
                </a:cxn>
                <a:cxn ang="0">
                  <a:pos x="152" y="1403"/>
                </a:cxn>
                <a:cxn ang="0">
                  <a:pos x="190" y="1456"/>
                </a:cxn>
                <a:cxn ang="0">
                  <a:pos x="228" y="1502"/>
                </a:cxn>
                <a:cxn ang="0">
                  <a:pos x="274" y="1547"/>
                </a:cxn>
                <a:cxn ang="0">
                  <a:pos x="320" y="1593"/>
                </a:cxn>
                <a:cxn ang="0">
                  <a:pos x="366" y="1631"/>
                </a:cxn>
                <a:cxn ang="0">
                  <a:pos x="419" y="1662"/>
                </a:cxn>
                <a:cxn ang="0">
                  <a:pos x="472" y="1692"/>
                </a:cxn>
                <a:cxn ang="0">
                  <a:pos x="533" y="1723"/>
                </a:cxn>
                <a:cxn ang="0">
                  <a:pos x="587" y="1746"/>
                </a:cxn>
                <a:cxn ang="0">
                  <a:pos x="648" y="1768"/>
                </a:cxn>
                <a:cxn ang="0">
                  <a:pos x="709" y="1784"/>
                </a:cxn>
                <a:cxn ang="0">
                  <a:pos x="770" y="1791"/>
                </a:cxn>
                <a:cxn ang="0">
                  <a:pos x="831" y="1799"/>
                </a:cxn>
                <a:cxn ang="0">
                  <a:pos x="892" y="1799"/>
                </a:cxn>
                <a:cxn ang="0">
                  <a:pos x="960" y="1799"/>
                </a:cxn>
                <a:cxn ang="0">
                  <a:pos x="1021" y="1791"/>
                </a:cxn>
                <a:cxn ang="0">
                  <a:pos x="1082" y="1784"/>
                </a:cxn>
                <a:cxn ang="0">
                  <a:pos x="1143" y="1768"/>
                </a:cxn>
                <a:cxn ang="0">
                  <a:pos x="1204" y="1746"/>
                </a:cxn>
                <a:cxn ang="0">
                  <a:pos x="1257" y="1723"/>
                </a:cxn>
                <a:cxn ang="0">
                  <a:pos x="1318" y="1692"/>
                </a:cxn>
                <a:cxn ang="0">
                  <a:pos x="1372" y="1662"/>
                </a:cxn>
                <a:cxn ang="0">
                  <a:pos x="1425" y="1631"/>
                </a:cxn>
                <a:cxn ang="0">
                  <a:pos x="1471" y="1593"/>
                </a:cxn>
                <a:cxn ang="0">
                  <a:pos x="1516" y="1547"/>
                </a:cxn>
                <a:cxn ang="0">
                  <a:pos x="1562" y="1502"/>
                </a:cxn>
              </a:cxnLst>
              <a:rect l="0" t="0" r="r" b="b"/>
              <a:pathLst>
                <a:path w="1562" h="1799">
                  <a:moveTo>
                    <a:pt x="876" y="0"/>
                  </a:moveTo>
                  <a:lnTo>
                    <a:pt x="861" y="0"/>
                  </a:lnTo>
                  <a:lnTo>
                    <a:pt x="846" y="0"/>
                  </a:lnTo>
                  <a:lnTo>
                    <a:pt x="831" y="7"/>
                  </a:lnTo>
                  <a:lnTo>
                    <a:pt x="815" y="7"/>
                  </a:lnTo>
                  <a:lnTo>
                    <a:pt x="800" y="7"/>
                  </a:lnTo>
                  <a:lnTo>
                    <a:pt x="785" y="7"/>
                  </a:lnTo>
                  <a:lnTo>
                    <a:pt x="770" y="7"/>
                  </a:lnTo>
                  <a:lnTo>
                    <a:pt x="754" y="15"/>
                  </a:lnTo>
                  <a:lnTo>
                    <a:pt x="739" y="15"/>
                  </a:lnTo>
                  <a:lnTo>
                    <a:pt x="724" y="23"/>
                  </a:lnTo>
                  <a:lnTo>
                    <a:pt x="709" y="23"/>
                  </a:lnTo>
                  <a:lnTo>
                    <a:pt x="693" y="23"/>
                  </a:lnTo>
                  <a:lnTo>
                    <a:pt x="678" y="30"/>
                  </a:lnTo>
                  <a:lnTo>
                    <a:pt x="663" y="30"/>
                  </a:lnTo>
                  <a:lnTo>
                    <a:pt x="648" y="38"/>
                  </a:lnTo>
                  <a:lnTo>
                    <a:pt x="632" y="38"/>
                  </a:lnTo>
                  <a:lnTo>
                    <a:pt x="617" y="46"/>
                  </a:lnTo>
                  <a:lnTo>
                    <a:pt x="602" y="53"/>
                  </a:lnTo>
                  <a:lnTo>
                    <a:pt x="587" y="53"/>
                  </a:lnTo>
                  <a:lnTo>
                    <a:pt x="571" y="61"/>
                  </a:lnTo>
                  <a:lnTo>
                    <a:pt x="556" y="68"/>
                  </a:lnTo>
                  <a:lnTo>
                    <a:pt x="541" y="76"/>
                  </a:lnTo>
                  <a:lnTo>
                    <a:pt x="533" y="84"/>
                  </a:lnTo>
                  <a:lnTo>
                    <a:pt x="518" y="84"/>
                  </a:lnTo>
                  <a:lnTo>
                    <a:pt x="503" y="91"/>
                  </a:lnTo>
                  <a:lnTo>
                    <a:pt x="488" y="99"/>
                  </a:lnTo>
                  <a:lnTo>
                    <a:pt x="472" y="107"/>
                  </a:lnTo>
                  <a:lnTo>
                    <a:pt x="457" y="114"/>
                  </a:lnTo>
                  <a:lnTo>
                    <a:pt x="449" y="122"/>
                  </a:lnTo>
                  <a:lnTo>
                    <a:pt x="434" y="129"/>
                  </a:lnTo>
                  <a:lnTo>
                    <a:pt x="419" y="137"/>
                  </a:lnTo>
                  <a:lnTo>
                    <a:pt x="404" y="145"/>
                  </a:lnTo>
                  <a:lnTo>
                    <a:pt x="396" y="152"/>
                  </a:lnTo>
                  <a:lnTo>
                    <a:pt x="381" y="168"/>
                  </a:lnTo>
                  <a:lnTo>
                    <a:pt x="366" y="175"/>
                  </a:lnTo>
                  <a:lnTo>
                    <a:pt x="358" y="183"/>
                  </a:lnTo>
                  <a:lnTo>
                    <a:pt x="343" y="190"/>
                  </a:lnTo>
                  <a:lnTo>
                    <a:pt x="328" y="206"/>
                  </a:lnTo>
                  <a:lnTo>
                    <a:pt x="320" y="213"/>
                  </a:lnTo>
                  <a:lnTo>
                    <a:pt x="305" y="221"/>
                  </a:lnTo>
                  <a:lnTo>
                    <a:pt x="297" y="236"/>
                  </a:lnTo>
                  <a:lnTo>
                    <a:pt x="282" y="244"/>
                  </a:lnTo>
                  <a:lnTo>
                    <a:pt x="274" y="251"/>
                  </a:lnTo>
                  <a:lnTo>
                    <a:pt x="259" y="267"/>
                  </a:lnTo>
                  <a:lnTo>
                    <a:pt x="251" y="274"/>
                  </a:lnTo>
                  <a:lnTo>
                    <a:pt x="236" y="290"/>
                  </a:lnTo>
                  <a:lnTo>
                    <a:pt x="228" y="297"/>
                  </a:lnTo>
                  <a:lnTo>
                    <a:pt x="221" y="312"/>
                  </a:lnTo>
                  <a:lnTo>
                    <a:pt x="206" y="320"/>
                  </a:lnTo>
                  <a:lnTo>
                    <a:pt x="198" y="335"/>
                  </a:lnTo>
                  <a:lnTo>
                    <a:pt x="190" y="350"/>
                  </a:lnTo>
                  <a:lnTo>
                    <a:pt x="175" y="358"/>
                  </a:lnTo>
                  <a:lnTo>
                    <a:pt x="167" y="373"/>
                  </a:lnTo>
                  <a:lnTo>
                    <a:pt x="160" y="389"/>
                  </a:lnTo>
                  <a:lnTo>
                    <a:pt x="152" y="396"/>
                  </a:lnTo>
                  <a:lnTo>
                    <a:pt x="145" y="411"/>
                  </a:lnTo>
                  <a:lnTo>
                    <a:pt x="137" y="427"/>
                  </a:lnTo>
                  <a:lnTo>
                    <a:pt x="129" y="442"/>
                  </a:lnTo>
                  <a:lnTo>
                    <a:pt x="114" y="450"/>
                  </a:lnTo>
                  <a:lnTo>
                    <a:pt x="107" y="465"/>
                  </a:lnTo>
                  <a:lnTo>
                    <a:pt x="99" y="480"/>
                  </a:lnTo>
                  <a:lnTo>
                    <a:pt x="99" y="495"/>
                  </a:lnTo>
                  <a:lnTo>
                    <a:pt x="91" y="511"/>
                  </a:lnTo>
                  <a:lnTo>
                    <a:pt x="84" y="518"/>
                  </a:lnTo>
                  <a:lnTo>
                    <a:pt x="76" y="533"/>
                  </a:lnTo>
                  <a:lnTo>
                    <a:pt x="68" y="549"/>
                  </a:lnTo>
                  <a:lnTo>
                    <a:pt x="61" y="564"/>
                  </a:lnTo>
                  <a:lnTo>
                    <a:pt x="61" y="579"/>
                  </a:lnTo>
                  <a:lnTo>
                    <a:pt x="53" y="594"/>
                  </a:lnTo>
                  <a:lnTo>
                    <a:pt x="46" y="610"/>
                  </a:lnTo>
                  <a:lnTo>
                    <a:pt x="38" y="625"/>
                  </a:lnTo>
                  <a:lnTo>
                    <a:pt x="38" y="640"/>
                  </a:lnTo>
                  <a:lnTo>
                    <a:pt x="30" y="655"/>
                  </a:lnTo>
                  <a:lnTo>
                    <a:pt x="30" y="671"/>
                  </a:lnTo>
                  <a:lnTo>
                    <a:pt x="23" y="686"/>
                  </a:lnTo>
                  <a:lnTo>
                    <a:pt x="23" y="701"/>
                  </a:lnTo>
                  <a:lnTo>
                    <a:pt x="15" y="716"/>
                  </a:lnTo>
                  <a:lnTo>
                    <a:pt x="15" y="732"/>
                  </a:lnTo>
                  <a:lnTo>
                    <a:pt x="7" y="747"/>
                  </a:lnTo>
                  <a:lnTo>
                    <a:pt x="7" y="762"/>
                  </a:lnTo>
                  <a:lnTo>
                    <a:pt x="7" y="777"/>
                  </a:lnTo>
                  <a:lnTo>
                    <a:pt x="7" y="793"/>
                  </a:lnTo>
                  <a:lnTo>
                    <a:pt x="0" y="808"/>
                  </a:lnTo>
                  <a:lnTo>
                    <a:pt x="0" y="823"/>
                  </a:lnTo>
                  <a:lnTo>
                    <a:pt x="0" y="838"/>
                  </a:lnTo>
                  <a:lnTo>
                    <a:pt x="0" y="854"/>
                  </a:lnTo>
                  <a:lnTo>
                    <a:pt x="0" y="869"/>
                  </a:lnTo>
                  <a:lnTo>
                    <a:pt x="0" y="884"/>
                  </a:lnTo>
                  <a:lnTo>
                    <a:pt x="0" y="899"/>
                  </a:lnTo>
                  <a:lnTo>
                    <a:pt x="0" y="915"/>
                  </a:lnTo>
                  <a:lnTo>
                    <a:pt x="0" y="930"/>
                  </a:lnTo>
                  <a:lnTo>
                    <a:pt x="0" y="945"/>
                  </a:lnTo>
                  <a:lnTo>
                    <a:pt x="0" y="960"/>
                  </a:lnTo>
                  <a:lnTo>
                    <a:pt x="0" y="983"/>
                  </a:lnTo>
                  <a:lnTo>
                    <a:pt x="0" y="998"/>
                  </a:lnTo>
                  <a:lnTo>
                    <a:pt x="7" y="1014"/>
                  </a:lnTo>
                  <a:lnTo>
                    <a:pt x="7" y="1029"/>
                  </a:lnTo>
                  <a:lnTo>
                    <a:pt x="7" y="1044"/>
                  </a:lnTo>
                  <a:lnTo>
                    <a:pt x="7" y="1059"/>
                  </a:lnTo>
                  <a:lnTo>
                    <a:pt x="15" y="1075"/>
                  </a:lnTo>
                  <a:lnTo>
                    <a:pt x="15" y="1090"/>
                  </a:lnTo>
                  <a:lnTo>
                    <a:pt x="23" y="1105"/>
                  </a:lnTo>
                  <a:lnTo>
                    <a:pt x="23" y="1120"/>
                  </a:lnTo>
                  <a:lnTo>
                    <a:pt x="30" y="1136"/>
                  </a:lnTo>
                  <a:lnTo>
                    <a:pt x="30" y="1151"/>
                  </a:lnTo>
                  <a:lnTo>
                    <a:pt x="38" y="1166"/>
                  </a:lnTo>
                  <a:lnTo>
                    <a:pt x="38" y="1181"/>
                  </a:lnTo>
                  <a:lnTo>
                    <a:pt x="46" y="1197"/>
                  </a:lnTo>
                  <a:lnTo>
                    <a:pt x="53" y="1212"/>
                  </a:lnTo>
                  <a:lnTo>
                    <a:pt x="61" y="1227"/>
                  </a:lnTo>
                  <a:lnTo>
                    <a:pt x="61" y="1235"/>
                  </a:lnTo>
                  <a:lnTo>
                    <a:pt x="68" y="1250"/>
                  </a:lnTo>
                  <a:lnTo>
                    <a:pt x="76" y="1265"/>
                  </a:lnTo>
                  <a:lnTo>
                    <a:pt x="84" y="1281"/>
                  </a:lnTo>
                  <a:lnTo>
                    <a:pt x="91" y="1296"/>
                  </a:lnTo>
                  <a:lnTo>
                    <a:pt x="99" y="1311"/>
                  </a:lnTo>
                  <a:lnTo>
                    <a:pt x="99" y="1326"/>
                  </a:lnTo>
                  <a:lnTo>
                    <a:pt x="107" y="1334"/>
                  </a:lnTo>
                  <a:lnTo>
                    <a:pt x="114" y="1349"/>
                  </a:lnTo>
                  <a:lnTo>
                    <a:pt x="129" y="1364"/>
                  </a:lnTo>
                  <a:lnTo>
                    <a:pt x="137" y="1380"/>
                  </a:lnTo>
                  <a:lnTo>
                    <a:pt x="145" y="1387"/>
                  </a:lnTo>
                  <a:lnTo>
                    <a:pt x="152" y="1403"/>
                  </a:lnTo>
                  <a:lnTo>
                    <a:pt x="160" y="1418"/>
                  </a:lnTo>
                  <a:lnTo>
                    <a:pt x="167" y="1433"/>
                  </a:lnTo>
                  <a:lnTo>
                    <a:pt x="175" y="1441"/>
                  </a:lnTo>
                  <a:lnTo>
                    <a:pt x="190" y="1456"/>
                  </a:lnTo>
                  <a:lnTo>
                    <a:pt x="198" y="1464"/>
                  </a:lnTo>
                  <a:lnTo>
                    <a:pt x="206" y="1479"/>
                  </a:lnTo>
                  <a:lnTo>
                    <a:pt x="221" y="1494"/>
                  </a:lnTo>
                  <a:lnTo>
                    <a:pt x="228" y="1502"/>
                  </a:lnTo>
                  <a:lnTo>
                    <a:pt x="236" y="1517"/>
                  </a:lnTo>
                  <a:lnTo>
                    <a:pt x="251" y="1525"/>
                  </a:lnTo>
                  <a:lnTo>
                    <a:pt x="259" y="1540"/>
                  </a:lnTo>
                  <a:lnTo>
                    <a:pt x="274" y="1547"/>
                  </a:lnTo>
                  <a:lnTo>
                    <a:pt x="282" y="1555"/>
                  </a:lnTo>
                  <a:lnTo>
                    <a:pt x="297" y="1570"/>
                  </a:lnTo>
                  <a:lnTo>
                    <a:pt x="305" y="1578"/>
                  </a:lnTo>
                  <a:lnTo>
                    <a:pt x="320" y="1593"/>
                  </a:lnTo>
                  <a:lnTo>
                    <a:pt x="328" y="1601"/>
                  </a:lnTo>
                  <a:lnTo>
                    <a:pt x="343" y="1608"/>
                  </a:lnTo>
                  <a:lnTo>
                    <a:pt x="358" y="1616"/>
                  </a:lnTo>
                  <a:lnTo>
                    <a:pt x="366" y="1631"/>
                  </a:lnTo>
                  <a:lnTo>
                    <a:pt x="381" y="1639"/>
                  </a:lnTo>
                  <a:lnTo>
                    <a:pt x="396" y="1646"/>
                  </a:lnTo>
                  <a:lnTo>
                    <a:pt x="404" y="1654"/>
                  </a:lnTo>
                  <a:lnTo>
                    <a:pt x="419" y="1662"/>
                  </a:lnTo>
                  <a:lnTo>
                    <a:pt x="434" y="1669"/>
                  </a:lnTo>
                  <a:lnTo>
                    <a:pt x="449" y="1677"/>
                  </a:lnTo>
                  <a:lnTo>
                    <a:pt x="457" y="1685"/>
                  </a:lnTo>
                  <a:lnTo>
                    <a:pt x="472" y="1692"/>
                  </a:lnTo>
                  <a:lnTo>
                    <a:pt x="488" y="1700"/>
                  </a:lnTo>
                  <a:lnTo>
                    <a:pt x="503" y="1707"/>
                  </a:lnTo>
                  <a:lnTo>
                    <a:pt x="518" y="1715"/>
                  </a:lnTo>
                  <a:lnTo>
                    <a:pt x="533" y="1723"/>
                  </a:lnTo>
                  <a:lnTo>
                    <a:pt x="541" y="1730"/>
                  </a:lnTo>
                  <a:lnTo>
                    <a:pt x="556" y="1738"/>
                  </a:lnTo>
                  <a:lnTo>
                    <a:pt x="571" y="1738"/>
                  </a:lnTo>
                  <a:lnTo>
                    <a:pt x="587" y="1746"/>
                  </a:lnTo>
                  <a:lnTo>
                    <a:pt x="602" y="1753"/>
                  </a:lnTo>
                  <a:lnTo>
                    <a:pt x="617" y="1753"/>
                  </a:lnTo>
                  <a:lnTo>
                    <a:pt x="632" y="1761"/>
                  </a:lnTo>
                  <a:lnTo>
                    <a:pt x="648" y="1768"/>
                  </a:lnTo>
                  <a:lnTo>
                    <a:pt x="663" y="1768"/>
                  </a:lnTo>
                  <a:lnTo>
                    <a:pt x="678" y="1776"/>
                  </a:lnTo>
                  <a:lnTo>
                    <a:pt x="693" y="1776"/>
                  </a:lnTo>
                  <a:lnTo>
                    <a:pt x="709" y="1784"/>
                  </a:lnTo>
                  <a:lnTo>
                    <a:pt x="724" y="1784"/>
                  </a:lnTo>
                  <a:lnTo>
                    <a:pt x="739" y="1784"/>
                  </a:lnTo>
                  <a:lnTo>
                    <a:pt x="754" y="1791"/>
                  </a:lnTo>
                  <a:lnTo>
                    <a:pt x="770" y="1791"/>
                  </a:lnTo>
                  <a:lnTo>
                    <a:pt x="785" y="1791"/>
                  </a:lnTo>
                  <a:lnTo>
                    <a:pt x="800" y="1799"/>
                  </a:lnTo>
                  <a:lnTo>
                    <a:pt x="815" y="1799"/>
                  </a:lnTo>
                  <a:lnTo>
                    <a:pt x="831" y="1799"/>
                  </a:lnTo>
                  <a:lnTo>
                    <a:pt x="846" y="1799"/>
                  </a:lnTo>
                  <a:lnTo>
                    <a:pt x="861" y="1799"/>
                  </a:lnTo>
                  <a:lnTo>
                    <a:pt x="876" y="1799"/>
                  </a:lnTo>
                  <a:lnTo>
                    <a:pt x="892" y="1799"/>
                  </a:lnTo>
                  <a:lnTo>
                    <a:pt x="914" y="1799"/>
                  </a:lnTo>
                  <a:lnTo>
                    <a:pt x="930" y="1799"/>
                  </a:lnTo>
                  <a:lnTo>
                    <a:pt x="945" y="1799"/>
                  </a:lnTo>
                  <a:lnTo>
                    <a:pt x="960" y="1799"/>
                  </a:lnTo>
                  <a:lnTo>
                    <a:pt x="975" y="1799"/>
                  </a:lnTo>
                  <a:lnTo>
                    <a:pt x="991" y="1799"/>
                  </a:lnTo>
                  <a:lnTo>
                    <a:pt x="1006" y="1791"/>
                  </a:lnTo>
                  <a:lnTo>
                    <a:pt x="1021" y="1791"/>
                  </a:lnTo>
                  <a:lnTo>
                    <a:pt x="1036" y="1791"/>
                  </a:lnTo>
                  <a:lnTo>
                    <a:pt x="1052" y="1784"/>
                  </a:lnTo>
                  <a:lnTo>
                    <a:pt x="1067" y="1784"/>
                  </a:lnTo>
                  <a:lnTo>
                    <a:pt x="1082" y="1784"/>
                  </a:lnTo>
                  <a:lnTo>
                    <a:pt x="1097" y="1776"/>
                  </a:lnTo>
                  <a:lnTo>
                    <a:pt x="1113" y="1776"/>
                  </a:lnTo>
                  <a:lnTo>
                    <a:pt x="1128" y="1768"/>
                  </a:lnTo>
                  <a:lnTo>
                    <a:pt x="1143" y="1768"/>
                  </a:lnTo>
                  <a:lnTo>
                    <a:pt x="1158" y="1761"/>
                  </a:lnTo>
                  <a:lnTo>
                    <a:pt x="1174" y="1753"/>
                  </a:lnTo>
                  <a:lnTo>
                    <a:pt x="1189" y="1753"/>
                  </a:lnTo>
                  <a:lnTo>
                    <a:pt x="1204" y="1746"/>
                  </a:lnTo>
                  <a:lnTo>
                    <a:pt x="1219" y="1738"/>
                  </a:lnTo>
                  <a:lnTo>
                    <a:pt x="1234" y="1738"/>
                  </a:lnTo>
                  <a:lnTo>
                    <a:pt x="1250" y="1730"/>
                  </a:lnTo>
                  <a:lnTo>
                    <a:pt x="1257" y="1723"/>
                  </a:lnTo>
                  <a:lnTo>
                    <a:pt x="1273" y="1715"/>
                  </a:lnTo>
                  <a:lnTo>
                    <a:pt x="1288" y="1707"/>
                  </a:lnTo>
                  <a:lnTo>
                    <a:pt x="1303" y="1700"/>
                  </a:lnTo>
                  <a:lnTo>
                    <a:pt x="1318" y="1692"/>
                  </a:lnTo>
                  <a:lnTo>
                    <a:pt x="1334" y="1685"/>
                  </a:lnTo>
                  <a:lnTo>
                    <a:pt x="1341" y="1677"/>
                  </a:lnTo>
                  <a:lnTo>
                    <a:pt x="1356" y="1669"/>
                  </a:lnTo>
                  <a:lnTo>
                    <a:pt x="1372" y="1662"/>
                  </a:lnTo>
                  <a:lnTo>
                    <a:pt x="1387" y="1654"/>
                  </a:lnTo>
                  <a:lnTo>
                    <a:pt x="1395" y="1646"/>
                  </a:lnTo>
                  <a:lnTo>
                    <a:pt x="1410" y="1639"/>
                  </a:lnTo>
                  <a:lnTo>
                    <a:pt x="1425" y="1631"/>
                  </a:lnTo>
                  <a:lnTo>
                    <a:pt x="1433" y="1616"/>
                  </a:lnTo>
                  <a:lnTo>
                    <a:pt x="1448" y="1608"/>
                  </a:lnTo>
                  <a:lnTo>
                    <a:pt x="1463" y="1601"/>
                  </a:lnTo>
                  <a:lnTo>
                    <a:pt x="1471" y="1593"/>
                  </a:lnTo>
                  <a:lnTo>
                    <a:pt x="1486" y="1578"/>
                  </a:lnTo>
                  <a:lnTo>
                    <a:pt x="1494" y="1570"/>
                  </a:lnTo>
                  <a:lnTo>
                    <a:pt x="1509" y="1555"/>
                  </a:lnTo>
                  <a:lnTo>
                    <a:pt x="1516" y="1547"/>
                  </a:lnTo>
                  <a:lnTo>
                    <a:pt x="1532" y="1540"/>
                  </a:lnTo>
                  <a:lnTo>
                    <a:pt x="1539" y="1525"/>
                  </a:lnTo>
                  <a:lnTo>
                    <a:pt x="1555" y="1517"/>
                  </a:lnTo>
                  <a:lnTo>
                    <a:pt x="1562" y="1502"/>
                  </a:lnTo>
                  <a:lnTo>
                    <a:pt x="899" y="899"/>
                  </a:lnTo>
                  <a:lnTo>
                    <a:pt x="876" y="0"/>
                  </a:lnTo>
                  <a:close/>
                </a:path>
              </a:pathLst>
            </a:custGeom>
            <a:gradFill rotWithShape="1">
              <a:gsLst>
                <a:gs pos="0">
                  <a:srgbClr val="CCECFF">
                    <a:gamma/>
                    <a:shade val="46275"/>
                    <a:invGamma/>
                  </a:srgbClr>
                </a:gs>
                <a:gs pos="100000">
                  <a:srgbClr val="CCECFF"/>
                </a:gs>
              </a:gsLst>
              <a:lin ang="18900000" scaled="1"/>
            </a:gradFill>
            <a:ln w="12700">
              <a:solidFill>
                <a:srgbClr val="C5C5E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5996" name="Freeform 12"/>
            <p:cNvSpPr>
              <a:spLocks/>
            </p:cNvSpPr>
            <p:nvPr/>
          </p:nvSpPr>
          <p:spPr bwMode="auto">
            <a:xfrm>
              <a:off x="1950" y="1922"/>
              <a:ext cx="1562" cy="1799"/>
            </a:xfrm>
            <a:custGeom>
              <a:avLst/>
              <a:gdLst/>
              <a:ahLst/>
              <a:cxnLst>
                <a:cxn ang="0">
                  <a:pos x="1539" y="1525"/>
                </a:cxn>
                <a:cxn ang="0">
                  <a:pos x="1494" y="1570"/>
                </a:cxn>
                <a:cxn ang="0">
                  <a:pos x="1448" y="1608"/>
                </a:cxn>
                <a:cxn ang="0">
                  <a:pos x="1395" y="1646"/>
                </a:cxn>
                <a:cxn ang="0">
                  <a:pos x="1341" y="1677"/>
                </a:cxn>
                <a:cxn ang="0">
                  <a:pos x="1288" y="1707"/>
                </a:cxn>
                <a:cxn ang="0">
                  <a:pos x="1234" y="1738"/>
                </a:cxn>
                <a:cxn ang="0">
                  <a:pos x="1174" y="1753"/>
                </a:cxn>
                <a:cxn ang="0">
                  <a:pos x="1113" y="1776"/>
                </a:cxn>
                <a:cxn ang="0">
                  <a:pos x="1052" y="1784"/>
                </a:cxn>
                <a:cxn ang="0">
                  <a:pos x="991" y="1799"/>
                </a:cxn>
                <a:cxn ang="0">
                  <a:pos x="930" y="1799"/>
                </a:cxn>
                <a:cxn ang="0">
                  <a:pos x="861" y="1799"/>
                </a:cxn>
                <a:cxn ang="0">
                  <a:pos x="800" y="1799"/>
                </a:cxn>
                <a:cxn ang="0">
                  <a:pos x="739" y="1784"/>
                </a:cxn>
                <a:cxn ang="0">
                  <a:pos x="678" y="1776"/>
                </a:cxn>
                <a:cxn ang="0">
                  <a:pos x="617" y="1753"/>
                </a:cxn>
                <a:cxn ang="0">
                  <a:pos x="556" y="1738"/>
                </a:cxn>
                <a:cxn ang="0">
                  <a:pos x="503" y="1707"/>
                </a:cxn>
                <a:cxn ang="0">
                  <a:pos x="449" y="1677"/>
                </a:cxn>
                <a:cxn ang="0">
                  <a:pos x="396" y="1646"/>
                </a:cxn>
                <a:cxn ang="0">
                  <a:pos x="343" y="1608"/>
                </a:cxn>
                <a:cxn ang="0">
                  <a:pos x="297" y="1570"/>
                </a:cxn>
                <a:cxn ang="0">
                  <a:pos x="251" y="1525"/>
                </a:cxn>
                <a:cxn ang="0">
                  <a:pos x="206" y="1479"/>
                </a:cxn>
                <a:cxn ang="0">
                  <a:pos x="167" y="1433"/>
                </a:cxn>
                <a:cxn ang="0">
                  <a:pos x="137" y="1380"/>
                </a:cxn>
                <a:cxn ang="0">
                  <a:pos x="99" y="1326"/>
                </a:cxn>
                <a:cxn ang="0">
                  <a:pos x="76" y="1265"/>
                </a:cxn>
                <a:cxn ang="0">
                  <a:pos x="53" y="1212"/>
                </a:cxn>
                <a:cxn ang="0">
                  <a:pos x="30" y="1151"/>
                </a:cxn>
                <a:cxn ang="0">
                  <a:pos x="15" y="1090"/>
                </a:cxn>
                <a:cxn ang="0">
                  <a:pos x="7" y="1029"/>
                </a:cxn>
                <a:cxn ang="0">
                  <a:pos x="0" y="960"/>
                </a:cxn>
                <a:cxn ang="0">
                  <a:pos x="0" y="899"/>
                </a:cxn>
                <a:cxn ang="0">
                  <a:pos x="0" y="838"/>
                </a:cxn>
                <a:cxn ang="0">
                  <a:pos x="7" y="777"/>
                </a:cxn>
                <a:cxn ang="0">
                  <a:pos x="15" y="716"/>
                </a:cxn>
                <a:cxn ang="0">
                  <a:pos x="30" y="655"/>
                </a:cxn>
                <a:cxn ang="0">
                  <a:pos x="53" y="594"/>
                </a:cxn>
                <a:cxn ang="0">
                  <a:pos x="76" y="533"/>
                </a:cxn>
                <a:cxn ang="0">
                  <a:pos x="99" y="480"/>
                </a:cxn>
                <a:cxn ang="0">
                  <a:pos x="137" y="427"/>
                </a:cxn>
                <a:cxn ang="0">
                  <a:pos x="167" y="373"/>
                </a:cxn>
                <a:cxn ang="0">
                  <a:pos x="206" y="320"/>
                </a:cxn>
                <a:cxn ang="0">
                  <a:pos x="251" y="274"/>
                </a:cxn>
                <a:cxn ang="0">
                  <a:pos x="297" y="236"/>
                </a:cxn>
                <a:cxn ang="0">
                  <a:pos x="343" y="190"/>
                </a:cxn>
                <a:cxn ang="0">
                  <a:pos x="396" y="152"/>
                </a:cxn>
                <a:cxn ang="0">
                  <a:pos x="449" y="122"/>
                </a:cxn>
                <a:cxn ang="0">
                  <a:pos x="503" y="91"/>
                </a:cxn>
                <a:cxn ang="0">
                  <a:pos x="556" y="68"/>
                </a:cxn>
                <a:cxn ang="0">
                  <a:pos x="617" y="46"/>
                </a:cxn>
                <a:cxn ang="0">
                  <a:pos x="678" y="30"/>
                </a:cxn>
                <a:cxn ang="0">
                  <a:pos x="739" y="15"/>
                </a:cxn>
                <a:cxn ang="0">
                  <a:pos x="800" y="7"/>
                </a:cxn>
                <a:cxn ang="0">
                  <a:pos x="861" y="0"/>
                </a:cxn>
              </a:cxnLst>
              <a:rect l="0" t="0" r="r" b="b"/>
              <a:pathLst>
                <a:path w="1562" h="1799">
                  <a:moveTo>
                    <a:pt x="899" y="899"/>
                  </a:moveTo>
                  <a:lnTo>
                    <a:pt x="1562" y="1502"/>
                  </a:lnTo>
                  <a:lnTo>
                    <a:pt x="1555" y="1517"/>
                  </a:lnTo>
                  <a:lnTo>
                    <a:pt x="1539" y="1525"/>
                  </a:lnTo>
                  <a:lnTo>
                    <a:pt x="1532" y="1540"/>
                  </a:lnTo>
                  <a:lnTo>
                    <a:pt x="1516" y="1547"/>
                  </a:lnTo>
                  <a:lnTo>
                    <a:pt x="1509" y="1555"/>
                  </a:lnTo>
                  <a:lnTo>
                    <a:pt x="1494" y="1570"/>
                  </a:lnTo>
                  <a:lnTo>
                    <a:pt x="1486" y="1578"/>
                  </a:lnTo>
                  <a:lnTo>
                    <a:pt x="1471" y="1593"/>
                  </a:lnTo>
                  <a:lnTo>
                    <a:pt x="1463" y="1601"/>
                  </a:lnTo>
                  <a:lnTo>
                    <a:pt x="1448" y="1608"/>
                  </a:lnTo>
                  <a:lnTo>
                    <a:pt x="1433" y="1616"/>
                  </a:lnTo>
                  <a:lnTo>
                    <a:pt x="1425" y="1631"/>
                  </a:lnTo>
                  <a:lnTo>
                    <a:pt x="1410" y="1639"/>
                  </a:lnTo>
                  <a:lnTo>
                    <a:pt x="1395" y="1646"/>
                  </a:lnTo>
                  <a:lnTo>
                    <a:pt x="1387" y="1654"/>
                  </a:lnTo>
                  <a:lnTo>
                    <a:pt x="1372" y="1662"/>
                  </a:lnTo>
                  <a:lnTo>
                    <a:pt x="1356" y="1669"/>
                  </a:lnTo>
                  <a:lnTo>
                    <a:pt x="1341" y="1677"/>
                  </a:lnTo>
                  <a:lnTo>
                    <a:pt x="1334" y="1685"/>
                  </a:lnTo>
                  <a:lnTo>
                    <a:pt x="1318" y="1692"/>
                  </a:lnTo>
                  <a:lnTo>
                    <a:pt x="1303" y="1700"/>
                  </a:lnTo>
                  <a:lnTo>
                    <a:pt x="1288" y="1707"/>
                  </a:lnTo>
                  <a:lnTo>
                    <a:pt x="1273" y="1715"/>
                  </a:lnTo>
                  <a:lnTo>
                    <a:pt x="1257" y="1723"/>
                  </a:lnTo>
                  <a:lnTo>
                    <a:pt x="1250" y="1730"/>
                  </a:lnTo>
                  <a:lnTo>
                    <a:pt x="1234" y="1738"/>
                  </a:lnTo>
                  <a:lnTo>
                    <a:pt x="1219" y="1738"/>
                  </a:lnTo>
                  <a:lnTo>
                    <a:pt x="1204" y="1746"/>
                  </a:lnTo>
                  <a:lnTo>
                    <a:pt x="1189" y="1753"/>
                  </a:lnTo>
                  <a:lnTo>
                    <a:pt x="1174" y="1753"/>
                  </a:lnTo>
                  <a:lnTo>
                    <a:pt x="1158" y="1761"/>
                  </a:lnTo>
                  <a:lnTo>
                    <a:pt x="1143" y="1768"/>
                  </a:lnTo>
                  <a:lnTo>
                    <a:pt x="1128" y="1768"/>
                  </a:lnTo>
                  <a:lnTo>
                    <a:pt x="1113" y="1776"/>
                  </a:lnTo>
                  <a:lnTo>
                    <a:pt x="1097" y="1776"/>
                  </a:lnTo>
                  <a:lnTo>
                    <a:pt x="1082" y="1784"/>
                  </a:lnTo>
                  <a:lnTo>
                    <a:pt x="1067" y="1784"/>
                  </a:lnTo>
                  <a:lnTo>
                    <a:pt x="1052" y="1784"/>
                  </a:lnTo>
                  <a:lnTo>
                    <a:pt x="1036" y="1791"/>
                  </a:lnTo>
                  <a:lnTo>
                    <a:pt x="1021" y="1791"/>
                  </a:lnTo>
                  <a:lnTo>
                    <a:pt x="1006" y="1791"/>
                  </a:lnTo>
                  <a:lnTo>
                    <a:pt x="991" y="1799"/>
                  </a:lnTo>
                  <a:lnTo>
                    <a:pt x="975" y="1799"/>
                  </a:lnTo>
                  <a:lnTo>
                    <a:pt x="960" y="1799"/>
                  </a:lnTo>
                  <a:lnTo>
                    <a:pt x="945" y="1799"/>
                  </a:lnTo>
                  <a:lnTo>
                    <a:pt x="930" y="1799"/>
                  </a:lnTo>
                  <a:lnTo>
                    <a:pt x="914" y="1799"/>
                  </a:lnTo>
                  <a:lnTo>
                    <a:pt x="892" y="1799"/>
                  </a:lnTo>
                  <a:lnTo>
                    <a:pt x="876" y="1799"/>
                  </a:lnTo>
                  <a:lnTo>
                    <a:pt x="861" y="1799"/>
                  </a:lnTo>
                  <a:lnTo>
                    <a:pt x="846" y="1799"/>
                  </a:lnTo>
                  <a:lnTo>
                    <a:pt x="831" y="1799"/>
                  </a:lnTo>
                  <a:lnTo>
                    <a:pt x="815" y="1799"/>
                  </a:lnTo>
                  <a:lnTo>
                    <a:pt x="800" y="1799"/>
                  </a:lnTo>
                  <a:lnTo>
                    <a:pt x="785" y="1791"/>
                  </a:lnTo>
                  <a:lnTo>
                    <a:pt x="770" y="1791"/>
                  </a:lnTo>
                  <a:lnTo>
                    <a:pt x="754" y="1791"/>
                  </a:lnTo>
                  <a:lnTo>
                    <a:pt x="739" y="1784"/>
                  </a:lnTo>
                  <a:lnTo>
                    <a:pt x="724" y="1784"/>
                  </a:lnTo>
                  <a:lnTo>
                    <a:pt x="709" y="1784"/>
                  </a:lnTo>
                  <a:lnTo>
                    <a:pt x="693" y="1776"/>
                  </a:lnTo>
                  <a:lnTo>
                    <a:pt x="678" y="1776"/>
                  </a:lnTo>
                  <a:lnTo>
                    <a:pt x="663" y="1768"/>
                  </a:lnTo>
                  <a:lnTo>
                    <a:pt x="648" y="1768"/>
                  </a:lnTo>
                  <a:lnTo>
                    <a:pt x="632" y="1761"/>
                  </a:lnTo>
                  <a:lnTo>
                    <a:pt x="617" y="1753"/>
                  </a:lnTo>
                  <a:lnTo>
                    <a:pt x="602" y="1753"/>
                  </a:lnTo>
                  <a:lnTo>
                    <a:pt x="587" y="1746"/>
                  </a:lnTo>
                  <a:lnTo>
                    <a:pt x="571" y="1738"/>
                  </a:lnTo>
                  <a:lnTo>
                    <a:pt x="556" y="1738"/>
                  </a:lnTo>
                  <a:lnTo>
                    <a:pt x="541" y="1730"/>
                  </a:lnTo>
                  <a:lnTo>
                    <a:pt x="533" y="1723"/>
                  </a:lnTo>
                  <a:lnTo>
                    <a:pt x="518" y="1715"/>
                  </a:lnTo>
                  <a:lnTo>
                    <a:pt x="503" y="1707"/>
                  </a:lnTo>
                  <a:lnTo>
                    <a:pt x="488" y="1700"/>
                  </a:lnTo>
                  <a:lnTo>
                    <a:pt x="472" y="1692"/>
                  </a:lnTo>
                  <a:lnTo>
                    <a:pt x="457" y="1685"/>
                  </a:lnTo>
                  <a:lnTo>
                    <a:pt x="449" y="1677"/>
                  </a:lnTo>
                  <a:lnTo>
                    <a:pt x="434" y="1669"/>
                  </a:lnTo>
                  <a:lnTo>
                    <a:pt x="419" y="1662"/>
                  </a:lnTo>
                  <a:lnTo>
                    <a:pt x="404" y="1654"/>
                  </a:lnTo>
                  <a:lnTo>
                    <a:pt x="396" y="1646"/>
                  </a:lnTo>
                  <a:lnTo>
                    <a:pt x="381" y="1639"/>
                  </a:lnTo>
                  <a:lnTo>
                    <a:pt x="366" y="1631"/>
                  </a:lnTo>
                  <a:lnTo>
                    <a:pt x="358" y="1616"/>
                  </a:lnTo>
                  <a:lnTo>
                    <a:pt x="343" y="1608"/>
                  </a:lnTo>
                  <a:lnTo>
                    <a:pt x="328" y="1601"/>
                  </a:lnTo>
                  <a:lnTo>
                    <a:pt x="320" y="1593"/>
                  </a:lnTo>
                  <a:lnTo>
                    <a:pt x="305" y="1578"/>
                  </a:lnTo>
                  <a:lnTo>
                    <a:pt x="297" y="1570"/>
                  </a:lnTo>
                  <a:lnTo>
                    <a:pt x="282" y="1555"/>
                  </a:lnTo>
                  <a:lnTo>
                    <a:pt x="274" y="1547"/>
                  </a:lnTo>
                  <a:lnTo>
                    <a:pt x="259" y="1540"/>
                  </a:lnTo>
                  <a:lnTo>
                    <a:pt x="251" y="1525"/>
                  </a:lnTo>
                  <a:lnTo>
                    <a:pt x="236" y="1517"/>
                  </a:lnTo>
                  <a:lnTo>
                    <a:pt x="228" y="1502"/>
                  </a:lnTo>
                  <a:lnTo>
                    <a:pt x="221" y="1494"/>
                  </a:lnTo>
                  <a:lnTo>
                    <a:pt x="206" y="1479"/>
                  </a:lnTo>
                  <a:lnTo>
                    <a:pt x="198" y="1464"/>
                  </a:lnTo>
                  <a:lnTo>
                    <a:pt x="190" y="1456"/>
                  </a:lnTo>
                  <a:lnTo>
                    <a:pt x="175" y="1441"/>
                  </a:lnTo>
                  <a:lnTo>
                    <a:pt x="167" y="1433"/>
                  </a:lnTo>
                  <a:lnTo>
                    <a:pt x="160" y="1418"/>
                  </a:lnTo>
                  <a:lnTo>
                    <a:pt x="152" y="1403"/>
                  </a:lnTo>
                  <a:lnTo>
                    <a:pt x="145" y="1387"/>
                  </a:lnTo>
                  <a:lnTo>
                    <a:pt x="137" y="1380"/>
                  </a:lnTo>
                  <a:lnTo>
                    <a:pt x="129" y="1364"/>
                  </a:lnTo>
                  <a:lnTo>
                    <a:pt x="114" y="1349"/>
                  </a:lnTo>
                  <a:lnTo>
                    <a:pt x="107" y="1334"/>
                  </a:lnTo>
                  <a:lnTo>
                    <a:pt x="99" y="1326"/>
                  </a:lnTo>
                  <a:lnTo>
                    <a:pt x="99" y="1311"/>
                  </a:lnTo>
                  <a:lnTo>
                    <a:pt x="91" y="1296"/>
                  </a:lnTo>
                  <a:lnTo>
                    <a:pt x="84" y="1281"/>
                  </a:lnTo>
                  <a:lnTo>
                    <a:pt x="76" y="1265"/>
                  </a:lnTo>
                  <a:lnTo>
                    <a:pt x="68" y="1250"/>
                  </a:lnTo>
                  <a:lnTo>
                    <a:pt x="61" y="1235"/>
                  </a:lnTo>
                  <a:lnTo>
                    <a:pt x="61" y="1227"/>
                  </a:lnTo>
                  <a:lnTo>
                    <a:pt x="53" y="1212"/>
                  </a:lnTo>
                  <a:lnTo>
                    <a:pt x="46" y="1197"/>
                  </a:lnTo>
                  <a:lnTo>
                    <a:pt x="38" y="1181"/>
                  </a:lnTo>
                  <a:lnTo>
                    <a:pt x="38" y="1166"/>
                  </a:lnTo>
                  <a:lnTo>
                    <a:pt x="30" y="1151"/>
                  </a:lnTo>
                  <a:lnTo>
                    <a:pt x="30" y="1136"/>
                  </a:lnTo>
                  <a:lnTo>
                    <a:pt x="23" y="1120"/>
                  </a:lnTo>
                  <a:lnTo>
                    <a:pt x="23" y="1105"/>
                  </a:lnTo>
                  <a:lnTo>
                    <a:pt x="15" y="1090"/>
                  </a:lnTo>
                  <a:lnTo>
                    <a:pt x="15" y="1075"/>
                  </a:lnTo>
                  <a:lnTo>
                    <a:pt x="7" y="1059"/>
                  </a:lnTo>
                  <a:lnTo>
                    <a:pt x="7" y="1044"/>
                  </a:lnTo>
                  <a:lnTo>
                    <a:pt x="7" y="1029"/>
                  </a:lnTo>
                  <a:lnTo>
                    <a:pt x="7" y="1014"/>
                  </a:lnTo>
                  <a:lnTo>
                    <a:pt x="0" y="998"/>
                  </a:lnTo>
                  <a:lnTo>
                    <a:pt x="0" y="983"/>
                  </a:lnTo>
                  <a:lnTo>
                    <a:pt x="0" y="960"/>
                  </a:lnTo>
                  <a:lnTo>
                    <a:pt x="0" y="945"/>
                  </a:lnTo>
                  <a:lnTo>
                    <a:pt x="0" y="930"/>
                  </a:lnTo>
                  <a:lnTo>
                    <a:pt x="0" y="915"/>
                  </a:lnTo>
                  <a:lnTo>
                    <a:pt x="0" y="899"/>
                  </a:lnTo>
                  <a:lnTo>
                    <a:pt x="0" y="884"/>
                  </a:lnTo>
                  <a:lnTo>
                    <a:pt x="0" y="869"/>
                  </a:lnTo>
                  <a:lnTo>
                    <a:pt x="0" y="854"/>
                  </a:lnTo>
                  <a:lnTo>
                    <a:pt x="0" y="838"/>
                  </a:lnTo>
                  <a:lnTo>
                    <a:pt x="0" y="823"/>
                  </a:lnTo>
                  <a:lnTo>
                    <a:pt x="0" y="808"/>
                  </a:lnTo>
                  <a:lnTo>
                    <a:pt x="7" y="793"/>
                  </a:lnTo>
                  <a:lnTo>
                    <a:pt x="7" y="777"/>
                  </a:lnTo>
                  <a:lnTo>
                    <a:pt x="7" y="762"/>
                  </a:lnTo>
                  <a:lnTo>
                    <a:pt x="7" y="747"/>
                  </a:lnTo>
                  <a:lnTo>
                    <a:pt x="15" y="732"/>
                  </a:lnTo>
                  <a:lnTo>
                    <a:pt x="15" y="716"/>
                  </a:lnTo>
                  <a:lnTo>
                    <a:pt x="23" y="701"/>
                  </a:lnTo>
                  <a:lnTo>
                    <a:pt x="23" y="686"/>
                  </a:lnTo>
                  <a:lnTo>
                    <a:pt x="30" y="671"/>
                  </a:lnTo>
                  <a:lnTo>
                    <a:pt x="30" y="655"/>
                  </a:lnTo>
                  <a:lnTo>
                    <a:pt x="38" y="640"/>
                  </a:lnTo>
                  <a:lnTo>
                    <a:pt x="38" y="625"/>
                  </a:lnTo>
                  <a:lnTo>
                    <a:pt x="46" y="610"/>
                  </a:lnTo>
                  <a:lnTo>
                    <a:pt x="53" y="594"/>
                  </a:lnTo>
                  <a:lnTo>
                    <a:pt x="61" y="579"/>
                  </a:lnTo>
                  <a:lnTo>
                    <a:pt x="61" y="564"/>
                  </a:lnTo>
                  <a:lnTo>
                    <a:pt x="68" y="549"/>
                  </a:lnTo>
                  <a:lnTo>
                    <a:pt x="76" y="533"/>
                  </a:lnTo>
                  <a:lnTo>
                    <a:pt x="84" y="518"/>
                  </a:lnTo>
                  <a:lnTo>
                    <a:pt x="91" y="511"/>
                  </a:lnTo>
                  <a:lnTo>
                    <a:pt x="99" y="495"/>
                  </a:lnTo>
                  <a:lnTo>
                    <a:pt x="99" y="480"/>
                  </a:lnTo>
                  <a:lnTo>
                    <a:pt x="107" y="465"/>
                  </a:lnTo>
                  <a:lnTo>
                    <a:pt x="114" y="450"/>
                  </a:lnTo>
                  <a:lnTo>
                    <a:pt x="129" y="442"/>
                  </a:lnTo>
                  <a:lnTo>
                    <a:pt x="137" y="427"/>
                  </a:lnTo>
                  <a:lnTo>
                    <a:pt x="145" y="411"/>
                  </a:lnTo>
                  <a:lnTo>
                    <a:pt x="152" y="396"/>
                  </a:lnTo>
                  <a:lnTo>
                    <a:pt x="160" y="389"/>
                  </a:lnTo>
                  <a:lnTo>
                    <a:pt x="167" y="373"/>
                  </a:lnTo>
                  <a:lnTo>
                    <a:pt x="175" y="358"/>
                  </a:lnTo>
                  <a:lnTo>
                    <a:pt x="190" y="350"/>
                  </a:lnTo>
                  <a:lnTo>
                    <a:pt x="198" y="335"/>
                  </a:lnTo>
                  <a:lnTo>
                    <a:pt x="206" y="320"/>
                  </a:lnTo>
                  <a:lnTo>
                    <a:pt x="221" y="312"/>
                  </a:lnTo>
                  <a:lnTo>
                    <a:pt x="228" y="297"/>
                  </a:lnTo>
                  <a:lnTo>
                    <a:pt x="236" y="290"/>
                  </a:lnTo>
                  <a:lnTo>
                    <a:pt x="251" y="274"/>
                  </a:lnTo>
                  <a:lnTo>
                    <a:pt x="259" y="267"/>
                  </a:lnTo>
                  <a:lnTo>
                    <a:pt x="274" y="251"/>
                  </a:lnTo>
                  <a:lnTo>
                    <a:pt x="282" y="244"/>
                  </a:lnTo>
                  <a:lnTo>
                    <a:pt x="297" y="236"/>
                  </a:lnTo>
                  <a:lnTo>
                    <a:pt x="305" y="221"/>
                  </a:lnTo>
                  <a:lnTo>
                    <a:pt x="320" y="213"/>
                  </a:lnTo>
                  <a:lnTo>
                    <a:pt x="328" y="206"/>
                  </a:lnTo>
                  <a:lnTo>
                    <a:pt x="343" y="190"/>
                  </a:lnTo>
                  <a:lnTo>
                    <a:pt x="358" y="183"/>
                  </a:lnTo>
                  <a:lnTo>
                    <a:pt x="366" y="175"/>
                  </a:lnTo>
                  <a:lnTo>
                    <a:pt x="381" y="168"/>
                  </a:lnTo>
                  <a:lnTo>
                    <a:pt x="396" y="152"/>
                  </a:lnTo>
                  <a:lnTo>
                    <a:pt x="404" y="145"/>
                  </a:lnTo>
                  <a:lnTo>
                    <a:pt x="419" y="137"/>
                  </a:lnTo>
                  <a:lnTo>
                    <a:pt x="434" y="129"/>
                  </a:lnTo>
                  <a:lnTo>
                    <a:pt x="449" y="122"/>
                  </a:lnTo>
                  <a:lnTo>
                    <a:pt x="457" y="114"/>
                  </a:lnTo>
                  <a:lnTo>
                    <a:pt x="472" y="107"/>
                  </a:lnTo>
                  <a:lnTo>
                    <a:pt x="488" y="99"/>
                  </a:lnTo>
                  <a:lnTo>
                    <a:pt x="503" y="91"/>
                  </a:lnTo>
                  <a:lnTo>
                    <a:pt x="518" y="84"/>
                  </a:lnTo>
                  <a:lnTo>
                    <a:pt x="533" y="84"/>
                  </a:lnTo>
                  <a:lnTo>
                    <a:pt x="541" y="76"/>
                  </a:lnTo>
                  <a:lnTo>
                    <a:pt x="556" y="68"/>
                  </a:lnTo>
                  <a:lnTo>
                    <a:pt x="571" y="61"/>
                  </a:lnTo>
                  <a:lnTo>
                    <a:pt x="587" y="53"/>
                  </a:lnTo>
                  <a:lnTo>
                    <a:pt x="602" y="53"/>
                  </a:lnTo>
                  <a:lnTo>
                    <a:pt x="617" y="46"/>
                  </a:lnTo>
                  <a:lnTo>
                    <a:pt x="632" y="38"/>
                  </a:lnTo>
                  <a:lnTo>
                    <a:pt x="648" y="38"/>
                  </a:lnTo>
                  <a:lnTo>
                    <a:pt x="663" y="30"/>
                  </a:lnTo>
                  <a:lnTo>
                    <a:pt x="678" y="30"/>
                  </a:lnTo>
                  <a:lnTo>
                    <a:pt x="693" y="23"/>
                  </a:lnTo>
                  <a:lnTo>
                    <a:pt x="709" y="23"/>
                  </a:lnTo>
                  <a:lnTo>
                    <a:pt x="724" y="23"/>
                  </a:lnTo>
                  <a:lnTo>
                    <a:pt x="739" y="15"/>
                  </a:lnTo>
                  <a:lnTo>
                    <a:pt x="754" y="15"/>
                  </a:lnTo>
                  <a:lnTo>
                    <a:pt x="770" y="7"/>
                  </a:lnTo>
                  <a:lnTo>
                    <a:pt x="785" y="7"/>
                  </a:lnTo>
                  <a:lnTo>
                    <a:pt x="800" y="7"/>
                  </a:lnTo>
                  <a:lnTo>
                    <a:pt x="815" y="7"/>
                  </a:lnTo>
                  <a:lnTo>
                    <a:pt x="831" y="7"/>
                  </a:lnTo>
                  <a:lnTo>
                    <a:pt x="846" y="0"/>
                  </a:lnTo>
                  <a:lnTo>
                    <a:pt x="861" y="0"/>
                  </a:lnTo>
                  <a:lnTo>
                    <a:pt x="876" y="0"/>
                  </a:lnTo>
                  <a:lnTo>
                    <a:pt x="899" y="89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5997" name="Freeform 13"/>
            <p:cNvSpPr>
              <a:spLocks/>
            </p:cNvSpPr>
            <p:nvPr/>
          </p:nvSpPr>
          <p:spPr bwMode="auto">
            <a:xfrm>
              <a:off x="2849" y="2821"/>
              <a:ext cx="724" cy="603"/>
            </a:xfrm>
            <a:custGeom>
              <a:avLst/>
              <a:gdLst/>
              <a:ahLst/>
              <a:cxnLst>
                <a:cxn ang="0">
                  <a:pos x="663" y="603"/>
                </a:cxn>
                <a:cxn ang="0">
                  <a:pos x="671" y="595"/>
                </a:cxn>
                <a:cxn ang="0">
                  <a:pos x="686" y="580"/>
                </a:cxn>
                <a:cxn ang="0">
                  <a:pos x="694" y="565"/>
                </a:cxn>
                <a:cxn ang="0">
                  <a:pos x="701" y="557"/>
                </a:cxn>
                <a:cxn ang="0">
                  <a:pos x="717" y="542"/>
                </a:cxn>
                <a:cxn ang="0">
                  <a:pos x="724" y="534"/>
                </a:cxn>
                <a:cxn ang="0">
                  <a:pos x="0" y="0"/>
                </a:cxn>
                <a:cxn ang="0">
                  <a:pos x="663" y="603"/>
                </a:cxn>
              </a:cxnLst>
              <a:rect l="0" t="0" r="r" b="b"/>
              <a:pathLst>
                <a:path w="724" h="603">
                  <a:moveTo>
                    <a:pt x="663" y="603"/>
                  </a:moveTo>
                  <a:lnTo>
                    <a:pt x="671" y="595"/>
                  </a:lnTo>
                  <a:lnTo>
                    <a:pt x="686" y="580"/>
                  </a:lnTo>
                  <a:lnTo>
                    <a:pt x="694" y="565"/>
                  </a:lnTo>
                  <a:lnTo>
                    <a:pt x="701" y="557"/>
                  </a:lnTo>
                  <a:lnTo>
                    <a:pt x="717" y="542"/>
                  </a:lnTo>
                  <a:lnTo>
                    <a:pt x="724" y="534"/>
                  </a:lnTo>
                  <a:lnTo>
                    <a:pt x="0" y="0"/>
                  </a:lnTo>
                  <a:lnTo>
                    <a:pt x="663" y="603"/>
                  </a:lnTo>
                  <a:close/>
                </a:path>
              </a:pathLst>
            </a:custGeom>
            <a:solidFill>
              <a:srgbClr val="7DD5FF"/>
            </a:solidFill>
            <a:ln w="12700">
              <a:solidFill>
                <a:srgbClr val="7DD5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5998" name="Freeform 14"/>
            <p:cNvSpPr>
              <a:spLocks/>
            </p:cNvSpPr>
            <p:nvPr/>
          </p:nvSpPr>
          <p:spPr bwMode="auto">
            <a:xfrm>
              <a:off x="2849" y="2821"/>
              <a:ext cx="724" cy="6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4" y="534"/>
                </a:cxn>
                <a:cxn ang="0">
                  <a:pos x="717" y="542"/>
                </a:cxn>
                <a:cxn ang="0">
                  <a:pos x="701" y="557"/>
                </a:cxn>
                <a:cxn ang="0">
                  <a:pos x="694" y="565"/>
                </a:cxn>
                <a:cxn ang="0">
                  <a:pos x="686" y="580"/>
                </a:cxn>
                <a:cxn ang="0">
                  <a:pos x="671" y="595"/>
                </a:cxn>
                <a:cxn ang="0">
                  <a:pos x="663" y="603"/>
                </a:cxn>
                <a:cxn ang="0">
                  <a:pos x="0" y="0"/>
                </a:cxn>
              </a:cxnLst>
              <a:rect l="0" t="0" r="r" b="b"/>
              <a:pathLst>
                <a:path w="724" h="603">
                  <a:moveTo>
                    <a:pt x="0" y="0"/>
                  </a:moveTo>
                  <a:lnTo>
                    <a:pt x="724" y="534"/>
                  </a:lnTo>
                  <a:lnTo>
                    <a:pt x="717" y="542"/>
                  </a:lnTo>
                  <a:lnTo>
                    <a:pt x="701" y="557"/>
                  </a:lnTo>
                  <a:lnTo>
                    <a:pt x="694" y="565"/>
                  </a:lnTo>
                  <a:lnTo>
                    <a:pt x="686" y="580"/>
                  </a:lnTo>
                  <a:lnTo>
                    <a:pt x="671" y="595"/>
                  </a:lnTo>
                  <a:lnTo>
                    <a:pt x="663" y="603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5999" name="Freeform 15"/>
            <p:cNvSpPr>
              <a:spLocks/>
            </p:cNvSpPr>
            <p:nvPr/>
          </p:nvSpPr>
          <p:spPr bwMode="auto">
            <a:xfrm>
              <a:off x="2849" y="2821"/>
              <a:ext cx="854" cy="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54" y="267"/>
                </a:cxn>
                <a:cxn ang="0">
                  <a:pos x="854" y="282"/>
                </a:cxn>
                <a:cxn ang="0">
                  <a:pos x="846" y="298"/>
                </a:cxn>
                <a:cxn ang="0">
                  <a:pos x="838" y="313"/>
                </a:cxn>
                <a:cxn ang="0">
                  <a:pos x="831" y="328"/>
                </a:cxn>
                <a:cxn ang="0">
                  <a:pos x="831" y="336"/>
                </a:cxn>
                <a:cxn ang="0">
                  <a:pos x="823" y="351"/>
                </a:cxn>
                <a:cxn ang="0">
                  <a:pos x="816" y="366"/>
                </a:cxn>
                <a:cxn ang="0">
                  <a:pos x="808" y="382"/>
                </a:cxn>
                <a:cxn ang="0">
                  <a:pos x="800" y="397"/>
                </a:cxn>
                <a:cxn ang="0">
                  <a:pos x="793" y="412"/>
                </a:cxn>
                <a:cxn ang="0">
                  <a:pos x="793" y="427"/>
                </a:cxn>
                <a:cxn ang="0">
                  <a:pos x="785" y="435"/>
                </a:cxn>
                <a:cxn ang="0">
                  <a:pos x="778" y="450"/>
                </a:cxn>
                <a:cxn ang="0">
                  <a:pos x="762" y="465"/>
                </a:cxn>
                <a:cxn ang="0">
                  <a:pos x="755" y="481"/>
                </a:cxn>
                <a:cxn ang="0">
                  <a:pos x="747" y="488"/>
                </a:cxn>
                <a:cxn ang="0">
                  <a:pos x="739" y="504"/>
                </a:cxn>
                <a:cxn ang="0">
                  <a:pos x="732" y="519"/>
                </a:cxn>
                <a:cxn ang="0">
                  <a:pos x="724" y="534"/>
                </a:cxn>
                <a:cxn ang="0">
                  <a:pos x="0" y="0"/>
                </a:cxn>
              </a:cxnLst>
              <a:rect l="0" t="0" r="r" b="b"/>
              <a:pathLst>
                <a:path w="854" h="534">
                  <a:moveTo>
                    <a:pt x="0" y="0"/>
                  </a:moveTo>
                  <a:lnTo>
                    <a:pt x="854" y="267"/>
                  </a:lnTo>
                  <a:lnTo>
                    <a:pt x="854" y="282"/>
                  </a:lnTo>
                  <a:lnTo>
                    <a:pt x="846" y="298"/>
                  </a:lnTo>
                  <a:lnTo>
                    <a:pt x="838" y="313"/>
                  </a:lnTo>
                  <a:lnTo>
                    <a:pt x="831" y="328"/>
                  </a:lnTo>
                  <a:lnTo>
                    <a:pt x="831" y="336"/>
                  </a:lnTo>
                  <a:lnTo>
                    <a:pt x="823" y="351"/>
                  </a:lnTo>
                  <a:lnTo>
                    <a:pt x="816" y="366"/>
                  </a:lnTo>
                  <a:lnTo>
                    <a:pt x="808" y="382"/>
                  </a:lnTo>
                  <a:lnTo>
                    <a:pt x="800" y="397"/>
                  </a:lnTo>
                  <a:lnTo>
                    <a:pt x="793" y="412"/>
                  </a:lnTo>
                  <a:lnTo>
                    <a:pt x="793" y="427"/>
                  </a:lnTo>
                  <a:lnTo>
                    <a:pt x="785" y="435"/>
                  </a:lnTo>
                  <a:lnTo>
                    <a:pt x="778" y="450"/>
                  </a:lnTo>
                  <a:lnTo>
                    <a:pt x="762" y="465"/>
                  </a:lnTo>
                  <a:lnTo>
                    <a:pt x="755" y="481"/>
                  </a:lnTo>
                  <a:lnTo>
                    <a:pt x="747" y="488"/>
                  </a:lnTo>
                  <a:lnTo>
                    <a:pt x="739" y="504"/>
                  </a:lnTo>
                  <a:lnTo>
                    <a:pt x="732" y="519"/>
                  </a:lnTo>
                  <a:lnTo>
                    <a:pt x="724" y="5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C0"/>
            </a:solidFill>
            <a:ln w="12700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6000" name="Freeform 16"/>
            <p:cNvSpPr>
              <a:spLocks/>
            </p:cNvSpPr>
            <p:nvPr/>
          </p:nvSpPr>
          <p:spPr bwMode="auto">
            <a:xfrm>
              <a:off x="2849" y="2821"/>
              <a:ext cx="854" cy="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54" y="267"/>
                </a:cxn>
                <a:cxn ang="0">
                  <a:pos x="854" y="282"/>
                </a:cxn>
                <a:cxn ang="0">
                  <a:pos x="846" y="298"/>
                </a:cxn>
                <a:cxn ang="0">
                  <a:pos x="838" y="313"/>
                </a:cxn>
                <a:cxn ang="0">
                  <a:pos x="831" y="328"/>
                </a:cxn>
                <a:cxn ang="0">
                  <a:pos x="831" y="336"/>
                </a:cxn>
                <a:cxn ang="0">
                  <a:pos x="823" y="351"/>
                </a:cxn>
                <a:cxn ang="0">
                  <a:pos x="816" y="366"/>
                </a:cxn>
                <a:cxn ang="0">
                  <a:pos x="808" y="382"/>
                </a:cxn>
                <a:cxn ang="0">
                  <a:pos x="800" y="397"/>
                </a:cxn>
                <a:cxn ang="0">
                  <a:pos x="793" y="412"/>
                </a:cxn>
                <a:cxn ang="0">
                  <a:pos x="793" y="427"/>
                </a:cxn>
                <a:cxn ang="0">
                  <a:pos x="785" y="435"/>
                </a:cxn>
                <a:cxn ang="0">
                  <a:pos x="778" y="450"/>
                </a:cxn>
                <a:cxn ang="0">
                  <a:pos x="762" y="465"/>
                </a:cxn>
                <a:cxn ang="0">
                  <a:pos x="755" y="481"/>
                </a:cxn>
                <a:cxn ang="0">
                  <a:pos x="747" y="488"/>
                </a:cxn>
                <a:cxn ang="0">
                  <a:pos x="739" y="504"/>
                </a:cxn>
                <a:cxn ang="0">
                  <a:pos x="732" y="519"/>
                </a:cxn>
                <a:cxn ang="0">
                  <a:pos x="724" y="534"/>
                </a:cxn>
                <a:cxn ang="0">
                  <a:pos x="0" y="0"/>
                </a:cxn>
              </a:cxnLst>
              <a:rect l="0" t="0" r="r" b="b"/>
              <a:pathLst>
                <a:path w="854" h="534">
                  <a:moveTo>
                    <a:pt x="0" y="0"/>
                  </a:moveTo>
                  <a:lnTo>
                    <a:pt x="854" y="267"/>
                  </a:lnTo>
                  <a:lnTo>
                    <a:pt x="854" y="282"/>
                  </a:lnTo>
                  <a:lnTo>
                    <a:pt x="846" y="298"/>
                  </a:lnTo>
                  <a:lnTo>
                    <a:pt x="838" y="313"/>
                  </a:lnTo>
                  <a:lnTo>
                    <a:pt x="831" y="328"/>
                  </a:lnTo>
                  <a:lnTo>
                    <a:pt x="831" y="336"/>
                  </a:lnTo>
                  <a:lnTo>
                    <a:pt x="823" y="351"/>
                  </a:lnTo>
                  <a:lnTo>
                    <a:pt x="816" y="366"/>
                  </a:lnTo>
                  <a:lnTo>
                    <a:pt x="808" y="382"/>
                  </a:lnTo>
                  <a:lnTo>
                    <a:pt x="800" y="397"/>
                  </a:lnTo>
                  <a:lnTo>
                    <a:pt x="793" y="412"/>
                  </a:lnTo>
                  <a:lnTo>
                    <a:pt x="793" y="427"/>
                  </a:lnTo>
                  <a:lnTo>
                    <a:pt x="785" y="435"/>
                  </a:lnTo>
                  <a:lnTo>
                    <a:pt x="778" y="450"/>
                  </a:lnTo>
                  <a:lnTo>
                    <a:pt x="762" y="465"/>
                  </a:lnTo>
                  <a:lnTo>
                    <a:pt x="755" y="481"/>
                  </a:lnTo>
                  <a:lnTo>
                    <a:pt x="747" y="488"/>
                  </a:lnTo>
                  <a:lnTo>
                    <a:pt x="739" y="504"/>
                  </a:lnTo>
                  <a:lnTo>
                    <a:pt x="732" y="519"/>
                  </a:lnTo>
                  <a:lnTo>
                    <a:pt x="724" y="534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6001" name="Freeform 17"/>
            <p:cNvSpPr>
              <a:spLocks/>
            </p:cNvSpPr>
            <p:nvPr/>
          </p:nvSpPr>
          <p:spPr bwMode="auto">
            <a:xfrm>
              <a:off x="2849" y="2821"/>
              <a:ext cx="892" cy="2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92" y="0"/>
                </a:cxn>
                <a:cxn ang="0">
                  <a:pos x="892" y="16"/>
                </a:cxn>
                <a:cxn ang="0">
                  <a:pos x="892" y="31"/>
                </a:cxn>
                <a:cxn ang="0">
                  <a:pos x="892" y="46"/>
                </a:cxn>
                <a:cxn ang="0">
                  <a:pos x="892" y="61"/>
                </a:cxn>
                <a:cxn ang="0">
                  <a:pos x="892" y="84"/>
                </a:cxn>
                <a:cxn ang="0">
                  <a:pos x="892" y="99"/>
                </a:cxn>
                <a:cxn ang="0">
                  <a:pos x="884" y="115"/>
                </a:cxn>
                <a:cxn ang="0">
                  <a:pos x="884" y="130"/>
                </a:cxn>
                <a:cxn ang="0">
                  <a:pos x="884" y="145"/>
                </a:cxn>
                <a:cxn ang="0">
                  <a:pos x="884" y="160"/>
                </a:cxn>
                <a:cxn ang="0">
                  <a:pos x="877" y="176"/>
                </a:cxn>
                <a:cxn ang="0">
                  <a:pos x="877" y="191"/>
                </a:cxn>
                <a:cxn ang="0">
                  <a:pos x="869" y="206"/>
                </a:cxn>
                <a:cxn ang="0">
                  <a:pos x="869" y="221"/>
                </a:cxn>
                <a:cxn ang="0">
                  <a:pos x="861" y="237"/>
                </a:cxn>
                <a:cxn ang="0">
                  <a:pos x="861" y="252"/>
                </a:cxn>
                <a:cxn ang="0">
                  <a:pos x="854" y="267"/>
                </a:cxn>
                <a:cxn ang="0">
                  <a:pos x="0" y="0"/>
                </a:cxn>
              </a:cxnLst>
              <a:rect l="0" t="0" r="r" b="b"/>
              <a:pathLst>
                <a:path w="892" h="267">
                  <a:moveTo>
                    <a:pt x="0" y="0"/>
                  </a:moveTo>
                  <a:lnTo>
                    <a:pt x="892" y="0"/>
                  </a:lnTo>
                  <a:lnTo>
                    <a:pt x="892" y="16"/>
                  </a:lnTo>
                  <a:lnTo>
                    <a:pt x="892" y="31"/>
                  </a:lnTo>
                  <a:lnTo>
                    <a:pt x="892" y="46"/>
                  </a:lnTo>
                  <a:lnTo>
                    <a:pt x="892" y="61"/>
                  </a:lnTo>
                  <a:lnTo>
                    <a:pt x="892" y="84"/>
                  </a:lnTo>
                  <a:lnTo>
                    <a:pt x="892" y="99"/>
                  </a:lnTo>
                  <a:lnTo>
                    <a:pt x="884" y="115"/>
                  </a:lnTo>
                  <a:lnTo>
                    <a:pt x="884" y="130"/>
                  </a:lnTo>
                  <a:lnTo>
                    <a:pt x="884" y="145"/>
                  </a:lnTo>
                  <a:lnTo>
                    <a:pt x="884" y="160"/>
                  </a:lnTo>
                  <a:lnTo>
                    <a:pt x="877" y="176"/>
                  </a:lnTo>
                  <a:lnTo>
                    <a:pt x="877" y="191"/>
                  </a:lnTo>
                  <a:lnTo>
                    <a:pt x="869" y="206"/>
                  </a:lnTo>
                  <a:lnTo>
                    <a:pt x="869" y="221"/>
                  </a:lnTo>
                  <a:lnTo>
                    <a:pt x="861" y="237"/>
                  </a:lnTo>
                  <a:lnTo>
                    <a:pt x="861" y="252"/>
                  </a:lnTo>
                  <a:lnTo>
                    <a:pt x="854" y="2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9F"/>
            </a:solidFill>
            <a:ln w="12700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6002" name="Freeform 18"/>
            <p:cNvSpPr>
              <a:spLocks/>
            </p:cNvSpPr>
            <p:nvPr/>
          </p:nvSpPr>
          <p:spPr bwMode="auto">
            <a:xfrm>
              <a:off x="2849" y="2821"/>
              <a:ext cx="892" cy="2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92" y="0"/>
                </a:cxn>
                <a:cxn ang="0">
                  <a:pos x="892" y="16"/>
                </a:cxn>
                <a:cxn ang="0">
                  <a:pos x="892" y="31"/>
                </a:cxn>
                <a:cxn ang="0">
                  <a:pos x="892" y="46"/>
                </a:cxn>
                <a:cxn ang="0">
                  <a:pos x="892" y="61"/>
                </a:cxn>
                <a:cxn ang="0">
                  <a:pos x="892" y="84"/>
                </a:cxn>
                <a:cxn ang="0">
                  <a:pos x="892" y="99"/>
                </a:cxn>
                <a:cxn ang="0">
                  <a:pos x="884" y="115"/>
                </a:cxn>
                <a:cxn ang="0">
                  <a:pos x="884" y="130"/>
                </a:cxn>
                <a:cxn ang="0">
                  <a:pos x="884" y="145"/>
                </a:cxn>
                <a:cxn ang="0">
                  <a:pos x="884" y="160"/>
                </a:cxn>
                <a:cxn ang="0">
                  <a:pos x="877" y="176"/>
                </a:cxn>
                <a:cxn ang="0">
                  <a:pos x="877" y="191"/>
                </a:cxn>
                <a:cxn ang="0">
                  <a:pos x="869" y="206"/>
                </a:cxn>
                <a:cxn ang="0">
                  <a:pos x="869" y="221"/>
                </a:cxn>
                <a:cxn ang="0">
                  <a:pos x="861" y="237"/>
                </a:cxn>
                <a:cxn ang="0">
                  <a:pos x="861" y="252"/>
                </a:cxn>
                <a:cxn ang="0">
                  <a:pos x="854" y="267"/>
                </a:cxn>
                <a:cxn ang="0">
                  <a:pos x="0" y="0"/>
                </a:cxn>
              </a:cxnLst>
              <a:rect l="0" t="0" r="r" b="b"/>
              <a:pathLst>
                <a:path w="892" h="267">
                  <a:moveTo>
                    <a:pt x="0" y="0"/>
                  </a:moveTo>
                  <a:lnTo>
                    <a:pt x="892" y="0"/>
                  </a:lnTo>
                  <a:lnTo>
                    <a:pt x="892" y="16"/>
                  </a:lnTo>
                  <a:lnTo>
                    <a:pt x="892" y="31"/>
                  </a:lnTo>
                  <a:lnTo>
                    <a:pt x="892" y="46"/>
                  </a:lnTo>
                  <a:lnTo>
                    <a:pt x="892" y="61"/>
                  </a:lnTo>
                  <a:lnTo>
                    <a:pt x="892" y="84"/>
                  </a:lnTo>
                  <a:lnTo>
                    <a:pt x="892" y="99"/>
                  </a:lnTo>
                  <a:lnTo>
                    <a:pt x="884" y="115"/>
                  </a:lnTo>
                  <a:lnTo>
                    <a:pt x="884" y="130"/>
                  </a:lnTo>
                  <a:lnTo>
                    <a:pt x="884" y="145"/>
                  </a:lnTo>
                  <a:lnTo>
                    <a:pt x="884" y="160"/>
                  </a:lnTo>
                  <a:lnTo>
                    <a:pt x="877" y="176"/>
                  </a:lnTo>
                  <a:lnTo>
                    <a:pt x="877" y="191"/>
                  </a:lnTo>
                  <a:lnTo>
                    <a:pt x="869" y="206"/>
                  </a:lnTo>
                  <a:lnTo>
                    <a:pt x="869" y="221"/>
                  </a:lnTo>
                  <a:lnTo>
                    <a:pt x="861" y="237"/>
                  </a:lnTo>
                  <a:lnTo>
                    <a:pt x="861" y="252"/>
                  </a:lnTo>
                  <a:lnTo>
                    <a:pt x="854" y="267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6003" name="Freeform 19"/>
            <p:cNvSpPr>
              <a:spLocks noEditPoints="1"/>
            </p:cNvSpPr>
            <p:nvPr/>
          </p:nvSpPr>
          <p:spPr bwMode="auto">
            <a:xfrm>
              <a:off x="1241" y="1777"/>
              <a:ext cx="3209" cy="1868"/>
            </a:xfrm>
            <a:custGeom>
              <a:avLst/>
              <a:gdLst/>
              <a:ahLst/>
              <a:cxnLst>
                <a:cxn ang="0">
                  <a:pos x="2439" y="724"/>
                </a:cxn>
                <a:cxn ang="0">
                  <a:pos x="3209" y="724"/>
                </a:cxn>
                <a:cxn ang="0">
                  <a:pos x="2157" y="335"/>
                </a:cxn>
                <a:cxn ang="0">
                  <a:pos x="3209" y="335"/>
                </a:cxn>
                <a:cxn ang="0">
                  <a:pos x="1822" y="175"/>
                </a:cxn>
                <a:cxn ang="0">
                  <a:pos x="1822" y="0"/>
                </a:cxn>
                <a:cxn ang="0">
                  <a:pos x="3209" y="0"/>
                </a:cxn>
                <a:cxn ang="0">
                  <a:pos x="785" y="1410"/>
                </a:cxn>
                <a:cxn ang="0">
                  <a:pos x="785" y="1410"/>
                </a:cxn>
                <a:cxn ang="0">
                  <a:pos x="0" y="1410"/>
                </a:cxn>
                <a:cxn ang="0">
                  <a:pos x="2302" y="1609"/>
                </a:cxn>
                <a:cxn ang="0">
                  <a:pos x="2302" y="1868"/>
                </a:cxn>
                <a:cxn ang="0">
                  <a:pos x="3209" y="1868"/>
                </a:cxn>
                <a:cxn ang="0">
                  <a:pos x="2408" y="1441"/>
                </a:cxn>
                <a:cxn ang="0">
                  <a:pos x="2408" y="1525"/>
                </a:cxn>
                <a:cxn ang="0">
                  <a:pos x="3209" y="1525"/>
                </a:cxn>
                <a:cxn ang="0">
                  <a:pos x="2492" y="1189"/>
                </a:cxn>
                <a:cxn ang="0">
                  <a:pos x="3209" y="1189"/>
                </a:cxn>
              </a:cxnLst>
              <a:rect l="0" t="0" r="r" b="b"/>
              <a:pathLst>
                <a:path w="3209" h="1868">
                  <a:moveTo>
                    <a:pt x="2439" y="724"/>
                  </a:moveTo>
                  <a:lnTo>
                    <a:pt x="3209" y="724"/>
                  </a:lnTo>
                  <a:moveTo>
                    <a:pt x="2157" y="335"/>
                  </a:moveTo>
                  <a:lnTo>
                    <a:pt x="3209" y="335"/>
                  </a:lnTo>
                  <a:moveTo>
                    <a:pt x="1822" y="175"/>
                  </a:moveTo>
                  <a:lnTo>
                    <a:pt x="1822" y="0"/>
                  </a:lnTo>
                  <a:lnTo>
                    <a:pt x="3209" y="0"/>
                  </a:lnTo>
                  <a:moveTo>
                    <a:pt x="785" y="1410"/>
                  </a:moveTo>
                  <a:lnTo>
                    <a:pt x="785" y="1410"/>
                  </a:lnTo>
                  <a:lnTo>
                    <a:pt x="0" y="1410"/>
                  </a:lnTo>
                  <a:moveTo>
                    <a:pt x="2302" y="1609"/>
                  </a:moveTo>
                  <a:lnTo>
                    <a:pt x="2302" y="1868"/>
                  </a:lnTo>
                  <a:lnTo>
                    <a:pt x="3209" y="1868"/>
                  </a:lnTo>
                  <a:moveTo>
                    <a:pt x="2408" y="1441"/>
                  </a:moveTo>
                  <a:lnTo>
                    <a:pt x="2408" y="1525"/>
                  </a:lnTo>
                  <a:lnTo>
                    <a:pt x="3209" y="1525"/>
                  </a:lnTo>
                  <a:moveTo>
                    <a:pt x="2492" y="1189"/>
                  </a:moveTo>
                  <a:lnTo>
                    <a:pt x="3209" y="1189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6004" name="Rectangle 20"/>
            <p:cNvSpPr>
              <a:spLocks noChangeArrowheads="1"/>
            </p:cNvSpPr>
            <p:nvPr/>
          </p:nvSpPr>
          <p:spPr bwMode="auto">
            <a:xfrm>
              <a:off x="4296" y="2387"/>
              <a:ext cx="174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426005" name="Rectangle 21"/>
            <p:cNvSpPr>
              <a:spLocks noChangeArrowheads="1"/>
            </p:cNvSpPr>
            <p:nvPr/>
          </p:nvSpPr>
          <p:spPr bwMode="auto">
            <a:xfrm>
              <a:off x="4344" y="1999"/>
              <a:ext cx="117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426006" name="Rectangle 22"/>
            <p:cNvSpPr>
              <a:spLocks noChangeArrowheads="1"/>
            </p:cNvSpPr>
            <p:nvPr/>
          </p:nvSpPr>
          <p:spPr bwMode="auto">
            <a:xfrm>
              <a:off x="4344" y="1663"/>
              <a:ext cx="117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</a:p>
          </p:txBody>
        </p:sp>
        <p:sp>
          <p:nvSpPr>
            <p:cNvPr id="426007" name="Rectangle 23"/>
            <p:cNvSpPr>
              <a:spLocks noChangeArrowheads="1"/>
            </p:cNvSpPr>
            <p:nvPr/>
          </p:nvSpPr>
          <p:spPr bwMode="auto">
            <a:xfrm>
              <a:off x="1263" y="3073"/>
              <a:ext cx="175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63%</a:t>
              </a:r>
            </a:p>
          </p:txBody>
        </p:sp>
        <p:sp>
          <p:nvSpPr>
            <p:cNvPr id="426008" name="Rectangle 24"/>
            <p:cNvSpPr>
              <a:spLocks noChangeArrowheads="1"/>
            </p:cNvSpPr>
            <p:nvPr/>
          </p:nvSpPr>
          <p:spPr bwMode="auto">
            <a:xfrm>
              <a:off x="4344" y="3531"/>
              <a:ext cx="117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2%</a:t>
              </a:r>
            </a:p>
          </p:txBody>
        </p:sp>
        <p:sp>
          <p:nvSpPr>
            <p:cNvPr id="426009" name="Rectangle 25"/>
            <p:cNvSpPr>
              <a:spLocks noChangeArrowheads="1"/>
            </p:cNvSpPr>
            <p:nvPr/>
          </p:nvSpPr>
          <p:spPr bwMode="auto">
            <a:xfrm>
              <a:off x="4344" y="3188"/>
              <a:ext cx="117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426010" name="Rectangle 26"/>
            <p:cNvSpPr>
              <a:spLocks noChangeArrowheads="1"/>
            </p:cNvSpPr>
            <p:nvPr/>
          </p:nvSpPr>
          <p:spPr bwMode="auto">
            <a:xfrm>
              <a:off x="4344" y="2845"/>
              <a:ext cx="117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426011" name="Rectangle 27"/>
            <p:cNvSpPr>
              <a:spLocks noChangeArrowheads="1"/>
            </p:cNvSpPr>
            <p:nvPr/>
          </p:nvSpPr>
          <p:spPr bwMode="auto">
            <a:xfrm>
              <a:off x="4088" y="2220"/>
              <a:ext cx="515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Lectores</a:t>
              </a:r>
            </a:p>
          </p:txBody>
        </p:sp>
        <p:sp>
          <p:nvSpPr>
            <p:cNvPr id="426012" name="Rectangle 28"/>
            <p:cNvSpPr>
              <a:spLocks noChangeArrowheads="1"/>
            </p:cNvSpPr>
            <p:nvPr/>
          </p:nvSpPr>
          <p:spPr bwMode="auto">
            <a:xfrm>
              <a:off x="4052" y="1831"/>
              <a:ext cx="473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Indiferente</a:t>
              </a:r>
            </a:p>
          </p:txBody>
        </p:sp>
        <p:sp>
          <p:nvSpPr>
            <p:cNvPr id="426013" name="Rectangle 29"/>
            <p:cNvSpPr>
              <a:spLocks noChangeArrowheads="1"/>
            </p:cNvSpPr>
            <p:nvPr/>
          </p:nvSpPr>
          <p:spPr bwMode="auto">
            <a:xfrm>
              <a:off x="3881" y="1488"/>
              <a:ext cx="656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XXI</a:t>
              </a:r>
            </a:p>
          </p:txBody>
        </p:sp>
        <p:sp>
          <p:nvSpPr>
            <p:cNvPr id="426014" name="Rectangle 30"/>
            <p:cNvSpPr>
              <a:spLocks noChangeArrowheads="1"/>
            </p:cNvSpPr>
            <p:nvPr/>
          </p:nvSpPr>
          <p:spPr bwMode="auto">
            <a:xfrm>
              <a:off x="1256" y="2906"/>
              <a:ext cx="358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</a:p>
          </p:txBody>
        </p:sp>
        <p:sp>
          <p:nvSpPr>
            <p:cNvPr id="426015" name="Rectangle 31"/>
            <p:cNvSpPr>
              <a:spLocks noChangeArrowheads="1"/>
            </p:cNvSpPr>
            <p:nvPr/>
          </p:nvSpPr>
          <p:spPr bwMode="auto">
            <a:xfrm>
              <a:off x="3971" y="3356"/>
              <a:ext cx="547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</a:p>
          </p:txBody>
        </p:sp>
        <p:sp>
          <p:nvSpPr>
            <p:cNvPr id="426016" name="Rectangle 32"/>
            <p:cNvSpPr>
              <a:spLocks noChangeArrowheads="1"/>
            </p:cNvSpPr>
            <p:nvPr/>
          </p:nvSpPr>
          <p:spPr bwMode="auto">
            <a:xfrm>
              <a:off x="4366" y="3020"/>
              <a:ext cx="114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</a:p>
          </p:txBody>
        </p:sp>
        <p:sp>
          <p:nvSpPr>
            <p:cNvPr id="426017" name="Rectangle 33"/>
            <p:cNvSpPr>
              <a:spLocks noChangeArrowheads="1"/>
            </p:cNvSpPr>
            <p:nvPr/>
          </p:nvSpPr>
          <p:spPr bwMode="auto">
            <a:xfrm>
              <a:off x="4063" y="2677"/>
              <a:ext cx="440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</a:p>
          </p:txBody>
        </p:sp>
      </p:grpSp>
      <p:sp>
        <p:nvSpPr>
          <p:cNvPr id="426018" name="Rectangle 3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5194300" cy="455613"/>
          </a:xfrm>
          <a:noFill/>
          <a:ln/>
        </p:spPr>
        <p:txBody>
          <a:bodyPr/>
          <a:lstStyle/>
          <a:p>
            <a:pPr algn="l"/>
            <a:r>
              <a:rPr lang="es-ES" sz="2800" b="1">
                <a:latin typeface="Lucida Sans Unicode" pitchFamily="34" charset="0"/>
              </a:rPr>
              <a:t>Comparación entre Revistas</a:t>
            </a:r>
          </a:p>
        </p:txBody>
      </p:sp>
      <p:sp>
        <p:nvSpPr>
          <p:cNvPr id="426019" name="Text Box 35"/>
          <p:cNvSpPr txBox="1">
            <a:spLocks noChangeArrowheads="1"/>
          </p:cNvSpPr>
          <p:nvPr/>
        </p:nvSpPr>
        <p:spPr bwMode="auto">
          <a:xfrm>
            <a:off x="842963" y="623728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26020" name="Text Box 36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pic>
        <p:nvPicPr>
          <p:cNvPr id="426021" name="Picture 3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4B7C-CEDF-4EE9-AA97-6B3C4DBB5C44}" type="slidenum">
              <a:rPr lang="en-US"/>
              <a:pPr/>
              <a:t>25</a:t>
            </a:fld>
            <a:endParaRPr lang="en-US"/>
          </a:p>
        </p:txBody>
      </p:sp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71513"/>
          </a:xfrm>
        </p:spPr>
        <p:txBody>
          <a:bodyPr/>
          <a:lstStyle/>
          <a:p>
            <a:pPr algn="l"/>
            <a:r>
              <a:rPr lang="es-ES" sz="2800" b="1">
                <a:latin typeface="Lucida Sans Unicode" pitchFamily="34" charset="0"/>
              </a:rPr>
              <a:t>Comparación de Revistas</a:t>
            </a:r>
          </a:p>
        </p:txBody>
      </p:sp>
      <p:sp>
        <p:nvSpPr>
          <p:cNvPr id="427011" name="Rectangle 3"/>
          <p:cNvSpPr>
            <a:spLocks noChangeArrowheads="1"/>
          </p:cNvSpPr>
          <p:nvPr/>
        </p:nvSpPr>
        <p:spPr bwMode="auto">
          <a:xfrm>
            <a:off x="590550" y="1052513"/>
            <a:ext cx="3735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2000" b="0"/>
              <a:t>Revista más Fácil de Encontrar</a:t>
            </a:r>
          </a:p>
        </p:txBody>
      </p:sp>
      <p:grpSp>
        <p:nvGrpSpPr>
          <p:cNvPr id="427012" name="Group 4"/>
          <p:cNvGrpSpPr>
            <a:grpSpLocks/>
          </p:cNvGrpSpPr>
          <p:nvPr/>
        </p:nvGrpSpPr>
        <p:grpSpPr bwMode="auto">
          <a:xfrm>
            <a:off x="1331913" y="1773238"/>
            <a:ext cx="6848475" cy="4679950"/>
            <a:chOff x="1013" y="1161"/>
            <a:chExt cx="4077" cy="2770"/>
          </a:xfrm>
        </p:grpSpPr>
        <p:sp>
          <p:nvSpPr>
            <p:cNvPr id="427013" name="Freeform 5"/>
            <p:cNvSpPr>
              <a:spLocks/>
            </p:cNvSpPr>
            <p:nvPr/>
          </p:nvSpPr>
          <p:spPr bwMode="auto">
            <a:xfrm>
              <a:off x="2984" y="1884"/>
              <a:ext cx="1101" cy="752"/>
            </a:xfrm>
            <a:custGeom>
              <a:avLst/>
              <a:gdLst/>
              <a:ahLst/>
              <a:cxnLst>
                <a:cxn ang="0">
                  <a:pos x="0" y="610"/>
                </a:cxn>
                <a:cxn ang="0">
                  <a:pos x="671" y="0"/>
                </a:cxn>
                <a:cxn ang="0">
                  <a:pos x="687" y="15"/>
                </a:cxn>
                <a:cxn ang="0">
                  <a:pos x="694" y="23"/>
                </a:cxn>
                <a:cxn ang="0">
                  <a:pos x="702" y="38"/>
                </a:cxn>
                <a:cxn ang="0">
                  <a:pos x="717" y="54"/>
                </a:cxn>
                <a:cxn ang="0">
                  <a:pos x="725" y="62"/>
                </a:cxn>
                <a:cxn ang="0">
                  <a:pos x="733" y="77"/>
                </a:cxn>
                <a:cxn ang="0">
                  <a:pos x="741" y="85"/>
                </a:cxn>
                <a:cxn ang="0">
                  <a:pos x="756" y="100"/>
                </a:cxn>
                <a:cxn ang="0">
                  <a:pos x="764" y="116"/>
                </a:cxn>
                <a:cxn ang="0">
                  <a:pos x="771" y="131"/>
                </a:cxn>
                <a:cxn ang="0">
                  <a:pos x="779" y="139"/>
                </a:cxn>
                <a:cxn ang="0">
                  <a:pos x="787" y="154"/>
                </a:cxn>
                <a:cxn ang="0">
                  <a:pos x="795" y="170"/>
                </a:cxn>
                <a:cxn ang="0">
                  <a:pos x="802" y="185"/>
                </a:cxn>
                <a:cxn ang="0">
                  <a:pos x="810" y="201"/>
                </a:cxn>
                <a:cxn ang="0">
                  <a:pos x="818" y="208"/>
                </a:cxn>
                <a:cxn ang="0">
                  <a:pos x="825" y="224"/>
                </a:cxn>
                <a:cxn ang="0">
                  <a:pos x="833" y="239"/>
                </a:cxn>
                <a:cxn ang="0">
                  <a:pos x="833" y="255"/>
                </a:cxn>
                <a:cxn ang="0">
                  <a:pos x="841" y="270"/>
                </a:cxn>
                <a:cxn ang="0">
                  <a:pos x="849" y="286"/>
                </a:cxn>
                <a:cxn ang="0">
                  <a:pos x="856" y="301"/>
                </a:cxn>
                <a:cxn ang="0">
                  <a:pos x="856" y="316"/>
                </a:cxn>
                <a:cxn ang="0">
                  <a:pos x="864" y="332"/>
                </a:cxn>
                <a:cxn ang="0">
                  <a:pos x="872" y="347"/>
                </a:cxn>
                <a:cxn ang="0">
                  <a:pos x="872" y="363"/>
                </a:cxn>
                <a:cxn ang="0">
                  <a:pos x="879" y="378"/>
                </a:cxn>
                <a:cxn ang="0">
                  <a:pos x="879" y="394"/>
                </a:cxn>
                <a:cxn ang="0">
                  <a:pos x="887" y="409"/>
                </a:cxn>
                <a:cxn ang="0">
                  <a:pos x="887" y="425"/>
                </a:cxn>
                <a:cxn ang="0">
                  <a:pos x="895" y="440"/>
                </a:cxn>
                <a:cxn ang="0">
                  <a:pos x="895" y="455"/>
                </a:cxn>
                <a:cxn ang="0">
                  <a:pos x="895" y="471"/>
                </a:cxn>
                <a:cxn ang="0">
                  <a:pos x="903" y="486"/>
                </a:cxn>
                <a:cxn ang="0">
                  <a:pos x="903" y="502"/>
                </a:cxn>
                <a:cxn ang="0">
                  <a:pos x="903" y="517"/>
                </a:cxn>
                <a:cxn ang="0">
                  <a:pos x="903" y="533"/>
                </a:cxn>
                <a:cxn ang="0">
                  <a:pos x="910" y="548"/>
                </a:cxn>
                <a:cxn ang="0">
                  <a:pos x="910" y="563"/>
                </a:cxn>
                <a:cxn ang="0">
                  <a:pos x="910" y="579"/>
                </a:cxn>
                <a:cxn ang="0">
                  <a:pos x="910" y="594"/>
                </a:cxn>
                <a:cxn ang="0">
                  <a:pos x="910" y="610"/>
                </a:cxn>
                <a:cxn ang="0">
                  <a:pos x="0" y="610"/>
                </a:cxn>
              </a:cxnLst>
              <a:rect l="0" t="0" r="r" b="b"/>
              <a:pathLst>
                <a:path w="910" h="610">
                  <a:moveTo>
                    <a:pt x="0" y="610"/>
                  </a:moveTo>
                  <a:lnTo>
                    <a:pt x="671" y="0"/>
                  </a:lnTo>
                  <a:lnTo>
                    <a:pt x="687" y="15"/>
                  </a:lnTo>
                  <a:lnTo>
                    <a:pt x="694" y="23"/>
                  </a:lnTo>
                  <a:lnTo>
                    <a:pt x="702" y="38"/>
                  </a:lnTo>
                  <a:lnTo>
                    <a:pt x="717" y="54"/>
                  </a:lnTo>
                  <a:lnTo>
                    <a:pt x="725" y="62"/>
                  </a:lnTo>
                  <a:lnTo>
                    <a:pt x="733" y="77"/>
                  </a:lnTo>
                  <a:lnTo>
                    <a:pt x="741" y="85"/>
                  </a:lnTo>
                  <a:lnTo>
                    <a:pt x="756" y="100"/>
                  </a:lnTo>
                  <a:lnTo>
                    <a:pt x="764" y="116"/>
                  </a:lnTo>
                  <a:lnTo>
                    <a:pt x="771" y="131"/>
                  </a:lnTo>
                  <a:lnTo>
                    <a:pt x="779" y="139"/>
                  </a:lnTo>
                  <a:lnTo>
                    <a:pt x="787" y="154"/>
                  </a:lnTo>
                  <a:lnTo>
                    <a:pt x="795" y="170"/>
                  </a:lnTo>
                  <a:lnTo>
                    <a:pt x="802" y="185"/>
                  </a:lnTo>
                  <a:lnTo>
                    <a:pt x="810" y="201"/>
                  </a:lnTo>
                  <a:lnTo>
                    <a:pt x="818" y="208"/>
                  </a:lnTo>
                  <a:lnTo>
                    <a:pt x="825" y="224"/>
                  </a:lnTo>
                  <a:lnTo>
                    <a:pt x="833" y="239"/>
                  </a:lnTo>
                  <a:lnTo>
                    <a:pt x="833" y="255"/>
                  </a:lnTo>
                  <a:lnTo>
                    <a:pt x="841" y="270"/>
                  </a:lnTo>
                  <a:lnTo>
                    <a:pt x="849" y="286"/>
                  </a:lnTo>
                  <a:lnTo>
                    <a:pt x="856" y="301"/>
                  </a:lnTo>
                  <a:lnTo>
                    <a:pt x="856" y="316"/>
                  </a:lnTo>
                  <a:lnTo>
                    <a:pt x="864" y="332"/>
                  </a:lnTo>
                  <a:lnTo>
                    <a:pt x="872" y="347"/>
                  </a:lnTo>
                  <a:lnTo>
                    <a:pt x="872" y="363"/>
                  </a:lnTo>
                  <a:lnTo>
                    <a:pt x="879" y="378"/>
                  </a:lnTo>
                  <a:lnTo>
                    <a:pt x="879" y="394"/>
                  </a:lnTo>
                  <a:lnTo>
                    <a:pt x="887" y="409"/>
                  </a:lnTo>
                  <a:lnTo>
                    <a:pt x="887" y="425"/>
                  </a:lnTo>
                  <a:lnTo>
                    <a:pt x="895" y="440"/>
                  </a:lnTo>
                  <a:lnTo>
                    <a:pt x="895" y="455"/>
                  </a:lnTo>
                  <a:lnTo>
                    <a:pt x="895" y="471"/>
                  </a:lnTo>
                  <a:lnTo>
                    <a:pt x="903" y="486"/>
                  </a:lnTo>
                  <a:lnTo>
                    <a:pt x="903" y="502"/>
                  </a:lnTo>
                  <a:lnTo>
                    <a:pt x="903" y="517"/>
                  </a:lnTo>
                  <a:lnTo>
                    <a:pt x="903" y="533"/>
                  </a:lnTo>
                  <a:lnTo>
                    <a:pt x="910" y="548"/>
                  </a:lnTo>
                  <a:lnTo>
                    <a:pt x="910" y="563"/>
                  </a:lnTo>
                  <a:lnTo>
                    <a:pt x="910" y="579"/>
                  </a:lnTo>
                  <a:lnTo>
                    <a:pt x="910" y="594"/>
                  </a:lnTo>
                  <a:lnTo>
                    <a:pt x="910" y="610"/>
                  </a:lnTo>
                  <a:lnTo>
                    <a:pt x="0" y="610"/>
                  </a:lnTo>
                  <a:close/>
                </a:path>
              </a:pathLst>
            </a:custGeom>
            <a:gradFill rotWithShape="1">
              <a:gsLst>
                <a:gs pos="0">
                  <a:srgbClr val="003366"/>
                </a:gs>
                <a:gs pos="100000">
                  <a:srgbClr val="00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8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7014" name="Freeform 6"/>
            <p:cNvSpPr>
              <a:spLocks/>
            </p:cNvSpPr>
            <p:nvPr/>
          </p:nvSpPr>
          <p:spPr bwMode="auto">
            <a:xfrm>
              <a:off x="2984" y="1884"/>
              <a:ext cx="1101" cy="752"/>
            </a:xfrm>
            <a:custGeom>
              <a:avLst/>
              <a:gdLst/>
              <a:ahLst/>
              <a:cxnLst>
                <a:cxn ang="0">
                  <a:pos x="0" y="610"/>
                </a:cxn>
                <a:cxn ang="0">
                  <a:pos x="671" y="0"/>
                </a:cxn>
                <a:cxn ang="0">
                  <a:pos x="687" y="15"/>
                </a:cxn>
                <a:cxn ang="0">
                  <a:pos x="694" y="23"/>
                </a:cxn>
                <a:cxn ang="0">
                  <a:pos x="702" y="38"/>
                </a:cxn>
                <a:cxn ang="0">
                  <a:pos x="717" y="54"/>
                </a:cxn>
                <a:cxn ang="0">
                  <a:pos x="725" y="62"/>
                </a:cxn>
                <a:cxn ang="0">
                  <a:pos x="733" y="77"/>
                </a:cxn>
                <a:cxn ang="0">
                  <a:pos x="741" y="85"/>
                </a:cxn>
                <a:cxn ang="0">
                  <a:pos x="756" y="100"/>
                </a:cxn>
                <a:cxn ang="0">
                  <a:pos x="764" y="116"/>
                </a:cxn>
                <a:cxn ang="0">
                  <a:pos x="771" y="131"/>
                </a:cxn>
                <a:cxn ang="0">
                  <a:pos x="779" y="139"/>
                </a:cxn>
                <a:cxn ang="0">
                  <a:pos x="787" y="154"/>
                </a:cxn>
                <a:cxn ang="0">
                  <a:pos x="795" y="170"/>
                </a:cxn>
                <a:cxn ang="0">
                  <a:pos x="802" y="185"/>
                </a:cxn>
                <a:cxn ang="0">
                  <a:pos x="810" y="201"/>
                </a:cxn>
                <a:cxn ang="0">
                  <a:pos x="818" y="208"/>
                </a:cxn>
                <a:cxn ang="0">
                  <a:pos x="825" y="224"/>
                </a:cxn>
                <a:cxn ang="0">
                  <a:pos x="833" y="239"/>
                </a:cxn>
                <a:cxn ang="0">
                  <a:pos x="833" y="255"/>
                </a:cxn>
                <a:cxn ang="0">
                  <a:pos x="841" y="270"/>
                </a:cxn>
                <a:cxn ang="0">
                  <a:pos x="849" y="286"/>
                </a:cxn>
                <a:cxn ang="0">
                  <a:pos x="856" y="301"/>
                </a:cxn>
                <a:cxn ang="0">
                  <a:pos x="856" y="316"/>
                </a:cxn>
                <a:cxn ang="0">
                  <a:pos x="864" y="332"/>
                </a:cxn>
                <a:cxn ang="0">
                  <a:pos x="872" y="347"/>
                </a:cxn>
                <a:cxn ang="0">
                  <a:pos x="872" y="363"/>
                </a:cxn>
                <a:cxn ang="0">
                  <a:pos x="879" y="378"/>
                </a:cxn>
                <a:cxn ang="0">
                  <a:pos x="879" y="394"/>
                </a:cxn>
                <a:cxn ang="0">
                  <a:pos x="887" y="409"/>
                </a:cxn>
                <a:cxn ang="0">
                  <a:pos x="887" y="425"/>
                </a:cxn>
                <a:cxn ang="0">
                  <a:pos x="895" y="440"/>
                </a:cxn>
                <a:cxn ang="0">
                  <a:pos x="895" y="455"/>
                </a:cxn>
                <a:cxn ang="0">
                  <a:pos x="895" y="471"/>
                </a:cxn>
                <a:cxn ang="0">
                  <a:pos x="903" y="486"/>
                </a:cxn>
                <a:cxn ang="0">
                  <a:pos x="903" y="502"/>
                </a:cxn>
                <a:cxn ang="0">
                  <a:pos x="903" y="517"/>
                </a:cxn>
                <a:cxn ang="0">
                  <a:pos x="903" y="533"/>
                </a:cxn>
                <a:cxn ang="0">
                  <a:pos x="910" y="548"/>
                </a:cxn>
                <a:cxn ang="0">
                  <a:pos x="910" y="563"/>
                </a:cxn>
                <a:cxn ang="0">
                  <a:pos x="910" y="579"/>
                </a:cxn>
                <a:cxn ang="0">
                  <a:pos x="910" y="594"/>
                </a:cxn>
                <a:cxn ang="0">
                  <a:pos x="910" y="610"/>
                </a:cxn>
                <a:cxn ang="0">
                  <a:pos x="0" y="610"/>
                </a:cxn>
              </a:cxnLst>
              <a:rect l="0" t="0" r="r" b="b"/>
              <a:pathLst>
                <a:path w="910" h="610">
                  <a:moveTo>
                    <a:pt x="0" y="610"/>
                  </a:moveTo>
                  <a:lnTo>
                    <a:pt x="671" y="0"/>
                  </a:lnTo>
                  <a:lnTo>
                    <a:pt x="687" y="15"/>
                  </a:lnTo>
                  <a:lnTo>
                    <a:pt x="694" y="23"/>
                  </a:lnTo>
                  <a:lnTo>
                    <a:pt x="702" y="38"/>
                  </a:lnTo>
                  <a:lnTo>
                    <a:pt x="717" y="54"/>
                  </a:lnTo>
                  <a:lnTo>
                    <a:pt x="725" y="62"/>
                  </a:lnTo>
                  <a:lnTo>
                    <a:pt x="733" y="77"/>
                  </a:lnTo>
                  <a:lnTo>
                    <a:pt x="741" y="85"/>
                  </a:lnTo>
                  <a:lnTo>
                    <a:pt x="756" y="100"/>
                  </a:lnTo>
                  <a:lnTo>
                    <a:pt x="764" y="116"/>
                  </a:lnTo>
                  <a:lnTo>
                    <a:pt x="771" y="131"/>
                  </a:lnTo>
                  <a:lnTo>
                    <a:pt x="779" y="139"/>
                  </a:lnTo>
                  <a:lnTo>
                    <a:pt x="787" y="154"/>
                  </a:lnTo>
                  <a:lnTo>
                    <a:pt x="795" y="170"/>
                  </a:lnTo>
                  <a:lnTo>
                    <a:pt x="802" y="185"/>
                  </a:lnTo>
                  <a:lnTo>
                    <a:pt x="810" y="201"/>
                  </a:lnTo>
                  <a:lnTo>
                    <a:pt x="818" y="208"/>
                  </a:lnTo>
                  <a:lnTo>
                    <a:pt x="825" y="224"/>
                  </a:lnTo>
                  <a:lnTo>
                    <a:pt x="833" y="239"/>
                  </a:lnTo>
                  <a:lnTo>
                    <a:pt x="833" y="255"/>
                  </a:lnTo>
                  <a:lnTo>
                    <a:pt x="841" y="270"/>
                  </a:lnTo>
                  <a:lnTo>
                    <a:pt x="849" y="286"/>
                  </a:lnTo>
                  <a:lnTo>
                    <a:pt x="856" y="301"/>
                  </a:lnTo>
                  <a:lnTo>
                    <a:pt x="856" y="316"/>
                  </a:lnTo>
                  <a:lnTo>
                    <a:pt x="864" y="332"/>
                  </a:lnTo>
                  <a:lnTo>
                    <a:pt x="872" y="347"/>
                  </a:lnTo>
                  <a:lnTo>
                    <a:pt x="872" y="363"/>
                  </a:lnTo>
                  <a:lnTo>
                    <a:pt x="879" y="378"/>
                  </a:lnTo>
                  <a:lnTo>
                    <a:pt x="879" y="394"/>
                  </a:lnTo>
                  <a:lnTo>
                    <a:pt x="887" y="409"/>
                  </a:lnTo>
                  <a:lnTo>
                    <a:pt x="887" y="425"/>
                  </a:lnTo>
                  <a:lnTo>
                    <a:pt x="895" y="440"/>
                  </a:lnTo>
                  <a:lnTo>
                    <a:pt x="895" y="455"/>
                  </a:lnTo>
                  <a:lnTo>
                    <a:pt x="895" y="471"/>
                  </a:lnTo>
                  <a:lnTo>
                    <a:pt x="903" y="486"/>
                  </a:lnTo>
                  <a:lnTo>
                    <a:pt x="903" y="502"/>
                  </a:lnTo>
                  <a:lnTo>
                    <a:pt x="903" y="517"/>
                  </a:lnTo>
                  <a:lnTo>
                    <a:pt x="903" y="533"/>
                  </a:lnTo>
                  <a:lnTo>
                    <a:pt x="910" y="548"/>
                  </a:lnTo>
                  <a:lnTo>
                    <a:pt x="910" y="563"/>
                  </a:lnTo>
                  <a:lnTo>
                    <a:pt x="910" y="579"/>
                  </a:lnTo>
                  <a:lnTo>
                    <a:pt x="910" y="594"/>
                  </a:lnTo>
                  <a:lnTo>
                    <a:pt x="910" y="610"/>
                  </a:lnTo>
                  <a:lnTo>
                    <a:pt x="0" y="61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7015" name="Freeform 7"/>
            <p:cNvSpPr>
              <a:spLocks/>
            </p:cNvSpPr>
            <p:nvPr/>
          </p:nvSpPr>
          <p:spPr bwMode="auto">
            <a:xfrm>
              <a:off x="2984" y="1559"/>
              <a:ext cx="812" cy="1077"/>
            </a:xfrm>
            <a:custGeom>
              <a:avLst/>
              <a:gdLst/>
              <a:ahLst/>
              <a:cxnLst>
                <a:cxn ang="0">
                  <a:pos x="671" y="263"/>
                </a:cxn>
                <a:cxn ang="0">
                  <a:pos x="663" y="255"/>
                </a:cxn>
                <a:cxn ang="0">
                  <a:pos x="656" y="240"/>
                </a:cxn>
                <a:cxn ang="0">
                  <a:pos x="640" y="232"/>
                </a:cxn>
                <a:cxn ang="0">
                  <a:pos x="633" y="217"/>
                </a:cxn>
                <a:cxn ang="0">
                  <a:pos x="617" y="209"/>
                </a:cxn>
                <a:cxn ang="0">
                  <a:pos x="609" y="193"/>
                </a:cxn>
                <a:cxn ang="0">
                  <a:pos x="594" y="186"/>
                </a:cxn>
                <a:cxn ang="0">
                  <a:pos x="586" y="178"/>
                </a:cxn>
                <a:cxn ang="0">
                  <a:pos x="571" y="163"/>
                </a:cxn>
                <a:cxn ang="0">
                  <a:pos x="555" y="155"/>
                </a:cxn>
                <a:cxn ang="0">
                  <a:pos x="548" y="147"/>
                </a:cxn>
                <a:cxn ang="0">
                  <a:pos x="532" y="139"/>
                </a:cxn>
                <a:cxn ang="0">
                  <a:pos x="517" y="124"/>
                </a:cxn>
                <a:cxn ang="0">
                  <a:pos x="509" y="116"/>
                </a:cxn>
                <a:cxn ang="0">
                  <a:pos x="494" y="108"/>
                </a:cxn>
                <a:cxn ang="0">
                  <a:pos x="478" y="101"/>
                </a:cxn>
                <a:cxn ang="0">
                  <a:pos x="463" y="93"/>
                </a:cxn>
                <a:cxn ang="0">
                  <a:pos x="455" y="85"/>
                </a:cxn>
                <a:cxn ang="0">
                  <a:pos x="440" y="78"/>
                </a:cxn>
                <a:cxn ang="0">
                  <a:pos x="424" y="70"/>
                </a:cxn>
                <a:cxn ang="0">
                  <a:pos x="409" y="62"/>
                </a:cxn>
                <a:cxn ang="0">
                  <a:pos x="393" y="54"/>
                </a:cxn>
                <a:cxn ang="0">
                  <a:pos x="386" y="47"/>
                </a:cxn>
                <a:cxn ang="0">
                  <a:pos x="370" y="39"/>
                </a:cxn>
                <a:cxn ang="0">
                  <a:pos x="355" y="31"/>
                </a:cxn>
                <a:cxn ang="0">
                  <a:pos x="339" y="31"/>
                </a:cxn>
                <a:cxn ang="0">
                  <a:pos x="324" y="24"/>
                </a:cxn>
                <a:cxn ang="0">
                  <a:pos x="308" y="16"/>
                </a:cxn>
                <a:cxn ang="0">
                  <a:pos x="293" y="8"/>
                </a:cxn>
                <a:cxn ang="0">
                  <a:pos x="278" y="8"/>
                </a:cxn>
                <a:cxn ang="0">
                  <a:pos x="262" y="0"/>
                </a:cxn>
                <a:cxn ang="0">
                  <a:pos x="247" y="0"/>
                </a:cxn>
                <a:cxn ang="0">
                  <a:pos x="0" y="873"/>
                </a:cxn>
                <a:cxn ang="0">
                  <a:pos x="671" y="263"/>
                </a:cxn>
              </a:cxnLst>
              <a:rect l="0" t="0" r="r" b="b"/>
              <a:pathLst>
                <a:path w="671" h="873">
                  <a:moveTo>
                    <a:pt x="671" y="263"/>
                  </a:moveTo>
                  <a:lnTo>
                    <a:pt x="663" y="255"/>
                  </a:lnTo>
                  <a:lnTo>
                    <a:pt x="656" y="240"/>
                  </a:lnTo>
                  <a:lnTo>
                    <a:pt x="640" y="232"/>
                  </a:lnTo>
                  <a:lnTo>
                    <a:pt x="633" y="217"/>
                  </a:lnTo>
                  <a:lnTo>
                    <a:pt x="617" y="209"/>
                  </a:lnTo>
                  <a:lnTo>
                    <a:pt x="609" y="193"/>
                  </a:lnTo>
                  <a:lnTo>
                    <a:pt x="594" y="186"/>
                  </a:lnTo>
                  <a:lnTo>
                    <a:pt x="586" y="178"/>
                  </a:lnTo>
                  <a:lnTo>
                    <a:pt x="571" y="163"/>
                  </a:lnTo>
                  <a:lnTo>
                    <a:pt x="555" y="155"/>
                  </a:lnTo>
                  <a:lnTo>
                    <a:pt x="548" y="147"/>
                  </a:lnTo>
                  <a:lnTo>
                    <a:pt x="532" y="139"/>
                  </a:lnTo>
                  <a:lnTo>
                    <a:pt x="517" y="124"/>
                  </a:lnTo>
                  <a:lnTo>
                    <a:pt x="509" y="116"/>
                  </a:lnTo>
                  <a:lnTo>
                    <a:pt x="494" y="108"/>
                  </a:lnTo>
                  <a:lnTo>
                    <a:pt x="478" y="101"/>
                  </a:lnTo>
                  <a:lnTo>
                    <a:pt x="463" y="93"/>
                  </a:lnTo>
                  <a:lnTo>
                    <a:pt x="455" y="85"/>
                  </a:lnTo>
                  <a:lnTo>
                    <a:pt x="440" y="78"/>
                  </a:lnTo>
                  <a:lnTo>
                    <a:pt x="424" y="70"/>
                  </a:lnTo>
                  <a:lnTo>
                    <a:pt x="409" y="62"/>
                  </a:lnTo>
                  <a:lnTo>
                    <a:pt x="393" y="54"/>
                  </a:lnTo>
                  <a:lnTo>
                    <a:pt x="386" y="47"/>
                  </a:lnTo>
                  <a:lnTo>
                    <a:pt x="370" y="39"/>
                  </a:lnTo>
                  <a:lnTo>
                    <a:pt x="355" y="31"/>
                  </a:lnTo>
                  <a:lnTo>
                    <a:pt x="339" y="31"/>
                  </a:lnTo>
                  <a:lnTo>
                    <a:pt x="324" y="24"/>
                  </a:lnTo>
                  <a:lnTo>
                    <a:pt x="308" y="16"/>
                  </a:lnTo>
                  <a:lnTo>
                    <a:pt x="293" y="8"/>
                  </a:lnTo>
                  <a:lnTo>
                    <a:pt x="278" y="8"/>
                  </a:lnTo>
                  <a:lnTo>
                    <a:pt x="262" y="0"/>
                  </a:lnTo>
                  <a:lnTo>
                    <a:pt x="247" y="0"/>
                  </a:lnTo>
                  <a:lnTo>
                    <a:pt x="0" y="873"/>
                  </a:lnTo>
                  <a:lnTo>
                    <a:pt x="671" y="263"/>
                  </a:lnTo>
                  <a:close/>
                </a:path>
              </a:pathLst>
            </a:cu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7373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7016" name="Freeform 8"/>
            <p:cNvSpPr>
              <a:spLocks/>
            </p:cNvSpPr>
            <p:nvPr/>
          </p:nvSpPr>
          <p:spPr bwMode="auto">
            <a:xfrm>
              <a:off x="2984" y="1559"/>
              <a:ext cx="812" cy="1077"/>
            </a:xfrm>
            <a:custGeom>
              <a:avLst/>
              <a:gdLst/>
              <a:ahLst/>
              <a:cxnLst>
                <a:cxn ang="0">
                  <a:pos x="0" y="873"/>
                </a:cxn>
                <a:cxn ang="0">
                  <a:pos x="247" y="0"/>
                </a:cxn>
                <a:cxn ang="0">
                  <a:pos x="262" y="0"/>
                </a:cxn>
                <a:cxn ang="0">
                  <a:pos x="278" y="8"/>
                </a:cxn>
                <a:cxn ang="0">
                  <a:pos x="293" y="8"/>
                </a:cxn>
                <a:cxn ang="0">
                  <a:pos x="308" y="16"/>
                </a:cxn>
                <a:cxn ang="0">
                  <a:pos x="324" y="24"/>
                </a:cxn>
                <a:cxn ang="0">
                  <a:pos x="339" y="31"/>
                </a:cxn>
                <a:cxn ang="0">
                  <a:pos x="355" y="31"/>
                </a:cxn>
                <a:cxn ang="0">
                  <a:pos x="370" y="39"/>
                </a:cxn>
                <a:cxn ang="0">
                  <a:pos x="386" y="47"/>
                </a:cxn>
                <a:cxn ang="0">
                  <a:pos x="393" y="54"/>
                </a:cxn>
                <a:cxn ang="0">
                  <a:pos x="409" y="62"/>
                </a:cxn>
                <a:cxn ang="0">
                  <a:pos x="424" y="70"/>
                </a:cxn>
                <a:cxn ang="0">
                  <a:pos x="440" y="78"/>
                </a:cxn>
                <a:cxn ang="0">
                  <a:pos x="455" y="85"/>
                </a:cxn>
                <a:cxn ang="0">
                  <a:pos x="463" y="93"/>
                </a:cxn>
                <a:cxn ang="0">
                  <a:pos x="478" y="101"/>
                </a:cxn>
                <a:cxn ang="0">
                  <a:pos x="494" y="108"/>
                </a:cxn>
                <a:cxn ang="0">
                  <a:pos x="509" y="116"/>
                </a:cxn>
                <a:cxn ang="0">
                  <a:pos x="517" y="124"/>
                </a:cxn>
                <a:cxn ang="0">
                  <a:pos x="532" y="139"/>
                </a:cxn>
                <a:cxn ang="0">
                  <a:pos x="548" y="147"/>
                </a:cxn>
                <a:cxn ang="0">
                  <a:pos x="555" y="155"/>
                </a:cxn>
                <a:cxn ang="0">
                  <a:pos x="571" y="163"/>
                </a:cxn>
                <a:cxn ang="0">
                  <a:pos x="586" y="178"/>
                </a:cxn>
                <a:cxn ang="0">
                  <a:pos x="594" y="186"/>
                </a:cxn>
                <a:cxn ang="0">
                  <a:pos x="609" y="193"/>
                </a:cxn>
                <a:cxn ang="0">
                  <a:pos x="617" y="209"/>
                </a:cxn>
                <a:cxn ang="0">
                  <a:pos x="633" y="217"/>
                </a:cxn>
                <a:cxn ang="0">
                  <a:pos x="640" y="232"/>
                </a:cxn>
                <a:cxn ang="0">
                  <a:pos x="656" y="240"/>
                </a:cxn>
                <a:cxn ang="0">
                  <a:pos x="663" y="255"/>
                </a:cxn>
                <a:cxn ang="0">
                  <a:pos x="671" y="263"/>
                </a:cxn>
                <a:cxn ang="0">
                  <a:pos x="0" y="873"/>
                </a:cxn>
              </a:cxnLst>
              <a:rect l="0" t="0" r="r" b="b"/>
              <a:pathLst>
                <a:path w="671" h="873">
                  <a:moveTo>
                    <a:pt x="0" y="873"/>
                  </a:moveTo>
                  <a:lnTo>
                    <a:pt x="247" y="0"/>
                  </a:lnTo>
                  <a:lnTo>
                    <a:pt x="262" y="0"/>
                  </a:lnTo>
                  <a:lnTo>
                    <a:pt x="278" y="8"/>
                  </a:lnTo>
                  <a:lnTo>
                    <a:pt x="293" y="8"/>
                  </a:lnTo>
                  <a:lnTo>
                    <a:pt x="308" y="16"/>
                  </a:lnTo>
                  <a:lnTo>
                    <a:pt x="324" y="24"/>
                  </a:lnTo>
                  <a:lnTo>
                    <a:pt x="339" y="31"/>
                  </a:lnTo>
                  <a:lnTo>
                    <a:pt x="355" y="31"/>
                  </a:lnTo>
                  <a:lnTo>
                    <a:pt x="370" y="39"/>
                  </a:lnTo>
                  <a:lnTo>
                    <a:pt x="386" y="47"/>
                  </a:lnTo>
                  <a:lnTo>
                    <a:pt x="393" y="54"/>
                  </a:lnTo>
                  <a:lnTo>
                    <a:pt x="409" y="62"/>
                  </a:lnTo>
                  <a:lnTo>
                    <a:pt x="424" y="70"/>
                  </a:lnTo>
                  <a:lnTo>
                    <a:pt x="440" y="78"/>
                  </a:lnTo>
                  <a:lnTo>
                    <a:pt x="455" y="85"/>
                  </a:lnTo>
                  <a:lnTo>
                    <a:pt x="463" y="93"/>
                  </a:lnTo>
                  <a:lnTo>
                    <a:pt x="478" y="101"/>
                  </a:lnTo>
                  <a:lnTo>
                    <a:pt x="494" y="108"/>
                  </a:lnTo>
                  <a:lnTo>
                    <a:pt x="509" y="116"/>
                  </a:lnTo>
                  <a:lnTo>
                    <a:pt x="517" y="124"/>
                  </a:lnTo>
                  <a:lnTo>
                    <a:pt x="532" y="139"/>
                  </a:lnTo>
                  <a:lnTo>
                    <a:pt x="548" y="147"/>
                  </a:lnTo>
                  <a:lnTo>
                    <a:pt x="555" y="155"/>
                  </a:lnTo>
                  <a:lnTo>
                    <a:pt x="571" y="163"/>
                  </a:lnTo>
                  <a:lnTo>
                    <a:pt x="586" y="178"/>
                  </a:lnTo>
                  <a:lnTo>
                    <a:pt x="594" y="186"/>
                  </a:lnTo>
                  <a:lnTo>
                    <a:pt x="609" y="193"/>
                  </a:lnTo>
                  <a:lnTo>
                    <a:pt x="617" y="209"/>
                  </a:lnTo>
                  <a:lnTo>
                    <a:pt x="633" y="217"/>
                  </a:lnTo>
                  <a:lnTo>
                    <a:pt x="640" y="232"/>
                  </a:lnTo>
                  <a:lnTo>
                    <a:pt x="656" y="240"/>
                  </a:lnTo>
                  <a:lnTo>
                    <a:pt x="663" y="255"/>
                  </a:lnTo>
                  <a:lnTo>
                    <a:pt x="671" y="263"/>
                  </a:lnTo>
                  <a:lnTo>
                    <a:pt x="0" y="873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7017" name="Freeform 9"/>
            <p:cNvSpPr>
              <a:spLocks/>
            </p:cNvSpPr>
            <p:nvPr/>
          </p:nvSpPr>
          <p:spPr bwMode="auto">
            <a:xfrm>
              <a:off x="2620" y="1512"/>
              <a:ext cx="663" cy="1124"/>
            </a:xfrm>
            <a:custGeom>
              <a:avLst/>
              <a:gdLst/>
              <a:ahLst/>
              <a:cxnLst>
                <a:cxn ang="0">
                  <a:pos x="548" y="38"/>
                </a:cxn>
                <a:cxn ang="0">
                  <a:pos x="532" y="31"/>
                </a:cxn>
                <a:cxn ang="0">
                  <a:pos x="517" y="31"/>
                </a:cxn>
                <a:cxn ang="0">
                  <a:pos x="501" y="23"/>
                </a:cxn>
                <a:cxn ang="0">
                  <a:pos x="486" y="23"/>
                </a:cxn>
                <a:cxn ang="0">
                  <a:pos x="471" y="15"/>
                </a:cxn>
                <a:cxn ang="0">
                  <a:pos x="455" y="15"/>
                </a:cxn>
                <a:cxn ang="0">
                  <a:pos x="440" y="15"/>
                </a:cxn>
                <a:cxn ang="0">
                  <a:pos x="424" y="8"/>
                </a:cxn>
                <a:cxn ang="0">
                  <a:pos x="409" y="8"/>
                </a:cxn>
                <a:cxn ang="0">
                  <a:pos x="393" y="8"/>
                </a:cxn>
                <a:cxn ang="0">
                  <a:pos x="378" y="0"/>
                </a:cxn>
                <a:cxn ang="0">
                  <a:pos x="363" y="0"/>
                </a:cxn>
                <a:cxn ang="0">
                  <a:pos x="347" y="0"/>
                </a:cxn>
                <a:cxn ang="0">
                  <a:pos x="332" y="0"/>
                </a:cxn>
                <a:cxn ang="0">
                  <a:pos x="316" y="0"/>
                </a:cxn>
                <a:cxn ang="0">
                  <a:pos x="301" y="0"/>
                </a:cxn>
                <a:cxn ang="0">
                  <a:pos x="278" y="0"/>
                </a:cxn>
                <a:cxn ang="0">
                  <a:pos x="262" y="0"/>
                </a:cxn>
                <a:cxn ang="0">
                  <a:pos x="247" y="0"/>
                </a:cxn>
                <a:cxn ang="0">
                  <a:pos x="231" y="0"/>
                </a:cxn>
                <a:cxn ang="0">
                  <a:pos x="216" y="0"/>
                </a:cxn>
                <a:cxn ang="0">
                  <a:pos x="201" y="8"/>
                </a:cxn>
                <a:cxn ang="0">
                  <a:pos x="185" y="8"/>
                </a:cxn>
                <a:cxn ang="0">
                  <a:pos x="170" y="8"/>
                </a:cxn>
                <a:cxn ang="0">
                  <a:pos x="154" y="15"/>
                </a:cxn>
                <a:cxn ang="0">
                  <a:pos x="139" y="15"/>
                </a:cxn>
                <a:cxn ang="0">
                  <a:pos x="123" y="15"/>
                </a:cxn>
                <a:cxn ang="0">
                  <a:pos x="108" y="23"/>
                </a:cxn>
                <a:cxn ang="0">
                  <a:pos x="92" y="23"/>
                </a:cxn>
                <a:cxn ang="0">
                  <a:pos x="77" y="31"/>
                </a:cxn>
                <a:cxn ang="0">
                  <a:pos x="62" y="31"/>
                </a:cxn>
                <a:cxn ang="0">
                  <a:pos x="46" y="38"/>
                </a:cxn>
                <a:cxn ang="0">
                  <a:pos x="31" y="38"/>
                </a:cxn>
                <a:cxn ang="0">
                  <a:pos x="15" y="46"/>
                </a:cxn>
                <a:cxn ang="0">
                  <a:pos x="0" y="46"/>
                </a:cxn>
                <a:cxn ang="0">
                  <a:pos x="301" y="911"/>
                </a:cxn>
                <a:cxn ang="0">
                  <a:pos x="548" y="38"/>
                </a:cxn>
              </a:cxnLst>
              <a:rect l="0" t="0" r="r" b="b"/>
              <a:pathLst>
                <a:path w="548" h="911">
                  <a:moveTo>
                    <a:pt x="548" y="38"/>
                  </a:moveTo>
                  <a:lnTo>
                    <a:pt x="532" y="31"/>
                  </a:lnTo>
                  <a:lnTo>
                    <a:pt x="517" y="31"/>
                  </a:lnTo>
                  <a:lnTo>
                    <a:pt x="501" y="23"/>
                  </a:lnTo>
                  <a:lnTo>
                    <a:pt x="486" y="23"/>
                  </a:lnTo>
                  <a:lnTo>
                    <a:pt x="471" y="15"/>
                  </a:lnTo>
                  <a:lnTo>
                    <a:pt x="455" y="15"/>
                  </a:lnTo>
                  <a:lnTo>
                    <a:pt x="440" y="15"/>
                  </a:lnTo>
                  <a:lnTo>
                    <a:pt x="424" y="8"/>
                  </a:lnTo>
                  <a:lnTo>
                    <a:pt x="409" y="8"/>
                  </a:lnTo>
                  <a:lnTo>
                    <a:pt x="393" y="8"/>
                  </a:lnTo>
                  <a:lnTo>
                    <a:pt x="378" y="0"/>
                  </a:lnTo>
                  <a:lnTo>
                    <a:pt x="363" y="0"/>
                  </a:lnTo>
                  <a:lnTo>
                    <a:pt x="347" y="0"/>
                  </a:lnTo>
                  <a:lnTo>
                    <a:pt x="332" y="0"/>
                  </a:lnTo>
                  <a:lnTo>
                    <a:pt x="316" y="0"/>
                  </a:lnTo>
                  <a:lnTo>
                    <a:pt x="301" y="0"/>
                  </a:lnTo>
                  <a:lnTo>
                    <a:pt x="278" y="0"/>
                  </a:lnTo>
                  <a:lnTo>
                    <a:pt x="262" y="0"/>
                  </a:lnTo>
                  <a:lnTo>
                    <a:pt x="247" y="0"/>
                  </a:lnTo>
                  <a:lnTo>
                    <a:pt x="231" y="0"/>
                  </a:lnTo>
                  <a:lnTo>
                    <a:pt x="216" y="0"/>
                  </a:lnTo>
                  <a:lnTo>
                    <a:pt x="201" y="8"/>
                  </a:lnTo>
                  <a:lnTo>
                    <a:pt x="185" y="8"/>
                  </a:lnTo>
                  <a:lnTo>
                    <a:pt x="170" y="8"/>
                  </a:lnTo>
                  <a:lnTo>
                    <a:pt x="154" y="15"/>
                  </a:lnTo>
                  <a:lnTo>
                    <a:pt x="139" y="15"/>
                  </a:lnTo>
                  <a:lnTo>
                    <a:pt x="123" y="15"/>
                  </a:lnTo>
                  <a:lnTo>
                    <a:pt x="108" y="23"/>
                  </a:lnTo>
                  <a:lnTo>
                    <a:pt x="92" y="23"/>
                  </a:lnTo>
                  <a:lnTo>
                    <a:pt x="77" y="31"/>
                  </a:lnTo>
                  <a:lnTo>
                    <a:pt x="62" y="31"/>
                  </a:lnTo>
                  <a:lnTo>
                    <a:pt x="46" y="38"/>
                  </a:lnTo>
                  <a:lnTo>
                    <a:pt x="31" y="38"/>
                  </a:lnTo>
                  <a:lnTo>
                    <a:pt x="15" y="46"/>
                  </a:lnTo>
                  <a:lnTo>
                    <a:pt x="0" y="46"/>
                  </a:lnTo>
                  <a:lnTo>
                    <a:pt x="301" y="911"/>
                  </a:lnTo>
                  <a:lnTo>
                    <a:pt x="548" y="38"/>
                  </a:lnTo>
                  <a:close/>
                </a:path>
              </a:pathLst>
            </a:custGeom>
            <a:gradFill rotWithShape="1">
              <a:gsLst>
                <a:gs pos="0">
                  <a:srgbClr val="336699"/>
                </a:gs>
                <a:gs pos="100000">
                  <a:srgbClr val="33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9B9BC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7018" name="Freeform 10"/>
            <p:cNvSpPr>
              <a:spLocks/>
            </p:cNvSpPr>
            <p:nvPr/>
          </p:nvSpPr>
          <p:spPr bwMode="auto">
            <a:xfrm>
              <a:off x="2620" y="1512"/>
              <a:ext cx="663" cy="1124"/>
            </a:xfrm>
            <a:custGeom>
              <a:avLst/>
              <a:gdLst/>
              <a:ahLst/>
              <a:cxnLst>
                <a:cxn ang="0">
                  <a:pos x="301" y="911"/>
                </a:cxn>
                <a:cxn ang="0">
                  <a:pos x="0" y="46"/>
                </a:cxn>
                <a:cxn ang="0">
                  <a:pos x="15" y="46"/>
                </a:cxn>
                <a:cxn ang="0">
                  <a:pos x="31" y="38"/>
                </a:cxn>
                <a:cxn ang="0">
                  <a:pos x="46" y="38"/>
                </a:cxn>
                <a:cxn ang="0">
                  <a:pos x="62" y="31"/>
                </a:cxn>
                <a:cxn ang="0">
                  <a:pos x="77" y="31"/>
                </a:cxn>
                <a:cxn ang="0">
                  <a:pos x="92" y="23"/>
                </a:cxn>
                <a:cxn ang="0">
                  <a:pos x="108" y="23"/>
                </a:cxn>
                <a:cxn ang="0">
                  <a:pos x="123" y="15"/>
                </a:cxn>
                <a:cxn ang="0">
                  <a:pos x="139" y="15"/>
                </a:cxn>
                <a:cxn ang="0">
                  <a:pos x="154" y="15"/>
                </a:cxn>
                <a:cxn ang="0">
                  <a:pos x="170" y="8"/>
                </a:cxn>
                <a:cxn ang="0">
                  <a:pos x="185" y="8"/>
                </a:cxn>
                <a:cxn ang="0">
                  <a:pos x="201" y="8"/>
                </a:cxn>
                <a:cxn ang="0">
                  <a:pos x="216" y="0"/>
                </a:cxn>
                <a:cxn ang="0">
                  <a:pos x="231" y="0"/>
                </a:cxn>
                <a:cxn ang="0">
                  <a:pos x="247" y="0"/>
                </a:cxn>
                <a:cxn ang="0">
                  <a:pos x="262" y="0"/>
                </a:cxn>
                <a:cxn ang="0">
                  <a:pos x="278" y="0"/>
                </a:cxn>
                <a:cxn ang="0">
                  <a:pos x="301" y="0"/>
                </a:cxn>
                <a:cxn ang="0">
                  <a:pos x="316" y="0"/>
                </a:cxn>
                <a:cxn ang="0">
                  <a:pos x="332" y="0"/>
                </a:cxn>
                <a:cxn ang="0">
                  <a:pos x="347" y="0"/>
                </a:cxn>
                <a:cxn ang="0">
                  <a:pos x="363" y="0"/>
                </a:cxn>
                <a:cxn ang="0">
                  <a:pos x="378" y="0"/>
                </a:cxn>
                <a:cxn ang="0">
                  <a:pos x="393" y="8"/>
                </a:cxn>
                <a:cxn ang="0">
                  <a:pos x="409" y="8"/>
                </a:cxn>
                <a:cxn ang="0">
                  <a:pos x="424" y="8"/>
                </a:cxn>
                <a:cxn ang="0">
                  <a:pos x="440" y="15"/>
                </a:cxn>
                <a:cxn ang="0">
                  <a:pos x="455" y="15"/>
                </a:cxn>
                <a:cxn ang="0">
                  <a:pos x="471" y="15"/>
                </a:cxn>
                <a:cxn ang="0">
                  <a:pos x="486" y="23"/>
                </a:cxn>
                <a:cxn ang="0">
                  <a:pos x="501" y="23"/>
                </a:cxn>
                <a:cxn ang="0">
                  <a:pos x="517" y="31"/>
                </a:cxn>
                <a:cxn ang="0">
                  <a:pos x="532" y="31"/>
                </a:cxn>
                <a:cxn ang="0">
                  <a:pos x="548" y="38"/>
                </a:cxn>
                <a:cxn ang="0">
                  <a:pos x="301" y="911"/>
                </a:cxn>
              </a:cxnLst>
              <a:rect l="0" t="0" r="r" b="b"/>
              <a:pathLst>
                <a:path w="548" h="911">
                  <a:moveTo>
                    <a:pt x="301" y="911"/>
                  </a:moveTo>
                  <a:lnTo>
                    <a:pt x="0" y="46"/>
                  </a:lnTo>
                  <a:lnTo>
                    <a:pt x="15" y="46"/>
                  </a:lnTo>
                  <a:lnTo>
                    <a:pt x="31" y="38"/>
                  </a:lnTo>
                  <a:lnTo>
                    <a:pt x="46" y="38"/>
                  </a:lnTo>
                  <a:lnTo>
                    <a:pt x="62" y="31"/>
                  </a:lnTo>
                  <a:lnTo>
                    <a:pt x="77" y="31"/>
                  </a:lnTo>
                  <a:lnTo>
                    <a:pt x="92" y="23"/>
                  </a:lnTo>
                  <a:lnTo>
                    <a:pt x="108" y="23"/>
                  </a:lnTo>
                  <a:lnTo>
                    <a:pt x="123" y="15"/>
                  </a:lnTo>
                  <a:lnTo>
                    <a:pt x="139" y="15"/>
                  </a:lnTo>
                  <a:lnTo>
                    <a:pt x="154" y="15"/>
                  </a:lnTo>
                  <a:lnTo>
                    <a:pt x="170" y="8"/>
                  </a:lnTo>
                  <a:lnTo>
                    <a:pt x="185" y="8"/>
                  </a:lnTo>
                  <a:lnTo>
                    <a:pt x="201" y="8"/>
                  </a:lnTo>
                  <a:lnTo>
                    <a:pt x="216" y="0"/>
                  </a:lnTo>
                  <a:lnTo>
                    <a:pt x="231" y="0"/>
                  </a:lnTo>
                  <a:lnTo>
                    <a:pt x="247" y="0"/>
                  </a:lnTo>
                  <a:lnTo>
                    <a:pt x="262" y="0"/>
                  </a:lnTo>
                  <a:lnTo>
                    <a:pt x="278" y="0"/>
                  </a:lnTo>
                  <a:lnTo>
                    <a:pt x="301" y="0"/>
                  </a:lnTo>
                  <a:lnTo>
                    <a:pt x="316" y="0"/>
                  </a:lnTo>
                  <a:lnTo>
                    <a:pt x="332" y="0"/>
                  </a:lnTo>
                  <a:lnTo>
                    <a:pt x="347" y="0"/>
                  </a:lnTo>
                  <a:lnTo>
                    <a:pt x="363" y="0"/>
                  </a:lnTo>
                  <a:lnTo>
                    <a:pt x="378" y="0"/>
                  </a:lnTo>
                  <a:lnTo>
                    <a:pt x="393" y="8"/>
                  </a:lnTo>
                  <a:lnTo>
                    <a:pt x="409" y="8"/>
                  </a:lnTo>
                  <a:lnTo>
                    <a:pt x="424" y="8"/>
                  </a:lnTo>
                  <a:lnTo>
                    <a:pt x="440" y="15"/>
                  </a:lnTo>
                  <a:lnTo>
                    <a:pt x="455" y="15"/>
                  </a:lnTo>
                  <a:lnTo>
                    <a:pt x="471" y="15"/>
                  </a:lnTo>
                  <a:lnTo>
                    <a:pt x="486" y="23"/>
                  </a:lnTo>
                  <a:lnTo>
                    <a:pt x="501" y="23"/>
                  </a:lnTo>
                  <a:lnTo>
                    <a:pt x="517" y="31"/>
                  </a:lnTo>
                  <a:lnTo>
                    <a:pt x="532" y="31"/>
                  </a:lnTo>
                  <a:lnTo>
                    <a:pt x="548" y="38"/>
                  </a:lnTo>
                  <a:lnTo>
                    <a:pt x="301" y="91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7019" name="Freeform 11"/>
            <p:cNvSpPr>
              <a:spLocks/>
            </p:cNvSpPr>
            <p:nvPr/>
          </p:nvSpPr>
          <p:spPr bwMode="auto">
            <a:xfrm>
              <a:off x="1873" y="1569"/>
              <a:ext cx="2119" cy="2201"/>
            </a:xfrm>
            <a:custGeom>
              <a:avLst/>
              <a:gdLst/>
              <a:ahLst/>
              <a:cxnLst>
                <a:cxn ang="0">
                  <a:pos x="1743" y="1251"/>
                </a:cxn>
                <a:cxn ang="0">
                  <a:pos x="1713" y="1313"/>
                </a:cxn>
                <a:cxn ang="0">
                  <a:pos x="1682" y="1367"/>
                </a:cxn>
                <a:cxn ang="0">
                  <a:pos x="1643" y="1421"/>
                </a:cxn>
                <a:cxn ang="0">
                  <a:pos x="1605" y="1467"/>
                </a:cxn>
                <a:cxn ang="0">
                  <a:pos x="1558" y="1513"/>
                </a:cxn>
                <a:cxn ang="0">
                  <a:pos x="1512" y="1560"/>
                </a:cxn>
                <a:cxn ang="0">
                  <a:pos x="1466" y="1598"/>
                </a:cxn>
                <a:cxn ang="0">
                  <a:pos x="1412" y="1637"/>
                </a:cxn>
                <a:cxn ang="0">
                  <a:pos x="1358" y="1668"/>
                </a:cxn>
                <a:cxn ang="0">
                  <a:pos x="1304" y="1699"/>
                </a:cxn>
                <a:cxn ang="0">
                  <a:pos x="1242" y="1722"/>
                </a:cxn>
                <a:cxn ang="0">
                  <a:pos x="1180" y="1737"/>
                </a:cxn>
                <a:cxn ang="0">
                  <a:pos x="1118" y="1760"/>
                </a:cxn>
                <a:cxn ang="0">
                  <a:pos x="1057" y="1768"/>
                </a:cxn>
                <a:cxn ang="0">
                  <a:pos x="995" y="1776"/>
                </a:cxn>
                <a:cxn ang="0">
                  <a:pos x="933" y="1784"/>
                </a:cxn>
                <a:cxn ang="0">
                  <a:pos x="864" y="1776"/>
                </a:cxn>
                <a:cxn ang="0">
                  <a:pos x="802" y="1776"/>
                </a:cxn>
                <a:cxn ang="0">
                  <a:pos x="740" y="1760"/>
                </a:cxn>
                <a:cxn ang="0">
                  <a:pos x="679" y="1753"/>
                </a:cxn>
                <a:cxn ang="0">
                  <a:pos x="617" y="1730"/>
                </a:cxn>
                <a:cxn ang="0">
                  <a:pos x="555" y="1706"/>
                </a:cxn>
                <a:cxn ang="0">
                  <a:pos x="501" y="1683"/>
                </a:cxn>
                <a:cxn ang="0">
                  <a:pos x="447" y="1652"/>
                </a:cxn>
                <a:cxn ang="0">
                  <a:pos x="393" y="1614"/>
                </a:cxn>
                <a:cxn ang="0">
                  <a:pos x="339" y="1575"/>
                </a:cxn>
                <a:cxn ang="0">
                  <a:pos x="293" y="1537"/>
                </a:cxn>
                <a:cxn ang="0">
                  <a:pos x="247" y="1490"/>
                </a:cxn>
                <a:cxn ang="0">
                  <a:pos x="208" y="1444"/>
                </a:cxn>
                <a:cxn ang="0">
                  <a:pos x="169" y="1390"/>
                </a:cxn>
                <a:cxn ang="0">
                  <a:pos x="131" y="1336"/>
                </a:cxn>
                <a:cxn ang="0">
                  <a:pos x="100" y="1282"/>
                </a:cxn>
                <a:cxn ang="0">
                  <a:pos x="77" y="1228"/>
                </a:cxn>
                <a:cxn ang="0">
                  <a:pos x="54" y="1166"/>
                </a:cxn>
                <a:cxn ang="0">
                  <a:pos x="30" y="1104"/>
                </a:cxn>
                <a:cxn ang="0">
                  <a:pos x="15" y="1042"/>
                </a:cxn>
                <a:cxn ang="0">
                  <a:pos x="7" y="981"/>
                </a:cxn>
                <a:cxn ang="0">
                  <a:pos x="0" y="919"/>
                </a:cxn>
                <a:cxn ang="0">
                  <a:pos x="0" y="849"/>
                </a:cxn>
                <a:cxn ang="0">
                  <a:pos x="7" y="788"/>
                </a:cxn>
                <a:cxn ang="0">
                  <a:pos x="15" y="726"/>
                </a:cxn>
                <a:cxn ang="0">
                  <a:pos x="23" y="664"/>
                </a:cxn>
                <a:cxn ang="0">
                  <a:pos x="38" y="602"/>
                </a:cxn>
                <a:cxn ang="0">
                  <a:pos x="61" y="541"/>
                </a:cxn>
                <a:cxn ang="0">
                  <a:pos x="84" y="479"/>
                </a:cxn>
                <a:cxn ang="0">
                  <a:pos x="115" y="425"/>
                </a:cxn>
                <a:cxn ang="0">
                  <a:pos x="146" y="371"/>
                </a:cxn>
                <a:cxn ang="0">
                  <a:pos x="185" y="317"/>
                </a:cxn>
                <a:cxn ang="0">
                  <a:pos x="223" y="270"/>
                </a:cxn>
                <a:cxn ang="0">
                  <a:pos x="270" y="224"/>
                </a:cxn>
                <a:cxn ang="0">
                  <a:pos x="316" y="178"/>
                </a:cxn>
                <a:cxn ang="0">
                  <a:pos x="362" y="139"/>
                </a:cxn>
                <a:cxn ang="0">
                  <a:pos x="416" y="100"/>
                </a:cxn>
                <a:cxn ang="0">
                  <a:pos x="470" y="70"/>
                </a:cxn>
                <a:cxn ang="0">
                  <a:pos x="524" y="39"/>
                </a:cxn>
                <a:cxn ang="0">
                  <a:pos x="586" y="16"/>
                </a:cxn>
              </a:cxnLst>
              <a:rect l="0" t="0" r="r" b="b"/>
              <a:pathLst>
                <a:path w="1751" h="1784">
                  <a:moveTo>
                    <a:pt x="918" y="865"/>
                  </a:moveTo>
                  <a:lnTo>
                    <a:pt x="1751" y="1228"/>
                  </a:lnTo>
                  <a:lnTo>
                    <a:pt x="1751" y="1235"/>
                  </a:lnTo>
                  <a:lnTo>
                    <a:pt x="1743" y="1251"/>
                  </a:lnTo>
                  <a:lnTo>
                    <a:pt x="1736" y="1266"/>
                  </a:lnTo>
                  <a:lnTo>
                    <a:pt x="1728" y="1282"/>
                  </a:lnTo>
                  <a:lnTo>
                    <a:pt x="1720" y="1297"/>
                  </a:lnTo>
                  <a:lnTo>
                    <a:pt x="1713" y="1313"/>
                  </a:lnTo>
                  <a:lnTo>
                    <a:pt x="1705" y="1320"/>
                  </a:lnTo>
                  <a:lnTo>
                    <a:pt x="1697" y="1336"/>
                  </a:lnTo>
                  <a:lnTo>
                    <a:pt x="1689" y="1351"/>
                  </a:lnTo>
                  <a:lnTo>
                    <a:pt x="1682" y="1367"/>
                  </a:lnTo>
                  <a:lnTo>
                    <a:pt x="1674" y="1374"/>
                  </a:lnTo>
                  <a:lnTo>
                    <a:pt x="1659" y="1390"/>
                  </a:lnTo>
                  <a:lnTo>
                    <a:pt x="1651" y="1405"/>
                  </a:lnTo>
                  <a:lnTo>
                    <a:pt x="1643" y="1421"/>
                  </a:lnTo>
                  <a:lnTo>
                    <a:pt x="1635" y="1428"/>
                  </a:lnTo>
                  <a:lnTo>
                    <a:pt x="1620" y="1444"/>
                  </a:lnTo>
                  <a:lnTo>
                    <a:pt x="1612" y="1452"/>
                  </a:lnTo>
                  <a:lnTo>
                    <a:pt x="1605" y="1467"/>
                  </a:lnTo>
                  <a:lnTo>
                    <a:pt x="1589" y="1475"/>
                  </a:lnTo>
                  <a:lnTo>
                    <a:pt x="1581" y="1490"/>
                  </a:lnTo>
                  <a:lnTo>
                    <a:pt x="1574" y="1506"/>
                  </a:lnTo>
                  <a:lnTo>
                    <a:pt x="1558" y="1513"/>
                  </a:lnTo>
                  <a:lnTo>
                    <a:pt x="1551" y="1521"/>
                  </a:lnTo>
                  <a:lnTo>
                    <a:pt x="1535" y="1537"/>
                  </a:lnTo>
                  <a:lnTo>
                    <a:pt x="1527" y="1544"/>
                  </a:lnTo>
                  <a:lnTo>
                    <a:pt x="1512" y="1560"/>
                  </a:lnTo>
                  <a:lnTo>
                    <a:pt x="1504" y="1567"/>
                  </a:lnTo>
                  <a:lnTo>
                    <a:pt x="1489" y="1575"/>
                  </a:lnTo>
                  <a:lnTo>
                    <a:pt x="1473" y="1591"/>
                  </a:lnTo>
                  <a:lnTo>
                    <a:pt x="1466" y="1598"/>
                  </a:lnTo>
                  <a:lnTo>
                    <a:pt x="1450" y="1606"/>
                  </a:lnTo>
                  <a:lnTo>
                    <a:pt x="1435" y="1614"/>
                  </a:lnTo>
                  <a:lnTo>
                    <a:pt x="1427" y="1621"/>
                  </a:lnTo>
                  <a:lnTo>
                    <a:pt x="1412" y="1637"/>
                  </a:lnTo>
                  <a:lnTo>
                    <a:pt x="1396" y="1645"/>
                  </a:lnTo>
                  <a:lnTo>
                    <a:pt x="1381" y="1652"/>
                  </a:lnTo>
                  <a:lnTo>
                    <a:pt x="1373" y="1660"/>
                  </a:lnTo>
                  <a:lnTo>
                    <a:pt x="1358" y="1668"/>
                  </a:lnTo>
                  <a:lnTo>
                    <a:pt x="1342" y="1675"/>
                  </a:lnTo>
                  <a:lnTo>
                    <a:pt x="1327" y="1683"/>
                  </a:lnTo>
                  <a:lnTo>
                    <a:pt x="1311" y="1691"/>
                  </a:lnTo>
                  <a:lnTo>
                    <a:pt x="1304" y="1699"/>
                  </a:lnTo>
                  <a:lnTo>
                    <a:pt x="1288" y="1699"/>
                  </a:lnTo>
                  <a:lnTo>
                    <a:pt x="1273" y="1706"/>
                  </a:lnTo>
                  <a:lnTo>
                    <a:pt x="1257" y="1714"/>
                  </a:lnTo>
                  <a:lnTo>
                    <a:pt x="1242" y="1722"/>
                  </a:lnTo>
                  <a:lnTo>
                    <a:pt x="1226" y="1722"/>
                  </a:lnTo>
                  <a:lnTo>
                    <a:pt x="1211" y="1730"/>
                  </a:lnTo>
                  <a:lnTo>
                    <a:pt x="1196" y="1737"/>
                  </a:lnTo>
                  <a:lnTo>
                    <a:pt x="1180" y="1737"/>
                  </a:lnTo>
                  <a:lnTo>
                    <a:pt x="1165" y="1745"/>
                  </a:lnTo>
                  <a:lnTo>
                    <a:pt x="1149" y="1753"/>
                  </a:lnTo>
                  <a:lnTo>
                    <a:pt x="1134" y="1753"/>
                  </a:lnTo>
                  <a:lnTo>
                    <a:pt x="1118" y="1760"/>
                  </a:lnTo>
                  <a:lnTo>
                    <a:pt x="1103" y="1760"/>
                  </a:lnTo>
                  <a:lnTo>
                    <a:pt x="1088" y="1760"/>
                  </a:lnTo>
                  <a:lnTo>
                    <a:pt x="1072" y="1768"/>
                  </a:lnTo>
                  <a:lnTo>
                    <a:pt x="1057" y="1768"/>
                  </a:lnTo>
                  <a:lnTo>
                    <a:pt x="1041" y="1768"/>
                  </a:lnTo>
                  <a:lnTo>
                    <a:pt x="1026" y="1776"/>
                  </a:lnTo>
                  <a:lnTo>
                    <a:pt x="1010" y="1776"/>
                  </a:lnTo>
                  <a:lnTo>
                    <a:pt x="995" y="1776"/>
                  </a:lnTo>
                  <a:lnTo>
                    <a:pt x="980" y="1776"/>
                  </a:lnTo>
                  <a:lnTo>
                    <a:pt x="964" y="1776"/>
                  </a:lnTo>
                  <a:lnTo>
                    <a:pt x="949" y="1784"/>
                  </a:lnTo>
                  <a:lnTo>
                    <a:pt x="933" y="1784"/>
                  </a:lnTo>
                  <a:lnTo>
                    <a:pt x="910" y="1784"/>
                  </a:lnTo>
                  <a:lnTo>
                    <a:pt x="895" y="1784"/>
                  </a:lnTo>
                  <a:lnTo>
                    <a:pt x="879" y="1784"/>
                  </a:lnTo>
                  <a:lnTo>
                    <a:pt x="864" y="1776"/>
                  </a:lnTo>
                  <a:lnTo>
                    <a:pt x="848" y="1776"/>
                  </a:lnTo>
                  <a:lnTo>
                    <a:pt x="833" y="1776"/>
                  </a:lnTo>
                  <a:lnTo>
                    <a:pt x="818" y="1776"/>
                  </a:lnTo>
                  <a:lnTo>
                    <a:pt x="802" y="1776"/>
                  </a:lnTo>
                  <a:lnTo>
                    <a:pt x="787" y="1768"/>
                  </a:lnTo>
                  <a:lnTo>
                    <a:pt x="771" y="1768"/>
                  </a:lnTo>
                  <a:lnTo>
                    <a:pt x="756" y="1768"/>
                  </a:lnTo>
                  <a:lnTo>
                    <a:pt x="740" y="1760"/>
                  </a:lnTo>
                  <a:lnTo>
                    <a:pt x="725" y="1760"/>
                  </a:lnTo>
                  <a:lnTo>
                    <a:pt x="709" y="1760"/>
                  </a:lnTo>
                  <a:lnTo>
                    <a:pt x="694" y="1753"/>
                  </a:lnTo>
                  <a:lnTo>
                    <a:pt x="679" y="1753"/>
                  </a:lnTo>
                  <a:lnTo>
                    <a:pt x="663" y="1745"/>
                  </a:lnTo>
                  <a:lnTo>
                    <a:pt x="648" y="1737"/>
                  </a:lnTo>
                  <a:lnTo>
                    <a:pt x="632" y="1737"/>
                  </a:lnTo>
                  <a:lnTo>
                    <a:pt x="617" y="1730"/>
                  </a:lnTo>
                  <a:lnTo>
                    <a:pt x="601" y="1722"/>
                  </a:lnTo>
                  <a:lnTo>
                    <a:pt x="586" y="1722"/>
                  </a:lnTo>
                  <a:lnTo>
                    <a:pt x="571" y="1714"/>
                  </a:lnTo>
                  <a:lnTo>
                    <a:pt x="555" y="1706"/>
                  </a:lnTo>
                  <a:lnTo>
                    <a:pt x="540" y="1699"/>
                  </a:lnTo>
                  <a:lnTo>
                    <a:pt x="524" y="1699"/>
                  </a:lnTo>
                  <a:lnTo>
                    <a:pt x="517" y="1691"/>
                  </a:lnTo>
                  <a:lnTo>
                    <a:pt x="501" y="1683"/>
                  </a:lnTo>
                  <a:lnTo>
                    <a:pt x="486" y="1675"/>
                  </a:lnTo>
                  <a:lnTo>
                    <a:pt x="470" y="1668"/>
                  </a:lnTo>
                  <a:lnTo>
                    <a:pt x="455" y="1660"/>
                  </a:lnTo>
                  <a:lnTo>
                    <a:pt x="447" y="1652"/>
                  </a:lnTo>
                  <a:lnTo>
                    <a:pt x="432" y="1645"/>
                  </a:lnTo>
                  <a:lnTo>
                    <a:pt x="416" y="1637"/>
                  </a:lnTo>
                  <a:lnTo>
                    <a:pt x="401" y="1621"/>
                  </a:lnTo>
                  <a:lnTo>
                    <a:pt x="393" y="1614"/>
                  </a:lnTo>
                  <a:lnTo>
                    <a:pt x="378" y="1606"/>
                  </a:lnTo>
                  <a:lnTo>
                    <a:pt x="362" y="1598"/>
                  </a:lnTo>
                  <a:lnTo>
                    <a:pt x="355" y="1591"/>
                  </a:lnTo>
                  <a:lnTo>
                    <a:pt x="339" y="1575"/>
                  </a:lnTo>
                  <a:lnTo>
                    <a:pt x="324" y="1567"/>
                  </a:lnTo>
                  <a:lnTo>
                    <a:pt x="316" y="1560"/>
                  </a:lnTo>
                  <a:lnTo>
                    <a:pt x="301" y="1544"/>
                  </a:lnTo>
                  <a:lnTo>
                    <a:pt x="293" y="1537"/>
                  </a:lnTo>
                  <a:lnTo>
                    <a:pt x="277" y="1521"/>
                  </a:lnTo>
                  <a:lnTo>
                    <a:pt x="270" y="1513"/>
                  </a:lnTo>
                  <a:lnTo>
                    <a:pt x="254" y="1506"/>
                  </a:lnTo>
                  <a:lnTo>
                    <a:pt x="247" y="1490"/>
                  </a:lnTo>
                  <a:lnTo>
                    <a:pt x="239" y="1475"/>
                  </a:lnTo>
                  <a:lnTo>
                    <a:pt x="223" y="1467"/>
                  </a:lnTo>
                  <a:lnTo>
                    <a:pt x="216" y="1452"/>
                  </a:lnTo>
                  <a:lnTo>
                    <a:pt x="208" y="1444"/>
                  </a:lnTo>
                  <a:lnTo>
                    <a:pt x="193" y="1428"/>
                  </a:lnTo>
                  <a:lnTo>
                    <a:pt x="185" y="1421"/>
                  </a:lnTo>
                  <a:lnTo>
                    <a:pt x="177" y="1405"/>
                  </a:lnTo>
                  <a:lnTo>
                    <a:pt x="169" y="1390"/>
                  </a:lnTo>
                  <a:lnTo>
                    <a:pt x="154" y="1374"/>
                  </a:lnTo>
                  <a:lnTo>
                    <a:pt x="146" y="1367"/>
                  </a:lnTo>
                  <a:lnTo>
                    <a:pt x="139" y="1351"/>
                  </a:lnTo>
                  <a:lnTo>
                    <a:pt x="131" y="1336"/>
                  </a:lnTo>
                  <a:lnTo>
                    <a:pt x="123" y="1320"/>
                  </a:lnTo>
                  <a:lnTo>
                    <a:pt x="115" y="1313"/>
                  </a:lnTo>
                  <a:lnTo>
                    <a:pt x="108" y="1297"/>
                  </a:lnTo>
                  <a:lnTo>
                    <a:pt x="100" y="1282"/>
                  </a:lnTo>
                  <a:lnTo>
                    <a:pt x="92" y="1266"/>
                  </a:lnTo>
                  <a:lnTo>
                    <a:pt x="84" y="1251"/>
                  </a:lnTo>
                  <a:lnTo>
                    <a:pt x="77" y="1235"/>
                  </a:lnTo>
                  <a:lnTo>
                    <a:pt x="77" y="1228"/>
                  </a:lnTo>
                  <a:lnTo>
                    <a:pt x="69" y="1212"/>
                  </a:lnTo>
                  <a:lnTo>
                    <a:pt x="61" y="1197"/>
                  </a:lnTo>
                  <a:lnTo>
                    <a:pt x="54" y="1181"/>
                  </a:lnTo>
                  <a:lnTo>
                    <a:pt x="54" y="1166"/>
                  </a:lnTo>
                  <a:lnTo>
                    <a:pt x="46" y="1150"/>
                  </a:lnTo>
                  <a:lnTo>
                    <a:pt x="38" y="1135"/>
                  </a:lnTo>
                  <a:lnTo>
                    <a:pt x="38" y="1120"/>
                  </a:lnTo>
                  <a:lnTo>
                    <a:pt x="30" y="1104"/>
                  </a:lnTo>
                  <a:lnTo>
                    <a:pt x="30" y="1089"/>
                  </a:lnTo>
                  <a:lnTo>
                    <a:pt x="23" y="1073"/>
                  </a:lnTo>
                  <a:lnTo>
                    <a:pt x="23" y="1058"/>
                  </a:lnTo>
                  <a:lnTo>
                    <a:pt x="15" y="1042"/>
                  </a:lnTo>
                  <a:lnTo>
                    <a:pt x="15" y="1027"/>
                  </a:lnTo>
                  <a:lnTo>
                    <a:pt x="15" y="1012"/>
                  </a:lnTo>
                  <a:lnTo>
                    <a:pt x="7" y="996"/>
                  </a:lnTo>
                  <a:lnTo>
                    <a:pt x="7" y="981"/>
                  </a:lnTo>
                  <a:lnTo>
                    <a:pt x="7" y="965"/>
                  </a:lnTo>
                  <a:lnTo>
                    <a:pt x="7" y="950"/>
                  </a:lnTo>
                  <a:lnTo>
                    <a:pt x="0" y="934"/>
                  </a:lnTo>
                  <a:lnTo>
                    <a:pt x="0" y="919"/>
                  </a:lnTo>
                  <a:lnTo>
                    <a:pt x="0" y="896"/>
                  </a:lnTo>
                  <a:lnTo>
                    <a:pt x="0" y="880"/>
                  </a:lnTo>
                  <a:lnTo>
                    <a:pt x="0" y="865"/>
                  </a:lnTo>
                  <a:lnTo>
                    <a:pt x="0" y="849"/>
                  </a:lnTo>
                  <a:lnTo>
                    <a:pt x="0" y="834"/>
                  </a:lnTo>
                  <a:lnTo>
                    <a:pt x="0" y="818"/>
                  </a:lnTo>
                  <a:lnTo>
                    <a:pt x="0" y="803"/>
                  </a:lnTo>
                  <a:lnTo>
                    <a:pt x="7" y="788"/>
                  </a:lnTo>
                  <a:lnTo>
                    <a:pt x="7" y="772"/>
                  </a:lnTo>
                  <a:lnTo>
                    <a:pt x="7" y="757"/>
                  </a:lnTo>
                  <a:lnTo>
                    <a:pt x="7" y="741"/>
                  </a:lnTo>
                  <a:lnTo>
                    <a:pt x="15" y="726"/>
                  </a:lnTo>
                  <a:lnTo>
                    <a:pt x="15" y="710"/>
                  </a:lnTo>
                  <a:lnTo>
                    <a:pt x="15" y="695"/>
                  </a:lnTo>
                  <a:lnTo>
                    <a:pt x="23" y="680"/>
                  </a:lnTo>
                  <a:lnTo>
                    <a:pt x="23" y="664"/>
                  </a:lnTo>
                  <a:lnTo>
                    <a:pt x="30" y="649"/>
                  </a:lnTo>
                  <a:lnTo>
                    <a:pt x="30" y="633"/>
                  </a:lnTo>
                  <a:lnTo>
                    <a:pt x="38" y="618"/>
                  </a:lnTo>
                  <a:lnTo>
                    <a:pt x="38" y="602"/>
                  </a:lnTo>
                  <a:lnTo>
                    <a:pt x="46" y="587"/>
                  </a:lnTo>
                  <a:lnTo>
                    <a:pt x="54" y="571"/>
                  </a:lnTo>
                  <a:lnTo>
                    <a:pt x="54" y="556"/>
                  </a:lnTo>
                  <a:lnTo>
                    <a:pt x="61" y="541"/>
                  </a:lnTo>
                  <a:lnTo>
                    <a:pt x="69" y="525"/>
                  </a:lnTo>
                  <a:lnTo>
                    <a:pt x="77" y="510"/>
                  </a:lnTo>
                  <a:lnTo>
                    <a:pt x="77" y="494"/>
                  </a:lnTo>
                  <a:lnTo>
                    <a:pt x="84" y="479"/>
                  </a:lnTo>
                  <a:lnTo>
                    <a:pt x="92" y="463"/>
                  </a:lnTo>
                  <a:lnTo>
                    <a:pt x="100" y="456"/>
                  </a:lnTo>
                  <a:lnTo>
                    <a:pt x="108" y="440"/>
                  </a:lnTo>
                  <a:lnTo>
                    <a:pt x="115" y="425"/>
                  </a:lnTo>
                  <a:lnTo>
                    <a:pt x="123" y="409"/>
                  </a:lnTo>
                  <a:lnTo>
                    <a:pt x="131" y="394"/>
                  </a:lnTo>
                  <a:lnTo>
                    <a:pt x="139" y="386"/>
                  </a:lnTo>
                  <a:lnTo>
                    <a:pt x="146" y="371"/>
                  </a:lnTo>
                  <a:lnTo>
                    <a:pt x="154" y="355"/>
                  </a:lnTo>
                  <a:lnTo>
                    <a:pt x="169" y="340"/>
                  </a:lnTo>
                  <a:lnTo>
                    <a:pt x="177" y="332"/>
                  </a:lnTo>
                  <a:lnTo>
                    <a:pt x="185" y="317"/>
                  </a:lnTo>
                  <a:lnTo>
                    <a:pt x="193" y="309"/>
                  </a:lnTo>
                  <a:lnTo>
                    <a:pt x="208" y="293"/>
                  </a:lnTo>
                  <a:lnTo>
                    <a:pt x="216" y="278"/>
                  </a:lnTo>
                  <a:lnTo>
                    <a:pt x="223" y="270"/>
                  </a:lnTo>
                  <a:lnTo>
                    <a:pt x="239" y="255"/>
                  </a:lnTo>
                  <a:lnTo>
                    <a:pt x="247" y="247"/>
                  </a:lnTo>
                  <a:lnTo>
                    <a:pt x="254" y="232"/>
                  </a:lnTo>
                  <a:lnTo>
                    <a:pt x="270" y="224"/>
                  </a:lnTo>
                  <a:lnTo>
                    <a:pt x="277" y="209"/>
                  </a:lnTo>
                  <a:lnTo>
                    <a:pt x="293" y="201"/>
                  </a:lnTo>
                  <a:lnTo>
                    <a:pt x="301" y="185"/>
                  </a:lnTo>
                  <a:lnTo>
                    <a:pt x="316" y="178"/>
                  </a:lnTo>
                  <a:lnTo>
                    <a:pt x="324" y="170"/>
                  </a:lnTo>
                  <a:lnTo>
                    <a:pt x="339" y="155"/>
                  </a:lnTo>
                  <a:lnTo>
                    <a:pt x="355" y="147"/>
                  </a:lnTo>
                  <a:lnTo>
                    <a:pt x="362" y="139"/>
                  </a:lnTo>
                  <a:lnTo>
                    <a:pt x="378" y="131"/>
                  </a:lnTo>
                  <a:lnTo>
                    <a:pt x="393" y="116"/>
                  </a:lnTo>
                  <a:lnTo>
                    <a:pt x="401" y="108"/>
                  </a:lnTo>
                  <a:lnTo>
                    <a:pt x="416" y="100"/>
                  </a:lnTo>
                  <a:lnTo>
                    <a:pt x="432" y="93"/>
                  </a:lnTo>
                  <a:lnTo>
                    <a:pt x="447" y="85"/>
                  </a:lnTo>
                  <a:lnTo>
                    <a:pt x="455" y="77"/>
                  </a:lnTo>
                  <a:lnTo>
                    <a:pt x="470" y="70"/>
                  </a:lnTo>
                  <a:lnTo>
                    <a:pt x="486" y="62"/>
                  </a:lnTo>
                  <a:lnTo>
                    <a:pt x="501" y="54"/>
                  </a:lnTo>
                  <a:lnTo>
                    <a:pt x="517" y="46"/>
                  </a:lnTo>
                  <a:lnTo>
                    <a:pt x="524" y="39"/>
                  </a:lnTo>
                  <a:lnTo>
                    <a:pt x="540" y="31"/>
                  </a:lnTo>
                  <a:lnTo>
                    <a:pt x="555" y="23"/>
                  </a:lnTo>
                  <a:lnTo>
                    <a:pt x="571" y="23"/>
                  </a:lnTo>
                  <a:lnTo>
                    <a:pt x="586" y="16"/>
                  </a:lnTo>
                  <a:lnTo>
                    <a:pt x="601" y="8"/>
                  </a:lnTo>
                  <a:lnTo>
                    <a:pt x="617" y="0"/>
                  </a:lnTo>
                  <a:lnTo>
                    <a:pt x="918" y="865"/>
                  </a:lnTo>
                  <a:close/>
                </a:path>
              </a:pathLst>
            </a:custGeom>
            <a:gradFill rotWithShape="1">
              <a:gsLst>
                <a:gs pos="0">
                  <a:srgbClr val="3366CC"/>
                </a:gs>
                <a:gs pos="100000">
                  <a:srgbClr val="3366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C5C5E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7020" name="Freeform 12"/>
            <p:cNvSpPr>
              <a:spLocks/>
            </p:cNvSpPr>
            <p:nvPr/>
          </p:nvSpPr>
          <p:spPr bwMode="auto">
            <a:xfrm>
              <a:off x="1873" y="1569"/>
              <a:ext cx="2119" cy="2201"/>
            </a:xfrm>
            <a:custGeom>
              <a:avLst/>
              <a:gdLst/>
              <a:ahLst/>
              <a:cxnLst>
                <a:cxn ang="0">
                  <a:pos x="1743" y="1251"/>
                </a:cxn>
                <a:cxn ang="0">
                  <a:pos x="1713" y="1313"/>
                </a:cxn>
                <a:cxn ang="0">
                  <a:pos x="1682" y="1367"/>
                </a:cxn>
                <a:cxn ang="0">
                  <a:pos x="1643" y="1421"/>
                </a:cxn>
                <a:cxn ang="0">
                  <a:pos x="1605" y="1467"/>
                </a:cxn>
                <a:cxn ang="0">
                  <a:pos x="1558" y="1513"/>
                </a:cxn>
                <a:cxn ang="0">
                  <a:pos x="1512" y="1560"/>
                </a:cxn>
                <a:cxn ang="0">
                  <a:pos x="1466" y="1598"/>
                </a:cxn>
                <a:cxn ang="0">
                  <a:pos x="1412" y="1637"/>
                </a:cxn>
                <a:cxn ang="0">
                  <a:pos x="1358" y="1668"/>
                </a:cxn>
                <a:cxn ang="0">
                  <a:pos x="1304" y="1699"/>
                </a:cxn>
                <a:cxn ang="0">
                  <a:pos x="1242" y="1722"/>
                </a:cxn>
                <a:cxn ang="0">
                  <a:pos x="1180" y="1737"/>
                </a:cxn>
                <a:cxn ang="0">
                  <a:pos x="1118" y="1760"/>
                </a:cxn>
                <a:cxn ang="0">
                  <a:pos x="1057" y="1768"/>
                </a:cxn>
                <a:cxn ang="0">
                  <a:pos x="995" y="1776"/>
                </a:cxn>
                <a:cxn ang="0">
                  <a:pos x="933" y="1784"/>
                </a:cxn>
                <a:cxn ang="0">
                  <a:pos x="864" y="1776"/>
                </a:cxn>
                <a:cxn ang="0">
                  <a:pos x="802" y="1776"/>
                </a:cxn>
                <a:cxn ang="0">
                  <a:pos x="740" y="1760"/>
                </a:cxn>
                <a:cxn ang="0">
                  <a:pos x="679" y="1753"/>
                </a:cxn>
                <a:cxn ang="0">
                  <a:pos x="617" y="1730"/>
                </a:cxn>
                <a:cxn ang="0">
                  <a:pos x="555" y="1706"/>
                </a:cxn>
                <a:cxn ang="0">
                  <a:pos x="501" y="1683"/>
                </a:cxn>
                <a:cxn ang="0">
                  <a:pos x="447" y="1652"/>
                </a:cxn>
                <a:cxn ang="0">
                  <a:pos x="393" y="1614"/>
                </a:cxn>
                <a:cxn ang="0">
                  <a:pos x="339" y="1575"/>
                </a:cxn>
                <a:cxn ang="0">
                  <a:pos x="293" y="1537"/>
                </a:cxn>
                <a:cxn ang="0">
                  <a:pos x="247" y="1490"/>
                </a:cxn>
                <a:cxn ang="0">
                  <a:pos x="208" y="1444"/>
                </a:cxn>
                <a:cxn ang="0">
                  <a:pos x="169" y="1390"/>
                </a:cxn>
                <a:cxn ang="0">
                  <a:pos x="131" y="1336"/>
                </a:cxn>
                <a:cxn ang="0">
                  <a:pos x="100" y="1282"/>
                </a:cxn>
                <a:cxn ang="0">
                  <a:pos x="77" y="1228"/>
                </a:cxn>
                <a:cxn ang="0">
                  <a:pos x="54" y="1166"/>
                </a:cxn>
                <a:cxn ang="0">
                  <a:pos x="30" y="1104"/>
                </a:cxn>
                <a:cxn ang="0">
                  <a:pos x="15" y="1042"/>
                </a:cxn>
                <a:cxn ang="0">
                  <a:pos x="7" y="981"/>
                </a:cxn>
                <a:cxn ang="0">
                  <a:pos x="0" y="919"/>
                </a:cxn>
                <a:cxn ang="0">
                  <a:pos x="0" y="849"/>
                </a:cxn>
                <a:cxn ang="0">
                  <a:pos x="7" y="788"/>
                </a:cxn>
                <a:cxn ang="0">
                  <a:pos x="15" y="726"/>
                </a:cxn>
                <a:cxn ang="0">
                  <a:pos x="23" y="664"/>
                </a:cxn>
                <a:cxn ang="0">
                  <a:pos x="38" y="602"/>
                </a:cxn>
                <a:cxn ang="0">
                  <a:pos x="61" y="541"/>
                </a:cxn>
                <a:cxn ang="0">
                  <a:pos x="84" y="479"/>
                </a:cxn>
                <a:cxn ang="0">
                  <a:pos x="115" y="425"/>
                </a:cxn>
                <a:cxn ang="0">
                  <a:pos x="146" y="371"/>
                </a:cxn>
                <a:cxn ang="0">
                  <a:pos x="185" y="317"/>
                </a:cxn>
                <a:cxn ang="0">
                  <a:pos x="223" y="270"/>
                </a:cxn>
                <a:cxn ang="0">
                  <a:pos x="270" y="224"/>
                </a:cxn>
                <a:cxn ang="0">
                  <a:pos x="316" y="178"/>
                </a:cxn>
                <a:cxn ang="0">
                  <a:pos x="362" y="139"/>
                </a:cxn>
                <a:cxn ang="0">
                  <a:pos x="416" y="100"/>
                </a:cxn>
                <a:cxn ang="0">
                  <a:pos x="470" y="70"/>
                </a:cxn>
                <a:cxn ang="0">
                  <a:pos x="524" y="39"/>
                </a:cxn>
                <a:cxn ang="0">
                  <a:pos x="586" y="16"/>
                </a:cxn>
              </a:cxnLst>
              <a:rect l="0" t="0" r="r" b="b"/>
              <a:pathLst>
                <a:path w="1751" h="1784">
                  <a:moveTo>
                    <a:pt x="918" y="865"/>
                  </a:moveTo>
                  <a:lnTo>
                    <a:pt x="1751" y="1228"/>
                  </a:lnTo>
                  <a:lnTo>
                    <a:pt x="1751" y="1235"/>
                  </a:lnTo>
                  <a:lnTo>
                    <a:pt x="1743" y="1251"/>
                  </a:lnTo>
                  <a:lnTo>
                    <a:pt x="1736" y="1266"/>
                  </a:lnTo>
                  <a:lnTo>
                    <a:pt x="1728" y="1282"/>
                  </a:lnTo>
                  <a:lnTo>
                    <a:pt x="1720" y="1297"/>
                  </a:lnTo>
                  <a:lnTo>
                    <a:pt x="1713" y="1313"/>
                  </a:lnTo>
                  <a:lnTo>
                    <a:pt x="1705" y="1320"/>
                  </a:lnTo>
                  <a:lnTo>
                    <a:pt x="1697" y="1336"/>
                  </a:lnTo>
                  <a:lnTo>
                    <a:pt x="1689" y="1351"/>
                  </a:lnTo>
                  <a:lnTo>
                    <a:pt x="1682" y="1367"/>
                  </a:lnTo>
                  <a:lnTo>
                    <a:pt x="1674" y="1374"/>
                  </a:lnTo>
                  <a:lnTo>
                    <a:pt x="1659" y="1390"/>
                  </a:lnTo>
                  <a:lnTo>
                    <a:pt x="1651" y="1405"/>
                  </a:lnTo>
                  <a:lnTo>
                    <a:pt x="1643" y="1421"/>
                  </a:lnTo>
                  <a:lnTo>
                    <a:pt x="1635" y="1428"/>
                  </a:lnTo>
                  <a:lnTo>
                    <a:pt x="1620" y="1444"/>
                  </a:lnTo>
                  <a:lnTo>
                    <a:pt x="1612" y="1452"/>
                  </a:lnTo>
                  <a:lnTo>
                    <a:pt x="1605" y="1467"/>
                  </a:lnTo>
                  <a:lnTo>
                    <a:pt x="1589" y="1475"/>
                  </a:lnTo>
                  <a:lnTo>
                    <a:pt x="1581" y="1490"/>
                  </a:lnTo>
                  <a:lnTo>
                    <a:pt x="1574" y="1506"/>
                  </a:lnTo>
                  <a:lnTo>
                    <a:pt x="1558" y="1513"/>
                  </a:lnTo>
                  <a:lnTo>
                    <a:pt x="1551" y="1521"/>
                  </a:lnTo>
                  <a:lnTo>
                    <a:pt x="1535" y="1537"/>
                  </a:lnTo>
                  <a:lnTo>
                    <a:pt x="1527" y="1544"/>
                  </a:lnTo>
                  <a:lnTo>
                    <a:pt x="1512" y="1560"/>
                  </a:lnTo>
                  <a:lnTo>
                    <a:pt x="1504" y="1567"/>
                  </a:lnTo>
                  <a:lnTo>
                    <a:pt x="1489" y="1575"/>
                  </a:lnTo>
                  <a:lnTo>
                    <a:pt x="1473" y="1591"/>
                  </a:lnTo>
                  <a:lnTo>
                    <a:pt x="1466" y="1598"/>
                  </a:lnTo>
                  <a:lnTo>
                    <a:pt x="1450" y="1606"/>
                  </a:lnTo>
                  <a:lnTo>
                    <a:pt x="1435" y="1614"/>
                  </a:lnTo>
                  <a:lnTo>
                    <a:pt x="1427" y="1621"/>
                  </a:lnTo>
                  <a:lnTo>
                    <a:pt x="1412" y="1637"/>
                  </a:lnTo>
                  <a:lnTo>
                    <a:pt x="1396" y="1645"/>
                  </a:lnTo>
                  <a:lnTo>
                    <a:pt x="1381" y="1652"/>
                  </a:lnTo>
                  <a:lnTo>
                    <a:pt x="1373" y="1660"/>
                  </a:lnTo>
                  <a:lnTo>
                    <a:pt x="1358" y="1668"/>
                  </a:lnTo>
                  <a:lnTo>
                    <a:pt x="1342" y="1675"/>
                  </a:lnTo>
                  <a:lnTo>
                    <a:pt x="1327" y="1683"/>
                  </a:lnTo>
                  <a:lnTo>
                    <a:pt x="1311" y="1691"/>
                  </a:lnTo>
                  <a:lnTo>
                    <a:pt x="1304" y="1699"/>
                  </a:lnTo>
                  <a:lnTo>
                    <a:pt x="1288" y="1699"/>
                  </a:lnTo>
                  <a:lnTo>
                    <a:pt x="1273" y="1706"/>
                  </a:lnTo>
                  <a:lnTo>
                    <a:pt x="1257" y="1714"/>
                  </a:lnTo>
                  <a:lnTo>
                    <a:pt x="1242" y="1722"/>
                  </a:lnTo>
                  <a:lnTo>
                    <a:pt x="1226" y="1722"/>
                  </a:lnTo>
                  <a:lnTo>
                    <a:pt x="1211" y="1730"/>
                  </a:lnTo>
                  <a:lnTo>
                    <a:pt x="1196" y="1737"/>
                  </a:lnTo>
                  <a:lnTo>
                    <a:pt x="1180" y="1737"/>
                  </a:lnTo>
                  <a:lnTo>
                    <a:pt x="1165" y="1745"/>
                  </a:lnTo>
                  <a:lnTo>
                    <a:pt x="1149" y="1753"/>
                  </a:lnTo>
                  <a:lnTo>
                    <a:pt x="1134" y="1753"/>
                  </a:lnTo>
                  <a:lnTo>
                    <a:pt x="1118" y="1760"/>
                  </a:lnTo>
                  <a:lnTo>
                    <a:pt x="1103" y="1760"/>
                  </a:lnTo>
                  <a:lnTo>
                    <a:pt x="1088" y="1760"/>
                  </a:lnTo>
                  <a:lnTo>
                    <a:pt x="1072" y="1768"/>
                  </a:lnTo>
                  <a:lnTo>
                    <a:pt x="1057" y="1768"/>
                  </a:lnTo>
                  <a:lnTo>
                    <a:pt x="1041" y="1768"/>
                  </a:lnTo>
                  <a:lnTo>
                    <a:pt x="1026" y="1776"/>
                  </a:lnTo>
                  <a:lnTo>
                    <a:pt x="1010" y="1776"/>
                  </a:lnTo>
                  <a:lnTo>
                    <a:pt x="995" y="1776"/>
                  </a:lnTo>
                  <a:lnTo>
                    <a:pt x="980" y="1776"/>
                  </a:lnTo>
                  <a:lnTo>
                    <a:pt x="964" y="1776"/>
                  </a:lnTo>
                  <a:lnTo>
                    <a:pt x="949" y="1784"/>
                  </a:lnTo>
                  <a:lnTo>
                    <a:pt x="933" y="1784"/>
                  </a:lnTo>
                  <a:lnTo>
                    <a:pt x="910" y="1784"/>
                  </a:lnTo>
                  <a:lnTo>
                    <a:pt x="895" y="1784"/>
                  </a:lnTo>
                  <a:lnTo>
                    <a:pt x="879" y="1784"/>
                  </a:lnTo>
                  <a:lnTo>
                    <a:pt x="864" y="1776"/>
                  </a:lnTo>
                  <a:lnTo>
                    <a:pt x="848" y="1776"/>
                  </a:lnTo>
                  <a:lnTo>
                    <a:pt x="833" y="1776"/>
                  </a:lnTo>
                  <a:lnTo>
                    <a:pt x="818" y="1776"/>
                  </a:lnTo>
                  <a:lnTo>
                    <a:pt x="802" y="1776"/>
                  </a:lnTo>
                  <a:lnTo>
                    <a:pt x="787" y="1768"/>
                  </a:lnTo>
                  <a:lnTo>
                    <a:pt x="771" y="1768"/>
                  </a:lnTo>
                  <a:lnTo>
                    <a:pt x="756" y="1768"/>
                  </a:lnTo>
                  <a:lnTo>
                    <a:pt x="740" y="1760"/>
                  </a:lnTo>
                  <a:lnTo>
                    <a:pt x="725" y="1760"/>
                  </a:lnTo>
                  <a:lnTo>
                    <a:pt x="709" y="1760"/>
                  </a:lnTo>
                  <a:lnTo>
                    <a:pt x="694" y="1753"/>
                  </a:lnTo>
                  <a:lnTo>
                    <a:pt x="679" y="1753"/>
                  </a:lnTo>
                  <a:lnTo>
                    <a:pt x="663" y="1745"/>
                  </a:lnTo>
                  <a:lnTo>
                    <a:pt x="648" y="1737"/>
                  </a:lnTo>
                  <a:lnTo>
                    <a:pt x="632" y="1737"/>
                  </a:lnTo>
                  <a:lnTo>
                    <a:pt x="617" y="1730"/>
                  </a:lnTo>
                  <a:lnTo>
                    <a:pt x="601" y="1722"/>
                  </a:lnTo>
                  <a:lnTo>
                    <a:pt x="586" y="1722"/>
                  </a:lnTo>
                  <a:lnTo>
                    <a:pt x="571" y="1714"/>
                  </a:lnTo>
                  <a:lnTo>
                    <a:pt x="555" y="1706"/>
                  </a:lnTo>
                  <a:lnTo>
                    <a:pt x="540" y="1699"/>
                  </a:lnTo>
                  <a:lnTo>
                    <a:pt x="524" y="1699"/>
                  </a:lnTo>
                  <a:lnTo>
                    <a:pt x="517" y="1691"/>
                  </a:lnTo>
                  <a:lnTo>
                    <a:pt x="501" y="1683"/>
                  </a:lnTo>
                  <a:lnTo>
                    <a:pt x="486" y="1675"/>
                  </a:lnTo>
                  <a:lnTo>
                    <a:pt x="470" y="1668"/>
                  </a:lnTo>
                  <a:lnTo>
                    <a:pt x="455" y="1660"/>
                  </a:lnTo>
                  <a:lnTo>
                    <a:pt x="447" y="1652"/>
                  </a:lnTo>
                  <a:lnTo>
                    <a:pt x="432" y="1645"/>
                  </a:lnTo>
                  <a:lnTo>
                    <a:pt x="416" y="1637"/>
                  </a:lnTo>
                  <a:lnTo>
                    <a:pt x="401" y="1621"/>
                  </a:lnTo>
                  <a:lnTo>
                    <a:pt x="393" y="1614"/>
                  </a:lnTo>
                  <a:lnTo>
                    <a:pt x="378" y="1606"/>
                  </a:lnTo>
                  <a:lnTo>
                    <a:pt x="362" y="1598"/>
                  </a:lnTo>
                  <a:lnTo>
                    <a:pt x="355" y="1591"/>
                  </a:lnTo>
                  <a:lnTo>
                    <a:pt x="339" y="1575"/>
                  </a:lnTo>
                  <a:lnTo>
                    <a:pt x="324" y="1567"/>
                  </a:lnTo>
                  <a:lnTo>
                    <a:pt x="316" y="1560"/>
                  </a:lnTo>
                  <a:lnTo>
                    <a:pt x="301" y="1544"/>
                  </a:lnTo>
                  <a:lnTo>
                    <a:pt x="293" y="1537"/>
                  </a:lnTo>
                  <a:lnTo>
                    <a:pt x="277" y="1521"/>
                  </a:lnTo>
                  <a:lnTo>
                    <a:pt x="270" y="1513"/>
                  </a:lnTo>
                  <a:lnTo>
                    <a:pt x="254" y="1506"/>
                  </a:lnTo>
                  <a:lnTo>
                    <a:pt x="247" y="1490"/>
                  </a:lnTo>
                  <a:lnTo>
                    <a:pt x="239" y="1475"/>
                  </a:lnTo>
                  <a:lnTo>
                    <a:pt x="223" y="1467"/>
                  </a:lnTo>
                  <a:lnTo>
                    <a:pt x="216" y="1452"/>
                  </a:lnTo>
                  <a:lnTo>
                    <a:pt x="208" y="1444"/>
                  </a:lnTo>
                  <a:lnTo>
                    <a:pt x="193" y="1428"/>
                  </a:lnTo>
                  <a:lnTo>
                    <a:pt x="185" y="1421"/>
                  </a:lnTo>
                  <a:lnTo>
                    <a:pt x="177" y="1405"/>
                  </a:lnTo>
                  <a:lnTo>
                    <a:pt x="169" y="1390"/>
                  </a:lnTo>
                  <a:lnTo>
                    <a:pt x="154" y="1374"/>
                  </a:lnTo>
                  <a:lnTo>
                    <a:pt x="146" y="1367"/>
                  </a:lnTo>
                  <a:lnTo>
                    <a:pt x="139" y="1351"/>
                  </a:lnTo>
                  <a:lnTo>
                    <a:pt x="131" y="1336"/>
                  </a:lnTo>
                  <a:lnTo>
                    <a:pt x="123" y="1320"/>
                  </a:lnTo>
                  <a:lnTo>
                    <a:pt x="115" y="1313"/>
                  </a:lnTo>
                  <a:lnTo>
                    <a:pt x="108" y="1297"/>
                  </a:lnTo>
                  <a:lnTo>
                    <a:pt x="100" y="1282"/>
                  </a:lnTo>
                  <a:lnTo>
                    <a:pt x="92" y="1266"/>
                  </a:lnTo>
                  <a:lnTo>
                    <a:pt x="84" y="1251"/>
                  </a:lnTo>
                  <a:lnTo>
                    <a:pt x="77" y="1235"/>
                  </a:lnTo>
                  <a:lnTo>
                    <a:pt x="77" y="1228"/>
                  </a:lnTo>
                  <a:lnTo>
                    <a:pt x="69" y="1212"/>
                  </a:lnTo>
                  <a:lnTo>
                    <a:pt x="61" y="1197"/>
                  </a:lnTo>
                  <a:lnTo>
                    <a:pt x="54" y="1181"/>
                  </a:lnTo>
                  <a:lnTo>
                    <a:pt x="54" y="1166"/>
                  </a:lnTo>
                  <a:lnTo>
                    <a:pt x="46" y="1150"/>
                  </a:lnTo>
                  <a:lnTo>
                    <a:pt x="38" y="1135"/>
                  </a:lnTo>
                  <a:lnTo>
                    <a:pt x="38" y="1120"/>
                  </a:lnTo>
                  <a:lnTo>
                    <a:pt x="30" y="1104"/>
                  </a:lnTo>
                  <a:lnTo>
                    <a:pt x="30" y="1089"/>
                  </a:lnTo>
                  <a:lnTo>
                    <a:pt x="23" y="1073"/>
                  </a:lnTo>
                  <a:lnTo>
                    <a:pt x="23" y="1058"/>
                  </a:lnTo>
                  <a:lnTo>
                    <a:pt x="15" y="1042"/>
                  </a:lnTo>
                  <a:lnTo>
                    <a:pt x="15" y="1027"/>
                  </a:lnTo>
                  <a:lnTo>
                    <a:pt x="15" y="1012"/>
                  </a:lnTo>
                  <a:lnTo>
                    <a:pt x="7" y="996"/>
                  </a:lnTo>
                  <a:lnTo>
                    <a:pt x="7" y="981"/>
                  </a:lnTo>
                  <a:lnTo>
                    <a:pt x="7" y="965"/>
                  </a:lnTo>
                  <a:lnTo>
                    <a:pt x="7" y="950"/>
                  </a:lnTo>
                  <a:lnTo>
                    <a:pt x="0" y="934"/>
                  </a:lnTo>
                  <a:lnTo>
                    <a:pt x="0" y="919"/>
                  </a:lnTo>
                  <a:lnTo>
                    <a:pt x="0" y="896"/>
                  </a:lnTo>
                  <a:lnTo>
                    <a:pt x="0" y="880"/>
                  </a:lnTo>
                  <a:lnTo>
                    <a:pt x="0" y="865"/>
                  </a:lnTo>
                  <a:lnTo>
                    <a:pt x="0" y="849"/>
                  </a:lnTo>
                  <a:lnTo>
                    <a:pt x="0" y="834"/>
                  </a:lnTo>
                  <a:lnTo>
                    <a:pt x="0" y="818"/>
                  </a:lnTo>
                  <a:lnTo>
                    <a:pt x="0" y="803"/>
                  </a:lnTo>
                  <a:lnTo>
                    <a:pt x="7" y="788"/>
                  </a:lnTo>
                  <a:lnTo>
                    <a:pt x="7" y="772"/>
                  </a:lnTo>
                  <a:lnTo>
                    <a:pt x="7" y="757"/>
                  </a:lnTo>
                  <a:lnTo>
                    <a:pt x="7" y="741"/>
                  </a:lnTo>
                  <a:lnTo>
                    <a:pt x="15" y="726"/>
                  </a:lnTo>
                  <a:lnTo>
                    <a:pt x="15" y="710"/>
                  </a:lnTo>
                  <a:lnTo>
                    <a:pt x="15" y="695"/>
                  </a:lnTo>
                  <a:lnTo>
                    <a:pt x="23" y="680"/>
                  </a:lnTo>
                  <a:lnTo>
                    <a:pt x="23" y="664"/>
                  </a:lnTo>
                  <a:lnTo>
                    <a:pt x="30" y="649"/>
                  </a:lnTo>
                  <a:lnTo>
                    <a:pt x="30" y="633"/>
                  </a:lnTo>
                  <a:lnTo>
                    <a:pt x="38" y="618"/>
                  </a:lnTo>
                  <a:lnTo>
                    <a:pt x="38" y="602"/>
                  </a:lnTo>
                  <a:lnTo>
                    <a:pt x="46" y="587"/>
                  </a:lnTo>
                  <a:lnTo>
                    <a:pt x="54" y="571"/>
                  </a:lnTo>
                  <a:lnTo>
                    <a:pt x="54" y="556"/>
                  </a:lnTo>
                  <a:lnTo>
                    <a:pt x="61" y="541"/>
                  </a:lnTo>
                  <a:lnTo>
                    <a:pt x="69" y="525"/>
                  </a:lnTo>
                  <a:lnTo>
                    <a:pt x="77" y="510"/>
                  </a:lnTo>
                  <a:lnTo>
                    <a:pt x="77" y="494"/>
                  </a:lnTo>
                  <a:lnTo>
                    <a:pt x="84" y="479"/>
                  </a:lnTo>
                  <a:lnTo>
                    <a:pt x="92" y="463"/>
                  </a:lnTo>
                  <a:lnTo>
                    <a:pt x="100" y="456"/>
                  </a:lnTo>
                  <a:lnTo>
                    <a:pt x="108" y="440"/>
                  </a:lnTo>
                  <a:lnTo>
                    <a:pt x="115" y="425"/>
                  </a:lnTo>
                  <a:lnTo>
                    <a:pt x="123" y="409"/>
                  </a:lnTo>
                  <a:lnTo>
                    <a:pt x="131" y="394"/>
                  </a:lnTo>
                  <a:lnTo>
                    <a:pt x="139" y="386"/>
                  </a:lnTo>
                  <a:lnTo>
                    <a:pt x="146" y="371"/>
                  </a:lnTo>
                  <a:lnTo>
                    <a:pt x="154" y="355"/>
                  </a:lnTo>
                  <a:lnTo>
                    <a:pt x="169" y="340"/>
                  </a:lnTo>
                  <a:lnTo>
                    <a:pt x="177" y="332"/>
                  </a:lnTo>
                  <a:lnTo>
                    <a:pt x="185" y="317"/>
                  </a:lnTo>
                  <a:lnTo>
                    <a:pt x="193" y="309"/>
                  </a:lnTo>
                  <a:lnTo>
                    <a:pt x="208" y="293"/>
                  </a:lnTo>
                  <a:lnTo>
                    <a:pt x="216" y="278"/>
                  </a:lnTo>
                  <a:lnTo>
                    <a:pt x="223" y="270"/>
                  </a:lnTo>
                  <a:lnTo>
                    <a:pt x="239" y="255"/>
                  </a:lnTo>
                  <a:lnTo>
                    <a:pt x="247" y="247"/>
                  </a:lnTo>
                  <a:lnTo>
                    <a:pt x="254" y="232"/>
                  </a:lnTo>
                  <a:lnTo>
                    <a:pt x="270" y="224"/>
                  </a:lnTo>
                  <a:lnTo>
                    <a:pt x="277" y="209"/>
                  </a:lnTo>
                  <a:lnTo>
                    <a:pt x="293" y="201"/>
                  </a:lnTo>
                  <a:lnTo>
                    <a:pt x="301" y="185"/>
                  </a:lnTo>
                  <a:lnTo>
                    <a:pt x="316" y="178"/>
                  </a:lnTo>
                  <a:lnTo>
                    <a:pt x="324" y="170"/>
                  </a:lnTo>
                  <a:lnTo>
                    <a:pt x="339" y="155"/>
                  </a:lnTo>
                  <a:lnTo>
                    <a:pt x="355" y="147"/>
                  </a:lnTo>
                  <a:lnTo>
                    <a:pt x="362" y="139"/>
                  </a:lnTo>
                  <a:lnTo>
                    <a:pt x="378" y="131"/>
                  </a:lnTo>
                  <a:lnTo>
                    <a:pt x="393" y="116"/>
                  </a:lnTo>
                  <a:lnTo>
                    <a:pt x="401" y="108"/>
                  </a:lnTo>
                  <a:lnTo>
                    <a:pt x="416" y="100"/>
                  </a:lnTo>
                  <a:lnTo>
                    <a:pt x="432" y="93"/>
                  </a:lnTo>
                  <a:lnTo>
                    <a:pt x="447" y="85"/>
                  </a:lnTo>
                  <a:lnTo>
                    <a:pt x="455" y="77"/>
                  </a:lnTo>
                  <a:lnTo>
                    <a:pt x="470" y="70"/>
                  </a:lnTo>
                  <a:lnTo>
                    <a:pt x="486" y="62"/>
                  </a:lnTo>
                  <a:lnTo>
                    <a:pt x="501" y="54"/>
                  </a:lnTo>
                  <a:lnTo>
                    <a:pt x="517" y="46"/>
                  </a:lnTo>
                  <a:lnTo>
                    <a:pt x="524" y="39"/>
                  </a:lnTo>
                  <a:lnTo>
                    <a:pt x="540" y="31"/>
                  </a:lnTo>
                  <a:lnTo>
                    <a:pt x="555" y="23"/>
                  </a:lnTo>
                  <a:lnTo>
                    <a:pt x="571" y="23"/>
                  </a:lnTo>
                  <a:lnTo>
                    <a:pt x="586" y="16"/>
                  </a:lnTo>
                  <a:lnTo>
                    <a:pt x="601" y="8"/>
                  </a:lnTo>
                  <a:lnTo>
                    <a:pt x="617" y="0"/>
                  </a:lnTo>
                  <a:lnTo>
                    <a:pt x="918" y="86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7021" name="Freeform 13"/>
            <p:cNvSpPr>
              <a:spLocks/>
            </p:cNvSpPr>
            <p:nvPr/>
          </p:nvSpPr>
          <p:spPr bwMode="auto">
            <a:xfrm>
              <a:off x="2984" y="2636"/>
              <a:ext cx="1036" cy="4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56" y="316"/>
                </a:cxn>
                <a:cxn ang="0">
                  <a:pos x="849" y="332"/>
                </a:cxn>
                <a:cxn ang="0">
                  <a:pos x="841" y="347"/>
                </a:cxn>
                <a:cxn ang="0">
                  <a:pos x="833" y="363"/>
                </a:cxn>
                <a:cxn ang="0">
                  <a:pos x="0" y="0"/>
                </a:cxn>
              </a:cxnLst>
              <a:rect l="0" t="0" r="r" b="b"/>
              <a:pathLst>
                <a:path w="856" h="363">
                  <a:moveTo>
                    <a:pt x="0" y="0"/>
                  </a:moveTo>
                  <a:lnTo>
                    <a:pt x="856" y="316"/>
                  </a:lnTo>
                  <a:lnTo>
                    <a:pt x="849" y="332"/>
                  </a:lnTo>
                  <a:lnTo>
                    <a:pt x="841" y="347"/>
                  </a:lnTo>
                  <a:lnTo>
                    <a:pt x="833" y="3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FFFF"/>
            </a:solidFill>
            <a:ln w="12700">
              <a:solidFill>
                <a:srgbClr val="8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7022" name="Freeform 14"/>
            <p:cNvSpPr>
              <a:spLocks/>
            </p:cNvSpPr>
            <p:nvPr/>
          </p:nvSpPr>
          <p:spPr bwMode="auto">
            <a:xfrm>
              <a:off x="2984" y="2636"/>
              <a:ext cx="1036" cy="4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56" y="316"/>
                </a:cxn>
                <a:cxn ang="0">
                  <a:pos x="849" y="332"/>
                </a:cxn>
                <a:cxn ang="0">
                  <a:pos x="841" y="347"/>
                </a:cxn>
                <a:cxn ang="0">
                  <a:pos x="833" y="363"/>
                </a:cxn>
                <a:cxn ang="0">
                  <a:pos x="0" y="0"/>
                </a:cxn>
              </a:cxnLst>
              <a:rect l="0" t="0" r="r" b="b"/>
              <a:pathLst>
                <a:path w="856" h="363">
                  <a:moveTo>
                    <a:pt x="0" y="0"/>
                  </a:moveTo>
                  <a:lnTo>
                    <a:pt x="856" y="316"/>
                  </a:lnTo>
                  <a:lnTo>
                    <a:pt x="849" y="332"/>
                  </a:lnTo>
                  <a:lnTo>
                    <a:pt x="841" y="347"/>
                  </a:lnTo>
                  <a:lnTo>
                    <a:pt x="833" y="363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7023" name="Freeform 15"/>
            <p:cNvSpPr>
              <a:spLocks/>
            </p:cNvSpPr>
            <p:nvPr/>
          </p:nvSpPr>
          <p:spPr bwMode="auto">
            <a:xfrm>
              <a:off x="2984" y="2636"/>
              <a:ext cx="1074" cy="3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7" y="193"/>
                </a:cxn>
                <a:cxn ang="0">
                  <a:pos x="887" y="208"/>
                </a:cxn>
                <a:cxn ang="0">
                  <a:pos x="879" y="224"/>
                </a:cxn>
                <a:cxn ang="0">
                  <a:pos x="879" y="239"/>
                </a:cxn>
                <a:cxn ang="0">
                  <a:pos x="872" y="255"/>
                </a:cxn>
                <a:cxn ang="0">
                  <a:pos x="872" y="270"/>
                </a:cxn>
                <a:cxn ang="0">
                  <a:pos x="864" y="285"/>
                </a:cxn>
                <a:cxn ang="0">
                  <a:pos x="856" y="301"/>
                </a:cxn>
                <a:cxn ang="0">
                  <a:pos x="856" y="316"/>
                </a:cxn>
                <a:cxn ang="0">
                  <a:pos x="0" y="0"/>
                </a:cxn>
              </a:cxnLst>
              <a:rect l="0" t="0" r="r" b="b"/>
              <a:pathLst>
                <a:path w="887" h="316">
                  <a:moveTo>
                    <a:pt x="0" y="0"/>
                  </a:moveTo>
                  <a:lnTo>
                    <a:pt x="887" y="193"/>
                  </a:lnTo>
                  <a:lnTo>
                    <a:pt x="887" y="208"/>
                  </a:lnTo>
                  <a:lnTo>
                    <a:pt x="879" y="224"/>
                  </a:lnTo>
                  <a:lnTo>
                    <a:pt x="879" y="239"/>
                  </a:lnTo>
                  <a:lnTo>
                    <a:pt x="872" y="255"/>
                  </a:lnTo>
                  <a:lnTo>
                    <a:pt x="872" y="270"/>
                  </a:lnTo>
                  <a:lnTo>
                    <a:pt x="864" y="285"/>
                  </a:lnTo>
                  <a:lnTo>
                    <a:pt x="856" y="301"/>
                  </a:lnTo>
                  <a:lnTo>
                    <a:pt x="856" y="31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0098E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7024" name="Freeform 16"/>
            <p:cNvSpPr>
              <a:spLocks/>
            </p:cNvSpPr>
            <p:nvPr/>
          </p:nvSpPr>
          <p:spPr bwMode="auto">
            <a:xfrm>
              <a:off x="2984" y="2636"/>
              <a:ext cx="1074" cy="3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7" y="193"/>
                </a:cxn>
                <a:cxn ang="0">
                  <a:pos x="887" y="208"/>
                </a:cxn>
                <a:cxn ang="0">
                  <a:pos x="879" y="224"/>
                </a:cxn>
                <a:cxn ang="0">
                  <a:pos x="879" y="239"/>
                </a:cxn>
                <a:cxn ang="0">
                  <a:pos x="872" y="255"/>
                </a:cxn>
                <a:cxn ang="0">
                  <a:pos x="872" y="270"/>
                </a:cxn>
                <a:cxn ang="0">
                  <a:pos x="864" y="285"/>
                </a:cxn>
                <a:cxn ang="0">
                  <a:pos x="856" y="301"/>
                </a:cxn>
                <a:cxn ang="0">
                  <a:pos x="856" y="316"/>
                </a:cxn>
                <a:cxn ang="0">
                  <a:pos x="0" y="0"/>
                </a:cxn>
              </a:cxnLst>
              <a:rect l="0" t="0" r="r" b="b"/>
              <a:pathLst>
                <a:path w="887" h="316">
                  <a:moveTo>
                    <a:pt x="0" y="0"/>
                  </a:moveTo>
                  <a:lnTo>
                    <a:pt x="887" y="193"/>
                  </a:lnTo>
                  <a:lnTo>
                    <a:pt x="887" y="208"/>
                  </a:lnTo>
                  <a:lnTo>
                    <a:pt x="879" y="224"/>
                  </a:lnTo>
                  <a:lnTo>
                    <a:pt x="879" y="239"/>
                  </a:lnTo>
                  <a:lnTo>
                    <a:pt x="872" y="255"/>
                  </a:lnTo>
                  <a:lnTo>
                    <a:pt x="872" y="270"/>
                  </a:lnTo>
                  <a:lnTo>
                    <a:pt x="864" y="285"/>
                  </a:lnTo>
                  <a:lnTo>
                    <a:pt x="856" y="301"/>
                  </a:lnTo>
                  <a:lnTo>
                    <a:pt x="856" y="316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7025" name="Freeform 17"/>
            <p:cNvSpPr>
              <a:spLocks/>
            </p:cNvSpPr>
            <p:nvPr/>
          </p:nvSpPr>
          <p:spPr bwMode="auto">
            <a:xfrm>
              <a:off x="2984" y="2636"/>
              <a:ext cx="1101" cy="2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0" y="15"/>
                </a:cxn>
                <a:cxn ang="0">
                  <a:pos x="910" y="31"/>
                </a:cxn>
                <a:cxn ang="0">
                  <a:pos x="910" y="54"/>
                </a:cxn>
                <a:cxn ang="0">
                  <a:pos x="910" y="69"/>
                </a:cxn>
                <a:cxn ang="0">
                  <a:pos x="903" y="85"/>
                </a:cxn>
                <a:cxn ang="0">
                  <a:pos x="903" y="100"/>
                </a:cxn>
                <a:cxn ang="0">
                  <a:pos x="903" y="116"/>
                </a:cxn>
                <a:cxn ang="0">
                  <a:pos x="903" y="131"/>
                </a:cxn>
                <a:cxn ang="0">
                  <a:pos x="895" y="147"/>
                </a:cxn>
                <a:cxn ang="0">
                  <a:pos x="895" y="162"/>
                </a:cxn>
                <a:cxn ang="0">
                  <a:pos x="895" y="177"/>
                </a:cxn>
                <a:cxn ang="0">
                  <a:pos x="887" y="193"/>
                </a:cxn>
                <a:cxn ang="0">
                  <a:pos x="0" y="0"/>
                </a:cxn>
              </a:cxnLst>
              <a:rect l="0" t="0" r="r" b="b"/>
              <a:pathLst>
                <a:path w="910" h="193">
                  <a:moveTo>
                    <a:pt x="0" y="0"/>
                  </a:moveTo>
                  <a:lnTo>
                    <a:pt x="910" y="15"/>
                  </a:lnTo>
                  <a:lnTo>
                    <a:pt x="910" y="31"/>
                  </a:lnTo>
                  <a:lnTo>
                    <a:pt x="910" y="54"/>
                  </a:lnTo>
                  <a:lnTo>
                    <a:pt x="910" y="69"/>
                  </a:lnTo>
                  <a:lnTo>
                    <a:pt x="903" y="85"/>
                  </a:lnTo>
                  <a:lnTo>
                    <a:pt x="903" y="100"/>
                  </a:lnTo>
                  <a:lnTo>
                    <a:pt x="903" y="116"/>
                  </a:lnTo>
                  <a:lnTo>
                    <a:pt x="903" y="131"/>
                  </a:lnTo>
                  <a:lnTo>
                    <a:pt x="895" y="147"/>
                  </a:lnTo>
                  <a:lnTo>
                    <a:pt x="895" y="162"/>
                  </a:lnTo>
                  <a:lnTo>
                    <a:pt x="895" y="177"/>
                  </a:lnTo>
                  <a:lnTo>
                    <a:pt x="887" y="19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7026" name="Freeform 18"/>
            <p:cNvSpPr>
              <a:spLocks/>
            </p:cNvSpPr>
            <p:nvPr/>
          </p:nvSpPr>
          <p:spPr bwMode="auto">
            <a:xfrm>
              <a:off x="2984" y="2636"/>
              <a:ext cx="1101" cy="2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0" y="15"/>
                </a:cxn>
                <a:cxn ang="0">
                  <a:pos x="910" y="31"/>
                </a:cxn>
                <a:cxn ang="0">
                  <a:pos x="910" y="54"/>
                </a:cxn>
                <a:cxn ang="0">
                  <a:pos x="910" y="69"/>
                </a:cxn>
                <a:cxn ang="0">
                  <a:pos x="903" y="85"/>
                </a:cxn>
                <a:cxn ang="0">
                  <a:pos x="903" y="100"/>
                </a:cxn>
                <a:cxn ang="0">
                  <a:pos x="903" y="116"/>
                </a:cxn>
                <a:cxn ang="0">
                  <a:pos x="903" y="131"/>
                </a:cxn>
                <a:cxn ang="0">
                  <a:pos x="895" y="147"/>
                </a:cxn>
                <a:cxn ang="0">
                  <a:pos x="895" y="162"/>
                </a:cxn>
                <a:cxn ang="0">
                  <a:pos x="895" y="177"/>
                </a:cxn>
                <a:cxn ang="0">
                  <a:pos x="887" y="193"/>
                </a:cxn>
                <a:cxn ang="0">
                  <a:pos x="0" y="0"/>
                </a:cxn>
              </a:cxnLst>
              <a:rect l="0" t="0" r="r" b="b"/>
              <a:pathLst>
                <a:path w="910" h="193">
                  <a:moveTo>
                    <a:pt x="0" y="0"/>
                  </a:moveTo>
                  <a:lnTo>
                    <a:pt x="910" y="15"/>
                  </a:lnTo>
                  <a:lnTo>
                    <a:pt x="910" y="31"/>
                  </a:lnTo>
                  <a:lnTo>
                    <a:pt x="910" y="54"/>
                  </a:lnTo>
                  <a:lnTo>
                    <a:pt x="910" y="69"/>
                  </a:lnTo>
                  <a:lnTo>
                    <a:pt x="903" y="85"/>
                  </a:lnTo>
                  <a:lnTo>
                    <a:pt x="903" y="100"/>
                  </a:lnTo>
                  <a:lnTo>
                    <a:pt x="903" y="116"/>
                  </a:lnTo>
                  <a:lnTo>
                    <a:pt x="903" y="131"/>
                  </a:lnTo>
                  <a:lnTo>
                    <a:pt x="895" y="147"/>
                  </a:lnTo>
                  <a:lnTo>
                    <a:pt x="895" y="162"/>
                  </a:lnTo>
                  <a:lnTo>
                    <a:pt x="895" y="177"/>
                  </a:lnTo>
                  <a:lnTo>
                    <a:pt x="887" y="193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7027" name="Freeform 19"/>
            <p:cNvSpPr>
              <a:spLocks/>
            </p:cNvSpPr>
            <p:nvPr/>
          </p:nvSpPr>
          <p:spPr bwMode="auto">
            <a:xfrm>
              <a:off x="2984" y="2636"/>
              <a:ext cx="1101" cy="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0" y="0"/>
                </a:cxn>
                <a:cxn ang="0">
                  <a:pos x="910" y="15"/>
                </a:cxn>
                <a:cxn ang="0">
                  <a:pos x="0" y="0"/>
                </a:cxn>
              </a:cxnLst>
              <a:rect l="0" t="0" r="r" b="b"/>
              <a:pathLst>
                <a:path w="910" h="15">
                  <a:moveTo>
                    <a:pt x="0" y="0"/>
                  </a:moveTo>
                  <a:lnTo>
                    <a:pt x="910" y="0"/>
                  </a:lnTo>
                  <a:lnTo>
                    <a:pt x="910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8E1"/>
            </a:solidFill>
            <a:ln w="12700">
              <a:solidFill>
                <a:srgbClr val="0098E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7028" name="Freeform 20"/>
            <p:cNvSpPr>
              <a:spLocks/>
            </p:cNvSpPr>
            <p:nvPr/>
          </p:nvSpPr>
          <p:spPr bwMode="auto">
            <a:xfrm>
              <a:off x="2984" y="2636"/>
              <a:ext cx="1101" cy="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0" y="0"/>
                </a:cxn>
                <a:cxn ang="0">
                  <a:pos x="910" y="15"/>
                </a:cxn>
                <a:cxn ang="0">
                  <a:pos x="0" y="0"/>
                </a:cxn>
              </a:cxnLst>
              <a:rect l="0" t="0" r="r" b="b"/>
              <a:pathLst>
                <a:path w="910" h="15">
                  <a:moveTo>
                    <a:pt x="0" y="0"/>
                  </a:moveTo>
                  <a:lnTo>
                    <a:pt x="910" y="0"/>
                  </a:lnTo>
                  <a:lnTo>
                    <a:pt x="910" y="15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7029" name="Freeform 21"/>
            <p:cNvSpPr>
              <a:spLocks noEditPoints="1"/>
            </p:cNvSpPr>
            <p:nvPr/>
          </p:nvSpPr>
          <p:spPr bwMode="auto">
            <a:xfrm>
              <a:off x="1014" y="1512"/>
              <a:ext cx="3931" cy="2419"/>
            </a:xfrm>
            <a:custGeom>
              <a:avLst/>
              <a:gdLst/>
              <a:ahLst/>
              <a:cxnLst>
                <a:cxn ang="0">
                  <a:pos x="2477" y="587"/>
                </a:cxn>
                <a:cxn ang="0">
                  <a:pos x="2477" y="587"/>
                </a:cxn>
                <a:cxn ang="0">
                  <a:pos x="3248" y="587"/>
                </a:cxn>
                <a:cxn ang="0">
                  <a:pos x="2106" y="139"/>
                </a:cxn>
                <a:cxn ang="0">
                  <a:pos x="3248" y="139"/>
                </a:cxn>
                <a:cxn ang="0">
                  <a:pos x="1605" y="0"/>
                </a:cxn>
                <a:cxn ang="0">
                  <a:pos x="0" y="0"/>
                </a:cxn>
                <a:cxn ang="0">
                  <a:pos x="957" y="1536"/>
                </a:cxn>
                <a:cxn ang="0">
                  <a:pos x="957" y="1536"/>
                </a:cxn>
                <a:cxn ang="0">
                  <a:pos x="0" y="1536"/>
                </a:cxn>
                <a:cxn ang="0">
                  <a:pos x="2477" y="1243"/>
                </a:cxn>
                <a:cxn ang="0">
                  <a:pos x="2477" y="1961"/>
                </a:cxn>
                <a:cxn ang="0">
                  <a:pos x="3248" y="1961"/>
                </a:cxn>
                <a:cxn ang="0">
                  <a:pos x="2500" y="1166"/>
                </a:cxn>
                <a:cxn ang="0">
                  <a:pos x="2500" y="1613"/>
                </a:cxn>
                <a:cxn ang="0">
                  <a:pos x="3248" y="1613"/>
                </a:cxn>
                <a:cxn ang="0">
                  <a:pos x="2531" y="1027"/>
                </a:cxn>
                <a:cxn ang="0">
                  <a:pos x="2531" y="1274"/>
                </a:cxn>
                <a:cxn ang="0">
                  <a:pos x="3248" y="1274"/>
                </a:cxn>
                <a:cxn ang="0">
                  <a:pos x="2538" y="926"/>
                </a:cxn>
                <a:cxn ang="0">
                  <a:pos x="2538" y="926"/>
                </a:cxn>
                <a:cxn ang="0">
                  <a:pos x="3248" y="926"/>
                </a:cxn>
              </a:cxnLst>
              <a:rect l="0" t="0" r="r" b="b"/>
              <a:pathLst>
                <a:path w="3248" h="1961">
                  <a:moveTo>
                    <a:pt x="2477" y="587"/>
                  </a:moveTo>
                  <a:lnTo>
                    <a:pt x="2477" y="587"/>
                  </a:lnTo>
                  <a:lnTo>
                    <a:pt x="3248" y="587"/>
                  </a:lnTo>
                  <a:moveTo>
                    <a:pt x="2106" y="139"/>
                  </a:moveTo>
                  <a:lnTo>
                    <a:pt x="3248" y="139"/>
                  </a:lnTo>
                  <a:moveTo>
                    <a:pt x="1605" y="0"/>
                  </a:moveTo>
                  <a:lnTo>
                    <a:pt x="0" y="0"/>
                  </a:lnTo>
                  <a:moveTo>
                    <a:pt x="957" y="1536"/>
                  </a:moveTo>
                  <a:lnTo>
                    <a:pt x="957" y="1536"/>
                  </a:lnTo>
                  <a:lnTo>
                    <a:pt x="0" y="1536"/>
                  </a:lnTo>
                  <a:moveTo>
                    <a:pt x="2477" y="1243"/>
                  </a:moveTo>
                  <a:lnTo>
                    <a:pt x="2477" y="1961"/>
                  </a:lnTo>
                  <a:lnTo>
                    <a:pt x="3248" y="1961"/>
                  </a:lnTo>
                  <a:moveTo>
                    <a:pt x="2500" y="1166"/>
                  </a:moveTo>
                  <a:lnTo>
                    <a:pt x="2500" y="1613"/>
                  </a:lnTo>
                  <a:lnTo>
                    <a:pt x="3248" y="1613"/>
                  </a:lnTo>
                  <a:moveTo>
                    <a:pt x="2531" y="1027"/>
                  </a:moveTo>
                  <a:lnTo>
                    <a:pt x="2531" y="1274"/>
                  </a:lnTo>
                  <a:lnTo>
                    <a:pt x="3248" y="1274"/>
                  </a:lnTo>
                  <a:moveTo>
                    <a:pt x="2538" y="926"/>
                  </a:moveTo>
                  <a:lnTo>
                    <a:pt x="2538" y="926"/>
                  </a:lnTo>
                  <a:lnTo>
                    <a:pt x="3248" y="92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7030" name="Rectangle 22"/>
            <p:cNvSpPr>
              <a:spLocks noChangeArrowheads="1"/>
            </p:cNvSpPr>
            <p:nvPr/>
          </p:nvSpPr>
          <p:spPr bwMode="auto">
            <a:xfrm>
              <a:off x="4753" y="2093"/>
              <a:ext cx="20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12%</a:t>
              </a:r>
            </a:p>
          </p:txBody>
        </p:sp>
        <p:sp>
          <p:nvSpPr>
            <p:cNvPr id="427031" name="Rectangle 23"/>
            <p:cNvSpPr>
              <a:spLocks noChangeArrowheads="1"/>
            </p:cNvSpPr>
            <p:nvPr/>
          </p:nvSpPr>
          <p:spPr bwMode="auto">
            <a:xfrm>
              <a:off x="4815" y="1542"/>
              <a:ext cx="13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9%</a:t>
              </a:r>
            </a:p>
          </p:txBody>
        </p:sp>
        <p:sp>
          <p:nvSpPr>
            <p:cNvPr id="427032" name="Rectangle 24"/>
            <p:cNvSpPr>
              <a:spLocks noChangeArrowheads="1"/>
            </p:cNvSpPr>
            <p:nvPr/>
          </p:nvSpPr>
          <p:spPr bwMode="auto">
            <a:xfrm>
              <a:off x="1035" y="1370"/>
              <a:ext cx="20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10%</a:t>
              </a:r>
            </a:p>
          </p:txBody>
        </p:sp>
        <p:sp>
          <p:nvSpPr>
            <p:cNvPr id="427033" name="Rectangle 25"/>
            <p:cNvSpPr>
              <a:spLocks noChangeArrowheads="1"/>
            </p:cNvSpPr>
            <p:nvPr/>
          </p:nvSpPr>
          <p:spPr bwMode="auto">
            <a:xfrm>
              <a:off x="1035" y="3265"/>
              <a:ext cx="20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64%</a:t>
              </a:r>
            </a:p>
          </p:txBody>
        </p:sp>
        <p:sp>
          <p:nvSpPr>
            <p:cNvPr id="427034" name="Rectangle 26"/>
            <p:cNvSpPr>
              <a:spLocks noChangeArrowheads="1"/>
            </p:cNvSpPr>
            <p:nvPr/>
          </p:nvSpPr>
          <p:spPr bwMode="auto">
            <a:xfrm>
              <a:off x="4815" y="3789"/>
              <a:ext cx="13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1%</a:t>
              </a:r>
            </a:p>
          </p:txBody>
        </p:sp>
        <p:sp>
          <p:nvSpPr>
            <p:cNvPr id="427035" name="Rectangle 27"/>
            <p:cNvSpPr>
              <a:spLocks noChangeArrowheads="1"/>
            </p:cNvSpPr>
            <p:nvPr/>
          </p:nvSpPr>
          <p:spPr bwMode="auto">
            <a:xfrm>
              <a:off x="4815" y="3360"/>
              <a:ext cx="13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2%</a:t>
              </a:r>
            </a:p>
          </p:txBody>
        </p:sp>
        <p:sp>
          <p:nvSpPr>
            <p:cNvPr id="427036" name="Rectangle 28"/>
            <p:cNvSpPr>
              <a:spLocks noChangeArrowheads="1"/>
            </p:cNvSpPr>
            <p:nvPr/>
          </p:nvSpPr>
          <p:spPr bwMode="auto">
            <a:xfrm>
              <a:off x="4815" y="2942"/>
              <a:ext cx="13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3%</a:t>
              </a:r>
            </a:p>
          </p:txBody>
        </p:sp>
        <p:sp>
          <p:nvSpPr>
            <p:cNvPr id="427037" name="Rectangle 29"/>
            <p:cNvSpPr>
              <a:spLocks noChangeArrowheads="1"/>
            </p:cNvSpPr>
            <p:nvPr/>
          </p:nvSpPr>
          <p:spPr bwMode="auto">
            <a:xfrm>
              <a:off x="4815" y="2513"/>
              <a:ext cx="13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0%</a:t>
              </a:r>
            </a:p>
          </p:txBody>
        </p:sp>
        <p:sp>
          <p:nvSpPr>
            <p:cNvPr id="427038" name="Rectangle 30"/>
            <p:cNvSpPr>
              <a:spLocks noChangeArrowheads="1"/>
            </p:cNvSpPr>
            <p:nvPr/>
          </p:nvSpPr>
          <p:spPr bwMode="auto">
            <a:xfrm>
              <a:off x="4510" y="1875"/>
              <a:ext cx="580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No lectores</a:t>
              </a:r>
            </a:p>
          </p:txBody>
        </p:sp>
        <p:sp>
          <p:nvSpPr>
            <p:cNvPr id="427039" name="Rectangle 31"/>
            <p:cNvSpPr>
              <a:spLocks noChangeArrowheads="1"/>
            </p:cNvSpPr>
            <p:nvPr/>
          </p:nvSpPr>
          <p:spPr bwMode="auto">
            <a:xfrm>
              <a:off x="4446" y="1332"/>
              <a:ext cx="557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Indiferente</a:t>
              </a:r>
            </a:p>
          </p:txBody>
        </p:sp>
        <p:sp>
          <p:nvSpPr>
            <p:cNvPr id="427040" name="Rectangle 32"/>
            <p:cNvSpPr>
              <a:spLocks noChangeArrowheads="1"/>
            </p:cNvSpPr>
            <p:nvPr/>
          </p:nvSpPr>
          <p:spPr bwMode="auto">
            <a:xfrm>
              <a:off x="1013" y="1161"/>
              <a:ext cx="773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Generación XXI</a:t>
              </a:r>
            </a:p>
          </p:txBody>
        </p:sp>
        <p:sp>
          <p:nvSpPr>
            <p:cNvPr id="427041" name="Rectangle 33"/>
            <p:cNvSpPr>
              <a:spLocks noChangeArrowheads="1"/>
            </p:cNvSpPr>
            <p:nvPr/>
          </p:nvSpPr>
          <p:spPr bwMode="auto">
            <a:xfrm>
              <a:off x="1023" y="3055"/>
              <a:ext cx="42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La Onda</a:t>
              </a:r>
            </a:p>
          </p:txBody>
        </p:sp>
        <p:sp>
          <p:nvSpPr>
            <p:cNvPr id="427042" name="Rectangle 34"/>
            <p:cNvSpPr>
              <a:spLocks noChangeArrowheads="1"/>
            </p:cNvSpPr>
            <p:nvPr/>
          </p:nvSpPr>
          <p:spPr bwMode="auto">
            <a:xfrm>
              <a:off x="4344" y="3570"/>
              <a:ext cx="64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Tv y Novelas</a:t>
              </a:r>
            </a:p>
          </p:txBody>
        </p:sp>
        <p:sp>
          <p:nvSpPr>
            <p:cNvPr id="427043" name="Rectangle 35"/>
            <p:cNvSpPr>
              <a:spLocks noChangeArrowheads="1"/>
            </p:cNvSpPr>
            <p:nvPr/>
          </p:nvSpPr>
          <p:spPr bwMode="auto">
            <a:xfrm>
              <a:off x="4838" y="3150"/>
              <a:ext cx="13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Tú</a:t>
              </a:r>
            </a:p>
          </p:txBody>
        </p:sp>
        <p:sp>
          <p:nvSpPr>
            <p:cNvPr id="427044" name="Rectangle 36"/>
            <p:cNvSpPr>
              <a:spLocks noChangeArrowheads="1"/>
            </p:cNvSpPr>
            <p:nvPr/>
          </p:nvSpPr>
          <p:spPr bwMode="auto">
            <a:xfrm>
              <a:off x="4461" y="2722"/>
              <a:ext cx="51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Seventeen</a:t>
              </a:r>
            </a:p>
          </p:txBody>
        </p:sp>
        <p:sp>
          <p:nvSpPr>
            <p:cNvPr id="427045" name="Rectangle 37"/>
            <p:cNvSpPr>
              <a:spLocks noChangeArrowheads="1"/>
            </p:cNvSpPr>
            <p:nvPr/>
          </p:nvSpPr>
          <p:spPr bwMode="auto">
            <a:xfrm>
              <a:off x="4807" y="2303"/>
              <a:ext cx="16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Gia</a:t>
              </a:r>
            </a:p>
          </p:txBody>
        </p:sp>
      </p:grpSp>
      <p:sp>
        <p:nvSpPr>
          <p:cNvPr id="427046" name="Text Box 38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pic>
        <p:nvPicPr>
          <p:cNvPr id="427047" name="Picture 3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E8DDB-CE69-4272-8FC1-9643BF83644D}" type="slidenum">
              <a:rPr lang="en-US"/>
              <a:pPr/>
              <a:t>26</a:t>
            </a:fld>
            <a:endParaRPr lang="en-US"/>
          </a:p>
        </p:txBody>
      </p:sp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9600" cy="792163"/>
          </a:xfrm>
        </p:spPr>
        <p:txBody>
          <a:bodyPr/>
          <a:lstStyle/>
          <a:p>
            <a:pPr algn="l"/>
            <a:r>
              <a:rPr lang="es-EC" sz="2800" b="1">
                <a:latin typeface="Lucida Sans Unicode" pitchFamily="34" charset="0"/>
              </a:rPr>
              <a:t>Comparación entre Revistas</a:t>
            </a:r>
            <a:r>
              <a:rPr lang="es-EC" sz="2800">
                <a:latin typeface="Lucida Sans Unicode" pitchFamily="34" charset="0"/>
              </a:rPr>
              <a:t/>
            </a:r>
            <a:br>
              <a:rPr lang="es-EC" sz="2800">
                <a:latin typeface="Lucida Sans Unicode" pitchFamily="34" charset="0"/>
              </a:rPr>
            </a:br>
            <a:r>
              <a:rPr lang="es-EC" sz="2000">
                <a:solidFill>
                  <a:schemeClr val="tx1"/>
                </a:solidFill>
                <a:latin typeface="Lucida Sans Unicode" pitchFamily="34" charset="0"/>
              </a:rPr>
              <a:t>Revista que Guardarías Contigo </a:t>
            </a:r>
          </a:p>
        </p:txBody>
      </p:sp>
      <p:sp>
        <p:nvSpPr>
          <p:cNvPr id="428035" name="Rectangle 3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28036" name="Text Box 4"/>
          <p:cNvSpPr txBox="1">
            <a:spLocks noChangeArrowheads="1"/>
          </p:cNvSpPr>
          <p:nvPr/>
        </p:nvSpPr>
        <p:spPr bwMode="auto">
          <a:xfrm>
            <a:off x="842963" y="623728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28037" name="AutoShape 5"/>
          <p:cNvSpPr>
            <a:spLocks noChangeAspect="1" noChangeArrowheads="1" noTextEdit="1"/>
          </p:cNvSpPr>
          <p:nvPr/>
        </p:nvSpPr>
        <p:spPr bwMode="auto">
          <a:xfrm>
            <a:off x="1547813" y="1052513"/>
            <a:ext cx="6121400" cy="490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428038" name="Group 6"/>
          <p:cNvGrpSpPr>
            <a:grpSpLocks/>
          </p:cNvGrpSpPr>
          <p:nvPr/>
        </p:nvGrpSpPr>
        <p:grpSpPr bwMode="auto">
          <a:xfrm>
            <a:off x="1463675" y="1412875"/>
            <a:ext cx="6126163" cy="4464050"/>
            <a:chOff x="1210" y="1149"/>
            <a:chExt cx="3470" cy="2423"/>
          </a:xfrm>
        </p:grpSpPr>
        <p:sp>
          <p:nvSpPr>
            <p:cNvPr id="428039" name="Freeform 7"/>
            <p:cNvSpPr>
              <a:spLocks/>
            </p:cNvSpPr>
            <p:nvPr/>
          </p:nvSpPr>
          <p:spPr bwMode="auto">
            <a:xfrm>
              <a:off x="2919" y="1976"/>
              <a:ext cx="947" cy="640"/>
            </a:xfrm>
            <a:custGeom>
              <a:avLst/>
              <a:gdLst/>
              <a:ahLst/>
              <a:cxnLst>
                <a:cxn ang="0">
                  <a:pos x="0" y="640"/>
                </a:cxn>
                <a:cxn ang="0">
                  <a:pos x="704" y="0"/>
                </a:cxn>
                <a:cxn ang="0">
                  <a:pos x="712" y="16"/>
                </a:cxn>
                <a:cxn ang="0">
                  <a:pos x="728" y="24"/>
                </a:cxn>
                <a:cxn ang="0">
                  <a:pos x="736" y="40"/>
                </a:cxn>
                <a:cxn ang="0">
                  <a:pos x="745" y="57"/>
                </a:cxn>
                <a:cxn ang="0">
                  <a:pos x="761" y="65"/>
                </a:cxn>
                <a:cxn ang="0">
                  <a:pos x="769" y="81"/>
                </a:cxn>
                <a:cxn ang="0">
                  <a:pos x="777" y="97"/>
                </a:cxn>
                <a:cxn ang="0">
                  <a:pos x="785" y="105"/>
                </a:cxn>
                <a:cxn ang="0">
                  <a:pos x="793" y="121"/>
                </a:cxn>
                <a:cxn ang="0">
                  <a:pos x="801" y="138"/>
                </a:cxn>
                <a:cxn ang="0">
                  <a:pos x="809" y="154"/>
                </a:cxn>
                <a:cxn ang="0">
                  <a:pos x="826" y="162"/>
                </a:cxn>
                <a:cxn ang="0">
                  <a:pos x="834" y="178"/>
                </a:cxn>
                <a:cxn ang="0">
                  <a:pos x="842" y="194"/>
                </a:cxn>
                <a:cxn ang="0">
                  <a:pos x="842" y="211"/>
                </a:cxn>
                <a:cxn ang="0">
                  <a:pos x="850" y="227"/>
                </a:cxn>
                <a:cxn ang="0">
                  <a:pos x="858" y="235"/>
                </a:cxn>
                <a:cxn ang="0">
                  <a:pos x="866" y="251"/>
                </a:cxn>
                <a:cxn ang="0">
                  <a:pos x="874" y="267"/>
                </a:cxn>
                <a:cxn ang="0">
                  <a:pos x="882" y="283"/>
                </a:cxn>
                <a:cxn ang="0">
                  <a:pos x="882" y="300"/>
                </a:cxn>
                <a:cxn ang="0">
                  <a:pos x="890" y="316"/>
                </a:cxn>
                <a:cxn ang="0">
                  <a:pos x="898" y="332"/>
                </a:cxn>
                <a:cxn ang="0">
                  <a:pos x="907" y="348"/>
                </a:cxn>
                <a:cxn ang="0">
                  <a:pos x="907" y="365"/>
                </a:cxn>
                <a:cxn ang="0">
                  <a:pos x="915" y="381"/>
                </a:cxn>
                <a:cxn ang="0">
                  <a:pos x="915" y="397"/>
                </a:cxn>
                <a:cxn ang="0">
                  <a:pos x="923" y="413"/>
                </a:cxn>
                <a:cxn ang="0">
                  <a:pos x="923" y="429"/>
                </a:cxn>
                <a:cxn ang="0">
                  <a:pos x="931" y="446"/>
                </a:cxn>
                <a:cxn ang="0">
                  <a:pos x="931" y="462"/>
                </a:cxn>
                <a:cxn ang="0">
                  <a:pos x="939" y="478"/>
                </a:cxn>
                <a:cxn ang="0">
                  <a:pos x="939" y="494"/>
                </a:cxn>
                <a:cxn ang="0">
                  <a:pos x="939" y="510"/>
                </a:cxn>
                <a:cxn ang="0">
                  <a:pos x="939" y="527"/>
                </a:cxn>
                <a:cxn ang="0">
                  <a:pos x="947" y="543"/>
                </a:cxn>
                <a:cxn ang="0">
                  <a:pos x="947" y="559"/>
                </a:cxn>
                <a:cxn ang="0">
                  <a:pos x="947" y="575"/>
                </a:cxn>
                <a:cxn ang="0">
                  <a:pos x="947" y="591"/>
                </a:cxn>
                <a:cxn ang="0">
                  <a:pos x="947" y="608"/>
                </a:cxn>
                <a:cxn ang="0">
                  <a:pos x="947" y="624"/>
                </a:cxn>
                <a:cxn ang="0">
                  <a:pos x="947" y="640"/>
                </a:cxn>
                <a:cxn ang="0">
                  <a:pos x="0" y="640"/>
                </a:cxn>
              </a:cxnLst>
              <a:rect l="0" t="0" r="r" b="b"/>
              <a:pathLst>
                <a:path w="947" h="640">
                  <a:moveTo>
                    <a:pt x="0" y="640"/>
                  </a:moveTo>
                  <a:lnTo>
                    <a:pt x="704" y="0"/>
                  </a:lnTo>
                  <a:lnTo>
                    <a:pt x="712" y="16"/>
                  </a:lnTo>
                  <a:lnTo>
                    <a:pt x="728" y="24"/>
                  </a:lnTo>
                  <a:lnTo>
                    <a:pt x="736" y="40"/>
                  </a:lnTo>
                  <a:lnTo>
                    <a:pt x="745" y="57"/>
                  </a:lnTo>
                  <a:lnTo>
                    <a:pt x="761" y="65"/>
                  </a:lnTo>
                  <a:lnTo>
                    <a:pt x="769" y="81"/>
                  </a:lnTo>
                  <a:lnTo>
                    <a:pt x="777" y="97"/>
                  </a:lnTo>
                  <a:lnTo>
                    <a:pt x="785" y="105"/>
                  </a:lnTo>
                  <a:lnTo>
                    <a:pt x="793" y="121"/>
                  </a:lnTo>
                  <a:lnTo>
                    <a:pt x="801" y="138"/>
                  </a:lnTo>
                  <a:lnTo>
                    <a:pt x="809" y="154"/>
                  </a:lnTo>
                  <a:lnTo>
                    <a:pt x="826" y="162"/>
                  </a:lnTo>
                  <a:lnTo>
                    <a:pt x="834" y="178"/>
                  </a:lnTo>
                  <a:lnTo>
                    <a:pt x="842" y="194"/>
                  </a:lnTo>
                  <a:lnTo>
                    <a:pt x="842" y="211"/>
                  </a:lnTo>
                  <a:lnTo>
                    <a:pt x="850" y="227"/>
                  </a:lnTo>
                  <a:lnTo>
                    <a:pt x="858" y="235"/>
                  </a:lnTo>
                  <a:lnTo>
                    <a:pt x="866" y="251"/>
                  </a:lnTo>
                  <a:lnTo>
                    <a:pt x="874" y="267"/>
                  </a:lnTo>
                  <a:lnTo>
                    <a:pt x="882" y="283"/>
                  </a:lnTo>
                  <a:lnTo>
                    <a:pt x="882" y="300"/>
                  </a:lnTo>
                  <a:lnTo>
                    <a:pt x="890" y="316"/>
                  </a:lnTo>
                  <a:lnTo>
                    <a:pt x="898" y="332"/>
                  </a:lnTo>
                  <a:lnTo>
                    <a:pt x="907" y="348"/>
                  </a:lnTo>
                  <a:lnTo>
                    <a:pt x="907" y="365"/>
                  </a:lnTo>
                  <a:lnTo>
                    <a:pt x="915" y="381"/>
                  </a:lnTo>
                  <a:lnTo>
                    <a:pt x="915" y="397"/>
                  </a:lnTo>
                  <a:lnTo>
                    <a:pt x="923" y="413"/>
                  </a:lnTo>
                  <a:lnTo>
                    <a:pt x="923" y="429"/>
                  </a:lnTo>
                  <a:lnTo>
                    <a:pt x="931" y="446"/>
                  </a:lnTo>
                  <a:lnTo>
                    <a:pt x="931" y="462"/>
                  </a:lnTo>
                  <a:lnTo>
                    <a:pt x="939" y="478"/>
                  </a:lnTo>
                  <a:lnTo>
                    <a:pt x="939" y="494"/>
                  </a:lnTo>
                  <a:lnTo>
                    <a:pt x="939" y="510"/>
                  </a:lnTo>
                  <a:lnTo>
                    <a:pt x="939" y="527"/>
                  </a:lnTo>
                  <a:lnTo>
                    <a:pt x="947" y="543"/>
                  </a:lnTo>
                  <a:lnTo>
                    <a:pt x="947" y="559"/>
                  </a:lnTo>
                  <a:lnTo>
                    <a:pt x="947" y="575"/>
                  </a:lnTo>
                  <a:lnTo>
                    <a:pt x="947" y="591"/>
                  </a:lnTo>
                  <a:lnTo>
                    <a:pt x="947" y="608"/>
                  </a:lnTo>
                  <a:lnTo>
                    <a:pt x="947" y="624"/>
                  </a:lnTo>
                  <a:lnTo>
                    <a:pt x="947" y="640"/>
                  </a:lnTo>
                  <a:lnTo>
                    <a:pt x="0" y="640"/>
                  </a:lnTo>
                  <a:close/>
                </a:path>
              </a:pathLst>
            </a:custGeom>
            <a:gradFill rotWithShape="1">
              <a:gsLst>
                <a:gs pos="0">
                  <a:srgbClr val="0091D7"/>
                </a:gs>
                <a:gs pos="100000">
                  <a:srgbClr val="0091D7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0091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8040" name="Freeform 8"/>
            <p:cNvSpPr>
              <a:spLocks/>
            </p:cNvSpPr>
            <p:nvPr/>
          </p:nvSpPr>
          <p:spPr bwMode="auto">
            <a:xfrm>
              <a:off x="2919" y="1976"/>
              <a:ext cx="947" cy="640"/>
            </a:xfrm>
            <a:custGeom>
              <a:avLst/>
              <a:gdLst/>
              <a:ahLst/>
              <a:cxnLst>
                <a:cxn ang="0">
                  <a:pos x="0" y="640"/>
                </a:cxn>
                <a:cxn ang="0">
                  <a:pos x="704" y="0"/>
                </a:cxn>
                <a:cxn ang="0">
                  <a:pos x="712" y="16"/>
                </a:cxn>
                <a:cxn ang="0">
                  <a:pos x="728" y="24"/>
                </a:cxn>
                <a:cxn ang="0">
                  <a:pos x="736" y="40"/>
                </a:cxn>
                <a:cxn ang="0">
                  <a:pos x="745" y="57"/>
                </a:cxn>
                <a:cxn ang="0">
                  <a:pos x="761" y="65"/>
                </a:cxn>
                <a:cxn ang="0">
                  <a:pos x="769" y="81"/>
                </a:cxn>
                <a:cxn ang="0">
                  <a:pos x="777" y="97"/>
                </a:cxn>
                <a:cxn ang="0">
                  <a:pos x="785" y="105"/>
                </a:cxn>
                <a:cxn ang="0">
                  <a:pos x="793" y="121"/>
                </a:cxn>
                <a:cxn ang="0">
                  <a:pos x="801" y="138"/>
                </a:cxn>
                <a:cxn ang="0">
                  <a:pos x="809" y="154"/>
                </a:cxn>
                <a:cxn ang="0">
                  <a:pos x="826" y="162"/>
                </a:cxn>
                <a:cxn ang="0">
                  <a:pos x="834" y="178"/>
                </a:cxn>
                <a:cxn ang="0">
                  <a:pos x="842" y="194"/>
                </a:cxn>
                <a:cxn ang="0">
                  <a:pos x="842" y="211"/>
                </a:cxn>
                <a:cxn ang="0">
                  <a:pos x="850" y="227"/>
                </a:cxn>
                <a:cxn ang="0">
                  <a:pos x="858" y="235"/>
                </a:cxn>
                <a:cxn ang="0">
                  <a:pos x="866" y="251"/>
                </a:cxn>
                <a:cxn ang="0">
                  <a:pos x="874" y="267"/>
                </a:cxn>
                <a:cxn ang="0">
                  <a:pos x="882" y="283"/>
                </a:cxn>
                <a:cxn ang="0">
                  <a:pos x="882" y="300"/>
                </a:cxn>
                <a:cxn ang="0">
                  <a:pos x="890" y="316"/>
                </a:cxn>
                <a:cxn ang="0">
                  <a:pos x="898" y="332"/>
                </a:cxn>
                <a:cxn ang="0">
                  <a:pos x="907" y="348"/>
                </a:cxn>
                <a:cxn ang="0">
                  <a:pos x="907" y="365"/>
                </a:cxn>
                <a:cxn ang="0">
                  <a:pos x="915" y="381"/>
                </a:cxn>
                <a:cxn ang="0">
                  <a:pos x="915" y="397"/>
                </a:cxn>
                <a:cxn ang="0">
                  <a:pos x="923" y="413"/>
                </a:cxn>
                <a:cxn ang="0">
                  <a:pos x="923" y="429"/>
                </a:cxn>
                <a:cxn ang="0">
                  <a:pos x="931" y="446"/>
                </a:cxn>
                <a:cxn ang="0">
                  <a:pos x="931" y="462"/>
                </a:cxn>
                <a:cxn ang="0">
                  <a:pos x="939" y="478"/>
                </a:cxn>
                <a:cxn ang="0">
                  <a:pos x="939" y="494"/>
                </a:cxn>
                <a:cxn ang="0">
                  <a:pos x="939" y="510"/>
                </a:cxn>
                <a:cxn ang="0">
                  <a:pos x="939" y="527"/>
                </a:cxn>
                <a:cxn ang="0">
                  <a:pos x="947" y="543"/>
                </a:cxn>
                <a:cxn ang="0">
                  <a:pos x="947" y="559"/>
                </a:cxn>
                <a:cxn ang="0">
                  <a:pos x="947" y="575"/>
                </a:cxn>
                <a:cxn ang="0">
                  <a:pos x="947" y="591"/>
                </a:cxn>
                <a:cxn ang="0">
                  <a:pos x="947" y="608"/>
                </a:cxn>
                <a:cxn ang="0">
                  <a:pos x="947" y="624"/>
                </a:cxn>
                <a:cxn ang="0">
                  <a:pos x="947" y="640"/>
                </a:cxn>
                <a:cxn ang="0">
                  <a:pos x="0" y="640"/>
                </a:cxn>
              </a:cxnLst>
              <a:rect l="0" t="0" r="r" b="b"/>
              <a:pathLst>
                <a:path w="947" h="640">
                  <a:moveTo>
                    <a:pt x="0" y="640"/>
                  </a:moveTo>
                  <a:lnTo>
                    <a:pt x="704" y="0"/>
                  </a:lnTo>
                  <a:lnTo>
                    <a:pt x="712" y="16"/>
                  </a:lnTo>
                  <a:lnTo>
                    <a:pt x="728" y="24"/>
                  </a:lnTo>
                  <a:lnTo>
                    <a:pt x="736" y="40"/>
                  </a:lnTo>
                  <a:lnTo>
                    <a:pt x="745" y="57"/>
                  </a:lnTo>
                  <a:lnTo>
                    <a:pt x="761" y="65"/>
                  </a:lnTo>
                  <a:lnTo>
                    <a:pt x="769" y="81"/>
                  </a:lnTo>
                  <a:lnTo>
                    <a:pt x="777" y="97"/>
                  </a:lnTo>
                  <a:lnTo>
                    <a:pt x="785" y="105"/>
                  </a:lnTo>
                  <a:lnTo>
                    <a:pt x="793" y="121"/>
                  </a:lnTo>
                  <a:lnTo>
                    <a:pt x="801" y="138"/>
                  </a:lnTo>
                  <a:lnTo>
                    <a:pt x="809" y="154"/>
                  </a:lnTo>
                  <a:lnTo>
                    <a:pt x="826" y="162"/>
                  </a:lnTo>
                  <a:lnTo>
                    <a:pt x="834" y="178"/>
                  </a:lnTo>
                  <a:lnTo>
                    <a:pt x="842" y="194"/>
                  </a:lnTo>
                  <a:lnTo>
                    <a:pt x="842" y="211"/>
                  </a:lnTo>
                  <a:lnTo>
                    <a:pt x="850" y="227"/>
                  </a:lnTo>
                  <a:lnTo>
                    <a:pt x="858" y="235"/>
                  </a:lnTo>
                  <a:lnTo>
                    <a:pt x="866" y="251"/>
                  </a:lnTo>
                  <a:lnTo>
                    <a:pt x="874" y="267"/>
                  </a:lnTo>
                  <a:lnTo>
                    <a:pt x="882" y="283"/>
                  </a:lnTo>
                  <a:lnTo>
                    <a:pt x="882" y="300"/>
                  </a:lnTo>
                  <a:lnTo>
                    <a:pt x="890" y="316"/>
                  </a:lnTo>
                  <a:lnTo>
                    <a:pt x="898" y="332"/>
                  </a:lnTo>
                  <a:lnTo>
                    <a:pt x="907" y="348"/>
                  </a:lnTo>
                  <a:lnTo>
                    <a:pt x="907" y="365"/>
                  </a:lnTo>
                  <a:lnTo>
                    <a:pt x="915" y="381"/>
                  </a:lnTo>
                  <a:lnTo>
                    <a:pt x="915" y="397"/>
                  </a:lnTo>
                  <a:lnTo>
                    <a:pt x="923" y="413"/>
                  </a:lnTo>
                  <a:lnTo>
                    <a:pt x="923" y="429"/>
                  </a:lnTo>
                  <a:lnTo>
                    <a:pt x="931" y="446"/>
                  </a:lnTo>
                  <a:lnTo>
                    <a:pt x="931" y="462"/>
                  </a:lnTo>
                  <a:lnTo>
                    <a:pt x="939" y="478"/>
                  </a:lnTo>
                  <a:lnTo>
                    <a:pt x="939" y="494"/>
                  </a:lnTo>
                  <a:lnTo>
                    <a:pt x="939" y="510"/>
                  </a:lnTo>
                  <a:lnTo>
                    <a:pt x="939" y="527"/>
                  </a:lnTo>
                  <a:lnTo>
                    <a:pt x="947" y="543"/>
                  </a:lnTo>
                  <a:lnTo>
                    <a:pt x="947" y="559"/>
                  </a:lnTo>
                  <a:lnTo>
                    <a:pt x="947" y="575"/>
                  </a:lnTo>
                  <a:lnTo>
                    <a:pt x="947" y="591"/>
                  </a:lnTo>
                  <a:lnTo>
                    <a:pt x="947" y="608"/>
                  </a:lnTo>
                  <a:lnTo>
                    <a:pt x="947" y="624"/>
                  </a:lnTo>
                  <a:lnTo>
                    <a:pt x="947" y="640"/>
                  </a:lnTo>
                  <a:lnTo>
                    <a:pt x="0" y="6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8041" name="Freeform 9"/>
            <p:cNvSpPr>
              <a:spLocks/>
            </p:cNvSpPr>
            <p:nvPr/>
          </p:nvSpPr>
          <p:spPr bwMode="auto">
            <a:xfrm>
              <a:off x="2919" y="1717"/>
              <a:ext cx="704" cy="899"/>
            </a:xfrm>
            <a:custGeom>
              <a:avLst/>
              <a:gdLst/>
              <a:ahLst/>
              <a:cxnLst>
                <a:cxn ang="0">
                  <a:pos x="704" y="259"/>
                </a:cxn>
                <a:cxn ang="0">
                  <a:pos x="696" y="251"/>
                </a:cxn>
                <a:cxn ang="0">
                  <a:pos x="680" y="235"/>
                </a:cxn>
                <a:cxn ang="0">
                  <a:pos x="672" y="226"/>
                </a:cxn>
                <a:cxn ang="0">
                  <a:pos x="655" y="210"/>
                </a:cxn>
                <a:cxn ang="0">
                  <a:pos x="647" y="202"/>
                </a:cxn>
                <a:cxn ang="0">
                  <a:pos x="631" y="194"/>
                </a:cxn>
                <a:cxn ang="0">
                  <a:pos x="623" y="178"/>
                </a:cxn>
                <a:cxn ang="0">
                  <a:pos x="607" y="170"/>
                </a:cxn>
                <a:cxn ang="0">
                  <a:pos x="599" y="162"/>
                </a:cxn>
                <a:cxn ang="0">
                  <a:pos x="583" y="145"/>
                </a:cxn>
                <a:cxn ang="0">
                  <a:pos x="566" y="137"/>
                </a:cxn>
                <a:cxn ang="0">
                  <a:pos x="558" y="129"/>
                </a:cxn>
                <a:cxn ang="0">
                  <a:pos x="542" y="121"/>
                </a:cxn>
                <a:cxn ang="0">
                  <a:pos x="526" y="105"/>
                </a:cxn>
                <a:cxn ang="0">
                  <a:pos x="518" y="97"/>
                </a:cxn>
                <a:cxn ang="0">
                  <a:pos x="502" y="89"/>
                </a:cxn>
                <a:cxn ang="0">
                  <a:pos x="485" y="81"/>
                </a:cxn>
                <a:cxn ang="0">
                  <a:pos x="469" y="72"/>
                </a:cxn>
                <a:cxn ang="0">
                  <a:pos x="461" y="64"/>
                </a:cxn>
                <a:cxn ang="0">
                  <a:pos x="445" y="56"/>
                </a:cxn>
                <a:cxn ang="0">
                  <a:pos x="429" y="48"/>
                </a:cxn>
                <a:cxn ang="0">
                  <a:pos x="413" y="40"/>
                </a:cxn>
                <a:cxn ang="0">
                  <a:pos x="396" y="32"/>
                </a:cxn>
                <a:cxn ang="0">
                  <a:pos x="380" y="32"/>
                </a:cxn>
                <a:cxn ang="0">
                  <a:pos x="372" y="24"/>
                </a:cxn>
                <a:cxn ang="0">
                  <a:pos x="356" y="16"/>
                </a:cxn>
                <a:cxn ang="0">
                  <a:pos x="340" y="8"/>
                </a:cxn>
                <a:cxn ang="0">
                  <a:pos x="323" y="0"/>
                </a:cxn>
                <a:cxn ang="0">
                  <a:pos x="307" y="0"/>
                </a:cxn>
                <a:cxn ang="0">
                  <a:pos x="0" y="899"/>
                </a:cxn>
                <a:cxn ang="0">
                  <a:pos x="704" y="259"/>
                </a:cxn>
              </a:cxnLst>
              <a:rect l="0" t="0" r="r" b="b"/>
              <a:pathLst>
                <a:path w="704" h="899">
                  <a:moveTo>
                    <a:pt x="704" y="259"/>
                  </a:moveTo>
                  <a:lnTo>
                    <a:pt x="696" y="251"/>
                  </a:lnTo>
                  <a:lnTo>
                    <a:pt x="680" y="235"/>
                  </a:lnTo>
                  <a:lnTo>
                    <a:pt x="672" y="226"/>
                  </a:lnTo>
                  <a:lnTo>
                    <a:pt x="655" y="210"/>
                  </a:lnTo>
                  <a:lnTo>
                    <a:pt x="647" y="202"/>
                  </a:lnTo>
                  <a:lnTo>
                    <a:pt x="631" y="194"/>
                  </a:lnTo>
                  <a:lnTo>
                    <a:pt x="623" y="178"/>
                  </a:lnTo>
                  <a:lnTo>
                    <a:pt x="607" y="170"/>
                  </a:lnTo>
                  <a:lnTo>
                    <a:pt x="599" y="162"/>
                  </a:lnTo>
                  <a:lnTo>
                    <a:pt x="583" y="145"/>
                  </a:lnTo>
                  <a:lnTo>
                    <a:pt x="566" y="137"/>
                  </a:lnTo>
                  <a:lnTo>
                    <a:pt x="558" y="129"/>
                  </a:lnTo>
                  <a:lnTo>
                    <a:pt x="542" y="121"/>
                  </a:lnTo>
                  <a:lnTo>
                    <a:pt x="526" y="105"/>
                  </a:lnTo>
                  <a:lnTo>
                    <a:pt x="518" y="97"/>
                  </a:lnTo>
                  <a:lnTo>
                    <a:pt x="502" y="89"/>
                  </a:lnTo>
                  <a:lnTo>
                    <a:pt x="485" y="81"/>
                  </a:lnTo>
                  <a:lnTo>
                    <a:pt x="469" y="72"/>
                  </a:lnTo>
                  <a:lnTo>
                    <a:pt x="461" y="64"/>
                  </a:lnTo>
                  <a:lnTo>
                    <a:pt x="445" y="56"/>
                  </a:lnTo>
                  <a:lnTo>
                    <a:pt x="429" y="48"/>
                  </a:lnTo>
                  <a:lnTo>
                    <a:pt x="413" y="40"/>
                  </a:lnTo>
                  <a:lnTo>
                    <a:pt x="396" y="32"/>
                  </a:lnTo>
                  <a:lnTo>
                    <a:pt x="380" y="32"/>
                  </a:lnTo>
                  <a:lnTo>
                    <a:pt x="372" y="24"/>
                  </a:lnTo>
                  <a:lnTo>
                    <a:pt x="356" y="16"/>
                  </a:lnTo>
                  <a:lnTo>
                    <a:pt x="340" y="8"/>
                  </a:lnTo>
                  <a:lnTo>
                    <a:pt x="323" y="0"/>
                  </a:lnTo>
                  <a:lnTo>
                    <a:pt x="307" y="0"/>
                  </a:lnTo>
                  <a:lnTo>
                    <a:pt x="0" y="899"/>
                  </a:lnTo>
                  <a:lnTo>
                    <a:pt x="704" y="259"/>
                  </a:lnTo>
                  <a:close/>
                </a:path>
              </a:pathLst>
            </a:custGeom>
            <a:gradFill rotWithShape="1">
              <a:gsLst>
                <a:gs pos="0">
                  <a:srgbClr val="1AB5FF"/>
                </a:gs>
                <a:gs pos="100000">
                  <a:srgbClr val="1AB5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1AB5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8042" name="Freeform 10"/>
            <p:cNvSpPr>
              <a:spLocks/>
            </p:cNvSpPr>
            <p:nvPr/>
          </p:nvSpPr>
          <p:spPr bwMode="auto">
            <a:xfrm>
              <a:off x="2919" y="1717"/>
              <a:ext cx="704" cy="899"/>
            </a:xfrm>
            <a:custGeom>
              <a:avLst/>
              <a:gdLst/>
              <a:ahLst/>
              <a:cxnLst>
                <a:cxn ang="0">
                  <a:pos x="0" y="899"/>
                </a:cxn>
                <a:cxn ang="0">
                  <a:pos x="307" y="0"/>
                </a:cxn>
                <a:cxn ang="0">
                  <a:pos x="323" y="0"/>
                </a:cxn>
                <a:cxn ang="0">
                  <a:pos x="340" y="8"/>
                </a:cxn>
                <a:cxn ang="0">
                  <a:pos x="356" y="16"/>
                </a:cxn>
                <a:cxn ang="0">
                  <a:pos x="372" y="24"/>
                </a:cxn>
                <a:cxn ang="0">
                  <a:pos x="380" y="32"/>
                </a:cxn>
                <a:cxn ang="0">
                  <a:pos x="396" y="32"/>
                </a:cxn>
                <a:cxn ang="0">
                  <a:pos x="413" y="40"/>
                </a:cxn>
                <a:cxn ang="0">
                  <a:pos x="429" y="48"/>
                </a:cxn>
                <a:cxn ang="0">
                  <a:pos x="445" y="56"/>
                </a:cxn>
                <a:cxn ang="0">
                  <a:pos x="461" y="64"/>
                </a:cxn>
                <a:cxn ang="0">
                  <a:pos x="469" y="72"/>
                </a:cxn>
                <a:cxn ang="0">
                  <a:pos x="485" y="81"/>
                </a:cxn>
                <a:cxn ang="0">
                  <a:pos x="502" y="89"/>
                </a:cxn>
                <a:cxn ang="0">
                  <a:pos x="518" y="97"/>
                </a:cxn>
                <a:cxn ang="0">
                  <a:pos x="526" y="105"/>
                </a:cxn>
                <a:cxn ang="0">
                  <a:pos x="542" y="121"/>
                </a:cxn>
                <a:cxn ang="0">
                  <a:pos x="558" y="129"/>
                </a:cxn>
                <a:cxn ang="0">
                  <a:pos x="566" y="137"/>
                </a:cxn>
                <a:cxn ang="0">
                  <a:pos x="583" y="145"/>
                </a:cxn>
                <a:cxn ang="0">
                  <a:pos x="599" y="162"/>
                </a:cxn>
                <a:cxn ang="0">
                  <a:pos x="607" y="170"/>
                </a:cxn>
                <a:cxn ang="0">
                  <a:pos x="623" y="178"/>
                </a:cxn>
                <a:cxn ang="0">
                  <a:pos x="631" y="194"/>
                </a:cxn>
                <a:cxn ang="0">
                  <a:pos x="647" y="202"/>
                </a:cxn>
                <a:cxn ang="0">
                  <a:pos x="655" y="210"/>
                </a:cxn>
                <a:cxn ang="0">
                  <a:pos x="672" y="226"/>
                </a:cxn>
                <a:cxn ang="0">
                  <a:pos x="680" y="235"/>
                </a:cxn>
                <a:cxn ang="0">
                  <a:pos x="696" y="251"/>
                </a:cxn>
                <a:cxn ang="0">
                  <a:pos x="704" y="259"/>
                </a:cxn>
                <a:cxn ang="0">
                  <a:pos x="0" y="899"/>
                </a:cxn>
              </a:cxnLst>
              <a:rect l="0" t="0" r="r" b="b"/>
              <a:pathLst>
                <a:path w="704" h="899">
                  <a:moveTo>
                    <a:pt x="0" y="899"/>
                  </a:moveTo>
                  <a:lnTo>
                    <a:pt x="307" y="0"/>
                  </a:lnTo>
                  <a:lnTo>
                    <a:pt x="323" y="0"/>
                  </a:lnTo>
                  <a:lnTo>
                    <a:pt x="340" y="8"/>
                  </a:lnTo>
                  <a:lnTo>
                    <a:pt x="356" y="16"/>
                  </a:lnTo>
                  <a:lnTo>
                    <a:pt x="372" y="24"/>
                  </a:lnTo>
                  <a:lnTo>
                    <a:pt x="380" y="32"/>
                  </a:lnTo>
                  <a:lnTo>
                    <a:pt x="396" y="32"/>
                  </a:lnTo>
                  <a:lnTo>
                    <a:pt x="413" y="40"/>
                  </a:lnTo>
                  <a:lnTo>
                    <a:pt x="429" y="48"/>
                  </a:lnTo>
                  <a:lnTo>
                    <a:pt x="445" y="56"/>
                  </a:lnTo>
                  <a:lnTo>
                    <a:pt x="461" y="64"/>
                  </a:lnTo>
                  <a:lnTo>
                    <a:pt x="469" y="72"/>
                  </a:lnTo>
                  <a:lnTo>
                    <a:pt x="485" y="81"/>
                  </a:lnTo>
                  <a:lnTo>
                    <a:pt x="502" y="89"/>
                  </a:lnTo>
                  <a:lnTo>
                    <a:pt x="518" y="97"/>
                  </a:lnTo>
                  <a:lnTo>
                    <a:pt x="526" y="105"/>
                  </a:lnTo>
                  <a:lnTo>
                    <a:pt x="542" y="121"/>
                  </a:lnTo>
                  <a:lnTo>
                    <a:pt x="558" y="129"/>
                  </a:lnTo>
                  <a:lnTo>
                    <a:pt x="566" y="137"/>
                  </a:lnTo>
                  <a:lnTo>
                    <a:pt x="583" y="145"/>
                  </a:lnTo>
                  <a:lnTo>
                    <a:pt x="599" y="162"/>
                  </a:lnTo>
                  <a:lnTo>
                    <a:pt x="607" y="170"/>
                  </a:lnTo>
                  <a:lnTo>
                    <a:pt x="623" y="178"/>
                  </a:lnTo>
                  <a:lnTo>
                    <a:pt x="631" y="194"/>
                  </a:lnTo>
                  <a:lnTo>
                    <a:pt x="647" y="202"/>
                  </a:lnTo>
                  <a:lnTo>
                    <a:pt x="655" y="210"/>
                  </a:lnTo>
                  <a:lnTo>
                    <a:pt x="672" y="226"/>
                  </a:lnTo>
                  <a:lnTo>
                    <a:pt x="680" y="235"/>
                  </a:lnTo>
                  <a:lnTo>
                    <a:pt x="696" y="251"/>
                  </a:lnTo>
                  <a:lnTo>
                    <a:pt x="704" y="259"/>
                  </a:lnTo>
                  <a:lnTo>
                    <a:pt x="0" y="89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8043" name="Freeform 11"/>
            <p:cNvSpPr>
              <a:spLocks/>
            </p:cNvSpPr>
            <p:nvPr/>
          </p:nvSpPr>
          <p:spPr bwMode="auto">
            <a:xfrm>
              <a:off x="2651" y="1660"/>
              <a:ext cx="575" cy="956"/>
            </a:xfrm>
            <a:custGeom>
              <a:avLst/>
              <a:gdLst/>
              <a:ahLst/>
              <a:cxnLst>
                <a:cxn ang="0">
                  <a:pos x="575" y="57"/>
                </a:cxn>
                <a:cxn ang="0">
                  <a:pos x="559" y="48"/>
                </a:cxn>
                <a:cxn ang="0">
                  <a:pos x="543" y="40"/>
                </a:cxn>
                <a:cxn ang="0">
                  <a:pos x="527" y="40"/>
                </a:cxn>
                <a:cxn ang="0">
                  <a:pos x="510" y="32"/>
                </a:cxn>
                <a:cxn ang="0">
                  <a:pos x="494" y="32"/>
                </a:cxn>
                <a:cxn ang="0">
                  <a:pos x="478" y="24"/>
                </a:cxn>
                <a:cxn ang="0">
                  <a:pos x="462" y="24"/>
                </a:cxn>
                <a:cxn ang="0">
                  <a:pos x="446" y="16"/>
                </a:cxn>
                <a:cxn ang="0">
                  <a:pos x="430" y="16"/>
                </a:cxn>
                <a:cxn ang="0">
                  <a:pos x="413" y="16"/>
                </a:cxn>
                <a:cxn ang="0">
                  <a:pos x="397" y="8"/>
                </a:cxn>
                <a:cxn ang="0">
                  <a:pos x="381" y="8"/>
                </a:cxn>
                <a:cxn ang="0">
                  <a:pos x="365" y="8"/>
                </a:cxn>
                <a:cxn ang="0">
                  <a:pos x="349" y="8"/>
                </a:cxn>
                <a:cxn ang="0">
                  <a:pos x="332" y="8"/>
                </a:cxn>
                <a:cxn ang="0">
                  <a:pos x="316" y="0"/>
                </a:cxn>
                <a:cxn ang="0">
                  <a:pos x="300" y="0"/>
                </a:cxn>
                <a:cxn ang="0">
                  <a:pos x="284" y="0"/>
                </a:cxn>
                <a:cxn ang="0">
                  <a:pos x="268" y="0"/>
                </a:cxn>
                <a:cxn ang="0">
                  <a:pos x="243" y="0"/>
                </a:cxn>
                <a:cxn ang="0">
                  <a:pos x="227" y="0"/>
                </a:cxn>
                <a:cxn ang="0">
                  <a:pos x="211" y="0"/>
                </a:cxn>
                <a:cxn ang="0">
                  <a:pos x="195" y="8"/>
                </a:cxn>
                <a:cxn ang="0">
                  <a:pos x="178" y="8"/>
                </a:cxn>
                <a:cxn ang="0">
                  <a:pos x="162" y="8"/>
                </a:cxn>
                <a:cxn ang="0">
                  <a:pos x="146" y="8"/>
                </a:cxn>
                <a:cxn ang="0">
                  <a:pos x="130" y="8"/>
                </a:cxn>
                <a:cxn ang="0">
                  <a:pos x="114" y="16"/>
                </a:cxn>
                <a:cxn ang="0">
                  <a:pos x="97" y="16"/>
                </a:cxn>
                <a:cxn ang="0">
                  <a:pos x="81" y="16"/>
                </a:cxn>
                <a:cxn ang="0">
                  <a:pos x="65" y="24"/>
                </a:cxn>
                <a:cxn ang="0">
                  <a:pos x="49" y="24"/>
                </a:cxn>
                <a:cxn ang="0">
                  <a:pos x="33" y="32"/>
                </a:cxn>
                <a:cxn ang="0">
                  <a:pos x="17" y="32"/>
                </a:cxn>
                <a:cxn ang="0">
                  <a:pos x="0" y="40"/>
                </a:cxn>
                <a:cxn ang="0">
                  <a:pos x="268" y="956"/>
                </a:cxn>
                <a:cxn ang="0">
                  <a:pos x="575" y="57"/>
                </a:cxn>
              </a:cxnLst>
              <a:rect l="0" t="0" r="r" b="b"/>
              <a:pathLst>
                <a:path w="575" h="956">
                  <a:moveTo>
                    <a:pt x="575" y="57"/>
                  </a:moveTo>
                  <a:lnTo>
                    <a:pt x="559" y="48"/>
                  </a:lnTo>
                  <a:lnTo>
                    <a:pt x="543" y="40"/>
                  </a:lnTo>
                  <a:lnTo>
                    <a:pt x="527" y="40"/>
                  </a:lnTo>
                  <a:lnTo>
                    <a:pt x="510" y="32"/>
                  </a:lnTo>
                  <a:lnTo>
                    <a:pt x="494" y="32"/>
                  </a:lnTo>
                  <a:lnTo>
                    <a:pt x="478" y="24"/>
                  </a:lnTo>
                  <a:lnTo>
                    <a:pt x="462" y="24"/>
                  </a:lnTo>
                  <a:lnTo>
                    <a:pt x="446" y="16"/>
                  </a:lnTo>
                  <a:lnTo>
                    <a:pt x="430" y="16"/>
                  </a:lnTo>
                  <a:lnTo>
                    <a:pt x="413" y="16"/>
                  </a:lnTo>
                  <a:lnTo>
                    <a:pt x="397" y="8"/>
                  </a:lnTo>
                  <a:lnTo>
                    <a:pt x="381" y="8"/>
                  </a:lnTo>
                  <a:lnTo>
                    <a:pt x="365" y="8"/>
                  </a:lnTo>
                  <a:lnTo>
                    <a:pt x="349" y="8"/>
                  </a:lnTo>
                  <a:lnTo>
                    <a:pt x="332" y="8"/>
                  </a:lnTo>
                  <a:lnTo>
                    <a:pt x="316" y="0"/>
                  </a:lnTo>
                  <a:lnTo>
                    <a:pt x="300" y="0"/>
                  </a:lnTo>
                  <a:lnTo>
                    <a:pt x="284" y="0"/>
                  </a:lnTo>
                  <a:lnTo>
                    <a:pt x="268" y="0"/>
                  </a:lnTo>
                  <a:lnTo>
                    <a:pt x="243" y="0"/>
                  </a:lnTo>
                  <a:lnTo>
                    <a:pt x="227" y="0"/>
                  </a:lnTo>
                  <a:lnTo>
                    <a:pt x="211" y="0"/>
                  </a:lnTo>
                  <a:lnTo>
                    <a:pt x="195" y="8"/>
                  </a:lnTo>
                  <a:lnTo>
                    <a:pt x="178" y="8"/>
                  </a:lnTo>
                  <a:lnTo>
                    <a:pt x="162" y="8"/>
                  </a:lnTo>
                  <a:lnTo>
                    <a:pt x="146" y="8"/>
                  </a:lnTo>
                  <a:lnTo>
                    <a:pt x="130" y="8"/>
                  </a:lnTo>
                  <a:lnTo>
                    <a:pt x="114" y="16"/>
                  </a:lnTo>
                  <a:lnTo>
                    <a:pt x="97" y="16"/>
                  </a:lnTo>
                  <a:lnTo>
                    <a:pt x="81" y="16"/>
                  </a:lnTo>
                  <a:lnTo>
                    <a:pt x="65" y="24"/>
                  </a:lnTo>
                  <a:lnTo>
                    <a:pt x="49" y="24"/>
                  </a:lnTo>
                  <a:lnTo>
                    <a:pt x="33" y="32"/>
                  </a:lnTo>
                  <a:lnTo>
                    <a:pt x="17" y="32"/>
                  </a:lnTo>
                  <a:lnTo>
                    <a:pt x="0" y="40"/>
                  </a:lnTo>
                  <a:lnTo>
                    <a:pt x="268" y="956"/>
                  </a:lnTo>
                  <a:lnTo>
                    <a:pt x="575" y="57"/>
                  </a:lnTo>
                  <a:close/>
                </a:path>
              </a:pathLst>
            </a:custGeom>
            <a:gradFill rotWithShape="1">
              <a:gsLst>
                <a:gs pos="0">
                  <a:srgbClr val="9DDFFF"/>
                </a:gs>
                <a:gs pos="100000">
                  <a:srgbClr val="9DD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9DD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8044" name="Freeform 12"/>
            <p:cNvSpPr>
              <a:spLocks/>
            </p:cNvSpPr>
            <p:nvPr/>
          </p:nvSpPr>
          <p:spPr bwMode="auto">
            <a:xfrm>
              <a:off x="2651" y="1660"/>
              <a:ext cx="575" cy="956"/>
            </a:xfrm>
            <a:custGeom>
              <a:avLst/>
              <a:gdLst/>
              <a:ahLst/>
              <a:cxnLst>
                <a:cxn ang="0">
                  <a:pos x="268" y="956"/>
                </a:cxn>
                <a:cxn ang="0">
                  <a:pos x="0" y="40"/>
                </a:cxn>
                <a:cxn ang="0">
                  <a:pos x="17" y="32"/>
                </a:cxn>
                <a:cxn ang="0">
                  <a:pos x="33" y="32"/>
                </a:cxn>
                <a:cxn ang="0">
                  <a:pos x="49" y="24"/>
                </a:cxn>
                <a:cxn ang="0">
                  <a:pos x="65" y="24"/>
                </a:cxn>
                <a:cxn ang="0">
                  <a:pos x="81" y="16"/>
                </a:cxn>
                <a:cxn ang="0">
                  <a:pos x="97" y="16"/>
                </a:cxn>
                <a:cxn ang="0">
                  <a:pos x="114" y="16"/>
                </a:cxn>
                <a:cxn ang="0">
                  <a:pos x="130" y="8"/>
                </a:cxn>
                <a:cxn ang="0">
                  <a:pos x="146" y="8"/>
                </a:cxn>
                <a:cxn ang="0">
                  <a:pos x="162" y="8"/>
                </a:cxn>
                <a:cxn ang="0">
                  <a:pos x="178" y="8"/>
                </a:cxn>
                <a:cxn ang="0">
                  <a:pos x="195" y="8"/>
                </a:cxn>
                <a:cxn ang="0">
                  <a:pos x="211" y="0"/>
                </a:cxn>
                <a:cxn ang="0">
                  <a:pos x="227" y="0"/>
                </a:cxn>
                <a:cxn ang="0">
                  <a:pos x="243" y="0"/>
                </a:cxn>
                <a:cxn ang="0">
                  <a:pos x="268" y="0"/>
                </a:cxn>
                <a:cxn ang="0">
                  <a:pos x="284" y="0"/>
                </a:cxn>
                <a:cxn ang="0">
                  <a:pos x="300" y="0"/>
                </a:cxn>
                <a:cxn ang="0">
                  <a:pos x="316" y="0"/>
                </a:cxn>
                <a:cxn ang="0">
                  <a:pos x="332" y="8"/>
                </a:cxn>
                <a:cxn ang="0">
                  <a:pos x="349" y="8"/>
                </a:cxn>
                <a:cxn ang="0">
                  <a:pos x="365" y="8"/>
                </a:cxn>
                <a:cxn ang="0">
                  <a:pos x="381" y="8"/>
                </a:cxn>
                <a:cxn ang="0">
                  <a:pos x="397" y="8"/>
                </a:cxn>
                <a:cxn ang="0">
                  <a:pos x="413" y="16"/>
                </a:cxn>
                <a:cxn ang="0">
                  <a:pos x="430" y="16"/>
                </a:cxn>
                <a:cxn ang="0">
                  <a:pos x="446" y="16"/>
                </a:cxn>
                <a:cxn ang="0">
                  <a:pos x="462" y="24"/>
                </a:cxn>
                <a:cxn ang="0">
                  <a:pos x="478" y="24"/>
                </a:cxn>
                <a:cxn ang="0">
                  <a:pos x="494" y="32"/>
                </a:cxn>
                <a:cxn ang="0">
                  <a:pos x="510" y="32"/>
                </a:cxn>
                <a:cxn ang="0">
                  <a:pos x="527" y="40"/>
                </a:cxn>
                <a:cxn ang="0">
                  <a:pos x="543" y="40"/>
                </a:cxn>
                <a:cxn ang="0">
                  <a:pos x="559" y="48"/>
                </a:cxn>
                <a:cxn ang="0">
                  <a:pos x="575" y="57"/>
                </a:cxn>
                <a:cxn ang="0">
                  <a:pos x="268" y="956"/>
                </a:cxn>
              </a:cxnLst>
              <a:rect l="0" t="0" r="r" b="b"/>
              <a:pathLst>
                <a:path w="575" h="956">
                  <a:moveTo>
                    <a:pt x="268" y="956"/>
                  </a:moveTo>
                  <a:lnTo>
                    <a:pt x="0" y="40"/>
                  </a:lnTo>
                  <a:lnTo>
                    <a:pt x="17" y="32"/>
                  </a:lnTo>
                  <a:lnTo>
                    <a:pt x="33" y="32"/>
                  </a:lnTo>
                  <a:lnTo>
                    <a:pt x="49" y="24"/>
                  </a:lnTo>
                  <a:lnTo>
                    <a:pt x="65" y="24"/>
                  </a:lnTo>
                  <a:lnTo>
                    <a:pt x="81" y="16"/>
                  </a:lnTo>
                  <a:lnTo>
                    <a:pt x="97" y="16"/>
                  </a:lnTo>
                  <a:lnTo>
                    <a:pt x="114" y="16"/>
                  </a:lnTo>
                  <a:lnTo>
                    <a:pt x="130" y="8"/>
                  </a:lnTo>
                  <a:lnTo>
                    <a:pt x="146" y="8"/>
                  </a:lnTo>
                  <a:lnTo>
                    <a:pt x="162" y="8"/>
                  </a:lnTo>
                  <a:lnTo>
                    <a:pt x="178" y="8"/>
                  </a:lnTo>
                  <a:lnTo>
                    <a:pt x="195" y="8"/>
                  </a:lnTo>
                  <a:lnTo>
                    <a:pt x="211" y="0"/>
                  </a:lnTo>
                  <a:lnTo>
                    <a:pt x="227" y="0"/>
                  </a:lnTo>
                  <a:lnTo>
                    <a:pt x="243" y="0"/>
                  </a:lnTo>
                  <a:lnTo>
                    <a:pt x="268" y="0"/>
                  </a:lnTo>
                  <a:lnTo>
                    <a:pt x="284" y="0"/>
                  </a:lnTo>
                  <a:lnTo>
                    <a:pt x="300" y="0"/>
                  </a:lnTo>
                  <a:lnTo>
                    <a:pt x="316" y="0"/>
                  </a:lnTo>
                  <a:lnTo>
                    <a:pt x="332" y="8"/>
                  </a:lnTo>
                  <a:lnTo>
                    <a:pt x="349" y="8"/>
                  </a:lnTo>
                  <a:lnTo>
                    <a:pt x="365" y="8"/>
                  </a:lnTo>
                  <a:lnTo>
                    <a:pt x="381" y="8"/>
                  </a:lnTo>
                  <a:lnTo>
                    <a:pt x="397" y="8"/>
                  </a:lnTo>
                  <a:lnTo>
                    <a:pt x="413" y="16"/>
                  </a:lnTo>
                  <a:lnTo>
                    <a:pt x="430" y="16"/>
                  </a:lnTo>
                  <a:lnTo>
                    <a:pt x="446" y="16"/>
                  </a:lnTo>
                  <a:lnTo>
                    <a:pt x="462" y="24"/>
                  </a:lnTo>
                  <a:lnTo>
                    <a:pt x="478" y="24"/>
                  </a:lnTo>
                  <a:lnTo>
                    <a:pt x="494" y="32"/>
                  </a:lnTo>
                  <a:lnTo>
                    <a:pt x="510" y="32"/>
                  </a:lnTo>
                  <a:lnTo>
                    <a:pt x="527" y="40"/>
                  </a:lnTo>
                  <a:lnTo>
                    <a:pt x="543" y="40"/>
                  </a:lnTo>
                  <a:lnTo>
                    <a:pt x="559" y="48"/>
                  </a:lnTo>
                  <a:lnTo>
                    <a:pt x="575" y="57"/>
                  </a:lnTo>
                  <a:lnTo>
                    <a:pt x="268" y="95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8045" name="Freeform 13"/>
            <p:cNvSpPr>
              <a:spLocks/>
            </p:cNvSpPr>
            <p:nvPr/>
          </p:nvSpPr>
          <p:spPr bwMode="auto">
            <a:xfrm>
              <a:off x="1963" y="1700"/>
              <a:ext cx="1482" cy="1872"/>
            </a:xfrm>
            <a:custGeom>
              <a:avLst/>
              <a:gdLst/>
              <a:ahLst/>
              <a:cxnLst>
                <a:cxn ang="0">
                  <a:pos x="640" y="17"/>
                </a:cxn>
                <a:cxn ang="0">
                  <a:pos x="575" y="41"/>
                </a:cxn>
                <a:cxn ang="0">
                  <a:pos x="518" y="65"/>
                </a:cxn>
                <a:cxn ang="0">
                  <a:pos x="462" y="98"/>
                </a:cxn>
                <a:cxn ang="0">
                  <a:pos x="405" y="138"/>
                </a:cxn>
                <a:cxn ang="0">
                  <a:pos x="348" y="179"/>
                </a:cxn>
                <a:cxn ang="0">
                  <a:pos x="300" y="219"/>
                </a:cxn>
                <a:cxn ang="0">
                  <a:pos x="251" y="268"/>
                </a:cxn>
                <a:cxn ang="0">
                  <a:pos x="211" y="316"/>
                </a:cxn>
                <a:cxn ang="0">
                  <a:pos x="170" y="373"/>
                </a:cxn>
                <a:cxn ang="0">
                  <a:pos x="138" y="430"/>
                </a:cxn>
                <a:cxn ang="0">
                  <a:pos x="105" y="487"/>
                </a:cxn>
                <a:cxn ang="0">
                  <a:pos x="73" y="543"/>
                </a:cxn>
                <a:cxn ang="0">
                  <a:pos x="49" y="608"/>
                </a:cxn>
                <a:cxn ang="0">
                  <a:pos x="32" y="673"/>
                </a:cxn>
                <a:cxn ang="0">
                  <a:pos x="16" y="738"/>
                </a:cxn>
                <a:cxn ang="0">
                  <a:pos x="8" y="803"/>
                </a:cxn>
                <a:cxn ang="0">
                  <a:pos x="0" y="867"/>
                </a:cxn>
                <a:cxn ang="0">
                  <a:pos x="0" y="932"/>
                </a:cxn>
                <a:cxn ang="0">
                  <a:pos x="0" y="1005"/>
                </a:cxn>
                <a:cxn ang="0">
                  <a:pos x="8" y="1070"/>
                </a:cxn>
                <a:cxn ang="0">
                  <a:pos x="24" y="1135"/>
                </a:cxn>
                <a:cxn ang="0">
                  <a:pos x="40" y="1200"/>
                </a:cxn>
                <a:cxn ang="0">
                  <a:pos x="65" y="1256"/>
                </a:cxn>
                <a:cxn ang="0">
                  <a:pos x="89" y="1321"/>
                </a:cxn>
                <a:cxn ang="0">
                  <a:pos x="113" y="1378"/>
                </a:cxn>
                <a:cxn ang="0">
                  <a:pos x="154" y="1435"/>
                </a:cxn>
                <a:cxn ang="0">
                  <a:pos x="186" y="1491"/>
                </a:cxn>
                <a:cxn ang="0">
                  <a:pos x="235" y="1548"/>
                </a:cxn>
                <a:cxn ang="0">
                  <a:pos x="275" y="1597"/>
                </a:cxn>
                <a:cxn ang="0">
                  <a:pos x="324" y="1637"/>
                </a:cxn>
                <a:cxn ang="0">
                  <a:pos x="381" y="1678"/>
                </a:cxn>
                <a:cxn ang="0">
                  <a:pos x="429" y="1718"/>
                </a:cxn>
                <a:cxn ang="0">
                  <a:pos x="486" y="1751"/>
                </a:cxn>
                <a:cxn ang="0">
                  <a:pos x="551" y="1783"/>
                </a:cxn>
                <a:cxn ang="0">
                  <a:pos x="607" y="1807"/>
                </a:cxn>
                <a:cxn ang="0">
                  <a:pos x="672" y="1832"/>
                </a:cxn>
                <a:cxn ang="0">
                  <a:pos x="737" y="1848"/>
                </a:cxn>
                <a:cxn ang="0">
                  <a:pos x="802" y="1864"/>
                </a:cxn>
                <a:cxn ang="0">
                  <a:pos x="866" y="1872"/>
                </a:cxn>
                <a:cxn ang="0">
                  <a:pos x="931" y="1872"/>
                </a:cxn>
                <a:cxn ang="0">
                  <a:pos x="1004" y="1872"/>
                </a:cxn>
                <a:cxn ang="0">
                  <a:pos x="1069" y="1864"/>
                </a:cxn>
                <a:cxn ang="0">
                  <a:pos x="1134" y="1856"/>
                </a:cxn>
                <a:cxn ang="0">
                  <a:pos x="1198" y="1840"/>
                </a:cxn>
                <a:cxn ang="0">
                  <a:pos x="1263" y="1824"/>
                </a:cxn>
                <a:cxn ang="0">
                  <a:pos x="1328" y="1799"/>
                </a:cxn>
                <a:cxn ang="0">
                  <a:pos x="1385" y="1767"/>
                </a:cxn>
                <a:cxn ang="0">
                  <a:pos x="1441" y="1735"/>
                </a:cxn>
                <a:cxn ang="0">
                  <a:pos x="956" y="916"/>
                </a:cxn>
              </a:cxnLst>
              <a:rect l="0" t="0" r="r" b="b"/>
              <a:pathLst>
                <a:path w="1482" h="1872">
                  <a:moveTo>
                    <a:pt x="688" y="0"/>
                  </a:moveTo>
                  <a:lnTo>
                    <a:pt x="672" y="0"/>
                  </a:lnTo>
                  <a:lnTo>
                    <a:pt x="656" y="8"/>
                  </a:lnTo>
                  <a:lnTo>
                    <a:pt x="640" y="17"/>
                  </a:lnTo>
                  <a:lnTo>
                    <a:pt x="624" y="17"/>
                  </a:lnTo>
                  <a:lnTo>
                    <a:pt x="607" y="25"/>
                  </a:lnTo>
                  <a:lnTo>
                    <a:pt x="591" y="33"/>
                  </a:lnTo>
                  <a:lnTo>
                    <a:pt x="575" y="41"/>
                  </a:lnTo>
                  <a:lnTo>
                    <a:pt x="567" y="49"/>
                  </a:lnTo>
                  <a:lnTo>
                    <a:pt x="551" y="49"/>
                  </a:lnTo>
                  <a:lnTo>
                    <a:pt x="534" y="57"/>
                  </a:lnTo>
                  <a:lnTo>
                    <a:pt x="518" y="65"/>
                  </a:lnTo>
                  <a:lnTo>
                    <a:pt x="502" y="73"/>
                  </a:lnTo>
                  <a:lnTo>
                    <a:pt x="486" y="81"/>
                  </a:lnTo>
                  <a:lnTo>
                    <a:pt x="478" y="89"/>
                  </a:lnTo>
                  <a:lnTo>
                    <a:pt x="462" y="98"/>
                  </a:lnTo>
                  <a:lnTo>
                    <a:pt x="445" y="106"/>
                  </a:lnTo>
                  <a:lnTo>
                    <a:pt x="429" y="114"/>
                  </a:lnTo>
                  <a:lnTo>
                    <a:pt x="421" y="122"/>
                  </a:lnTo>
                  <a:lnTo>
                    <a:pt x="405" y="138"/>
                  </a:lnTo>
                  <a:lnTo>
                    <a:pt x="389" y="146"/>
                  </a:lnTo>
                  <a:lnTo>
                    <a:pt x="381" y="154"/>
                  </a:lnTo>
                  <a:lnTo>
                    <a:pt x="364" y="162"/>
                  </a:lnTo>
                  <a:lnTo>
                    <a:pt x="348" y="179"/>
                  </a:lnTo>
                  <a:lnTo>
                    <a:pt x="340" y="187"/>
                  </a:lnTo>
                  <a:lnTo>
                    <a:pt x="324" y="195"/>
                  </a:lnTo>
                  <a:lnTo>
                    <a:pt x="316" y="211"/>
                  </a:lnTo>
                  <a:lnTo>
                    <a:pt x="300" y="219"/>
                  </a:lnTo>
                  <a:lnTo>
                    <a:pt x="292" y="227"/>
                  </a:lnTo>
                  <a:lnTo>
                    <a:pt x="275" y="243"/>
                  </a:lnTo>
                  <a:lnTo>
                    <a:pt x="267" y="252"/>
                  </a:lnTo>
                  <a:lnTo>
                    <a:pt x="251" y="268"/>
                  </a:lnTo>
                  <a:lnTo>
                    <a:pt x="243" y="276"/>
                  </a:lnTo>
                  <a:lnTo>
                    <a:pt x="235" y="292"/>
                  </a:lnTo>
                  <a:lnTo>
                    <a:pt x="219" y="300"/>
                  </a:lnTo>
                  <a:lnTo>
                    <a:pt x="211" y="316"/>
                  </a:lnTo>
                  <a:lnTo>
                    <a:pt x="202" y="333"/>
                  </a:lnTo>
                  <a:lnTo>
                    <a:pt x="186" y="341"/>
                  </a:lnTo>
                  <a:lnTo>
                    <a:pt x="178" y="357"/>
                  </a:lnTo>
                  <a:lnTo>
                    <a:pt x="170" y="373"/>
                  </a:lnTo>
                  <a:lnTo>
                    <a:pt x="162" y="381"/>
                  </a:lnTo>
                  <a:lnTo>
                    <a:pt x="154" y="397"/>
                  </a:lnTo>
                  <a:lnTo>
                    <a:pt x="146" y="414"/>
                  </a:lnTo>
                  <a:lnTo>
                    <a:pt x="138" y="430"/>
                  </a:lnTo>
                  <a:lnTo>
                    <a:pt x="121" y="438"/>
                  </a:lnTo>
                  <a:lnTo>
                    <a:pt x="113" y="454"/>
                  </a:lnTo>
                  <a:lnTo>
                    <a:pt x="105" y="470"/>
                  </a:lnTo>
                  <a:lnTo>
                    <a:pt x="105" y="487"/>
                  </a:lnTo>
                  <a:lnTo>
                    <a:pt x="97" y="503"/>
                  </a:lnTo>
                  <a:lnTo>
                    <a:pt x="89" y="511"/>
                  </a:lnTo>
                  <a:lnTo>
                    <a:pt x="81" y="527"/>
                  </a:lnTo>
                  <a:lnTo>
                    <a:pt x="73" y="543"/>
                  </a:lnTo>
                  <a:lnTo>
                    <a:pt x="65" y="559"/>
                  </a:lnTo>
                  <a:lnTo>
                    <a:pt x="65" y="576"/>
                  </a:lnTo>
                  <a:lnTo>
                    <a:pt x="57" y="592"/>
                  </a:lnTo>
                  <a:lnTo>
                    <a:pt x="49" y="608"/>
                  </a:lnTo>
                  <a:lnTo>
                    <a:pt x="40" y="624"/>
                  </a:lnTo>
                  <a:lnTo>
                    <a:pt x="40" y="641"/>
                  </a:lnTo>
                  <a:lnTo>
                    <a:pt x="32" y="657"/>
                  </a:lnTo>
                  <a:lnTo>
                    <a:pt x="32" y="673"/>
                  </a:lnTo>
                  <a:lnTo>
                    <a:pt x="24" y="689"/>
                  </a:lnTo>
                  <a:lnTo>
                    <a:pt x="24" y="705"/>
                  </a:lnTo>
                  <a:lnTo>
                    <a:pt x="16" y="722"/>
                  </a:lnTo>
                  <a:lnTo>
                    <a:pt x="16" y="738"/>
                  </a:lnTo>
                  <a:lnTo>
                    <a:pt x="8" y="754"/>
                  </a:lnTo>
                  <a:lnTo>
                    <a:pt x="8" y="770"/>
                  </a:lnTo>
                  <a:lnTo>
                    <a:pt x="8" y="786"/>
                  </a:lnTo>
                  <a:lnTo>
                    <a:pt x="8" y="803"/>
                  </a:lnTo>
                  <a:lnTo>
                    <a:pt x="0" y="819"/>
                  </a:lnTo>
                  <a:lnTo>
                    <a:pt x="0" y="835"/>
                  </a:lnTo>
                  <a:lnTo>
                    <a:pt x="0" y="851"/>
                  </a:lnTo>
                  <a:lnTo>
                    <a:pt x="0" y="867"/>
                  </a:lnTo>
                  <a:lnTo>
                    <a:pt x="0" y="884"/>
                  </a:lnTo>
                  <a:lnTo>
                    <a:pt x="0" y="900"/>
                  </a:lnTo>
                  <a:lnTo>
                    <a:pt x="0" y="916"/>
                  </a:lnTo>
                  <a:lnTo>
                    <a:pt x="0" y="932"/>
                  </a:lnTo>
                  <a:lnTo>
                    <a:pt x="0" y="948"/>
                  </a:lnTo>
                  <a:lnTo>
                    <a:pt x="0" y="965"/>
                  </a:lnTo>
                  <a:lnTo>
                    <a:pt x="0" y="981"/>
                  </a:lnTo>
                  <a:lnTo>
                    <a:pt x="0" y="1005"/>
                  </a:lnTo>
                  <a:lnTo>
                    <a:pt x="0" y="1021"/>
                  </a:lnTo>
                  <a:lnTo>
                    <a:pt x="8" y="1038"/>
                  </a:lnTo>
                  <a:lnTo>
                    <a:pt x="8" y="1054"/>
                  </a:lnTo>
                  <a:lnTo>
                    <a:pt x="8" y="1070"/>
                  </a:lnTo>
                  <a:lnTo>
                    <a:pt x="8" y="1086"/>
                  </a:lnTo>
                  <a:lnTo>
                    <a:pt x="16" y="1102"/>
                  </a:lnTo>
                  <a:lnTo>
                    <a:pt x="16" y="1119"/>
                  </a:lnTo>
                  <a:lnTo>
                    <a:pt x="24" y="1135"/>
                  </a:lnTo>
                  <a:lnTo>
                    <a:pt x="24" y="1151"/>
                  </a:lnTo>
                  <a:lnTo>
                    <a:pt x="32" y="1167"/>
                  </a:lnTo>
                  <a:lnTo>
                    <a:pt x="32" y="1183"/>
                  </a:lnTo>
                  <a:lnTo>
                    <a:pt x="40" y="1200"/>
                  </a:lnTo>
                  <a:lnTo>
                    <a:pt x="40" y="1216"/>
                  </a:lnTo>
                  <a:lnTo>
                    <a:pt x="49" y="1232"/>
                  </a:lnTo>
                  <a:lnTo>
                    <a:pt x="57" y="1248"/>
                  </a:lnTo>
                  <a:lnTo>
                    <a:pt x="65" y="1256"/>
                  </a:lnTo>
                  <a:lnTo>
                    <a:pt x="65" y="1273"/>
                  </a:lnTo>
                  <a:lnTo>
                    <a:pt x="73" y="1289"/>
                  </a:lnTo>
                  <a:lnTo>
                    <a:pt x="81" y="1305"/>
                  </a:lnTo>
                  <a:lnTo>
                    <a:pt x="89" y="1321"/>
                  </a:lnTo>
                  <a:lnTo>
                    <a:pt x="97" y="1337"/>
                  </a:lnTo>
                  <a:lnTo>
                    <a:pt x="105" y="1354"/>
                  </a:lnTo>
                  <a:lnTo>
                    <a:pt x="105" y="1370"/>
                  </a:lnTo>
                  <a:lnTo>
                    <a:pt x="113" y="1378"/>
                  </a:lnTo>
                  <a:lnTo>
                    <a:pt x="121" y="1394"/>
                  </a:lnTo>
                  <a:lnTo>
                    <a:pt x="138" y="1410"/>
                  </a:lnTo>
                  <a:lnTo>
                    <a:pt x="146" y="1427"/>
                  </a:lnTo>
                  <a:lnTo>
                    <a:pt x="154" y="1435"/>
                  </a:lnTo>
                  <a:lnTo>
                    <a:pt x="162" y="1451"/>
                  </a:lnTo>
                  <a:lnTo>
                    <a:pt x="170" y="1467"/>
                  </a:lnTo>
                  <a:lnTo>
                    <a:pt x="178" y="1483"/>
                  </a:lnTo>
                  <a:lnTo>
                    <a:pt x="186" y="1491"/>
                  </a:lnTo>
                  <a:lnTo>
                    <a:pt x="202" y="1508"/>
                  </a:lnTo>
                  <a:lnTo>
                    <a:pt x="211" y="1516"/>
                  </a:lnTo>
                  <a:lnTo>
                    <a:pt x="219" y="1532"/>
                  </a:lnTo>
                  <a:lnTo>
                    <a:pt x="235" y="1548"/>
                  </a:lnTo>
                  <a:lnTo>
                    <a:pt x="243" y="1556"/>
                  </a:lnTo>
                  <a:lnTo>
                    <a:pt x="251" y="1572"/>
                  </a:lnTo>
                  <a:lnTo>
                    <a:pt x="267" y="1581"/>
                  </a:lnTo>
                  <a:lnTo>
                    <a:pt x="275" y="1597"/>
                  </a:lnTo>
                  <a:lnTo>
                    <a:pt x="292" y="1605"/>
                  </a:lnTo>
                  <a:lnTo>
                    <a:pt x="300" y="1613"/>
                  </a:lnTo>
                  <a:lnTo>
                    <a:pt x="316" y="1629"/>
                  </a:lnTo>
                  <a:lnTo>
                    <a:pt x="324" y="1637"/>
                  </a:lnTo>
                  <a:lnTo>
                    <a:pt x="340" y="1653"/>
                  </a:lnTo>
                  <a:lnTo>
                    <a:pt x="348" y="1662"/>
                  </a:lnTo>
                  <a:lnTo>
                    <a:pt x="364" y="1670"/>
                  </a:lnTo>
                  <a:lnTo>
                    <a:pt x="381" y="1678"/>
                  </a:lnTo>
                  <a:lnTo>
                    <a:pt x="389" y="1694"/>
                  </a:lnTo>
                  <a:lnTo>
                    <a:pt x="405" y="1702"/>
                  </a:lnTo>
                  <a:lnTo>
                    <a:pt x="421" y="1710"/>
                  </a:lnTo>
                  <a:lnTo>
                    <a:pt x="429" y="1718"/>
                  </a:lnTo>
                  <a:lnTo>
                    <a:pt x="445" y="1726"/>
                  </a:lnTo>
                  <a:lnTo>
                    <a:pt x="462" y="1735"/>
                  </a:lnTo>
                  <a:lnTo>
                    <a:pt x="478" y="1743"/>
                  </a:lnTo>
                  <a:lnTo>
                    <a:pt x="486" y="1751"/>
                  </a:lnTo>
                  <a:lnTo>
                    <a:pt x="502" y="1759"/>
                  </a:lnTo>
                  <a:lnTo>
                    <a:pt x="518" y="1767"/>
                  </a:lnTo>
                  <a:lnTo>
                    <a:pt x="534" y="1775"/>
                  </a:lnTo>
                  <a:lnTo>
                    <a:pt x="551" y="1783"/>
                  </a:lnTo>
                  <a:lnTo>
                    <a:pt x="567" y="1791"/>
                  </a:lnTo>
                  <a:lnTo>
                    <a:pt x="575" y="1799"/>
                  </a:lnTo>
                  <a:lnTo>
                    <a:pt x="591" y="1807"/>
                  </a:lnTo>
                  <a:lnTo>
                    <a:pt x="607" y="1807"/>
                  </a:lnTo>
                  <a:lnTo>
                    <a:pt x="624" y="1816"/>
                  </a:lnTo>
                  <a:lnTo>
                    <a:pt x="640" y="1824"/>
                  </a:lnTo>
                  <a:lnTo>
                    <a:pt x="656" y="1824"/>
                  </a:lnTo>
                  <a:lnTo>
                    <a:pt x="672" y="1832"/>
                  </a:lnTo>
                  <a:lnTo>
                    <a:pt x="688" y="1840"/>
                  </a:lnTo>
                  <a:lnTo>
                    <a:pt x="705" y="1840"/>
                  </a:lnTo>
                  <a:lnTo>
                    <a:pt x="721" y="1848"/>
                  </a:lnTo>
                  <a:lnTo>
                    <a:pt x="737" y="1848"/>
                  </a:lnTo>
                  <a:lnTo>
                    <a:pt x="753" y="1856"/>
                  </a:lnTo>
                  <a:lnTo>
                    <a:pt x="769" y="1856"/>
                  </a:lnTo>
                  <a:lnTo>
                    <a:pt x="785" y="1856"/>
                  </a:lnTo>
                  <a:lnTo>
                    <a:pt x="802" y="1864"/>
                  </a:lnTo>
                  <a:lnTo>
                    <a:pt x="818" y="1864"/>
                  </a:lnTo>
                  <a:lnTo>
                    <a:pt x="834" y="1864"/>
                  </a:lnTo>
                  <a:lnTo>
                    <a:pt x="850" y="1864"/>
                  </a:lnTo>
                  <a:lnTo>
                    <a:pt x="866" y="1872"/>
                  </a:lnTo>
                  <a:lnTo>
                    <a:pt x="883" y="1872"/>
                  </a:lnTo>
                  <a:lnTo>
                    <a:pt x="899" y="1872"/>
                  </a:lnTo>
                  <a:lnTo>
                    <a:pt x="915" y="1872"/>
                  </a:lnTo>
                  <a:lnTo>
                    <a:pt x="931" y="1872"/>
                  </a:lnTo>
                  <a:lnTo>
                    <a:pt x="947" y="1872"/>
                  </a:lnTo>
                  <a:lnTo>
                    <a:pt x="972" y="1872"/>
                  </a:lnTo>
                  <a:lnTo>
                    <a:pt x="988" y="1872"/>
                  </a:lnTo>
                  <a:lnTo>
                    <a:pt x="1004" y="1872"/>
                  </a:lnTo>
                  <a:lnTo>
                    <a:pt x="1020" y="1872"/>
                  </a:lnTo>
                  <a:lnTo>
                    <a:pt x="1037" y="1872"/>
                  </a:lnTo>
                  <a:lnTo>
                    <a:pt x="1053" y="1864"/>
                  </a:lnTo>
                  <a:lnTo>
                    <a:pt x="1069" y="1864"/>
                  </a:lnTo>
                  <a:lnTo>
                    <a:pt x="1085" y="1864"/>
                  </a:lnTo>
                  <a:lnTo>
                    <a:pt x="1101" y="1864"/>
                  </a:lnTo>
                  <a:lnTo>
                    <a:pt x="1118" y="1856"/>
                  </a:lnTo>
                  <a:lnTo>
                    <a:pt x="1134" y="1856"/>
                  </a:lnTo>
                  <a:lnTo>
                    <a:pt x="1150" y="1856"/>
                  </a:lnTo>
                  <a:lnTo>
                    <a:pt x="1166" y="1848"/>
                  </a:lnTo>
                  <a:lnTo>
                    <a:pt x="1182" y="1848"/>
                  </a:lnTo>
                  <a:lnTo>
                    <a:pt x="1198" y="1840"/>
                  </a:lnTo>
                  <a:lnTo>
                    <a:pt x="1215" y="1840"/>
                  </a:lnTo>
                  <a:lnTo>
                    <a:pt x="1231" y="1832"/>
                  </a:lnTo>
                  <a:lnTo>
                    <a:pt x="1247" y="1824"/>
                  </a:lnTo>
                  <a:lnTo>
                    <a:pt x="1263" y="1824"/>
                  </a:lnTo>
                  <a:lnTo>
                    <a:pt x="1279" y="1816"/>
                  </a:lnTo>
                  <a:lnTo>
                    <a:pt x="1296" y="1807"/>
                  </a:lnTo>
                  <a:lnTo>
                    <a:pt x="1312" y="1807"/>
                  </a:lnTo>
                  <a:lnTo>
                    <a:pt x="1328" y="1799"/>
                  </a:lnTo>
                  <a:lnTo>
                    <a:pt x="1336" y="1791"/>
                  </a:lnTo>
                  <a:lnTo>
                    <a:pt x="1352" y="1783"/>
                  </a:lnTo>
                  <a:lnTo>
                    <a:pt x="1369" y="1775"/>
                  </a:lnTo>
                  <a:lnTo>
                    <a:pt x="1385" y="1767"/>
                  </a:lnTo>
                  <a:lnTo>
                    <a:pt x="1401" y="1759"/>
                  </a:lnTo>
                  <a:lnTo>
                    <a:pt x="1417" y="1751"/>
                  </a:lnTo>
                  <a:lnTo>
                    <a:pt x="1425" y="1743"/>
                  </a:lnTo>
                  <a:lnTo>
                    <a:pt x="1441" y="1735"/>
                  </a:lnTo>
                  <a:lnTo>
                    <a:pt x="1458" y="1726"/>
                  </a:lnTo>
                  <a:lnTo>
                    <a:pt x="1474" y="1718"/>
                  </a:lnTo>
                  <a:lnTo>
                    <a:pt x="1482" y="1710"/>
                  </a:lnTo>
                  <a:lnTo>
                    <a:pt x="956" y="916"/>
                  </a:lnTo>
                  <a:lnTo>
                    <a:pt x="688" y="0"/>
                  </a:lnTo>
                  <a:close/>
                </a:path>
              </a:pathLst>
            </a:custGeom>
            <a:gradFill rotWithShape="1">
              <a:gsLst>
                <a:gs pos="0">
                  <a:srgbClr val="C1EBFF"/>
                </a:gs>
                <a:gs pos="100000">
                  <a:srgbClr val="C1EB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C1E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8046" name="Freeform 14"/>
            <p:cNvSpPr>
              <a:spLocks/>
            </p:cNvSpPr>
            <p:nvPr/>
          </p:nvSpPr>
          <p:spPr bwMode="auto">
            <a:xfrm>
              <a:off x="1963" y="1700"/>
              <a:ext cx="1482" cy="1872"/>
            </a:xfrm>
            <a:custGeom>
              <a:avLst/>
              <a:gdLst/>
              <a:ahLst/>
              <a:cxnLst>
                <a:cxn ang="0">
                  <a:pos x="1458" y="1726"/>
                </a:cxn>
                <a:cxn ang="0">
                  <a:pos x="1401" y="1759"/>
                </a:cxn>
                <a:cxn ang="0">
                  <a:pos x="1336" y="1791"/>
                </a:cxn>
                <a:cxn ang="0">
                  <a:pos x="1279" y="1816"/>
                </a:cxn>
                <a:cxn ang="0">
                  <a:pos x="1215" y="1840"/>
                </a:cxn>
                <a:cxn ang="0">
                  <a:pos x="1150" y="1856"/>
                </a:cxn>
                <a:cxn ang="0">
                  <a:pos x="1085" y="1864"/>
                </a:cxn>
                <a:cxn ang="0">
                  <a:pos x="1020" y="1872"/>
                </a:cxn>
                <a:cxn ang="0">
                  <a:pos x="947" y="1872"/>
                </a:cxn>
                <a:cxn ang="0">
                  <a:pos x="883" y="1872"/>
                </a:cxn>
                <a:cxn ang="0">
                  <a:pos x="818" y="1864"/>
                </a:cxn>
                <a:cxn ang="0">
                  <a:pos x="753" y="1856"/>
                </a:cxn>
                <a:cxn ang="0">
                  <a:pos x="688" y="1840"/>
                </a:cxn>
                <a:cxn ang="0">
                  <a:pos x="624" y="1816"/>
                </a:cxn>
                <a:cxn ang="0">
                  <a:pos x="567" y="1791"/>
                </a:cxn>
                <a:cxn ang="0">
                  <a:pos x="502" y="1759"/>
                </a:cxn>
                <a:cxn ang="0">
                  <a:pos x="445" y="1726"/>
                </a:cxn>
                <a:cxn ang="0">
                  <a:pos x="389" y="1694"/>
                </a:cxn>
                <a:cxn ang="0">
                  <a:pos x="340" y="1653"/>
                </a:cxn>
                <a:cxn ang="0">
                  <a:pos x="292" y="1605"/>
                </a:cxn>
                <a:cxn ang="0">
                  <a:pos x="243" y="1556"/>
                </a:cxn>
                <a:cxn ang="0">
                  <a:pos x="202" y="1508"/>
                </a:cxn>
                <a:cxn ang="0">
                  <a:pos x="162" y="1451"/>
                </a:cxn>
                <a:cxn ang="0">
                  <a:pos x="121" y="1394"/>
                </a:cxn>
                <a:cxn ang="0">
                  <a:pos x="97" y="1337"/>
                </a:cxn>
                <a:cxn ang="0">
                  <a:pos x="65" y="1273"/>
                </a:cxn>
                <a:cxn ang="0">
                  <a:pos x="40" y="1216"/>
                </a:cxn>
                <a:cxn ang="0">
                  <a:pos x="24" y="1151"/>
                </a:cxn>
                <a:cxn ang="0">
                  <a:pos x="8" y="1086"/>
                </a:cxn>
                <a:cxn ang="0">
                  <a:pos x="0" y="1021"/>
                </a:cxn>
                <a:cxn ang="0">
                  <a:pos x="0" y="948"/>
                </a:cxn>
                <a:cxn ang="0">
                  <a:pos x="0" y="884"/>
                </a:cxn>
                <a:cxn ang="0">
                  <a:pos x="0" y="819"/>
                </a:cxn>
                <a:cxn ang="0">
                  <a:pos x="8" y="754"/>
                </a:cxn>
                <a:cxn ang="0">
                  <a:pos x="24" y="689"/>
                </a:cxn>
                <a:cxn ang="0">
                  <a:pos x="40" y="624"/>
                </a:cxn>
                <a:cxn ang="0">
                  <a:pos x="65" y="559"/>
                </a:cxn>
                <a:cxn ang="0">
                  <a:pos x="97" y="503"/>
                </a:cxn>
                <a:cxn ang="0">
                  <a:pos x="121" y="438"/>
                </a:cxn>
                <a:cxn ang="0">
                  <a:pos x="162" y="381"/>
                </a:cxn>
                <a:cxn ang="0">
                  <a:pos x="202" y="333"/>
                </a:cxn>
                <a:cxn ang="0">
                  <a:pos x="243" y="276"/>
                </a:cxn>
                <a:cxn ang="0">
                  <a:pos x="292" y="227"/>
                </a:cxn>
                <a:cxn ang="0">
                  <a:pos x="340" y="187"/>
                </a:cxn>
                <a:cxn ang="0">
                  <a:pos x="389" y="146"/>
                </a:cxn>
                <a:cxn ang="0">
                  <a:pos x="445" y="106"/>
                </a:cxn>
                <a:cxn ang="0">
                  <a:pos x="502" y="73"/>
                </a:cxn>
                <a:cxn ang="0">
                  <a:pos x="567" y="49"/>
                </a:cxn>
                <a:cxn ang="0">
                  <a:pos x="624" y="17"/>
                </a:cxn>
                <a:cxn ang="0">
                  <a:pos x="688" y="0"/>
                </a:cxn>
              </a:cxnLst>
              <a:rect l="0" t="0" r="r" b="b"/>
              <a:pathLst>
                <a:path w="1482" h="1872">
                  <a:moveTo>
                    <a:pt x="956" y="916"/>
                  </a:moveTo>
                  <a:lnTo>
                    <a:pt x="1482" y="1710"/>
                  </a:lnTo>
                  <a:lnTo>
                    <a:pt x="1474" y="1718"/>
                  </a:lnTo>
                  <a:lnTo>
                    <a:pt x="1458" y="1726"/>
                  </a:lnTo>
                  <a:lnTo>
                    <a:pt x="1441" y="1735"/>
                  </a:lnTo>
                  <a:lnTo>
                    <a:pt x="1425" y="1743"/>
                  </a:lnTo>
                  <a:lnTo>
                    <a:pt x="1417" y="1751"/>
                  </a:lnTo>
                  <a:lnTo>
                    <a:pt x="1401" y="1759"/>
                  </a:lnTo>
                  <a:lnTo>
                    <a:pt x="1385" y="1767"/>
                  </a:lnTo>
                  <a:lnTo>
                    <a:pt x="1369" y="1775"/>
                  </a:lnTo>
                  <a:lnTo>
                    <a:pt x="1352" y="1783"/>
                  </a:lnTo>
                  <a:lnTo>
                    <a:pt x="1336" y="1791"/>
                  </a:lnTo>
                  <a:lnTo>
                    <a:pt x="1328" y="1799"/>
                  </a:lnTo>
                  <a:lnTo>
                    <a:pt x="1312" y="1807"/>
                  </a:lnTo>
                  <a:lnTo>
                    <a:pt x="1296" y="1807"/>
                  </a:lnTo>
                  <a:lnTo>
                    <a:pt x="1279" y="1816"/>
                  </a:lnTo>
                  <a:lnTo>
                    <a:pt x="1263" y="1824"/>
                  </a:lnTo>
                  <a:lnTo>
                    <a:pt x="1247" y="1824"/>
                  </a:lnTo>
                  <a:lnTo>
                    <a:pt x="1231" y="1832"/>
                  </a:lnTo>
                  <a:lnTo>
                    <a:pt x="1215" y="1840"/>
                  </a:lnTo>
                  <a:lnTo>
                    <a:pt x="1198" y="1840"/>
                  </a:lnTo>
                  <a:lnTo>
                    <a:pt x="1182" y="1848"/>
                  </a:lnTo>
                  <a:lnTo>
                    <a:pt x="1166" y="1848"/>
                  </a:lnTo>
                  <a:lnTo>
                    <a:pt x="1150" y="1856"/>
                  </a:lnTo>
                  <a:lnTo>
                    <a:pt x="1134" y="1856"/>
                  </a:lnTo>
                  <a:lnTo>
                    <a:pt x="1118" y="1856"/>
                  </a:lnTo>
                  <a:lnTo>
                    <a:pt x="1101" y="1864"/>
                  </a:lnTo>
                  <a:lnTo>
                    <a:pt x="1085" y="1864"/>
                  </a:lnTo>
                  <a:lnTo>
                    <a:pt x="1069" y="1864"/>
                  </a:lnTo>
                  <a:lnTo>
                    <a:pt x="1053" y="1864"/>
                  </a:lnTo>
                  <a:lnTo>
                    <a:pt x="1037" y="1872"/>
                  </a:lnTo>
                  <a:lnTo>
                    <a:pt x="1020" y="1872"/>
                  </a:lnTo>
                  <a:lnTo>
                    <a:pt x="1004" y="1872"/>
                  </a:lnTo>
                  <a:lnTo>
                    <a:pt x="988" y="1872"/>
                  </a:lnTo>
                  <a:lnTo>
                    <a:pt x="972" y="1872"/>
                  </a:lnTo>
                  <a:lnTo>
                    <a:pt x="947" y="1872"/>
                  </a:lnTo>
                  <a:lnTo>
                    <a:pt x="931" y="1872"/>
                  </a:lnTo>
                  <a:lnTo>
                    <a:pt x="915" y="1872"/>
                  </a:lnTo>
                  <a:lnTo>
                    <a:pt x="899" y="1872"/>
                  </a:lnTo>
                  <a:lnTo>
                    <a:pt x="883" y="1872"/>
                  </a:lnTo>
                  <a:lnTo>
                    <a:pt x="866" y="1872"/>
                  </a:lnTo>
                  <a:lnTo>
                    <a:pt x="850" y="1864"/>
                  </a:lnTo>
                  <a:lnTo>
                    <a:pt x="834" y="1864"/>
                  </a:lnTo>
                  <a:lnTo>
                    <a:pt x="818" y="1864"/>
                  </a:lnTo>
                  <a:lnTo>
                    <a:pt x="802" y="1864"/>
                  </a:lnTo>
                  <a:lnTo>
                    <a:pt x="785" y="1856"/>
                  </a:lnTo>
                  <a:lnTo>
                    <a:pt x="769" y="1856"/>
                  </a:lnTo>
                  <a:lnTo>
                    <a:pt x="753" y="1856"/>
                  </a:lnTo>
                  <a:lnTo>
                    <a:pt x="737" y="1848"/>
                  </a:lnTo>
                  <a:lnTo>
                    <a:pt x="721" y="1848"/>
                  </a:lnTo>
                  <a:lnTo>
                    <a:pt x="705" y="1840"/>
                  </a:lnTo>
                  <a:lnTo>
                    <a:pt x="688" y="1840"/>
                  </a:lnTo>
                  <a:lnTo>
                    <a:pt x="672" y="1832"/>
                  </a:lnTo>
                  <a:lnTo>
                    <a:pt x="656" y="1824"/>
                  </a:lnTo>
                  <a:lnTo>
                    <a:pt x="640" y="1824"/>
                  </a:lnTo>
                  <a:lnTo>
                    <a:pt x="624" y="1816"/>
                  </a:lnTo>
                  <a:lnTo>
                    <a:pt x="607" y="1807"/>
                  </a:lnTo>
                  <a:lnTo>
                    <a:pt x="591" y="1807"/>
                  </a:lnTo>
                  <a:lnTo>
                    <a:pt x="575" y="1799"/>
                  </a:lnTo>
                  <a:lnTo>
                    <a:pt x="567" y="1791"/>
                  </a:lnTo>
                  <a:lnTo>
                    <a:pt x="551" y="1783"/>
                  </a:lnTo>
                  <a:lnTo>
                    <a:pt x="534" y="1775"/>
                  </a:lnTo>
                  <a:lnTo>
                    <a:pt x="518" y="1767"/>
                  </a:lnTo>
                  <a:lnTo>
                    <a:pt x="502" y="1759"/>
                  </a:lnTo>
                  <a:lnTo>
                    <a:pt x="486" y="1751"/>
                  </a:lnTo>
                  <a:lnTo>
                    <a:pt x="478" y="1743"/>
                  </a:lnTo>
                  <a:lnTo>
                    <a:pt x="462" y="1735"/>
                  </a:lnTo>
                  <a:lnTo>
                    <a:pt x="445" y="1726"/>
                  </a:lnTo>
                  <a:lnTo>
                    <a:pt x="429" y="1718"/>
                  </a:lnTo>
                  <a:lnTo>
                    <a:pt x="421" y="1710"/>
                  </a:lnTo>
                  <a:lnTo>
                    <a:pt x="405" y="1702"/>
                  </a:lnTo>
                  <a:lnTo>
                    <a:pt x="389" y="1694"/>
                  </a:lnTo>
                  <a:lnTo>
                    <a:pt x="381" y="1678"/>
                  </a:lnTo>
                  <a:lnTo>
                    <a:pt x="364" y="1670"/>
                  </a:lnTo>
                  <a:lnTo>
                    <a:pt x="348" y="1662"/>
                  </a:lnTo>
                  <a:lnTo>
                    <a:pt x="340" y="1653"/>
                  </a:lnTo>
                  <a:lnTo>
                    <a:pt x="324" y="1637"/>
                  </a:lnTo>
                  <a:lnTo>
                    <a:pt x="316" y="1629"/>
                  </a:lnTo>
                  <a:lnTo>
                    <a:pt x="300" y="1613"/>
                  </a:lnTo>
                  <a:lnTo>
                    <a:pt x="292" y="1605"/>
                  </a:lnTo>
                  <a:lnTo>
                    <a:pt x="275" y="1597"/>
                  </a:lnTo>
                  <a:lnTo>
                    <a:pt x="267" y="1581"/>
                  </a:lnTo>
                  <a:lnTo>
                    <a:pt x="251" y="1572"/>
                  </a:lnTo>
                  <a:lnTo>
                    <a:pt x="243" y="1556"/>
                  </a:lnTo>
                  <a:lnTo>
                    <a:pt x="235" y="1548"/>
                  </a:lnTo>
                  <a:lnTo>
                    <a:pt x="219" y="1532"/>
                  </a:lnTo>
                  <a:lnTo>
                    <a:pt x="211" y="1516"/>
                  </a:lnTo>
                  <a:lnTo>
                    <a:pt x="202" y="1508"/>
                  </a:lnTo>
                  <a:lnTo>
                    <a:pt x="186" y="1491"/>
                  </a:lnTo>
                  <a:lnTo>
                    <a:pt x="178" y="1483"/>
                  </a:lnTo>
                  <a:lnTo>
                    <a:pt x="170" y="1467"/>
                  </a:lnTo>
                  <a:lnTo>
                    <a:pt x="162" y="1451"/>
                  </a:lnTo>
                  <a:lnTo>
                    <a:pt x="154" y="1435"/>
                  </a:lnTo>
                  <a:lnTo>
                    <a:pt x="146" y="1427"/>
                  </a:lnTo>
                  <a:lnTo>
                    <a:pt x="138" y="1410"/>
                  </a:lnTo>
                  <a:lnTo>
                    <a:pt x="121" y="1394"/>
                  </a:lnTo>
                  <a:lnTo>
                    <a:pt x="113" y="1378"/>
                  </a:lnTo>
                  <a:lnTo>
                    <a:pt x="105" y="1370"/>
                  </a:lnTo>
                  <a:lnTo>
                    <a:pt x="105" y="1354"/>
                  </a:lnTo>
                  <a:lnTo>
                    <a:pt x="97" y="1337"/>
                  </a:lnTo>
                  <a:lnTo>
                    <a:pt x="89" y="1321"/>
                  </a:lnTo>
                  <a:lnTo>
                    <a:pt x="81" y="1305"/>
                  </a:lnTo>
                  <a:lnTo>
                    <a:pt x="73" y="1289"/>
                  </a:lnTo>
                  <a:lnTo>
                    <a:pt x="65" y="1273"/>
                  </a:lnTo>
                  <a:lnTo>
                    <a:pt x="65" y="1256"/>
                  </a:lnTo>
                  <a:lnTo>
                    <a:pt x="57" y="1248"/>
                  </a:lnTo>
                  <a:lnTo>
                    <a:pt x="49" y="1232"/>
                  </a:lnTo>
                  <a:lnTo>
                    <a:pt x="40" y="1216"/>
                  </a:lnTo>
                  <a:lnTo>
                    <a:pt x="40" y="1200"/>
                  </a:lnTo>
                  <a:lnTo>
                    <a:pt x="32" y="1183"/>
                  </a:lnTo>
                  <a:lnTo>
                    <a:pt x="32" y="1167"/>
                  </a:lnTo>
                  <a:lnTo>
                    <a:pt x="24" y="1151"/>
                  </a:lnTo>
                  <a:lnTo>
                    <a:pt x="24" y="1135"/>
                  </a:lnTo>
                  <a:lnTo>
                    <a:pt x="16" y="1119"/>
                  </a:lnTo>
                  <a:lnTo>
                    <a:pt x="16" y="1102"/>
                  </a:lnTo>
                  <a:lnTo>
                    <a:pt x="8" y="1086"/>
                  </a:lnTo>
                  <a:lnTo>
                    <a:pt x="8" y="1070"/>
                  </a:lnTo>
                  <a:lnTo>
                    <a:pt x="8" y="1054"/>
                  </a:lnTo>
                  <a:lnTo>
                    <a:pt x="8" y="1038"/>
                  </a:lnTo>
                  <a:lnTo>
                    <a:pt x="0" y="1021"/>
                  </a:lnTo>
                  <a:lnTo>
                    <a:pt x="0" y="1005"/>
                  </a:lnTo>
                  <a:lnTo>
                    <a:pt x="0" y="981"/>
                  </a:lnTo>
                  <a:lnTo>
                    <a:pt x="0" y="965"/>
                  </a:lnTo>
                  <a:lnTo>
                    <a:pt x="0" y="948"/>
                  </a:lnTo>
                  <a:lnTo>
                    <a:pt x="0" y="932"/>
                  </a:lnTo>
                  <a:lnTo>
                    <a:pt x="0" y="916"/>
                  </a:lnTo>
                  <a:lnTo>
                    <a:pt x="0" y="900"/>
                  </a:lnTo>
                  <a:lnTo>
                    <a:pt x="0" y="884"/>
                  </a:lnTo>
                  <a:lnTo>
                    <a:pt x="0" y="867"/>
                  </a:lnTo>
                  <a:lnTo>
                    <a:pt x="0" y="851"/>
                  </a:lnTo>
                  <a:lnTo>
                    <a:pt x="0" y="835"/>
                  </a:lnTo>
                  <a:lnTo>
                    <a:pt x="0" y="819"/>
                  </a:lnTo>
                  <a:lnTo>
                    <a:pt x="8" y="803"/>
                  </a:lnTo>
                  <a:lnTo>
                    <a:pt x="8" y="786"/>
                  </a:lnTo>
                  <a:lnTo>
                    <a:pt x="8" y="770"/>
                  </a:lnTo>
                  <a:lnTo>
                    <a:pt x="8" y="754"/>
                  </a:lnTo>
                  <a:lnTo>
                    <a:pt x="16" y="738"/>
                  </a:lnTo>
                  <a:lnTo>
                    <a:pt x="16" y="722"/>
                  </a:lnTo>
                  <a:lnTo>
                    <a:pt x="24" y="705"/>
                  </a:lnTo>
                  <a:lnTo>
                    <a:pt x="24" y="689"/>
                  </a:lnTo>
                  <a:lnTo>
                    <a:pt x="32" y="673"/>
                  </a:lnTo>
                  <a:lnTo>
                    <a:pt x="32" y="657"/>
                  </a:lnTo>
                  <a:lnTo>
                    <a:pt x="40" y="641"/>
                  </a:lnTo>
                  <a:lnTo>
                    <a:pt x="40" y="624"/>
                  </a:lnTo>
                  <a:lnTo>
                    <a:pt x="49" y="608"/>
                  </a:lnTo>
                  <a:lnTo>
                    <a:pt x="57" y="592"/>
                  </a:lnTo>
                  <a:lnTo>
                    <a:pt x="65" y="576"/>
                  </a:lnTo>
                  <a:lnTo>
                    <a:pt x="65" y="559"/>
                  </a:lnTo>
                  <a:lnTo>
                    <a:pt x="73" y="543"/>
                  </a:lnTo>
                  <a:lnTo>
                    <a:pt x="81" y="527"/>
                  </a:lnTo>
                  <a:lnTo>
                    <a:pt x="89" y="511"/>
                  </a:lnTo>
                  <a:lnTo>
                    <a:pt x="97" y="503"/>
                  </a:lnTo>
                  <a:lnTo>
                    <a:pt x="105" y="487"/>
                  </a:lnTo>
                  <a:lnTo>
                    <a:pt x="105" y="470"/>
                  </a:lnTo>
                  <a:lnTo>
                    <a:pt x="113" y="454"/>
                  </a:lnTo>
                  <a:lnTo>
                    <a:pt x="121" y="438"/>
                  </a:lnTo>
                  <a:lnTo>
                    <a:pt x="138" y="430"/>
                  </a:lnTo>
                  <a:lnTo>
                    <a:pt x="146" y="414"/>
                  </a:lnTo>
                  <a:lnTo>
                    <a:pt x="154" y="397"/>
                  </a:lnTo>
                  <a:lnTo>
                    <a:pt x="162" y="381"/>
                  </a:lnTo>
                  <a:lnTo>
                    <a:pt x="170" y="373"/>
                  </a:lnTo>
                  <a:lnTo>
                    <a:pt x="178" y="357"/>
                  </a:lnTo>
                  <a:lnTo>
                    <a:pt x="186" y="341"/>
                  </a:lnTo>
                  <a:lnTo>
                    <a:pt x="202" y="333"/>
                  </a:lnTo>
                  <a:lnTo>
                    <a:pt x="211" y="316"/>
                  </a:lnTo>
                  <a:lnTo>
                    <a:pt x="219" y="300"/>
                  </a:lnTo>
                  <a:lnTo>
                    <a:pt x="235" y="292"/>
                  </a:lnTo>
                  <a:lnTo>
                    <a:pt x="243" y="276"/>
                  </a:lnTo>
                  <a:lnTo>
                    <a:pt x="251" y="268"/>
                  </a:lnTo>
                  <a:lnTo>
                    <a:pt x="267" y="252"/>
                  </a:lnTo>
                  <a:lnTo>
                    <a:pt x="275" y="243"/>
                  </a:lnTo>
                  <a:lnTo>
                    <a:pt x="292" y="227"/>
                  </a:lnTo>
                  <a:lnTo>
                    <a:pt x="300" y="219"/>
                  </a:lnTo>
                  <a:lnTo>
                    <a:pt x="316" y="211"/>
                  </a:lnTo>
                  <a:lnTo>
                    <a:pt x="324" y="195"/>
                  </a:lnTo>
                  <a:lnTo>
                    <a:pt x="340" y="187"/>
                  </a:lnTo>
                  <a:lnTo>
                    <a:pt x="348" y="179"/>
                  </a:lnTo>
                  <a:lnTo>
                    <a:pt x="364" y="162"/>
                  </a:lnTo>
                  <a:lnTo>
                    <a:pt x="381" y="154"/>
                  </a:lnTo>
                  <a:lnTo>
                    <a:pt x="389" y="146"/>
                  </a:lnTo>
                  <a:lnTo>
                    <a:pt x="405" y="138"/>
                  </a:lnTo>
                  <a:lnTo>
                    <a:pt x="421" y="122"/>
                  </a:lnTo>
                  <a:lnTo>
                    <a:pt x="429" y="114"/>
                  </a:lnTo>
                  <a:lnTo>
                    <a:pt x="445" y="106"/>
                  </a:lnTo>
                  <a:lnTo>
                    <a:pt x="462" y="98"/>
                  </a:lnTo>
                  <a:lnTo>
                    <a:pt x="478" y="89"/>
                  </a:lnTo>
                  <a:lnTo>
                    <a:pt x="486" y="81"/>
                  </a:lnTo>
                  <a:lnTo>
                    <a:pt x="502" y="73"/>
                  </a:lnTo>
                  <a:lnTo>
                    <a:pt x="518" y="65"/>
                  </a:lnTo>
                  <a:lnTo>
                    <a:pt x="534" y="57"/>
                  </a:lnTo>
                  <a:lnTo>
                    <a:pt x="551" y="49"/>
                  </a:lnTo>
                  <a:lnTo>
                    <a:pt x="567" y="49"/>
                  </a:lnTo>
                  <a:lnTo>
                    <a:pt x="575" y="41"/>
                  </a:lnTo>
                  <a:lnTo>
                    <a:pt x="591" y="33"/>
                  </a:lnTo>
                  <a:lnTo>
                    <a:pt x="607" y="25"/>
                  </a:lnTo>
                  <a:lnTo>
                    <a:pt x="624" y="17"/>
                  </a:lnTo>
                  <a:lnTo>
                    <a:pt x="640" y="17"/>
                  </a:lnTo>
                  <a:lnTo>
                    <a:pt x="656" y="8"/>
                  </a:lnTo>
                  <a:lnTo>
                    <a:pt x="672" y="0"/>
                  </a:lnTo>
                  <a:lnTo>
                    <a:pt x="688" y="0"/>
                  </a:lnTo>
                  <a:lnTo>
                    <a:pt x="956" y="91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8047" name="Freeform 15"/>
            <p:cNvSpPr>
              <a:spLocks/>
            </p:cNvSpPr>
            <p:nvPr/>
          </p:nvSpPr>
          <p:spPr bwMode="auto">
            <a:xfrm>
              <a:off x="2919" y="2616"/>
              <a:ext cx="583" cy="794"/>
            </a:xfrm>
            <a:custGeom>
              <a:avLst/>
              <a:gdLst/>
              <a:ahLst/>
              <a:cxnLst>
                <a:cxn ang="0">
                  <a:pos x="526" y="794"/>
                </a:cxn>
                <a:cxn ang="0">
                  <a:pos x="542" y="786"/>
                </a:cxn>
                <a:cxn ang="0">
                  <a:pos x="558" y="778"/>
                </a:cxn>
                <a:cxn ang="0">
                  <a:pos x="566" y="762"/>
                </a:cxn>
                <a:cxn ang="0">
                  <a:pos x="583" y="754"/>
                </a:cxn>
                <a:cxn ang="0">
                  <a:pos x="0" y="0"/>
                </a:cxn>
                <a:cxn ang="0">
                  <a:pos x="526" y="794"/>
                </a:cxn>
              </a:cxnLst>
              <a:rect l="0" t="0" r="r" b="b"/>
              <a:pathLst>
                <a:path w="583" h="794">
                  <a:moveTo>
                    <a:pt x="526" y="794"/>
                  </a:moveTo>
                  <a:lnTo>
                    <a:pt x="542" y="786"/>
                  </a:lnTo>
                  <a:lnTo>
                    <a:pt x="558" y="778"/>
                  </a:lnTo>
                  <a:lnTo>
                    <a:pt x="566" y="762"/>
                  </a:lnTo>
                  <a:lnTo>
                    <a:pt x="583" y="754"/>
                  </a:lnTo>
                  <a:lnTo>
                    <a:pt x="0" y="0"/>
                  </a:lnTo>
                  <a:lnTo>
                    <a:pt x="526" y="794"/>
                  </a:lnTo>
                  <a:close/>
                </a:path>
              </a:pathLst>
            </a:custGeom>
            <a:solidFill>
              <a:srgbClr val="7DD5FF"/>
            </a:solidFill>
            <a:ln w="12700">
              <a:solidFill>
                <a:srgbClr val="7DD5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8048" name="Freeform 16"/>
            <p:cNvSpPr>
              <a:spLocks/>
            </p:cNvSpPr>
            <p:nvPr/>
          </p:nvSpPr>
          <p:spPr bwMode="auto">
            <a:xfrm>
              <a:off x="2919" y="2616"/>
              <a:ext cx="583" cy="7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3" y="754"/>
                </a:cxn>
                <a:cxn ang="0">
                  <a:pos x="566" y="762"/>
                </a:cxn>
                <a:cxn ang="0">
                  <a:pos x="558" y="778"/>
                </a:cxn>
                <a:cxn ang="0">
                  <a:pos x="542" y="786"/>
                </a:cxn>
                <a:cxn ang="0">
                  <a:pos x="526" y="794"/>
                </a:cxn>
                <a:cxn ang="0">
                  <a:pos x="0" y="0"/>
                </a:cxn>
              </a:cxnLst>
              <a:rect l="0" t="0" r="r" b="b"/>
              <a:pathLst>
                <a:path w="583" h="794">
                  <a:moveTo>
                    <a:pt x="0" y="0"/>
                  </a:moveTo>
                  <a:lnTo>
                    <a:pt x="583" y="754"/>
                  </a:lnTo>
                  <a:lnTo>
                    <a:pt x="566" y="762"/>
                  </a:lnTo>
                  <a:lnTo>
                    <a:pt x="558" y="778"/>
                  </a:lnTo>
                  <a:lnTo>
                    <a:pt x="542" y="786"/>
                  </a:lnTo>
                  <a:lnTo>
                    <a:pt x="526" y="794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8049" name="Freeform 17"/>
            <p:cNvSpPr>
              <a:spLocks/>
            </p:cNvSpPr>
            <p:nvPr/>
          </p:nvSpPr>
          <p:spPr bwMode="auto">
            <a:xfrm>
              <a:off x="2919" y="2616"/>
              <a:ext cx="874" cy="7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74" y="373"/>
                </a:cxn>
                <a:cxn ang="0">
                  <a:pos x="866" y="389"/>
                </a:cxn>
                <a:cxn ang="0">
                  <a:pos x="858" y="405"/>
                </a:cxn>
                <a:cxn ang="0">
                  <a:pos x="850" y="421"/>
                </a:cxn>
                <a:cxn ang="0">
                  <a:pos x="842" y="438"/>
                </a:cxn>
                <a:cxn ang="0">
                  <a:pos x="842" y="454"/>
                </a:cxn>
                <a:cxn ang="0">
                  <a:pos x="834" y="462"/>
                </a:cxn>
                <a:cxn ang="0">
                  <a:pos x="826" y="478"/>
                </a:cxn>
                <a:cxn ang="0">
                  <a:pos x="809" y="494"/>
                </a:cxn>
                <a:cxn ang="0">
                  <a:pos x="801" y="511"/>
                </a:cxn>
                <a:cxn ang="0">
                  <a:pos x="793" y="519"/>
                </a:cxn>
                <a:cxn ang="0">
                  <a:pos x="785" y="535"/>
                </a:cxn>
                <a:cxn ang="0">
                  <a:pos x="777" y="551"/>
                </a:cxn>
                <a:cxn ang="0">
                  <a:pos x="769" y="567"/>
                </a:cxn>
                <a:cxn ang="0">
                  <a:pos x="761" y="575"/>
                </a:cxn>
                <a:cxn ang="0">
                  <a:pos x="745" y="592"/>
                </a:cxn>
                <a:cxn ang="0">
                  <a:pos x="736" y="600"/>
                </a:cxn>
                <a:cxn ang="0">
                  <a:pos x="728" y="616"/>
                </a:cxn>
                <a:cxn ang="0">
                  <a:pos x="712" y="632"/>
                </a:cxn>
                <a:cxn ang="0">
                  <a:pos x="704" y="640"/>
                </a:cxn>
                <a:cxn ang="0">
                  <a:pos x="696" y="656"/>
                </a:cxn>
                <a:cxn ang="0">
                  <a:pos x="680" y="665"/>
                </a:cxn>
                <a:cxn ang="0">
                  <a:pos x="672" y="681"/>
                </a:cxn>
                <a:cxn ang="0">
                  <a:pos x="655" y="689"/>
                </a:cxn>
                <a:cxn ang="0">
                  <a:pos x="647" y="697"/>
                </a:cxn>
                <a:cxn ang="0">
                  <a:pos x="631" y="713"/>
                </a:cxn>
                <a:cxn ang="0">
                  <a:pos x="623" y="721"/>
                </a:cxn>
                <a:cxn ang="0">
                  <a:pos x="607" y="737"/>
                </a:cxn>
                <a:cxn ang="0">
                  <a:pos x="599" y="746"/>
                </a:cxn>
                <a:cxn ang="0">
                  <a:pos x="583" y="754"/>
                </a:cxn>
                <a:cxn ang="0">
                  <a:pos x="0" y="0"/>
                </a:cxn>
              </a:cxnLst>
              <a:rect l="0" t="0" r="r" b="b"/>
              <a:pathLst>
                <a:path w="874" h="754">
                  <a:moveTo>
                    <a:pt x="0" y="0"/>
                  </a:moveTo>
                  <a:lnTo>
                    <a:pt x="874" y="373"/>
                  </a:lnTo>
                  <a:lnTo>
                    <a:pt x="866" y="389"/>
                  </a:lnTo>
                  <a:lnTo>
                    <a:pt x="858" y="405"/>
                  </a:lnTo>
                  <a:lnTo>
                    <a:pt x="850" y="421"/>
                  </a:lnTo>
                  <a:lnTo>
                    <a:pt x="842" y="438"/>
                  </a:lnTo>
                  <a:lnTo>
                    <a:pt x="842" y="454"/>
                  </a:lnTo>
                  <a:lnTo>
                    <a:pt x="834" y="462"/>
                  </a:lnTo>
                  <a:lnTo>
                    <a:pt x="826" y="478"/>
                  </a:lnTo>
                  <a:lnTo>
                    <a:pt x="809" y="494"/>
                  </a:lnTo>
                  <a:lnTo>
                    <a:pt x="801" y="511"/>
                  </a:lnTo>
                  <a:lnTo>
                    <a:pt x="793" y="519"/>
                  </a:lnTo>
                  <a:lnTo>
                    <a:pt x="785" y="535"/>
                  </a:lnTo>
                  <a:lnTo>
                    <a:pt x="777" y="551"/>
                  </a:lnTo>
                  <a:lnTo>
                    <a:pt x="769" y="567"/>
                  </a:lnTo>
                  <a:lnTo>
                    <a:pt x="761" y="575"/>
                  </a:lnTo>
                  <a:lnTo>
                    <a:pt x="745" y="592"/>
                  </a:lnTo>
                  <a:lnTo>
                    <a:pt x="736" y="600"/>
                  </a:lnTo>
                  <a:lnTo>
                    <a:pt x="728" y="616"/>
                  </a:lnTo>
                  <a:lnTo>
                    <a:pt x="712" y="632"/>
                  </a:lnTo>
                  <a:lnTo>
                    <a:pt x="704" y="640"/>
                  </a:lnTo>
                  <a:lnTo>
                    <a:pt x="696" y="656"/>
                  </a:lnTo>
                  <a:lnTo>
                    <a:pt x="680" y="665"/>
                  </a:lnTo>
                  <a:lnTo>
                    <a:pt x="672" y="681"/>
                  </a:lnTo>
                  <a:lnTo>
                    <a:pt x="655" y="689"/>
                  </a:lnTo>
                  <a:lnTo>
                    <a:pt x="647" y="697"/>
                  </a:lnTo>
                  <a:lnTo>
                    <a:pt x="631" y="713"/>
                  </a:lnTo>
                  <a:lnTo>
                    <a:pt x="623" y="721"/>
                  </a:lnTo>
                  <a:lnTo>
                    <a:pt x="607" y="737"/>
                  </a:lnTo>
                  <a:lnTo>
                    <a:pt x="599" y="746"/>
                  </a:lnTo>
                  <a:lnTo>
                    <a:pt x="583" y="7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9F"/>
            </a:solidFill>
            <a:ln w="12700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8050" name="Freeform 18"/>
            <p:cNvSpPr>
              <a:spLocks/>
            </p:cNvSpPr>
            <p:nvPr/>
          </p:nvSpPr>
          <p:spPr bwMode="auto">
            <a:xfrm>
              <a:off x="2919" y="2616"/>
              <a:ext cx="874" cy="7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74" y="373"/>
                </a:cxn>
                <a:cxn ang="0">
                  <a:pos x="866" y="389"/>
                </a:cxn>
                <a:cxn ang="0">
                  <a:pos x="858" y="405"/>
                </a:cxn>
                <a:cxn ang="0">
                  <a:pos x="850" y="421"/>
                </a:cxn>
                <a:cxn ang="0">
                  <a:pos x="842" y="438"/>
                </a:cxn>
                <a:cxn ang="0">
                  <a:pos x="842" y="454"/>
                </a:cxn>
                <a:cxn ang="0">
                  <a:pos x="834" y="462"/>
                </a:cxn>
                <a:cxn ang="0">
                  <a:pos x="826" y="478"/>
                </a:cxn>
                <a:cxn ang="0">
                  <a:pos x="809" y="494"/>
                </a:cxn>
                <a:cxn ang="0">
                  <a:pos x="801" y="511"/>
                </a:cxn>
                <a:cxn ang="0">
                  <a:pos x="793" y="519"/>
                </a:cxn>
                <a:cxn ang="0">
                  <a:pos x="785" y="535"/>
                </a:cxn>
                <a:cxn ang="0">
                  <a:pos x="777" y="551"/>
                </a:cxn>
                <a:cxn ang="0">
                  <a:pos x="769" y="567"/>
                </a:cxn>
                <a:cxn ang="0">
                  <a:pos x="761" y="575"/>
                </a:cxn>
                <a:cxn ang="0">
                  <a:pos x="745" y="592"/>
                </a:cxn>
                <a:cxn ang="0">
                  <a:pos x="736" y="600"/>
                </a:cxn>
                <a:cxn ang="0">
                  <a:pos x="728" y="616"/>
                </a:cxn>
                <a:cxn ang="0">
                  <a:pos x="712" y="632"/>
                </a:cxn>
                <a:cxn ang="0">
                  <a:pos x="704" y="640"/>
                </a:cxn>
                <a:cxn ang="0">
                  <a:pos x="696" y="656"/>
                </a:cxn>
                <a:cxn ang="0">
                  <a:pos x="680" y="665"/>
                </a:cxn>
                <a:cxn ang="0">
                  <a:pos x="672" y="681"/>
                </a:cxn>
                <a:cxn ang="0">
                  <a:pos x="655" y="689"/>
                </a:cxn>
                <a:cxn ang="0">
                  <a:pos x="647" y="697"/>
                </a:cxn>
                <a:cxn ang="0">
                  <a:pos x="631" y="713"/>
                </a:cxn>
                <a:cxn ang="0">
                  <a:pos x="623" y="721"/>
                </a:cxn>
                <a:cxn ang="0">
                  <a:pos x="607" y="737"/>
                </a:cxn>
                <a:cxn ang="0">
                  <a:pos x="599" y="746"/>
                </a:cxn>
                <a:cxn ang="0">
                  <a:pos x="583" y="754"/>
                </a:cxn>
                <a:cxn ang="0">
                  <a:pos x="0" y="0"/>
                </a:cxn>
              </a:cxnLst>
              <a:rect l="0" t="0" r="r" b="b"/>
              <a:pathLst>
                <a:path w="874" h="754">
                  <a:moveTo>
                    <a:pt x="0" y="0"/>
                  </a:moveTo>
                  <a:lnTo>
                    <a:pt x="874" y="373"/>
                  </a:lnTo>
                  <a:lnTo>
                    <a:pt x="866" y="389"/>
                  </a:lnTo>
                  <a:lnTo>
                    <a:pt x="858" y="405"/>
                  </a:lnTo>
                  <a:lnTo>
                    <a:pt x="850" y="421"/>
                  </a:lnTo>
                  <a:lnTo>
                    <a:pt x="842" y="438"/>
                  </a:lnTo>
                  <a:lnTo>
                    <a:pt x="842" y="454"/>
                  </a:lnTo>
                  <a:lnTo>
                    <a:pt x="834" y="462"/>
                  </a:lnTo>
                  <a:lnTo>
                    <a:pt x="826" y="478"/>
                  </a:lnTo>
                  <a:lnTo>
                    <a:pt x="809" y="494"/>
                  </a:lnTo>
                  <a:lnTo>
                    <a:pt x="801" y="511"/>
                  </a:lnTo>
                  <a:lnTo>
                    <a:pt x="793" y="519"/>
                  </a:lnTo>
                  <a:lnTo>
                    <a:pt x="785" y="535"/>
                  </a:lnTo>
                  <a:lnTo>
                    <a:pt x="777" y="551"/>
                  </a:lnTo>
                  <a:lnTo>
                    <a:pt x="769" y="567"/>
                  </a:lnTo>
                  <a:lnTo>
                    <a:pt x="761" y="575"/>
                  </a:lnTo>
                  <a:lnTo>
                    <a:pt x="745" y="592"/>
                  </a:lnTo>
                  <a:lnTo>
                    <a:pt x="736" y="600"/>
                  </a:lnTo>
                  <a:lnTo>
                    <a:pt x="728" y="616"/>
                  </a:lnTo>
                  <a:lnTo>
                    <a:pt x="712" y="632"/>
                  </a:lnTo>
                  <a:lnTo>
                    <a:pt x="704" y="640"/>
                  </a:lnTo>
                  <a:lnTo>
                    <a:pt x="696" y="656"/>
                  </a:lnTo>
                  <a:lnTo>
                    <a:pt x="680" y="665"/>
                  </a:lnTo>
                  <a:lnTo>
                    <a:pt x="672" y="681"/>
                  </a:lnTo>
                  <a:lnTo>
                    <a:pt x="655" y="689"/>
                  </a:lnTo>
                  <a:lnTo>
                    <a:pt x="647" y="697"/>
                  </a:lnTo>
                  <a:lnTo>
                    <a:pt x="631" y="713"/>
                  </a:lnTo>
                  <a:lnTo>
                    <a:pt x="623" y="721"/>
                  </a:lnTo>
                  <a:lnTo>
                    <a:pt x="607" y="737"/>
                  </a:lnTo>
                  <a:lnTo>
                    <a:pt x="599" y="746"/>
                  </a:lnTo>
                  <a:lnTo>
                    <a:pt x="583" y="754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8051" name="Freeform 19"/>
            <p:cNvSpPr>
              <a:spLocks/>
            </p:cNvSpPr>
            <p:nvPr/>
          </p:nvSpPr>
          <p:spPr bwMode="auto">
            <a:xfrm>
              <a:off x="2919" y="2616"/>
              <a:ext cx="947" cy="3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7" y="0"/>
                </a:cxn>
                <a:cxn ang="0">
                  <a:pos x="947" y="16"/>
                </a:cxn>
                <a:cxn ang="0">
                  <a:pos x="947" y="32"/>
                </a:cxn>
                <a:cxn ang="0">
                  <a:pos x="947" y="49"/>
                </a:cxn>
                <a:cxn ang="0">
                  <a:pos x="947" y="65"/>
                </a:cxn>
                <a:cxn ang="0">
                  <a:pos x="947" y="89"/>
                </a:cxn>
                <a:cxn ang="0">
                  <a:pos x="947" y="105"/>
                </a:cxn>
                <a:cxn ang="0">
                  <a:pos x="939" y="122"/>
                </a:cxn>
                <a:cxn ang="0">
                  <a:pos x="939" y="138"/>
                </a:cxn>
                <a:cxn ang="0">
                  <a:pos x="939" y="154"/>
                </a:cxn>
                <a:cxn ang="0">
                  <a:pos x="939" y="170"/>
                </a:cxn>
                <a:cxn ang="0">
                  <a:pos x="931" y="186"/>
                </a:cxn>
                <a:cxn ang="0">
                  <a:pos x="931" y="203"/>
                </a:cxn>
                <a:cxn ang="0">
                  <a:pos x="923" y="219"/>
                </a:cxn>
                <a:cxn ang="0">
                  <a:pos x="923" y="235"/>
                </a:cxn>
                <a:cxn ang="0">
                  <a:pos x="915" y="251"/>
                </a:cxn>
                <a:cxn ang="0">
                  <a:pos x="915" y="267"/>
                </a:cxn>
                <a:cxn ang="0">
                  <a:pos x="907" y="284"/>
                </a:cxn>
                <a:cxn ang="0">
                  <a:pos x="907" y="300"/>
                </a:cxn>
                <a:cxn ang="0">
                  <a:pos x="898" y="316"/>
                </a:cxn>
                <a:cxn ang="0">
                  <a:pos x="890" y="332"/>
                </a:cxn>
                <a:cxn ang="0">
                  <a:pos x="882" y="340"/>
                </a:cxn>
                <a:cxn ang="0">
                  <a:pos x="882" y="357"/>
                </a:cxn>
                <a:cxn ang="0">
                  <a:pos x="874" y="373"/>
                </a:cxn>
                <a:cxn ang="0">
                  <a:pos x="0" y="0"/>
                </a:cxn>
              </a:cxnLst>
              <a:rect l="0" t="0" r="r" b="b"/>
              <a:pathLst>
                <a:path w="947" h="373">
                  <a:moveTo>
                    <a:pt x="0" y="0"/>
                  </a:moveTo>
                  <a:lnTo>
                    <a:pt x="947" y="0"/>
                  </a:lnTo>
                  <a:lnTo>
                    <a:pt x="947" y="16"/>
                  </a:lnTo>
                  <a:lnTo>
                    <a:pt x="947" y="32"/>
                  </a:lnTo>
                  <a:lnTo>
                    <a:pt x="947" y="49"/>
                  </a:lnTo>
                  <a:lnTo>
                    <a:pt x="947" y="65"/>
                  </a:lnTo>
                  <a:lnTo>
                    <a:pt x="947" y="89"/>
                  </a:lnTo>
                  <a:lnTo>
                    <a:pt x="947" y="105"/>
                  </a:lnTo>
                  <a:lnTo>
                    <a:pt x="939" y="122"/>
                  </a:lnTo>
                  <a:lnTo>
                    <a:pt x="939" y="138"/>
                  </a:lnTo>
                  <a:lnTo>
                    <a:pt x="939" y="154"/>
                  </a:lnTo>
                  <a:lnTo>
                    <a:pt x="939" y="170"/>
                  </a:lnTo>
                  <a:lnTo>
                    <a:pt x="931" y="186"/>
                  </a:lnTo>
                  <a:lnTo>
                    <a:pt x="931" y="203"/>
                  </a:lnTo>
                  <a:lnTo>
                    <a:pt x="923" y="219"/>
                  </a:lnTo>
                  <a:lnTo>
                    <a:pt x="923" y="235"/>
                  </a:lnTo>
                  <a:lnTo>
                    <a:pt x="915" y="251"/>
                  </a:lnTo>
                  <a:lnTo>
                    <a:pt x="915" y="267"/>
                  </a:lnTo>
                  <a:lnTo>
                    <a:pt x="907" y="284"/>
                  </a:lnTo>
                  <a:lnTo>
                    <a:pt x="907" y="300"/>
                  </a:lnTo>
                  <a:lnTo>
                    <a:pt x="898" y="316"/>
                  </a:lnTo>
                  <a:lnTo>
                    <a:pt x="890" y="332"/>
                  </a:lnTo>
                  <a:lnTo>
                    <a:pt x="882" y="340"/>
                  </a:lnTo>
                  <a:lnTo>
                    <a:pt x="882" y="357"/>
                  </a:lnTo>
                  <a:lnTo>
                    <a:pt x="874" y="3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C0"/>
            </a:solidFill>
            <a:ln w="12700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8052" name="Freeform 20"/>
            <p:cNvSpPr>
              <a:spLocks/>
            </p:cNvSpPr>
            <p:nvPr/>
          </p:nvSpPr>
          <p:spPr bwMode="auto">
            <a:xfrm>
              <a:off x="2919" y="2616"/>
              <a:ext cx="947" cy="3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7" y="0"/>
                </a:cxn>
                <a:cxn ang="0">
                  <a:pos x="947" y="16"/>
                </a:cxn>
                <a:cxn ang="0">
                  <a:pos x="947" y="32"/>
                </a:cxn>
                <a:cxn ang="0">
                  <a:pos x="947" y="49"/>
                </a:cxn>
                <a:cxn ang="0">
                  <a:pos x="947" y="65"/>
                </a:cxn>
                <a:cxn ang="0">
                  <a:pos x="947" y="89"/>
                </a:cxn>
                <a:cxn ang="0">
                  <a:pos x="947" y="105"/>
                </a:cxn>
                <a:cxn ang="0">
                  <a:pos x="939" y="122"/>
                </a:cxn>
                <a:cxn ang="0">
                  <a:pos x="939" y="138"/>
                </a:cxn>
                <a:cxn ang="0">
                  <a:pos x="939" y="154"/>
                </a:cxn>
                <a:cxn ang="0">
                  <a:pos x="939" y="170"/>
                </a:cxn>
                <a:cxn ang="0">
                  <a:pos x="931" y="186"/>
                </a:cxn>
                <a:cxn ang="0">
                  <a:pos x="931" y="203"/>
                </a:cxn>
                <a:cxn ang="0">
                  <a:pos x="923" y="219"/>
                </a:cxn>
                <a:cxn ang="0">
                  <a:pos x="923" y="235"/>
                </a:cxn>
                <a:cxn ang="0">
                  <a:pos x="915" y="251"/>
                </a:cxn>
                <a:cxn ang="0">
                  <a:pos x="915" y="267"/>
                </a:cxn>
                <a:cxn ang="0">
                  <a:pos x="907" y="284"/>
                </a:cxn>
                <a:cxn ang="0">
                  <a:pos x="907" y="300"/>
                </a:cxn>
                <a:cxn ang="0">
                  <a:pos x="898" y="316"/>
                </a:cxn>
                <a:cxn ang="0">
                  <a:pos x="890" y="332"/>
                </a:cxn>
                <a:cxn ang="0">
                  <a:pos x="882" y="340"/>
                </a:cxn>
                <a:cxn ang="0">
                  <a:pos x="882" y="357"/>
                </a:cxn>
                <a:cxn ang="0">
                  <a:pos x="874" y="373"/>
                </a:cxn>
                <a:cxn ang="0">
                  <a:pos x="0" y="0"/>
                </a:cxn>
              </a:cxnLst>
              <a:rect l="0" t="0" r="r" b="b"/>
              <a:pathLst>
                <a:path w="947" h="373">
                  <a:moveTo>
                    <a:pt x="0" y="0"/>
                  </a:moveTo>
                  <a:lnTo>
                    <a:pt x="947" y="0"/>
                  </a:lnTo>
                  <a:lnTo>
                    <a:pt x="947" y="16"/>
                  </a:lnTo>
                  <a:lnTo>
                    <a:pt x="947" y="32"/>
                  </a:lnTo>
                  <a:lnTo>
                    <a:pt x="947" y="49"/>
                  </a:lnTo>
                  <a:lnTo>
                    <a:pt x="947" y="65"/>
                  </a:lnTo>
                  <a:lnTo>
                    <a:pt x="947" y="89"/>
                  </a:lnTo>
                  <a:lnTo>
                    <a:pt x="947" y="105"/>
                  </a:lnTo>
                  <a:lnTo>
                    <a:pt x="939" y="122"/>
                  </a:lnTo>
                  <a:lnTo>
                    <a:pt x="939" y="138"/>
                  </a:lnTo>
                  <a:lnTo>
                    <a:pt x="939" y="154"/>
                  </a:lnTo>
                  <a:lnTo>
                    <a:pt x="939" y="170"/>
                  </a:lnTo>
                  <a:lnTo>
                    <a:pt x="931" y="186"/>
                  </a:lnTo>
                  <a:lnTo>
                    <a:pt x="931" y="203"/>
                  </a:lnTo>
                  <a:lnTo>
                    <a:pt x="923" y="219"/>
                  </a:lnTo>
                  <a:lnTo>
                    <a:pt x="923" y="235"/>
                  </a:lnTo>
                  <a:lnTo>
                    <a:pt x="915" y="251"/>
                  </a:lnTo>
                  <a:lnTo>
                    <a:pt x="915" y="267"/>
                  </a:lnTo>
                  <a:lnTo>
                    <a:pt x="907" y="284"/>
                  </a:lnTo>
                  <a:lnTo>
                    <a:pt x="907" y="300"/>
                  </a:lnTo>
                  <a:lnTo>
                    <a:pt x="898" y="316"/>
                  </a:lnTo>
                  <a:lnTo>
                    <a:pt x="890" y="332"/>
                  </a:lnTo>
                  <a:lnTo>
                    <a:pt x="882" y="340"/>
                  </a:lnTo>
                  <a:lnTo>
                    <a:pt x="882" y="357"/>
                  </a:lnTo>
                  <a:lnTo>
                    <a:pt x="874" y="373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8053" name="Freeform 21"/>
            <p:cNvSpPr>
              <a:spLocks noEditPoints="1"/>
            </p:cNvSpPr>
            <p:nvPr/>
          </p:nvSpPr>
          <p:spPr bwMode="auto">
            <a:xfrm>
              <a:off x="1210" y="1457"/>
              <a:ext cx="3409" cy="2099"/>
            </a:xfrm>
            <a:custGeom>
              <a:avLst/>
              <a:gdLst/>
              <a:ahLst/>
              <a:cxnLst>
                <a:cxn ang="0">
                  <a:pos x="2591" y="819"/>
                </a:cxn>
                <a:cxn ang="0">
                  <a:pos x="3409" y="819"/>
                </a:cxn>
                <a:cxn ang="0">
                  <a:pos x="2227" y="357"/>
                </a:cxn>
                <a:cxn ang="0">
                  <a:pos x="3409" y="357"/>
                </a:cxn>
                <a:cxn ang="0">
                  <a:pos x="1725" y="203"/>
                </a:cxn>
                <a:cxn ang="0">
                  <a:pos x="1725" y="0"/>
                </a:cxn>
                <a:cxn ang="0">
                  <a:pos x="3409" y="0"/>
                </a:cxn>
                <a:cxn ang="0">
                  <a:pos x="842" y="1564"/>
                </a:cxn>
                <a:cxn ang="0">
                  <a:pos x="842" y="1564"/>
                </a:cxn>
                <a:cxn ang="0">
                  <a:pos x="0" y="1564"/>
                </a:cxn>
                <a:cxn ang="0">
                  <a:pos x="2267" y="1937"/>
                </a:cxn>
                <a:cxn ang="0">
                  <a:pos x="2267" y="2099"/>
                </a:cxn>
                <a:cxn ang="0">
                  <a:pos x="3409" y="2099"/>
                </a:cxn>
                <a:cxn ang="0">
                  <a:pos x="2470" y="1734"/>
                </a:cxn>
                <a:cxn ang="0">
                  <a:pos x="3409" y="1734"/>
                </a:cxn>
                <a:cxn ang="0">
                  <a:pos x="2640" y="1345"/>
                </a:cxn>
                <a:cxn ang="0">
                  <a:pos x="3409" y="1345"/>
                </a:cxn>
              </a:cxnLst>
              <a:rect l="0" t="0" r="r" b="b"/>
              <a:pathLst>
                <a:path w="3409" h="2099">
                  <a:moveTo>
                    <a:pt x="2591" y="819"/>
                  </a:moveTo>
                  <a:lnTo>
                    <a:pt x="3409" y="819"/>
                  </a:lnTo>
                  <a:moveTo>
                    <a:pt x="2227" y="357"/>
                  </a:moveTo>
                  <a:lnTo>
                    <a:pt x="3409" y="357"/>
                  </a:lnTo>
                  <a:moveTo>
                    <a:pt x="1725" y="203"/>
                  </a:moveTo>
                  <a:lnTo>
                    <a:pt x="1725" y="0"/>
                  </a:lnTo>
                  <a:lnTo>
                    <a:pt x="3409" y="0"/>
                  </a:lnTo>
                  <a:moveTo>
                    <a:pt x="842" y="1564"/>
                  </a:moveTo>
                  <a:lnTo>
                    <a:pt x="842" y="1564"/>
                  </a:lnTo>
                  <a:lnTo>
                    <a:pt x="0" y="1564"/>
                  </a:lnTo>
                  <a:moveTo>
                    <a:pt x="2267" y="1937"/>
                  </a:moveTo>
                  <a:lnTo>
                    <a:pt x="2267" y="2099"/>
                  </a:lnTo>
                  <a:lnTo>
                    <a:pt x="3409" y="2099"/>
                  </a:lnTo>
                  <a:moveTo>
                    <a:pt x="2470" y="1734"/>
                  </a:moveTo>
                  <a:lnTo>
                    <a:pt x="3409" y="1734"/>
                  </a:lnTo>
                  <a:moveTo>
                    <a:pt x="2640" y="1345"/>
                  </a:moveTo>
                  <a:lnTo>
                    <a:pt x="3409" y="134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8054" name="Rectangle 22"/>
            <p:cNvSpPr>
              <a:spLocks noChangeArrowheads="1"/>
            </p:cNvSpPr>
            <p:nvPr/>
          </p:nvSpPr>
          <p:spPr bwMode="auto">
            <a:xfrm>
              <a:off x="4466" y="2154"/>
              <a:ext cx="167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12%</a:t>
              </a:r>
              <a:endParaRPr lang="es-EC" sz="1200"/>
            </a:p>
          </p:txBody>
        </p:sp>
        <p:sp>
          <p:nvSpPr>
            <p:cNvPr id="428055" name="Rectangle 23"/>
            <p:cNvSpPr>
              <a:spLocks noChangeArrowheads="1"/>
            </p:cNvSpPr>
            <p:nvPr/>
          </p:nvSpPr>
          <p:spPr bwMode="auto">
            <a:xfrm>
              <a:off x="4513" y="1692"/>
              <a:ext cx="112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8%</a:t>
              </a:r>
              <a:endParaRPr lang="es-EC" sz="1200"/>
            </a:p>
          </p:txBody>
        </p:sp>
        <p:sp>
          <p:nvSpPr>
            <p:cNvPr id="428056" name="Rectangle 24"/>
            <p:cNvSpPr>
              <a:spLocks noChangeArrowheads="1"/>
            </p:cNvSpPr>
            <p:nvPr/>
          </p:nvSpPr>
          <p:spPr bwMode="auto">
            <a:xfrm>
              <a:off x="4466" y="1336"/>
              <a:ext cx="167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10%</a:t>
              </a:r>
              <a:endParaRPr lang="es-EC" sz="1200"/>
            </a:p>
          </p:txBody>
        </p:sp>
        <p:sp>
          <p:nvSpPr>
            <p:cNvPr id="428057" name="Rectangle 25"/>
            <p:cNvSpPr>
              <a:spLocks noChangeArrowheads="1"/>
            </p:cNvSpPr>
            <p:nvPr/>
          </p:nvSpPr>
          <p:spPr bwMode="auto">
            <a:xfrm>
              <a:off x="1243" y="2900"/>
              <a:ext cx="168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55%</a:t>
              </a:r>
              <a:endParaRPr lang="es-EC" sz="1200"/>
            </a:p>
          </p:txBody>
        </p:sp>
        <p:sp>
          <p:nvSpPr>
            <p:cNvPr id="428058" name="Rectangle 26"/>
            <p:cNvSpPr>
              <a:spLocks noChangeArrowheads="1"/>
            </p:cNvSpPr>
            <p:nvPr/>
          </p:nvSpPr>
          <p:spPr bwMode="auto">
            <a:xfrm>
              <a:off x="4513" y="3435"/>
              <a:ext cx="112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1%</a:t>
              </a:r>
              <a:endParaRPr lang="es-EC" sz="1200"/>
            </a:p>
          </p:txBody>
        </p:sp>
        <p:sp>
          <p:nvSpPr>
            <p:cNvPr id="428059" name="Rectangle 27"/>
            <p:cNvSpPr>
              <a:spLocks noChangeArrowheads="1"/>
            </p:cNvSpPr>
            <p:nvPr/>
          </p:nvSpPr>
          <p:spPr bwMode="auto">
            <a:xfrm>
              <a:off x="4513" y="3070"/>
              <a:ext cx="112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8%</a:t>
              </a:r>
              <a:endParaRPr lang="es-EC" sz="1200"/>
            </a:p>
          </p:txBody>
        </p:sp>
        <p:sp>
          <p:nvSpPr>
            <p:cNvPr id="428060" name="Rectangle 28"/>
            <p:cNvSpPr>
              <a:spLocks noChangeArrowheads="1"/>
            </p:cNvSpPr>
            <p:nvPr/>
          </p:nvSpPr>
          <p:spPr bwMode="auto">
            <a:xfrm>
              <a:off x="4513" y="2681"/>
              <a:ext cx="112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6%</a:t>
              </a:r>
              <a:endParaRPr lang="es-EC" sz="1200"/>
            </a:p>
          </p:txBody>
        </p:sp>
        <p:sp>
          <p:nvSpPr>
            <p:cNvPr id="428061" name="Rectangle 29"/>
            <p:cNvSpPr>
              <a:spLocks noChangeArrowheads="1"/>
            </p:cNvSpPr>
            <p:nvPr/>
          </p:nvSpPr>
          <p:spPr bwMode="auto">
            <a:xfrm>
              <a:off x="4131" y="1979"/>
              <a:ext cx="494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No Lectores</a:t>
              </a:r>
              <a:endParaRPr lang="es-EC" sz="1200"/>
            </a:p>
          </p:txBody>
        </p:sp>
        <p:sp>
          <p:nvSpPr>
            <p:cNvPr id="428062" name="Rectangle 30"/>
            <p:cNvSpPr>
              <a:spLocks noChangeArrowheads="1"/>
            </p:cNvSpPr>
            <p:nvPr/>
          </p:nvSpPr>
          <p:spPr bwMode="auto">
            <a:xfrm>
              <a:off x="4221" y="1514"/>
              <a:ext cx="454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Indiferente</a:t>
              </a:r>
              <a:endParaRPr lang="es-EC" sz="1200"/>
            </a:p>
          </p:txBody>
        </p:sp>
        <p:sp>
          <p:nvSpPr>
            <p:cNvPr id="428063" name="Rectangle 31"/>
            <p:cNvSpPr>
              <a:spLocks noChangeArrowheads="1"/>
            </p:cNvSpPr>
            <p:nvPr/>
          </p:nvSpPr>
          <p:spPr bwMode="auto">
            <a:xfrm>
              <a:off x="4050" y="1149"/>
              <a:ext cx="630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Generación XXI</a:t>
              </a:r>
              <a:endParaRPr lang="es-EC" sz="1200"/>
            </a:p>
          </p:txBody>
        </p:sp>
        <p:sp>
          <p:nvSpPr>
            <p:cNvPr id="428064" name="Rectangle 32"/>
            <p:cNvSpPr>
              <a:spLocks noChangeArrowheads="1"/>
            </p:cNvSpPr>
            <p:nvPr/>
          </p:nvSpPr>
          <p:spPr bwMode="auto">
            <a:xfrm>
              <a:off x="1244" y="2722"/>
              <a:ext cx="344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La Onda</a:t>
              </a:r>
              <a:endParaRPr lang="es-EC" sz="1200"/>
            </a:p>
          </p:txBody>
        </p:sp>
        <p:sp>
          <p:nvSpPr>
            <p:cNvPr id="428065" name="Rectangle 33"/>
            <p:cNvSpPr>
              <a:spLocks noChangeArrowheads="1"/>
            </p:cNvSpPr>
            <p:nvPr/>
          </p:nvSpPr>
          <p:spPr bwMode="auto">
            <a:xfrm>
              <a:off x="4137" y="3248"/>
              <a:ext cx="525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Tv y Novelas</a:t>
              </a:r>
              <a:endParaRPr lang="es-EC" sz="1200"/>
            </a:p>
          </p:txBody>
        </p:sp>
        <p:sp>
          <p:nvSpPr>
            <p:cNvPr id="428066" name="Rectangle 34"/>
            <p:cNvSpPr>
              <a:spLocks noChangeArrowheads="1"/>
            </p:cNvSpPr>
            <p:nvPr/>
          </p:nvSpPr>
          <p:spPr bwMode="auto">
            <a:xfrm>
              <a:off x="4535" y="2892"/>
              <a:ext cx="110" cy="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Tú</a:t>
              </a:r>
              <a:endParaRPr lang="es-EC" sz="1200"/>
            </a:p>
          </p:txBody>
        </p:sp>
        <p:sp>
          <p:nvSpPr>
            <p:cNvPr id="428067" name="Rectangle 35"/>
            <p:cNvSpPr>
              <a:spLocks noChangeArrowheads="1"/>
            </p:cNvSpPr>
            <p:nvPr/>
          </p:nvSpPr>
          <p:spPr bwMode="auto">
            <a:xfrm>
              <a:off x="4230" y="2495"/>
              <a:ext cx="423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Seventeen</a:t>
              </a:r>
              <a:endParaRPr lang="es-EC" sz="1200"/>
            </a:p>
          </p:txBody>
        </p:sp>
      </p:grpSp>
      <p:sp>
        <p:nvSpPr>
          <p:cNvPr id="428068" name="Text Box 36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pic>
        <p:nvPicPr>
          <p:cNvPr id="428069" name="Picture 3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3106E-F842-439A-B059-CD5229F5D35C}" type="slidenum">
              <a:rPr lang="en-US"/>
              <a:pPr/>
              <a:t>27</a:t>
            </a:fld>
            <a:endParaRPr lang="en-US"/>
          </a:p>
        </p:txBody>
      </p:sp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527050"/>
          </a:xfrm>
        </p:spPr>
        <p:txBody>
          <a:bodyPr/>
          <a:lstStyle/>
          <a:p>
            <a:pPr algn="l"/>
            <a:r>
              <a:rPr lang="es-ES" sz="2800">
                <a:latin typeface="Lucida Sans Unicode" pitchFamily="34" charset="0"/>
              </a:rPr>
              <a:t>Comparación entre Revistas</a:t>
            </a:r>
          </a:p>
        </p:txBody>
      </p:sp>
      <p:sp>
        <p:nvSpPr>
          <p:cNvPr id="42905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29060" name="Rectangle 4"/>
          <p:cNvSpPr>
            <a:spLocks noChangeArrowheads="1"/>
          </p:cNvSpPr>
          <p:nvPr/>
        </p:nvSpPr>
        <p:spPr bwMode="auto">
          <a:xfrm>
            <a:off x="574675" y="981075"/>
            <a:ext cx="3421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s-ES" sz="2000" b="0"/>
              <a:t>Revista con Mejores Posters</a:t>
            </a:r>
          </a:p>
        </p:txBody>
      </p:sp>
      <p:grpSp>
        <p:nvGrpSpPr>
          <p:cNvPr id="429061" name="Group 5"/>
          <p:cNvGrpSpPr>
            <a:grpSpLocks/>
          </p:cNvGrpSpPr>
          <p:nvPr/>
        </p:nvGrpSpPr>
        <p:grpSpPr bwMode="auto">
          <a:xfrm>
            <a:off x="903288" y="1268413"/>
            <a:ext cx="7178675" cy="4824412"/>
            <a:chOff x="569" y="799"/>
            <a:chExt cx="4522" cy="3039"/>
          </a:xfrm>
        </p:grpSpPr>
        <p:sp>
          <p:nvSpPr>
            <p:cNvPr id="429062" name="Freeform 6"/>
            <p:cNvSpPr>
              <a:spLocks/>
            </p:cNvSpPr>
            <p:nvPr/>
          </p:nvSpPr>
          <p:spPr bwMode="auto">
            <a:xfrm>
              <a:off x="2832" y="1757"/>
              <a:ext cx="1232" cy="839"/>
            </a:xfrm>
            <a:custGeom>
              <a:avLst/>
              <a:gdLst/>
              <a:ahLst/>
              <a:cxnLst>
                <a:cxn ang="0">
                  <a:pos x="0" y="574"/>
                </a:cxn>
                <a:cxn ang="0">
                  <a:pos x="713" y="0"/>
                </a:cxn>
                <a:cxn ang="0">
                  <a:pos x="721" y="14"/>
                </a:cxn>
                <a:cxn ang="0">
                  <a:pos x="729" y="21"/>
                </a:cxn>
                <a:cxn ang="0">
                  <a:pos x="746" y="36"/>
                </a:cxn>
                <a:cxn ang="0">
                  <a:pos x="754" y="43"/>
                </a:cxn>
                <a:cxn ang="0">
                  <a:pos x="762" y="58"/>
                </a:cxn>
                <a:cxn ang="0">
                  <a:pos x="770" y="72"/>
                </a:cxn>
                <a:cxn ang="0">
                  <a:pos x="787" y="80"/>
                </a:cxn>
                <a:cxn ang="0">
                  <a:pos x="795" y="94"/>
                </a:cxn>
                <a:cxn ang="0">
                  <a:pos x="803" y="109"/>
                </a:cxn>
                <a:cxn ang="0">
                  <a:pos x="811" y="123"/>
                </a:cxn>
                <a:cxn ang="0">
                  <a:pos x="819" y="130"/>
                </a:cxn>
                <a:cxn ang="0">
                  <a:pos x="828" y="145"/>
                </a:cxn>
                <a:cxn ang="0">
                  <a:pos x="836" y="159"/>
                </a:cxn>
                <a:cxn ang="0">
                  <a:pos x="844" y="174"/>
                </a:cxn>
                <a:cxn ang="0">
                  <a:pos x="852" y="181"/>
                </a:cxn>
                <a:cxn ang="0">
                  <a:pos x="860" y="196"/>
                </a:cxn>
                <a:cxn ang="0">
                  <a:pos x="869" y="210"/>
                </a:cxn>
                <a:cxn ang="0">
                  <a:pos x="877" y="225"/>
                </a:cxn>
                <a:cxn ang="0">
                  <a:pos x="877" y="239"/>
                </a:cxn>
                <a:cxn ang="0">
                  <a:pos x="885" y="254"/>
                </a:cxn>
                <a:cxn ang="0">
                  <a:pos x="893" y="268"/>
                </a:cxn>
                <a:cxn ang="0">
                  <a:pos x="901" y="283"/>
                </a:cxn>
                <a:cxn ang="0">
                  <a:pos x="901" y="290"/>
                </a:cxn>
                <a:cxn ang="0">
                  <a:pos x="910" y="305"/>
                </a:cxn>
                <a:cxn ang="0">
                  <a:pos x="918" y="319"/>
                </a:cxn>
                <a:cxn ang="0">
                  <a:pos x="918" y="334"/>
                </a:cxn>
                <a:cxn ang="0">
                  <a:pos x="926" y="348"/>
                </a:cxn>
                <a:cxn ang="0">
                  <a:pos x="926" y="363"/>
                </a:cxn>
                <a:cxn ang="0">
                  <a:pos x="934" y="377"/>
                </a:cxn>
                <a:cxn ang="0">
                  <a:pos x="934" y="392"/>
                </a:cxn>
                <a:cxn ang="0">
                  <a:pos x="942" y="406"/>
                </a:cxn>
                <a:cxn ang="0">
                  <a:pos x="942" y="421"/>
                </a:cxn>
                <a:cxn ang="0">
                  <a:pos x="942" y="436"/>
                </a:cxn>
                <a:cxn ang="0">
                  <a:pos x="951" y="450"/>
                </a:cxn>
                <a:cxn ang="0">
                  <a:pos x="951" y="465"/>
                </a:cxn>
                <a:cxn ang="0">
                  <a:pos x="951" y="479"/>
                </a:cxn>
                <a:cxn ang="0">
                  <a:pos x="951" y="494"/>
                </a:cxn>
                <a:cxn ang="0">
                  <a:pos x="959" y="508"/>
                </a:cxn>
                <a:cxn ang="0">
                  <a:pos x="959" y="523"/>
                </a:cxn>
                <a:cxn ang="0">
                  <a:pos x="959" y="544"/>
                </a:cxn>
                <a:cxn ang="0">
                  <a:pos x="959" y="559"/>
                </a:cxn>
                <a:cxn ang="0">
                  <a:pos x="959" y="574"/>
                </a:cxn>
                <a:cxn ang="0">
                  <a:pos x="0" y="574"/>
                </a:cxn>
              </a:cxnLst>
              <a:rect l="0" t="0" r="r" b="b"/>
              <a:pathLst>
                <a:path w="959" h="574">
                  <a:moveTo>
                    <a:pt x="0" y="574"/>
                  </a:moveTo>
                  <a:lnTo>
                    <a:pt x="713" y="0"/>
                  </a:lnTo>
                  <a:lnTo>
                    <a:pt x="721" y="14"/>
                  </a:lnTo>
                  <a:lnTo>
                    <a:pt x="729" y="21"/>
                  </a:lnTo>
                  <a:lnTo>
                    <a:pt x="746" y="36"/>
                  </a:lnTo>
                  <a:lnTo>
                    <a:pt x="754" y="43"/>
                  </a:lnTo>
                  <a:lnTo>
                    <a:pt x="762" y="58"/>
                  </a:lnTo>
                  <a:lnTo>
                    <a:pt x="770" y="72"/>
                  </a:lnTo>
                  <a:lnTo>
                    <a:pt x="787" y="80"/>
                  </a:lnTo>
                  <a:lnTo>
                    <a:pt x="795" y="94"/>
                  </a:lnTo>
                  <a:lnTo>
                    <a:pt x="803" y="109"/>
                  </a:lnTo>
                  <a:lnTo>
                    <a:pt x="811" y="123"/>
                  </a:lnTo>
                  <a:lnTo>
                    <a:pt x="819" y="130"/>
                  </a:lnTo>
                  <a:lnTo>
                    <a:pt x="828" y="145"/>
                  </a:lnTo>
                  <a:lnTo>
                    <a:pt x="836" y="159"/>
                  </a:lnTo>
                  <a:lnTo>
                    <a:pt x="844" y="174"/>
                  </a:lnTo>
                  <a:lnTo>
                    <a:pt x="852" y="181"/>
                  </a:lnTo>
                  <a:lnTo>
                    <a:pt x="860" y="196"/>
                  </a:lnTo>
                  <a:lnTo>
                    <a:pt x="869" y="210"/>
                  </a:lnTo>
                  <a:lnTo>
                    <a:pt x="877" y="225"/>
                  </a:lnTo>
                  <a:lnTo>
                    <a:pt x="877" y="239"/>
                  </a:lnTo>
                  <a:lnTo>
                    <a:pt x="885" y="254"/>
                  </a:lnTo>
                  <a:lnTo>
                    <a:pt x="893" y="268"/>
                  </a:lnTo>
                  <a:lnTo>
                    <a:pt x="901" y="283"/>
                  </a:lnTo>
                  <a:lnTo>
                    <a:pt x="901" y="290"/>
                  </a:lnTo>
                  <a:lnTo>
                    <a:pt x="910" y="305"/>
                  </a:lnTo>
                  <a:lnTo>
                    <a:pt x="918" y="319"/>
                  </a:lnTo>
                  <a:lnTo>
                    <a:pt x="918" y="334"/>
                  </a:lnTo>
                  <a:lnTo>
                    <a:pt x="926" y="348"/>
                  </a:lnTo>
                  <a:lnTo>
                    <a:pt x="926" y="363"/>
                  </a:lnTo>
                  <a:lnTo>
                    <a:pt x="934" y="377"/>
                  </a:lnTo>
                  <a:lnTo>
                    <a:pt x="934" y="392"/>
                  </a:lnTo>
                  <a:lnTo>
                    <a:pt x="942" y="406"/>
                  </a:lnTo>
                  <a:lnTo>
                    <a:pt x="942" y="421"/>
                  </a:lnTo>
                  <a:lnTo>
                    <a:pt x="942" y="436"/>
                  </a:lnTo>
                  <a:lnTo>
                    <a:pt x="951" y="450"/>
                  </a:lnTo>
                  <a:lnTo>
                    <a:pt x="951" y="465"/>
                  </a:lnTo>
                  <a:lnTo>
                    <a:pt x="951" y="479"/>
                  </a:lnTo>
                  <a:lnTo>
                    <a:pt x="951" y="494"/>
                  </a:lnTo>
                  <a:lnTo>
                    <a:pt x="959" y="508"/>
                  </a:lnTo>
                  <a:lnTo>
                    <a:pt x="959" y="523"/>
                  </a:lnTo>
                  <a:lnTo>
                    <a:pt x="959" y="544"/>
                  </a:lnTo>
                  <a:lnTo>
                    <a:pt x="959" y="559"/>
                  </a:lnTo>
                  <a:lnTo>
                    <a:pt x="959" y="574"/>
                  </a:lnTo>
                  <a:lnTo>
                    <a:pt x="0" y="574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9063" name="Freeform 7"/>
            <p:cNvSpPr>
              <a:spLocks/>
            </p:cNvSpPr>
            <p:nvPr/>
          </p:nvSpPr>
          <p:spPr bwMode="auto">
            <a:xfrm>
              <a:off x="2832" y="1757"/>
              <a:ext cx="1232" cy="839"/>
            </a:xfrm>
            <a:custGeom>
              <a:avLst/>
              <a:gdLst/>
              <a:ahLst/>
              <a:cxnLst>
                <a:cxn ang="0">
                  <a:pos x="0" y="574"/>
                </a:cxn>
                <a:cxn ang="0">
                  <a:pos x="713" y="0"/>
                </a:cxn>
                <a:cxn ang="0">
                  <a:pos x="721" y="14"/>
                </a:cxn>
                <a:cxn ang="0">
                  <a:pos x="729" y="21"/>
                </a:cxn>
                <a:cxn ang="0">
                  <a:pos x="746" y="36"/>
                </a:cxn>
                <a:cxn ang="0">
                  <a:pos x="754" y="43"/>
                </a:cxn>
                <a:cxn ang="0">
                  <a:pos x="762" y="58"/>
                </a:cxn>
                <a:cxn ang="0">
                  <a:pos x="770" y="72"/>
                </a:cxn>
                <a:cxn ang="0">
                  <a:pos x="787" y="80"/>
                </a:cxn>
                <a:cxn ang="0">
                  <a:pos x="795" y="94"/>
                </a:cxn>
                <a:cxn ang="0">
                  <a:pos x="803" y="109"/>
                </a:cxn>
                <a:cxn ang="0">
                  <a:pos x="811" y="123"/>
                </a:cxn>
                <a:cxn ang="0">
                  <a:pos x="819" y="130"/>
                </a:cxn>
                <a:cxn ang="0">
                  <a:pos x="828" y="145"/>
                </a:cxn>
                <a:cxn ang="0">
                  <a:pos x="836" y="159"/>
                </a:cxn>
                <a:cxn ang="0">
                  <a:pos x="844" y="174"/>
                </a:cxn>
                <a:cxn ang="0">
                  <a:pos x="852" y="181"/>
                </a:cxn>
                <a:cxn ang="0">
                  <a:pos x="860" y="196"/>
                </a:cxn>
                <a:cxn ang="0">
                  <a:pos x="869" y="210"/>
                </a:cxn>
                <a:cxn ang="0">
                  <a:pos x="877" y="225"/>
                </a:cxn>
                <a:cxn ang="0">
                  <a:pos x="877" y="239"/>
                </a:cxn>
                <a:cxn ang="0">
                  <a:pos x="885" y="254"/>
                </a:cxn>
                <a:cxn ang="0">
                  <a:pos x="893" y="268"/>
                </a:cxn>
                <a:cxn ang="0">
                  <a:pos x="901" y="283"/>
                </a:cxn>
                <a:cxn ang="0">
                  <a:pos x="901" y="290"/>
                </a:cxn>
                <a:cxn ang="0">
                  <a:pos x="910" y="305"/>
                </a:cxn>
                <a:cxn ang="0">
                  <a:pos x="918" y="319"/>
                </a:cxn>
                <a:cxn ang="0">
                  <a:pos x="918" y="334"/>
                </a:cxn>
                <a:cxn ang="0">
                  <a:pos x="926" y="348"/>
                </a:cxn>
                <a:cxn ang="0">
                  <a:pos x="926" y="363"/>
                </a:cxn>
                <a:cxn ang="0">
                  <a:pos x="934" y="377"/>
                </a:cxn>
                <a:cxn ang="0">
                  <a:pos x="934" y="392"/>
                </a:cxn>
                <a:cxn ang="0">
                  <a:pos x="942" y="406"/>
                </a:cxn>
                <a:cxn ang="0">
                  <a:pos x="942" y="421"/>
                </a:cxn>
                <a:cxn ang="0">
                  <a:pos x="942" y="436"/>
                </a:cxn>
                <a:cxn ang="0">
                  <a:pos x="951" y="450"/>
                </a:cxn>
                <a:cxn ang="0">
                  <a:pos x="951" y="465"/>
                </a:cxn>
                <a:cxn ang="0">
                  <a:pos x="951" y="479"/>
                </a:cxn>
                <a:cxn ang="0">
                  <a:pos x="951" y="494"/>
                </a:cxn>
                <a:cxn ang="0">
                  <a:pos x="959" y="508"/>
                </a:cxn>
                <a:cxn ang="0">
                  <a:pos x="959" y="523"/>
                </a:cxn>
                <a:cxn ang="0">
                  <a:pos x="959" y="544"/>
                </a:cxn>
                <a:cxn ang="0">
                  <a:pos x="959" y="559"/>
                </a:cxn>
                <a:cxn ang="0">
                  <a:pos x="959" y="574"/>
                </a:cxn>
                <a:cxn ang="0">
                  <a:pos x="0" y="574"/>
                </a:cxn>
              </a:cxnLst>
              <a:rect l="0" t="0" r="r" b="b"/>
              <a:pathLst>
                <a:path w="959" h="574">
                  <a:moveTo>
                    <a:pt x="0" y="574"/>
                  </a:moveTo>
                  <a:lnTo>
                    <a:pt x="713" y="0"/>
                  </a:lnTo>
                  <a:lnTo>
                    <a:pt x="721" y="14"/>
                  </a:lnTo>
                  <a:lnTo>
                    <a:pt x="729" y="21"/>
                  </a:lnTo>
                  <a:lnTo>
                    <a:pt x="746" y="36"/>
                  </a:lnTo>
                  <a:lnTo>
                    <a:pt x="754" y="43"/>
                  </a:lnTo>
                  <a:lnTo>
                    <a:pt x="762" y="58"/>
                  </a:lnTo>
                  <a:lnTo>
                    <a:pt x="770" y="72"/>
                  </a:lnTo>
                  <a:lnTo>
                    <a:pt x="787" y="80"/>
                  </a:lnTo>
                  <a:lnTo>
                    <a:pt x="795" y="94"/>
                  </a:lnTo>
                  <a:lnTo>
                    <a:pt x="803" y="109"/>
                  </a:lnTo>
                  <a:lnTo>
                    <a:pt x="811" y="123"/>
                  </a:lnTo>
                  <a:lnTo>
                    <a:pt x="819" y="130"/>
                  </a:lnTo>
                  <a:lnTo>
                    <a:pt x="828" y="145"/>
                  </a:lnTo>
                  <a:lnTo>
                    <a:pt x="836" y="159"/>
                  </a:lnTo>
                  <a:lnTo>
                    <a:pt x="844" y="174"/>
                  </a:lnTo>
                  <a:lnTo>
                    <a:pt x="852" y="181"/>
                  </a:lnTo>
                  <a:lnTo>
                    <a:pt x="860" y="196"/>
                  </a:lnTo>
                  <a:lnTo>
                    <a:pt x="869" y="210"/>
                  </a:lnTo>
                  <a:lnTo>
                    <a:pt x="877" y="225"/>
                  </a:lnTo>
                  <a:lnTo>
                    <a:pt x="877" y="239"/>
                  </a:lnTo>
                  <a:lnTo>
                    <a:pt x="885" y="254"/>
                  </a:lnTo>
                  <a:lnTo>
                    <a:pt x="893" y="268"/>
                  </a:lnTo>
                  <a:lnTo>
                    <a:pt x="901" y="283"/>
                  </a:lnTo>
                  <a:lnTo>
                    <a:pt x="901" y="290"/>
                  </a:lnTo>
                  <a:lnTo>
                    <a:pt x="910" y="305"/>
                  </a:lnTo>
                  <a:lnTo>
                    <a:pt x="918" y="319"/>
                  </a:lnTo>
                  <a:lnTo>
                    <a:pt x="918" y="334"/>
                  </a:lnTo>
                  <a:lnTo>
                    <a:pt x="926" y="348"/>
                  </a:lnTo>
                  <a:lnTo>
                    <a:pt x="926" y="363"/>
                  </a:lnTo>
                  <a:lnTo>
                    <a:pt x="934" y="377"/>
                  </a:lnTo>
                  <a:lnTo>
                    <a:pt x="934" y="392"/>
                  </a:lnTo>
                  <a:lnTo>
                    <a:pt x="942" y="406"/>
                  </a:lnTo>
                  <a:lnTo>
                    <a:pt x="942" y="421"/>
                  </a:lnTo>
                  <a:lnTo>
                    <a:pt x="942" y="436"/>
                  </a:lnTo>
                  <a:lnTo>
                    <a:pt x="951" y="450"/>
                  </a:lnTo>
                  <a:lnTo>
                    <a:pt x="951" y="465"/>
                  </a:lnTo>
                  <a:lnTo>
                    <a:pt x="951" y="479"/>
                  </a:lnTo>
                  <a:lnTo>
                    <a:pt x="951" y="494"/>
                  </a:lnTo>
                  <a:lnTo>
                    <a:pt x="959" y="508"/>
                  </a:lnTo>
                  <a:lnTo>
                    <a:pt x="959" y="523"/>
                  </a:lnTo>
                  <a:lnTo>
                    <a:pt x="959" y="544"/>
                  </a:lnTo>
                  <a:lnTo>
                    <a:pt x="959" y="559"/>
                  </a:lnTo>
                  <a:lnTo>
                    <a:pt x="959" y="574"/>
                  </a:lnTo>
                  <a:lnTo>
                    <a:pt x="0" y="57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9064" name="Freeform 8"/>
            <p:cNvSpPr>
              <a:spLocks/>
            </p:cNvSpPr>
            <p:nvPr/>
          </p:nvSpPr>
          <p:spPr bwMode="auto">
            <a:xfrm>
              <a:off x="2832" y="1598"/>
              <a:ext cx="916" cy="998"/>
            </a:xfrm>
            <a:custGeom>
              <a:avLst/>
              <a:gdLst/>
              <a:ahLst/>
              <a:cxnLst>
                <a:cxn ang="0">
                  <a:pos x="0" y="683"/>
                </a:cxn>
                <a:cxn ang="0">
                  <a:pos x="574" y="0"/>
                </a:cxn>
                <a:cxn ang="0">
                  <a:pos x="590" y="7"/>
                </a:cxn>
                <a:cxn ang="0">
                  <a:pos x="598" y="22"/>
                </a:cxn>
                <a:cxn ang="0">
                  <a:pos x="615" y="29"/>
                </a:cxn>
                <a:cxn ang="0">
                  <a:pos x="623" y="36"/>
                </a:cxn>
                <a:cxn ang="0">
                  <a:pos x="639" y="51"/>
                </a:cxn>
                <a:cxn ang="0">
                  <a:pos x="656" y="58"/>
                </a:cxn>
                <a:cxn ang="0">
                  <a:pos x="664" y="65"/>
                </a:cxn>
                <a:cxn ang="0">
                  <a:pos x="672" y="80"/>
                </a:cxn>
                <a:cxn ang="0">
                  <a:pos x="688" y="87"/>
                </a:cxn>
                <a:cxn ang="0">
                  <a:pos x="697" y="101"/>
                </a:cxn>
                <a:cxn ang="0">
                  <a:pos x="713" y="109"/>
                </a:cxn>
                <a:cxn ang="0">
                  <a:pos x="0" y="683"/>
                </a:cxn>
              </a:cxnLst>
              <a:rect l="0" t="0" r="r" b="b"/>
              <a:pathLst>
                <a:path w="713" h="683">
                  <a:moveTo>
                    <a:pt x="0" y="683"/>
                  </a:moveTo>
                  <a:lnTo>
                    <a:pt x="574" y="0"/>
                  </a:lnTo>
                  <a:lnTo>
                    <a:pt x="590" y="7"/>
                  </a:lnTo>
                  <a:lnTo>
                    <a:pt x="598" y="22"/>
                  </a:lnTo>
                  <a:lnTo>
                    <a:pt x="615" y="29"/>
                  </a:lnTo>
                  <a:lnTo>
                    <a:pt x="623" y="36"/>
                  </a:lnTo>
                  <a:lnTo>
                    <a:pt x="639" y="51"/>
                  </a:lnTo>
                  <a:lnTo>
                    <a:pt x="656" y="58"/>
                  </a:lnTo>
                  <a:lnTo>
                    <a:pt x="664" y="65"/>
                  </a:lnTo>
                  <a:lnTo>
                    <a:pt x="672" y="80"/>
                  </a:lnTo>
                  <a:lnTo>
                    <a:pt x="688" y="87"/>
                  </a:lnTo>
                  <a:lnTo>
                    <a:pt x="697" y="101"/>
                  </a:lnTo>
                  <a:lnTo>
                    <a:pt x="713" y="109"/>
                  </a:lnTo>
                  <a:lnTo>
                    <a:pt x="0" y="683"/>
                  </a:lnTo>
                  <a:close/>
                </a:path>
              </a:pathLst>
            </a:custGeom>
            <a:gradFill rotWithShape="1">
              <a:gsLst>
                <a:gs pos="0">
                  <a:srgbClr val="4D4D4D">
                    <a:gamma/>
                    <a:shade val="76078"/>
                    <a:invGamma/>
                  </a:srgbClr>
                </a:gs>
                <a:gs pos="100000">
                  <a:srgbClr val="4D4D4D"/>
                </a:gs>
              </a:gsLst>
              <a:lin ang="5400000" scaled="1"/>
            </a:gradFill>
            <a:ln w="12700">
              <a:solidFill>
                <a:srgbClr val="B7B7D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9065" name="Freeform 9"/>
            <p:cNvSpPr>
              <a:spLocks/>
            </p:cNvSpPr>
            <p:nvPr/>
          </p:nvSpPr>
          <p:spPr bwMode="auto">
            <a:xfrm>
              <a:off x="2832" y="1598"/>
              <a:ext cx="916" cy="998"/>
            </a:xfrm>
            <a:custGeom>
              <a:avLst/>
              <a:gdLst/>
              <a:ahLst/>
              <a:cxnLst>
                <a:cxn ang="0">
                  <a:pos x="0" y="683"/>
                </a:cxn>
                <a:cxn ang="0">
                  <a:pos x="574" y="0"/>
                </a:cxn>
                <a:cxn ang="0">
                  <a:pos x="590" y="7"/>
                </a:cxn>
                <a:cxn ang="0">
                  <a:pos x="598" y="22"/>
                </a:cxn>
                <a:cxn ang="0">
                  <a:pos x="615" y="29"/>
                </a:cxn>
                <a:cxn ang="0">
                  <a:pos x="623" y="36"/>
                </a:cxn>
                <a:cxn ang="0">
                  <a:pos x="639" y="51"/>
                </a:cxn>
                <a:cxn ang="0">
                  <a:pos x="656" y="58"/>
                </a:cxn>
                <a:cxn ang="0">
                  <a:pos x="664" y="65"/>
                </a:cxn>
                <a:cxn ang="0">
                  <a:pos x="672" y="80"/>
                </a:cxn>
                <a:cxn ang="0">
                  <a:pos x="688" y="87"/>
                </a:cxn>
                <a:cxn ang="0">
                  <a:pos x="697" y="101"/>
                </a:cxn>
                <a:cxn ang="0">
                  <a:pos x="713" y="109"/>
                </a:cxn>
                <a:cxn ang="0">
                  <a:pos x="0" y="683"/>
                </a:cxn>
              </a:cxnLst>
              <a:rect l="0" t="0" r="r" b="b"/>
              <a:pathLst>
                <a:path w="713" h="683">
                  <a:moveTo>
                    <a:pt x="0" y="683"/>
                  </a:moveTo>
                  <a:lnTo>
                    <a:pt x="574" y="0"/>
                  </a:lnTo>
                  <a:lnTo>
                    <a:pt x="590" y="7"/>
                  </a:lnTo>
                  <a:lnTo>
                    <a:pt x="598" y="22"/>
                  </a:lnTo>
                  <a:lnTo>
                    <a:pt x="615" y="29"/>
                  </a:lnTo>
                  <a:lnTo>
                    <a:pt x="623" y="36"/>
                  </a:lnTo>
                  <a:lnTo>
                    <a:pt x="639" y="51"/>
                  </a:lnTo>
                  <a:lnTo>
                    <a:pt x="656" y="58"/>
                  </a:lnTo>
                  <a:lnTo>
                    <a:pt x="664" y="65"/>
                  </a:lnTo>
                  <a:lnTo>
                    <a:pt x="672" y="80"/>
                  </a:lnTo>
                  <a:lnTo>
                    <a:pt x="688" y="87"/>
                  </a:lnTo>
                  <a:lnTo>
                    <a:pt x="697" y="101"/>
                  </a:lnTo>
                  <a:lnTo>
                    <a:pt x="713" y="109"/>
                  </a:lnTo>
                  <a:lnTo>
                    <a:pt x="0" y="683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9066" name="Freeform 10"/>
            <p:cNvSpPr>
              <a:spLocks/>
            </p:cNvSpPr>
            <p:nvPr/>
          </p:nvSpPr>
          <p:spPr bwMode="auto">
            <a:xfrm>
              <a:off x="2549" y="1342"/>
              <a:ext cx="1021" cy="1254"/>
            </a:xfrm>
            <a:custGeom>
              <a:avLst/>
              <a:gdLst/>
              <a:ahLst/>
              <a:cxnLst>
                <a:cxn ang="0">
                  <a:pos x="795" y="175"/>
                </a:cxn>
                <a:cxn ang="0">
                  <a:pos x="778" y="167"/>
                </a:cxn>
                <a:cxn ang="0">
                  <a:pos x="770" y="160"/>
                </a:cxn>
                <a:cxn ang="0">
                  <a:pos x="754" y="146"/>
                </a:cxn>
                <a:cxn ang="0">
                  <a:pos x="737" y="138"/>
                </a:cxn>
                <a:cxn ang="0">
                  <a:pos x="729" y="131"/>
                </a:cxn>
                <a:cxn ang="0">
                  <a:pos x="713" y="124"/>
                </a:cxn>
                <a:cxn ang="0">
                  <a:pos x="696" y="117"/>
                </a:cxn>
                <a:cxn ang="0">
                  <a:pos x="680" y="109"/>
                </a:cxn>
                <a:cxn ang="0">
                  <a:pos x="672" y="102"/>
                </a:cxn>
                <a:cxn ang="0">
                  <a:pos x="655" y="95"/>
                </a:cxn>
                <a:cxn ang="0">
                  <a:pos x="639" y="88"/>
                </a:cxn>
                <a:cxn ang="0">
                  <a:pos x="623" y="80"/>
                </a:cxn>
                <a:cxn ang="0">
                  <a:pos x="606" y="80"/>
                </a:cxn>
                <a:cxn ang="0">
                  <a:pos x="590" y="73"/>
                </a:cxn>
                <a:cxn ang="0">
                  <a:pos x="574" y="66"/>
                </a:cxn>
                <a:cxn ang="0">
                  <a:pos x="565" y="59"/>
                </a:cxn>
                <a:cxn ang="0">
                  <a:pos x="549" y="59"/>
                </a:cxn>
                <a:cxn ang="0">
                  <a:pos x="533" y="51"/>
                </a:cxn>
                <a:cxn ang="0">
                  <a:pos x="516" y="44"/>
                </a:cxn>
                <a:cxn ang="0">
                  <a:pos x="500" y="44"/>
                </a:cxn>
                <a:cxn ang="0">
                  <a:pos x="483" y="37"/>
                </a:cxn>
                <a:cxn ang="0">
                  <a:pos x="467" y="29"/>
                </a:cxn>
                <a:cxn ang="0">
                  <a:pos x="451" y="29"/>
                </a:cxn>
                <a:cxn ang="0">
                  <a:pos x="434" y="22"/>
                </a:cxn>
                <a:cxn ang="0">
                  <a:pos x="418" y="22"/>
                </a:cxn>
                <a:cxn ang="0">
                  <a:pos x="401" y="22"/>
                </a:cxn>
                <a:cxn ang="0">
                  <a:pos x="385" y="15"/>
                </a:cxn>
                <a:cxn ang="0">
                  <a:pos x="369" y="15"/>
                </a:cxn>
                <a:cxn ang="0">
                  <a:pos x="352" y="15"/>
                </a:cxn>
                <a:cxn ang="0">
                  <a:pos x="336" y="8"/>
                </a:cxn>
                <a:cxn ang="0">
                  <a:pos x="320" y="8"/>
                </a:cxn>
                <a:cxn ang="0">
                  <a:pos x="303" y="8"/>
                </a:cxn>
                <a:cxn ang="0">
                  <a:pos x="287" y="8"/>
                </a:cxn>
                <a:cxn ang="0">
                  <a:pos x="270" y="8"/>
                </a:cxn>
                <a:cxn ang="0">
                  <a:pos x="254" y="8"/>
                </a:cxn>
                <a:cxn ang="0">
                  <a:pos x="238" y="0"/>
                </a:cxn>
                <a:cxn ang="0">
                  <a:pos x="221" y="0"/>
                </a:cxn>
                <a:cxn ang="0">
                  <a:pos x="197" y="0"/>
                </a:cxn>
                <a:cxn ang="0">
                  <a:pos x="180" y="8"/>
                </a:cxn>
                <a:cxn ang="0">
                  <a:pos x="164" y="8"/>
                </a:cxn>
                <a:cxn ang="0">
                  <a:pos x="147" y="8"/>
                </a:cxn>
                <a:cxn ang="0">
                  <a:pos x="131" y="8"/>
                </a:cxn>
                <a:cxn ang="0">
                  <a:pos x="115" y="8"/>
                </a:cxn>
                <a:cxn ang="0">
                  <a:pos x="98" y="8"/>
                </a:cxn>
                <a:cxn ang="0">
                  <a:pos x="82" y="15"/>
                </a:cxn>
                <a:cxn ang="0">
                  <a:pos x="66" y="15"/>
                </a:cxn>
                <a:cxn ang="0">
                  <a:pos x="49" y="15"/>
                </a:cxn>
                <a:cxn ang="0">
                  <a:pos x="33" y="22"/>
                </a:cxn>
                <a:cxn ang="0">
                  <a:pos x="16" y="22"/>
                </a:cxn>
                <a:cxn ang="0">
                  <a:pos x="0" y="22"/>
                </a:cxn>
                <a:cxn ang="0">
                  <a:pos x="221" y="858"/>
                </a:cxn>
                <a:cxn ang="0">
                  <a:pos x="795" y="175"/>
                </a:cxn>
              </a:cxnLst>
              <a:rect l="0" t="0" r="r" b="b"/>
              <a:pathLst>
                <a:path w="795" h="858">
                  <a:moveTo>
                    <a:pt x="795" y="175"/>
                  </a:moveTo>
                  <a:lnTo>
                    <a:pt x="778" y="167"/>
                  </a:lnTo>
                  <a:lnTo>
                    <a:pt x="770" y="160"/>
                  </a:lnTo>
                  <a:lnTo>
                    <a:pt x="754" y="146"/>
                  </a:lnTo>
                  <a:lnTo>
                    <a:pt x="737" y="138"/>
                  </a:lnTo>
                  <a:lnTo>
                    <a:pt x="729" y="131"/>
                  </a:lnTo>
                  <a:lnTo>
                    <a:pt x="713" y="124"/>
                  </a:lnTo>
                  <a:lnTo>
                    <a:pt x="696" y="117"/>
                  </a:lnTo>
                  <a:lnTo>
                    <a:pt x="680" y="109"/>
                  </a:lnTo>
                  <a:lnTo>
                    <a:pt x="672" y="102"/>
                  </a:lnTo>
                  <a:lnTo>
                    <a:pt x="655" y="95"/>
                  </a:lnTo>
                  <a:lnTo>
                    <a:pt x="639" y="88"/>
                  </a:lnTo>
                  <a:lnTo>
                    <a:pt x="623" y="80"/>
                  </a:lnTo>
                  <a:lnTo>
                    <a:pt x="606" y="80"/>
                  </a:lnTo>
                  <a:lnTo>
                    <a:pt x="590" y="73"/>
                  </a:lnTo>
                  <a:lnTo>
                    <a:pt x="574" y="66"/>
                  </a:lnTo>
                  <a:lnTo>
                    <a:pt x="565" y="59"/>
                  </a:lnTo>
                  <a:lnTo>
                    <a:pt x="549" y="59"/>
                  </a:lnTo>
                  <a:lnTo>
                    <a:pt x="533" y="51"/>
                  </a:lnTo>
                  <a:lnTo>
                    <a:pt x="516" y="44"/>
                  </a:lnTo>
                  <a:lnTo>
                    <a:pt x="500" y="44"/>
                  </a:lnTo>
                  <a:lnTo>
                    <a:pt x="483" y="37"/>
                  </a:lnTo>
                  <a:lnTo>
                    <a:pt x="467" y="29"/>
                  </a:lnTo>
                  <a:lnTo>
                    <a:pt x="451" y="29"/>
                  </a:lnTo>
                  <a:lnTo>
                    <a:pt x="434" y="22"/>
                  </a:lnTo>
                  <a:lnTo>
                    <a:pt x="418" y="22"/>
                  </a:lnTo>
                  <a:lnTo>
                    <a:pt x="401" y="22"/>
                  </a:lnTo>
                  <a:lnTo>
                    <a:pt x="385" y="15"/>
                  </a:lnTo>
                  <a:lnTo>
                    <a:pt x="369" y="15"/>
                  </a:lnTo>
                  <a:lnTo>
                    <a:pt x="352" y="15"/>
                  </a:lnTo>
                  <a:lnTo>
                    <a:pt x="336" y="8"/>
                  </a:lnTo>
                  <a:lnTo>
                    <a:pt x="320" y="8"/>
                  </a:lnTo>
                  <a:lnTo>
                    <a:pt x="303" y="8"/>
                  </a:lnTo>
                  <a:lnTo>
                    <a:pt x="287" y="8"/>
                  </a:lnTo>
                  <a:lnTo>
                    <a:pt x="270" y="8"/>
                  </a:lnTo>
                  <a:lnTo>
                    <a:pt x="254" y="8"/>
                  </a:lnTo>
                  <a:lnTo>
                    <a:pt x="238" y="0"/>
                  </a:lnTo>
                  <a:lnTo>
                    <a:pt x="221" y="0"/>
                  </a:lnTo>
                  <a:lnTo>
                    <a:pt x="197" y="0"/>
                  </a:lnTo>
                  <a:lnTo>
                    <a:pt x="180" y="8"/>
                  </a:lnTo>
                  <a:lnTo>
                    <a:pt x="164" y="8"/>
                  </a:lnTo>
                  <a:lnTo>
                    <a:pt x="147" y="8"/>
                  </a:lnTo>
                  <a:lnTo>
                    <a:pt x="131" y="8"/>
                  </a:lnTo>
                  <a:lnTo>
                    <a:pt x="115" y="8"/>
                  </a:lnTo>
                  <a:lnTo>
                    <a:pt x="98" y="8"/>
                  </a:lnTo>
                  <a:lnTo>
                    <a:pt x="82" y="15"/>
                  </a:lnTo>
                  <a:lnTo>
                    <a:pt x="66" y="15"/>
                  </a:lnTo>
                  <a:lnTo>
                    <a:pt x="49" y="15"/>
                  </a:lnTo>
                  <a:lnTo>
                    <a:pt x="33" y="22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221" y="858"/>
                  </a:lnTo>
                  <a:lnTo>
                    <a:pt x="795" y="175"/>
                  </a:lnTo>
                  <a:close/>
                </a:path>
              </a:pathLst>
            </a:custGeom>
            <a:gradFill rotWithShape="1">
              <a:gsLst>
                <a:gs pos="0">
                  <a:srgbClr val="003366"/>
                </a:gs>
                <a:gs pos="100000">
                  <a:srgbClr val="003366">
                    <a:gamma/>
                    <a:shade val="22353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8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9067" name="Freeform 11"/>
            <p:cNvSpPr>
              <a:spLocks/>
            </p:cNvSpPr>
            <p:nvPr/>
          </p:nvSpPr>
          <p:spPr bwMode="auto">
            <a:xfrm>
              <a:off x="2549" y="1342"/>
              <a:ext cx="1021" cy="1254"/>
            </a:xfrm>
            <a:custGeom>
              <a:avLst/>
              <a:gdLst/>
              <a:ahLst/>
              <a:cxnLst>
                <a:cxn ang="0">
                  <a:pos x="221" y="858"/>
                </a:cxn>
                <a:cxn ang="0">
                  <a:pos x="0" y="22"/>
                </a:cxn>
                <a:cxn ang="0">
                  <a:pos x="16" y="22"/>
                </a:cxn>
                <a:cxn ang="0">
                  <a:pos x="33" y="22"/>
                </a:cxn>
                <a:cxn ang="0">
                  <a:pos x="49" y="15"/>
                </a:cxn>
                <a:cxn ang="0">
                  <a:pos x="66" y="15"/>
                </a:cxn>
                <a:cxn ang="0">
                  <a:pos x="82" y="15"/>
                </a:cxn>
                <a:cxn ang="0">
                  <a:pos x="98" y="8"/>
                </a:cxn>
                <a:cxn ang="0">
                  <a:pos x="115" y="8"/>
                </a:cxn>
                <a:cxn ang="0">
                  <a:pos x="131" y="8"/>
                </a:cxn>
                <a:cxn ang="0">
                  <a:pos x="147" y="8"/>
                </a:cxn>
                <a:cxn ang="0">
                  <a:pos x="164" y="8"/>
                </a:cxn>
                <a:cxn ang="0">
                  <a:pos x="180" y="8"/>
                </a:cxn>
                <a:cxn ang="0">
                  <a:pos x="197" y="0"/>
                </a:cxn>
                <a:cxn ang="0">
                  <a:pos x="221" y="0"/>
                </a:cxn>
                <a:cxn ang="0">
                  <a:pos x="238" y="0"/>
                </a:cxn>
                <a:cxn ang="0">
                  <a:pos x="254" y="8"/>
                </a:cxn>
                <a:cxn ang="0">
                  <a:pos x="270" y="8"/>
                </a:cxn>
                <a:cxn ang="0">
                  <a:pos x="287" y="8"/>
                </a:cxn>
                <a:cxn ang="0">
                  <a:pos x="303" y="8"/>
                </a:cxn>
                <a:cxn ang="0">
                  <a:pos x="320" y="8"/>
                </a:cxn>
                <a:cxn ang="0">
                  <a:pos x="336" y="8"/>
                </a:cxn>
                <a:cxn ang="0">
                  <a:pos x="352" y="15"/>
                </a:cxn>
                <a:cxn ang="0">
                  <a:pos x="369" y="15"/>
                </a:cxn>
                <a:cxn ang="0">
                  <a:pos x="385" y="15"/>
                </a:cxn>
                <a:cxn ang="0">
                  <a:pos x="401" y="22"/>
                </a:cxn>
                <a:cxn ang="0">
                  <a:pos x="418" y="22"/>
                </a:cxn>
                <a:cxn ang="0">
                  <a:pos x="434" y="22"/>
                </a:cxn>
                <a:cxn ang="0">
                  <a:pos x="451" y="29"/>
                </a:cxn>
                <a:cxn ang="0">
                  <a:pos x="467" y="29"/>
                </a:cxn>
                <a:cxn ang="0">
                  <a:pos x="483" y="37"/>
                </a:cxn>
                <a:cxn ang="0">
                  <a:pos x="500" y="44"/>
                </a:cxn>
                <a:cxn ang="0">
                  <a:pos x="516" y="44"/>
                </a:cxn>
                <a:cxn ang="0">
                  <a:pos x="533" y="51"/>
                </a:cxn>
                <a:cxn ang="0">
                  <a:pos x="549" y="59"/>
                </a:cxn>
                <a:cxn ang="0">
                  <a:pos x="565" y="59"/>
                </a:cxn>
                <a:cxn ang="0">
                  <a:pos x="574" y="66"/>
                </a:cxn>
                <a:cxn ang="0">
                  <a:pos x="590" y="73"/>
                </a:cxn>
                <a:cxn ang="0">
                  <a:pos x="606" y="80"/>
                </a:cxn>
                <a:cxn ang="0">
                  <a:pos x="623" y="80"/>
                </a:cxn>
                <a:cxn ang="0">
                  <a:pos x="639" y="88"/>
                </a:cxn>
                <a:cxn ang="0">
                  <a:pos x="655" y="95"/>
                </a:cxn>
                <a:cxn ang="0">
                  <a:pos x="672" y="102"/>
                </a:cxn>
                <a:cxn ang="0">
                  <a:pos x="680" y="109"/>
                </a:cxn>
                <a:cxn ang="0">
                  <a:pos x="696" y="117"/>
                </a:cxn>
                <a:cxn ang="0">
                  <a:pos x="713" y="124"/>
                </a:cxn>
                <a:cxn ang="0">
                  <a:pos x="729" y="131"/>
                </a:cxn>
                <a:cxn ang="0">
                  <a:pos x="737" y="138"/>
                </a:cxn>
                <a:cxn ang="0">
                  <a:pos x="754" y="146"/>
                </a:cxn>
                <a:cxn ang="0">
                  <a:pos x="770" y="160"/>
                </a:cxn>
                <a:cxn ang="0">
                  <a:pos x="778" y="167"/>
                </a:cxn>
                <a:cxn ang="0">
                  <a:pos x="795" y="175"/>
                </a:cxn>
                <a:cxn ang="0">
                  <a:pos x="221" y="858"/>
                </a:cxn>
              </a:cxnLst>
              <a:rect l="0" t="0" r="r" b="b"/>
              <a:pathLst>
                <a:path w="795" h="858">
                  <a:moveTo>
                    <a:pt x="221" y="858"/>
                  </a:moveTo>
                  <a:lnTo>
                    <a:pt x="0" y="22"/>
                  </a:lnTo>
                  <a:lnTo>
                    <a:pt x="16" y="22"/>
                  </a:lnTo>
                  <a:lnTo>
                    <a:pt x="33" y="22"/>
                  </a:lnTo>
                  <a:lnTo>
                    <a:pt x="49" y="15"/>
                  </a:lnTo>
                  <a:lnTo>
                    <a:pt x="66" y="15"/>
                  </a:lnTo>
                  <a:lnTo>
                    <a:pt x="82" y="15"/>
                  </a:lnTo>
                  <a:lnTo>
                    <a:pt x="98" y="8"/>
                  </a:lnTo>
                  <a:lnTo>
                    <a:pt x="115" y="8"/>
                  </a:lnTo>
                  <a:lnTo>
                    <a:pt x="131" y="8"/>
                  </a:lnTo>
                  <a:lnTo>
                    <a:pt x="147" y="8"/>
                  </a:lnTo>
                  <a:lnTo>
                    <a:pt x="164" y="8"/>
                  </a:lnTo>
                  <a:lnTo>
                    <a:pt x="180" y="8"/>
                  </a:lnTo>
                  <a:lnTo>
                    <a:pt x="197" y="0"/>
                  </a:lnTo>
                  <a:lnTo>
                    <a:pt x="221" y="0"/>
                  </a:lnTo>
                  <a:lnTo>
                    <a:pt x="238" y="0"/>
                  </a:lnTo>
                  <a:lnTo>
                    <a:pt x="254" y="8"/>
                  </a:lnTo>
                  <a:lnTo>
                    <a:pt x="270" y="8"/>
                  </a:lnTo>
                  <a:lnTo>
                    <a:pt x="287" y="8"/>
                  </a:lnTo>
                  <a:lnTo>
                    <a:pt x="303" y="8"/>
                  </a:lnTo>
                  <a:lnTo>
                    <a:pt x="320" y="8"/>
                  </a:lnTo>
                  <a:lnTo>
                    <a:pt x="336" y="8"/>
                  </a:lnTo>
                  <a:lnTo>
                    <a:pt x="352" y="15"/>
                  </a:lnTo>
                  <a:lnTo>
                    <a:pt x="369" y="15"/>
                  </a:lnTo>
                  <a:lnTo>
                    <a:pt x="385" y="15"/>
                  </a:lnTo>
                  <a:lnTo>
                    <a:pt x="401" y="22"/>
                  </a:lnTo>
                  <a:lnTo>
                    <a:pt x="418" y="22"/>
                  </a:lnTo>
                  <a:lnTo>
                    <a:pt x="434" y="22"/>
                  </a:lnTo>
                  <a:lnTo>
                    <a:pt x="451" y="29"/>
                  </a:lnTo>
                  <a:lnTo>
                    <a:pt x="467" y="29"/>
                  </a:lnTo>
                  <a:lnTo>
                    <a:pt x="483" y="37"/>
                  </a:lnTo>
                  <a:lnTo>
                    <a:pt x="500" y="44"/>
                  </a:lnTo>
                  <a:lnTo>
                    <a:pt x="516" y="44"/>
                  </a:lnTo>
                  <a:lnTo>
                    <a:pt x="533" y="51"/>
                  </a:lnTo>
                  <a:lnTo>
                    <a:pt x="549" y="59"/>
                  </a:lnTo>
                  <a:lnTo>
                    <a:pt x="565" y="59"/>
                  </a:lnTo>
                  <a:lnTo>
                    <a:pt x="574" y="66"/>
                  </a:lnTo>
                  <a:lnTo>
                    <a:pt x="590" y="73"/>
                  </a:lnTo>
                  <a:lnTo>
                    <a:pt x="606" y="80"/>
                  </a:lnTo>
                  <a:lnTo>
                    <a:pt x="623" y="80"/>
                  </a:lnTo>
                  <a:lnTo>
                    <a:pt x="639" y="88"/>
                  </a:lnTo>
                  <a:lnTo>
                    <a:pt x="655" y="95"/>
                  </a:lnTo>
                  <a:lnTo>
                    <a:pt x="672" y="102"/>
                  </a:lnTo>
                  <a:lnTo>
                    <a:pt x="680" y="109"/>
                  </a:lnTo>
                  <a:lnTo>
                    <a:pt x="696" y="117"/>
                  </a:lnTo>
                  <a:lnTo>
                    <a:pt x="713" y="124"/>
                  </a:lnTo>
                  <a:lnTo>
                    <a:pt x="729" y="131"/>
                  </a:lnTo>
                  <a:lnTo>
                    <a:pt x="737" y="138"/>
                  </a:lnTo>
                  <a:lnTo>
                    <a:pt x="754" y="146"/>
                  </a:lnTo>
                  <a:lnTo>
                    <a:pt x="770" y="160"/>
                  </a:lnTo>
                  <a:lnTo>
                    <a:pt x="778" y="167"/>
                  </a:lnTo>
                  <a:lnTo>
                    <a:pt x="795" y="175"/>
                  </a:lnTo>
                  <a:lnTo>
                    <a:pt x="221" y="85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9068" name="Freeform 12"/>
            <p:cNvSpPr>
              <a:spLocks/>
            </p:cNvSpPr>
            <p:nvPr/>
          </p:nvSpPr>
          <p:spPr bwMode="auto">
            <a:xfrm>
              <a:off x="1592" y="1374"/>
              <a:ext cx="2462" cy="2464"/>
            </a:xfrm>
            <a:custGeom>
              <a:avLst/>
              <a:gdLst/>
              <a:ahLst/>
              <a:cxnLst>
                <a:cxn ang="0">
                  <a:pos x="1917" y="937"/>
                </a:cxn>
                <a:cxn ang="0">
                  <a:pos x="1908" y="995"/>
                </a:cxn>
                <a:cxn ang="0">
                  <a:pos x="1892" y="1053"/>
                </a:cxn>
                <a:cxn ang="0">
                  <a:pos x="1867" y="1112"/>
                </a:cxn>
                <a:cxn ang="0">
                  <a:pos x="1843" y="1162"/>
                </a:cxn>
                <a:cxn ang="0">
                  <a:pos x="1818" y="1221"/>
                </a:cxn>
                <a:cxn ang="0">
                  <a:pos x="1785" y="1271"/>
                </a:cxn>
                <a:cxn ang="0">
                  <a:pos x="1753" y="1322"/>
                </a:cxn>
                <a:cxn ang="0">
                  <a:pos x="1712" y="1366"/>
                </a:cxn>
                <a:cxn ang="0">
                  <a:pos x="1663" y="1417"/>
                </a:cxn>
                <a:cxn ang="0">
                  <a:pos x="1622" y="1453"/>
                </a:cxn>
                <a:cxn ang="0">
                  <a:pos x="1564" y="1497"/>
                </a:cxn>
                <a:cxn ang="0">
                  <a:pos x="1515" y="1533"/>
                </a:cxn>
                <a:cxn ang="0">
                  <a:pos x="1458" y="1562"/>
                </a:cxn>
                <a:cxn ang="0">
                  <a:pos x="1400" y="1591"/>
                </a:cxn>
                <a:cxn ang="0">
                  <a:pos x="1335" y="1613"/>
                </a:cxn>
                <a:cxn ang="0">
                  <a:pos x="1278" y="1635"/>
                </a:cxn>
                <a:cxn ang="0">
                  <a:pos x="1212" y="1656"/>
                </a:cxn>
                <a:cxn ang="0">
                  <a:pos x="1146" y="1671"/>
                </a:cxn>
                <a:cxn ang="0">
                  <a:pos x="1081" y="1678"/>
                </a:cxn>
                <a:cxn ang="0">
                  <a:pos x="1015" y="1685"/>
                </a:cxn>
                <a:cxn ang="0">
                  <a:pos x="942" y="1685"/>
                </a:cxn>
                <a:cxn ang="0">
                  <a:pos x="876" y="1678"/>
                </a:cxn>
                <a:cxn ang="0">
                  <a:pos x="811" y="1671"/>
                </a:cxn>
                <a:cxn ang="0">
                  <a:pos x="745" y="1664"/>
                </a:cxn>
                <a:cxn ang="0">
                  <a:pos x="679" y="1649"/>
                </a:cxn>
                <a:cxn ang="0">
                  <a:pos x="614" y="1627"/>
                </a:cxn>
                <a:cxn ang="0">
                  <a:pos x="557" y="1605"/>
                </a:cxn>
                <a:cxn ang="0">
                  <a:pos x="499" y="1576"/>
                </a:cxn>
                <a:cxn ang="0">
                  <a:pos x="442" y="1547"/>
                </a:cxn>
                <a:cxn ang="0">
                  <a:pos x="385" y="1511"/>
                </a:cxn>
                <a:cxn ang="0">
                  <a:pos x="335" y="1475"/>
                </a:cxn>
                <a:cxn ang="0">
                  <a:pos x="286" y="1431"/>
                </a:cxn>
                <a:cxn ang="0">
                  <a:pos x="237" y="1388"/>
                </a:cxn>
                <a:cxn ang="0">
                  <a:pos x="196" y="1344"/>
                </a:cxn>
                <a:cxn ang="0">
                  <a:pos x="155" y="1293"/>
                </a:cxn>
                <a:cxn ang="0">
                  <a:pos x="122" y="1242"/>
                </a:cxn>
                <a:cxn ang="0">
                  <a:pos x="90" y="1191"/>
                </a:cxn>
                <a:cxn ang="0">
                  <a:pos x="65" y="1141"/>
                </a:cxn>
                <a:cxn ang="0">
                  <a:pos x="40" y="1083"/>
                </a:cxn>
                <a:cxn ang="0">
                  <a:pos x="24" y="1024"/>
                </a:cxn>
                <a:cxn ang="0">
                  <a:pos x="16" y="966"/>
                </a:cxn>
                <a:cxn ang="0">
                  <a:pos x="8" y="908"/>
                </a:cxn>
                <a:cxn ang="0">
                  <a:pos x="0" y="850"/>
                </a:cxn>
                <a:cxn ang="0">
                  <a:pos x="0" y="785"/>
                </a:cxn>
                <a:cxn ang="0">
                  <a:pos x="8" y="727"/>
                </a:cxn>
                <a:cxn ang="0">
                  <a:pos x="16" y="668"/>
                </a:cxn>
                <a:cxn ang="0">
                  <a:pos x="32" y="610"/>
                </a:cxn>
                <a:cxn ang="0">
                  <a:pos x="57" y="552"/>
                </a:cxn>
                <a:cxn ang="0">
                  <a:pos x="81" y="501"/>
                </a:cxn>
                <a:cxn ang="0">
                  <a:pos x="106" y="443"/>
                </a:cxn>
                <a:cxn ang="0">
                  <a:pos x="139" y="392"/>
                </a:cxn>
                <a:cxn ang="0">
                  <a:pos x="172" y="342"/>
                </a:cxn>
                <a:cxn ang="0">
                  <a:pos x="213" y="298"/>
                </a:cxn>
                <a:cxn ang="0">
                  <a:pos x="262" y="254"/>
                </a:cxn>
                <a:cxn ang="0">
                  <a:pos x="303" y="211"/>
                </a:cxn>
                <a:cxn ang="0">
                  <a:pos x="360" y="175"/>
                </a:cxn>
                <a:cxn ang="0">
                  <a:pos x="409" y="138"/>
                </a:cxn>
                <a:cxn ang="0">
                  <a:pos x="466" y="102"/>
                </a:cxn>
                <a:cxn ang="0">
                  <a:pos x="524" y="73"/>
                </a:cxn>
                <a:cxn ang="0">
                  <a:pos x="589" y="51"/>
                </a:cxn>
                <a:cxn ang="0">
                  <a:pos x="647" y="29"/>
                </a:cxn>
                <a:cxn ang="0">
                  <a:pos x="712" y="7"/>
                </a:cxn>
              </a:cxnLst>
              <a:rect l="0" t="0" r="r" b="b"/>
              <a:pathLst>
                <a:path w="1917" h="1685">
                  <a:moveTo>
                    <a:pt x="966" y="836"/>
                  </a:moveTo>
                  <a:lnTo>
                    <a:pt x="1917" y="908"/>
                  </a:lnTo>
                  <a:lnTo>
                    <a:pt x="1917" y="923"/>
                  </a:lnTo>
                  <a:lnTo>
                    <a:pt x="1917" y="937"/>
                  </a:lnTo>
                  <a:lnTo>
                    <a:pt x="1917" y="952"/>
                  </a:lnTo>
                  <a:lnTo>
                    <a:pt x="1908" y="966"/>
                  </a:lnTo>
                  <a:lnTo>
                    <a:pt x="1908" y="981"/>
                  </a:lnTo>
                  <a:lnTo>
                    <a:pt x="1908" y="995"/>
                  </a:lnTo>
                  <a:lnTo>
                    <a:pt x="1900" y="1010"/>
                  </a:lnTo>
                  <a:lnTo>
                    <a:pt x="1900" y="1024"/>
                  </a:lnTo>
                  <a:lnTo>
                    <a:pt x="1892" y="1039"/>
                  </a:lnTo>
                  <a:lnTo>
                    <a:pt x="1892" y="1053"/>
                  </a:lnTo>
                  <a:lnTo>
                    <a:pt x="1884" y="1068"/>
                  </a:lnTo>
                  <a:lnTo>
                    <a:pt x="1884" y="1083"/>
                  </a:lnTo>
                  <a:lnTo>
                    <a:pt x="1876" y="1097"/>
                  </a:lnTo>
                  <a:lnTo>
                    <a:pt x="1867" y="1112"/>
                  </a:lnTo>
                  <a:lnTo>
                    <a:pt x="1867" y="1126"/>
                  </a:lnTo>
                  <a:lnTo>
                    <a:pt x="1859" y="1141"/>
                  </a:lnTo>
                  <a:lnTo>
                    <a:pt x="1851" y="1155"/>
                  </a:lnTo>
                  <a:lnTo>
                    <a:pt x="1843" y="1162"/>
                  </a:lnTo>
                  <a:lnTo>
                    <a:pt x="1843" y="1177"/>
                  </a:lnTo>
                  <a:lnTo>
                    <a:pt x="1835" y="1191"/>
                  </a:lnTo>
                  <a:lnTo>
                    <a:pt x="1826" y="1206"/>
                  </a:lnTo>
                  <a:lnTo>
                    <a:pt x="1818" y="1221"/>
                  </a:lnTo>
                  <a:lnTo>
                    <a:pt x="1810" y="1235"/>
                  </a:lnTo>
                  <a:lnTo>
                    <a:pt x="1802" y="1242"/>
                  </a:lnTo>
                  <a:lnTo>
                    <a:pt x="1794" y="1257"/>
                  </a:lnTo>
                  <a:lnTo>
                    <a:pt x="1785" y="1271"/>
                  </a:lnTo>
                  <a:lnTo>
                    <a:pt x="1777" y="1286"/>
                  </a:lnTo>
                  <a:lnTo>
                    <a:pt x="1769" y="1293"/>
                  </a:lnTo>
                  <a:lnTo>
                    <a:pt x="1761" y="1308"/>
                  </a:lnTo>
                  <a:lnTo>
                    <a:pt x="1753" y="1322"/>
                  </a:lnTo>
                  <a:lnTo>
                    <a:pt x="1736" y="1329"/>
                  </a:lnTo>
                  <a:lnTo>
                    <a:pt x="1728" y="1344"/>
                  </a:lnTo>
                  <a:lnTo>
                    <a:pt x="1720" y="1359"/>
                  </a:lnTo>
                  <a:lnTo>
                    <a:pt x="1712" y="1366"/>
                  </a:lnTo>
                  <a:lnTo>
                    <a:pt x="1695" y="1380"/>
                  </a:lnTo>
                  <a:lnTo>
                    <a:pt x="1687" y="1388"/>
                  </a:lnTo>
                  <a:lnTo>
                    <a:pt x="1679" y="1402"/>
                  </a:lnTo>
                  <a:lnTo>
                    <a:pt x="1663" y="1417"/>
                  </a:lnTo>
                  <a:lnTo>
                    <a:pt x="1654" y="1424"/>
                  </a:lnTo>
                  <a:lnTo>
                    <a:pt x="1638" y="1431"/>
                  </a:lnTo>
                  <a:lnTo>
                    <a:pt x="1630" y="1446"/>
                  </a:lnTo>
                  <a:lnTo>
                    <a:pt x="1622" y="1453"/>
                  </a:lnTo>
                  <a:lnTo>
                    <a:pt x="1605" y="1467"/>
                  </a:lnTo>
                  <a:lnTo>
                    <a:pt x="1589" y="1475"/>
                  </a:lnTo>
                  <a:lnTo>
                    <a:pt x="1581" y="1482"/>
                  </a:lnTo>
                  <a:lnTo>
                    <a:pt x="1564" y="1497"/>
                  </a:lnTo>
                  <a:lnTo>
                    <a:pt x="1556" y="1504"/>
                  </a:lnTo>
                  <a:lnTo>
                    <a:pt x="1540" y="1511"/>
                  </a:lnTo>
                  <a:lnTo>
                    <a:pt x="1523" y="1518"/>
                  </a:lnTo>
                  <a:lnTo>
                    <a:pt x="1515" y="1533"/>
                  </a:lnTo>
                  <a:lnTo>
                    <a:pt x="1499" y="1540"/>
                  </a:lnTo>
                  <a:lnTo>
                    <a:pt x="1482" y="1547"/>
                  </a:lnTo>
                  <a:lnTo>
                    <a:pt x="1474" y="1555"/>
                  </a:lnTo>
                  <a:lnTo>
                    <a:pt x="1458" y="1562"/>
                  </a:lnTo>
                  <a:lnTo>
                    <a:pt x="1441" y="1569"/>
                  </a:lnTo>
                  <a:lnTo>
                    <a:pt x="1425" y="1576"/>
                  </a:lnTo>
                  <a:lnTo>
                    <a:pt x="1417" y="1584"/>
                  </a:lnTo>
                  <a:lnTo>
                    <a:pt x="1400" y="1591"/>
                  </a:lnTo>
                  <a:lnTo>
                    <a:pt x="1384" y="1598"/>
                  </a:lnTo>
                  <a:lnTo>
                    <a:pt x="1368" y="1605"/>
                  </a:lnTo>
                  <a:lnTo>
                    <a:pt x="1351" y="1613"/>
                  </a:lnTo>
                  <a:lnTo>
                    <a:pt x="1335" y="1613"/>
                  </a:lnTo>
                  <a:lnTo>
                    <a:pt x="1319" y="1620"/>
                  </a:lnTo>
                  <a:lnTo>
                    <a:pt x="1310" y="1627"/>
                  </a:lnTo>
                  <a:lnTo>
                    <a:pt x="1294" y="1635"/>
                  </a:lnTo>
                  <a:lnTo>
                    <a:pt x="1278" y="1635"/>
                  </a:lnTo>
                  <a:lnTo>
                    <a:pt x="1261" y="1642"/>
                  </a:lnTo>
                  <a:lnTo>
                    <a:pt x="1245" y="1649"/>
                  </a:lnTo>
                  <a:lnTo>
                    <a:pt x="1228" y="1649"/>
                  </a:lnTo>
                  <a:lnTo>
                    <a:pt x="1212" y="1656"/>
                  </a:lnTo>
                  <a:lnTo>
                    <a:pt x="1196" y="1656"/>
                  </a:lnTo>
                  <a:lnTo>
                    <a:pt x="1179" y="1664"/>
                  </a:lnTo>
                  <a:lnTo>
                    <a:pt x="1163" y="1664"/>
                  </a:lnTo>
                  <a:lnTo>
                    <a:pt x="1146" y="1671"/>
                  </a:lnTo>
                  <a:lnTo>
                    <a:pt x="1130" y="1671"/>
                  </a:lnTo>
                  <a:lnTo>
                    <a:pt x="1114" y="1671"/>
                  </a:lnTo>
                  <a:lnTo>
                    <a:pt x="1097" y="1678"/>
                  </a:lnTo>
                  <a:lnTo>
                    <a:pt x="1081" y="1678"/>
                  </a:lnTo>
                  <a:lnTo>
                    <a:pt x="1065" y="1678"/>
                  </a:lnTo>
                  <a:lnTo>
                    <a:pt x="1048" y="1678"/>
                  </a:lnTo>
                  <a:lnTo>
                    <a:pt x="1032" y="1685"/>
                  </a:lnTo>
                  <a:lnTo>
                    <a:pt x="1015" y="1685"/>
                  </a:lnTo>
                  <a:lnTo>
                    <a:pt x="999" y="1685"/>
                  </a:lnTo>
                  <a:lnTo>
                    <a:pt x="983" y="1685"/>
                  </a:lnTo>
                  <a:lnTo>
                    <a:pt x="958" y="1685"/>
                  </a:lnTo>
                  <a:lnTo>
                    <a:pt x="942" y="1685"/>
                  </a:lnTo>
                  <a:lnTo>
                    <a:pt x="925" y="1685"/>
                  </a:lnTo>
                  <a:lnTo>
                    <a:pt x="909" y="1685"/>
                  </a:lnTo>
                  <a:lnTo>
                    <a:pt x="892" y="1685"/>
                  </a:lnTo>
                  <a:lnTo>
                    <a:pt x="876" y="1678"/>
                  </a:lnTo>
                  <a:lnTo>
                    <a:pt x="860" y="1678"/>
                  </a:lnTo>
                  <a:lnTo>
                    <a:pt x="843" y="1678"/>
                  </a:lnTo>
                  <a:lnTo>
                    <a:pt x="827" y="1678"/>
                  </a:lnTo>
                  <a:lnTo>
                    <a:pt x="811" y="1671"/>
                  </a:lnTo>
                  <a:lnTo>
                    <a:pt x="794" y="1671"/>
                  </a:lnTo>
                  <a:lnTo>
                    <a:pt x="778" y="1671"/>
                  </a:lnTo>
                  <a:lnTo>
                    <a:pt x="761" y="1664"/>
                  </a:lnTo>
                  <a:lnTo>
                    <a:pt x="745" y="1664"/>
                  </a:lnTo>
                  <a:lnTo>
                    <a:pt x="729" y="1656"/>
                  </a:lnTo>
                  <a:lnTo>
                    <a:pt x="712" y="1656"/>
                  </a:lnTo>
                  <a:lnTo>
                    <a:pt x="696" y="1649"/>
                  </a:lnTo>
                  <a:lnTo>
                    <a:pt x="679" y="1649"/>
                  </a:lnTo>
                  <a:lnTo>
                    <a:pt x="663" y="1642"/>
                  </a:lnTo>
                  <a:lnTo>
                    <a:pt x="647" y="1635"/>
                  </a:lnTo>
                  <a:lnTo>
                    <a:pt x="630" y="1635"/>
                  </a:lnTo>
                  <a:lnTo>
                    <a:pt x="614" y="1627"/>
                  </a:lnTo>
                  <a:lnTo>
                    <a:pt x="606" y="1620"/>
                  </a:lnTo>
                  <a:lnTo>
                    <a:pt x="589" y="1613"/>
                  </a:lnTo>
                  <a:lnTo>
                    <a:pt x="573" y="1613"/>
                  </a:lnTo>
                  <a:lnTo>
                    <a:pt x="557" y="1605"/>
                  </a:lnTo>
                  <a:lnTo>
                    <a:pt x="540" y="1598"/>
                  </a:lnTo>
                  <a:lnTo>
                    <a:pt x="524" y="1591"/>
                  </a:lnTo>
                  <a:lnTo>
                    <a:pt x="507" y="1584"/>
                  </a:lnTo>
                  <a:lnTo>
                    <a:pt x="499" y="1576"/>
                  </a:lnTo>
                  <a:lnTo>
                    <a:pt x="483" y="1569"/>
                  </a:lnTo>
                  <a:lnTo>
                    <a:pt x="466" y="1562"/>
                  </a:lnTo>
                  <a:lnTo>
                    <a:pt x="450" y="1555"/>
                  </a:lnTo>
                  <a:lnTo>
                    <a:pt x="442" y="1547"/>
                  </a:lnTo>
                  <a:lnTo>
                    <a:pt x="426" y="1540"/>
                  </a:lnTo>
                  <a:lnTo>
                    <a:pt x="409" y="1533"/>
                  </a:lnTo>
                  <a:lnTo>
                    <a:pt x="401" y="1518"/>
                  </a:lnTo>
                  <a:lnTo>
                    <a:pt x="385" y="1511"/>
                  </a:lnTo>
                  <a:lnTo>
                    <a:pt x="368" y="1504"/>
                  </a:lnTo>
                  <a:lnTo>
                    <a:pt x="360" y="1497"/>
                  </a:lnTo>
                  <a:lnTo>
                    <a:pt x="344" y="1482"/>
                  </a:lnTo>
                  <a:lnTo>
                    <a:pt x="335" y="1475"/>
                  </a:lnTo>
                  <a:lnTo>
                    <a:pt x="319" y="1467"/>
                  </a:lnTo>
                  <a:lnTo>
                    <a:pt x="303" y="1453"/>
                  </a:lnTo>
                  <a:lnTo>
                    <a:pt x="294" y="1446"/>
                  </a:lnTo>
                  <a:lnTo>
                    <a:pt x="286" y="1431"/>
                  </a:lnTo>
                  <a:lnTo>
                    <a:pt x="270" y="1424"/>
                  </a:lnTo>
                  <a:lnTo>
                    <a:pt x="262" y="1417"/>
                  </a:lnTo>
                  <a:lnTo>
                    <a:pt x="245" y="1402"/>
                  </a:lnTo>
                  <a:lnTo>
                    <a:pt x="237" y="1388"/>
                  </a:lnTo>
                  <a:lnTo>
                    <a:pt x="229" y="1380"/>
                  </a:lnTo>
                  <a:lnTo>
                    <a:pt x="213" y="1366"/>
                  </a:lnTo>
                  <a:lnTo>
                    <a:pt x="204" y="1359"/>
                  </a:lnTo>
                  <a:lnTo>
                    <a:pt x="196" y="1344"/>
                  </a:lnTo>
                  <a:lnTo>
                    <a:pt x="188" y="1329"/>
                  </a:lnTo>
                  <a:lnTo>
                    <a:pt x="172" y="1322"/>
                  </a:lnTo>
                  <a:lnTo>
                    <a:pt x="163" y="1308"/>
                  </a:lnTo>
                  <a:lnTo>
                    <a:pt x="155" y="1293"/>
                  </a:lnTo>
                  <a:lnTo>
                    <a:pt x="147" y="1286"/>
                  </a:lnTo>
                  <a:lnTo>
                    <a:pt x="139" y="1271"/>
                  </a:lnTo>
                  <a:lnTo>
                    <a:pt x="131" y="1257"/>
                  </a:lnTo>
                  <a:lnTo>
                    <a:pt x="122" y="1242"/>
                  </a:lnTo>
                  <a:lnTo>
                    <a:pt x="114" y="1235"/>
                  </a:lnTo>
                  <a:lnTo>
                    <a:pt x="106" y="1221"/>
                  </a:lnTo>
                  <a:lnTo>
                    <a:pt x="98" y="1206"/>
                  </a:lnTo>
                  <a:lnTo>
                    <a:pt x="90" y="1191"/>
                  </a:lnTo>
                  <a:lnTo>
                    <a:pt x="81" y="1177"/>
                  </a:lnTo>
                  <a:lnTo>
                    <a:pt x="81" y="1162"/>
                  </a:lnTo>
                  <a:lnTo>
                    <a:pt x="73" y="1155"/>
                  </a:lnTo>
                  <a:lnTo>
                    <a:pt x="65" y="1141"/>
                  </a:lnTo>
                  <a:lnTo>
                    <a:pt x="57" y="1126"/>
                  </a:lnTo>
                  <a:lnTo>
                    <a:pt x="57" y="1112"/>
                  </a:lnTo>
                  <a:lnTo>
                    <a:pt x="49" y="1097"/>
                  </a:lnTo>
                  <a:lnTo>
                    <a:pt x="40" y="1083"/>
                  </a:lnTo>
                  <a:lnTo>
                    <a:pt x="40" y="1068"/>
                  </a:lnTo>
                  <a:lnTo>
                    <a:pt x="32" y="1053"/>
                  </a:lnTo>
                  <a:lnTo>
                    <a:pt x="32" y="1039"/>
                  </a:lnTo>
                  <a:lnTo>
                    <a:pt x="24" y="1024"/>
                  </a:lnTo>
                  <a:lnTo>
                    <a:pt x="24" y="1010"/>
                  </a:lnTo>
                  <a:lnTo>
                    <a:pt x="16" y="995"/>
                  </a:lnTo>
                  <a:lnTo>
                    <a:pt x="16" y="981"/>
                  </a:lnTo>
                  <a:lnTo>
                    <a:pt x="16" y="966"/>
                  </a:lnTo>
                  <a:lnTo>
                    <a:pt x="8" y="952"/>
                  </a:lnTo>
                  <a:lnTo>
                    <a:pt x="8" y="937"/>
                  </a:lnTo>
                  <a:lnTo>
                    <a:pt x="8" y="923"/>
                  </a:lnTo>
                  <a:lnTo>
                    <a:pt x="8" y="908"/>
                  </a:lnTo>
                  <a:lnTo>
                    <a:pt x="0" y="894"/>
                  </a:lnTo>
                  <a:lnTo>
                    <a:pt x="0" y="879"/>
                  </a:lnTo>
                  <a:lnTo>
                    <a:pt x="0" y="865"/>
                  </a:lnTo>
                  <a:lnTo>
                    <a:pt x="0" y="850"/>
                  </a:lnTo>
                  <a:lnTo>
                    <a:pt x="0" y="836"/>
                  </a:lnTo>
                  <a:lnTo>
                    <a:pt x="0" y="821"/>
                  </a:lnTo>
                  <a:lnTo>
                    <a:pt x="0" y="806"/>
                  </a:lnTo>
                  <a:lnTo>
                    <a:pt x="0" y="785"/>
                  </a:lnTo>
                  <a:lnTo>
                    <a:pt x="0" y="770"/>
                  </a:lnTo>
                  <a:lnTo>
                    <a:pt x="8" y="756"/>
                  </a:lnTo>
                  <a:lnTo>
                    <a:pt x="8" y="741"/>
                  </a:lnTo>
                  <a:lnTo>
                    <a:pt x="8" y="727"/>
                  </a:lnTo>
                  <a:lnTo>
                    <a:pt x="8" y="712"/>
                  </a:lnTo>
                  <a:lnTo>
                    <a:pt x="16" y="698"/>
                  </a:lnTo>
                  <a:lnTo>
                    <a:pt x="16" y="683"/>
                  </a:lnTo>
                  <a:lnTo>
                    <a:pt x="16" y="668"/>
                  </a:lnTo>
                  <a:lnTo>
                    <a:pt x="24" y="654"/>
                  </a:lnTo>
                  <a:lnTo>
                    <a:pt x="24" y="639"/>
                  </a:lnTo>
                  <a:lnTo>
                    <a:pt x="32" y="625"/>
                  </a:lnTo>
                  <a:lnTo>
                    <a:pt x="32" y="610"/>
                  </a:lnTo>
                  <a:lnTo>
                    <a:pt x="40" y="596"/>
                  </a:lnTo>
                  <a:lnTo>
                    <a:pt x="40" y="581"/>
                  </a:lnTo>
                  <a:lnTo>
                    <a:pt x="49" y="567"/>
                  </a:lnTo>
                  <a:lnTo>
                    <a:pt x="57" y="552"/>
                  </a:lnTo>
                  <a:lnTo>
                    <a:pt x="57" y="545"/>
                  </a:lnTo>
                  <a:lnTo>
                    <a:pt x="65" y="530"/>
                  </a:lnTo>
                  <a:lnTo>
                    <a:pt x="73" y="516"/>
                  </a:lnTo>
                  <a:lnTo>
                    <a:pt x="81" y="501"/>
                  </a:lnTo>
                  <a:lnTo>
                    <a:pt x="81" y="487"/>
                  </a:lnTo>
                  <a:lnTo>
                    <a:pt x="90" y="472"/>
                  </a:lnTo>
                  <a:lnTo>
                    <a:pt x="98" y="458"/>
                  </a:lnTo>
                  <a:lnTo>
                    <a:pt x="106" y="443"/>
                  </a:lnTo>
                  <a:lnTo>
                    <a:pt x="114" y="436"/>
                  </a:lnTo>
                  <a:lnTo>
                    <a:pt x="122" y="421"/>
                  </a:lnTo>
                  <a:lnTo>
                    <a:pt x="131" y="407"/>
                  </a:lnTo>
                  <a:lnTo>
                    <a:pt x="139" y="392"/>
                  </a:lnTo>
                  <a:lnTo>
                    <a:pt x="147" y="385"/>
                  </a:lnTo>
                  <a:lnTo>
                    <a:pt x="155" y="371"/>
                  </a:lnTo>
                  <a:lnTo>
                    <a:pt x="163" y="356"/>
                  </a:lnTo>
                  <a:lnTo>
                    <a:pt x="172" y="342"/>
                  </a:lnTo>
                  <a:lnTo>
                    <a:pt x="188" y="334"/>
                  </a:lnTo>
                  <a:lnTo>
                    <a:pt x="196" y="320"/>
                  </a:lnTo>
                  <a:lnTo>
                    <a:pt x="204" y="305"/>
                  </a:lnTo>
                  <a:lnTo>
                    <a:pt x="213" y="298"/>
                  </a:lnTo>
                  <a:lnTo>
                    <a:pt x="229" y="283"/>
                  </a:lnTo>
                  <a:lnTo>
                    <a:pt x="237" y="276"/>
                  </a:lnTo>
                  <a:lnTo>
                    <a:pt x="245" y="262"/>
                  </a:lnTo>
                  <a:lnTo>
                    <a:pt x="262" y="254"/>
                  </a:lnTo>
                  <a:lnTo>
                    <a:pt x="270" y="240"/>
                  </a:lnTo>
                  <a:lnTo>
                    <a:pt x="286" y="233"/>
                  </a:lnTo>
                  <a:lnTo>
                    <a:pt x="294" y="218"/>
                  </a:lnTo>
                  <a:lnTo>
                    <a:pt x="303" y="211"/>
                  </a:lnTo>
                  <a:lnTo>
                    <a:pt x="319" y="204"/>
                  </a:lnTo>
                  <a:lnTo>
                    <a:pt x="335" y="189"/>
                  </a:lnTo>
                  <a:lnTo>
                    <a:pt x="344" y="182"/>
                  </a:lnTo>
                  <a:lnTo>
                    <a:pt x="360" y="175"/>
                  </a:lnTo>
                  <a:lnTo>
                    <a:pt x="368" y="160"/>
                  </a:lnTo>
                  <a:lnTo>
                    <a:pt x="385" y="153"/>
                  </a:lnTo>
                  <a:lnTo>
                    <a:pt x="401" y="145"/>
                  </a:lnTo>
                  <a:lnTo>
                    <a:pt x="409" y="138"/>
                  </a:lnTo>
                  <a:lnTo>
                    <a:pt x="426" y="124"/>
                  </a:lnTo>
                  <a:lnTo>
                    <a:pt x="442" y="116"/>
                  </a:lnTo>
                  <a:lnTo>
                    <a:pt x="450" y="109"/>
                  </a:lnTo>
                  <a:lnTo>
                    <a:pt x="466" y="102"/>
                  </a:lnTo>
                  <a:lnTo>
                    <a:pt x="483" y="95"/>
                  </a:lnTo>
                  <a:lnTo>
                    <a:pt x="499" y="87"/>
                  </a:lnTo>
                  <a:lnTo>
                    <a:pt x="507" y="80"/>
                  </a:lnTo>
                  <a:lnTo>
                    <a:pt x="524" y="73"/>
                  </a:lnTo>
                  <a:lnTo>
                    <a:pt x="540" y="66"/>
                  </a:lnTo>
                  <a:lnTo>
                    <a:pt x="557" y="58"/>
                  </a:lnTo>
                  <a:lnTo>
                    <a:pt x="573" y="58"/>
                  </a:lnTo>
                  <a:lnTo>
                    <a:pt x="589" y="51"/>
                  </a:lnTo>
                  <a:lnTo>
                    <a:pt x="606" y="44"/>
                  </a:lnTo>
                  <a:lnTo>
                    <a:pt x="614" y="37"/>
                  </a:lnTo>
                  <a:lnTo>
                    <a:pt x="630" y="37"/>
                  </a:lnTo>
                  <a:lnTo>
                    <a:pt x="647" y="29"/>
                  </a:lnTo>
                  <a:lnTo>
                    <a:pt x="663" y="22"/>
                  </a:lnTo>
                  <a:lnTo>
                    <a:pt x="679" y="22"/>
                  </a:lnTo>
                  <a:lnTo>
                    <a:pt x="696" y="15"/>
                  </a:lnTo>
                  <a:lnTo>
                    <a:pt x="712" y="7"/>
                  </a:lnTo>
                  <a:lnTo>
                    <a:pt x="729" y="7"/>
                  </a:lnTo>
                  <a:lnTo>
                    <a:pt x="745" y="0"/>
                  </a:lnTo>
                  <a:lnTo>
                    <a:pt x="966" y="836"/>
                  </a:lnTo>
                  <a:close/>
                </a:path>
              </a:pathLst>
            </a:custGeom>
            <a:gradFill rotWithShape="1">
              <a:gsLst>
                <a:gs pos="0">
                  <a:srgbClr val="2E5A8A">
                    <a:gamma/>
                    <a:tint val="69804"/>
                    <a:invGamma/>
                  </a:srgbClr>
                </a:gs>
                <a:gs pos="100000">
                  <a:srgbClr val="2E5A8A"/>
                </a:gs>
              </a:gsLst>
              <a:lin ang="5400000" scaled="1"/>
            </a:gradFill>
            <a:ln w="127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9069" name="Freeform 13"/>
            <p:cNvSpPr>
              <a:spLocks/>
            </p:cNvSpPr>
            <p:nvPr/>
          </p:nvSpPr>
          <p:spPr bwMode="auto">
            <a:xfrm>
              <a:off x="1592" y="1374"/>
              <a:ext cx="2462" cy="2464"/>
            </a:xfrm>
            <a:custGeom>
              <a:avLst/>
              <a:gdLst/>
              <a:ahLst/>
              <a:cxnLst>
                <a:cxn ang="0">
                  <a:pos x="1917" y="937"/>
                </a:cxn>
                <a:cxn ang="0">
                  <a:pos x="1908" y="995"/>
                </a:cxn>
                <a:cxn ang="0">
                  <a:pos x="1892" y="1053"/>
                </a:cxn>
                <a:cxn ang="0">
                  <a:pos x="1867" y="1112"/>
                </a:cxn>
                <a:cxn ang="0">
                  <a:pos x="1843" y="1162"/>
                </a:cxn>
                <a:cxn ang="0">
                  <a:pos x="1818" y="1221"/>
                </a:cxn>
                <a:cxn ang="0">
                  <a:pos x="1785" y="1271"/>
                </a:cxn>
                <a:cxn ang="0">
                  <a:pos x="1753" y="1322"/>
                </a:cxn>
                <a:cxn ang="0">
                  <a:pos x="1712" y="1366"/>
                </a:cxn>
                <a:cxn ang="0">
                  <a:pos x="1663" y="1417"/>
                </a:cxn>
                <a:cxn ang="0">
                  <a:pos x="1622" y="1453"/>
                </a:cxn>
                <a:cxn ang="0">
                  <a:pos x="1564" y="1497"/>
                </a:cxn>
                <a:cxn ang="0">
                  <a:pos x="1515" y="1533"/>
                </a:cxn>
                <a:cxn ang="0">
                  <a:pos x="1458" y="1562"/>
                </a:cxn>
                <a:cxn ang="0">
                  <a:pos x="1400" y="1591"/>
                </a:cxn>
                <a:cxn ang="0">
                  <a:pos x="1335" y="1613"/>
                </a:cxn>
                <a:cxn ang="0">
                  <a:pos x="1278" y="1635"/>
                </a:cxn>
                <a:cxn ang="0">
                  <a:pos x="1212" y="1656"/>
                </a:cxn>
                <a:cxn ang="0">
                  <a:pos x="1146" y="1671"/>
                </a:cxn>
                <a:cxn ang="0">
                  <a:pos x="1081" y="1678"/>
                </a:cxn>
                <a:cxn ang="0">
                  <a:pos x="1015" y="1685"/>
                </a:cxn>
                <a:cxn ang="0">
                  <a:pos x="942" y="1685"/>
                </a:cxn>
                <a:cxn ang="0">
                  <a:pos x="876" y="1678"/>
                </a:cxn>
                <a:cxn ang="0">
                  <a:pos x="811" y="1671"/>
                </a:cxn>
                <a:cxn ang="0">
                  <a:pos x="745" y="1664"/>
                </a:cxn>
                <a:cxn ang="0">
                  <a:pos x="679" y="1649"/>
                </a:cxn>
                <a:cxn ang="0">
                  <a:pos x="614" y="1627"/>
                </a:cxn>
                <a:cxn ang="0">
                  <a:pos x="557" y="1605"/>
                </a:cxn>
                <a:cxn ang="0">
                  <a:pos x="499" y="1576"/>
                </a:cxn>
                <a:cxn ang="0">
                  <a:pos x="442" y="1547"/>
                </a:cxn>
                <a:cxn ang="0">
                  <a:pos x="385" y="1511"/>
                </a:cxn>
                <a:cxn ang="0">
                  <a:pos x="335" y="1475"/>
                </a:cxn>
                <a:cxn ang="0">
                  <a:pos x="286" y="1431"/>
                </a:cxn>
                <a:cxn ang="0">
                  <a:pos x="237" y="1388"/>
                </a:cxn>
                <a:cxn ang="0">
                  <a:pos x="196" y="1344"/>
                </a:cxn>
                <a:cxn ang="0">
                  <a:pos x="155" y="1293"/>
                </a:cxn>
                <a:cxn ang="0">
                  <a:pos x="122" y="1242"/>
                </a:cxn>
                <a:cxn ang="0">
                  <a:pos x="90" y="1191"/>
                </a:cxn>
                <a:cxn ang="0">
                  <a:pos x="65" y="1141"/>
                </a:cxn>
                <a:cxn ang="0">
                  <a:pos x="40" y="1083"/>
                </a:cxn>
                <a:cxn ang="0">
                  <a:pos x="24" y="1024"/>
                </a:cxn>
                <a:cxn ang="0">
                  <a:pos x="16" y="966"/>
                </a:cxn>
                <a:cxn ang="0">
                  <a:pos x="8" y="908"/>
                </a:cxn>
                <a:cxn ang="0">
                  <a:pos x="0" y="850"/>
                </a:cxn>
                <a:cxn ang="0">
                  <a:pos x="0" y="785"/>
                </a:cxn>
                <a:cxn ang="0">
                  <a:pos x="8" y="727"/>
                </a:cxn>
                <a:cxn ang="0">
                  <a:pos x="16" y="668"/>
                </a:cxn>
                <a:cxn ang="0">
                  <a:pos x="32" y="610"/>
                </a:cxn>
                <a:cxn ang="0">
                  <a:pos x="57" y="552"/>
                </a:cxn>
                <a:cxn ang="0">
                  <a:pos x="81" y="501"/>
                </a:cxn>
                <a:cxn ang="0">
                  <a:pos x="106" y="443"/>
                </a:cxn>
                <a:cxn ang="0">
                  <a:pos x="139" y="392"/>
                </a:cxn>
                <a:cxn ang="0">
                  <a:pos x="172" y="342"/>
                </a:cxn>
                <a:cxn ang="0">
                  <a:pos x="213" y="298"/>
                </a:cxn>
                <a:cxn ang="0">
                  <a:pos x="262" y="254"/>
                </a:cxn>
                <a:cxn ang="0">
                  <a:pos x="303" y="211"/>
                </a:cxn>
                <a:cxn ang="0">
                  <a:pos x="360" y="175"/>
                </a:cxn>
                <a:cxn ang="0">
                  <a:pos x="409" y="138"/>
                </a:cxn>
                <a:cxn ang="0">
                  <a:pos x="466" y="102"/>
                </a:cxn>
                <a:cxn ang="0">
                  <a:pos x="524" y="73"/>
                </a:cxn>
                <a:cxn ang="0">
                  <a:pos x="589" y="51"/>
                </a:cxn>
                <a:cxn ang="0">
                  <a:pos x="647" y="29"/>
                </a:cxn>
                <a:cxn ang="0">
                  <a:pos x="712" y="7"/>
                </a:cxn>
              </a:cxnLst>
              <a:rect l="0" t="0" r="r" b="b"/>
              <a:pathLst>
                <a:path w="1917" h="1685">
                  <a:moveTo>
                    <a:pt x="966" y="836"/>
                  </a:moveTo>
                  <a:lnTo>
                    <a:pt x="1917" y="908"/>
                  </a:lnTo>
                  <a:lnTo>
                    <a:pt x="1917" y="923"/>
                  </a:lnTo>
                  <a:lnTo>
                    <a:pt x="1917" y="937"/>
                  </a:lnTo>
                  <a:lnTo>
                    <a:pt x="1917" y="952"/>
                  </a:lnTo>
                  <a:lnTo>
                    <a:pt x="1908" y="966"/>
                  </a:lnTo>
                  <a:lnTo>
                    <a:pt x="1908" y="981"/>
                  </a:lnTo>
                  <a:lnTo>
                    <a:pt x="1908" y="995"/>
                  </a:lnTo>
                  <a:lnTo>
                    <a:pt x="1900" y="1010"/>
                  </a:lnTo>
                  <a:lnTo>
                    <a:pt x="1900" y="1024"/>
                  </a:lnTo>
                  <a:lnTo>
                    <a:pt x="1892" y="1039"/>
                  </a:lnTo>
                  <a:lnTo>
                    <a:pt x="1892" y="1053"/>
                  </a:lnTo>
                  <a:lnTo>
                    <a:pt x="1884" y="1068"/>
                  </a:lnTo>
                  <a:lnTo>
                    <a:pt x="1884" y="1083"/>
                  </a:lnTo>
                  <a:lnTo>
                    <a:pt x="1876" y="1097"/>
                  </a:lnTo>
                  <a:lnTo>
                    <a:pt x="1867" y="1112"/>
                  </a:lnTo>
                  <a:lnTo>
                    <a:pt x="1867" y="1126"/>
                  </a:lnTo>
                  <a:lnTo>
                    <a:pt x="1859" y="1141"/>
                  </a:lnTo>
                  <a:lnTo>
                    <a:pt x="1851" y="1155"/>
                  </a:lnTo>
                  <a:lnTo>
                    <a:pt x="1843" y="1162"/>
                  </a:lnTo>
                  <a:lnTo>
                    <a:pt x="1843" y="1177"/>
                  </a:lnTo>
                  <a:lnTo>
                    <a:pt x="1835" y="1191"/>
                  </a:lnTo>
                  <a:lnTo>
                    <a:pt x="1826" y="1206"/>
                  </a:lnTo>
                  <a:lnTo>
                    <a:pt x="1818" y="1221"/>
                  </a:lnTo>
                  <a:lnTo>
                    <a:pt x="1810" y="1235"/>
                  </a:lnTo>
                  <a:lnTo>
                    <a:pt x="1802" y="1242"/>
                  </a:lnTo>
                  <a:lnTo>
                    <a:pt x="1794" y="1257"/>
                  </a:lnTo>
                  <a:lnTo>
                    <a:pt x="1785" y="1271"/>
                  </a:lnTo>
                  <a:lnTo>
                    <a:pt x="1777" y="1286"/>
                  </a:lnTo>
                  <a:lnTo>
                    <a:pt x="1769" y="1293"/>
                  </a:lnTo>
                  <a:lnTo>
                    <a:pt x="1761" y="1308"/>
                  </a:lnTo>
                  <a:lnTo>
                    <a:pt x="1753" y="1322"/>
                  </a:lnTo>
                  <a:lnTo>
                    <a:pt x="1736" y="1329"/>
                  </a:lnTo>
                  <a:lnTo>
                    <a:pt x="1728" y="1344"/>
                  </a:lnTo>
                  <a:lnTo>
                    <a:pt x="1720" y="1359"/>
                  </a:lnTo>
                  <a:lnTo>
                    <a:pt x="1712" y="1366"/>
                  </a:lnTo>
                  <a:lnTo>
                    <a:pt x="1695" y="1380"/>
                  </a:lnTo>
                  <a:lnTo>
                    <a:pt x="1687" y="1388"/>
                  </a:lnTo>
                  <a:lnTo>
                    <a:pt x="1679" y="1402"/>
                  </a:lnTo>
                  <a:lnTo>
                    <a:pt x="1663" y="1417"/>
                  </a:lnTo>
                  <a:lnTo>
                    <a:pt x="1654" y="1424"/>
                  </a:lnTo>
                  <a:lnTo>
                    <a:pt x="1638" y="1431"/>
                  </a:lnTo>
                  <a:lnTo>
                    <a:pt x="1630" y="1446"/>
                  </a:lnTo>
                  <a:lnTo>
                    <a:pt x="1622" y="1453"/>
                  </a:lnTo>
                  <a:lnTo>
                    <a:pt x="1605" y="1467"/>
                  </a:lnTo>
                  <a:lnTo>
                    <a:pt x="1589" y="1475"/>
                  </a:lnTo>
                  <a:lnTo>
                    <a:pt x="1581" y="1482"/>
                  </a:lnTo>
                  <a:lnTo>
                    <a:pt x="1564" y="1497"/>
                  </a:lnTo>
                  <a:lnTo>
                    <a:pt x="1556" y="1504"/>
                  </a:lnTo>
                  <a:lnTo>
                    <a:pt x="1540" y="1511"/>
                  </a:lnTo>
                  <a:lnTo>
                    <a:pt x="1523" y="1518"/>
                  </a:lnTo>
                  <a:lnTo>
                    <a:pt x="1515" y="1533"/>
                  </a:lnTo>
                  <a:lnTo>
                    <a:pt x="1499" y="1540"/>
                  </a:lnTo>
                  <a:lnTo>
                    <a:pt x="1482" y="1547"/>
                  </a:lnTo>
                  <a:lnTo>
                    <a:pt x="1474" y="1555"/>
                  </a:lnTo>
                  <a:lnTo>
                    <a:pt x="1458" y="1562"/>
                  </a:lnTo>
                  <a:lnTo>
                    <a:pt x="1441" y="1569"/>
                  </a:lnTo>
                  <a:lnTo>
                    <a:pt x="1425" y="1576"/>
                  </a:lnTo>
                  <a:lnTo>
                    <a:pt x="1417" y="1584"/>
                  </a:lnTo>
                  <a:lnTo>
                    <a:pt x="1400" y="1591"/>
                  </a:lnTo>
                  <a:lnTo>
                    <a:pt x="1384" y="1598"/>
                  </a:lnTo>
                  <a:lnTo>
                    <a:pt x="1368" y="1605"/>
                  </a:lnTo>
                  <a:lnTo>
                    <a:pt x="1351" y="1613"/>
                  </a:lnTo>
                  <a:lnTo>
                    <a:pt x="1335" y="1613"/>
                  </a:lnTo>
                  <a:lnTo>
                    <a:pt x="1319" y="1620"/>
                  </a:lnTo>
                  <a:lnTo>
                    <a:pt x="1310" y="1627"/>
                  </a:lnTo>
                  <a:lnTo>
                    <a:pt x="1294" y="1635"/>
                  </a:lnTo>
                  <a:lnTo>
                    <a:pt x="1278" y="1635"/>
                  </a:lnTo>
                  <a:lnTo>
                    <a:pt x="1261" y="1642"/>
                  </a:lnTo>
                  <a:lnTo>
                    <a:pt x="1245" y="1649"/>
                  </a:lnTo>
                  <a:lnTo>
                    <a:pt x="1228" y="1649"/>
                  </a:lnTo>
                  <a:lnTo>
                    <a:pt x="1212" y="1656"/>
                  </a:lnTo>
                  <a:lnTo>
                    <a:pt x="1196" y="1656"/>
                  </a:lnTo>
                  <a:lnTo>
                    <a:pt x="1179" y="1664"/>
                  </a:lnTo>
                  <a:lnTo>
                    <a:pt x="1163" y="1664"/>
                  </a:lnTo>
                  <a:lnTo>
                    <a:pt x="1146" y="1671"/>
                  </a:lnTo>
                  <a:lnTo>
                    <a:pt x="1130" y="1671"/>
                  </a:lnTo>
                  <a:lnTo>
                    <a:pt x="1114" y="1671"/>
                  </a:lnTo>
                  <a:lnTo>
                    <a:pt x="1097" y="1678"/>
                  </a:lnTo>
                  <a:lnTo>
                    <a:pt x="1081" y="1678"/>
                  </a:lnTo>
                  <a:lnTo>
                    <a:pt x="1065" y="1678"/>
                  </a:lnTo>
                  <a:lnTo>
                    <a:pt x="1048" y="1678"/>
                  </a:lnTo>
                  <a:lnTo>
                    <a:pt x="1032" y="1685"/>
                  </a:lnTo>
                  <a:lnTo>
                    <a:pt x="1015" y="1685"/>
                  </a:lnTo>
                  <a:lnTo>
                    <a:pt x="999" y="1685"/>
                  </a:lnTo>
                  <a:lnTo>
                    <a:pt x="983" y="1685"/>
                  </a:lnTo>
                  <a:lnTo>
                    <a:pt x="958" y="1685"/>
                  </a:lnTo>
                  <a:lnTo>
                    <a:pt x="942" y="1685"/>
                  </a:lnTo>
                  <a:lnTo>
                    <a:pt x="925" y="1685"/>
                  </a:lnTo>
                  <a:lnTo>
                    <a:pt x="909" y="1685"/>
                  </a:lnTo>
                  <a:lnTo>
                    <a:pt x="892" y="1685"/>
                  </a:lnTo>
                  <a:lnTo>
                    <a:pt x="876" y="1678"/>
                  </a:lnTo>
                  <a:lnTo>
                    <a:pt x="860" y="1678"/>
                  </a:lnTo>
                  <a:lnTo>
                    <a:pt x="843" y="1678"/>
                  </a:lnTo>
                  <a:lnTo>
                    <a:pt x="827" y="1678"/>
                  </a:lnTo>
                  <a:lnTo>
                    <a:pt x="811" y="1671"/>
                  </a:lnTo>
                  <a:lnTo>
                    <a:pt x="794" y="1671"/>
                  </a:lnTo>
                  <a:lnTo>
                    <a:pt x="778" y="1671"/>
                  </a:lnTo>
                  <a:lnTo>
                    <a:pt x="761" y="1664"/>
                  </a:lnTo>
                  <a:lnTo>
                    <a:pt x="745" y="1664"/>
                  </a:lnTo>
                  <a:lnTo>
                    <a:pt x="729" y="1656"/>
                  </a:lnTo>
                  <a:lnTo>
                    <a:pt x="712" y="1656"/>
                  </a:lnTo>
                  <a:lnTo>
                    <a:pt x="696" y="1649"/>
                  </a:lnTo>
                  <a:lnTo>
                    <a:pt x="679" y="1649"/>
                  </a:lnTo>
                  <a:lnTo>
                    <a:pt x="663" y="1642"/>
                  </a:lnTo>
                  <a:lnTo>
                    <a:pt x="647" y="1635"/>
                  </a:lnTo>
                  <a:lnTo>
                    <a:pt x="630" y="1635"/>
                  </a:lnTo>
                  <a:lnTo>
                    <a:pt x="614" y="1627"/>
                  </a:lnTo>
                  <a:lnTo>
                    <a:pt x="606" y="1620"/>
                  </a:lnTo>
                  <a:lnTo>
                    <a:pt x="589" y="1613"/>
                  </a:lnTo>
                  <a:lnTo>
                    <a:pt x="573" y="1613"/>
                  </a:lnTo>
                  <a:lnTo>
                    <a:pt x="557" y="1605"/>
                  </a:lnTo>
                  <a:lnTo>
                    <a:pt x="540" y="1598"/>
                  </a:lnTo>
                  <a:lnTo>
                    <a:pt x="524" y="1591"/>
                  </a:lnTo>
                  <a:lnTo>
                    <a:pt x="507" y="1584"/>
                  </a:lnTo>
                  <a:lnTo>
                    <a:pt x="499" y="1576"/>
                  </a:lnTo>
                  <a:lnTo>
                    <a:pt x="483" y="1569"/>
                  </a:lnTo>
                  <a:lnTo>
                    <a:pt x="466" y="1562"/>
                  </a:lnTo>
                  <a:lnTo>
                    <a:pt x="450" y="1555"/>
                  </a:lnTo>
                  <a:lnTo>
                    <a:pt x="442" y="1547"/>
                  </a:lnTo>
                  <a:lnTo>
                    <a:pt x="426" y="1540"/>
                  </a:lnTo>
                  <a:lnTo>
                    <a:pt x="409" y="1533"/>
                  </a:lnTo>
                  <a:lnTo>
                    <a:pt x="401" y="1518"/>
                  </a:lnTo>
                  <a:lnTo>
                    <a:pt x="385" y="1511"/>
                  </a:lnTo>
                  <a:lnTo>
                    <a:pt x="368" y="1504"/>
                  </a:lnTo>
                  <a:lnTo>
                    <a:pt x="360" y="1497"/>
                  </a:lnTo>
                  <a:lnTo>
                    <a:pt x="344" y="1482"/>
                  </a:lnTo>
                  <a:lnTo>
                    <a:pt x="335" y="1475"/>
                  </a:lnTo>
                  <a:lnTo>
                    <a:pt x="319" y="1467"/>
                  </a:lnTo>
                  <a:lnTo>
                    <a:pt x="303" y="1453"/>
                  </a:lnTo>
                  <a:lnTo>
                    <a:pt x="294" y="1446"/>
                  </a:lnTo>
                  <a:lnTo>
                    <a:pt x="286" y="1431"/>
                  </a:lnTo>
                  <a:lnTo>
                    <a:pt x="270" y="1424"/>
                  </a:lnTo>
                  <a:lnTo>
                    <a:pt x="262" y="1417"/>
                  </a:lnTo>
                  <a:lnTo>
                    <a:pt x="245" y="1402"/>
                  </a:lnTo>
                  <a:lnTo>
                    <a:pt x="237" y="1388"/>
                  </a:lnTo>
                  <a:lnTo>
                    <a:pt x="229" y="1380"/>
                  </a:lnTo>
                  <a:lnTo>
                    <a:pt x="213" y="1366"/>
                  </a:lnTo>
                  <a:lnTo>
                    <a:pt x="204" y="1359"/>
                  </a:lnTo>
                  <a:lnTo>
                    <a:pt x="196" y="1344"/>
                  </a:lnTo>
                  <a:lnTo>
                    <a:pt x="188" y="1329"/>
                  </a:lnTo>
                  <a:lnTo>
                    <a:pt x="172" y="1322"/>
                  </a:lnTo>
                  <a:lnTo>
                    <a:pt x="163" y="1308"/>
                  </a:lnTo>
                  <a:lnTo>
                    <a:pt x="155" y="1293"/>
                  </a:lnTo>
                  <a:lnTo>
                    <a:pt x="147" y="1286"/>
                  </a:lnTo>
                  <a:lnTo>
                    <a:pt x="139" y="1271"/>
                  </a:lnTo>
                  <a:lnTo>
                    <a:pt x="131" y="1257"/>
                  </a:lnTo>
                  <a:lnTo>
                    <a:pt x="122" y="1242"/>
                  </a:lnTo>
                  <a:lnTo>
                    <a:pt x="114" y="1235"/>
                  </a:lnTo>
                  <a:lnTo>
                    <a:pt x="106" y="1221"/>
                  </a:lnTo>
                  <a:lnTo>
                    <a:pt x="98" y="1206"/>
                  </a:lnTo>
                  <a:lnTo>
                    <a:pt x="90" y="1191"/>
                  </a:lnTo>
                  <a:lnTo>
                    <a:pt x="81" y="1177"/>
                  </a:lnTo>
                  <a:lnTo>
                    <a:pt x="81" y="1162"/>
                  </a:lnTo>
                  <a:lnTo>
                    <a:pt x="73" y="1155"/>
                  </a:lnTo>
                  <a:lnTo>
                    <a:pt x="65" y="1141"/>
                  </a:lnTo>
                  <a:lnTo>
                    <a:pt x="57" y="1126"/>
                  </a:lnTo>
                  <a:lnTo>
                    <a:pt x="57" y="1112"/>
                  </a:lnTo>
                  <a:lnTo>
                    <a:pt x="49" y="1097"/>
                  </a:lnTo>
                  <a:lnTo>
                    <a:pt x="40" y="1083"/>
                  </a:lnTo>
                  <a:lnTo>
                    <a:pt x="40" y="1068"/>
                  </a:lnTo>
                  <a:lnTo>
                    <a:pt x="32" y="1053"/>
                  </a:lnTo>
                  <a:lnTo>
                    <a:pt x="32" y="1039"/>
                  </a:lnTo>
                  <a:lnTo>
                    <a:pt x="24" y="1024"/>
                  </a:lnTo>
                  <a:lnTo>
                    <a:pt x="24" y="1010"/>
                  </a:lnTo>
                  <a:lnTo>
                    <a:pt x="16" y="995"/>
                  </a:lnTo>
                  <a:lnTo>
                    <a:pt x="16" y="981"/>
                  </a:lnTo>
                  <a:lnTo>
                    <a:pt x="16" y="966"/>
                  </a:lnTo>
                  <a:lnTo>
                    <a:pt x="8" y="952"/>
                  </a:lnTo>
                  <a:lnTo>
                    <a:pt x="8" y="937"/>
                  </a:lnTo>
                  <a:lnTo>
                    <a:pt x="8" y="923"/>
                  </a:lnTo>
                  <a:lnTo>
                    <a:pt x="8" y="908"/>
                  </a:lnTo>
                  <a:lnTo>
                    <a:pt x="0" y="894"/>
                  </a:lnTo>
                  <a:lnTo>
                    <a:pt x="0" y="879"/>
                  </a:lnTo>
                  <a:lnTo>
                    <a:pt x="0" y="865"/>
                  </a:lnTo>
                  <a:lnTo>
                    <a:pt x="0" y="850"/>
                  </a:lnTo>
                  <a:lnTo>
                    <a:pt x="0" y="836"/>
                  </a:lnTo>
                  <a:lnTo>
                    <a:pt x="0" y="821"/>
                  </a:lnTo>
                  <a:lnTo>
                    <a:pt x="0" y="806"/>
                  </a:lnTo>
                  <a:lnTo>
                    <a:pt x="0" y="785"/>
                  </a:lnTo>
                  <a:lnTo>
                    <a:pt x="0" y="770"/>
                  </a:lnTo>
                  <a:lnTo>
                    <a:pt x="8" y="756"/>
                  </a:lnTo>
                  <a:lnTo>
                    <a:pt x="8" y="741"/>
                  </a:lnTo>
                  <a:lnTo>
                    <a:pt x="8" y="727"/>
                  </a:lnTo>
                  <a:lnTo>
                    <a:pt x="8" y="712"/>
                  </a:lnTo>
                  <a:lnTo>
                    <a:pt x="16" y="698"/>
                  </a:lnTo>
                  <a:lnTo>
                    <a:pt x="16" y="683"/>
                  </a:lnTo>
                  <a:lnTo>
                    <a:pt x="16" y="668"/>
                  </a:lnTo>
                  <a:lnTo>
                    <a:pt x="24" y="654"/>
                  </a:lnTo>
                  <a:lnTo>
                    <a:pt x="24" y="639"/>
                  </a:lnTo>
                  <a:lnTo>
                    <a:pt x="32" y="625"/>
                  </a:lnTo>
                  <a:lnTo>
                    <a:pt x="32" y="610"/>
                  </a:lnTo>
                  <a:lnTo>
                    <a:pt x="40" y="596"/>
                  </a:lnTo>
                  <a:lnTo>
                    <a:pt x="40" y="581"/>
                  </a:lnTo>
                  <a:lnTo>
                    <a:pt x="49" y="567"/>
                  </a:lnTo>
                  <a:lnTo>
                    <a:pt x="57" y="552"/>
                  </a:lnTo>
                  <a:lnTo>
                    <a:pt x="57" y="545"/>
                  </a:lnTo>
                  <a:lnTo>
                    <a:pt x="65" y="530"/>
                  </a:lnTo>
                  <a:lnTo>
                    <a:pt x="73" y="516"/>
                  </a:lnTo>
                  <a:lnTo>
                    <a:pt x="81" y="501"/>
                  </a:lnTo>
                  <a:lnTo>
                    <a:pt x="81" y="487"/>
                  </a:lnTo>
                  <a:lnTo>
                    <a:pt x="90" y="472"/>
                  </a:lnTo>
                  <a:lnTo>
                    <a:pt x="98" y="458"/>
                  </a:lnTo>
                  <a:lnTo>
                    <a:pt x="106" y="443"/>
                  </a:lnTo>
                  <a:lnTo>
                    <a:pt x="114" y="436"/>
                  </a:lnTo>
                  <a:lnTo>
                    <a:pt x="122" y="421"/>
                  </a:lnTo>
                  <a:lnTo>
                    <a:pt x="131" y="407"/>
                  </a:lnTo>
                  <a:lnTo>
                    <a:pt x="139" y="392"/>
                  </a:lnTo>
                  <a:lnTo>
                    <a:pt x="147" y="385"/>
                  </a:lnTo>
                  <a:lnTo>
                    <a:pt x="155" y="371"/>
                  </a:lnTo>
                  <a:lnTo>
                    <a:pt x="163" y="356"/>
                  </a:lnTo>
                  <a:lnTo>
                    <a:pt x="172" y="342"/>
                  </a:lnTo>
                  <a:lnTo>
                    <a:pt x="188" y="334"/>
                  </a:lnTo>
                  <a:lnTo>
                    <a:pt x="196" y="320"/>
                  </a:lnTo>
                  <a:lnTo>
                    <a:pt x="204" y="305"/>
                  </a:lnTo>
                  <a:lnTo>
                    <a:pt x="213" y="298"/>
                  </a:lnTo>
                  <a:lnTo>
                    <a:pt x="229" y="283"/>
                  </a:lnTo>
                  <a:lnTo>
                    <a:pt x="237" y="276"/>
                  </a:lnTo>
                  <a:lnTo>
                    <a:pt x="245" y="262"/>
                  </a:lnTo>
                  <a:lnTo>
                    <a:pt x="262" y="254"/>
                  </a:lnTo>
                  <a:lnTo>
                    <a:pt x="270" y="240"/>
                  </a:lnTo>
                  <a:lnTo>
                    <a:pt x="286" y="233"/>
                  </a:lnTo>
                  <a:lnTo>
                    <a:pt x="294" y="218"/>
                  </a:lnTo>
                  <a:lnTo>
                    <a:pt x="303" y="211"/>
                  </a:lnTo>
                  <a:lnTo>
                    <a:pt x="319" y="204"/>
                  </a:lnTo>
                  <a:lnTo>
                    <a:pt x="335" y="189"/>
                  </a:lnTo>
                  <a:lnTo>
                    <a:pt x="344" y="182"/>
                  </a:lnTo>
                  <a:lnTo>
                    <a:pt x="360" y="175"/>
                  </a:lnTo>
                  <a:lnTo>
                    <a:pt x="368" y="160"/>
                  </a:lnTo>
                  <a:lnTo>
                    <a:pt x="385" y="153"/>
                  </a:lnTo>
                  <a:lnTo>
                    <a:pt x="401" y="145"/>
                  </a:lnTo>
                  <a:lnTo>
                    <a:pt x="409" y="138"/>
                  </a:lnTo>
                  <a:lnTo>
                    <a:pt x="426" y="124"/>
                  </a:lnTo>
                  <a:lnTo>
                    <a:pt x="442" y="116"/>
                  </a:lnTo>
                  <a:lnTo>
                    <a:pt x="450" y="109"/>
                  </a:lnTo>
                  <a:lnTo>
                    <a:pt x="466" y="102"/>
                  </a:lnTo>
                  <a:lnTo>
                    <a:pt x="483" y="95"/>
                  </a:lnTo>
                  <a:lnTo>
                    <a:pt x="499" y="87"/>
                  </a:lnTo>
                  <a:lnTo>
                    <a:pt x="507" y="80"/>
                  </a:lnTo>
                  <a:lnTo>
                    <a:pt x="524" y="73"/>
                  </a:lnTo>
                  <a:lnTo>
                    <a:pt x="540" y="66"/>
                  </a:lnTo>
                  <a:lnTo>
                    <a:pt x="557" y="58"/>
                  </a:lnTo>
                  <a:lnTo>
                    <a:pt x="573" y="58"/>
                  </a:lnTo>
                  <a:lnTo>
                    <a:pt x="589" y="51"/>
                  </a:lnTo>
                  <a:lnTo>
                    <a:pt x="606" y="44"/>
                  </a:lnTo>
                  <a:lnTo>
                    <a:pt x="614" y="37"/>
                  </a:lnTo>
                  <a:lnTo>
                    <a:pt x="630" y="37"/>
                  </a:lnTo>
                  <a:lnTo>
                    <a:pt x="647" y="29"/>
                  </a:lnTo>
                  <a:lnTo>
                    <a:pt x="663" y="22"/>
                  </a:lnTo>
                  <a:lnTo>
                    <a:pt x="679" y="22"/>
                  </a:lnTo>
                  <a:lnTo>
                    <a:pt x="696" y="15"/>
                  </a:lnTo>
                  <a:lnTo>
                    <a:pt x="712" y="7"/>
                  </a:lnTo>
                  <a:lnTo>
                    <a:pt x="729" y="7"/>
                  </a:lnTo>
                  <a:lnTo>
                    <a:pt x="745" y="0"/>
                  </a:lnTo>
                  <a:lnTo>
                    <a:pt x="966" y="83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9070" name="Freeform 14"/>
            <p:cNvSpPr>
              <a:spLocks/>
            </p:cNvSpPr>
            <p:nvPr/>
          </p:nvSpPr>
          <p:spPr bwMode="auto">
            <a:xfrm>
              <a:off x="3013" y="2607"/>
              <a:ext cx="1230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8" y="43"/>
                </a:cxn>
                <a:cxn ang="0">
                  <a:pos x="958" y="58"/>
                </a:cxn>
                <a:cxn ang="0">
                  <a:pos x="958" y="72"/>
                </a:cxn>
                <a:cxn ang="0">
                  <a:pos x="0" y="0"/>
                </a:cxn>
              </a:cxnLst>
              <a:rect l="0" t="0" r="r" b="b"/>
              <a:pathLst>
                <a:path w="958" h="72">
                  <a:moveTo>
                    <a:pt x="0" y="0"/>
                  </a:moveTo>
                  <a:lnTo>
                    <a:pt x="958" y="43"/>
                  </a:lnTo>
                  <a:lnTo>
                    <a:pt x="958" y="58"/>
                  </a:lnTo>
                  <a:lnTo>
                    <a:pt x="958" y="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C0"/>
            </a:solidFill>
            <a:ln w="12700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9071" name="Freeform 15"/>
            <p:cNvSpPr>
              <a:spLocks/>
            </p:cNvSpPr>
            <p:nvPr/>
          </p:nvSpPr>
          <p:spPr bwMode="auto">
            <a:xfrm>
              <a:off x="3013" y="2607"/>
              <a:ext cx="1230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8" y="43"/>
                </a:cxn>
                <a:cxn ang="0">
                  <a:pos x="958" y="58"/>
                </a:cxn>
                <a:cxn ang="0">
                  <a:pos x="958" y="72"/>
                </a:cxn>
                <a:cxn ang="0">
                  <a:pos x="0" y="0"/>
                </a:cxn>
              </a:cxnLst>
              <a:rect l="0" t="0" r="r" b="b"/>
              <a:pathLst>
                <a:path w="958" h="72">
                  <a:moveTo>
                    <a:pt x="0" y="0"/>
                  </a:moveTo>
                  <a:lnTo>
                    <a:pt x="958" y="43"/>
                  </a:lnTo>
                  <a:lnTo>
                    <a:pt x="958" y="58"/>
                  </a:lnTo>
                  <a:lnTo>
                    <a:pt x="958" y="72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9072" name="Freeform 16"/>
            <p:cNvSpPr>
              <a:spLocks/>
            </p:cNvSpPr>
            <p:nvPr/>
          </p:nvSpPr>
          <p:spPr bwMode="auto">
            <a:xfrm>
              <a:off x="3013" y="2596"/>
              <a:ext cx="1230" cy="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8" y="14"/>
                </a:cxn>
                <a:cxn ang="0">
                  <a:pos x="958" y="29"/>
                </a:cxn>
                <a:cxn ang="0">
                  <a:pos x="958" y="43"/>
                </a:cxn>
                <a:cxn ang="0">
                  <a:pos x="0" y="0"/>
                </a:cxn>
              </a:cxnLst>
              <a:rect l="0" t="0" r="r" b="b"/>
              <a:pathLst>
                <a:path w="958" h="43">
                  <a:moveTo>
                    <a:pt x="0" y="0"/>
                  </a:moveTo>
                  <a:lnTo>
                    <a:pt x="958" y="14"/>
                  </a:lnTo>
                  <a:lnTo>
                    <a:pt x="958" y="29"/>
                  </a:lnTo>
                  <a:lnTo>
                    <a:pt x="958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9F"/>
            </a:solidFill>
            <a:ln w="12700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9073" name="Freeform 17"/>
            <p:cNvSpPr>
              <a:spLocks/>
            </p:cNvSpPr>
            <p:nvPr/>
          </p:nvSpPr>
          <p:spPr bwMode="auto">
            <a:xfrm>
              <a:off x="3013" y="2596"/>
              <a:ext cx="1230" cy="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8" y="14"/>
                </a:cxn>
                <a:cxn ang="0">
                  <a:pos x="958" y="29"/>
                </a:cxn>
                <a:cxn ang="0">
                  <a:pos x="958" y="43"/>
                </a:cxn>
                <a:cxn ang="0">
                  <a:pos x="0" y="0"/>
                </a:cxn>
              </a:cxnLst>
              <a:rect l="0" t="0" r="r" b="b"/>
              <a:pathLst>
                <a:path w="958" h="43">
                  <a:moveTo>
                    <a:pt x="0" y="0"/>
                  </a:moveTo>
                  <a:lnTo>
                    <a:pt x="958" y="14"/>
                  </a:lnTo>
                  <a:lnTo>
                    <a:pt x="958" y="29"/>
                  </a:lnTo>
                  <a:lnTo>
                    <a:pt x="958" y="43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9074" name="Freeform 18"/>
            <p:cNvSpPr>
              <a:spLocks/>
            </p:cNvSpPr>
            <p:nvPr/>
          </p:nvSpPr>
          <p:spPr bwMode="auto">
            <a:xfrm>
              <a:off x="3013" y="2596"/>
              <a:ext cx="1230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8" y="0"/>
                </a:cxn>
                <a:cxn ang="0">
                  <a:pos x="958" y="14"/>
                </a:cxn>
                <a:cxn ang="0">
                  <a:pos x="0" y="0"/>
                </a:cxn>
              </a:cxnLst>
              <a:rect l="0" t="0" r="r" b="b"/>
              <a:pathLst>
                <a:path w="958" h="14">
                  <a:moveTo>
                    <a:pt x="0" y="0"/>
                  </a:moveTo>
                  <a:lnTo>
                    <a:pt x="958" y="0"/>
                  </a:lnTo>
                  <a:lnTo>
                    <a:pt x="958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 w="12700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9075" name="Freeform 19"/>
            <p:cNvSpPr>
              <a:spLocks/>
            </p:cNvSpPr>
            <p:nvPr/>
          </p:nvSpPr>
          <p:spPr bwMode="auto">
            <a:xfrm>
              <a:off x="3013" y="2596"/>
              <a:ext cx="1230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8" y="0"/>
                </a:cxn>
                <a:cxn ang="0">
                  <a:pos x="958" y="14"/>
                </a:cxn>
                <a:cxn ang="0">
                  <a:pos x="0" y="0"/>
                </a:cxn>
              </a:cxnLst>
              <a:rect l="0" t="0" r="r" b="b"/>
              <a:pathLst>
                <a:path w="958" h="14">
                  <a:moveTo>
                    <a:pt x="0" y="0"/>
                  </a:moveTo>
                  <a:lnTo>
                    <a:pt x="958" y="0"/>
                  </a:lnTo>
                  <a:lnTo>
                    <a:pt x="958" y="14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9076" name="Freeform 20"/>
            <p:cNvSpPr>
              <a:spLocks noEditPoints="1"/>
            </p:cNvSpPr>
            <p:nvPr/>
          </p:nvSpPr>
          <p:spPr bwMode="auto">
            <a:xfrm>
              <a:off x="612" y="1194"/>
              <a:ext cx="4431" cy="2369"/>
            </a:xfrm>
            <a:custGeom>
              <a:avLst/>
              <a:gdLst/>
              <a:ahLst/>
              <a:cxnLst>
                <a:cxn ang="0">
                  <a:pos x="2621" y="653"/>
                </a:cxn>
                <a:cxn ang="0">
                  <a:pos x="2621" y="646"/>
                </a:cxn>
                <a:cxn ang="0">
                  <a:pos x="3449" y="646"/>
                </a:cxn>
                <a:cxn ang="0">
                  <a:pos x="2367" y="327"/>
                </a:cxn>
                <a:cxn ang="0">
                  <a:pos x="3449" y="327"/>
                </a:cxn>
                <a:cxn ang="0">
                  <a:pos x="1925" y="123"/>
                </a:cxn>
                <a:cxn ang="0">
                  <a:pos x="1925" y="0"/>
                </a:cxn>
                <a:cxn ang="0">
                  <a:pos x="3449" y="0"/>
                </a:cxn>
                <a:cxn ang="0">
                  <a:pos x="1097" y="1598"/>
                </a:cxn>
                <a:cxn ang="0">
                  <a:pos x="1097" y="1598"/>
                </a:cxn>
                <a:cxn ang="0">
                  <a:pos x="0" y="1598"/>
                </a:cxn>
                <a:cxn ang="0">
                  <a:pos x="2826" y="1024"/>
                </a:cxn>
                <a:cxn ang="0">
                  <a:pos x="2826" y="1620"/>
                </a:cxn>
                <a:cxn ang="0">
                  <a:pos x="3449" y="1620"/>
                </a:cxn>
                <a:cxn ang="0">
                  <a:pos x="2826" y="988"/>
                </a:cxn>
                <a:cxn ang="0">
                  <a:pos x="2826" y="1293"/>
                </a:cxn>
                <a:cxn ang="0">
                  <a:pos x="3449" y="1293"/>
                </a:cxn>
                <a:cxn ang="0">
                  <a:pos x="2826" y="973"/>
                </a:cxn>
                <a:cxn ang="0">
                  <a:pos x="2826" y="973"/>
                </a:cxn>
                <a:cxn ang="0">
                  <a:pos x="3449" y="973"/>
                </a:cxn>
              </a:cxnLst>
              <a:rect l="0" t="0" r="r" b="b"/>
              <a:pathLst>
                <a:path w="3449" h="1620">
                  <a:moveTo>
                    <a:pt x="2621" y="653"/>
                  </a:moveTo>
                  <a:lnTo>
                    <a:pt x="2621" y="646"/>
                  </a:lnTo>
                  <a:lnTo>
                    <a:pt x="3449" y="646"/>
                  </a:lnTo>
                  <a:moveTo>
                    <a:pt x="2367" y="327"/>
                  </a:moveTo>
                  <a:lnTo>
                    <a:pt x="3449" y="327"/>
                  </a:lnTo>
                  <a:moveTo>
                    <a:pt x="1925" y="123"/>
                  </a:moveTo>
                  <a:lnTo>
                    <a:pt x="1925" y="0"/>
                  </a:lnTo>
                  <a:lnTo>
                    <a:pt x="3449" y="0"/>
                  </a:lnTo>
                  <a:moveTo>
                    <a:pt x="1097" y="1598"/>
                  </a:moveTo>
                  <a:lnTo>
                    <a:pt x="1097" y="1598"/>
                  </a:lnTo>
                  <a:lnTo>
                    <a:pt x="0" y="1598"/>
                  </a:lnTo>
                  <a:moveTo>
                    <a:pt x="2826" y="1024"/>
                  </a:moveTo>
                  <a:lnTo>
                    <a:pt x="2826" y="1620"/>
                  </a:lnTo>
                  <a:lnTo>
                    <a:pt x="3449" y="1620"/>
                  </a:lnTo>
                  <a:moveTo>
                    <a:pt x="2826" y="988"/>
                  </a:moveTo>
                  <a:lnTo>
                    <a:pt x="2826" y="1293"/>
                  </a:lnTo>
                  <a:lnTo>
                    <a:pt x="3449" y="1293"/>
                  </a:lnTo>
                  <a:moveTo>
                    <a:pt x="2826" y="973"/>
                  </a:moveTo>
                  <a:lnTo>
                    <a:pt x="2826" y="973"/>
                  </a:lnTo>
                  <a:lnTo>
                    <a:pt x="3449" y="973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29077" name="Rectangle 21"/>
            <p:cNvSpPr>
              <a:spLocks noChangeArrowheads="1"/>
            </p:cNvSpPr>
            <p:nvPr/>
          </p:nvSpPr>
          <p:spPr bwMode="auto">
            <a:xfrm>
              <a:off x="4808" y="2024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429078" name="Rectangle 22"/>
            <p:cNvSpPr>
              <a:spLocks noChangeArrowheads="1"/>
            </p:cNvSpPr>
            <p:nvPr/>
          </p:nvSpPr>
          <p:spPr bwMode="auto">
            <a:xfrm>
              <a:off x="4902" y="1501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3%</a:t>
              </a:r>
            </a:p>
          </p:txBody>
        </p:sp>
        <p:sp>
          <p:nvSpPr>
            <p:cNvPr id="429079" name="Rectangle 23"/>
            <p:cNvSpPr>
              <a:spLocks noChangeArrowheads="1"/>
            </p:cNvSpPr>
            <p:nvPr/>
          </p:nvSpPr>
          <p:spPr bwMode="auto">
            <a:xfrm>
              <a:off x="4863" y="1026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14%</a:t>
              </a:r>
            </a:p>
          </p:txBody>
        </p:sp>
        <p:sp>
          <p:nvSpPr>
            <p:cNvPr id="429080" name="Rectangle 24"/>
            <p:cNvSpPr>
              <a:spLocks noChangeArrowheads="1"/>
            </p:cNvSpPr>
            <p:nvPr/>
          </p:nvSpPr>
          <p:spPr bwMode="auto">
            <a:xfrm>
              <a:off x="599" y="3385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70%</a:t>
              </a:r>
            </a:p>
          </p:txBody>
        </p:sp>
        <p:sp>
          <p:nvSpPr>
            <p:cNvPr id="429081" name="Rectangle 25"/>
            <p:cNvSpPr>
              <a:spLocks noChangeArrowheads="1"/>
            </p:cNvSpPr>
            <p:nvPr/>
          </p:nvSpPr>
          <p:spPr bwMode="auto">
            <a:xfrm>
              <a:off x="4902" y="3403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</a:p>
          </p:txBody>
        </p:sp>
        <p:sp>
          <p:nvSpPr>
            <p:cNvPr id="429082" name="Rectangle 26"/>
            <p:cNvSpPr>
              <a:spLocks noChangeArrowheads="1"/>
            </p:cNvSpPr>
            <p:nvPr/>
          </p:nvSpPr>
          <p:spPr bwMode="auto">
            <a:xfrm>
              <a:off x="4902" y="2924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0%</a:t>
              </a:r>
            </a:p>
          </p:txBody>
        </p:sp>
        <p:sp>
          <p:nvSpPr>
            <p:cNvPr id="429083" name="Rectangle 27"/>
            <p:cNvSpPr>
              <a:spLocks noChangeArrowheads="1"/>
            </p:cNvSpPr>
            <p:nvPr/>
          </p:nvSpPr>
          <p:spPr bwMode="auto">
            <a:xfrm>
              <a:off x="4902" y="2456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0%</a:t>
              </a:r>
            </a:p>
          </p:txBody>
        </p:sp>
        <p:sp>
          <p:nvSpPr>
            <p:cNvPr id="429084" name="Rectangle 28"/>
            <p:cNvSpPr>
              <a:spLocks noChangeArrowheads="1"/>
            </p:cNvSpPr>
            <p:nvPr/>
          </p:nvSpPr>
          <p:spPr bwMode="auto">
            <a:xfrm>
              <a:off x="4402" y="1842"/>
              <a:ext cx="64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Lectores</a:t>
              </a:r>
            </a:p>
          </p:txBody>
        </p:sp>
        <p:sp>
          <p:nvSpPr>
            <p:cNvPr id="429085" name="Rectangle 29"/>
            <p:cNvSpPr>
              <a:spLocks noChangeArrowheads="1"/>
            </p:cNvSpPr>
            <p:nvPr/>
          </p:nvSpPr>
          <p:spPr bwMode="auto">
            <a:xfrm>
              <a:off x="4502" y="1267"/>
              <a:ext cx="58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Indiferente</a:t>
              </a:r>
            </a:p>
          </p:txBody>
        </p:sp>
        <p:sp>
          <p:nvSpPr>
            <p:cNvPr id="429086" name="Rectangle 30"/>
            <p:cNvSpPr>
              <a:spLocks noChangeArrowheads="1"/>
            </p:cNvSpPr>
            <p:nvPr/>
          </p:nvSpPr>
          <p:spPr bwMode="auto">
            <a:xfrm>
              <a:off x="4271" y="799"/>
              <a:ext cx="81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XXI</a:t>
              </a:r>
            </a:p>
          </p:txBody>
        </p:sp>
        <p:sp>
          <p:nvSpPr>
            <p:cNvPr id="429087" name="Rectangle 31"/>
            <p:cNvSpPr>
              <a:spLocks noChangeArrowheads="1"/>
            </p:cNvSpPr>
            <p:nvPr/>
          </p:nvSpPr>
          <p:spPr bwMode="auto">
            <a:xfrm>
              <a:off x="569" y="3179"/>
              <a:ext cx="4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</a:p>
          </p:txBody>
        </p:sp>
        <p:sp>
          <p:nvSpPr>
            <p:cNvPr id="429088" name="Rectangle 32"/>
            <p:cNvSpPr>
              <a:spLocks noChangeArrowheads="1"/>
            </p:cNvSpPr>
            <p:nvPr/>
          </p:nvSpPr>
          <p:spPr bwMode="auto">
            <a:xfrm>
              <a:off x="4389" y="3205"/>
              <a:ext cx="68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</a:p>
          </p:txBody>
        </p:sp>
        <p:sp>
          <p:nvSpPr>
            <p:cNvPr id="429089" name="Rectangle 33"/>
            <p:cNvSpPr>
              <a:spLocks noChangeArrowheads="1"/>
            </p:cNvSpPr>
            <p:nvPr/>
          </p:nvSpPr>
          <p:spPr bwMode="auto">
            <a:xfrm>
              <a:off x="4916" y="2752"/>
              <a:ext cx="14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</a:p>
          </p:txBody>
        </p:sp>
        <p:sp>
          <p:nvSpPr>
            <p:cNvPr id="429090" name="Rectangle 34"/>
            <p:cNvSpPr>
              <a:spLocks noChangeArrowheads="1"/>
            </p:cNvSpPr>
            <p:nvPr/>
          </p:nvSpPr>
          <p:spPr bwMode="auto">
            <a:xfrm>
              <a:off x="4511" y="2222"/>
              <a:ext cx="54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</a:p>
          </p:txBody>
        </p:sp>
      </p:grpSp>
      <p:sp>
        <p:nvSpPr>
          <p:cNvPr id="429091" name="Text Box 35"/>
          <p:cNvSpPr txBox="1">
            <a:spLocks noChangeArrowheads="1"/>
          </p:cNvSpPr>
          <p:nvPr/>
        </p:nvSpPr>
        <p:spPr bwMode="auto">
          <a:xfrm>
            <a:off x="982663" y="6092825"/>
            <a:ext cx="1841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29092" name="Text Box 36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pic>
        <p:nvPicPr>
          <p:cNvPr id="429093" name="Picture 3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9162A-939B-44FD-94E2-2F47C4CD57F5}" type="slidenum">
              <a:rPr lang="en-US"/>
              <a:pPr/>
              <a:t>28</a:t>
            </a:fld>
            <a:endParaRPr lang="en-US"/>
          </a:p>
        </p:txBody>
      </p:sp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527050"/>
          </a:xfrm>
        </p:spPr>
        <p:txBody>
          <a:bodyPr/>
          <a:lstStyle/>
          <a:p>
            <a:pPr algn="l"/>
            <a:r>
              <a:rPr lang="es-ES" sz="2800" b="1">
                <a:effectLst/>
                <a:latin typeface="Lucida Sans Unicode" pitchFamily="34" charset="0"/>
              </a:rPr>
              <a:t>Comparación entre Revistas</a:t>
            </a:r>
          </a:p>
        </p:txBody>
      </p:sp>
      <p:sp>
        <p:nvSpPr>
          <p:cNvPr id="430083" name="Rectangle 3"/>
          <p:cNvSpPr>
            <a:spLocks noChangeArrowheads="1"/>
          </p:cNvSpPr>
          <p:nvPr/>
        </p:nvSpPr>
        <p:spPr bwMode="auto">
          <a:xfrm>
            <a:off x="611188" y="836613"/>
            <a:ext cx="36433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Revista con Mejor Cancionero</a:t>
            </a:r>
          </a:p>
        </p:txBody>
      </p:sp>
      <p:grpSp>
        <p:nvGrpSpPr>
          <p:cNvPr id="430084" name="Group 4"/>
          <p:cNvGrpSpPr>
            <a:grpSpLocks/>
          </p:cNvGrpSpPr>
          <p:nvPr/>
        </p:nvGrpSpPr>
        <p:grpSpPr bwMode="auto">
          <a:xfrm>
            <a:off x="1258888" y="1993900"/>
            <a:ext cx="6267450" cy="3740150"/>
            <a:chOff x="793" y="1256"/>
            <a:chExt cx="3948" cy="2356"/>
          </a:xfrm>
        </p:grpSpPr>
        <p:sp>
          <p:nvSpPr>
            <p:cNvPr id="430085" name="Freeform 5"/>
            <p:cNvSpPr>
              <a:spLocks/>
            </p:cNvSpPr>
            <p:nvPr/>
          </p:nvSpPr>
          <p:spPr bwMode="auto">
            <a:xfrm>
              <a:off x="2606" y="1799"/>
              <a:ext cx="1007" cy="722"/>
            </a:xfrm>
            <a:custGeom>
              <a:avLst/>
              <a:gdLst/>
              <a:ahLst/>
              <a:cxnLst>
                <a:cxn ang="0">
                  <a:pos x="0" y="536"/>
                </a:cxn>
                <a:cxn ang="0">
                  <a:pos x="597" y="0"/>
                </a:cxn>
                <a:cxn ang="0">
                  <a:pos x="604" y="7"/>
                </a:cxn>
                <a:cxn ang="0">
                  <a:pos x="617" y="21"/>
                </a:cxn>
                <a:cxn ang="0">
                  <a:pos x="624" y="28"/>
                </a:cxn>
                <a:cxn ang="0">
                  <a:pos x="631" y="42"/>
                </a:cxn>
                <a:cxn ang="0">
                  <a:pos x="645" y="48"/>
                </a:cxn>
                <a:cxn ang="0">
                  <a:pos x="652" y="62"/>
                </a:cxn>
                <a:cxn ang="0">
                  <a:pos x="659" y="76"/>
                </a:cxn>
                <a:cxn ang="0">
                  <a:pos x="665" y="83"/>
                </a:cxn>
                <a:cxn ang="0">
                  <a:pos x="672" y="96"/>
                </a:cxn>
                <a:cxn ang="0">
                  <a:pos x="679" y="110"/>
                </a:cxn>
                <a:cxn ang="0">
                  <a:pos x="686" y="124"/>
                </a:cxn>
                <a:cxn ang="0">
                  <a:pos x="700" y="131"/>
                </a:cxn>
                <a:cxn ang="0">
                  <a:pos x="707" y="144"/>
                </a:cxn>
                <a:cxn ang="0">
                  <a:pos x="714" y="158"/>
                </a:cxn>
                <a:cxn ang="0">
                  <a:pos x="714" y="172"/>
                </a:cxn>
                <a:cxn ang="0">
                  <a:pos x="720" y="186"/>
                </a:cxn>
                <a:cxn ang="0">
                  <a:pos x="727" y="199"/>
                </a:cxn>
                <a:cxn ang="0">
                  <a:pos x="734" y="206"/>
                </a:cxn>
                <a:cxn ang="0">
                  <a:pos x="741" y="220"/>
                </a:cxn>
                <a:cxn ang="0">
                  <a:pos x="748" y="234"/>
                </a:cxn>
                <a:cxn ang="0">
                  <a:pos x="748" y="247"/>
                </a:cxn>
                <a:cxn ang="0">
                  <a:pos x="755" y="261"/>
                </a:cxn>
                <a:cxn ang="0">
                  <a:pos x="762" y="275"/>
                </a:cxn>
                <a:cxn ang="0">
                  <a:pos x="768" y="289"/>
                </a:cxn>
                <a:cxn ang="0">
                  <a:pos x="768" y="302"/>
                </a:cxn>
                <a:cxn ang="0">
                  <a:pos x="775" y="316"/>
                </a:cxn>
                <a:cxn ang="0">
                  <a:pos x="775" y="330"/>
                </a:cxn>
                <a:cxn ang="0">
                  <a:pos x="782" y="343"/>
                </a:cxn>
                <a:cxn ang="0">
                  <a:pos x="782" y="357"/>
                </a:cxn>
                <a:cxn ang="0">
                  <a:pos x="789" y="371"/>
                </a:cxn>
                <a:cxn ang="0">
                  <a:pos x="789" y="385"/>
                </a:cxn>
                <a:cxn ang="0">
                  <a:pos x="796" y="398"/>
                </a:cxn>
                <a:cxn ang="0">
                  <a:pos x="796" y="412"/>
                </a:cxn>
                <a:cxn ang="0">
                  <a:pos x="796" y="426"/>
                </a:cxn>
                <a:cxn ang="0">
                  <a:pos x="796" y="440"/>
                </a:cxn>
                <a:cxn ang="0">
                  <a:pos x="803" y="453"/>
                </a:cxn>
                <a:cxn ang="0">
                  <a:pos x="803" y="467"/>
                </a:cxn>
                <a:cxn ang="0">
                  <a:pos x="803" y="481"/>
                </a:cxn>
                <a:cxn ang="0">
                  <a:pos x="803" y="494"/>
                </a:cxn>
                <a:cxn ang="0">
                  <a:pos x="803" y="508"/>
                </a:cxn>
                <a:cxn ang="0">
                  <a:pos x="803" y="522"/>
                </a:cxn>
                <a:cxn ang="0">
                  <a:pos x="803" y="536"/>
                </a:cxn>
                <a:cxn ang="0">
                  <a:pos x="0" y="536"/>
                </a:cxn>
              </a:cxnLst>
              <a:rect l="0" t="0" r="r" b="b"/>
              <a:pathLst>
                <a:path w="803" h="536">
                  <a:moveTo>
                    <a:pt x="0" y="536"/>
                  </a:moveTo>
                  <a:lnTo>
                    <a:pt x="597" y="0"/>
                  </a:lnTo>
                  <a:lnTo>
                    <a:pt x="604" y="7"/>
                  </a:lnTo>
                  <a:lnTo>
                    <a:pt x="617" y="21"/>
                  </a:lnTo>
                  <a:lnTo>
                    <a:pt x="624" y="28"/>
                  </a:lnTo>
                  <a:lnTo>
                    <a:pt x="631" y="42"/>
                  </a:lnTo>
                  <a:lnTo>
                    <a:pt x="645" y="48"/>
                  </a:lnTo>
                  <a:lnTo>
                    <a:pt x="652" y="62"/>
                  </a:lnTo>
                  <a:lnTo>
                    <a:pt x="659" y="76"/>
                  </a:lnTo>
                  <a:lnTo>
                    <a:pt x="665" y="83"/>
                  </a:lnTo>
                  <a:lnTo>
                    <a:pt x="672" y="96"/>
                  </a:lnTo>
                  <a:lnTo>
                    <a:pt x="679" y="110"/>
                  </a:lnTo>
                  <a:lnTo>
                    <a:pt x="686" y="124"/>
                  </a:lnTo>
                  <a:lnTo>
                    <a:pt x="700" y="131"/>
                  </a:lnTo>
                  <a:lnTo>
                    <a:pt x="707" y="144"/>
                  </a:lnTo>
                  <a:lnTo>
                    <a:pt x="714" y="158"/>
                  </a:lnTo>
                  <a:lnTo>
                    <a:pt x="714" y="172"/>
                  </a:lnTo>
                  <a:lnTo>
                    <a:pt x="720" y="186"/>
                  </a:lnTo>
                  <a:lnTo>
                    <a:pt x="727" y="199"/>
                  </a:lnTo>
                  <a:lnTo>
                    <a:pt x="734" y="206"/>
                  </a:lnTo>
                  <a:lnTo>
                    <a:pt x="741" y="220"/>
                  </a:lnTo>
                  <a:lnTo>
                    <a:pt x="748" y="234"/>
                  </a:lnTo>
                  <a:lnTo>
                    <a:pt x="748" y="247"/>
                  </a:lnTo>
                  <a:lnTo>
                    <a:pt x="755" y="261"/>
                  </a:lnTo>
                  <a:lnTo>
                    <a:pt x="762" y="275"/>
                  </a:lnTo>
                  <a:lnTo>
                    <a:pt x="768" y="289"/>
                  </a:lnTo>
                  <a:lnTo>
                    <a:pt x="768" y="302"/>
                  </a:lnTo>
                  <a:lnTo>
                    <a:pt x="775" y="316"/>
                  </a:lnTo>
                  <a:lnTo>
                    <a:pt x="775" y="330"/>
                  </a:lnTo>
                  <a:lnTo>
                    <a:pt x="782" y="343"/>
                  </a:lnTo>
                  <a:lnTo>
                    <a:pt x="782" y="357"/>
                  </a:lnTo>
                  <a:lnTo>
                    <a:pt x="789" y="371"/>
                  </a:lnTo>
                  <a:lnTo>
                    <a:pt x="789" y="385"/>
                  </a:lnTo>
                  <a:lnTo>
                    <a:pt x="796" y="398"/>
                  </a:lnTo>
                  <a:lnTo>
                    <a:pt x="796" y="412"/>
                  </a:lnTo>
                  <a:lnTo>
                    <a:pt x="796" y="426"/>
                  </a:lnTo>
                  <a:lnTo>
                    <a:pt x="796" y="440"/>
                  </a:lnTo>
                  <a:lnTo>
                    <a:pt x="803" y="453"/>
                  </a:lnTo>
                  <a:lnTo>
                    <a:pt x="803" y="467"/>
                  </a:lnTo>
                  <a:lnTo>
                    <a:pt x="803" y="481"/>
                  </a:lnTo>
                  <a:lnTo>
                    <a:pt x="803" y="494"/>
                  </a:lnTo>
                  <a:lnTo>
                    <a:pt x="803" y="508"/>
                  </a:lnTo>
                  <a:lnTo>
                    <a:pt x="803" y="522"/>
                  </a:lnTo>
                  <a:lnTo>
                    <a:pt x="803" y="536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0099CC"/>
            </a:solidFill>
            <a:ln w="11176">
              <a:solidFill>
                <a:srgbClr val="8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0086" name="Freeform 6"/>
            <p:cNvSpPr>
              <a:spLocks/>
            </p:cNvSpPr>
            <p:nvPr/>
          </p:nvSpPr>
          <p:spPr bwMode="auto">
            <a:xfrm>
              <a:off x="2606" y="1799"/>
              <a:ext cx="1007" cy="722"/>
            </a:xfrm>
            <a:custGeom>
              <a:avLst/>
              <a:gdLst/>
              <a:ahLst/>
              <a:cxnLst>
                <a:cxn ang="0">
                  <a:pos x="0" y="536"/>
                </a:cxn>
                <a:cxn ang="0">
                  <a:pos x="597" y="0"/>
                </a:cxn>
                <a:cxn ang="0">
                  <a:pos x="604" y="7"/>
                </a:cxn>
                <a:cxn ang="0">
                  <a:pos x="617" y="21"/>
                </a:cxn>
                <a:cxn ang="0">
                  <a:pos x="624" y="28"/>
                </a:cxn>
                <a:cxn ang="0">
                  <a:pos x="631" y="42"/>
                </a:cxn>
                <a:cxn ang="0">
                  <a:pos x="645" y="48"/>
                </a:cxn>
                <a:cxn ang="0">
                  <a:pos x="652" y="62"/>
                </a:cxn>
                <a:cxn ang="0">
                  <a:pos x="659" y="76"/>
                </a:cxn>
                <a:cxn ang="0">
                  <a:pos x="665" y="83"/>
                </a:cxn>
                <a:cxn ang="0">
                  <a:pos x="672" y="96"/>
                </a:cxn>
                <a:cxn ang="0">
                  <a:pos x="679" y="110"/>
                </a:cxn>
                <a:cxn ang="0">
                  <a:pos x="686" y="124"/>
                </a:cxn>
                <a:cxn ang="0">
                  <a:pos x="700" y="131"/>
                </a:cxn>
                <a:cxn ang="0">
                  <a:pos x="707" y="144"/>
                </a:cxn>
                <a:cxn ang="0">
                  <a:pos x="714" y="158"/>
                </a:cxn>
                <a:cxn ang="0">
                  <a:pos x="714" y="172"/>
                </a:cxn>
                <a:cxn ang="0">
                  <a:pos x="720" y="186"/>
                </a:cxn>
                <a:cxn ang="0">
                  <a:pos x="727" y="199"/>
                </a:cxn>
                <a:cxn ang="0">
                  <a:pos x="734" y="206"/>
                </a:cxn>
                <a:cxn ang="0">
                  <a:pos x="741" y="220"/>
                </a:cxn>
                <a:cxn ang="0">
                  <a:pos x="748" y="234"/>
                </a:cxn>
                <a:cxn ang="0">
                  <a:pos x="748" y="247"/>
                </a:cxn>
                <a:cxn ang="0">
                  <a:pos x="755" y="261"/>
                </a:cxn>
                <a:cxn ang="0">
                  <a:pos x="762" y="275"/>
                </a:cxn>
                <a:cxn ang="0">
                  <a:pos x="768" y="289"/>
                </a:cxn>
                <a:cxn ang="0">
                  <a:pos x="768" y="302"/>
                </a:cxn>
                <a:cxn ang="0">
                  <a:pos x="775" y="316"/>
                </a:cxn>
                <a:cxn ang="0">
                  <a:pos x="775" y="330"/>
                </a:cxn>
                <a:cxn ang="0">
                  <a:pos x="782" y="343"/>
                </a:cxn>
                <a:cxn ang="0">
                  <a:pos x="782" y="357"/>
                </a:cxn>
                <a:cxn ang="0">
                  <a:pos x="789" y="371"/>
                </a:cxn>
                <a:cxn ang="0">
                  <a:pos x="789" y="385"/>
                </a:cxn>
                <a:cxn ang="0">
                  <a:pos x="796" y="398"/>
                </a:cxn>
                <a:cxn ang="0">
                  <a:pos x="796" y="412"/>
                </a:cxn>
                <a:cxn ang="0">
                  <a:pos x="796" y="426"/>
                </a:cxn>
                <a:cxn ang="0">
                  <a:pos x="796" y="440"/>
                </a:cxn>
                <a:cxn ang="0">
                  <a:pos x="803" y="453"/>
                </a:cxn>
                <a:cxn ang="0">
                  <a:pos x="803" y="467"/>
                </a:cxn>
                <a:cxn ang="0">
                  <a:pos x="803" y="481"/>
                </a:cxn>
                <a:cxn ang="0">
                  <a:pos x="803" y="494"/>
                </a:cxn>
                <a:cxn ang="0">
                  <a:pos x="803" y="508"/>
                </a:cxn>
                <a:cxn ang="0">
                  <a:pos x="803" y="522"/>
                </a:cxn>
                <a:cxn ang="0">
                  <a:pos x="803" y="536"/>
                </a:cxn>
                <a:cxn ang="0">
                  <a:pos x="0" y="536"/>
                </a:cxn>
              </a:cxnLst>
              <a:rect l="0" t="0" r="r" b="b"/>
              <a:pathLst>
                <a:path w="803" h="536">
                  <a:moveTo>
                    <a:pt x="0" y="536"/>
                  </a:moveTo>
                  <a:lnTo>
                    <a:pt x="597" y="0"/>
                  </a:lnTo>
                  <a:lnTo>
                    <a:pt x="604" y="7"/>
                  </a:lnTo>
                  <a:lnTo>
                    <a:pt x="617" y="21"/>
                  </a:lnTo>
                  <a:lnTo>
                    <a:pt x="624" y="28"/>
                  </a:lnTo>
                  <a:lnTo>
                    <a:pt x="631" y="42"/>
                  </a:lnTo>
                  <a:lnTo>
                    <a:pt x="645" y="48"/>
                  </a:lnTo>
                  <a:lnTo>
                    <a:pt x="652" y="62"/>
                  </a:lnTo>
                  <a:lnTo>
                    <a:pt x="659" y="76"/>
                  </a:lnTo>
                  <a:lnTo>
                    <a:pt x="665" y="83"/>
                  </a:lnTo>
                  <a:lnTo>
                    <a:pt x="672" y="96"/>
                  </a:lnTo>
                  <a:lnTo>
                    <a:pt x="679" y="110"/>
                  </a:lnTo>
                  <a:lnTo>
                    <a:pt x="686" y="124"/>
                  </a:lnTo>
                  <a:lnTo>
                    <a:pt x="700" y="131"/>
                  </a:lnTo>
                  <a:lnTo>
                    <a:pt x="707" y="144"/>
                  </a:lnTo>
                  <a:lnTo>
                    <a:pt x="714" y="158"/>
                  </a:lnTo>
                  <a:lnTo>
                    <a:pt x="714" y="172"/>
                  </a:lnTo>
                  <a:lnTo>
                    <a:pt x="720" y="186"/>
                  </a:lnTo>
                  <a:lnTo>
                    <a:pt x="727" y="199"/>
                  </a:lnTo>
                  <a:lnTo>
                    <a:pt x="734" y="206"/>
                  </a:lnTo>
                  <a:lnTo>
                    <a:pt x="741" y="220"/>
                  </a:lnTo>
                  <a:lnTo>
                    <a:pt x="748" y="234"/>
                  </a:lnTo>
                  <a:lnTo>
                    <a:pt x="748" y="247"/>
                  </a:lnTo>
                  <a:lnTo>
                    <a:pt x="755" y="261"/>
                  </a:lnTo>
                  <a:lnTo>
                    <a:pt x="762" y="275"/>
                  </a:lnTo>
                  <a:lnTo>
                    <a:pt x="768" y="289"/>
                  </a:lnTo>
                  <a:lnTo>
                    <a:pt x="768" y="302"/>
                  </a:lnTo>
                  <a:lnTo>
                    <a:pt x="775" y="316"/>
                  </a:lnTo>
                  <a:lnTo>
                    <a:pt x="775" y="330"/>
                  </a:lnTo>
                  <a:lnTo>
                    <a:pt x="782" y="343"/>
                  </a:lnTo>
                  <a:lnTo>
                    <a:pt x="782" y="357"/>
                  </a:lnTo>
                  <a:lnTo>
                    <a:pt x="789" y="371"/>
                  </a:lnTo>
                  <a:lnTo>
                    <a:pt x="789" y="385"/>
                  </a:lnTo>
                  <a:lnTo>
                    <a:pt x="796" y="398"/>
                  </a:lnTo>
                  <a:lnTo>
                    <a:pt x="796" y="412"/>
                  </a:lnTo>
                  <a:lnTo>
                    <a:pt x="796" y="426"/>
                  </a:lnTo>
                  <a:lnTo>
                    <a:pt x="796" y="440"/>
                  </a:lnTo>
                  <a:lnTo>
                    <a:pt x="803" y="453"/>
                  </a:lnTo>
                  <a:lnTo>
                    <a:pt x="803" y="467"/>
                  </a:lnTo>
                  <a:lnTo>
                    <a:pt x="803" y="481"/>
                  </a:lnTo>
                  <a:lnTo>
                    <a:pt x="803" y="494"/>
                  </a:lnTo>
                  <a:lnTo>
                    <a:pt x="803" y="508"/>
                  </a:lnTo>
                  <a:lnTo>
                    <a:pt x="803" y="522"/>
                  </a:lnTo>
                  <a:lnTo>
                    <a:pt x="803" y="536"/>
                  </a:lnTo>
                  <a:lnTo>
                    <a:pt x="0" y="536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0087" name="Freeform 7"/>
            <p:cNvSpPr>
              <a:spLocks/>
            </p:cNvSpPr>
            <p:nvPr/>
          </p:nvSpPr>
          <p:spPr bwMode="auto">
            <a:xfrm>
              <a:off x="2606" y="1494"/>
              <a:ext cx="749" cy="1027"/>
            </a:xfrm>
            <a:custGeom>
              <a:avLst/>
              <a:gdLst/>
              <a:ahLst/>
              <a:cxnLst>
                <a:cxn ang="0">
                  <a:pos x="597" y="226"/>
                </a:cxn>
                <a:cxn ang="0">
                  <a:pos x="590" y="213"/>
                </a:cxn>
                <a:cxn ang="0">
                  <a:pos x="576" y="199"/>
                </a:cxn>
                <a:cxn ang="0">
                  <a:pos x="569" y="192"/>
                </a:cxn>
                <a:cxn ang="0">
                  <a:pos x="556" y="185"/>
                </a:cxn>
                <a:cxn ang="0">
                  <a:pos x="549" y="171"/>
                </a:cxn>
                <a:cxn ang="0">
                  <a:pos x="535" y="165"/>
                </a:cxn>
                <a:cxn ang="0">
                  <a:pos x="528" y="151"/>
                </a:cxn>
                <a:cxn ang="0">
                  <a:pos x="515" y="144"/>
                </a:cxn>
                <a:cxn ang="0">
                  <a:pos x="508" y="137"/>
                </a:cxn>
                <a:cxn ang="0">
                  <a:pos x="494" y="123"/>
                </a:cxn>
                <a:cxn ang="0">
                  <a:pos x="480" y="117"/>
                </a:cxn>
                <a:cxn ang="0">
                  <a:pos x="473" y="110"/>
                </a:cxn>
                <a:cxn ang="0">
                  <a:pos x="460" y="103"/>
                </a:cxn>
                <a:cxn ang="0">
                  <a:pos x="446" y="96"/>
                </a:cxn>
                <a:cxn ang="0">
                  <a:pos x="439" y="89"/>
                </a:cxn>
                <a:cxn ang="0">
                  <a:pos x="425" y="75"/>
                </a:cxn>
                <a:cxn ang="0">
                  <a:pos x="412" y="68"/>
                </a:cxn>
                <a:cxn ang="0">
                  <a:pos x="398" y="62"/>
                </a:cxn>
                <a:cxn ang="0">
                  <a:pos x="391" y="55"/>
                </a:cxn>
                <a:cxn ang="0">
                  <a:pos x="377" y="48"/>
                </a:cxn>
                <a:cxn ang="0">
                  <a:pos x="364" y="41"/>
                </a:cxn>
                <a:cxn ang="0">
                  <a:pos x="350" y="34"/>
                </a:cxn>
                <a:cxn ang="0">
                  <a:pos x="336" y="34"/>
                </a:cxn>
                <a:cxn ang="0">
                  <a:pos x="323" y="27"/>
                </a:cxn>
                <a:cxn ang="0">
                  <a:pos x="316" y="20"/>
                </a:cxn>
                <a:cxn ang="0">
                  <a:pos x="302" y="14"/>
                </a:cxn>
                <a:cxn ang="0">
                  <a:pos x="288" y="7"/>
                </a:cxn>
                <a:cxn ang="0">
                  <a:pos x="275" y="7"/>
                </a:cxn>
                <a:cxn ang="0">
                  <a:pos x="261" y="0"/>
                </a:cxn>
                <a:cxn ang="0">
                  <a:pos x="0" y="762"/>
                </a:cxn>
                <a:cxn ang="0">
                  <a:pos x="597" y="226"/>
                </a:cxn>
              </a:cxnLst>
              <a:rect l="0" t="0" r="r" b="b"/>
              <a:pathLst>
                <a:path w="597" h="762">
                  <a:moveTo>
                    <a:pt x="597" y="226"/>
                  </a:moveTo>
                  <a:lnTo>
                    <a:pt x="590" y="213"/>
                  </a:lnTo>
                  <a:lnTo>
                    <a:pt x="576" y="199"/>
                  </a:lnTo>
                  <a:lnTo>
                    <a:pt x="569" y="192"/>
                  </a:lnTo>
                  <a:lnTo>
                    <a:pt x="556" y="185"/>
                  </a:lnTo>
                  <a:lnTo>
                    <a:pt x="549" y="171"/>
                  </a:lnTo>
                  <a:lnTo>
                    <a:pt x="535" y="165"/>
                  </a:lnTo>
                  <a:lnTo>
                    <a:pt x="528" y="151"/>
                  </a:lnTo>
                  <a:lnTo>
                    <a:pt x="515" y="144"/>
                  </a:lnTo>
                  <a:lnTo>
                    <a:pt x="508" y="137"/>
                  </a:lnTo>
                  <a:lnTo>
                    <a:pt x="494" y="123"/>
                  </a:lnTo>
                  <a:lnTo>
                    <a:pt x="480" y="117"/>
                  </a:lnTo>
                  <a:lnTo>
                    <a:pt x="473" y="110"/>
                  </a:lnTo>
                  <a:lnTo>
                    <a:pt x="460" y="103"/>
                  </a:lnTo>
                  <a:lnTo>
                    <a:pt x="446" y="96"/>
                  </a:lnTo>
                  <a:lnTo>
                    <a:pt x="439" y="89"/>
                  </a:lnTo>
                  <a:lnTo>
                    <a:pt x="425" y="75"/>
                  </a:lnTo>
                  <a:lnTo>
                    <a:pt x="412" y="68"/>
                  </a:lnTo>
                  <a:lnTo>
                    <a:pt x="398" y="62"/>
                  </a:lnTo>
                  <a:lnTo>
                    <a:pt x="391" y="55"/>
                  </a:lnTo>
                  <a:lnTo>
                    <a:pt x="377" y="48"/>
                  </a:lnTo>
                  <a:lnTo>
                    <a:pt x="364" y="41"/>
                  </a:lnTo>
                  <a:lnTo>
                    <a:pt x="350" y="34"/>
                  </a:lnTo>
                  <a:lnTo>
                    <a:pt x="336" y="34"/>
                  </a:lnTo>
                  <a:lnTo>
                    <a:pt x="323" y="27"/>
                  </a:lnTo>
                  <a:lnTo>
                    <a:pt x="316" y="20"/>
                  </a:lnTo>
                  <a:lnTo>
                    <a:pt x="302" y="14"/>
                  </a:lnTo>
                  <a:lnTo>
                    <a:pt x="288" y="7"/>
                  </a:lnTo>
                  <a:lnTo>
                    <a:pt x="275" y="7"/>
                  </a:lnTo>
                  <a:lnTo>
                    <a:pt x="261" y="0"/>
                  </a:lnTo>
                  <a:lnTo>
                    <a:pt x="0" y="762"/>
                  </a:lnTo>
                  <a:lnTo>
                    <a:pt x="597" y="226"/>
                  </a:lnTo>
                  <a:close/>
                </a:path>
              </a:pathLst>
            </a:custGeom>
            <a:solidFill>
              <a:srgbClr val="00CCFF"/>
            </a:solidFill>
            <a:ln w="11176">
              <a:solidFill>
                <a:srgbClr val="9B9BC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0088" name="Freeform 8"/>
            <p:cNvSpPr>
              <a:spLocks/>
            </p:cNvSpPr>
            <p:nvPr/>
          </p:nvSpPr>
          <p:spPr bwMode="auto">
            <a:xfrm>
              <a:off x="2606" y="1494"/>
              <a:ext cx="749" cy="1027"/>
            </a:xfrm>
            <a:custGeom>
              <a:avLst/>
              <a:gdLst/>
              <a:ahLst/>
              <a:cxnLst>
                <a:cxn ang="0">
                  <a:pos x="0" y="762"/>
                </a:cxn>
                <a:cxn ang="0">
                  <a:pos x="261" y="0"/>
                </a:cxn>
                <a:cxn ang="0">
                  <a:pos x="275" y="7"/>
                </a:cxn>
                <a:cxn ang="0">
                  <a:pos x="288" y="7"/>
                </a:cxn>
                <a:cxn ang="0">
                  <a:pos x="302" y="14"/>
                </a:cxn>
                <a:cxn ang="0">
                  <a:pos x="316" y="20"/>
                </a:cxn>
                <a:cxn ang="0">
                  <a:pos x="323" y="27"/>
                </a:cxn>
                <a:cxn ang="0">
                  <a:pos x="336" y="34"/>
                </a:cxn>
                <a:cxn ang="0">
                  <a:pos x="350" y="34"/>
                </a:cxn>
                <a:cxn ang="0">
                  <a:pos x="364" y="41"/>
                </a:cxn>
                <a:cxn ang="0">
                  <a:pos x="377" y="48"/>
                </a:cxn>
                <a:cxn ang="0">
                  <a:pos x="391" y="55"/>
                </a:cxn>
                <a:cxn ang="0">
                  <a:pos x="398" y="62"/>
                </a:cxn>
                <a:cxn ang="0">
                  <a:pos x="412" y="68"/>
                </a:cxn>
                <a:cxn ang="0">
                  <a:pos x="425" y="75"/>
                </a:cxn>
                <a:cxn ang="0">
                  <a:pos x="439" y="89"/>
                </a:cxn>
                <a:cxn ang="0">
                  <a:pos x="446" y="96"/>
                </a:cxn>
                <a:cxn ang="0">
                  <a:pos x="460" y="103"/>
                </a:cxn>
                <a:cxn ang="0">
                  <a:pos x="473" y="110"/>
                </a:cxn>
                <a:cxn ang="0">
                  <a:pos x="480" y="117"/>
                </a:cxn>
                <a:cxn ang="0">
                  <a:pos x="494" y="123"/>
                </a:cxn>
                <a:cxn ang="0">
                  <a:pos x="508" y="137"/>
                </a:cxn>
                <a:cxn ang="0">
                  <a:pos x="515" y="144"/>
                </a:cxn>
                <a:cxn ang="0">
                  <a:pos x="528" y="151"/>
                </a:cxn>
                <a:cxn ang="0">
                  <a:pos x="535" y="165"/>
                </a:cxn>
                <a:cxn ang="0">
                  <a:pos x="549" y="171"/>
                </a:cxn>
                <a:cxn ang="0">
                  <a:pos x="556" y="185"/>
                </a:cxn>
                <a:cxn ang="0">
                  <a:pos x="569" y="192"/>
                </a:cxn>
                <a:cxn ang="0">
                  <a:pos x="576" y="199"/>
                </a:cxn>
                <a:cxn ang="0">
                  <a:pos x="590" y="213"/>
                </a:cxn>
                <a:cxn ang="0">
                  <a:pos x="597" y="226"/>
                </a:cxn>
                <a:cxn ang="0">
                  <a:pos x="0" y="762"/>
                </a:cxn>
              </a:cxnLst>
              <a:rect l="0" t="0" r="r" b="b"/>
              <a:pathLst>
                <a:path w="597" h="762">
                  <a:moveTo>
                    <a:pt x="0" y="762"/>
                  </a:moveTo>
                  <a:lnTo>
                    <a:pt x="261" y="0"/>
                  </a:lnTo>
                  <a:lnTo>
                    <a:pt x="275" y="7"/>
                  </a:lnTo>
                  <a:lnTo>
                    <a:pt x="288" y="7"/>
                  </a:lnTo>
                  <a:lnTo>
                    <a:pt x="302" y="14"/>
                  </a:lnTo>
                  <a:lnTo>
                    <a:pt x="316" y="20"/>
                  </a:lnTo>
                  <a:lnTo>
                    <a:pt x="323" y="27"/>
                  </a:lnTo>
                  <a:lnTo>
                    <a:pt x="336" y="34"/>
                  </a:lnTo>
                  <a:lnTo>
                    <a:pt x="350" y="34"/>
                  </a:lnTo>
                  <a:lnTo>
                    <a:pt x="364" y="41"/>
                  </a:lnTo>
                  <a:lnTo>
                    <a:pt x="377" y="48"/>
                  </a:lnTo>
                  <a:lnTo>
                    <a:pt x="391" y="55"/>
                  </a:lnTo>
                  <a:lnTo>
                    <a:pt x="398" y="62"/>
                  </a:lnTo>
                  <a:lnTo>
                    <a:pt x="412" y="68"/>
                  </a:lnTo>
                  <a:lnTo>
                    <a:pt x="425" y="75"/>
                  </a:lnTo>
                  <a:lnTo>
                    <a:pt x="439" y="89"/>
                  </a:lnTo>
                  <a:lnTo>
                    <a:pt x="446" y="96"/>
                  </a:lnTo>
                  <a:lnTo>
                    <a:pt x="460" y="103"/>
                  </a:lnTo>
                  <a:lnTo>
                    <a:pt x="473" y="110"/>
                  </a:lnTo>
                  <a:lnTo>
                    <a:pt x="480" y="117"/>
                  </a:lnTo>
                  <a:lnTo>
                    <a:pt x="494" y="123"/>
                  </a:lnTo>
                  <a:lnTo>
                    <a:pt x="508" y="137"/>
                  </a:lnTo>
                  <a:lnTo>
                    <a:pt x="515" y="144"/>
                  </a:lnTo>
                  <a:lnTo>
                    <a:pt x="528" y="151"/>
                  </a:lnTo>
                  <a:lnTo>
                    <a:pt x="535" y="165"/>
                  </a:lnTo>
                  <a:lnTo>
                    <a:pt x="549" y="171"/>
                  </a:lnTo>
                  <a:lnTo>
                    <a:pt x="556" y="185"/>
                  </a:lnTo>
                  <a:lnTo>
                    <a:pt x="569" y="192"/>
                  </a:lnTo>
                  <a:lnTo>
                    <a:pt x="576" y="199"/>
                  </a:lnTo>
                  <a:lnTo>
                    <a:pt x="590" y="213"/>
                  </a:lnTo>
                  <a:lnTo>
                    <a:pt x="597" y="226"/>
                  </a:lnTo>
                  <a:lnTo>
                    <a:pt x="0" y="762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0089" name="Freeform 9"/>
            <p:cNvSpPr>
              <a:spLocks/>
            </p:cNvSpPr>
            <p:nvPr/>
          </p:nvSpPr>
          <p:spPr bwMode="auto">
            <a:xfrm>
              <a:off x="2177" y="1429"/>
              <a:ext cx="756" cy="1092"/>
            </a:xfrm>
            <a:custGeom>
              <a:avLst/>
              <a:gdLst/>
              <a:ahLst/>
              <a:cxnLst>
                <a:cxn ang="0">
                  <a:pos x="343" y="810"/>
                </a:cxn>
                <a:cxn ang="0">
                  <a:pos x="0" y="82"/>
                </a:cxn>
                <a:cxn ang="0">
                  <a:pos x="14" y="75"/>
                </a:cxn>
                <a:cxn ang="0">
                  <a:pos x="21" y="68"/>
                </a:cxn>
                <a:cxn ang="0">
                  <a:pos x="35" y="62"/>
                </a:cxn>
                <a:cxn ang="0">
                  <a:pos x="48" y="55"/>
                </a:cxn>
                <a:cxn ang="0">
                  <a:pos x="62" y="55"/>
                </a:cxn>
                <a:cxn ang="0">
                  <a:pos x="76" y="48"/>
                </a:cxn>
                <a:cxn ang="0">
                  <a:pos x="89" y="41"/>
                </a:cxn>
                <a:cxn ang="0">
                  <a:pos x="103" y="41"/>
                </a:cxn>
                <a:cxn ang="0">
                  <a:pos x="117" y="34"/>
                </a:cxn>
                <a:cxn ang="0">
                  <a:pos x="131" y="34"/>
                </a:cxn>
                <a:cxn ang="0">
                  <a:pos x="144" y="27"/>
                </a:cxn>
                <a:cxn ang="0">
                  <a:pos x="158" y="27"/>
                </a:cxn>
                <a:cxn ang="0">
                  <a:pos x="172" y="20"/>
                </a:cxn>
                <a:cxn ang="0">
                  <a:pos x="185" y="20"/>
                </a:cxn>
                <a:cxn ang="0">
                  <a:pos x="199" y="14"/>
                </a:cxn>
                <a:cxn ang="0">
                  <a:pos x="213" y="14"/>
                </a:cxn>
                <a:cxn ang="0">
                  <a:pos x="227" y="14"/>
                </a:cxn>
                <a:cxn ang="0">
                  <a:pos x="240" y="7"/>
                </a:cxn>
                <a:cxn ang="0">
                  <a:pos x="254" y="7"/>
                </a:cxn>
                <a:cxn ang="0">
                  <a:pos x="268" y="7"/>
                </a:cxn>
                <a:cxn ang="0">
                  <a:pos x="281" y="7"/>
                </a:cxn>
                <a:cxn ang="0">
                  <a:pos x="295" y="7"/>
                </a:cxn>
                <a:cxn ang="0">
                  <a:pos x="309" y="7"/>
                </a:cxn>
                <a:cxn ang="0">
                  <a:pos x="323" y="7"/>
                </a:cxn>
                <a:cxn ang="0">
                  <a:pos x="343" y="0"/>
                </a:cxn>
                <a:cxn ang="0">
                  <a:pos x="357" y="7"/>
                </a:cxn>
                <a:cxn ang="0">
                  <a:pos x="371" y="7"/>
                </a:cxn>
                <a:cxn ang="0">
                  <a:pos x="384" y="7"/>
                </a:cxn>
                <a:cxn ang="0">
                  <a:pos x="398" y="7"/>
                </a:cxn>
                <a:cxn ang="0">
                  <a:pos x="412" y="7"/>
                </a:cxn>
                <a:cxn ang="0">
                  <a:pos x="425" y="7"/>
                </a:cxn>
                <a:cxn ang="0">
                  <a:pos x="439" y="7"/>
                </a:cxn>
                <a:cxn ang="0">
                  <a:pos x="453" y="14"/>
                </a:cxn>
                <a:cxn ang="0">
                  <a:pos x="467" y="14"/>
                </a:cxn>
                <a:cxn ang="0">
                  <a:pos x="480" y="14"/>
                </a:cxn>
                <a:cxn ang="0">
                  <a:pos x="494" y="20"/>
                </a:cxn>
                <a:cxn ang="0">
                  <a:pos x="508" y="20"/>
                </a:cxn>
                <a:cxn ang="0">
                  <a:pos x="522" y="27"/>
                </a:cxn>
                <a:cxn ang="0">
                  <a:pos x="535" y="27"/>
                </a:cxn>
                <a:cxn ang="0">
                  <a:pos x="549" y="34"/>
                </a:cxn>
                <a:cxn ang="0">
                  <a:pos x="563" y="34"/>
                </a:cxn>
                <a:cxn ang="0">
                  <a:pos x="576" y="41"/>
                </a:cxn>
                <a:cxn ang="0">
                  <a:pos x="590" y="41"/>
                </a:cxn>
                <a:cxn ang="0">
                  <a:pos x="604" y="48"/>
                </a:cxn>
                <a:cxn ang="0">
                  <a:pos x="343" y="810"/>
                </a:cxn>
              </a:cxnLst>
              <a:rect l="0" t="0" r="r" b="b"/>
              <a:pathLst>
                <a:path w="604" h="810">
                  <a:moveTo>
                    <a:pt x="343" y="810"/>
                  </a:moveTo>
                  <a:lnTo>
                    <a:pt x="0" y="82"/>
                  </a:lnTo>
                  <a:lnTo>
                    <a:pt x="14" y="75"/>
                  </a:lnTo>
                  <a:lnTo>
                    <a:pt x="21" y="68"/>
                  </a:lnTo>
                  <a:lnTo>
                    <a:pt x="35" y="62"/>
                  </a:lnTo>
                  <a:lnTo>
                    <a:pt x="48" y="55"/>
                  </a:lnTo>
                  <a:lnTo>
                    <a:pt x="62" y="55"/>
                  </a:lnTo>
                  <a:lnTo>
                    <a:pt x="76" y="48"/>
                  </a:lnTo>
                  <a:lnTo>
                    <a:pt x="89" y="41"/>
                  </a:lnTo>
                  <a:lnTo>
                    <a:pt x="103" y="41"/>
                  </a:lnTo>
                  <a:lnTo>
                    <a:pt x="117" y="34"/>
                  </a:lnTo>
                  <a:lnTo>
                    <a:pt x="131" y="34"/>
                  </a:lnTo>
                  <a:lnTo>
                    <a:pt x="144" y="27"/>
                  </a:lnTo>
                  <a:lnTo>
                    <a:pt x="158" y="27"/>
                  </a:lnTo>
                  <a:lnTo>
                    <a:pt x="172" y="20"/>
                  </a:lnTo>
                  <a:lnTo>
                    <a:pt x="185" y="20"/>
                  </a:lnTo>
                  <a:lnTo>
                    <a:pt x="199" y="14"/>
                  </a:lnTo>
                  <a:lnTo>
                    <a:pt x="213" y="14"/>
                  </a:lnTo>
                  <a:lnTo>
                    <a:pt x="227" y="14"/>
                  </a:lnTo>
                  <a:lnTo>
                    <a:pt x="240" y="7"/>
                  </a:lnTo>
                  <a:lnTo>
                    <a:pt x="254" y="7"/>
                  </a:lnTo>
                  <a:lnTo>
                    <a:pt x="268" y="7"/>
                  </a:lnTo>
                  <a:lnTo>
                    <a:pt x="281" y="7"/>
                  </a:lnTo>
                  <a:lnTo>
                    <a:pt x="295" y="7"/>
                  </a:lnTo>
                  <a:lnTo>
                    <a:pt x="309" y="7"/>
                  </a:lnTo>
                  <a:lnTo>
                    <a:pt x="323" y="7"/>
                  </a:lnTo>
                  <a:lnTo>
                    <a:pt x="343" y="0"/>
                  </a:lnTo>
                  <a:lnTo>
                    <a:pt x="357" y="7"/>
                  </a:lnTo>
                  <a:lnTo>
                    <a:pt x="371" y="7"/>
                  </a:lnTo>
                  <a:lnTo>
                    <a:pt x="384" y="7"/>
                  </a:lnTo>
                  <a:lnTo>
                    <a:pt x="398" y="7"/>
                  </a:lnTo>
                  <a:lnTo>
                    <a:pt x="412" y="7"/>
                  </a:lnTo>
                  <a:lnTo>
                    <a:pt x="425" y="7"/>
                  </a:lnTo>
                  <a:lnTo>
                    <a:pt x="439" y="7"/>
                  </a:lnTo>
                  <a:lnTo>
                    <a:pt x="453" y="14"/>
                  </a:lnTo>
                  <a:lnTo>
                    <a:pt x="467" y="14"/>
                  </a:lnTo>
                  <a:lnTo>
                    <a:pt x="480" y="14"/>
                  </a:lnTo>
                  <a:lnTo>
                    <a:pt x="494" y="20"/>
                  </a:lnTo>
                  <a:lnTo>
                    <a:pt x="508" y="20"/>
                  </a:lnTo>
                  <a:lnTo>
                    <a:pt x="522" y="27"/>
                  </a:lnTo>
                  <a:lnTo>
                    <a:pt x="535" y="27"/>
                  </a:lnTo>
                  <a:lnTo>
                    <a:pt x="549" y="34"/>
                  </a:lnTo>
                  <a:lnTo>
                    <a:pt x="563" y="34"/>
                  </a:lnTo>
                  <a:lnTo>
                    <a:pt x="576" y="41"/>
                  </a:lnTo>
                  <a:lnTo>
                    <a:pt x="590" y="41"/>
                  </a:lnTo>
                  <a:lnTo>
                    <a:pt x="604" y="48"/>
                  </a:lnTo>
                  <a:lnTo>
                    <a:pt x="343" y="810"/>
                  </a:lnTo>
                  <a:close/>
                </a:path>
              </a:pathLst>
            </a:cu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1176">
              <a:solidFill>
                <a:srgbClr val="C5C5E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0090" name="Freeform 10"/>
            <p:cNvSpPr>
              <a:spLocks/>
            </p:cNvSpPr>
            <p:nvPr/>
          </p:nvSpPr>
          <p:spPr bwMode="auto">
            <a:xfrm>
              <a:off x="2177" y="1429"/>
              <a:ext cx="756" cy="1092"/>
            </a:xfrm>
            <a:custGeom>
              <a:avLst/>
              <a:gdLst/>
              <a:ahLst/>
              <a:cxnLst>
                <a:cxn ang="0">
                  <a:pos x="343" y="810"/>
                </a:cxn>
                <a:cxn ang="0">
                  <a:pos x="0" y="82"/>
                </a:cxn>
                <a:cxn ang="0">
                  <a:pos x="14" y="75"/>
                </a:cxn>
                <a:cxn ang="0">
                  <a:pos x="21" y="68"/>
                </a:cxn>
                <a:cxn ang="0">
                  <a:pos x="35" y="62"/>
                </a:cxn>
                <a:cxn ang="0">
                  <a:pos x="48" y="55"/>
                </a:cxn>
                <a:cxn ang="0">
                  <a:pos x="62" y="55"/>
                </a:cxn>
                <a:cxn ang="0">
                  <a:pos x="76" y="48"/>
                </a:cxn>
                <a:cxn ang="0">
                  <a:pos x="89" y="41"/>
                </a:cxn>
                <a:cxn ang="0">
                  <a:pos x="103" y="41"/>
                </a:cxn>
                <a:cxn ang="0">
                  <a:pos x="117" y="34"/>
                </a:cxn>
                <a:cxn ang="0">
                  <a:pos x="131" y="34"/>
                </a:cxn>
                <a:cxn ang="0">
                  <a:pos x="144" y="27"/>
                </a:cxn>
                <a:cxn ang="0">
                  <a:pos x="158" y="27"/>
                </a:cxn>
                <a:cxn ang="0">
                  <a:pos x="172" y="20"/>
                </a:cxn>
                <a:cxn ang="0">
                  <a:pos x="185" y="20"/>
                </a:cxn>
                <a:cxn ang="0">
                  <a:pos x="199" y="14"/>
                </a:cxn>
                <a:cxn ang="0">
                  <a:pos x="213" y="14"/>
                </a:cxn>
                <a:cxn ang="0">
                  <a:pos x="227" y="14"/>
                </a:cxn>
                <a:cxn ang="0">
                  <a:pos x="240" y="7"/>
                </a:cxn>
                <a:cxn ang="0">
                  <a:pos x="254" y="7"/>
                </a:cxn>
                <a:cxn ang="0">
                  <a:pos x="268" y="7"/>
                </a:cxn>
                <a:cxn ang="0">
                  <a:pos x="281" y="7"/>
                </a:cxn>
                <a:cxn ang="0">
                  <a:pos x="295" y="7"/>
                </a:cxn>
                <a:cxn ang="0">
                  <a:pos x="309" y="7"/>
                </a:cxn>
                <a:cxn ang="0">
                  <a:pos x="323" y="7"/>
                </a:cxn>
                <a:cxn ang="0">
                  <a:pos x="343" y="0"/>
                </a:cxn>
                <a:cxn ang="0">
                  <a:pos x="357" y="7"/>
                </a:cxn>
                <a:cxn ang="0">
                  <a:pos x="371" y="7"/>
                </a:cxn>
                <a:cxn ang="0">
                  <a:pos x="384" y="7"/>
                </a:cxn>
                <a:cxn ang="0">
                  <a:pos x="398" y="7"/>
                </a:cxn>
                <a:cxn ang="0">
                  <a:pos x="412" y="7"/>
                </a:cxn>
                <a:cxn ang="0">
                  <a:pos x="425" y="7"/>
                </a:cxn>
                <a:cxn ang="0">
                  <a:pos x="439" y="7"/>
                </a:cxn>
                <a:cxn ang="0">
                  <a:pos x="453" y="14"/>
                </a:cxn>
                <a:cxn ang="0">
                  <a:pos x="467" y="14"/>
                </a:cxn>
                <a:cxn ang="0">
                  <a:pos x="480" y="14"/>
                </a:cxn>
                <a:cxn ang="0">
                  <a:pos x="494" y="20"/>
                </a:cxn>
                <a:cxn ang="0">
                  <a:pos x="508" y="20"/>
                </a:cxn>
                <a:cxn ang="0">
                  <a:pos x="522" y="27"/>
                </a:cxn>
                <a:cxn ang="0">
                  <a:pos x="535" y="27"/>
                </a:cxn>
                <a:cxn ang="0">
                  <a:pos x="549" y="34"/>
                </a:cxn>
                <a:cxn ang="0">
                  <a:pos x="563" y="34"/>
                </a:cxn>
                <a:cxn ang="0">
                  <a:pos x="576" y="41"/>
                </a:cxn>
                <a:cxn ang="0">
                  <a:pos x="590" y="41"/>
                </a:cxn>
                <a:cxn ang="0">
                  <a:pos x="604" y="48"/>
                </a:cxn>
                <a:cxn ang="0">
                  <a:pos x="343" y="810"/>
                </a:cxn>
              </a:cxnLst>
              <a:rect l="0" t="0" r="r" b="b"/>
              <a:pathLst>
                <a:path w="604" h="810">
                  <a:moveTo>
                    <a:pt x="343" y="810"/>
                  </a:moveTo>
                  <a:lnTo>
                    <a:pt x="0" y="82"/>
                  </a:lnTo>
                  <a:lnTo>
                    <a:pt x="14" y="75"/>
                  </a:lnTo>
                  <a:lnTo>
                    <a:pt x="21" y="68"/>
                  </a:lnTo>
                  <a:lnTo>
                    <a:pt x="35" y="62"/>
                  </a:lnTo>
                  <a:lnTo>
                    <a:pt x="48" y="55"/>
                  </a:lnTo>
                  <a:lnTo>
                    <a:pt x="62" y="55"/>
                  </a:lnTo>
                  <a:lnTo>
                    <a:pt x="76" y="48"/>
                  </a:lnTo>
                  <a:lnTo>
                    <a:pt x="89" y="41"/>
                  </a:lnTo>
                  <a:lnTo>
                    <a:pt x="103" y="41"/>
                  </a:lnTo>
                  <a:lnTo>
                    <a:pt x="117" y="34"/>
                  </a:lnTo>
                  <a:lnTo>
                    <a:pt x="131" y="34"/>
                  </a:lnTo>
                  <a:lnTo>
                    <a:pt x="144" y="27"/>
                  </a:lnTo>
                  <a:lnTo>
                    <a:pt x="158" y="27"/>
                  </a:lnTo>
                  <a:lnTo>
                    <a:pt x="172" y="20"/>
                  </a:lnTo>
                  <a:lnTo>
                    <a:pt x="185" y="20"/>
                  </a:lnTo>
                  <a:lnTo>
                    <a:pt x="199" y="14"/>
                  </a:lnTo>
                  <a:lnTo>
                    <a:pt x="213" y="14"/>
                  </a:lnTo>
                  <a:lnTo>
                    <a:pt x="227" y="14"/>
                  </a:lnTo>
                  <a:lnTo>
                    <a:pt x="240" y="7"/>
                  </a:lnTo>
                  <a:lnTo>
                    <a:pt x="254" y="7"/>
                  </a:lnTo>
                  <a:lnTo>
                    <a:pt x="268" y="7"/>
                  </a:lnTo>
                  <a:lnTo>
                    <a:pt x="281" y="7"/>
                  </a:lnTo>
                  <a:lnTo>
                    <a:pt x="295" y="7"/>
                  </a:lnTo>
                  <a:lnTo>
                    <a:pt x="309" y="7"/>
                  </a:lnTo>
                  <a:lnTo>
                    <a:pt x="323" y="7"/>
                  </a:lnTo>
                  <a:lnTo>
                    <a:pt x="343" y="0"/>
                  </a:lnTo>
                  <a:lnTo>
                    <a:pt x="357" y="7"/>
                  </a:lnTo>
                  <a:lnTo>
                    <a:pt x="371" y="7"/>
                  </a:lnTo>
                  <a:lnTo>
                    <a:pt x="384" y="7"/>
                  </a:lnTo>
                  <a:lnTo>
                    <a:pt x="398" y="7"/>
                  </a:lnTo>
                  <a:lnTo>
                    <a:pt x="412" y="7"/>
                  </a:lnTo>
                  <a:lnTo>
                    <a:pt x="425" y="7"/>
                  </a:lnTo>
                  <a:lnTo>
                    <a:pt x="439" y="7"/>
                  </a:lnTo>
                  <a:lnTo>
                    <a:pt x="453" y="14"/>
                  </a:lnTo>
                  <a:lnTo>
                    <a:pt x="467" y="14"/>
                  </a:lnTo>
                  <a:lnTo>
                    <a:pt x="480" y="14"/>
                  </a:lnTo>
                  <a:lnTo>
                    <a:pt x="494" y="20"/>
                  </a:lnTo>
                  <a:lnTo>
                    <a:pt x="508" y="20"/>
                  </a:lnTo>
                  <a:lnTo>
                    <a:pt x="522" y="27"/>
                  </a:lnTo>
                  <a:lnTo>
                    <a:pt x="535" y="27"/>
                  </a:lnTo>
                  <a:lnTo>
                    <a:pt x="549" y="34"/>
                  </a:lnTo>
                  <a:lnTo>
                    <a:pt x="563" y="34"/>
                  </a:lnTo>
                  <a:lnTo>
                    <a:pt x="576" y="41"/>
                  </a:lnTo>
                  <a:lnTo>
                    <a:pt x="590" y="41"/>
                  </a:lnTo>
                  <a:lnTo>
                    <a:pt x="604" y="48"/>
                  </a:lnTo>
                  <a:lnTo>
                    <a:pt x="343" y="81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0091" name="Freeform 11"/>
            <p:cNvSpPr>
              <a:spLocks/>
            </p:cNvSpPr>
            <p:nvPr/>
          </p:nvSpPr>
          <p:spPr bwMode="auto">
            <a:xfrm>
              <a:off x="1593" y="1540"/>
              <a:ext cx="2011" cy="2072"/>
            </a:xfrm>
            <a:custGeom>
              <a:avLst/>
              <a:gdLst/>
              <a:ahLst/>
              <a:cxnLst>
                <a:cxn ang="0">
                  <a:pos x="1605" y="872"/>
                </a:cxn>
                <a:cxn ang="0">
                  <a:pos x="1591" y="927"/>
                </a:cxn>
                <a:cxn ang="0">
                  <a:pos x="1577" y="981"/>
                </a:cxn>
                <a:cxn ang="0">
                  <a:pos x="1557" y="1036"/>
                </a:cxn>
                <a:cxn ang="0">
                  <a:pos x="1529" y="1084"/>
                </a:cxn>
                <a:cxn ang="0">
                  <a:pos x="1509" y="1132"/>
                </a:cxn>
                <a:cxn ang="0">
                  <a:pos x="1474" y="1180"/>
                </a:cxn>
                <a:cxn ang="0">
                  <a:pos x="1440" y="1229"/>
                </a:cxn>
                <a:cxn ang="0">
                  <a:pos x="1406" y="1270"/>
                </a:cxn>
                <a:cxn ang="0">
                  <a:pos x="1365" y="1311"/>
                </a:cxn>
                <a:cxn ang="0">
                  <a:pos x="1324" y="1352"/>
                </a:cxn>
                <a:cxn ang="0">
                  <a:pos x="1282" y="1386"/>
                </a:cxn>
                <a:cxn ang="0">
                  <a:pos x="1234" y="1414"/>
                </a:cxn>
                <a:cxn ang="0">
                  <a:pos x="1186" y="1448"/>
                </a:cxn>
                <a:cxn ang="0">
                  <a:pos x="1132" y="1469"/>
                </a:cxn>
                <a:cxn ang="0">
                  <a:pos x="1084" y="1489"/>
                </a:cxn>
                <a:cxn ang="0">
                  <a:pos x="1029" y="1510"/>
                </a:cxn>
                <a:cxn ang="0">
                  <a:pos x="974" y="1524"/>
                </a:cxn>
                <a:cxn ang="0">
                  <a:pos x="919" y="1530"/>
                </a:cxn>
                <a:cxn ang="0">
                  <a:pos x="864" y="1537"/>
                </a:cxn>
                <a:cxn ang="0">
                  <a:pos x="802" y="1537"/>
                </a:cxn>
                <a:cxn ang="0">
                  <a:pos x="747" y="1537"/>
                </a:cxn>
                <a:cxn ang="0">
                  <a:pos x="693" y="1530"/>
                </a:cxn>
                <a:cxn ang="0">
                  <a:pos x="638" y="1524"/>
                </a:cxn>
                <a:cxn ang="0">
                  <a:pos x="583" y="1510"/>
                </a:cxn>
                <a:cxn ang="0">
                  <a:pos x="528" y="1489"/>
                </a:cxn>
                <a:cxn ang="0">
                  <a:pos x="480" y="1469"/>
                </a:cxn>
                <a:cxn ang="0">
                  <a:pos x="425" y="1448"/>
                </a:cxn>
                <a:cxn ang="0">
                  <a:pos x="377" y="1414"/>
                </a:cxn>
                <a:cxn ang="0">
                  <a:pos x="329" y="1386"/>
                </a:cxn>
                <a:cxn ang="0">
                  <a:pos x="288" y="1352"/>
                </a:cxn>
                <a:cxn ang="0">
                  <a:pos x="247" y="1311"/>
                </a:cxn>
                <a:cxn ang="0">
                  <a:pos x="206" y="1270"/>
                </a:cxn>
                <a:cxn ang="0">
                  <a:pos x="171" y="1229"/>
                </a:cxn>
                <a:cxn ang="0">
                  <a:pos x="137" y="1180"/>
                </a:cxn>
                <a:cxn ang="0">
                  <a:pos x="103" y="1132"/>
                </a:cxn>
                <a:cxn ang="0">
                  <a:pos x="82" y="1084"/>
                </a:cxn>
                <a:cxn ang="0">
                  <a:pos x="55" y="1036"/>
                </a:cxn>
                <a:cxn ang="0">
                  <a:pos x="34" y="981"/>
                </a:cxn>
                <a:cxn ang="0">
                  <a:pos x="20" y="927"/>
                </a:cxn>
                <a:cxn ang="0">
                  <a:pos x="7" y="872"/>
                </a:cxn>
                <a:cxn ang="0">
                  <a:pos x="0" y="817"/>
                </a:cxn>
                <a:cxn ang="0">
                  <a:pos x="0" y="762"/>
                </a:cxn>
                <a:cxn ang="0">
                  <a:pos x="0" y="700"/>
                </a:cxn>
                <a:cxn ang="0">
                  <a:pos x="0" y="645"/>
                </a:cxn>
                <a:cxn ang="0">
                  <a:pos x="7" y="590"/>
                </a:cxn>
                <a:cxn ang="0">
                  <a:pos x="20" y="535"/>
                </a:cxn>
                <a:cxn ang="0">
                  <a:pos x="34" y="481"/>
                </a:cxn>
                <a:cxn ang="0">
                  <a:pos x="55" y="426"/>
                </a:cxn>
                <a:cxn ang="0">
                  <a:pos x="82" y="378"/>
                </a:cxn>
                <a:cxn ang="0">
                  <a:pos x="103" y="323"/>
                </a:cxn>
                <a:cxn ang="0">
                  <a:pos x="137" y="275"/>
                </a:cxn>
                <a:cxn ang="0">
                  <a:pos x="171" y="234"/>
                </a:cxn>
                <a:cxn ang="0">
                  <a:pos x="206" y="192"/>
                </a:cxn>
                <a:cxn ang="0">
                  <a:pos x="247" y="151"/>
                </a:cxn>
                <a:cxn ang="0">
                  <a:pos x="288" y="110"/>
                </a:cxn>
                <a:cxn ang="0">
                  <a:pos x="329" y="76"/>
                </a:cxn>
                <a:cxn ang="0">
                  <a:pos x="377" y="41"/>
                </a:cxn>
                <a:cxn ang="0">
                  <a:pos x="425" y="14"/>
                </a:cxn>
                <a:cxn ang="0">
                  <a:pos x="809" y="728"/>
                </a:cxn>
              </a:cxnLst>
              <a:rect l="0" t="0" r="r" b="b"/>
              <a:pathLst>
                <a:path w="1605" h="1537">
                  <a:moveTo>
                    <a:pt x="809" y="728"/>
                  </a:moveTo>
                  <a:lnTo>
                    <a:pt x="1605" y="844"/>
                  </a:lnTo>
                  <a:lnTo>
                    <a:pt x="1605" y="858"/>
                  </a:lnTo>
                  <a:lnTo>
                    <a:pt x="1605" y="872"/>
                  </a:lnTo>
                  <a:lnTo>
                    <a:pt x="1598" y="885"/>
                  </a:lnTo>
                  <a:lnTo>
                    <a:pt x="1598" y="899"/>
                  </a:lnTo>
                  <a:lnTo>
                    <a:pt x="1591" y="913"/>
                  </a:lnTo>
                  <a:lnTo>
                    <a:pt x="1591" y="927"/>
                  </a:lnTo>
                  <a:lnTo>
                    <a:pt x="1584" y="940"/>
                  </a:lnTo>
                  <a:lnTo>
                    <a:pt x="1584" y="954"/>
                  </a:lnTo>
                  <a:lnTo>
                    <a:pt x="1577" y="968"/>
                  </a:lnTo>
                  <a:lnTo>
                    <a:pt x="1577" y="981"/>
                  </a:lnTo>
                  <a:lnTo>
                    <a:pt x="1571" y="995"/>
                  </a:lnTo>
                  <a:lnTo>
                    <a:pt x="1564" y="1009"/>
                  </a:lnTo>
                  <a:lnTo>
                    <a:pt x="1557" y="1023"/>
                  </a:lnTo>
                  <a:lnTo>
                    <a:pt x="1557" y="1036"/>
                  </a:lnTo>
                  <a:lnTo>
                    <a:pt x="1550" y="1043"/>
                  </a:lnTo>
                  <a:lnTo>
                    <a:pt x="1543" y="1057"/>
                  </a:lnTo>
                  <a:lnTo>
                    <a:pt x="1536" y="1071"/>
                  </a:lnTo>
                  <a:lnTo>
                    <a:pt x="1529" y="1084"/>
                  </a:lnTo>
                  <a:lnTo>
                    <a:pt x="1523" y="1098"/>
                  </a:lnTo>
                  <a:lnTo>
                    <a:pt x="1523" y="1112"/>
                  </a:lnTo>
                  <a:lnTo>
                    <a:pt x="1516" y="1126"/>
                  </a:lnTo>
                  <a:lnTo>
                    <a:pt x="1509" y="1132"/>
                  </a:lnTo>
                  <a:lnTo>
                    <a:pt x="1495" y="1146"/>
                  </a:lnTo>
                  <a:lnTo>
                    <a:pt x="1488" y="1160"/>
                  </a:lnTo>
                  <a:lnTo>
                    <a:pt x="1481" y="1174"/>
                  </a:lnTo>
                  <a:lnTo>
                    <a:pt x="1474" y="1180"/>
                  </a:lnTo>
                  <a:lnTo>
                    <a:pt x="1468" y="1194"/>
                  </a:lnTo>
                  <a:lnTo>
                    <a:pt x="1461" y="1208"/>
                  </a:lnTo>
                  <a:lnTo>
                    <a:pt x="1454" y="1215"/>
                  </a:lnTo>
                  <a:lnTo>
                    <a:pt x="1440" y="1229"/>
                  </a:lnTo>
                  <a:lnTo>
                    <a:pt x="1433" y="1242"/>
                  </a:lnTo>
                  <a:lnTo>
                    <a:pt x="1426" y="1249"/>
                  </a:lnTo>
                  <a:lnTo>
                    <a:pt x="1413" y="1263"/>
                  </a:lnTo>
                  <a:lnTo>
                    <a:pt x="1406" y="1270"/>
                  </a:lnTo>
                  <a:lnTo>
                    <a:pt x="1399" y="1283"/>
                  </a:lnTo>
                  <a:lnTo>
                    <a:pt x="1385" y="1290"/>
                  </a:lnTo>
                  <a:lnTo>
                    <a:pt x="1378" y="1304"/>
                  </a:lnTo>
                  <a:lnTo>
                    <a:pt x="1365" y="1311"/>
                  </a:lnTo>
                  <a:lnTo>
                    <a:pt x="1358" y="1325"/>
                  </a:lnTo>
                  <a:lnTo>
                    <a:pt x="1344" y="1331"/>
                  </a:lnTo>
                  <a:lnTo>
                    <a:pt x="1337" y="1338"/>
                  </a:lnTo>
                  <a:lnTo>
                    <a:pt x="1324" y="1352"/>
                  </a:lnTo>
                  <a:lnTo>
                    <a:pt x="1317" y="1359"/>
                  </a:lnTo>
                  <a:lnTo>
                    <a:pt x="1303" y="1366"/>
                  </a:lnTo>
                  <a:lnTo>
                    <a:pt x="1289" y="1379"/>
                  </a:lnTo>
                  <a:lnTo>
                    <a:pt x="1282" y="1386"/>
                  </a:lnTo>
                  <a:lnTo>
                    <a:pt x="1269" y="1393"/>
                  </a:lnTo>
                  <a:lnTo>
                    <a:pt x="1255" y="1400"/>
                  </a:lnTo>
                  <a:lnTo>
                    <a:pt x="1248" y="1407"/>
                  </a:lnTo>
                  <a:lnTo>
                    <a:pt x="1234" y="1414"/>
                  </a:lnTo>
                  <a:lnTo>
                    <a:pt x="1221" y="1421"/>
                  </a:lnTo>
                  <a:lnTo>
                    <a:pt x="1207" y="1434"/>
                  </a:lnTo>
                  <a:lnTo>
                    <a:pt x="1200" y="1441"/>
                  </a:lnTo>
                  <a:lnTo>
                    <a:pt x="1186" y="1448"/>
                  </a:lnTo>
                  <a:lnTo>
                    <a:pt x="1173" y="1448"/>
                  </a:lnTo>
                  <a:lnTo>
                    <a:pt x="1159" y="1455"/>
                  </a:lnTo>
                  <a:lnTo>
                    <a:pt x="1145" y="1462"/>
                  </a:lnTo>
                  <a:lnTo>
                    <a:pt x="1132" y="1469"/>
                  </a:lnTo>
                  <a:lnTo>
                    <a:pt x="1125" y="1476"/>
                  </a:lnTo>
                  <a:lnTo>
                    <a:pt x="1111" y="1482"/>
                  </a:lnTo>
                  <a:lnTo>
                    <a:pt x="1097" y="1482"/>
                  </a:lnTo>
                  <a:lnTo>
                    <a:pt x="1084" y="1489"/>
                  </a:lnTo>
                  <a:lnTo>
                    <a:pt x="1070" y="1496"/>
                  </a:lnTo>
                  <a:lnTo>
                    <a:pt x="1056" y="1503"/>
                  </a:lnTo>
                  <a:lnTo>
                    <a:pt x="1042" y="1503"/>
                  </a:lnTo>
                  <a:lnTo>
                    <a:pt x="1029" y="1510"/>
                  </a:lnTo>
                  <a:lnTo>
                    <a:pt x="1015" y="1510"/>
                  </a:lnTo>
                  <a:lnTo>
                    <a:pt x="1001" y="1517"/>
                  </a:lnTo>
                  <a:lnTo>
                    <a:pt x="988" y="1517"/>
                  </a:lnTo>
                  <a:lnTo>
                    <a:pt x="974" y="1524"/>
                  </a:lnTo>
                  <a:lnTo>
                    <a:pt x="960" y="1524"/>
                  </a:lnTo>
                  <a:lnTo>
                    <a:pt x="946" y="1530"/>
                  </a:lnTo>
                  <a:lnTo>
                    <a:pt x="933" y="1530"/>
                  </a:lnTo>
                  <a:lnTo>
                    <a:pt x="919" y="1530"/>
                  </a:lnTo>
                  <a:lnTo>
                    <a:pt x="905" y="1530"/>
                  </a:lnTo>
                  <a:lnTo>
                    <a:pt x="891" y="1537"/>
                  </a:lnTo>
                  <a:lnTo>
                    <a:pt x="878" y="1537"/>
                  </a:lnTo>
                  <a:lnTo>
                    <a:pt x="864" y="1537"/>
                  </a:lnTo>
                  <a:lnTo>
                    <a:pt x="850" y="1537"/>
                  </a:lnTo>
                  <a:lnTo>
                    <a:pt x="837" y="1537"/>
                  </a:lnTo>
                  <a:lnTo>
                    <a:pt x="823" y="1537"/>
                  </a:lnTo>
                  <a:lnTo>
                    <a:pt x="802" y="1537"/>
                  </a:lnTo>
                  <a:lnTo>
                    <a:pt x="789" y="1537"/>
                  </a:lnTo>
                  <a:lnTo>
                    <a:pt x="775" y="1537"/>
                  </a:lnTo>
                  <a:lnTo>
                    <a:pt x="761" y="1537"/>
                  </a:lnTo>
                  <a:lnTo>
                    <a:pt x="747" y="1537"/>
                  </a:lnTo>
                  <a:lnTo>
                    <a:pt x="734" y="1537"/>
                  </a:lnTo>
                  <a:lnTo>
                    <a:pt x="720" y="1537"/>
                  </a:lnTo>
                  <a:lnTo>
                    <a:pt x="706" y="1530"/>
                  </a:lnTo>
                  <a:lnTo>
                    <a:pt x="693" y="1530"/>
                  </a:lnTo>
                  <a:lnTo>
                    <a:pt x="679" y="1530"/>
                  </a:lnTo>
                  <a:lnTo>
                    <a:pt x="665" y="1530"/>
                  </a:lnTo>
                  <a:lnTo>
                    <a:pt x="651" y="1524"/>
                  </a:lnTo>
                  <a:lnTo>
                    <a:pt x="638" y="1524"/>
                  </a:lnTo>
                  <a:lnTo>
                    <a:pt x="624" y="1517"/>
                  </a:lnTo>
                  <a:lnTo>
                    <a:pt x="610" y="1517"/>
                  </a:lnTo>
                  <a:lnTo>
                    <a:pt x="597" y="1510"/>
                  </a:lnTo>
                  <a:lnTo>
                    <a:pt x="583" y="1510"/>
                  </a:lnTo>
                  <a:lnTo>
                    <a:pt x="569" y="1503"/>
                  </a:lnTo>
                  <a:lnTo>
                    <a:pt x="555" y="1503"/>
                  </a:lnTo>
                  <a:lnTo>
                    <a:pt x="542" y="1496"/>
                  </a:lnTo>
                  <a:lnTo>
                    <a:pt x="528" y="1489"/>
                  </a:lnTo>
                  <a:lnTo>
                    <a:pt x="514" y="1482"/>
                  </a:lnTo>
                  <a:lnTo>
                    <a:pt x="501" y="1482"/>
                  </a:lnTo>
                  <a:lnTo>
                    <a:pt x="487" y="1476"/>
                  </a:lnTo>
                  <a:lnTo>
                    <a:pt x="480" y="1469"/>
                  </a:lnTo>
                  <a:lnTo>
                    <a:pt x="466" y="1462"/>
                  </a:lnTo>
                  <a:lnTo>
                    <a:pt x="452" y="1455"/>
                  </a:lnTo>
                  <a:lnTo>
                    <a:pt x="439" y="1448"/>
                  </a:lnTo>
                  <a:lnTo>
                    <a:pt x="425" y="1448"/>
                  </a:lnTo>
                  <a:lnTo>
                    <a:pt x="411" y="1441"/>
                  </a:lnTo>
                  <a:lnTo>
                    <a:pt x="404" y="1434"/>
                  </a:lnTo>
                  <a:lnTo>
                    <a:pt x="391" y="1421"/>
                  </a:lnTo>
                  <a:lnTo>
                    <a:pt x="377" y="1414"/>
                  </a:lnTo>
                  <a:lnTo>
                    <a:pt x="363" y="1407"/>
                  </a:lnTo>
                  <a:lnTo>
                    <a:pt x="356" y="1400"/>
                  </a:lnTo>
                  <a:lnTo>
                    <a:pt x="343" y="1393"/>
                  </a:lnTo>
                  <a:lnTo>
                    <a:pt x="329" y="1386"/>
                  </a:lnTo>
                  <a:lnTo>
                    <a:pt x="322" y="1379"/>
                  </a:lnTo>
                  <a:lnTo>
                    <a:pt x="308" y="1366"/>
                  </a:lnTo>
                  <a:lnTo>
                    <a:pt x="295" y="1359"/>
                  </a:lnTo>
                  <a:lnTo>
                    <a:pt x="288" y="1352"/>
                  </a:lnTo>
                  <a:lnTo>
                    <a:pt x="274" y="1338"/>
                  </a:lnTo>
                  <a:lnTo>
                    <a:pt x="267" y="1331"/>
                  </a:lnTo>
                  <a:lnTo>
                    <a:pt x="254" y="1325"/>
                  </a:lnTo>
                  <a:lnTo>
                    <a:pt x="247" y="1311"/>
                  </a:lnTo>
                  <a:lnTo>
                    <a:pt x="233" y="1304"/>
                  </a:lnTo>
                  <a:lnTo>
                    <a:pt x="226" y="1290"/>
                  </a:lnTo>
                  <a:lnTo>
                    <a:pt x="212" y="1283"/>
                  </a:lnTo>
                  <a:lnTo>
                    <a:pt x="206" y="1270"/>
                  </a:lnTo>
                  <a:lnTo>
                    <a:pt x="199" y="1263"/>
                  </a:lnTo>
                  <a:lnTo>
                    <a:pt x="185" y="1249"/>
                  </a:lnTo>
                  <a:lnTo>
                    <a:pt x="178" y="1242"/>
                  </a:lnTo>
                  <a:lnTo>
                    <a:pt x="171" y="1229"/>
                  </a:lnTo>
                  <a:lnTo>
                    <a:pt x="158" y="1215"/>
                  </a:lnTo>
                  <a:lnTo>
                    <a:pt x="151" y="1208"/>
                  </a:lnTo>
                  <a:lnTo>
                    <a:pt x="144" y="1194"/>
                  </a:lnTo>
                  <a:lnTo>
                    <a:pt x="137" y="1180"/>
                  </a:lnTo>
                  <a:lnTo>
                    <a:pt x="130" y="1174"/>
                  </a:lnTo>
                  <a:lnTo>
                    <a:pt x="123" y="1160"/>
                  </a:lnTo>
                  <a:lnTo>
                    <a:pt x="116" y="1146"/>
                  </a:lnTo>
                  <a:lnTo>
                    <a:pt x="103" y="1132"/>
                  </a:lnTo>
                  <a:lnTo>
                    <a:pt x="96" y="1126"/>
                  </a:lnTo>
                  <a:lnTo>
                    <a:pt x="89" y="1112"/>
                  </a:lnTo>
                  <a:lnTo>
                    <a:pt x="89" y="1098"/>
                  </a:lnTo>
                  <a:lnTo>
                    <a:pt x="82" y="1084"/>
                  </a:lnTo>
                  <a:lnTo>
                    <a:pt x="75" y="1071"/>
                  </a:lnTo>
                  <a:lnTo>
                    <a:pt x="68" y="1057"/>
                  </a:lnTo>
                  <a:lnTo>
                    <a:pt x="62" y="1043"/>
                  </a:lnTo>
                  <a:lnTo>
                    <a:pt x="55" y="1036"/>
                  </a:lnTo>
                  <a:lnTo>
                    <a:pt x="55" y="1023"/>
                  </a:lnTo>
                  <a:lnTo>
                    <a:pt x="48" y="1009"/>
                  </a:lnTo>
                  <a:lnTo>
                    <a:pt x="41" y="995"/>
                  </a:lnTo>
                  <a:lnTo>
                    <a:pt x="34" y="981"/>
                  </a:lnTo>
                  <a:lnTo>
                    <a:pt x="34" y="968"/>
                  </a:lnTo>
                  <a:lnTo>
                    <a:pt x="27" y="954"/>
                  </a:lnTo>
                  <a:lnTo>
                    <a:pt x="27" y="940"/>
                  </a:lnTo>
                  <a:lnTo>
                    <a:pt x="20" y="927"/>
                  </a:lnTo>
                  <a:lnTo>
                    <a:pt x="20" y="913"/>
                  </a:lnTo>
                  <a:lnTo>
                    <a:pt x="14" y="899"/>
                  </a:lnTo>
                  <a:lnTo>
                    <a:pt x="14" y="885"/>
                  </a:lnTo>
                  <a:lnTo>
                    <a:pt x="7" y="872"/>
                  </a:lnTo>
                  <a:lnTo>
                    <a:pt x="7" y="858"/>
                  </a:lnTo>
                  <a:lnTo>
                    <a:pt x="7" y="844"/>
                  </a:lnTo>
                  <a:lnTo>
                    <a:pt x="7" y="831"/>
                  </a:lnTo>
                  <a:lnTo>
                    <a:pt x="0" y="817"/>
                  </a:lnTo>
                  <a:lnTo>
                    <a:pt x="0" y="803"/>
                  </a:lnTo>
                  <a:lnTo>
                    <a:pt x="0" y="789"/>
                  </a:lnTo>
                  <a:lnTo>
                    <a:pt x="0" y="776"/>
                  </a:lnTo>
                  <a:lnTo>
                    <a:pt x="0" y="762"/>
                  </a:lnTo>
                  <a:lnTo>
                    <a:pt x="0" y="741"/>
                  </a:lnTo>
                  <a:lnTo>
                    <a:pt x="0" y="728"/>
                  </a:lnTo>
                  <a:lnTo>
                    <a:pt x="0" y="714"/>
                  </a:lnTo>
                  <a:lnTo>
                    <a:pt x="0" y="700"/>
                  </a:lnTo>
                  <a:lnTo>
                    <a:pt x="0" y="686"/>
                  </a:lnTo>
                  <a:lnTo>
                    <a:pt x="0" y="673"/>
                  </a:lnTo>
                  <a:lnTo>
                    <a:pt x="0" y="659"/>
                  </a:lnTo>
                  <a:lnTo>
                    <a:pt x="0" y="645"/>
                  </a:lnTo>
                  <a:lnTo>
                    <a:pt x="7" y="632"/>
                  </a:lnTo>
                  <a:lnTo>
                    <a:pt x="7" y="618"/>
                  </a:lnTo>
                  <a:lnTo>
                    <a:pt x="7" y="604"/>
                  </a:lnTo>
                  <a:lnTo>
                    <a:pt x="7" y="590"/>
                  </a:lnTo>
                  <a:lnTo>
                    <a:pt x="14" y="577"/>
                  </a:lnTo>
                  <a:lnTo>
                    <a:pt x="14" y="563"/>
                  </a:lnTo>
                  <a:lnTo>
                    <a:pt x="20" y="549"/>
                  </a:lnTo>
                  <a:lnTo>
                    <a:pt x="20" y="535"/>
                  </a:lnTo>
                  <a:lnTo>
                    <a:pt x="27" y="522"/>
                  </a:lnTo>
                  <a:lnTo>
                    <a:pt x="27" y="508"/>
                  </a:lnTo>
                  <a:lnTo>
                    <a:pt x="34" y="494"/>
                  </a:lnTo>
                  <a:lnTo>
                    <a:pt x="34" y="481"/>
                  </a:lnTo>
                  <a:lnTo>
                    <a:pt x="41" y="467"/>
                  </a:lnTo>
                  <a:lnTo>
                    <a:pt x="48" y="453"/>
                  </a:lnTo>
                  <a:lnTo>
                    <a:pt x="55" y="439"/>
                  </a:lnTo>
                  <a:lnTo>
                    <a:pt x="55" y="426"/>
                  </a:lnTo>
                  <a:lnTo>
                    <a:pt x="62" y="412"/>
                  </a:lnTo>
                  <a:lnTo>
                    <a:pt x="68" y="398"/>
                  </a:lnTo>
                  <a:lnTo>
                    <a:pt x="75" y="391"/>
                  </a:lnTo>
                  <a:lnTo>
                    <a:pt x="82" y="378"/>
                  </a:lnTo>
                  <a:lnTo>
                    <a:pt x="89" y="364"/>
                  </a:lnTo>
                  <a:lnTo>
                    <a:pt x="89" y="350"/>
                  </a:lnTo>
                  <a:lnTo>
                    <a:pt x="96" y="336"/>
                  </a:lnTo>
                  <a:lnTo>
                    <a:pt x="103" y="323"/>
                  </a:lnTo>
                  <a:lnTo>
                    <a:pt x="116" y="316"/>
                  </a:lnTo>
                  <a:lnTo>
                    <a:pt x="123" y="302"/>
                  </a:lnTo>
                  <a:lnTo>
                    <a:pt x="130" y="288"/>
                  </a:lnTo>
                  <a:lnTo>
                    <a:pt x="137" y="275"/>
                  </a:lnTo>
                  <a:lnTo>
                    <a:pt x="144" y="268"/>
                  </a:lnTo>
                  <a:lnTo>
                    <a:pt x="151" y="254"/>
                  </a:lnTo>
                  <a:lnTo>
                    <a:pt x="158" y="240"/>
                  </a:lnTo>
                  <a:lnTo>
                    <a:pt x="171" y="234"/>
                  </a:lnTo>
                  <a:lnTo>
                    <a:pt x="178" y="220"/>
                  </a:lnTo>
                  <a:lnTo>
                    <a:pt x="185" y="213"/>
                  </a:lnTo>
                  <a:lnTo>
                    <a:pt x="199" y="199"/>
                  </a:lnTo>
                  <a:lnTo>
                    <a:pt x="206" y="192"/>
                  </a:lnTo>
                  <a:lnTo>
                    <a:pt x="212" y="179"/>
                  </a:lnTo>
                  <a:lnTo>
                    <a:pt x="226" y="165"/>
                  </a:lnTo>
                  <a:lnTo>
                    <a:pt x="233" y="158"/>
                  </a:lnTo>
                  <a:lnTo>
                    <a:pt x="247" y="151"/>
                  </a:lnTo>
                  <a:lnTo>
                    <a:pt x="254" y="137"/>
                  </a:lnTo>
                  <a:lnTo>
                    <a:pt x="267" y="131"/>
                  </a:lnTo>
                  <a:lnTo>
                    <a:pt x="274" y="117"/>
                  </a:lnTo>
                  <a:lnTo>
                    <a:pt x="288" y="110"/>
                  </a:lnTo>
                  <a:lnTo>
                    <a:pt x="295" y="103"/>
                  </a:lnTo>
                  <a:lnTo>
                    <a:pt x="308" y="89"/>
                  </a:lnTo>
                  <a:lnTo>
                    <a:pt x="322" y="83"/>
                  </a:lnTo>
                  <a:lnTo>
                    <a:pt x="329" y="76"/>
                  </a:lnTo>
                  <a:lnTo>
                    <a:pt x="343" y="69"/>
                  </a:lnTo>
                  <a:lnTo>
                    <a:pt x="356" y="62"/>
                  </a:lnTo>
                  <a:lnTo>
                    <a:pt x="363" y="55"/>
                  </a:lnTo>
                  <a:lnTo>
                    <a:pt x="377" y="41"/>
                  </a:lnTo>
                  <a:lnTo>
                    <a:pt x="391" y="34"/>
                  </a:lnTo>
                  <a:lnTo>
                    <a:pt x="404" y="28"/>
                  </a:lnTo>
                  <a:lnTo>
                    <a:pt x="411" y="21"/>
                  </a:lnTo>
                  <a:lnTo>
                    <a:pt x="425" y="14"/>
                  </a:lnTo>
                  <a:lnTo>
                    <a:pt x="439" y="7"/>
                  </a:lnTo>
                  <a:lnTo>
                    <a:pt x="452" y="0"/>
                  </a:lnTo>
                  <a:lnTo>
                    <a:pt x="466" y="0"/>
                  </a:lnTo>
                  <a:lnTo>
                    <a:pt x="809" y="728"/>
                  </a:lnTo>
                  <a:close/>
                </a:path>
              </a:pathLst>
            </a:custGeom>
            <a:gradFill rotWithShape="1">
              <a:gsLst>
                <a:gs pos="0">
                  <a:srgbClr val="003366"/>
                </a:gs>
                <a:gs pos="100000">
                  <a:srgbClr val="00336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11176">
              <a:solidFill>
                <a:srgbClr val="ACACA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0092" name="Freeform 12"/>
            <p:cNvSpPr>
              <a:spLocks/>
            </p:cNvSpPr>
            <p:nvPr/>
          </p:nvSpPr>
          <p:spPr bwMode="auto">
            <a:xfrm>
              <a:off x="1593" y="1540"/>
              <a:ext cx="2011" cy="2072"/>
            </a:xfrm>
            <a:custGeom>
              <a:avLst/>
              <a:gdLst/>
              <a:ahLst/>
              <a:cxnLst>
                <a:cxn ang="0">
                  <a:pos x="1605" y="872"/>
                </a:cxn>
                <a:cxn ang="0">
                  <a:pos x="1591" y="927"/>
                </a:cxn>
                <a:cxn ang="0">
                  <a:pos x="1577" y="981"/>
                </a:cxn>
                <a:cxn ang="0">
                  <a:pos x="1557" y="1036"/>
                </a:cxn>
                <a:cxn ang="0">
                  <a:pos x="1529" y="1084"/>
                </a:cxn>
                <a:cxn ang="0">
                  <a:pos x="1509" y="1132"/>
                </a:cxn>
                <a:cxn ang="0">
                  <a:pos x="1474" y="1180"/>
                </a:cxn>
                <a:cxn ang="0">
                  <a:pos x="1440" y="1229"/>
                </a:cxn>
                <a:cxn ang="0">
                  <a:pos x="1406" y="1270"/>
                </a:cxn>
                <a:cxn ang="0">
                  <a:pos x="1365" y="1311"/>
                </a:cxn>
                <a:cxn ang="0">
                  <a:pos x="1324" y="1352"/>
                </a:cxn>
                <a:cxn ang="0">
                  <a:pos x="1282" y="1386"/>
                </a:cxn>
                <a:cxn ang="0">
                  <a:pos x="1234" y="1414"/>
                </a:cxn>
                <a:cxn ang="0">
                  <a:pos x="1186" y="1448"/>
                </a:cxn>
                <a:cxn ang="0">
                  <a:pos x="1132" y="1469"/>
                </a:cxn>
                <a:cxn ang="0">
                  <a:pos x="1084" y="1489"/>
                </a:cxn>
                <a:cxn ang="0">
                  <a:pos x="1029" y="1510"/>
                </a:cxn>
                <a:cxn ang="0">
                  <a:pos x="974" y="1524"/>
                </a:cxn>
                <a:cxn ang="0">
                  <a:pos x="919" y="1530"/>
                </a:cxn>
                <a:cxn ang="0">
                  <a:pos x="864" y="1537"/>
                </a:cxn>
                <a:cxn ang="0">
                  <a:pos x="802" y="1537"/>
                </a:cxn>
                <a:cxn ang="0">
                  <a:pos x="747" y="1537"/>
                </a:cxn>
                <a:cxn ang="0">
                  <a:pos x="693" y="1530"/>
                </a:cxn>
                <a:cxn ang="0">
                  <a:pos x="638" y="1524"/>
                </a:cxn>
                <a:cxn ang="0">
                  <a:pos x="583" y="1510"/>
                </a:cxn>
                <a:cxn ang="0">
                  <a:pos x="528" y="1489"/>
                </a:cxn>
                <a:cxn ang="0">
                  <a:pos x="480" y="1469"/>
                </a:cxn>
                <a:cxn ang="0">
                  <a:pos x="425" y="1448"/>
                </a:cxn>
                <a:cxn ang="0">
                  <a:pos x="377" y="1414"/>
                </a:cxn>
                <a:cxn ang="0">
                  <a:pos x="329" y="1386"/>
                </a:cxn>
                <a:cxn ang="0">
                  <a:pos x="288" y="1352"/>
                </a:cxn>
                <a:cxn ang="0">
                  <a:pos x="247" y="1311"/>
                </a:cxn>
                <a:cxn ang="0">
                  <a:pos x="206" y="1270"/>
                </a:cxn>
                <a:cxn ang="0">
                  <a:pos x="171" y="1229"/>
                </a:cxn>
                <a:cxn ang="0">
                  <a:pos x="137" y="1180"/>
                </a:cxn>
                <a:cxn ang="0">
                  <a:pos x="103" y="1132"/>
                </a:cxn>
                <a:cxn ang="0">
                  <a:pos x="82" y="1084"/>
                </a:cxn>
                <a:cxn ang="0">
                  <a:pos x="55" y="1036"/>
                </a:cxn>
                <a:cxn ang="0">
                  <a:pos x="34" y="981"/>
                </a:cxn>
                <a:cxn ang="0">
                  <a:pos x="20" y="927"/>
                </a:cxn>
                <a:cxn ang="0">
                  <a:pos x="7" y="872"/>
                </a:cxn>
                <a:cxn ang="0">
                  <a:pos x="0" y="817"/>
                </a:cxn>
                <a:cxn ang="0">
                  <a:pos x="0" y="762"/>
                </a:cxn>
                <a:cxn ang="0">
                  <a:pos x="0" y="700"/>
                </a:cxn>
                <a:cxn ang="0">
                  <a:pos x="0" y="645"/>
                </a:cxn>
                <a:cxn ang="0">
                  <a:pos x="7" y="590"/>
                </a:cxn>
                <a:cxn ang="0">
                  <a:pos x="20" y="535"/>
                </a:cxn>
                <a:cxn ang="0">
                  <a:pos x="34" y="481"/>
                </a:cxn>
                <a:cxn ang="0">
                  <a:pos x="55" y="426"/>
                </a:cxn>
                <a:cxn ang="0">
                  <a:pos x="82" y="378"/>
                </a:cxn>
                <a:cxn ang="0">
                  <a:pos x="103" y="323"/>
                </a:cxn>
                <a:cxn ang="0">
                  <a:pos x="137" y="275"/>
                </a:cxn>
                <a:cxn ang="0">
                  <a:pos x="171" y="234"/>
                </a:cxn>
                <a:cxn ang="0">
                  <a:pos x="206" y="192"/>
                </a:cxn>
                <a:cxn ang="0">
                  <a:pos x="247" y="151"/>
                </a:cxn>
                <a:cxn ang="0">
                  <a:pos x="288" y="110"/>
                </a:cxn>
                <a:cxn ang="0">
                  <a:pos x="329" y="76"/>
                </a:cxn>
                <a:cxn ang="0">
                  <a:pos x="377" y="41"/>
                </a:cxn>
                <a:cxn ang="0">
                  <a:pos x="425" y="14"/>
                </a:cxn>
                <a:cxn ang="0">
                  <a:pos x="809" y="728"/>
                </a:cxn>
              </a:cxnLst>
              <a:rect l="0" t="0" r="r" b="b"/>
              <a:pathLst>
                <a:path w="1605" h="1537">
                  <a:moveTo>
                    <a:pt x="809" y="728"/>
                  </a:moveTo>
                  <a:lnTo>
                    <a:pt x="1605" y="844"/>
                  </a:lnTo>
                  <a:lnTo>
                    <a:pt x="1605" y="858"/>
                  </a:lnTo>
                  <a:lnTo>
                    <a:pt x="1605" y="872"/>
                  </a:lnTo>
                  <a:lnTo>
                    <a:pt x="1598" y="885"/>
                  </a:lnTo>
                  <a:lnTo>
                    <a:pt x="1598" y="899"/>
                  </a:lnTo>
                  <a:lnTo>
                    <a:pt x="1591" y="913"/>
                  </a:lnTo>
                  <a:lnTo>
                    <a:pt x="1591" y="927"/>
                  </a:lnTo>
                  <a:lnTo>
                    <a:pt x="1584" y="940"/>
                  </a:lnTo>
                  <a:lnTo>
                    <a:pt x="1584" y="954"/>
                  </a:lnTo>
                  <a:lnTo>
                    <a:pt x="1577" y="968"/>
                  </a:lnTo>
                  <a:lnTo>
                    <a:pt x="1577" y="981"/>
                  </a:lnTo>
                  <a:lnTo>
                    <a:pt x="1571" y="995"/>
                  </a:lnTo>
                  <a:lnTo>
                    <a:pt x="1564" y="1009"/>
                  </a:lnTo>
                  <a:lnTo>
                    <a:pt x="1557" y="1023"/>
                  </a:lnTo>
                  <a:lnTo>
                    <a:pt x="1557" y="1036"/>
                  </a:lnTo>
                  <a:lnTo>
                    <a:pt x="1550" y="1043"/>
                  </a:lnTo>
                  <a:lnTo>
                    <a:pt x="1543" y="1057"/>
                  </a:lnTo>
                  <a:lnTo>
                    <a:pt x="1536" y="1071"/>
                  </a:lnTo>
                  <a:lnTo>
                    <a:pt x="1529" y="1084"/>
                  </a:lnTo>
                  <a:lnTo>
                    <a:pt x="1523" y="1098"/>
                  </a:lnTo>
                  <a:lnTo>
                    <a:pt x="1523" y="1112"/>
                  </a:lnTo>
                  <a:lnTo>
                    <a:pt x="1516" y="1126"/>
                  </a:lnTo>
                  <a:lnTo>
                    <a:pt x="1509" y="1132"/>
                  </a:lnTo>
                  <a:lnTo>
                    <a:pt x="1495" y="1146"/>
                  </a:lnTo>
                  <a:lnTo>
                    <a:pt x="1488" y="1160"/>
                  </a:lnTo>
                  <a:lnTo>
                    <a:pt x="1481" y="1174"/>
                  </a:lnTo>
                  <a:lnTo>
                    <a:pt x="1474" y="1180"/>
                  </a:lnTo>
                  <a:lnTo>
                    <a:pt x="1468" y="1194"/>
                  </a:lnTo>
                  <a:lnTo>
                    <a:pt x="1461" y="1208"/>
                  </a:lnTo>
                  <a:lnTo>
                    <a:pt x="1454" y="1215"/>
                  </a:lnTo>
                  <a:lnTo>
                    <a:pt x="1440" y="1229"/>
                  </a:lnTo>
                  <a:lnTo>
                    <a:pt x="1433" y="1242"/>
                  </a:lnTo>
                  <a:lnTo>
                    <a:pt x="1426" y="1249"/>
                  </a:lnTo>
                  <a:lnTo>
                    <a:pt x="1413" y="1263"/>
                  </a:lnTo>
                  <a:lnTo>
                    <a:pt x="1406" y="1270"/>
                  </a:lnTo>
                  <a:lnTo>
                    <a:pt x="1399" y="1283"/>
                  </a:lnTo>
                  <a:lnTo>
                    <a:pt x="1385" y="1290"/>
                  </a:lnTo>
                  <a:lnTo>
                    <a:pt x="1378" y="1304"/>
                  </a:lnTo>
                  <a:lnTo>
                    <a:pt x="1365" y="1311"/>
                  </a:lnTo>
                  <a:lnTo>
                    <a:pt x="1358" y="1325"/>
                  </a:lnTo>
                  <a:lnTo>
                    <a:pt x="1344" y="1331"/>
                  </a:lnTo>
                  <a:lnTo>
                    <a:pt x="1337" y="1338"/>
                  </a:lnTo>
                  <a:lnTo>
                    <a:pt x="1324" y="1352"/>
                  </a:lnTo>
                  <a:lnTo>
                    <a:pt x="1317" y="1359"/>
                  </a:lnTo>
                  <a:lnTo>
                    <a:pt x="1303" y="1366"/>
                  </a:lnTo>
                  <a:lnTo>
                    <a:pt x="1289" y="1379"/>
                  </a:lnTo>
                  <a:lnTo>
                    <a:pt x="1282" y="1386"/>
                  </a:lnTo>
                  <a:lnTo>
                    <a:pt x="1269" y="1393"/>
                  </a:lnTo>
                  <a:lnTo>
                    <a:pt x="1255" y="1400"/>
                  </a:lnTo>
                  <a:lnTo>
                    <a:pt x="1248" y="1407"/>
                  </a:lnTo>
                  <a:lnTo>
                    <a:pt x="1234" y="1414"/>
                  </a:lnTo>
                  <a:lnTo>
                    <a:pt x="1221" y="1421"/>
                  </a:lnTo>
                  <a:lnTo>
                    <a:pt x="1207" y="1434"/>
                  </a:lnTo>
                  <a:lnTo>
                    <a:pt x="1200" y="1441"/>
                  </a:lnTo>
                  <a:lnTo>
                    <a:pt x="1186" y="1448"/>
                  </a:lnTo>
                  <a:lnTo>
                    <a:pt x="1173" y="1448"/>
                  </a:lnTo>
                  <a:lnTo>
                    <a:pt x="1159" y="1455"/>
                  </a:lnTo>
                  <a:lnTo>
                    <a:pt x="1145" y="1462"/>
                  </a:lnTo>
                  <a:lnTo>
                    <a:pt x="1132" y="1469"/>
                  </a:lnTo>
                  <a:lnTo>
                    <a:pt x="1125" y="1476"/>
                  </a:lnTo>
                  <a:lnTo>
                    <a:pt x="1111" y="1482"/>
                  </a:lnTo>
                  <a:lnTo>
                    <a:pt x="1097" y="1482"/>
                  </a:lnTo>
                  <a:lnTo>
                    <a:pt x="1084" y="1489"/>
                  </a:lnTo>
                  <a:lnTo>
                    <a:pt x="1070" y="1496"/>
                  </a:lnTo>
                  <a:lnTo>
                    <a:pt x="1056" y="1503"/>
                  </a:lnTo>
                  <a:lnTo>
                    <a:pt x="1042" y="1503"/>
                  </a:lnTo>
                  <a:lnTo>
                    <a:pt x="1029" y="1510"/>
                  </a:lnTo>
                  <a:lnTo>
                    <a:pt x="1015" y="1510"/>
                  </a:lnTo>
                  <a:lnTo>
                    <a:pt x="1001" y="1517"/>
                  </a:lnTo>
                  <a:lnTo>
                    <a:pt x="988" y="1517"/>
                  </a:lnTo>
                  <a:lnTo>
                    <a:pt x="974" y="1524"/>
                  </a:lnTo>
                  <a:lnTo>
                    <a:pt x="960" y="1524"/>
                  </a:lnTo>
                  <a:lnTo>
                    <a:pt x="946" y="1530"/>
                  </a:lnTo>
                  <a:lnTo>
                    <a:pt x="933" y="1530"/>
                  </a:lnTo>
                  <a:lnTo>
                    <a:pt x="919" y="1530"/>
                  </a:lnTo>
                  <a:lnTo>
                    <a:pt x="905" y="1530"/>
                  </a:lnTo>
                  <a:lnTo>
                    <a:pt x="891" y="1537"/>
                  </a:lnTo>
                  <a:lnTo>
                    <a:pt x="878" y="1537"/>
                  </a:lnTo>
                  <a:lnTo>
                    <a:pt x="864" y="1537"/>
                  </a:lnTo>
                  <a:lnTo>
                    <a:pt x="850" y="1537"/>
                  </a:lnTo>
                  <a:lnTo>
                    <a:pt x="837" y="1537"/>
                  </a:lnTo>
                  <a:lnTo>
                    <a:pt x="823" y="1537"/>
                  </a:lnTo>
                  <a:lnTo>
                    <a:pt x="802" y="1537"/>
                  </a:lnTo>
                  <a:lnTo>
                    <a:pt x="789" y="1537"/>
                  </a:lnTo>
                  <a:lnTo>
                    <a:pt x="775" y="1537"/>
                  </a:lnTo>
                  <a:lnTo>
                    <a:pt x="761" y="1537"/>
                  </a:lnTo>
                  <a:lnTo>
                    <a:pt x="747" y="1537"/>
                  </a:lnTo>
                  <a:lnTo>
                    <a:pt x="734" y="1537"/>
                  </a:lnTo>
                  <a:lnTo>
                    <a:pt x="720" y="1537"/>
                  </a:lnTo>
                  <a:lnTo>
                    <a:pt x="706" y="1530"/>
                  </a:lnTo>
                  <a:lnTo>
                    <a:pt x="693" y="1530"/>
                  </a:lnTo>
                  <a:lnTo>
                    <a:pt x="679" y="1530"/>
                  </a:lnTo>
                  <a:lnTo>
                    <a:pt x="665" y="1530"/>
                  </a:lnTo>
                  <a:lnTo>
                    <a:pt x="651" y="1524"/>
                  </a:lnTo>
                  <a:lnTo>
                    <a:pt x="638" y="1524"/>
                  </a:lnTo>
                  <a:lnTo>
                    <a:pt x="624" y="1517"/>
                  </a:lnTo>
                  <a:lnTo>
                    <a:pt x="610" y="1517"/>
                  </a:lnTo>
                  <a:lnTo>
                    <a:pt x="597" y="1510"/>
                  </a:lnTo>
                  <a:lnTo>
                    <a:pt x="583" y="1510"/>
                  </a:lnTo>
                  <a:lnTo>
                    <a:pt x="569" y="1503"/>
                  </a:lnTo>
                  <a:lnTo>
                    <a:pt x="555" y="1503"/>
                  </a:lnTo>
                  <a:lnTo>
                    <a:pt x="542" y="1496"/>
                  </a:lnTo>
                  <a:lnTo>
                    <a:pt x="528" y="1489"/>
                  </a:lnTo>
                  <a:lnTo>
                    <a:pt x="514" y="1482"/>
                  </a:lnTo>
                  <a:lnTo>
                    <a:pt x="501" y="1482"/>
                  </a:lnTo>
                  <a:lnTo>
                    <a:pt x="487" y="1476"/>
                  </a:lnTo>
                  <a:lnTo>
                    <a:pt x="480" y="1469"/>
                  </a:lnTo>
                  <a:lnTo>
                    <a:pt x="466" y="1462"/>
                  </a:lnTo>
                  <a:lnTo>
                    <a:pt x="452" y="1455"/>
                  </a:lnTo>
                  <a:lnTo>
                    <a:pt x="439" y="1448"/>
                  </a:lnTo>
                  <a:lnTo>
                    <a:pt x="425" y="1448"/>
                  </a:lnTo>
                  <a:lnTo>
                    <a:pt x="411" y="1441"/>
                  </a:lnTo>
                  <a:lnTo>
                    <a:pt x="404" y="1434"/>
                  </a:lnTo>
                  <a:lnTo>
                    <a:pt x="391" y="1421"/>
                  </a:lnTo>
                  <a:lnTo>
                    <a:pt x="377" y="1414"/>
                  </a:lnTo>
                  <a:lnTo>
                    <a:pt x="363" y="1407"/>
                  </a:lnTo>
                  <a:lnTo>
                    <a:pt x="356" y="1400"/>
                  </a:lnTo>
                  <a:lnTo>
                    <a:pt x="343" y="1393"/>
                  </a:lnTo>
                  <a:lnTo>
                    <a:pt x="329" y="1386"/>
                  </a:lnTo>
                  <a:lnTo>
                    <a:pt x="322" y="1379"/>
                  </a:lnTo>
                  <a:lnTo>
                    <a:pt x="308" y="1366"/>
                  </a:lnTo>
                  <a:lnTo>
                    <a:pt x="295" y="1359"/>
                  </a:lnTo>
                  <a:lnTo>
                    <a:pt x="288" y="1352"/>
                  </a:lnTo>
                  <a:lnTo>
                    <a:pt x="274" y="1338"/>
                  </a:lnTo>
                  <a:lnTo>
                    <a:pt x="267" y="1331"/>
                  </a:lnTo>
                  <a:lnTo>
                    <a:pt x="254" y="1325"/>
                  </a:lnTo>
                  <a:lnTo>
                    <a:pt x="247" y="1311"/>
                  </a:lnTo>
                  <a:lnTo>
                    <a:pt x="233" y="1304"/>
                  </a:lnTo>
                  <a:lnTo>
                    <a:pt x="226" y="1290"/>
                  </a:lnTo>
                  <a:lnTo>
                    <a:pt x="212" y="1283"/>
                  </a:lnTo>
                  <a:lnTo>
                    <a:pt x="206" y="1270"/>
                  </a:lnTo>
                  <a:lnTo>
                    <a:pt x="199" y="1263"/>
                  </a:lnTo>
                  <a:lnTo>
                    <a:pt x="185" y="1249"/>
                  </a:lnTo>
                  <a:lnTo>
                    <a:pt x="178" y="1242"/>
                  </a:lnTo>
                  <a:lnTo>
                    <a:pt x="171" y="1229"/>
                  </a:lnTo>
                  <a:lnTo>
                    <a:pt x="158" y="1215"/>
                  </a:lnTo>
                  <a:lnTo>
                    <a:pt x="151" y="1208"/>
                  </a:lnTo>
                  <a:lnTo>
                    <a:pt x="144" y="1194"/>
                  </a:lnTo>
                  <a:lnTo>
                    <a:pt x="137" y="1180"/>
                  </a:lnTo>
                  <a:lnTo>
                    <a:pt x="130" y="1174"/>
                  </a:lnTo>
                  <a:lnTo>
                    <a:pt x="123" y="1160"/>
                  </a:lnTo>
                  <a:lnTo>
                    <a:pt x="116" y="1146"/>
                  </a:lnTo>
                  <a:lnTo>
                    <a:pt x="103" y="1132"/>
                  </a:lnTo>
                  <a:lnTo>
                    <a:pt x="96" y="1126"/>
                  </a:lnTo>
                  <a:lnTo>
                    <a:pt x="89" y="1112"/>
                  </a:lnTo>
                  <a:lnTo>
                    <a:pt x="89" y="1098"/>
                  </a:lnTo>
                  <a:lnTo>
                    <a:pt x="82" y="1084"/>
                  </a:lnTo>
                  <a:lnTo>
                    <a:pt x="75" y="1071"/>
                  </a:lnTo>
                  <a:lnTo>
                    <a:pt x="68" y="1057"/>
                  </a:lnTo>
                  <a:lnTo>
                    <a:pt x="62" y="1043"/>
                  </a:lnTo>
                  <a:lnTo>
                    <a:pt x="55" y="1036"/>
                  </a:lnTo>
                  <a:lnTo>
                    <a:pt x="55" y="1023"/>
                  </a:lnTo>
                  <a:lnTo>
                    <a:pt x="48" y="1009"/>
                  </a:lnTo>
                  <a:lnTo>
                    <a:pt x="41" y="995"/>
                  </a:lnTo>
                  <a:lnTo>
                    <a:pt x="34" y="981"/>
                  </a:lnTo>
                  <a:lnTo>
                    <a:pt x="34" y="968"/>
                  </a:lnTo>
                  <a:lnTo>
                    <a:pt x="27" y="954"/>
                  </a:lnTo>
                  <a:lnTo>
                    <a:pt x="27" y="940"/>
                  </a:lnTo>
                  <a:lnTo>
                    <a:pt x="20" y="927"/>
                  </a:lnTo>
                  <a:lnTo>
                    <a:pt x="20" y="913"/>
                  </a:lnTo>
                  <a:lnTo>
                    <a:pt x="14" y="899"/>
                  </a:lnTo>
                  <a:lnTo>
                    <a:pt x="14" y="885"/>
                  </a:lnTo>
                  <a:lnTo>
                    <a:pt x="7" y="872"/>
                  </a:lnTo>
                  <a:lnTo>
                    <a:pt x="7" y="858"/>
                  </a:lnTo>
                  <a:lnTo>
                    <a:pt x="7" y="844"/>
                  </a:lnTo>
                  <a:lnTo>
                    <a:pt x="7" y="831"/>
                  </a:lnTo>
                  <a:lnTo>
                    <a:pt x="0" y="817"/>
                  </a:lnTo>
                  <a:lnTo>
                    <a:pt x="0" y="803"/>
                  </a:lnTo>
                  <a:lnTo>
                    <a:pt x="0" y="789"/>
                  </a:lnTo>
                  <a:lnTo>
                    <a:pt x="0" y="776"/>
                  </a:lnTo>
                  <a:lnTo>
                    <a:pt x="0" y="762"/>
                  </a:lnTo>
                  <a:lnTo>
                    <a:pt x="0" y="741"/>
                  </a:lnTo>
                  <a:lnTo>
                    <a:pt x="0" y="728"/>
                  </a:lnTo>
                  <a:lnTo>
                    <a:pt x="0" y="714"/>
                  </a:lnTo>
                  <a:lnTo>
                    <a:pt x="0" y="700"/>
                  </a:lnTo>
                  <a:lnTo>
                    <a:pt x="0" y="686"/>
                  </a:lnTo>
                  <a:lnTo>
                    <a:pt x="0" y="673"/>
                  </a:lnTo>
                  <a:lnTo>
                    <a:pt x="0" y="659"/>
                  </a:lnTo>
                  <a:lnTo>
                    <a:pt x="0" y="645"/>
                  </a:lnTo>
                  <a:lnTo>
                    <a:pt x="7" y="632"/>
                  </a:lnTo>
                  <a:lnTo>
                    <a:pt x="7" y="618"/>
                  </a:lnTo>
                  <a:lnTo>
                    <a:pt x="7" y="604"/>
                  </a:lnTo>
                  <a:lnTo>
                    <a:pt x="7" y="590"/>
                  </a:lnTo>
                  <a:lnTo>
                    <a:pt x="14" y="577"/>
                  </a:lnTo>
                  <a:lnTo>
                    <a:pt x="14" y="563"/>
                  </a:lnTo>
                  <a:lnTo>
                    <a:pt x="20" y="549"/>
                  </a:lnTo>
                  <a:lnTo>
                    <a:pt x="20" y="535"/>
                  </a:lnTo>
                  <a:lnTo>
                    <a:pt x="27" y="522"/>
                  </a:lnTo>
                  <a:lnTo>
                    <a:pt x="27" y="508"/>
                  </a:lnTo>
                  <a:lnTo>
                    <a:pt x="34" y="494"/>
                  </a:lnTo>
                  <a:lnTo>
                    <a:pt x="34" y="481"/>
                  </a:lnTo>
                  <a:lnTo>
                    <a:pt x="41" y="467"/>
                  </a:lnTo>
                  <a:lnTo>
                    <a:pt x="48" y="453"/>
                  </a:lnTo>
                  <a:lnTo>
                    <a:pt x="55" y="439"/>
                  </a:lnTo>
                  <a:lnTo>
                    <a:pt x="55" y="426"/>
                  </a:lnTo>
                  <a:lnTo>
                    <a:pt x="62" y="412"/>
                  </a:lnTo>
                  <a:lnTo>
                    <a:pt x="68" y="398"/>
                  </a:lnTo>
                  <a:lnTo>
                    <a:pt x="75" y="391"/>
                  </a:lnTo>
                  <a:lnTo>
                    <a:pt x="82" y="378"/>
                  </a:lnTo>
                  <a:lnTo>
                    <a:pt x="89" y="364"/>
                  </a:lnTo>
                  <a:lnTo>
                    <a:pt x="89" y="350"/>
                  </a:lnTo>
                  <a:lnTo>
                    <a:pt x="96" y="336"/>
                  </a:lnTo>
                  <a:lnTo>
                    <a:pt x="103" y="323"/>
                  </a:lnTo>
                  <a:lnTo>
                    <a:pt x="116" y="316"/>
                  </a:lnTo>
                  <a:lnTo>
                    <a:pt x="123" y="302"/>
                  </a:lnTo>
                  <a:lnTo>
                    <a:pt x="130" y="288"/>
                  </a:lnTo>
                  <a:lnTo>
                    <a:pt x="137" y="275"/>
                  </a:lnTo>
                  <a:lnTo>
                    <a:pt x="144" y="268"/>
                  </a:lnTo>
                  <a:lnTo>
                    <a:pt x="151" y="254"/>
                  </a:lnTo>
                  <a:lnTo>
                    <a:pt x="158" y="240"/>
                  </a:lnTo>
                  <a:lnTo>
                    <a:pt x="171" y="234"/>
                  </a:lnTo>
                  <a:lnTo>
                    <a:pt x="178" y="220"/>
                  </a:lnTo>
                  <a:lnTo>
                    <a:pt x="185" y="213"/>
                  </a:lnTo>
                  <a:lnTo>
                    <a:pt x="199" y="199"/>
                  </a:lnTo>
                  <a:lnTo>
                    <a:pt x="206" y="192"/>
                  </a:lnTo>
                  <a:lnTo>
                    <a:pt x="212" y="179"/>
                  </a:lnTo>
                  <a:lnTo>
                    <a:pt x="226" y="165"/>
                  </a:lnTo>
                  <a:lnTo>
                    <a:pt x="233" y="158"/>
                  </a:lnTo>
                  <a:lnTo>
                    <a:pt x="247" y="151"/>
                  </a:lnTo>
                  <a:lnTo>
                    <a:pt x="254" y="137"/>
                  </a:lnTo>
                  <a:lnTo>
                    <a:pt x="267" y="131"/>
                  </a:lnTo>
                  <a:lnTo>
                    <a:pt x="274" y="117"/>
                  </a:lnTo>
                  <a:lnTo>
                    <a:pt x="288" y="110"/>
                  </a:lnTo>
                  <a:lnTo>
                    <a:pt x="295" y="103"/>
                  </a:lnTo>
                  <a:lnTo>
                    <a:pt x="308" y="89"/>
                  </a:lnTo>
                  <a:lnTo>
                    <a:pt x="322" y="83"/>
                  </a:lnTo>
                  <a:lnTo>
                    <a:pt x="329" y="76"/>
                  </a:lnTo>
                  <a:lnTo>
                    <a:pt x="343" y="69"/>
                  </a:lnTo>
                  <a:lnTo>
                    <a:pt x="356" y="62"/>
                  </a:lnTo>
                  <a:lnTo>
                    <a:pt x="363" y="55"/>
                  </a:lnTo>
                  <a:lnTo>
                    <a:pt x="377" y="41"/>
                  </a:lnTo>
                  <a:lnTo>
                    <a:pt x="391" y="34"/>
                  </a:lnTo>
                  <a:lnTo>
                    <a:pt x="404" y="28"/>
                  </a:lnTo>
                  <a:lnTo>
                    <a:pt x="411" y="21"/>
                  </a:lnTo>
                  <a:lnTo>
                    <a:pt x="425" y="14"/>
                  </a:lnTo>
                  <a:lnTo>
                    <a:pt x="439" y="7"/>
                  </a:lnTo>
                  <a:lnTo>
                    <a:pt x="452" y="0"/>
                  </a:lnTo>
                  <a:lnTo>
                    <a:pt x="466" y="0"/>
                  </a:lnTo>
                  <a:lnTo>
                    <a:pt x="809" y="728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0093" name="Freeform 13"/>
            <p:cNvSpPr>
              <a:spLocks/>
            </p:cNvSpPr>
            <p:nvPr/>
          </p:nvSpPr>
          <p:spPr bwMode="auto">
            <a:xfrm>
              <a:off x="2606" y="2521"/>
              <a:ext cx="1007" cy="1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03" y="75"/>
                </a:cxn>
                <a:cxn ang="0">
                  <a:pos x="803" y="89"/>
                </a:cxn>
                <a:cxn ang="0">
                  <a:pos x="796" y="103"/>
                </a:cxn>
                <a:cxn ang="0">
                  <a:pos x="796" y="116"/>
                </a:cxn>
                <a:cxn ang="0">
                  <a:pos x="0" y="0"/>
                </a:cxn>
              </a:cxnLst>
              <a:rect l="0" t="0" r="r" b="b"/>
              <a:pathLst>
                <a:path w="803" h="116">
                  <a:moveTo>
                    <a:pt x="0" y="0"/>
                  </a:moveTo>
                  <a:lnTo>
                    <a:pt x="803" y="75"/>
                  </a:lnTo>
                  <a:lnTo>
                    <a:pt x="803" y="89"/>
                  </a:lnTo>
                  <a:lnTo>
                    <a:pt x="796" y="103"/>
                  </a:lnTo>
                  <a:lnTo>
                    <a:pt x="796" y="1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8E1"/>
            </a:solidFill>
            <a:ln w="11113">
              <a:solidFill>
                <a:srgbClr val="0098E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0094" name="Freeform 14"/>
            <p:cNvSpPr>
              <a:spLocks/>
            </p:cNvSpPr>
            <p:nvPr/>
          </p:nvSpPr>
          <p:spPr bwMode="auto">
            <a:xfrm>
              <a:off x="2606" y="2521"/>
              <a:ext cx="1007" cy="1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03" y="75"/>
                </a:cxn>
                <a:cxn ang="0">
                  <a:pos x="803" y="89"/>
                </a:cxn>
                <a:cxn ang="0">
                  <a:pos x="796" y="103"/>
                </a:cxn>
                <a:cxn ang="0">
                  <a:pos x="796" y="116"/>
                </a:cxn>
                <a:cxn ang="0">
                  <a:pos x="0" y="0"/>
                </a:cxn>
              </a:cxnLst>
              <a:rect l="0" t="0" r="r" b="b"/>
              <a:pathLst>
                <a:path w="803" h="116">
                  <a:moveTo>
                    <a:pt x="0" y="0"/>
                  </a:moveTo>
                  <a:lnTo>
                    <a:pt x="803" y="75"/>
                  </a:lnTo>
                  <a:lnTo>
                    <a:pt x="803" y="89"/>
                  </a:lnTo>
                  <a:lnTo>
                    <a:pt x="796" y="103"/>
                  </a:lnTo>
                  <a:lnTo>
                    <a:pt x="796" y="116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0095" name="Freeform 15"/>
            <p:cNvSpPr>
              <a:spLocks/>
            </p:cNvSpPr>
            <p:nvPr/>
          </p:nvSpPr>
          <p:spPr bwMode="auto">
            <a:xfrm>
              <a:off x="2606" y="2521"/>
              <a:ext cx="1007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03" y="48"/>
                </a:cxn>
                <a:cxn ang="0">
                  <a:pos x="803" y="61"/>
                </a:cxn>
                <a:cxn ang="0">
                  <a:pos x="803" y="75"/>
                </a:cxn>
                <a:cxn ang="0">
                  <a:pos x="0" y="0"/>
                </a:cxn>
              </a:cxnLst>
              <a:rect l="0" t="0" r="r" b="b"/>
              <a:pathLst>
                <a:path w="803" h="75">
                  <a:moveTo>
                    <a:pt x="0" y="0"/>
                  </a:moveTo>
                  <a:lnTo>
                    <a:pt x="803" y="48"/>
                  </a:lnTo>
                  <a:lnTo>
                    <a:pt x="803" y="61"/>
                  </a:lnTo>
                  <a:lnTo>
                    <a:pt x="803" y="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C0"/>
            </a:solidFill>
            <a:ln w="11113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0096" name="Freeform 16"/>
            <p:cNvSpPr>
              <a:spLocks/>
            </p:cNvSpPr>
            <p:nvPr/>
          </p:nvSpPr>
          <p:spPr bwMode="auto">
            <a:xfrm>
              <a:off x="2606" y="2521"/>
              <a:ext cx="1007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03" y="48"/>
                </a:cxn>
                <a:cxn ang="0">
                  <a:pos x="803" y="61"/>
                </a:cxn>
                <a:cxn ang="0">
                  <a:pos x="803" y="75"/>
                </a:cxn>
                <a:cxn ang="0">
                  <a:pos x="0" y="0"/>
                </a:cxn>
              </a:cxnLst>
              <a:rect l="0" t="0" r="r" b="b"/>
              <a:pathLst>
                <a:path w="803" h="75">
                  <a:moveTo>
                    <a:pt x="0" y="0"/>
                  </a:moveTo>
                  <a:lnTo>
                    <a:pt x="803" y="48"/>
                  </a:lnTo>
                  <a:lnTo>
                    <a:pt x="803" y="61"/>
                  </a:lnTo>
                  <a:lnTo>
                    <a:pt x="803" y="75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0097" name="Freeform 17"/>
            <p:cNvSpPr>
              <a:spLocks/>
            </p:cNvSpPr>
            <p:nvPr/>
          </p:nvSpPr>
          <p:spPr bwMode="auto">
            <a:xfrm>
              <a:off x="2606" y="2521"/>
              <a:ext cx="1007" cy="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03" y="0"/>
                </a:cxn>
                <a:cxn ang="0">
                  <a:pos x="803" y="13"/>
                </a:cxn>
                <a:cxn ang="0">
                  <a:pos x="803" y="34"/>
                </a:cxn>
                <a:cxn ang="0">
                  <a:pos x="803" y="48"/>
                </a:cxn>
                <a:cxn ang="0">
                  <a:pos x="0" y="0"/>
                </a:cxn>
              </a:cxnLst>
              <a:rect l="0" t="0" r="r" b="b"/>
              <a:pathLst>
                <a:path w="803" h="48">
                  <a:moveTo>
                    <a:pt x="0" y="0"/>
                  </a:moveTo>
                  <a:lnTo>
                    <a:pt x="803" y="0"/>
                  </a:lnTo>
                  <a:lnTo>
                    <a:pt x="803" y="13"/>
                  </a:lnTo>
                  <a:lnTo>
                    <a:pt x="803" y="34"/>
                  </a:lnTo>
                  <a:lnTo>
                    <a:pt x="803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9F"/>
            </a:solidFill>
            <a:ln w="11113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0098" name="Freeform 18"/>
            <p:cNvSpPr>
              <a:spLocks/>
            </p:cNvSpPr>
            <p:nvPr/>
          </p:nvSpPr>
          <p:spPr bwMode="auto">
            <a:xfrm>
              <a:off x="2606" y="2521"/>
              <a:ext cx="1007" cy="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03" y="0"/>
                </a:cxn>
                <a:cxn ang="0">
                  <a:pos x="803" y="13"/>
                </a:cxn>
                <a:cxn ang="0">
                  <a:pos x="803" y="34"/>
                </a:cxn>
                <a:cxn ang="0">
                  <a:pos x="803" y="48"/>
                </a:cxn>
                <a:cxn ang="0">
                  <a:pos x="0" y="0"/>
                </a:cxn>
              </a:cxnLst>
              <a:rect l="0" t="0" r="r" b="b"/>
              <a:pathLst>
                <a:path w="803" h="48">
                  <a:moveTo>
                    <a:pt x="0" y="0"/>
                  </a:moveTo>
                  <a:lnTo>
                    <a:pt x="803" y="0"/>
                  </a:lnTo>
                  <a:lnTo>
                    <a:pt x="803" y="13"/>
                  </a:lnTo>
                  <a:lnTo>
                    <a:pt x="803" y="34"/>
                  </a:lnTo>
                  <a:lnTo>
                    <a:pt x="803" y="48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0099" name="Freeform 19"/>
            <p:cNvSpPr>
              <a:spLocks noEditPoints="1"/>
            </p:cNvSpPr>
            <p:nvPr/>
          </p:nvSpPr>
          <p:spPr bwMode="auto">
            <a:xfrm>
              <a:off x="793" y="1439"/>
              <a:ext cx="3619" cy="1969"/>
            </a:xfrm>
            <a:custGeom>
              <a:avLst/>
              <a:gdLst/>
              <a:ahLst/>
              <a:cxnLst>
                <a:cxn ang="0">
                  <a:pos x="2195" y="514"/>
                </a:cxn>
                <a:cxn ang="0">
                  <a:pos x="2195" y="514"/>
                </a:cxn>
                <a:cxn ang="0">
                  <a:pos x="2888" y="514"/>
                </a:cxn>
                <a:cxn ang="0">
                  <a:pos x="1886" y="130"/>
                </a:cxn>
                <a:cxn ang="0">
                  <a:pos x="2888" y="130"/>
                </a:cxn>
                <a:cxn ang="0">
                  <a:pos x="1399" y="0"/>
                </a:cxn>
                <a:cxn ang="0">
                  <a:pos x="0" y="0"/>
                </a:cxn>
                <a:cxn ang="0">
                  <a:pos x="967" y="1461"/>
                </a:cxn>
                <a:cxn ang="0">
                  <a:pos x="967" y="1461"/>
                </a:cxn>
                <a:cxn ang="0">
                  <a:pos x="0" y="1461"/>
                </a:cxn>
                <a:cxn ang="0">
                  <a:pos x="2243" y="906"/>
                </a:cxn>
                <a:cxn ang="0">
                  <a:pos x="2243" y="1434"/>
                </a:cxn>
                <a:cxn ang="0">
                  <a:pos x="2888" y="1434"/>
                </a:cxn>
                <a:cxn ang="0">
                  <a:pos x="2250" y="864"/>
                </a:cxn>
                <a:cxn ang="0">
                  <a:pos x="2250" y="1125"/>
                </a:cxn>
                <a:cxn ang="0">
                  <a:pos x="2888" y="1125"/>
                </a:cxn>
                <a:cxn ang="0">
                  <a:pos x="2250" y="816"/>
                </a:cxn>
                <a:cxn ang="0">
                  <a:pos x="2888" y="816"/>
                </a:cxn>
              </a:cxnLst>
              <a:rect l="0" t="0" r="r" b="b"/>
              <a:pathLst>
                <a:path w="2888" h="1461">
                  <a:moveTo>
                    <a:pt x="2195" y="514"/>
                  </a:moveTo>
                  <a:lnTo>
                    <a:pt x="2195" y="514"/>
                  </a:lnTo>
                  <a:lnTo>
                    <a:pt x="2888" y="514"/>
                  </a:lnTo>
                  <a:moveTo>
                    <a:pt x="1886" y="130"/>
                  </a:moveTo>
                  <a:lnTo>
                    <a:pt x="2888" y="130"/>
                  </a:lnTo>
                  <a:moveTo>
                    <a:pt x="1399" y="0"/>
                  </a:moveTo>
                  <a:lnTo>
                    <a:pt x="0" y="0"/>
                  </a:lnTo>
                  <a:moveTo>
                    <a:pt x="967" y="1461"/>
                  </a:moveTo>
                  <a:lnTo>
                    <a:pt x="967" y="1461"/>
                  </a:lnTo>
                  <a:lnTo>
                    <a:pt x="0" y="1461"/>
                  </a:lnTo>
                  <a:moveTo>
                    <a:pt x="2243" y="906"/>
                  </a:moveTo>
                  <a:lnTo>
                    <a:pt x="2243" y="1434"/>
                  </a:lnTo>
                  <a:lnTo>
                    <a:pt x="2888" y="1434"/>
                  </a:lnTo>
                  <a:moveTo>
                    <a:pt x="2250" y="864"/>
                  </a:moveTo>
                  <a:lnTo>
                    <a:pt x="2250" y="1125"/>
                  </a:lnTo>
                  <a:lnTo>
                    <a:pt x="2888" y="1125"/>
                  </a:lnTo>
                  <a:moveTo>
                    <a:pt x="2250" y="816"/>
                  </a:moveTo>
                  <a:lnTo>
                    <a:pt x="2888" y="816"/>
                  </a:lnTo>
                </a:path>
              </a:pathLst>
            </a:custGeom>
            <a:noFill/>
            <a:ln w="1111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0100" name="Rectangle 20"/>
            <p:cNvSpPr>
              <a:spLocks noChangeArrowheads="1"/>
            </p:cNvSpPr>
            <p:nvPr/>
          </p:nvSpPr>
          <p:spPr bwMode="auto">
            <a:xfrm>
              <a:off x="3927" y="2161"/>
              <a:ext cx="49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430101" name="Rectangle 21"/>
            <p:cNvSpPr>
              <a:spLocks noChangeArrowheads="1"/>
            </p:cNvSpPr>
            <p:nvPr/>
          </p:nvSpPr>
          <p:spPr bwMode="auto">
            <a:xfrm>
              <a:off x="4059" y="1634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</a:p>
          </p:txBody>
        </p:sp>
        <p:sp>
          <p:nvSpPr>
            <p:cNvPr id="430102" name="Rectangle 22"/>
            <p:cNvSpPr>
              <a:spLocks noChangeArrowheads="1"/>
            </p:cNvSpPr>
            <p:nvPr/>
          </p:nvSpPr>
          <p:spPr bwMode="auto">
            <a:xfrm>
              <a:off x="799" y="1454"/>
              <a:ext cx="21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430103" name="Rectangle 23"/>
            <p:cNvSpPr>
              <a:spLocks noChangeArrowheads="1"/>
            </p:cNvSpPr>
            <p:nvPr/>
          </p:nvSpPr>
          <p:spPr bwMode="auto">
            <a:xfrm>
              <a:off x="849" y="3432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66%</a:t>
              </a:r>
            </a:p>
          </p:txBody>
        </p:sp>
        <p:sp>
          <p:nvSpPr>
            <p:cNvPr id="430104" name="Rectangle 24"/>
            <p:cNvSpPr>
              <a:spLocks noChangeArrowheads="1"/>
            </p:cNvSpPr>
            <p:nvPr/>
          </p:nvSpPr>
          <p:spPr bwMode="auto">
            <a:xfrm>
              <a:off x="4049" y="3408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</a:p>
          </p:txBody>
        </p:sp>
        <p:sp>
          <p:nvSpPr>
            <p:cNvPr id="430105" name="Rectangle 25"/>
            <p:cNvSpPr>
              <a:spLocks noChangeArrowheads="1"/>
            </p:cNvSpPr>
            <p:nvPr/>
          </p:nvSpPr>
          <p:spPr bwMode="auto">
            <a:xfrm>
              <a:off x="4059" y="2982"/>
              <a:ext cx="14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</a:p>
          </p:txBody>
        </p:sp>
        <p:sp>
          <p:nvSpPr>
            <p:cNvPr id="430106" name="Rectangle 26"/>
            <p:cNvSpPr>
              <a:spLocks noChangeArrowheads="1"/>
            </p:cNvSpPr>
            <p:nvPr/>
          </p:nvSpPr>
          <p:spPr bwMode="auto">
            <a:xfrm>
              <a:off x="4059" y="2570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</a:p>
          </p:txBody>
        </p:sp>
        <p:sp>
          <p:nvSpPr>
            <p:cNvPr id="430107" name="Rectangle 27"/>
            <p:cNvSpPr>
              <a:spLocks noChangeArrowheads="1"/>
            </p:cNvSpPr>
            <p:nvPr/>
          </p:nvSpPr>
          <p:spPr bwMode="auto">
            <a:xfrm>
              <a:off x="4084" y="1940"/>
              <a:ext cx="64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Lectores</a:t>
              </a:r>
            </a:p>
          </p:txBody>
        </p:sp>
        <p:sp>
          <p:nvSpPr>
            <p:cNvPr id="430108" name="Rectangle 28"/>
            <p:cNvSpPr>
              <a:spLocks noChangeArrowheads="1"/>
            </p:cNvSpPr>
            <p:nvPr/>
          </p:nvSpPr>
          <p:spPr bwMode="auto">
            <a:xfrm>
              <a:off x="4085" y="1436"/>
              <a:ext cx="58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Indiferente</a:t>
              </a:r>
            </a:p>
          </p:txBody>
        </p:sp>
        <p:sp>
          <p:nvSpPr>
            <p:cNvPr id="430109" name="Rectangle 29"/>
            <p:cNvSpPr>
              <a:spLocks noChangeArrowheads="1"/>
            </p:cNvSpPr>
            <p:nvPr/>
          </p:nvSpPr>
          <p:spPr bwMode="auto">
            <a:xfrm>
              <a:off x="793" y="1256"/>
              <a:ext cx="817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XXI</a:t>
              </a:r>
            </a:p>
          </p:txBody>
        </p:sp>
        <p:sp>
          <p:nvSpPr>
            <p:cNvPr id="430110" name="Rectangle 30"/>
            <p:cNvSpPr>
              <a:spLocks noChangeArrowheads="1"/>
            </p:cNvSpPr>
            <p:nvPr/>
          </p:nvSpPr>
          <p:spPr bwMode="auto">
            <a:xfrm>
              <a:off x="829" y="3251"/>
              <a:ext cx="4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</a:p>
          </p:txBody>
        </p:sp>
        <p:sp>
          <p:nvSpPr>
            <p:cNvPr id="430111" name="Rectangle 31"/>
            <p:cNvSpPr>
              <a:spLocks noChangeArrowheads="1"/>
            </p:cNvSpPr>
            <p:nvPr/>
          </p:nvSpPr>
          <p:spPr bwMode="auto">
            <a:xfrm>
              <a:off x="4059" y="3205"/>
              <a:ext cx="68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</a:p>
          </p:txBody>
        </p:sp>
        <p:sp>
          <p:nvSpPr>
            <p:cNvPr id="430112" name="Rectangle 32"/>
            <p:cNvSpPr>
              <a:spLocks noChangeArrowheads="1"/>
            </p:cNvSpPr>
            <p:nvPr/>
          </p:nvSpPr>
          <p:spPr bwMode="auto">
            <a:xfrm>
              <a:off x="4053" y="2796"/>
              <a:ext cx="14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</a:p>
          </p:txBody>
        </p:sp>
        <p:sp>
          <p:nvSpPr>
            <p:cNvPr id="430113" name="Rectangle 33"/>
            <p:cNvSpPr>
              <a:spLocks noChangeArrowheads="1"/>
            </p:cNvSpPr>
            <p:nvPr/>
          </p:nvSpPr>
          <p:spPr bwMode="auto">
            <a:xfrm>
              <a:off x="4075" y="2344"/>
              <a:ext cx="54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</a:p>
          </p:txBody>
        </p:sp>
      </p:grpSp>
      <p:sp>
        <p:nvSpPr>
          <p:cNvPr id="430114" name="Text Box 34"/>
          <p:cNvSpPr txBox="1">
            <a:spLocks noChangeArrowheads="1"/>
          </p:cNvSpPr>
          <p:nvPr/>
        </p:nvSpPr>
        <p:spPr bwMode="auto">
          <a:xfrm>
            <a:off x="842963" y="644683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30115" name="Text Box 35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pic>
        <p:nvPicPr>
          <p:cNvPr id="430116" name="Picture 3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EEF29-EAA9-4BDC-B50D-81E45FB72ABC}" type="slidenum">
              <a:rPr lang="en-US"/>
              <a:pPr/>
              <a:t>29</a:t>
            </a:fld>
            <a:endParaRPr lang="en-US"/>
          </a:p>
        </p:txBody>
      </p:sp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527050"/>
          </a:xfrm>
        </p:spPr>
        <p:txBody>
          <a:bodyPr/>
          <a:lstStyle/>
          <a:p>
            <a:pPr algn="l"/>
            <a:r>
              <a:rPr lang="es-ES" sz="2800" b="1">
                <a:latin typeface="Lucida Sans Unicode" pitchFamily="34" charset="0"/>
              </a:rPr>
              <a:t>Comparación entre Revistas</a:t>
            </a:r>
          </a:p>
        </p:txBody>
      </p:sp>
      <p:sp>
        <p:nvSpPr>
          <p:cNvPr id="431107" name="Rectangle 3"/>
          <p:cNvSpPr>
            <a:spLocks noChangeArrowheads="1"/>
          </p:cNvSpPr>
          <p:nvPr/>
        </p:nvSpPr>
        <p:spPr bwMode="auto">
          <a:xfrm>
            <a:off x="549275" y="820738"/>
            <a:ext cx="3951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Revista con Mejor Diagramación</a:t>
            </a:r>
          </a:p>
        </p:txBody>
      </p:sp>
      <p:grpSp>
        <p:nvGrpSpPr>
          <p:cNvPr id="431108" name="Group 4"/>
          <p:cNvGrpSpPr>
            <a:grpSpLocks/>
          </p:cNvGrpSpPr>
          <p:nvPr/>
        </p:nvGrpSpPr>
        <p:grpSpPr bwMode="auto">
          <a:xfrm>
            <a:off x="1492250" y="1773238"/>
            <a:ext cx="6234113" cy="4176712"/>
            <a:chOff x="1280" y="1335"/>
            <a:chExt cx="3522" cy="2157"/>
          </a:xfrm>
        </p:grpSpPr>
        <p:sp>
          <p:nvSpPr>
            <p:cNvPr id="431109" name="Freeform 5"/>
            <p:cNvSpPr>
              <a:spLocks/>
            </p:cNvSpPr>
            <p:nvPr/>
          </p:nvSpPr>
          <p:spPr bwMode="auto">
            <a:xfrm>
              <a:off x="2963" y="1854"/>
              <a:ext cx="926" cy="598"/>
            </a:xfrm>
            <a:custGeom>
              <a:avLst/>
              <a:gdLst/>
              <a:ahLst/>
              <a:cxnLst>
                <a:cxn ang="0">
                  <a:pos x="0" y="588"/>
                </a:cxn>
                <a:cxn ang="0">
                  <a:pos x="655" y="0"/>
                </a:cxn>
                <a:cxn ang="0">
                  <a:pos x="663" y="15"/>
                </a:cxn>
                <a:cxn ang="0">
                  <a:pos x="670" y="23"/>
                </a:cxn>
                <a:cxn ang="0">
                  <a:pos x="685" y="38"/>
                </a:cxn>
                <a:cxn ang="0">
                  <a:pos x="693" y="46"/>
                </a:cxn>
                <a:cxn ang="0">
                  <a:pos x="700" y="61"/>
                </a:cxn>
                <a:cxn ang="0">
                  <a:pos x="708" y="76"/>
                </a:cxn>
                <a:cxn ang="0">
                  <a:pos x="723" y="83"/>
                </a:cxn>
                <a:cxn ang="0">
                  <a:pos x="731" y="98"/>
                </a:cxn>
                <a:cxn ang="0">
                  <a:pos x="738" y="113"/>
                </a:cxn>
                <a:cxn ang="0">
                  <a:pos x="746" y="121"/>
                </a:cxn>
                <a:cxn ang="0">
                  <a:pos x="753" y="136"/>
                </a:cxn>
                <a:cxn ang="0">
                  <a:pos x="761" y="151"/>
                </a:cxn>
                <a:cxn ang="0">
                  <a:pos x="768" y="166"/>
                </a:cxn>
                <a:cxn ang="0">
                  <a:pos x="776" y="174"/>
                </a:cxn>
                <a:cxn ang="0">
                  <a:pos x="783" y="189"/>
                </a:cxn>
                <a:cxn ang="0">
                  <a:pos x="791" y="204"/>
                </a:cxn>
                <a:cxn ang="0">
                  <a:pos x="798" y="219"/>
                </a:cxn>
                <a:cxn ang="0">
                  <a:pos x="806" y="234"/>
                </a:cxn>
                <a:cxn ang="0">
                  <a:pos x="806" y="249"/>
                </a:cxn>
                <a:cxn ang="0">
                  <a:pos x="813" y="264"/>
                </a:cxn>
                <a:cxn ang="0">
                  <a:pos x="821" y="271"/>
                </a:cxn>
                <a:cxn ang="0">
                  <a:pos x="828" y="287"/>
                </a:cxn>
                <a:cxn ang="0">
                  <a:pos x="828" y="302"/>
                </a:cxn>
                <a:cxn ang="0">
                  <a:pos x="836" y="317"/>
                </a:cxn>
                <a:cxn ang="0">
                  <a:pos x="843" y="332"/>
                </a:cxn>
                <a:cxn ang="0">
                  <a:pos x="843" y="347"/>
                </a:cxn>
                <a:cxn ang="0">
                  <a:pos x="851" y="362"/>
                </a:cxn>
                <a:cxn ang="0">
                  <a:pos x="851" y="377"/>
                </a:cxn>
                <a:cxn ang="0">
                  <a:pos x="859" y="392"/>
                </a:cxn>
                <a:cxn ang="0">
                  <a:pos x="859" y="407"/>
                </a:cxn>
                <a:cxn ang="0">
                  <a:pos x="866" y="422"/>
                </a:cxn>
                <a:cxn ang="0">
                  <a:pos x="866" y="437"/>
                </a:cxn>
                <a:cxn ang="0">
                  <a:pos x="866" y="452"/>
                </a:cxn>
                <a:cxn ang="0">
                  <a:pos x="874" y="467"/>
                </a:cxn>
                <a:cxn ang="0">
                  <a:pos x="874" y="482"/>
                </a:cxn>
                <a:cxn ang="0">
                  <a:pos x="874" y="497"/>
                </a:cxn>
                <a:cxn ang="0">
                  <a:pos x="874" y="513"/>
                </a:cxn>
                <a:cxn ang="0">
                  <a:pos x="881" y="528"/>
                </a:cxn>
                <a:cxn ang="0">
                  <a:pos x="881" y="543"/>
                </a:cxn>
                <a:cxn ang="0">
                  <a:pos x="881" y="558"/>
                </a:cxn>
                <a:cxn ang="0">
                  <a:pos x="881" y="573"/>
                </a:cxn>
                <a:cxn ang="0">
                  <a:pos x="881" y="588"/>
                </a:cxn>
                <a:cxn ang="0">
                  <a:pos x="0" y="588"/>
                </a:cxn>
              </a:cxnLst>
              <a:rect l="0" t="0" r="r" b="b"/>
              <a:pathLst>
                <a:path w="881" h="588">
                  <a:moveTo>
                    <a:pt x="0" y="588"/>
                  </a:moveTo>
                  <a:lnTo>
                    <a:pt x="655" y="0"/>
                  </a:lnTo>
                  <a:lnTo>
                    <a:pt x="663" y="15"/>
                  </a:lnTo>
                  <a:lnTo>
                    <a:pt x="670" y="23"/>
                  </a:lnTo>
                  <a:lnTo>
                    <a:pt x="685" y="38"/>
                  </a:lnTo>
                  <a:lnTo>
                    <a:pt x="693" y="46"/>
                  </a:lnTo>
                  <a:lnTo>
                    <a:pt x="700" y="61"/>
                  </a:lnTo>
                  <a:lnTo>
                    <a:pt x="708" y="76"/>
                  </a:lnTo>
                  <a:lnTo>
                    <a:pt x="723" y="83"/>
                  </a:lnTo>
                  <a:lnTo>
                    <a:pt x="731" y="98"/>
                  </a:lnTo>
                  <a:lnTo>
                    <a:pt x="738" y="113"/>
                  </a:lnTo>
                  <a:lnTo>
                    <a:pt x="746" y="121"/>
                  </a:lnTo>
                  <a:lnTo>
                    <a:pt x="753" y="136"/>
                  </a:lnTo>
                  <a:lnTo>
                    <a:pt x="761" y="151"/>
                  </a:lnTo>
                  <a:lnTo>
                    <a:pt x="768" y="166"/>
                  </a:lnTo>
                  <a:lnTo>
                    <a:pt x="776" y="174"/>
                  </a:lnTo>
                  <a:lnTo>
                    <a:pt x="783" y="189"/>
                  </a:lnTo>
                  <a:lnTo>
                    <a:pt x="791" y="204"/>
                  </a:lnTo>
                  <a:lnTo>
                    <a:pt x="798" y="219"/>
                  </a:lnTo>
                  <a:lnTo>
                    <a:pt x="806" y="234"/>
                  </a:lnTo>
                  <a:lnTo>
                    <a:pt x="806" y="249"/>
                  </a:lnTo>
                  <a:lnTo>
                    <a:pt x="813" y="264"/>
                  </a:lnTo>
                  <a:lnTo>
                    <a:pt x="821" y="271"/>
                  </a:lnTo>
                  <a:lnTo>
                    <a:pt x="828" y="287"/>
                  </a:lnTo>
                  <a:lnTo>
                    <a:pt x="828" y="302"/>
                  </a:lnTo>
                  <a:lnTo>
                    <a:pt x="836" y="317"/>
                  </a:lnTo>
                  <a:lnTo>
                    <a:pt x="843" y="332"/>
                  </a:lnTo>
                  <a:lnTo>
                    <a:pt x="843" y="347"/>
                  </a:lnTo>
                  <a:lnTo>
                    <a:pt x="851" y="362"/>
                  </a:lnTo>
                  <a:lnTo>
                    <a:pt x="851" y="377"/>
                  </a:lnTo>
                  <a:lnTo>
                    <a:pt x="859" y="392"/>
                  </a:lnTo>
                  <a:lnTo>
                    <a:pt x="859" y="407"/>
                  </a:lnTo>
                  <a:lnTo>
                    <a:pt x="866" y="422"/>
                  </a:lnTo>
                  <a:lnTo>
                    <a:pt x="866" y="437"/>
                  </a:lnTo>
                  <a:lnTo>
                    <a:pt x="866" y="452"/>
                  </a:lnTo>
                  <a:lnTo>
                    <a:pt x="874" y="467"/>
                  </a:lnTo>
                  <a:lnTo>
                    <a:pt x="874" y="482"/>
                  </a:lnTo>
                  <a:lnTo>
                    <a:pt x="874" y="497"/>
                  </a:lnTo>
                  <a:lnTo>
                    <a:pt x="874" y="513"/>
                  </a:lnTo>
                  <a:lnTo>
                    <a:pt x="881" y="528"/>
                  </a:lnTo>
                  <a:lnTo>
                    <a:pt x="881" y="543"/>
                  </a:lnTo>
                  <a:lnTo>
                    <a:pt x="881" y="558"/>
                  </a:lnTo>
                  <a:lnTo>
                    <a:pt x="881" y="573"/>
                  </a:lnTo>
                  <a:lnTo>
                    <a:pt x="881" y="588"/>
                  </a:lnTo>
                  <a:lnTo>
                    <a:pt x="0" y="588"/>
                  </a:lnTo>
                  <a:close/>
                </a:path>
              </a:pathLst>
            </a:custGeom>
            <a:solidFill>
              <a:srgbClr val="003399"/>
            </a:solidFill>
            <a:ln w="12700">
              <a:solidFill>
                <a:srgbClr val="7373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1110" name="Freeform 6"/>
            <p:cNvSpPr>
              <a:spLocks/>
            </p:cNvSpPr>
            <p:nvPr/>
          </p:nvSpPr>
          <p:spPr bwMode="auto">
            <a:xfrm>
              <a:off x="2963" y="1854"/>
              <a:ext cx="926" cy="598"/>
            </a:xfrm>
            <a:custGeom>
              <a:avLst/>
              <a:gdLst/>
              <a:ahLst/>
              <a:cxnLst>
                <a:cxn ang="0">
                  <a:pos x="0" y="588"/>
                </a:cxn>
                <a:cxn ang="0">
                  <a:pos x="655" y="0"/>
                </a:cxn>
                <a:cxn ang="0">
                  <a:pos x="663" y="15"/>
                </a:cxn>
                <a:cxn ang="0">
                  <a:pos x="670" y="23"/>
                </a:cxn>
                <a:cxn ang="0">
                  <a:pos x="685" y="38"/>
                </a:cxn>
                <a:cxn ang="0">
                  <a:pos x="693" y="46"/>
                </a:cxn>
                <a:cxn ang="0">
                  <a:pos x="700" y="61"/>
                </a:cxn>
                <a:cxn ang="0">
                  <a:pos x="708" y="76"/>
                </a:cxn>
                <a:cxn ang="0">
                  <a:pos x="723" y="83"/>
                </a:cxn>
                <a:cxn ang="0">
                  <a:pos x="731" y="98"/>
                </a:cxn>
                <a:cxn ang="0">
                  <a:pos x="738" y="113"/>
                </a:cxn>
                <a:cxn ang="0">
                  <a:pos x="746" y="121"/>
                </a:cxn>
                <a:cxn ang="0">
                  <a:pos x="753" y="136"/>
                </a:cxn>
                <a:cxn ang="0">
                  <a:pos x="761" y="151"/>
                </a:cxn>
                <a:cxn ang="0">
                  <a:pos x="768" y="166"/>
                </a:cxn>
                <a:cxn ang="0">
                  <a:pos x="776" y="174"/>
                </a:cxn>
                <a:cxn ang="0">
                  <a:pos x="783" y="189"/>
                </a:cxn>
                <a:cxn ang="0">
                  <a:pos x="791" y="204"/>
                </a:cxn>
                <a:cxn ang="0">
                  <a:pos x="798" y="219"/>
                </a:cxn>
                <a:cxn ang="0">
                  <a:pos x="806" y="234"/>
                </a:cxn>
                <a:cxn ang="0">
                  <a:pos x="806" y="249"/>
                </a:cxn>
                <a:cxn ang="0">
                  <a:pos x="813" y="264"/>
                </a:cxn>
                <a:cxn ang="0">
                  <a:pos x="821" y="271"/>
                </a:cxn>
                <a:cxn ang="0">
                  <a:pos x="828" y="287"/>
                </a:cxn>
                <a:cxn ang="0">
                  <a:pos x="828" y="302"/>
                </a:cxn>
                <a:cxn ang="0">
                  <a:pos x="836" y="317"/>
                </a:cxn>
                <a:cxn ang="0">
                  <a:pos x="843" y="332"/>
                </a:cxn>
                <a:cxn ang="0">
                  <a:pos x="843" y="347"/>
                </a:cxn>
                <a:cxn ang="0">
                  <a:pos x="851" y="362"/>
                </a:cxn>
                <a:cxn ang="0">
                  <a:pos x="851" y="377"/>
                </a:cxn>
                <a:cxn ang="0">
                  <a:pos x="859" y="392"/>
                </a:cxn>
                <a:cxn ang="0">
                  <a:pos x="859" y="407"/>
                </a:cxn>
                <a:cxn ang="0">
                  <a:pos x="866" y="422"/>
                </a:cxn>
                <a:cxn ang="0">
                  <a:pos x="866" y="437"/>
                </a:cxn>
                <a:cxn ang="0">
                  <a:pos x="866" y="452"/>
                </a:cxn>
                <a:cxn ang="0">
                  <a:pos x="874" y="467"/>
                </a:cxn>
                <a:cxn ang="0">
                  <a:pos x="874" y="482"/>
                </a:cxn>
                <a:cxn ang="0">
                  <a:pos x="874" y="497"/>
                </a:cxn>
                <a:cxn ang="0">
                  <a:pos x="874" y="513"/>
                </a:cxn>
                <a:cxn ang="0">
                  <a:pos x="881" y="528"/>
                </a:cxn>
                <a:cxn ang="0">
                  <a:pos x="881" y="543"/>
                </a:cxn>
                <a:cxn ang="0">
                  <a:pos x="881" y="558"/>
                </a:cxn>
                <a:cxn ang="0">
                  <a:pos x="881" y="573"/>
                </a:cxn>
                <a:cxn ang="0">
                  <a:pos x="881" y="588"/>
                </a:cxn>
                <a:cxn ang="0">
                  <a:pos x="0" y="588"/>
                </a:cxn>
              </a:cxnLst>
              <a:rect l="0" t="0" r="r" b="b"/>
              <a:pathLst>
                <a:path w="881" h="588">
                  <a:moveTo>
                    <a:pt x="0" y="588"/>
                  </a:moveTo>
                  <a:lnTo>
                    <a:pt x="655" y="0"/>
                  </a:lnTo>
                  <a:lnTo>
                    <a:pt x="663" y="15"/>
                  </a:lnTo>
                  <a:lnTo>
                    <a:pt x="670" y="23"/>
                  </a:lnTo>
                  <a:lnTo>
                    <a:pt x="685" y="38"/>
                  </a:lnTo>
                  <a:lnTo>
                    <a:pt x="693" y="46"/>
                  </a:lnTo>
                  <a:lnTo>
                    <a:pt x="700" y="61"/>
                  </a:lnTo>
                  <a:lnTo>
                    <a:pt x="708" y="76"/>
                  </a:lnTo>
                  <a:lnTo>
                    <a:pt x="723" y="83"/>
                  </a:lnTo>
                  <a:lnTo>
                    <a:pt x="731" y="98"/>
                  </a:lnTo>
                  <a:lnTo>
                    <a:pt x="738" y="113"/>
                  </a:lnTo>
                  <a:lnTo>
                    <a:pt x="746" y="121"/>
                  </a:lnTo>
                  <a:lnTo>
                    <a:pt x="753" y="136"/>
                  </a:lnTo>
                  <a:lnTo>
                    <a:pt x="761" y="151"/>
                  </a:lnTo>
                  <a:lnTo>
                    <a:pt x="768" y="166"/>
                  </a:lnTo>
                  <a:lnTo>
                    <a:pt x="776" y="174"/>
                  </a:lnTo>
                  <a:lnTo>
                    <a:pt x="783" y="189"/>
                  </a:lnTo>
                  <a:lnTo>
                    <a:pt x="791" y="204"/>
                  </a:lnTo>
                  <a:lnTo>
                    <a:pt x="798" y="219"/>
                  </a:lnTo>
                  <a:lnTo>
                    <a:pt x="806" y="234"/>
                  </a:lnTo>
                  <a:lnTo>
                    <a:pt x="806" y="249"/>
                  </a:lnTo>
                  <a:lnTo>
                    <a:pt x="813" y="264"/>
                  </a:lnTo>
                  <a:lnTo>
                    <a:pt x="821" y="271"/>
                  </a:lnTo>
                  <a:lnTo>
                    <a:pt x="828" y="287"/>
                  </a:lnTo>
                  <a:lnTo>
                    <a:pt x="828" y="302"/>
                  </a:lnTo>
                  <a:lnTo>
                    <a:pt x="836" y="317"/>
                  </a:lnTo>
                  <a:lnTo>
                    <a:pt x="843" y="332"/>
                  </a:lnTo>
                  <a:lnTo>
                    <a:pt x="843" y="347"/>
                  </a:lnTo>
                  <a:lnTo>
                    <a:pt x="851" y="362"/>
                  </a:lnTo>
                  <a:lnTo>
                    <a:pt x="851" y="377"/>
                  </a:lnTo>
                  <a:lnTo>
                    <a:pt x="859" y="392"/>
                  </a:lnTo>
                  <a:lnTo>
                    <a:pt x="859" y="407"/>
                  </a:lnTo>
                  <a:lnTo>
                    <a:pt x="866" y="422"/>
                  </a:lnTo>
                  <a:lnTo>
                    <a:pt x="866" y="437"/>
                  </a:lnTo>
                  <a:lnTo>
                    <a:pt x="866" y="452"/>
                  </a:lnTo>
                  <a:lnTo>
                    <a:pt x="874" y="467"/>
                  </a:lnTo>
                  <a:lnTo>
                    <a:pt x="874" y="482"/>
                  </a:lnTo>
                  <a:lnTo>
                    <a:pt x="874" y="497"/>
                  </a:lnTo>
                  <a:lnTo>
                    <a:pt x="874" y="513"/>
                  </a:lnTo>
                  <a:lnTo>
                    <a:pt x="881" y="528"/>
                  </a:lnTo>
                  <a:lnTo>
                    <a:pt x="881" y="543"/>
                  </a:lnTo>
                  <a:lnTo>
                    <a:pt x="881" y="558"/>
                  </a:lnTo>
                  <a:lnTo>
                    <a:pt x="881" y="573"/>
                  </a:lnTo>
                  <a:lnTo>
                    <a:pt x="881" y="588"/>
                  </a:lnTo>
                  <a:lnTo>
                    <a:pt x="0" y="58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1111" name="Freeform 7"/>
            <p:cNvSpPr>
              <a:spLocks/>
            </p:cNvSpPr>
            <p:nvPr/>
          </p:nvSpPr>
          <p:spPr bwMode="auto">
            <a:xfrm>
              <a:off x="2877" y="1557"/>
              <a:ext cx="774" cy="895"/>
            </a:xfrm>
            <a:custGeom>
              <a:avLst/>
              <a:gdLst/>
              <a:ahLst/>
              <a:cxnLst>
                <a:cxn ang="0">
                  <a:pos x="737" y="293"/>
                </a:cxn>
                <a:cxn ang="0">
                  <a:pos x="722" y="286"/>
                </a:cxn>
                <a:cxn ang="0">
                  <a:pos x="715" y="271"/>
                </a:cxn>
                <a:cxn ang="0">
                  <a:pos x="700" y="263"/>
                </a:cxn>
                <a:cxn ang="0">
                  <a:pos x="692" y="248"/>
                </a:cxn>
                <a:cxn ang="0">
                  <a:pos x="685" y="241"/>
                </a:cxn>
                <a:cxn ang="0">
                  <a:pos x="670" y="226"/>
                </a:cxn>
                <a:cxn ang="0">
                  <a:pos x="654" y="218"/>
                </a:cxn>
                <a:cxn ang="0">
                  <a:pos x="647" y="211"/>
                </a:cxn>
                <a:cxn ang="0">
                  <a:pos x="632" y="195"/>
                </a:cxn>
                <a:cxn ang="0">
                  <a:pos x="624" y="188"/>
                </a:cxn>
                <a:cxn ang="0">
                  <a:pos x="609" y="180"/>
                </a:cxn>
                <a:cxn ang="0">
                  <a:pos x="594" y="173"/>
                </a:cxn>
                <a:cxn ang="0">
                  <a:pos x="587" y="158"/>
                </a:cxn>
                <a:cxn ang="0">
                  <a:pos x="572" y="150"/>
                </a:cxn>
                <a:cxn ang="0">
                  <a:pos x="557" y="143"/>
                </a:cxn>
                <a:cxn ang="0">
                  <a:pos x="549" y="135"/>
                </a:cxn>
                <a:cxn ang="0">
                  <a:pos x="534" y="128"/>
                </a:cxn>
                <a:cxn ang="0">
                  <a:pos x="519" y="120"/>
                </a:cxn>
                <a:cxn ang="0">
                  <a:pos x="504" y="113"/>
                </a:cxn>
                <a:cxn ang="0">
                  <a:pos x="496" y="105"/>
                </a:cxn>
                <a:cxn ang="0">
                  <a:pos x="481" y="98"/>
                </a:cxn>
                <a:cxn ang="0">
                  <a:pos x="466" y="90"/>
                </a:cxn>
                <a:cxn ang="0">
                  <a:pos x="451" y="82"/>
                </a:cxn>
                <a:cxn ang="0">
                  <a:pos x="436" y="75"/>
                </a:cxn>
                <a:cxn ang="0">
                  <a:pos x="421" y="75"/>
                </a:cxn>
                <a:cxn ang="0">
                  <a:pos x="406" y="67"/>
                </a:cxn>
                <a:cxn ang="0">
                  <a:pos x="399" y="60"/>
                </a:cxn>
                <a:cxn ang="0">
                  <a:pos x="384" y="52"/>
                </a:cxn>
                <a:cxn ang="0">
                  <a:pos x="368" y="52"/>
                </a:cxn>
                <a:cxn ang="0">
                  <a:pos x="353" y="45"/>
                </a:cxn>
                <a:cxn ang="0">
                  <a:pos x="338" y="37"/>
                </a:cxn>
                <a:cxn ang="0">
                  <a:pos x="323" y="37"/>
                </a:cxn>
                <a:cxn ang="0">
                  <a:pos x="308" y="30"/>
                </a:cxn>
                <a:cxn ang="0">
                  <a:pos x="293" y="30"/>
                </a:cxn>
                <a:cxn ang="0">
                  <a:pos x="278" y="22"/>
                </a:cxn>
                <a:cxn ang="0">
                  <a:pos x="263" y="22"/>
                </a:cxn>
                <a:cxn ang="0">
                  <a:pos x="248" y="15"/>
                </a:cxn>
                <a:cxn ang="0">
                  <a:pos x="233" y="15"/>
                </a:cxn>
                <a:cxn ang="0">
                  <a:pos x="218" y="15"/>
                </a:cxn>
                <a:cxn ang="0">
                  <a:pos x="203" y="7"/>
                </a:cxn>
                <a:cxn ang="0">
                  <a:pos x="188" y="7"/>
                </a:cxn>
                <a:cxn ang="0">
                  <a:pos x="173" y="7"/>
                </a:cxn>
                <a:cxn ang="0">
                  <a:pos x="158" y="7"/>
                </a:cxn>
                <a:cxn ang="0">
                  <a:pos x="143" y="7"/>
                </a:cxn>
                <a:cxn ang="0">
                  <a:pos x="128" y="0"/>
                </a:cxn>
                <a:cxn ang="0">
                  <a:pos x="113" y="0"/>
                </a:cxn>
                <a:cxn ang="0">
                  <a:pos x="98" y="0"/>
                </a:cxn>
                <a:cxn ang="0">
                  <a:pos x="82" y="0"/>
                </a:cxn>
                <a:cxn ang="0">
                  <a:pos x="60" y="0"/>
                </a:cxn>
                <a:cxn ang="0">
                  <a:pos x="45" y="0"/>
                </a:cxn>
                <a:cxn ang="0">
                  <a:pos x="30" y="0"/>
                </a:cxn>
                <a:cxn ang="0">
                  <a:pos x="15" y="7"/>
                </a:cxn>
                <a:cxn ang="0">
                  <a:pos x="0" y="7"/>
                </a:cxn>
                <a:cxn ang="0">
                  <a:pos x="82" y="881"/>
                </a:cxn>
                <a:cxn ang="0">
                  <a:pos x="737" y="293"/>
                </a:cxn>
              </a:cxnLst>
              <a:rect l="0" t="0" r="r" b="b"/>
              <a:pathLst>
                <a:path w="737" h="881">
                  <a:moveTo>
                    <a:pt x="737" y="293"/>
                  </a:moveTo>
                  <a:lnTo>
                    <a:pt x="722" y="286"/>
                  </a:lnTo>
                  <a:lnTo>
                    <a:pt x="715" y="271"/>
                  </a:lnTo>
                  <a:lnTo>
                    <a:pt x="700" y="263"/>
                  </a:lnTo>
                  <a:lnTo>
                    <a:pt x="692" y="248"/>
                  </a:lnTo>
                  <a:lnTo>
                    <a:pt x="685" y="241"/>
                  </a:lnTo>
                  <a:lnTo>
                    <a:pt x="670" y="226"/>
                  </a:lnTo>
                  <a:lnTo>
                    <a:pt x="654" y="218"/>
                  </a:lnTo>
                  <a:lnTo>
                    <a:pt x="647" y="211"/>
                  </a:lnTo>
                  <a:lnTo>
                    <a:pt x="632" y="195"/>
                  </a:lnTo>
                  <a:lnTo>
                    <a:pt x="624" y="188"/>
                  </a:lnTo>
                  <a:lnTo>
                    <a:pt x="609" y="180"/>
                  </a:lnTo>
                  <a:lnTo>
                    <a:pt x="594" y="173"/>
                  </a:lnTo>
                  <a:lnTo>
                    <a:pt x="587" y="158"/>
                  </a:lnTo>
                  <a:lnTo>
                    <a:pt x="572" y="150"/>
                  </a:lnTo>
                  <a:lnTo>
                    <a:pt x="557" y="143"/>
                  </a:lnTo>
                  <a:lnTo>
                    <a:pt x="549" y="135"/>
                  </a:lnTo>
                  <a:lnTo>
                    <a:pt x="534" y="128"/>
                  </a:lnTo>
                  <a:lnTo>
                    <a:pt x="519" y="120"/>
                  </a:lnTo>
                  <a:lnTo>
                    <a:pt x="504" y="113"/>
                  </a:lnTo>
                  <a:lnTo>
                    <a:pt x="496" y="105"/>
                  </a:lnTo>
                  <a:lnTo>
                    <a:pt x="481" y="98"/>
                  </a:lnTo>
                  <a:lnTo>
                    <a:pt x="466" y="90"/>
                  </a:lnTo>
                  <a:lnTo>
                    <a:pt x="451" y="82"/>
                  </a:lnTo>
                  <a:lnTo>
                    <a:pt x="436" y="75"/>
                  </a:lnTo>
                  <a:lnTo>
                    <a:pt x="421" y="75"/>
                  </a:lnTo>
                  <a:lnTo>
                    <a:pt x="406" y="67"/>
                  </a:lnTo>
                  <a:lnTo>
                    <a:pt x="399" y="60"/>
                  </a:lnTo>
                  <a:lnTo>
                    <a:pt x="384" y="52"/>
                  </a:lnTo>
                  <a:lnTo>
                    <a:pt x="368" y="52"/>
                  </a:lnTo>
                  <a:lnTo>
                    <a:pt x="353" y="45"/>
                  </a:lnTo>
                  <a:lnTo>
                    <a:pt x="338" y="37"/>
                  </a:lnTo>
                  <a:lnTo>
                    <a:pt x="323" y="37"/>
                  </a:lnTo>
                  <a:lnTo>
                    <a:pt x="308" y="30"/>
                  </a:lnTo>
                  <a:lnTo>
                    <a:pt x="293" y="30"/>
                  </a:lnTo>
                  <a:lnTo>
                    <a:pt x="278" y="22"/>
                  </a:lnTo>
                  <a:lnTo>
                    <a:pt x="263" y="22"/>
                  </a:lnTo>
                  <a:lnTo>
                    <a:pt x="248" y="15"/>
                  </a:lnTo>
                  <a:lnTo>
                    <a:pt x="233" y="15"/>
                  </a:lnTo>
                  <a:lnTo>
                    <a:pt x="218" y="15"/>
                  </a:lnTo>
                  <a:lnTo>
                    <a:pt x="203" y="7"/>
                  </a:lnTo>
                  <a:lnTo>
                    <a:pt x="188" y="7"/>
                  </a:lnTo>
                  <a:lnTo>
                    <a:pt x="173" y="7"/>
                  </a:lnTo>
                  <a:lnTo>
                    <a:pt x="158" y="7"/>
                  </a:lnTo>
                  <a:lnTo>
                    <a:pt x="143" y="7"/>
                  </a:lnTo>
                  <a:lnTo>
                    <a:pt x="128" y="0"/>
                  </a:lnTo>
                  <a:lnTo>
                    <a:pt x="113" y="0"/>
                  </a:lnTo>
                  <a:lnTo>
                    <a:pt x="98" y="0"/>
                  </a:lnTo>
                  <a:lnTo>
                    <a:pt x="82" y="0"/>
                  </a:lnTo>
                  <a:lnTo>
                    <a:pt x="60" y="0"/>
                  </a:lnTo>
                  <a:lnTo>
                    <a:pt x="45" y="0"/>
                  </a:lnTo>
                  <a:lnTo>
                    <a:pt x="30" y="0"/>
                  </a:lnTo>
                  <a:lnTo>
                    <a:pt x="15" y="7"/>
                  </a:lnTo>
                  <a:lnTo>
                    <a:pt x="0" y="7"/>
                  </a:lnTo>
                  <a:lnTo>
                    <a:pt x="82" y="881"/>
                  </a:lnTo>
                  <a:lnTo>
                    <a:pt x="737" y="293"/>
                  </a:lnTo>
                  <a:close/>
                </a:path>
              </a:pathLst>
            </a:custGeom>
            <a:solidFill>
              <a:srgbClr val="0066CC"/>
            </a:solidFill>
            <a:ln w="12700">
              <a:solidFill>
                <a:srgbClr val="9B9BC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1112" name="Freeform 8"/>
            <p:cNvSpPr>
              <a:spLocks/>
            </p:cNvSpPr>
            <p:nvPr/>
          </p:nvSpPr>
          <p:spPr bwMode="auto">
            <a:xfrm>
              <a:off x="2877" y="1557"/>
              <a:ext cx="774" cy="895"/>
            </a:xfrm>
            <a:custGeom>
              <a:avLst/>
              <a:gdLst/>
              <a:ahLst/>
              <a:cxnLst>
                <a:cxn ang="0">
                  <a:pos x="82" y="881"/>
                </a:cxn>
                <a:cxn ang="0">
                  <a:pos x="0" y="7"/>
                </a:cxn>
                <a:cxn ang="0">
                  <a:pos x="15" y="7"/>
                </a:cxn>
                <a:cxn ang="0">
                  <a:pos x="30" y="0"/>
                </a:cxn>
                <a:cxn ang="0">
                  <a:pos x="45" y="0"/>
                </a:cxn>
                <a:cxn ang="0">
                  <a:pos x="60" y="0"/>
                </a:cxn>
                <a:cxn ang="0">
                  <a:pos x="82" y="0"/>
                </a:cxn>
                <a:cxn ang="0">
                  <a:pos x="98" y="0"/>
                </a:cxn>
                <a:cxn ang="0">
                  <a:pos x="113" y="0"/>
                </a:cxn>
                <a:cxn ang="0">
                  <a:pos x="128" y="0"/>
                </a:cxn>
                <a:cxn ang="0">
                  <a:pos x="143" y="7"/>
                </a:cxn>
                <a:cxn ang="0">
                  <a:pos x="158" y="7"/>
                </a:cxn>
                <a:cxn ang="0">
                  <a:pos x="173" y="7"/>
                </a:cxn>
                <a:cxn ang="0">
                  <a:pos x="188" y="7"/>
                </a:cxn>
                <a:cxn ang="0">
                  <a:pos x="203" y="7"/>
                </a:cxn>
                <a:cxn ang="0">
                  <a:pos x="218" y="15"/>
                </a:cxn>
                <a:cxn ang="0">
                  <a:pos x="233" y="15"/>
                </a:cxn>
                <a:cxn ang="0">
                  <a:pos x="248" y="15"/>
                </a:cxn>
                <a:cxn ang="0">
                  <a:pos x="263" y="22"/>
                </a:cxn>
                <a:cxn ang="0">
                  <a:pos x="278" y="22"/>
                </a:cxn>
                <a:cxn ang="0">
                  <a:pos x="293" y="30"/>
                </a:cxn>
                <a:cxn ang="0">
                  <a:pos x="308" y="30"/>
                </a:cxn>
                <a:cxn ang="0">
                  <a:pos x="323" y="37"/>
                </a:cxn>
                <a:cxn ang="0">
                  <a:pos x="338" y="37"/>
                </a:cxn>
                <a:cxn ang="0">
                  <a:pos x="353" y="45"/>
                </a:cxn>
                <a:cxn ang="0">
                  <a:pos x="368" y="52"/>
                </a:cxn>
                <a:cxn ang="0">
                  <a:pos x="384" y="52"/>
                </a:cxn>
                <a:cxn ang="0">
                  <a:pos x="399" y="60"/>
                </a:cxn>
                <a:cxn ang="0">
                  <a:pos x="406" y="67"/>
                </a:cxn>
                <a:cxn ang="0">
                  <a:pos x="421" y="75"/>
                </a:cxn>
                <a:cxn ang="0">
                  <a:pos x="436" y="75"/>
                </a:cxn>
                <a:cxn ang="0">
                  <a:pos x="451" y="82"/>
                </a:cxn>
                <a:cxn ang="0">
                  <a:pos x="466" y="90"/>
                </a:cxn>
                <a:cxn ang="0">
                  <a:pos x="481" y="98"/>
                </a:cxn>
                <a:cxn ang="0">
                  <a:pos x="496" y="105"/>
                </a:cxn>
                <a:cxn ang="0">
                  <a:pos x="504" y="113"/>
                </a:cxn>
                <a:cxn ang="0">
                  <a:pos x="519" y="120"/>
                </a:cxn>
                <a:cxn ang="0">
                  <a:pos x="534" y="128"/>
                </a:cxn>
                <a:cxn ang="0">
                  <a:pos x="549" y="135"/>
                </a:cxn>
                <a:cxn ang="0">
                  <a:pos x="557" y="143"/>
                </a:cxn>
                <a:cxn ang="0">
                  <a:pos x="572" y="150"/>
                </a:cxn>
                <a:cxn ang="0">
                  <a:pos x="587" y="158"/>
                </a:cxn>
                <a:cxn ang="0">
                  <a:pos x="594" y="173"/>
                </a:cxn>
                <a:cxn ang="0">
                  <a:pos x="609" y="180"/>
                </a:cxn>
                <a:cxn ang="0">
                  <a:pos x="624" y="188"/>
                </a:cxn>
                <a:cxn ang="0">
                  <a:pos x="632" y="195"/>
                </a:cxn>
                <a:cxn ang="0">
                  <a:pos x="647" y="211"/>
                </a:cxn>
                <a:cxn ang="0">
                  <a:pos x="654" y="218"/>
                </a:cxn>
                <a:cxn ang="0">
                  <a:pos x="670" y="226"/>
                </a:cxn>
                <a:cxn ang="0">
                  <a:pos x="685" y="241"/>
                </a:cxn>
                <a:cxn ang="0">
                  <a:pos x="692" y="248"/>
                </a:cxn>
                <a:cxn ang="0">
                  <a:pos x="700" y="263"/>
                </a:cxn>
                <a:cxn ang="0">
                  <a:pos x="715" y="271"/>
                </a:cxn>
                <a:cxn ang="0">
                  <a:pos x="722" y="286"/>
                </a:cxn>
                <a:cxn ang="0">
                  <a:pos x="737" y="293"/>
                </a:cxn>
                <a:cxn ang="0">
                  <a:pos x="82" y="881"/>
                </a:cxn>
              </a:cxnLst>
              <a:rect l="0" t="0" r="r" b="b"/>
              <a:pathLst>
                <a:path w="737" h="881">
                  <a:moveTo>
                    <a:pt x="82" y="881"/>
                  </a:moveTo>
                  <a:lnTo>
                    <a:pt x="0" y="7"/>
                  </a:lnTo>
                  <a:lnTo>
                    <a:pt x="15" y="7"/>
                  </a:lnTo>
                  <a:lnTo>
                    <a:pt x="30" y="0"/>
                  </a:lnTo>
                  <a:lnTo>
                    <a:pt x="45" y="0"/>
                  </a:lnTo>
                  <a:lnTo>
                    <a:pt x="60" y="0"/>
                  </a:lnTo>
                  <a:lnTo>
                    <a:pt x="82" y="0"/>
                  </a:lnTo>
                  <a:lnTo>
                    <a:pt x="98" y="0"/>
                  </a:lnTo>
                  <a:lnTo>
                    <a:pt x="113" y="0"/>
                  </a:lnTo>
                  <a:lnTo>
                    <a:pt x="128" y="0"/>
                  </a:lnTo>
                  <a:lnTo>
                    <a:pt x="143" y="7"/>
                  </a:lnTo>
                  <a:lnTo>
                    <a:pt x="158" y="7"/>
                  </a:lnTo>
                  <a:lnTo>
                    <a:pt x="173" y="7"/>
                  </a:lnTo>
                  <a:lnTo>
                    <a:pt x="188" y="7"/>
                  </a:lnTo>
                  <a:lnTo>
                    <a:pt x="203" y="7"/>
                  </a:lnTo>
                  <a:lnTo>
                    <a:pt x="218" y="15"/>
                  </a:lnTo>
                  <a:lnTo>
                    <a:pt x="233" y="15"/>
                  </a:lnTo>
                  <a:lnTo>
                    <a:pt x="248" y="15"/>
                  </a:lnTo>
                  <a:lnTo>
                    <a:pt x="263" y="22"/>
                  </a:lnTo>
                  <a:lnTo>
                    <a:pt x="278" y="22"/>
                  </a:lnTo>
                  <a:lnTo>
                    <a:pt x="293" y="30"/>
                  </a:lnTo>
                  <a:lnTo>
                    <a:pt x="308" y="30"/>
                  </a:lnTo>
                  <a:lnTo>
                    <a:pt x="323" y="37"/>
                  </a:lnTo>
                  <a:lnTo>
                    <a:pt x="338" y="37"/>
                  </a:lnTo>
                  <a:lnTo>
                    <a:pt x="353" y="45"/>
                  </a:lnTo>
                  <a:lnTo>
                    <a:pt x="368" y="52"/>
                  </a:lnTo>
                  <a:lnTo>
                    <a:pt x="384" y="52"/>
                  </a:lnTo>
                  <a:lnTo>
                    <a:pt x="399" y="60"/>
                  </a:lnTo>
                  <a:lnTo>
                    <a:pt x="406" y="67"/>
                  </a:lnTo>
                  <a:lnTo>
                    <a:pt x="421" y="75"/>
                  </a:lnTo>
                  <a:lnTo>
                    <a:pt x="436" y="75"/>
                  </a:lnTo>
                  <a:lnTo>
                    <a:pt x="451" y="82"/>
                  </a:lnTo>
                  <a:lnTo>
                    <a:pt x="466" y="90"/>
                  </a:lnTo>
                  <a:lnTo>
                    <a:pt x="481" y="98"/>
                  </a:lnTo>
                  <a:lnTo>
                    <a:pt x="496" y="105"/>
                  </a:lnTo>
                  <a:lnTo>
                    <a:pt x="504" y="113"/>
                  </a:lnTo>
                  <a:lnTo>
                    <a:pt x="519" y="120"/>
                  </a:lnTo>
                  <a:lnTo>
                    <a:pt x="534" y="128"/>
                  </a:lnTo>
                  <a:lnTo>
                    <a:pt x="549" y="135"/>
                  </a:lnTo>
                  <a:lnTo>
                    <a:pt x="557" y="143"/>
                  </a:lnTo>
                  <a:lnTo>
                    <a:pt x="572" y="150"/>
                  </a:lnTo>
                  <a:lnTo>
                    <a:pt x="587" y="158"/>
                  </a:lnTo>
                  <a:lnTo>
                    <a:pt x="594" y="173"/>
                  </a:lnTo>
                  <a:lnTo>
                    <a:pt x="609" y="180"/>
                  </a:lnTo>
                  <a:lnTo>
                    <a:pt x="624" y="188"/>
                  </a:lnTo>
                  <a:lnTo>
                    <a:pt x="632" y="195"/>
                  </a:lnTo>
                  <a:lnTo>
                    <a:pt x="647" y="211"/>
                  </a:lnTo>
                  <a:lnTo>
                    <a:pt x="654" y="218"/>
                  </a:lnTo>
                  <a:lnTo>
                    <a:pt x="670" y="226"/>
                  </a:lnTo>
                  <a:lnTo>
                    <a:pt x="685" y="241"/>
                  </a:lnTo>
                  <a:lnTo>
                    <a:pt x="692" y="248"/>
                  </a:lnTo>
                  <a:lnTo>
                    <a:pt x="700" y="263"/>
                  </a:lnTo>
                  <a:lnTo>
                    <a:pt x="715" y="271"/>
                  </a:lnTo>
                  <a:lnTo>
                    <a:pt x="722" y="286"/>
                  </a:lnTo>
                  <a:lnTo>
                    <a:pt x="737" y="293"/>
                  </a:lnTo>
                  <a:lnTo>
                    <a:pt x="82" y="88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1113" name="Freeform 9"/>
            <p:cNvSpPr>
              <a:spLocks/>
            </p:cNvSpPr>
            <p:nvPr/>
          </p:nvSpPr>
          <p:spPr bwMode="auto">
            <a:xfrm>
              <a:off x="2157" y="1564"/>
              <a:ext cx="806" cy="888"/>
            </a:xfrm>
            <a:custGeom>
              <a:avLst/>
              <a:gdLst/>
              <a:ahLst/>
              <a:cxnLst>
                <a:cxn ang="0">
                  <a:pos x="767" y="874"/>
                </a:cxn>
                <a:cxn ang="0">
                  <a:pos x="0" y="437"/>
                </a:cxn>
                <a:cxn ang="0">
                  <a:pos x="7" y="422"/>
                </a:cxn>
                <a:cxn ang="0">
                  <a:pos x="15" y="407"/>
                </a:cxn>
                <a:cxn ang="0">
                  <a:pos x="22" y="399"/>
                </a:cxn>
                <a:cxn ang="0">
                  <a:pos x="30" y="384"/>
                </a:cxn>
                <a:cxn ang="0">
                  <a:pos x="37" y="369"/>
                </a:cxn>
                <a:cxn ang="0">
                  <a:pos x="52" y="362"/>
                </a:cxn>
                <a:cxn ang="0">
                  <a:pos x="60" y="347"/>
                </a:cxn>
                <a:cxn ang="0">
                  <a:pos x="67" y="332"/>
                </a:cxn>
                <a:cxn ang="0">
                  <a:pos x="75" y="324"/>
                </a:cxn>
                <a:cxn ang="0">
                  <a:pos x="90" y="309"/>
                </a:cxn>
                <a:cxn ang="0">
                  <a:pos x="98" y="301"/>
                </a:cxn>
                <a:cxn ang="0">
                  <a:pos x="105" y="286"/>
                </a:cxn>
                <a:cxn ang="0">
                  <a:pos x="120" y="279"/>
                </a:cxn>
                <a:cxn ang="0">
                  <a:pos x="128" y="264"/>
                </a:cxn>
                <a:cxn ang="0">
                  <a:pos x="143" y="256"/>
                </a:cxn>
                <a:cxn ang="0">
                  <a:pos x="150" y="241"/>
                </a:cxn>
                <a:cxn ang="0">
                  <a:pos x="158" y="234"/>
                </a:cxn>
                <a:cxn ang="0">
                  <a:pos x="173" y="219"/>
                </a:cxn>
                <a:cxn ang="0">
                  <a:pos x="188" y="211"/>
                </a:cxn>
                <a:cxn ang="0">
                  <a:pos x="195" y="204"/>
                </a:cxn>
                <a:cxn ang="0">
                  <a:pos x="210" y="188"/>
                </a:cxn>
                <a:cxn ang="0">
                  <a:pos x="218" y="181"/>
                </a:cxn>
                <a:cxn ang="0">
                  <a:pos x="233" y="173"/>
                </a:cxn>
                <a:cxn ang="0">
                  <a:pos x="248" y="166"/>
                </a:cxn>
                <a:cxn ang="0">
                  <a:pos x="256" y="151"/>
                </a:cxn>
                <a:cxn ang="0">
                  <a:pos x="271" y="143"/>
                </a:cxn>
                <a:cxn ang="0">
                  <a:pos x="286" y="136"/>
                </a:cxn>
                <a:cxn ang="0">
                  <a:pos x="293" y="128"/>
                </a:cxn>
                <a:cxn ang="0">
                  <a:pos x="308" y="121"/>
                </a:cxn>
                <a:cxn ang="0">
                  <a:pos x="323" y="113"/>
                </a:cxn>
                <a:cxn ang="0">
                  <a:pos x="338" y="106"/>
                </a:cxn>
                <a:cxn ang="0">
                  <a:pos x="346" y="98"/>
                </a:cxn>
                <a:cxn ang="0">
                  <a:pos x="361" y="91"/>
                </a:cxn>
                <a:cxn ang="0">
                  <a:pos x="376" y="83"/>
                </a:cxn>
                <a:cxn ang="0">
                  <a:pos x="391" y="75"/>
                </a:cxn>
                <a:cxn ang="0">
                  <a:pos x="406" y="68"/>
                </a:cxn>
                <a:cxn ang="0">
                  <a:pos x="421" y="68"/>
                </a:cxn>
                <a:cxn ang="0">
                  <a:pos x="436" y="60"/>
                </a:cxn>
                <a:cxn ang="0">
                  <a:pos x="444" y="53"/>
                </a:cxn>
                <a:cxn ang="0">
                  <a:pos x="459" y="45"/>
                </a:cxn>
                <a:cxn ang="0">
                  <a:pos x="474" y="45"/>
                </a:cxn>
                <a:cxn ang="0">
                  <a:pos x="489" y="38"/>
                </a:cxn>
                <a:cxn ang="0">
                  <a:pos x="504" y="30"/>
                </a:cxn>
                <a:cxn ang="0">
                  <a:pos x="519" y="30"/>
                </a:cxn>
                <a:cxn ang="0">
                  <a:pos x="534" y="23"/>
                </a:cxn>
                <a:cxn ang="0">
                  <a:pos x="549" y="23"/>
                </a:cxn>
                <a:cxn ang="0">
                  <a:pos x="564" y="15"/>
                </a:cxn>
                <a:cxn ang="0">
                  <a:pos x="579" y="15"/>
                </a:cxn>
                <a:cxn ang="0">
                  <a:pos x="594" y="8"/>
                </a:cxn>
                <a:cxn ang="0">
                  <a:pos x="609" y="8"/>
                </a:cxn>
                <a:cxn ang="0">
                  <a:pos x="624" y="8"/>
                </a:cxn>
                <a:cxn ang="0">
                  <a:pos x="639" y="0"/>
                </a:cxn>
                <a:cxn ang="0">
                  <a:pos x="655" y="0"/>
                </a:cxn>
                <a:cxn ang="0">
                  <a:pos x="670" y="0"/>
                </a:cxn>
                <a:cxn ang="0">
                  <a:pos x="685" y="0"/>
                </a:cxn>
                <a:cxn ang="0">
                  <a:pos x="767" y="874"/>
                </a:cxn>
              </a:cxnLst>
              <a:rect l="0" t="0" r="r" b="b"/>
              <a:pathLst>
                <a:path w="767" h="874">
                  <a:moveTo>
                    <a:pt x="767" y="874"/>
                  </a:moveTo>
                  <a:lnTo>
                    <a:pt x="0" y="437"/>
                  </a:lnTo>
                  <a:lnTo>
                    <a:pt x="7" y="422"/>
                  </a:lnTo>
                  <a:lnTo>
                    <a:pt x="15" y="407"/>
                  </a:lnTo>
                  <a:lnTo>
                    <a:pt x="22" y="399"/>
                  </a:lnTo>
                  <a:lnTo>
                    <a:pt x="30" y="384"/>
                  </a:lnTo>
                  <a:lnTo>
                    <a:pt x="37" y="369"/>
                  </a:lnTo>
                  <a:lnTo>
                    <a:pt x="52" y="362"/>
                  </a:lnTo>
                  <a:lnTo>
                    <a:pt x="60" y="347"/>
                  </a:lnTo>
                  <a:lnTo>
                    <a:pt x="67" y="332"/>
                  </a:lnTo>
                  <a:lnTo>
                    <a:pt x="75" y="324"/>
                  </a:lnTo>
                  <a:lnTo>
                    <a:pt x="90" y="309"/>
                  </a:lnTo>
                  <a:lnTo>
                    <a:pt x="98" y="301"/>
                  </a:lnTo>
                  <a:lnTo>
                    <a:pt x="105" y="286"/>
                  </a:lnTo>
                  <a:lnTo>
                    <a:pt x="120" y="279"/>
                  </a:lnTo>
                  <a:lnTo>
                    <a:pt x="128" y="264"/>
                  </a:lnTo>
                  <a:lnTo>
                    <a:pt x="143" y="256"/>
                  </a:lnTo>
                  <a:lnTo>
                    <a:pt x="150" y="241"/>
                  </a:lnTo>
                  <a:lnTo>
                    <a:pt x="158" y="234"/>
                  </a:lnTo>
                  <a:lnTo>
                    <a:pt x="173" y="219"/>
                  </a:lnTo>
                  <a:lnTo>
                    <a:pt x="188" y="211"/>
                  </a:lnTo>
                  <a:lnTo>
                    <a:pt x="195" y="204"/>
                  </a:lnTo>
                  <a:lnTo>
                    <a:pt x="210" y="188"/>
                  </a:lnTo>
                  <a:lnTo>
                    <a:pt x="218" y="181"/>
                  </a:lnTo>
                  <a:lnTo>
                    <a:pt x="233" y="173"/>
                  </a:lnTo>
                  <a:lnTo>
                    <a:pt x="248" y="166"/>
                  </a:lnTo>
                  <a:lnTo>
                    <a:pt x="256" y="151"/>
                  </a:lnTo>
                  <a:lnTo>
                    <a:pt x="271" y="143"/>
                  </a:lnTo>
                  <a:lnTo>
                    <a:pt x="286" y="136"/>
                  </a:lnTo>
                  <a:lnTo>
                    <a:pt x="293" y="128"/>
                  </a:lnTo>
                  <a:lnTo>
                    <a:pt x="308" y="121"/>
                  </a:lnTo>
                  <a:lnTo>
                    <a:pt x="323" y="113"/>
                  </a:lnTo>
                  <a:lnTo>
                    <a:pt x="338" y="106"/>
                  </a:lnTo>
                  <a:lnTo>
                    <a:pt x="346" y="98"/>
                  </a:lnTo>
                  <a:lnTo>
                    <a:pt x="361" y="91"/>
                  </a:lnTo>
                  <a:lnTo>
                    <a:pt x="376" y="83"/>
                  </a:lnTo>
                  <a:lnTo>
                    <a:pt x="391" y="75"/>
                  </a:lnTo>
                  <a:lnTo>
                    <a:pt x="406" y="68"/>
                  </a:lnTo>
                  <a:lnTo>
                    <a:pt x="421" y="68"/>
                  </a:lnTo>
                  <a:lnTo>
                    <a:pt x="436" y="60"/>
                  </a:lnTo>
                  <a:lnTo>
                    <a:pt x="444" y="53"/>
                  </a:lnTo>
                  <a:lnTo>
                    <a:pt x="459" y="45"/>
                  </a:lnTo>
                  <a:lnTo>
                    <a:pt x="474" y="45"/>
                  </a:lnTo>
                  <a:lnTo>
                    <a:pt x="489" y="38"/>
                  </a:lnTo>
                  <a:lnTo>
                    <a:pt x="504" y="30"/>
                  </a:lnTo>
                  <a:lnTo>
                    <a:pt x="519" y="30"/>
                  </a:lnTo>
                  <a:lnTo>
                    <a:pt x="534" y="23"/>
                  </a:lnTo>
                  <a:lnTo>
                    <a:pt x="549" y="23"/>
                  </a:lnTo>
                  <a:lnTo>
                    <a:pt x="564" y="15"/>
                  </a:lnTo>
                  <a:lnTo>
                    <a:pt x="579" y="15"/>
                  </a:lnTo>
                  <a:lnTo>
                    <a:pt x="594" y="8"/>
                  </a:lnTo>
                  <a:lnTo>
                    <a:pt x="609" y="8"/>
                  </a:lnTo>
                  <a:lnTo>
                    <a:pt x="624" y="8"/>
                  </a:lnTo>
                  <a:lnTo>
                    <a:pt x="639" y="0"/>
                  </a:lnTo>
                  <a:lnTo>
                    <a:pt x="655" y="0"/>
                  </a:lnTo>
                  <a:lnTo>
                    <a:pt x="670" y="0"/>
                  </a:lnTo>
                  <a:lnTo>
                    <a:pt x="685" y="0"/>
                  </a:lnTo>
                  <a:lnTo>
                    <a:pt x="767" y="874"/>
                  </a:lnTo>
                  <a:close/>
                </a:path>
              </a:pathLst>
            </a:custGeom>
            <a:solidFill>
              <a:srgbClr val="00CCFF"/>
            </a:solidFill>
            <a:ln w="12700">
              <a:solidFill>
                <a:srgbClr val="B7B7D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1114" name="Freeform 10"/>
            <p:cNvSpPr>
              <a:spLocks/>
            </p:cNvSpPr>
            <p:nvPr/>
          </p:nvSpPr>
          <p:spPr bwMode="auto">
            <a:xfrm>
              <a:off x="2157" y="1564"/>
              <a:ext cx="806" cy="888"/>
            </a:xfrm>
            <a:custGeom>
              <a:avLst/>
              <a:gdLst/>
              <a:ahLst/>
              <a:cxnLst>
                <a:cxn ang="0">
                  <a:pos x="767" y="874"/>
                </a:cxn>
                <a:cxn ang="0">
                  <a:pos x="0" y="437"/>
                </a:cxn>
                <a:cxn ang="0">
                  <a:pos x="7" y="422"/>
                </a:cxn>
                <a:cxn ang="0">
                  <a:pos x="15" y="407"/>
                </a:cxn>
                <a:cxn ang="0">
                  <a:pos x="22" y="399"/>
                </a:cxn>
                <a:cxn ang="0">
                  <a:pos x="30" y="384"/>
                </a:cxn>
                <a:cxn ang="0">
                  <a:pos x="37" y="369"/>
                </a:cxn>
                <a:cxn ang="0">
                  <a:pos x="52" y="362"/>
                </a:cxn>
                <a:cxn ang="0">
                  <a:pos x="60" y="347"/>
                </a:cxn>
                <a:cxn ang="0">
                  <a:pos x="67" y="332"/>
                </a:cxn>
                <a:cxn ang="0">
                  <a:pos x="75" y="324"/>
                </a:cxn>
                <a:cxn ang="0">
                  <a:pos x="90" y="309"/>
                </a:cxn>
                <a:cxn ang="0">
                  <a:pos x="98" y="301"/>
                </a:cxn>
                <a:cxn ang="0">
                  <a:pos x="105" y="286"/>
                </a:cxn>
                <a:cxn ang="0">
                  <a:pos x="120" y="279"/>
                </a:cxn>
                <a:cxn ang="0">
                  <a:pos x="128" y="264"/>
                </a:cxn>
                <a:cxn ang="0">
                  <a:pos x="143" y="256"/>
                </a:cxn>
                <a:cxn ang="0">
                  <a:pos x="150" y="241"/>
                </a:cxn>
                <a:cxn ang="0">
                  <a:pos x="158" y="234"/>
                </a:cxn>
                <a:cxn ang="0">
                  <a:pos x="173" y="219"/>
                </a:cxn>
                <a:cxn ang="0">
                  <a:pos x="188" y="211"/>
                </a:cxn>
                <a:cxn ang="0">
                  <a:pos x="195" y="204"/>
                </a:cxn>
                <a:cxn ang="0">
                  <a:pos x="210" y="188"/>
                </a:cxn>
                <a:cxn ang="0">
                  <a:pos x="218" y="181"/>
                </a:cxn>
                <a:cxn ang="0">
                  <a:pos x="233" y="173"/>
                </a:cxn>
                <a:cxn ang="0">
                  <a:pos x="248" y="166"/>
                </a:cxn>
                <a:cxn ang="0">
                  <a:pos x="256" y="151"/>
                </a:cxn>
                <a:cxn ang="0">
                  <a:pos x="271" y="143"/>
                </a:cxn>
                <a:cxn ang="0">
                  <a:pos x="286" y="136"/>
                </a:cxn>
                <a:cxn ang="0">
                  <a:pos x="293" y="128"/>
                </a:cxn>
                <a:cxn ang="0">
                  <a:pos x="308" y="121"/>
                </a:cxn>
                <a:cxn ang="0">
                  <a:pos x="323" y="113"/>
                </a:cxn>
                <a:cxn ang="0">
                  <a:pos x="338" y="106"/>
                </a:cxn>
                <a:cxn ang="0">
                  <a:pos x="346" y="98"/>
                </a:cxn>
                <a:cxn ang="0">
                  <a:pos x="361" y="91"/>
                </a:cxn>
                <a:cxn ang="0">
                  <a:pos x="376" y="83"/>
                </a:cxn>
                <a:cxn ang="0">
                  <a:pos x="391" y="75"/>
                </a:cxn>
                <a:cxn ang="0">
                  <a:pos x="406" y="68"/>
                </a:cxn>
                <a:cxn ang="0">
                  <a:pos x="421" y="68"/>
                </a:cxn>
                <a:cxn ang="0">
                  <a:pos x="436" y="60"/>
                </a:cxn>
                <a:cxn ang="0">
                  <a:pos x="444" y="53"/>
                </a:cxn>
                <a:cxn ang="0">
                  <a:pos x="459" y="45"/>
                </a:cxn>
                <a:cxn ang="0">
                  <a:pos x="474" y="45"/>
                </a:cxn>
                <a:cxn ang="0">
                  <a:pos x="489" y="38"/>
                </a:cxn>
                <a:cxn ang="0">
                  <a:pos x="504" y="30"/>
                </a:cxn>
                <a:cxn ang="0">
                  <a:pos x="519" y="30"/>
                </a:cxn>
                <a:cxn ang="0">
                  <a:pos x="534" y="23"/>
                </a:cxn>
                <a:cxn ang="0">
                  <a:pos x="549" y="23"/>
                </a:cxn>
                <a:cxn ang="0">
                  <a:pos x="564" y="15"/>
                </a:cxn>
                <a:cxn ang="0">
                  <a:pos x="579" y="15"/>
                </a:cxn>
                <a:cxn ang="0">
                  <a:pos x="594" y="8"/>
                </a:cxn>
                <a:cxn ang="0">
                  <a:pos x="609" y="8"/>
                </a:cxn>
                <a:cxn ang="0">
                  <a:pos x="624" y="8"/>
                </a:cxn>
                <a:cxn ang="0">
                  <a:pos x="639" y="0"/>
                </a:cxn>
                <a:cxn ang="0">
                  <a:pos x="655" y="0"/>
                </a:cxn>
                <a:cxn ang="0">
                  <a:pos x="670" y="0"/>
                </a:cxn>
                <a:cxn ang="0">
                  <a:pos x="685" y="0"/>
                </a:cxn>
                <a:cxn ang="0">
                  <a:pos x="767" y="874"/>
                </a:cxn>
              </a:cxnLst>
              <a:rect l="0" t="0" r="r" b="b"/>
              <a:pathLst>
                <a:path w="767" h="874">
                  <a:moveTo>
                    <a:pt x="767" y="874"/>
                  </a:moveTo>
                  <a:lnTo>
                    <a:pt x="0" y="437"/>
                  </a:lnTo>
                  <a:lnTo>
                    <a:pt x="7" y="422"/>
                  </a:lnTo>
                  <a:lnTo>
                    <a:pt x="15" y="407"/>
                  </a:lnTo>
                  <a:lnTo>
                    <a:pt x="22" y="399"/>
                  </a:lnTo>
                  <a:lnTo>
                    <a:pt x="30" y="384"/>
                  </a:lnTo>
                  <a:lnTo>
                    <a:pt x="37" y="369"/>
                  </a:lnTo>
                  <a:lnTo>
                    <a:pt x="52" y="362"/>
                  </a:lnTo>
                  <a:lnTo>
                    <a:pt x="60" y="347"/>
                  </a:lnTo>
                  <a:lnTo>
                    <a:pt x="67" y="332"/>
                  </a:lnTo>
                  <a:lnTo>
                    <a:pt x="75" y="324"/>
                  </a:lnTo>
                  <a:lnTo>
                    <a:pt x="90" y="309"/>
                  </a:lnTo>
                  <a:lnTo>
                    <a:pt x="98" y="301"/>
                  </a:lnTo>
                  <a:lnTo>
                    <a:pt x="105" y="286"/>
                  </a:lnTo>
                  <a:lnTo>
                    <a:pt x="120" y="279"/>
                  </a:lnTo>
                  <a:lnTo>
                    <a:pt x="128" y="264"/>
                  </a:lnTo>
                  <a:lnTo>
                    <a:pt x="143" y="256"/>
                  </a:lnTo>
                  <a:lnTo>
                    <a:pt x="150" y="241"/>
                  </a:lnTo>
                  <a:lnTo>
                    <a:pt x="158" y="234"/>
                  </a:lnTo>
                  <a:lnTo>
                    <a:pt x="173" y="219"/>
                  </a:lnTo>
                  <a:lnTo>
                    <a:pt x="188" y="211"/>
                  </a:lnTo>
                  <a:lnTo>
                    <a:pt x="195" y="204"/>
                  </a:lnTo>
                  <a:lnTo>
                    <a:pt x="210" y="188"/>
                  </a:lnTo>
                  <a:lnTo>
                    <a:pt x="218" y="181"/>
                  </a:lnTo>
                  <a:lnTo>
                    <a:pt x="233" y="173"/>
                  </a:lnTo>
                  <a:lnTo>
                    <a:pt x="248" y="166"/>
                  </a:lnTo>
                  <a:lnTo>
                    <a:pt x="256" y="151"/>
                  </a:lnTo>
                  <a:lnTo>
                    <a:pt x="271" y="143"/>
                  </a:lnTo>
                  <a:lnTo>
                    <a:pt x="286" y="136"/>
                  </a:lnTo>
                  <a:lnTo>
                    <a:pt x="293" y="128"/>
                  </a:lnTo>
                  <a:lnTo>
                    <a:pt x="308" y="121"/>
                  </a:lnTo>
                  <a:lnTo>
                    <a:pt x="323" y="113"/>
                  </a:lnTo>
                  <a:lnTo>
                    <a:pt x="338" y="106"/>
                  </a:lnTo>
                  <a:lnTo>
                    <a:pt x="346" y="98"/>
                  </a:lnTo>
                  <a:lnTo>
                    <a:pt x="361" y="91"/>
                  </a:lnTo>
                  <a:lnTo>
                    <a:pt x="376" y="83"/>
                  </a:lnTo>
                  <a:lnTo>
                    <a:pt x="391" y="75"/>
                  </a:lnTo>
                  <a:lnTo>
                    <a:pt x="406" y="68"/>
                  </a:lnTo>
                  <a:lnTo>
                    <a:pt x="421" y="68"/>
                  </a:lnTo>
                  <a:lnTo>
                    <a:pt x="436" y="60"/>
                  </a:lnTo>
                  <a:lnTo>
                    <a:pt x="444" y="53"/>
                  </a:lnTo>
                  <a:lnTo>
                    <a:pt x="459" y="45"/>
                  </a:lnTo>
                  <a:lnTo>
                    <a:pt x="474" y="45"/>
                  </a:lnTo>
                  <a:lnTo>
                    <a:pt x="489" y="38"/>
                  </a:lnTo>
                  <a:lnTo>
                    <a:pt x="504" y="30"/>
                  </a:lnTo>
                  <a:lnTo>
                    <a:pt x="519" y="30"/>
                  </a:lnTo>
                  <a:lnTo>
                    <a:pt x="534" y="23"/>
                  </a:lnTo>
                  <a:lnTo>
                    <a:pt x="549" y="23"/>
                  </a:lnTo>
                  <a:lnTo>
                    <a:pt x="564" y="15"/>
                  </a:lnTo>
                  <a:lnTo>
                    <a:pt x="579" y="15"/>
                  </a:lnTo>
                  <a:lnTo>
                    <a:pt x="594" y="8"/>
                  </a:lnTo>
                  <a:lnTo>
                    <a:pt x="609" y="8"/>
                  </a:lnTo>
                  <a:lnTo>
                    <a:pt x="624" y="8"/>
                  </a:lnTo>
                  <a:lnTo>
                    <a:pt x="639" y="0"/>
                  </a:lnTo>
                  <a:lnTo>
                    <a:pt x="655" y="0"/>
                  </a:lnTo>
                  <a:lnTo>
                    <a:pt x="670" y="0"/>
                  </a:lnTo>
                  <a:lnTo>
                    <a:pt x="685" y="0"/>
                  </a:lnTo>
                  <a:lnTo>
                    <a:pt x="767" y="87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1115" name="Freeform 11"/>
            <p:cNvSpPr>
              <a:spLocks/>
            </p:cNvSpPr>
            <p:nvPr/>
          </p:nvSpPr>
          <p:spPr bwMode="auto">
            <a:xfrm>
              <a:off x="2030" y="2008"/>
              <a:ext cx="1503" cy="1346"/>
            </a:xfrm>
            <a:custGeom>
              <a:avLst/>
              <a:gdLst/>
              <a:ahLst/>
              <a:cxnLst>
                <a:cxn ang="0">
                  <a:pos x="106" y="23"/>
                </a:cxn>
                <a:cxn ang="0">
                  <a:pos x="83" y="68"/>
                </a:cxn>
                <a:cxn ang="0">
                  <a:pos x="68" y="113"/>
                </a:cxn>
                <a:cxn ang="0">
                  <a:pos x="53" y="151"/>
                </a:cxn>
                <a:cxn ang="0">
                  <a:pos x="38" y="196"/>
                </a:cxn>
                <a:cxn ang="0">
                  <a:pos x="23" y="241"/>
                </a:cxn>
                <a:cxn ang="0">
                  <a:pos x="15" y="286"/>
                </a:cxn>
                <a:cxn ang="0">
                  <a:pos x="8" y="331"/>
                </a:cxn>
                <a:cxn ang="0">
                  <a:pos x="0" y="377"/>
                </a:cxn>
                <a:cxn ang="0">
                  <a:pos x="0" y="422"/>
                </a:cxn>
                <a:cxn ang="0">
                  <a:pos x="0" y="474"/>
                </a:cxn>
                <a:cxn ang="0">
                  <a:pos x="8" y="520"/>
                </a:cxn>
                <a:cxn ang="0">
                  <a:pos x="8" y="565"/>
                </a:cxn>
                <a:cxn ang="0">
                  <a:pos x="15" y="610"/>
                </a:cxn>
                <a:cxn ang="0">
                  <a:pos x="30" y="655"/>
                </a:cxn>
                <a:cxn ang="0">
                  <a:pos x="38" y="700"/>
                </a:cxn>
                <a:cxn ang="0">
                  <a:pos x="53" y="746"/>
                </a:cxn>
                <a:cxn ang="0">
                  <a:pos x="76" y="783"/>
                </a:cxn>
                <a:cxn ang="0">
                  <a:pos x="91" y="828"/>
                </a:cxn>
                <a:cxn ang="0">
                  <a:pos x="113" y="866"/>
                </a:cxn>
                <a:cxn ang="0">
                  <a:pos x="136" y="911"/>
                </a:cxn>
                <a:cxn ang="0">
                  <a:pos x="158" y="949"/>
                </a:cxn>
                <a:cxn ang="0">
                  <a:pos x="188" y="987"/>
                </a:cxn>
                <a:cxn ang="0">
                  <a:pos x="219" y="1017"/>
                </a:cxn>
                <a:cxn ang="0">
                  <a:pos x="249" y="1054"/>
                </a:cxn>
                <a:cxn ang="0">
                  <a:pos x="279" y="1085"/>
                </a:cxn>
                <a:cxn ang="0">
                  <a:pos x="316" y="1115"/>
                </a:cxn>
                <a:cxn ang="0">
                  <a:pos x="354" y="1145"/>
                </a:cxn>
                <a:cxn ang="0">
                  <a:pos x="392" y="1175"/>
                </a:cxn>
                <a:cxn ang="0">
                  <a:pos x="429" y="1198"/>
                </a:cxn>
                <a:cxn ang="0">
                  <a:pos x="467" y="1220"/>
                </a:cxn>
                <a:cxn ang="0">
                  <a:pos x="512" y="1243"/>
                </a:cxn>
                <a:cxn ang="0">
                  <a:pos x="557" y="1258"/>
                </a:cxn>
                <a:cxn ang="0">
                  <a:pos x="595" y="1273"/>
                </a:cxn>
                <a:cxn ang="0">
                  <a:pos x="640" y="1288"/>
                </a:cxn>
                <a:cxn ang="0">
                  <a:pos x="685" y="1303"/>
                </a:cxn>
                <a:cxn ang="0">
                  <a:pos x="730" y="1310"/>
                </a:cxn>
                <a:cxn ang="0">
                  <a:pos x="776" y="1318"/>
                </a:cxn>
                <a:cxn ang="0">
                  <a:pos x="821" y="1318"/>
                </a:cxn>
                <a:cxn ang="0">
                  <a:pos x="866" y="1326"/>
                </a:cxn>
                <a:cxn ang="0">
                  <a:pos x="919" y="1326"/>
                </a:cxn>
                <a:cxn ang="0">
                  <a:pos x="964" y="1318"/>
                </a:cxn>
                <a:cxn ang="0">
                  <a:pos x="1009" y="1310"/>
                </a:cxn>
                <a:cxn ang="0">
                  <a:pos x="1054" y="1303"/>
                </a:cxn>
                <a:cxn ang="0">
                  <a:pos x="1099" y="1295"/>
                </a:cxn>
                <a:cxn ang="0">
                  <a:pos x="1144" y="1288"/>
                </a:cxn>
                <a:cxn ang="0">
                  <a:pos x="1190" y="1273"/>
                </a:cxn>
                <a:cxn ang="0">
                  <a:pos x="1227" y="1250"/>
                </a:cxn>
                <a:cxn ang="0">
                  <a:pos x="1272" y="1235"/>
                </a:cxn>
                <a:cxn ang="0">
                  <a:pos x="1310" y="1213"/>
                </a:cxn>
                <a:cxn ang="0">
                  <a:pos x="1355" y="1190"/>
                </a:cxn>
                <a:cxn ang="0">
                  <a:pos x="1393" y="1160"/>
                </a:cxn>
                <a:cxn ang="0">
                  <a:pos x="1430" y="1137"/>
                </a:cxn>
              </a:cxnLst>
              <a:rect l="0" t="0" r="r" b="b"/>
              <a:pathLst>
                <a:path w="1430" h="1326">
                  <a:moveTo>
                    <a:pt x="121" y="0"/>
                  </a:moveTo>
                  <a:lnTo>
                    <a:pt x="113" y="15"/>
                  </a:lnTo>
                  <a:lnTo>
                    <a:pt x="106" y="23"/>
                  </a:lnTo>
                  <a:lnTo>
                    <a:pt x="98" y="38"/>
                  </a:lnTo>
                  <a:lnTo>
                    <a:pt x="91" y="53"/>
                  </a:lnTo>
                  <a:lnTo>
                    <a:pt x="83" y="68"/>
                  </a:lnTo>
                  <a:lnTo>
                    <a:pt x="76" y="83"/>
                  </a:lnTo>
                  <a:lnTo>
                    <a:pt x="76" y="98"/>
                  </a:lnTo>
                  <a:lnTo>
                    <a:pt x="68" y="113"/>
                  </a:lnTo>
                  <a:lnTo>
                    <a:pt x="60" y="120"/>
                  </a:lnTo>
                  <a:lnTo>
                    <a:pt x="53" y="136"/>
                  </a:lnTo>
                  <a:lnTo>
                    <a:pt x="53" y="151"/>
                  </a:lnTo>
                  <a:lnTo>
                    <a:pt x="45" y="166"/>
                  </a:lnTo>
                  <a:lnTo>
                    <a:pt x="38" y="181"/>
                  </a:lnTo>
                  <a:lnTo>
                    <a:pt x="38" y="196"/>
                  </a:lnTo>
                  <a:lnTo>
                    <a:pt x="30" y="211"/>
                  </a:lnTo>
                  <a:lnTo>
                    <a:pt x="30" y="226"/>
                  </a:lnTo>
                  <a:lnTo>
                    <a:pt x="23" y="241"/>
                  </a:lnTo>
                  <a:lnTo>
                    <a:pt x="23" y="256"/>
                  </a:lnTo>
                  <a:lnTo>
                    <a:pt x="15" y="271"/>
                  </a:lnTo>
                  <a:lnTo>
                    <a:pt x="15" y="286"/>
                  </a:lnTo>
                  <a:lnTo>
                    <a:pt x="15" y="301"/>
                  </a:lnTo>
                  <a:lnTo>
                    <a:pt x="8" y="316"/>
                  </a:lnTo>
                  <a:lnTo>
                    <a:pt x="8" y="331"/>
                  </a:lnTo>
                  <a:lnTo>
                    <a:pt x="8" y="346"/>
                  </a:lnTo>
                  <a:lnTo>
                    <a:pt x="8" y="362"/>
                  </a:lnTo>
                  <a:lnTo>
                    <a:pt x="0" y="377"/>
                  </a:lnTo>
                  <a:lnTo>
                    <a:pt x="0" y="392"/>
                  </a:lnTo>
                  <a:lnTo>
                    <a:pt x="0" y="407"/>
                  </a:lnTo>
                  <a:lnTo>
                    <a:pt x="0" y="422"/>
                  </a:lnTo>
                  <a:lnTo>
                    <a:pt x="0" y="437"/>
                  </a:lnTo>
                  <a:lnTo>
                    <a:pt x="0" y="452"/>
                  </a:lnTo>
                  <a:lnTo>
                    <a:pt x="0" y="474"/>
                  </a:lnTo>
                  <a:lnTo>
                    <a:pt x="0" y="490"/>
                  </a:lnTo>
                  <a:lnTo>
                    <a:pt x="0" y="505"/>
                  </a:lnTo>
                  <a:lnTo>
                    <a:pt x="8" y="520"/>
                  </a:lnTo>
                  <a:lnTo>
                    <a:pt x="8" y="535"/>
                  </a:lnTo>
                  <a:lnTo>
                    <a:pt x="8" y="550"/>
                  </a:lnTo>
                  <a:lnTo>
                    <a:pt x="8" y="565"/>
                  </a:lnTo>
                  <a:lnTo>
                    <a:pt x="15" y="580"/>
                  </a:lnTo>
                  <a:lnTo>
                    <a:pt x="15" y="595"/>
                  </a:lnTo>
                  <a:lnTo>
                    <a:pt x="15" y="610"/>
                  </a:lnTo>
                  <a:lnTo>
                    <a:pt x="23" y="625"/>
                  </a:lnTo>
                  <a:lnTo>
                    <a:pt x="23" y="640"/>
                  </a:lnTo>
                  <a:lnTo>
                    <a:pt x="30" y="655"/>
                  </a:lnTo>
                  <a:lnTo>
                    <a:pt x="30" y="670"/>
                  </a:lnTo>
                  <a:lnTo>
                    <a:pt x="38" y="685"/>
                  </a:lnTo>
                  <a:lnTo>
                    <a:pt x="38" y="700"/>
                  </a:lnTo>
                  <a:lnTo>
                    <a:pt x="45" y="715"/>
                  </a:lnTo>
                  <a:lnTo>
                    <a:pt x="53" y="731"/>
                  </a:lnTo>
                  <a:lnTo>
                    <a:pt x="53" y="746"/>
                  </a:lnTo>
                  <a:lnTo>
                    <a:pt x="60" y="753"/>
                  </a:lnTo>
                  <a:lnTo>
                    <a:pt x="68" y="768"/>
                  </a:lnTo>
                  <a:lnTo>
                    <a:pt x="76" y="783"/>
                  </a:lnTo>
                  <a:lnTo>
                    <a:pt x="76" y="798"/>
                  </a:lnTo>
                  <a:lnTo>
                    <a:pt x="83" y="813"/>
                  </a:lnTo>
                  <a:lnTo>
                    <a:pt x="91" y="828"/>
                  </a:lnTo>
                  <a:lnTo>
                    <a:pt x="98" y="844"/>
                  </a:lnTo>
                  <a:lnTo>
                    <a:pt x="106" y="851"/>
                  </a:lnTo>
                  <a:lnTo>
                    <a:pt x="113" y="866"/>
                  </a:lnTo>
                  <a:lnTo>
                    <a:pt x="121" y="881"/>
                  </a:lnTo>
                  <a:lnTo>
                    <a:pt x="128" y="896"/>
                  </a:lnTo>
                  <a:lnTo>
                    <a:pt x="136" y="911"/>
                  </a:lnTo>
                  <a:lnTo>
                    <a:pt x="143" y="919"/>
                  </a:lnTo>
                  <a:lnTo>
                    <a:pt x="151" y="934"/>
                  </a:lnTo>
                  <a:lnTo>
                    <a:pt x="158" y="949"/>
                  </a:lnTo>
                  <a:lnTo>
                    <a:pt x="173" y="957"/>
                  </a:lnTo>
                  <a:lnTo>
                    <a:pt x="181" y="972"/>
                  </a:lnTo>
                  <a:lnTo>
                    <a:pt x="188" y="987"/>
                  </a:lnTo>
                  <a:lnTo>
                    <a:pt x="196" y="994"/>
                  </a:lnTo>
                  <a:lnTo>
                    <a:pt x="211" y="1009"/>
                  </a:lnTo>
                  <a:lnTo>
                    <a:pt x="219" y="1017"/>
                  </a:lnTo>
                  <a:lnTo>
                    <a:pt x="226" y="1032"/>
                  </a:lnTo>
                  <a:lnTo>
                    <a:pt x="241" y="1039"/>
                  </a:lnTo>
                  <a:lnTo>
                    <a:pt x="249" y="1054"/>
                  </a:lnTo>
                  <a:lnTo>
                    <a:pt x="264" y="1062"/>
                  </a:lnTo>
                  <a:lnTo>
                    <a:pt x="271" y="1077"/>
                  </a:lnTo>
                  <a:lnTo>
                    <a:pt x="279" y="1085"/>
                  </a:lnTo>
                  <a:lnTo>
                    <a:pt x="294" y="1100"/>
                  </a:lnTo>
                  <a:lnTo>
                    <a:pt x="309" y="1107"/>
                  </a:lnTo>
                  <a:lnTo>
                    <a:pt x="316" y="1115"/>
                  </a:lnTo>
                  <a:lnTo>
                    <a:pt x="331" y="1130"/>
                  </a:lnTo>
                  <a:lnTo>
                    <a:pt x="339" y="1137"/>
                  </a:lnTo>
                  <a:lnTo>
                    <a:pt x="354" y="1145"/>
                  </a:lnTo>
                  <a:lnTo>
                    <a:pt x="369" y="1152"/>
                  </a:lnTo>
                  <a:lnTo>
                    <a:pt x="377" y="1160"/>
                  </a:lnTo>
                  <a:lnTo>
                    <a:pt x="392" y="1175"/>
                  </a:lnTo>
                  <a:lnTo>
                    <a:pt x="407" y="1182"/>
                  </a:lnTo>
                  <a:lnTo>
                    <a:pt x="414" y="1190"/>
                  </a:lnTo>
                  <a:lnTo>
                    <a:pt x="429" y="1198"/>
                  </a:lnTo>
                  <a:lnTo>
                    <a:pt x="444" y="1205"/>
                  </a:lnTo>
                  <a:lnTo>
                    <a:pt x="459" y="1213"/>
                  </a:lnTo>
                  <a:lnTo>
                    <a:pt x="467" y="1220"/>
                  </a:lnTo>
                  <a:lnTo>
                    <a:pt x="482" y="1228"/>
                  </a:lnTo>
                  <a:lnTo>
                    <a:pt x="497" y="1235"/>
                  </a:lnTo>
                  <a:lnTo>
                    <a:pt x="512" y="1243"/>
                  </a:lnTo>
                  <a:lnTo>
                    <a:pt x="527" y="1243"/>
                  </a:lnTo>
                  <a:lnTo>
                    <a:pt x="542" y="1250"/>
                  </a:lnTo>
                  <a:lnTo>
                    <a:pt x="557" y="1258"/>
                  </a:lnTo>
                  <a:lnTo>
                    <a:pt x="565" y="1265"/>
                  </a:lnTo>
                  <a:lnTo>
                    <a:pt x="580" y="1273"/>
                  </a:lnTo>
                  <a:lnTo>
                    <a:pt x="595" y="1273"/>
                  </a:lnTo>
                  <a:lnTo>
                    <a:pt x="610" y="1280"/>
                  </a:lnTo>
                  <a:lnTo>
                    <a:pt x="625" y="1288"/>
                  </a:lnTo>
                  <a:lnTo>
                    <a:pt x="640" y="1288"/>
                  </a:lnTo>
                  <a:lnTo>
                    <a:pt x="655" y="1295"/>
                  </a:lnTo>
                  <a:lnTo>
                    <a:pt x="670" y="1295"/>
                  </a:lnTo>
                  <a:lnTo>
                    <a:pt x="685" y="1303"/>
                  </a:lnTo>
                  <a:lnTo>
                    <a:pt x="700" y="1303"/>
                  </a:lnTo>
                  <a:lnTo>
                    <a:pt x="715" y="1303"/>
                  </a:lnTo>
                  <a:lnTo>
                    <a:pt x="730" y="1310"/>
                  </a:lnTo>
                  <a:lnTo>
                    <a:pt x="745" y="1310"/>
                  </a:lnTo>
                  <a:lnTo>
                    <a:pt x="760" y="1310"/>
                  </a:lnTo>
                  <a:lnTo>
                    <a:pt x="776" y="1318"/>
                  </a:lnTo>
                  <a:lnTo>
                    <a:pt x="791" y="1318"/>
                  </a:lnTo>
                  <a:lnTo>
                    <a:pt x="806" y="1318"/>
                  </a:lnTo>
                  <a:lnTo>
                    <a:pt x="821" y="1318"/>
                  </a:lnTo>
                  <a:lnTo>
                    <a:pt x="836" y="1318"/>
                  </a:lnTo>
                  <a:lnTo>
                    <a:pt x="851" y="1326"/>
                  </a:lnTo>
                  <a:lnTo>
                    <a:pt x="866" y="1326"/>
                  </a:lnTo>
                  <a:lnTo>
                    <a:pt x="881" y="1326"/>
                  </a:lnTo>
                  <a:lnTo>
                    <a:pt x="904" y="1326"/>
                  </a:lnTo>
                  <a:lnTo>
                    <a:pt x="919" y="1326"/>
                  </a:lnTo>
                  <a:lnTo>
                    <a:pt x="934" y="1318"/>
                  </a:lnTo>
                  <a:lnTo>
                    <a:pt x="949" y="1318"/>
                  </a:lnTo>
                  <a:lnTo>
                    <a:pt x="964" y="1318"/>
                  </a:lnTo>
                  <a:lnTo>
                    <a:pt x="979" y="1318"/>
                  </a:lnTo>
                  <a:lnTo>
                    <a:pt x="994" y="1318"/>
                  </a:lnTo>
                  <a:lnTo>
                    <a:pt x="1009" y="1310"/>
                  </a:lnTo>
                  <a:lnTo>
                    <a:pt x="1024" y="1310"/>
                  </a:lnTo>
                  <a:lnTo>
                    <a:pt x="1039" y="1310"/>
                  </a:lnTo>
                  <a:lnTo>
                    <a:pt x="1054" y="1303"/>
                  </a:lnTo>
                  <a:lnTo>
                    <a:pt x="1069" y="1303"/>
                  </a:lnTo>
                  <a:lnTo>
                    <a:pt x="1084" y="1303"/>
                  </a:lnTo>
                  <a:lnTo>
                    <a:pt x="1099" y="1295"/>
                  </a:lnTo>
                  <a:lnTo>
                    <a:pt x="1114" y="1295"/>
                  </a:lnTo>
                  <a:lnTo>
                    <a:pt x="1129" y="1288"/>
                  </a:lnTo>
                  <a:lnTo>
                    <a:pt x="1144" y="1288"/>
                  </a:lnTo>
                  <a:lnTo>
                    <a:pt x="1159" y="1280"/>
                  </a:lnTo>
                  <a:lnTo>
                    <a:pt x="1174" y="1273"/>
                  </a:lnTo>
                  <a:lnTo>
                    <a:pt x="1190" y="1273"/>
                  </a:lnTo>
                  <a:lnTo>
                    <a:pt x="1205" y="1265"/>
                  </a:lnTo>
                  <a:lnTo>
                    <a:pt x="1212" y="1258"/>
                  </a:lnTo>
                  <a:lnTo>
                    <a:pt x="1227" y="1250"/>
                  </a:lnTo>
                  <a:lnTo>
                    <a:pt x="1242" y="1243"/>
                  </a:lnTo>
                  <a:lnTo>
                    <a:pt x="1257" y="1243"/>
                  </a:lnTo>
                  <a:lnTo>
                    <a:pt x="1272" y="1235"/>
                  </a:lnTo>
                  <a:lnTo>
                    <a:pt x="1287" y="1228"/>
                  </a:lnTo>
                  <a:lnTo>
                    <a:pt x="1302" y="1220"/>
                  </a:lnTo>
                  <a:lnTo>
                    <a:pt x="1310" y="1213"/>
                  </a:lnTo>
                  <a:lnTo>
                    <a:pt x="1325" y="1205"/>
                  </a:lnTo>
                  <a:lnTo>
                    <a:pt x="1340" y="1198"/>
                  </a:lnTo>
                  <a:lnTo>
                    <a:pt x="1355" y="1190"/>
                  </a:lnTo>
                  <a:lnTo>
                    <a:pt x="1363" y="1182"/>
                  </a:lnTo>
                  <a:lnTo>
                    <a:pt x="1378" y="1175"/>
                  </a:lnTo>
                  <a:lnTo>
                    <a:pt x="1393" y="1160"/>
                  </a:lnTo>
                  <a:lnTo>
                    <a:pt x="1400" y="1152"/>
                  </a:lnTo>
                  <a:lnTo>
                    <a:pt x="1415" y="1145"/>
                  </a:lnTo>
                  <a:lnTo>
                    <a:pt x="1430" y="1137"/>
                  </a:lnTo>
                  <a:lnTo>
                    <a:pt x="888" y="437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12700">
              <a:solidFill>
                <a:srgbClr val="C5C5E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1116" name="Freeform 12"/>
            <p:cNvSpPr>
              <a:spLocks/>
            </p:cNvSpPr>
            <p:nvPr/>
          </p:nvSpPr>
          <p:spPr bwMode="auto">
            <a:xfrm>
              <a:off x="2030" y="2008"/>
              <a:ext cx="1503" cy="1346"/>
            </a:xfrm>
            <a:custGeom>
              <a:avLst/>
              <a:gdLst/>
              <a:ahLst/>
              <a:cxnLst>
                <a:cxn ang="0">
                  <a:pos x="1415" y="1145"/>
                </a:cxn>
                <a:cxn ang="0">
                  <a:pos x="1378" y="1175"/>
                </a:cxn>
                <a:cxn ang="0">
                  <a:pos x="1340" y="1198"/>
                </a:cxn>
                <a:cxn ang="0">
                  <a:pos x="1302" y="1220"/>
                </a:cxn>
                <a:cxn ang="0">
                  <a:pos x="1257" y="1243"/>
                </a:cxn>
                <a:cxn ang="0">
                  <a:pos x="1212" y="1258"/>
                </a:cxn>
                <a:cxn ang="0">
                  <a:pos x="1174" y="1273"/>
                </a:cxn>
                <a:cxn ang="0">
                  <a:pos x="1129" y="1288"/>
                </a:cxn>
                <a:cxn ang="0">
                  <a:pos x="1084" y="1303"/>
                </a:cxn>
                <a:cxn ang="0">
                  <a:pos x="1039" y="1310"/>
                </a:cxn>
                <a:cxn ang="0">
                  <a:pos x="994" y="1318"/>
                </a:cxn>
                <a:cxn ang="0">
                  <a:pos x="949" y="1318"/>
                </a:cxn>
                <a:cxn ang="0">
                  <a:pos x="904" y="1326"/>
                </a:cxn>
                <a:cxn ang="0">
                  <a:pos x="851" y="1326"/>
                </a:cxn>
                <a:cxn ang="0">
                  <a:pos x="806" y="1318"/>
                </a:cxn>
                <a:cxn ang="0">
                  <a:pos x="760" y="1310"/>
                </a:cxn>
                <a:cxn ang="0">
                  <a:pos x="715" y="1303"/>
                </a:cxn>
                <a:cxn ang="0">
                  <a:pos x="670" y="1295"/>
                </a:cxn>
                <a:cxn ang="0">
                  <a:pos x="625" y="1288"/>
                </a:cxn>
                <a:cxn ang="0">
                  <a:pos x="580" y="1273"/>
                </a:cxn>
                <a:cxn ang="0">
                  <a:pos x="542" y="1250"/>
                </a:cxn>
                <a:cxn ang="0">
                  <a:pos x="497" y="1235"/>
                </a:cxn>
                <a:cxn ang="0">
                  <a:pos x="459" y="1213"/>
                </a:cxn>
                <a:cxn ang="0">
                  <a:pos x="414" y="1190"/>
                </a:cxn>
                <a:cxn ang="0">
                  <a:pos x="377" y="1160"/>
                </a:cxn>
                <a:cxn ang="0">
                  <a:pos x="339" y="1137"/>
                </a:cxn>
                <a:cxn ang="0">
                  <a:pos x="309" y="1107"/>
                </a:cxn>
                <a:cxn ang="0">
                  <a:pos x="271" y="1077"/>
                </a:cxn>
                <a:cxn ang="0">
                  <a:pos x="241" y="1039"/>
                </a:cxn>
                <a:cxn ang="0">
                  <a:pos x="211" y="1009"/>
                </a:cxn>
                <a:cxn ang="0">
                  <a:pos x="181" y="972"/>
                </a:cxn>
                <a:cxn ang="0">
                  <a:pos x="151" y="934"/>
                </a:cxn>
                <a:cxn ang="0">
                  <a:pos x="128" y="896"/>
                </a:cxn>
                <a:cxn ang="0">
                  <a:pos x="106" y="851"/>
                </a:cxn>
                <a:cxn ang="0">
                  <a:pos x="83" y="813"/>
                </a:cxn>
                <a:cxn ang="0">
                  <a:pos x="68" y="768"/>
                </a:cxn>
                <a:cxn ang="0">
                  <a:pos x="53" y="731"/>
                </a:cxn>
                <a:cxn ang="0">
                  <a:pos x="38" y="685"/>
                </a:cxn>
                <a:cxn ang="0">
                  <a:pos x="23" y="640"/>
                </a:cxn>
                <a:cxn ang="0">
                  <a:pos x="15" y="595"/>
                </a:cxn>
                <a:cxn ang="0">
                  <a:pos x="8" y="550"/>
                </a:cxn>
                <a:cxn ang="0">
                  <a:pos x="0" y="505"/>
                </a:cxn>
                <a:cxn ang="0">
                  <a:pos x="0" y="452"/>
                </a:cxn>
                <a:cxn ang="0">
                  <a:pos x="0" y="407"/>
                </a:cxn>
                <a:cxn ang="0">
                  <a:pos x="8" y="362"/>
                </a:cxn>
                <a:cxn ang="0">
                  <a:pos x="8" y="316"/>
                </a:cxn>
                <a:cxn ang="0">
                  <a:pos x="15" y="271"/>
                </a:cxn>
                <a:cxn ang="0">
                  <a:pos x="30" y="226"/>
                </a:cxn>
                <a:cxn ang="0">
                  <a:pos x="38" y="181"/>
                </a:cxn>
                <a:cxn ang="0">
                  <a:pos x="53" y="136"/>
                </a:cxn>
                <a:cxn ang="0">
                  <a:pos x="76" y="98"/>
                </a:cxn>
                <a:cxn ang="0">
                  <a:pos x="91" y="53"/>
                </a:cxn>
                <a:cxn ang="0">
                  <a:pos x="113" y="15"/>
                </a:cxn>
              </a:cxnLst>
              <a:rect l="0" t="0" r="r" b="b"/>
              <a:pathLst>
                <a:path w="1430" h="1326">
                  <a:moveTo>
                    <a:pt x="888" y="437"/>
                  </a:moveTo>
                  <a:lnTo>
                    <a:pt x="1430" y="1137"/>
                  </a:lnTo>
                  <a:lnTo>
                    <a:pt x="1415" y="1145"/>
                  </a:lnTo>
                  <a:lnTo>
                    <a:pt x="1400" y="1152"/>
                  </a:lnTo>
                  <a:lnTo>
                    <a:pt x="1393" y="1160"/>
                  </a:lnTo>
                  <a:lnTo>
                    <a:pt x="1378" y="1175"/>
                  </a:lnTo>
                  <a:lnTo>
                    <a:pt x="1363" y="1182"/>
                  </a:lnTo>
                  <a:lnTo>
                    <a:pt x="1355" y="1190"/>
                  </a:lnTo>
                  <a:lnTo>
                    <a:pt x="1340" y="1198"/>
                  </a:lnTo>
                  <a:lnTo>
                    <a:pt x="1325" y="1205"/>
                  </a:lnTo>
                  <a:lnTo>
                    <a:pt x="1310" y="1213"/>
                  </a:lnTo>
                  <a:lnTo>
                    <a:pt x="1302" y="1220"/>
                  </a:lnTo>
                  <a:lnTo>
                    <a:pt x="1287" y="1228"/>
                  </a:lnTo>
                  <a:lnTo>
                    <a:pt x="1272" y="1235"/>
                  </a:lnTo>
                  <a:lnTo>
                    <a:pt x="1257" y="1243"/>
                  </a:lnTo>
                  <a:lnTo>
                    <a:pt x="1242" y="1243"/>
                  </a:lnTo>
                  <a:lnTo>
                    <a:pt x="1227" y="1250"/>
                  </a:lnTo>
                  <a:lnTo>
                    <a:pt x="1212" y="1258"/>
                  </a:lnTo>
                  <a:lnTo>
                    <a:pt x="1205" y="1265"/>
                  </a:lnTo>
                  <a:lnTo>
                    <a:pt x="1190" y="1273"/>
                  </a:lnTo>
                  <a:lnTo>
                    <a:pt x="1174" y="1273"/>
                  </a:lnTo>
                  <a:lnTo>
                    <a:pt x="1159" y="1280"/>
                  </a:lnTo>
                  <a:lnTo>
                    <a:pt x="1144" y="1288"/>
                  </a:lnTo>
                  <a:lnTo>
                    <a:pt x="1129" y="1288"/>
                  </a:lnTo>
                  <a:lnTo>
                    <a:pt x="1114" y="1295"/>
                  </a:lnTo>
                  <a:lnTo>
                    <a:pt x="1099" y="1295"/>
                  </a:lnTo>
                  <a:lnTo>
                    <a:pt x="1084" y="1303"/>
                  </a:lnTo>
                  <a:lnTo>
                    <a:pt x="1069" y="1303"/>
                  </a:lnTo>
                  <a:lnTo>
                    <a:pt x="1054" y="1303"/>
                  </a:lnTo>
                  <a:lnTo>
                    <a:pt x="1039" y="1310"/>
                  </a:lnTo>
                  <a:lnTo>
                    <a:pt x="1024" y="1310"/>
                  </a:lnTo>
                  <a:lnTo>
                    <a:pt x="1009" y="1310"/>
                  </a:lnTo>
                  <a:lnTo>
                    <a:pt x="994" y="1318"/>
                  </a:lnTo>
                  <a:lnTo>
                    <a:pt x="979" y="1318"/>
                  </a:lnTo>
                  <a:lnTo>
                    <a:pt x="964" y="1318"/>
                  </a:lnTo>
                  <a:lnTo>
                    <a:pt x="949" y="1318"/>
                  </a:lnTo>
                  <a:lnTo>
                    <a:pt x="934" y="1318"/>
                  </a:lnTo>
                  <a:lnTo>
                    <a:pt x="919" y="1326"/>
                  </a:lnTo>
                  <a:lnTo>
                    <a:pt x="904" y="1326"/>
                  </a:lnTo>
                  <a:lnTo>
                    <a:pt x="881" y="1326"/>
                  </a:lnTo>
                  <a:lnTo>
                    <a:pt x="866" y="1326"/>
                  </a:lnTo>
                  <a:lnTo>
                    <a:pt x="851" y="1326"/>
                  </a:lnTo>
                  <a:lnTo>
                    <a:pt x="836" y="1318"/>
                  </a:lnTo>
                  <a:lnTo>
                    <a:pt x="821" y="1318"/>
                  </a:lnTo>
                  <a:lnTo>
                    <a:pt x="806" y="1318"/>
                  </a:lnTo>
                  <a:lnTo>
                    <a:pt x="791" y="1318"/>
                  </a:lnTo>
                  <a:lnTo>
                    <a:pt x="776" y="1318"/>
                  </a:lnTo>
                  <a:lnTo>
                    <a:pt x="760" y="1310"/>
                  </a:lnTo>
                  <a:lnTo>
                    <a:pt x="745" y="1310"/>
                  </a:lnTo>
                  <a:lnTo>
                    <a:pt x="730" y="1310"/>
                  </a:lnTo>
                  <a:lnTo>
                    <a:pt x="715" y="1303"/>
                  </a:lnTo>
                  <a:lnTo>
                    <a:pt x="700" y="1303"/>
                  </a:lnTo>
                  <a:lnTo>
                    <a:pt x="685" y="1303"/>
                  </a:lnTo>
                  <a:lnTo>
                    <a:pt x="670" y="1295"/>
                  </a:lnTo>
                  <a:lnTo>
                    <a:pt x="655" y="1295"/>
                  </a:lnTo>
                  <a:lnTo>
                    <a:pt x="640" y="1288"/>
                  </a:lnTo>
                  <a:lnTo>
                    <a:pt x="625" y="1288"/>
                  </a:lnTo>
                  <a:lnTo>
                    <a:pt x="610" y="1280"/>
                  </a:lnTo>
                  <a:lnTo>
                    <a:pt x="595" y="1273"/>
                  </a:lnTo>
                  <a:lnTo>
                    <a:pt x="580" y="1273"/>
                  </a:lnTo>
                  <a:lnTo>
                    <a:pt x="565" y="1265"/>
                  </a:lnTo>
                  <a:lnTo>
                    <a:pt x="557" y="1258"/>
                  </a:lnTo>
                  <a:lnTo>
                    <a:pt x="542" y="1250"/>
                  </a:lnTo>
                  <a:lnTo>
                    <a:pt x="527" y="1243"/>
                  </a:lnTo>
                  <a:lnTo>
                    <a:pt x="512" y="1243"/>
                  </a:lnTo>
                  <a:lnTo>
                    <a:pt x="497" y="1235"/>
                  </a:lnTo>
                  <a:lnTo>
                    <a:pt x="482" y="1228"/>
                  </a:lnTo>
                  <a:lnTo>
                    <a:pt x="467" y="1220"/>
                  </a:lnTo>
                  <a:lnTo>
                    <a:pt x="459" y="1213"/>
                  </a:lnTo>
                  <a:lnTo>
                    <a:pt x="444" y="1205"/>
                  </a:lnTo>
                  <a:lnTo>
                    <a:pt x="429" y="1198"/>
                  </a:lnTo>
                  <a:lnTo>
                    <a:pt x="414" y="1190"/>
                  </a:lnTo>
                  <a:lnTo>
                    <a:pt x="407" y="1182"/>
                  </a:lnTo>
                  <a:lnTo>
                    <a:pt x="392" y="1175"/>
                  </a:lnTo>
                  <a:lnTo>
                    <a:pt x="377" y="1160"/>
                  </a:lnTo>
                  <a:lnTo>
                    <a:pt x="369" y="1152"/>
                  </a:lnTo>
                  <a:lnTo>
                    <a:pt x="354" y="1145"/>
                  </a:lnTo>
                  <a:lnTo>
                    <a:pt x="339" y="1137"/>
                  </a:lnTo>
                  <a:lnTo>
                    <a:pt x="331" y="1130"/>
                  </a:lnTo>
                  <a:lnTo>
                    <a:pt x="316" y="1115"/>
                  </a:lnTo>
                  <a:lnTo>
                    <a:pt x="309" y="1107"/>
                  </a:lnTo>
                  <a:lnTo>
                    <a:pt x="294" y="1100"/>
                  </a:lnTo>
                  <a:lnTo>
                    <a:pt x="279" y="1085"/>
                  </a:lnTo>
                  <a:lnTo>
                    <a:pt x="271" y="1077"/>
                  </a:lnTo>
                  <a:lnTo>
                    <a:pt x="264" y="1062"/>
                  </a:lnTo>
                  <a:lnTo>
                    <a:pt x="249" y="1054"/>
                  </a:lnTo>
                  <a:lnTo>
                    <a:pt x="241" y="1039"/>
                  </a:lnTo>
                  <a:lnTo>
                    <a:pt x="226" y="1032"/>
                  </a:lnTo>
                  <a:lnTo>
                    <a:pt x="219" y="1017"/>
                  </a:lnTo>
                  <a:lnTo>
                    <a:pt x="211" y="1009"/>
                  </a:lnTo>
                  <a:lnTo>
                    <a:pt x="196" y="994"/>
                  </a:lnTo>
                  <a:lnTo>
                    <a:pt x="188" y="987"/>
                  </a:lnTo>
                  <a:lnTo>
                    <a:pt x="181" y="972"/>
                  </a:lnTo>
                  <a:lnTo>
                    <a:pt x="173" y="957"/>
                  </a:lnTo>
                  <a:lnTo>
                    <a:pt x="158" y="949"/>
                  </a:lnTo>
                  <a:lnTo>
                    <a:pt x="151" y="934"/>
                  </a:lnTo>
                  <a:lnTo>
                    <a:pt x="143" y="919"/>
                  </a:lnTo>
                  <a:lnTo>
                    <a:pt x="136" y="911"/>
                  </a:lnTo>
                  <a:lnTo>
                    <a:pt x="128" y="896"/>
                  </a:lnTo>
                  <a:lnTo>
                    <a:pt x="121" y="881"/>
                  </a:lnTo>
                  <a:lnTo>
                    <a:pt x="113" y="866"/>
                  </a:lnTo>
                  <a:lnTo>
                    <a:pt x="106" y="851"/>
                  </a:lnTo>
                  <a:lnTo>
                    <a:pt x="98" y="844"/>
                  </a:lnTo>
                  <a:lnTo>
                    <a:pt x="91" y="828"/>
                  </a:lnTo>
                  <a:lnTo>
                    <a:pt x="83" y="813"/>
                  </a:lnTo>
                  <a:lnTo>
                    <a:pt x="76" y="798"/>
                  </a:lnTo>
                  <a:lnTo>
                    <a:pt x="76" y="783"/>
                  </a:lnTo>
                  <a:lnTo>
                    <a:pt x="68" y="768"/>
                  </a:lnTo>
                  <a:lnTo>
                    <a:pt x="60" y="753"/>
                  </a:lnTo>
                  <a:lnTo>
                    <a:pt x="53" y="746"/>
                  </a:lnTo>
                  <a:lnTo>
                    <a:pt x="53" y="731"/>
                  </a:lnTo>
                  <a:lnTo>
                    <a:pt x="45" y="715"/>
                  </a:lnTo>
                  <a:lnTo>
                    <a:pt x="38" y="700"/>
                  </a:lnTo>
                  <a:lnTo>
                    <a:pt x="38" y="685"/>
                  </a:lnTo>
                  <a:lnTo>
                    <a:pt x="30" y="670"/>
                  </a:lnTo>
                  <a:lnTo>
                    <a:pt x="30" y="655"/>
                  </a:lnTo>
                  <a:lnTo>
                    <a:pt x="23" y="640"/>
                  </a:lnTo>
                  <a:lnTo>
                    <a:pt x="23" y="625"/>
                  </a:lnTo>
                  <a:lnTo>
                    <a:pt x="15" y="610"/>
                  </a:lnTo>
                  <a:lnTo>
                    <a:pt x="15" y="595"/>
                  </a:lnTo>
                  <a:lnTo>
                    <a:pt x="15" y="580"/>
                  </a:lnTo>
                  <a:lnTo>
                    <a:pt x="8" y="565"/>
                  </a:lnTo>
                  <a:lnTo>
                    <a:pt x="8" y="550"/>
                  </a:lnTo>
                  <a:lnTo>
                    <a:pt x="8" y="535"/>
                  </a:lnTo>
                  <a:lnTo>
                    <a:pt x="8" y="520"/>
                  </a:lnTo>
                  <a:lnTo>
                    <a:pt x="0" y="505"/>
                  </a:lnTo>
                  <a:lnTo>
                    <a:pt x="0" y="490"/>
                  </a:lnTo>
                  <a:lnTo>
                    <a:pt x="0" y="474"/>
                  </a:lnTo>
                  <a:lnTo>
                    <a:pt x="0" y="452"/>
                  </a:lnTo>
                  <a:lnTo>
                    <a:pt x="0" y="437"/>
                  </a:lnTo>
                  <a:lnTo>
                    <a:pt x="0" y="422"/>
                  </a:lnTo>
                  <a:lnTo>
                    <a:pt x="0" y="407"/>
                  </a:lnTo>
                  <a:lnTo>
                    <a:pt x="0" y="392"/>
                  </a:lnTo>
                  <a:lnTo>
                    <a:pt x="0" y="377"/>
                  </a:lnTo>
                  <a:lnTo>
                    <a:pt x="8" y="362"/>
                  </a:lnTo>
                  <a:lnTo>
                    <a:pt x="8" y="346"/>
                  </a:lnTo>
                  <a:lnTo>
                    <a:pt x="8" y="331"/>
                  </a:lnTo>
                  <a:lnTo>
                    <a:pt x="8" y="316"/>
                  </a:lnTo>
                  <a:lnTo>
                    <a:pt x="15" y="301"/>
                  </a:lnTo>
                  <a:lnTo>
                    <a:pt x="15" y="286"/>
                  </a:lnTo>
                  <a:lnTo>
                    <a:pt x="15" y="271"/>
                  </a:lnTo>
                  <a:lnTo>
                    <a:pt x="23" y="256"/>
                  </a:lnTo>
                  <a:lnTo>
                    <a:pt x="23" y="241"/>
                  </a:lnTo>
                  <a:lnTo>
                    <a:pt x="30" y="226"/>
                  </a:lnTo>
                  <a:lnTo>
                    <a:pt x="30" y="211"/>
                  </a:lnTo>
                  <a:lnTo>
                    <a:pt x="38" y="196"/>
                  </a:lnTo>
                  <a:lnTo>
                    <a:pt x="38" y="181"/>
                  </a:lnTo>
                  <a:lnTo>
                    <a:pt x="45" y="166"/>
                  </a:lnTo>
                  <a:lnTo>
                    <a:pt x="53" y="151"/>
                  </a:lnTo>
                  <a:lnTo>
                    <a:pt x="53" y="136"/>
                  </a:lnTo>
                  <a:lnTo>
                    <a:pt x="60" y="120"/>
                  </a:lnTo>
                  <a:lnTo>
                    <a:pt x="68" y="113"/>
                  </a:lnTo>
                  <a:lnTo>
                    <a:pt x="76" y="98"/>
                  </a:lnTo>
                  <a:lnTo>
                    <a:pt x="76" y="83"/>
                  </a:lnTo>
                  <a:lnTo>
                    <a:pt x="83" y="68"/>
                  </a:lnTo>
                  <a:lnTo>
                    <a:pt x="91" y="53"/>
                  </a:lnTo>
                  <a:lnTo>
                    <a:pt x="98" y="38"/>
                  </a:lnTo>
                  <a:lnTo>
                    <a:pt x="106" y="23"/>
                  </a:lnTo>
                  <a:lnTo>
                    <a:pt x="113" y="15"/>
                  </a:lnTo>
                  <a:lnTo>
                    <a:pt x="121" y="0"/>
                  </a:lnTo>
                  <a:lnTo>
                    <a:pt x="888" y="43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1117" name="Freeform 13"/>
            <p:cNvSpPr>
              <a:spLocks/>
            </p:cNvSpPr>
            <p:nvPr/>
          </p:nvSpPr>
          <p:spPr bwMode="auto">
            <a:xfrm>
              <a:off x="2963" y="2452"/>
              <a:ext cx="704" cy="710"/>
            </a:xfrm>
            <a:custGeom>
              <a:avLst/>
              <a:gdLst/>
              <a:ahLst/>
              <a:cxnLst>
                <a:cxn ang="0">
                  <a:pos x="542" y="700"/>
                </a:cxn>
                <a:cxn ang="0">
                  <a:pos x="550" y="693"/>
                </a:cxn>
                <a:cxn ang="0">
                  <a:pos x="565" y="678"/>
                </a:cxn>
                <a:cxn ang="0">
                  <a:pos x="572" y="670"/>
                </a:cxn>
                <a:cxn ang="0">
                  <a:pos x="588" y="663"/>
                </a:cxn>
                <a:cxn ang="0">
                  <a:pos x="603" y="648"/>
                </a:cxn>
                <a:cxn ang="0">
                  <a:pos x="610" y="640"/>
                </a:cxn>
                <a:cxn ang="0">
                  <a:pos x="618" y="625"/>
                </a:cxn>
                <a:cxn ang="0">
                  <a:pos x="633" y="617"/>
                </a:cxn>
                <a:cxn ang="0">
                  <a:pos x="640" y="602"/>
                </a:cxn>
                <a:cxn ang="0">
                  <a:pos x="655" y="595"/>
                </a:cxn>
                <a:cxn ang="0">
                  <a:pos x="663" y="580"/>
                </a:cxn>
                <a:cxn ang="0">
                  <a:pos x="670" y="572"/>
                </a:cxn>
                <a:cxn ang="0">
                  <a:pos x="0" y="0"/>
                </a:cxn>
                <a:cxn ang="0">
                  <a:pos x="542" y="700"/>
                </a:cxn>
              </a:cxnLst>
              <a:rect l="0" t="0" r="r" b="b"/>
              <a:pathLst>
                <a:path w="670" h="700">
                  <a:moveTo>
                    <a:pt x="542" y="700"/>
                  </a:moveTo>
                  <a:lnTo>
                    <a:pt x="550" y="693"/>
                  </a:lnTo>
                  <a:lnTo>
                    <a:pt x="565" y="678"/>
                  </a:lnTo>
                  <a:lnTo>
                    <a:pt x="572" y="670"/>
                  </a:lnTo>
                  <a:lnTo>
                    <a:pt x="588" y="663"/>
                  </a:lnTo>
                  <a:lnTo>
                    <a:pt x="603" y="648"/>
                  </a:lnTo>
                  <a:lnTo>
                    <a:pt x="610" y="640"/>
                  </a:lnTo>
                  <a:lnTo>
                    <a:pt x="618" y="625"/>
                  </a:lnTo>
                  <a:lnTo>
                    <a:pt x="633" y="617"/>
                  </a:lnTo>
                  <a:lnTo>
                    <a:pt x="640" y="602"/>
                  </a:lnTo>
                  <a:lnTo>
                    <a:pt x="655" y="595"/>
                  </a:lnTo>
                  <a:lnTo>
                    <a:pt x="663" y="580"/>
                  </a:lnTo>
                  <a:lnTo>
                    <a:pt x="670" y="572"/>
                  </a:lnTo>
                  <a:lnTo>
                    <a:pt x="0" y="0"/>
                  </a:lnTo>
                  <a:lnTo>
                    <a:pt x="542" y="700"/>
                  </a:lnTo>
                  <a:close/>
                </a:path>
              </a:pathLst>
            </a:custGeom>
            <a:solidFill>
              <a:srgbClr val="0098E1"/>
            </a:solidFill>
            <a:ln w="12700">
              <a:solidFill>
                <a:srgbClr val="0098E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1118" name="Freeform 14"/>
            <p:cNvSpPr>
              <a:spLocks/>
            </p:cNvSpPr>
            <p:nvPr/>
          </p:nvSpPr>
          <p:spPr bwMode="auto">
            <a:xfrm>
              <a:off x="2963" y="2452"/>
              <a:ext cx="704" cy="7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0" y="572"/>
                </a:cxn>
                <a:cxn ang="0">
                  <a:pos x="663" y="580"/>
                </a:cxn>
                <a:cxn ang="0">
                  <a:pos x="655" y="595"/>
                </a:cxn>
                <a:cxn ang="0">
                  <a:pos x="640" y="602"/>
                </a:cxn>
                <a:cxn ang="0">
                  <a:pos x="633" y="617"/>
                </a:cxn>
                <a:cxn ang="0">
                  <a:pos x="618" y="625"/>
                </a:cxn>
                <a:cxn ang="0">
                  <a:pos x="610" y="640"/>
                </a:cxn>
                <a:cxn ang="0">
                  <a:pos x="603" y="648"/>
                </a:cxn>
                <a:cxn ang="0">
                  <a:pos x="588" y="663"/>
                </a:cxn>
                <a:cxn ang="0">
                  <a:pos x="572" y="670"/>
                </a:cxn>
                <a:cxn ang="0">
                  <a:pos x="565" y="678"/>
                </a:cxn>
                <a:cxn ang="0">
                  <a:pos x="550" y="693"/>
                </a:cxn>
                <a:cxn ang="0">
                  <a:pos x="542" y="700"/>
                </a:cxn>
                <a:cxn ang="0">
                  <a:pos x="0" y="0"/>
                </a:cxn>
              </a:cxnLst>
              <a:rect l="0" t="0" r="r" b="b"/>
              <a:pathLst>
                <a:path w="670" h="700">
                  <a:moveTo>
                    <a:pt x="0" y="0"/>
                  </a:moveTo>
                  <a:lnTo>
                    <a:pt x="670" y="572"/>
                  </a:lnTo>
                  <a:lnTo>
                    <a:pt x="663" y="580"/>
                  </a:lnTo>
                  <a:lnTo>
                    <a:pt x="655" y="595"/>
                  </a:lnTo>
                  <a:lnTo>
                    <a:pt x="640" y="602"/>
                  </a:lnTo>
                  <a:lnTo>
                    <a:pt x="633" y="617"/>
                  </a:lnTo>
                  <a:lnTo>
                    <a:pt x="618" y="625"/>
                  </a:lnTo>
                  <a:lnTo>
                    <a:pt x="610" y="640"/>
                  </a:lnTo>
                  <a:lnTo>
                    <a:pt x="603" y="648"/>
                  </a:lnTo>
                  <a:lnTo>
                    <a:pt x="588" y="663"/>
                  </a:lnTo>
                  <a:lnTo>
                    <a:pt x="572" y="670"/>
                  </a:lnTo>
                  <a:lnTo>
                    <a:pt x="565" y="678"/>
                  </a:lnTo>
                  <a:lnTo>
                    <a:pt x="550" y="693"/>
                  </a:lnTo>
                  <a:lnTo>
                    <a:pt x="542" y="70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1119" name="Freeform 15"/>
            <p:cNvSpPr>
              <a:spLocks/>
            </p:cNvSpPr>
            <p:nvPr/>
          </p:nvSpPr>
          <p:spPr bwMode="auto">
            <a:xfrm>
              <a:off x="2963" y="2452"/>
              <a:ext cx="870" cy="5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28" y="309"/>
                </a:cxn>
                <a:cxn ang="0">
                  <a:pos x="821" y="316"/>
                </a:cxn>
                <a:cxn ang="0">
                  <a:pos x="813" y="331"/>
                </a:cxn>
                <a:cxn ang="0">
                  <a:pos x="806" y="346"/>
                </a:cxn>
                <a:cxn ang="0">
                  <a:pos x="806" y="361"/>
                </a:cxn>
                <a:cxn ang="0">
                  <a:pos x="798" y="376"/>
                </a:cxn>
                <a:cxn ang="0">
                  <a:pos x="791" y="391"/>
                </a:cxn>
                <a:cxn ang="0">
                  <a:pos x="783" y="407"/>
                </a:cxn>
                <a:cxn ang="0">
                  <a:pos x="776" y="414"/>
                </a:cxn>
                <a:cxn ang="0">
                  <a:pos x="768" y="429"/>
                </a:cxn>
                <a:cxn ang="0">
                  <a:pos x="761" y="444"/>
                </a:cxn>
                <a:cxn ang="0">
                  <a:pos x="753" y="459"/>
                </a:cxn>
                <a:cxn ang="0">
                  <a:pos x="746" y="474"/>
                </a:cxn>
                <a:cxn ang="0">
                  <a:pos x="738" y="482"/>
                </a:cxn>
                <a:cxn ang="0">
                  <a:pos x="731" y="497"/>
                </a:cxn>
                <a:cxn ang="0">
                  <a:pos x="723" y="512"/>
                </a:cxn>
                <a:cxn ang="0">
                  <a:pos x="708" y="520"/>
                </a:cxn>
                <a:cxn ang="0">
                  <a:pos x="700" y="535"/>
                </a:cxn>
                <a:cxn ang="0">
                  <a:pos x="693" y="550"/>
                </a:cxn>
                <a:cxn ang="0">
                  <a:pos x="685" y="557"/>
                </a:cxn>
                <a:cxn ang="0">
                  <a:pos x="670" y="572"/>
                </a:cxn>
                <a:cxn ang="0">
                  <a:pos x="0" y="0"/>
                </a:cxn>
              </a:cxnLst>
              <a:rect l="0" t="0" r="r" b="b"/>
              <a:pathLst>
                <a:path w="828" h="572">
                  <a:moveTo>
                    <a:pt x="0" y="0"/>
                  </a:moveTo>
                  <a:lnTo>
                    <a:pt x="828" y="309"/>
                  </a:lnTo>
                  <a:lnTo>
                    <a:pt x="821" y="316"/>
                  </a:lnTo>
                  <a:lnTo>
                    <a:pt x="813" y="331"/>
                  </a:lnTo>
                  <a:lnTo>
                    <a:pt x="806" y="346"/>
                  </a:lnTo>
                  <a:lnTo>
                    <a:pt x="806" y="361"/>
                  </a:lnTo>
                  <a:lnTo>
                    <a:pt x="798" y="376"/>
                  </a:lnTo>
                  <a:lnTo>
                    <a:pt x="791" y="391"/>
                  </a:lnTo>
                  <a:lnTo>
                    <a:pt x="783" y="407"/>
                  </a:lnTo>
                  <a:lnTo>
                    <a:pt x="776" y="414"/>
                  </a:lnTo>
                  <a:lnTo>
                    <a:pt x="768" y="429"/>
                  </a:lnTo>
                  <a:lnTo>
                    <a:pt x="761" y="444"/>
                  </a:lnTo>
                  <a:lnTo>
                    <a:pt x="753" y="459"/>
                  </a:lnTo>
                  <a:lnTo>
                    <a:pt x="746" y="474"/>
                  </a:lnTo>
                  <a:lnTo>
                    <a:pt x="738" y="482"/>
                  </a:lnTo>
                  <a:lnTo>
                    <a:pt x="731" y="497"/>
                  </a:lnTo>
                  <a:lnTo>
                    <a:pt x="723" y="512"/>
                  </a:lnTo>
                  <a:lnTo>
                    <a:pt x="708" y="520"/>
                  </a:lnTo>
                  <a:lnTo>
                    <a:pt x="700" y="535"/>
                  </a:lnTo>
                  <a:lnTo>
                    <a:pt x="693" y="550"/>
                  </a:lnTo>
                  <a:lnTo>
                    <a:pt x="685" y="557"/>
                  </a:lnTo>
                  <a:lnTo>
                    <a:pt x="670" y="5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C0"/>
            </a:solidFill>
            <a:ln w="12700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1120" name="Freeform 16"/>
            <p:cNvSpPr>
              <a:spLocks/>
            </p:cNvSpPr>
            <p:nvPr/>
          </p:nvSpPr>
          <p:spPr bwMode="auto">
            <a:xfrm>
              <a:off x="2963" y="2452"/>
              <a:ext cx="870" cy="5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28" y="309"/>
                </a:cxn>
                <a:cxn ang="0">
                  <a:pos x="821" y="316"/>
                </a:cxn>
                <a:cxn ang="0">
                  <a:pos x="813" y="331"/>
                </a:cxn>
                <a:cxn ang="0">
                  <a:pos x="806" y="346"/>
                </a:cxn>
                <a:cxn ang="0">
                  <a:pos x="806" y="361"/>
                </a:cxn>
                <a:cxn ang="0">
                  <a:pos x="798" y="376"/>
                </a:cxn>
                <a:cxn ang="0">
                  <a:pos x="791" y="391"/>
                </a:cxn>
                <a:cxn ang="0">
                  <a:pos x="783" y="407"/>
                </a:cxn>
                <a:cxn ang="0">
                  <a:pos x="776" y="414"/>
                </a:cxn>
                <a:cxn ang="0">
                  <a:pos x="768" y="429"/>
                </a:cxn>
                <a:cxn ang="0">
                  <a:pos x="761" y="444"/>
                </a:cxn>
                <a:cxn ang="0">
                  <a:pos x="753" y="459"/>
                </a:cxn>
                <a:cxn ang="0">
                  <a:pos x="746" y="474"/>
                </a:cxn>
                <a:cxn ang="0">
                  <a:pos x="738" y="482"/>
                </a:cxn>
                <a:cxn ang="0">
                  <a:pos x="731" y="497"/>
                </a:cxn>
                <a:cxn ang="0">
                  <a:pos x="723" y="512"/>
                </a:cxn>
                <a:cxn ang="0">
                  <a:pos x="708" y="520"/>
                </a:cxn>
                <a:cxn ang="0">
                  <a:pos x="700" y="535"/>
                </a:cxn>
                <a:cxn ang="0">
                  <a:pos x="693" y="550"/>
                </a:cxn>
                <a:cxn ang="0">
                  <a:pos x="685" y="557"/>
                </a:cxn>
                <a:cxn ang="0">
                  <a:pos x="670" y="572"/>
                </a:cxn>
                <a:cxn ang="0">
                  <a:pos x="0" y="0"/>
                </a:cxn>
              </a:cxnLst>
              <a:rect l="0" t="0" r="r" b="b"/>
              <a:pathLst>
                <a:path w="828" h="572">
                  <a:moveTo>
                    <a:pt x="0" y="0"/>
                  </a:moveTo>
                  <a:lnTo>
                    <a:pt x="828" y="309"/>
                  </a:lnTo>
                  <a:lnTo>
                    <a:pt x="821" y="316"/>
                  </a:lnTo>
                  <a:lnTo>
                    <a:pt x="813" y="331"/>
                  </a:lnTo>
                  <a:lnTo>
                    <a:pt x="806" y="346"/>
                  </a:lnTo>
                  <a:lnTo>
                    <a:pt x="806" y="361"/>
                  </a:lnTo>
                  <a:lnTo>
                    <a:pt x="798" y="376"/>
                  </a:lnTo>
                  <a:lnTo>
                    <a:pt x="791" y="391"/>
                  </a:lnTo>
                  <a:lnTo>
                    <a:pt x="783" y="407"/>
                  </a:lnTo>
                  <a:lnTo>
                    <a:pt x="776" y="414"/>
                  </a:lnTo>
                  <a:lnTo>
                    <a:pt x="768" y="429"/>
                  </a:lnTo>
                  <a:lnTo>
                    <a:pt x="761" y="444"/>
                  </a:lnTo>
                  <a:lnTo>
                    <a:pt x="753" y="459"/>
                  </a:lnTo>
                  <a:lnTo>
                    <a:pt x="746" y="474"/>
                  </a:lnTo>
                  <a:lnTo>
                    <a:pt x="738" y="482"/>
                  </a:lnTo>
                  <a:lnTo>
                    <a:pt x="731" y="497"/>
                  </a:lnTo>
                  <a:lnTo>
                    <a:pt x="723" y="512"/>
                  </a:lnTo>
                  <a:lnTo>
                    <a:pt x="708" y="520"/>
                  </a:lnTo>
                  <a:lnTo>
                    <a:pt x="700" y="535"/>
                  </a:lnTo>
                  <a:lnTo>
                    <a:pt x="693" y="550"/>
                  </a:lnTo>
                  <a:lnTo>
                    <a:pt x="685" y="557"/>
                  </a:lnTo>
                  <a:lnTo>
                    <a:pt x="670" y="572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1121" name="Freeform 17"/>
            <p:cNvSpPr>
              <a:spLocks/>
            </p:cNvSpPr>
            <p:nvPr/>
          </p:nvSpPr>
          <p:spPr bwMode="auto">
            <a:xfrm>
              <a:off x="2963" y="2452"/>
              <a:ext cx="926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1" y="15"/>
                </a:cxn>
                <a:cxn ang="0">
                  <a:pos x="881" y="37"/>
                </a:cxn>
                <a:cxn ang="0">
                  <a:pos x="881" y="53"/>
                </a:cxn>
                <a:cxn ang="0">
                  <a:pos x="881" y="68"/>
                </a:cxn>
                <a:cxn ang="0">
                  <a:pos x="874" y="83"/>
                </a:cxn>
                <a:cxn ang="0">
                  <a:pos x="874" y="98"/>
                </a:cxn>
                <a:cxn ang="0">
                  <a:pos x="874" y="113"/>
                </a:cxn>
                <a:cxn ang="0">
                  <a:pos x="874" y="128"/>
                </a:cxn>
                <a:cxn ang="0">
                  <a:pos x="866" y="143"/>
                </a:cxn>
                <a:cxn ang="0">
                  <a:pos x="866" y="158"/>
                </a:cxn>
                <a:cxn ang="0">
                  <a:pos x="866" y="173"/>
                </a:cxn>
                <a:cxn ang="0">
                  <a:pos x="859" y="188"/>
                </a:cxn>
                <a:cxn ang="0">
                  <a:pos x="859" y="203"/>
                </a:cxn>
                <a:cxn ang="0">
                  <a:pos x="851" y="218"/>
                </a:cxn>
                <a:cxn ang="0">
                  <a:pos x="851" y="233"/>
                </a:cxn>
                <a:cxn ang="0">
                  <a:pos x="843" y="248"/>
                </a:cxn>
                <a:cxn ang="0">
                  <a:pos x="843" y="263"/>
                </a:cxn>
                <a:cxn ang="0">
                  <a:pos x="836" y="278"/>
                </a:cxn>
                <a:cxn ang="0">
                  <a:pos x="828" y="294"/>
                </a:cxn>
                <a:cxn ang="0">
                  <a:pos x="828" y="309"/>
                </a:cxn>
                <a:cxn ang="0">
                  <a:pos x="0" y="0"/>
                </a:cxn>
              </a:cxnLst>
              <a:rect l="0" t="0" r="r" b="b"/>
              <a:pathLst>
                <a:path w="881" h="309">
                  <a:moveTo>
                    <a:pt x="0" y="0"/>
                  </a:moveTo>
                  <a:lnTo>
                    <a:pt x="881" y="15"/>
                  </a:lnTo>
                  <a:lnTo>
                    <a:pt x="881" y="37"/>
                  </a:lnTo>
                  <a:lnTo>
                    <a:pt x="881" y="53"/>
                  </a:lnTo>
                  <a:lnTo>
                    <a:pt x="881" y="68"/>
                  </a:lnTo>
                  <a:lnTo>
                    <a:pt x="874" y="83"/>
                  </a:lnTo>
                  <a:lnTo>
                    <a:pt x="874" y="98"/>
                  </a:lnTo>
                  <a:lnTo>
                    <a:pt x="874" y="113"/>
                  </a:lnTo>
                  <a:lnTo>
                    <a:pt x="874" y="128"/>
                  </a:lnTo>
                  <a:lnTo>
                    <a:pt x="866" y="143"/>
                  </a:lnTo>
                  <a:lnTo>
                    <a:pt x="866" y="158"/>
                  </a:lnTo>
                  <a:lnTo>
                    <a:pt x="866" y="173"/>
                  </a:lnTo>
                  <a:lnTo>
                    <a:pt x="859" y="188"/>
                  </a:lnTo>
                  <a:lnTo>
                    <a:pt x="859" y="203"/>
                  </a:lnTo>
                  <a:lnTo>
                    <a:pt x="851" y="218"/>
                  </a:lnTo>
                  <a:lnTo>
                    <a:pt x="851" y="233"/>
                  </a:lnTo>
                  <a:lnTo>
                    <a:pt x="843" y="248"/>
                  </a:lnTo>
                  <a:lnTo>
                    <a:pt x="843" y="263"/>
                  </a:lnTo>
                  <a:lnTo>
                    <a:pt x="836" y="278"/>
                  </a:lnTo>
                  <a:lnTo>
                    <a:pt x="828" y="294"/>
                  </a:lnTo>
                  <a:lnTo>
                    <a:pt x="828" y="3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9F"/>
            </a:solidFill>
            <a:ln w="12700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1122" name="Freeform 18"/>
            <p:cNvSpPr>
              <a:spLocks/>
            </p:cNvSpPr>
            <p:nvPr/>
          </p:nvSpPr>
          <p:spPr bwMode="auto">
            <a:xfrm>
              <a:off x="2963" y="2452"/>
              <a:ext cx="926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1" y="15"/>
                </a:cxn>
                <a:cxn ang="0">
                  <a:pos x="881" y="37"/>
                </a:cxn>
                <a:cxn ang="0">
                  <a:pos x="881" y="53"/>
                </a:cxn>
                <a:cxn ang="0">
                  <a:pos x="881" y="68"/>
                </a:cxn>
                <a:cxn ang="0">
                  <a:pos x="874" y="83"/>
                </a:cxn>
                <a:cxn ang="0">
                  <a:pos x="874" y="98"/>
                </a:cxn>
                <a:cxn ang="0">
                  <a:pos x="874" y="113"/>
                </a:cxn>
                <a:cxn ang="0">
                  <a:pos x="874" y="128"/>
                </a:cxn>
                <a:cxn ang="0">
                  <a:pos x="866" y="143"/>
                </a:cxn>
                <a:cxn ang="0">
                  <a:pos x="866" y="158"/>
                </a:cxn>
                <a:cxn ang="0">
                  <a:pos x="866" y="173"/>
                </a:cxn>
                <a:cxn ang="0">
                  <a:pos x="859" y="188"/>
                </a:cxn>
                <a:cxn ang="0">
                  <a:pos x="859" y="203"/>
                </a:cxn>
                <a:cxn ang="0">
                  <a:pos x="851" y="218"/>
                </a:cxn>
                <a:cxn ang="0">
                  <a:pos x="851" y="233"/>
                </a:cxn>
                <a:cxn ang="0">
                  <a:pos x="843" y="248"/>
                </a:cxn>
                <a:cxn ang="0">
                  <a:pos x="843" y="263"/>
                </a:cxn>
                <a:cxn ang="0">
                  <a:pos x="836" y="278"/>
                </a:cxn>
                <a:cxn ang="0">
                  <a:pos x="828" y="294"/>
                </a:cxn>
                <a:cxn ang="0">
                  <a:pos x="828" y="309"/>
                </a:cxn>
                <a:cxn ang="0">
                  <a:pos x="0" y="0"/>
                </a:cxn>
              </a:cxnLst>
              <a:rect l="0" t="0" r="r" b="b"/>
              <a:pathLst>
                <a:path w="881" h="309">
                  <a:moveTo>
                    <a:pt x="0" y="0"/>
                  </a:moveTo>
                  <a:lnTo>
                    <a:pt x="881" y="15"/>
                  </a:lnTo>
                  <a:lnTo>
                    <a:pt x="881" y="37"/>
                  </a:lnTo>
                  <a:lnTo>
                    <a:pt x="881" y="53"/>
                  </a:lnTo>
                  <a:lnTo>
                    <a:pt x="881" y="68"/>
                  </a:lnTo>
                  <a:lnTo>
                    <a:pt x="874" y="83"/>
                  </a:lnTo>
                  <a:lnTo>
                    <a:pt x="874" y="98"/>
                  </a:lnTo>
                  <a:lnTo>
                    <a:pt x="874" y="113"/>
                  </a:lnTo>
                  <a:lnTo>
                    <a:pt x="874" y="128"/>
                  </a:lnTo>
                  <a:lnTo>
                    <a:pt x="866" y="143"/>
                  </a:lnTo>
                  <a:lnTo>
                    <a:pt x="866" y="158"/>
                  </a:lnTo>
                  <a:lnTo>
                    <a:pt x="866" y="173"/>
                  </a:lnTo>
                  <a:lnTo>
                    <a:pt x="859" y="188"/>
                  </a:lnTo>
                  <a:lnTo>
                    <a:pt x="859" y="203"/>
                  </a:lnTo>
                  <a:lnTo>
                    <a:pt x="851" y="218"/>
                  </a:lnTo>
                  <a:lnTo>
                    <a:pt x="851" y="233"/>
                  </a:lnTo>
                  <a:lnTo>
                    <a:pt x="843" y="248"/>
                  </a:lnTo>
                  <a:lnTo>
                    <a:pt x="843" y="263"/>
                  </a:lnTo>
                  <a:lnTo>
                    <a:pt x="836" y="278"/>
                  </a:lnTo>
                  <a:lnTo>
                    <a:pt x="828" y="294"/>
                  </a:lnTo>
                  <a:lnTo>
                    <a:pt x="828" y="309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1123" name="Freeform 19"/>
            <p:cNvSpPr>
              <a:spLocks/>
            </p:cNvSpPr>
            <p:nvPr/>
          </p:nvSpPr>
          <p:spPr bwMode="auto">
            <a:xfrm>
              <a:off x="2963" y="2452"/>
              <a:ext cx="926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1" y="0"/>
                </a:cxn>
                <a:cxn ang="0">
                  <a:pos x="881" y="15"/>
                </a:cxn>
                <a:cxn ang="0">
                  <a:pos x="0" y="0"/>
                </a:cxn>
              </a:cxnLst>
              <a:rect l="0" t="0" r="r" b="b"/>
              <a:pathLst>
                <a:path w="881" h="15">
                  <a:moveTo>
                    <a:pt x="0" y="0"/>
                  </a:moveTo>
                  <a:lnTo>
                    <a:pt x="881" y="0"/>
                  </a:lnTo>
                  <a:lnTo>
                    <a:pt x="881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0040"/>
            </a:solidFill>
            <a:ln w="12700">
              <a:solidFill>
                <a:srgbClr val="4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1124" name="Freeform 20"/>
            <p:cNvSpPr>
              <a:spLocks/>
            </p:cNvSpPr>
            <p:nvPr/>
          </p:nvSpPr>
          <p:spPr bwMode="auto">
            <a:xfrm>
              <a:off x="2963" y="2452"/>
              <a:ext cx="926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1" y="0"/>
                </a:cxn>
                <a:cxn ang="0">
                  <a:pos x="881" y="15"/>
                </a:cxn>
                <a:cxn ang="0">
                  <a:pos x="0" y="0"/>
                </a:cxn>
              </a:cxnLst>
              <a:rect l="0" t="0" r="r" b="b"/>
              <a:pathLst>
                <a:path w="881" h="15">
                  <a:moveTo>
                    <a:pt x="0" y="0"/>
                  </a:moveTo>
                  <a:lnTo>
                    <a:pt x="881" y="0"/>
                  </a:lnTo>
                  <a:lnTo>
                    <a:pt x="881" y="15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1125" name="Freeform 21"/>
            <p:cNvSpPr>
              <a:spLocks noEditPoints="1"/>
            </p:cNvSpPr>
            <p:nvPr/>
          </p:nvSpPr>
          <p:spPr bwMode="auto">
            <a:xfrm>
              <a:off x="1295" y="1618"/>
              <a:ext cx="3329" cy="1874"/>
            </a:xfrm>
            <a:custGeom>
              <a:avLst/>
              <a:gdLst/>
              <a:ahLst/>
              <a:cxnLst>
                <a:cxn ang="0">
                  <a:pos x="2409" y="504"/>
                </a:cxn>
                <a:cxn ang="0">
                  <a:pos x="2409" y="504"/>
                </a:cxn>
                <a:cxn ang="0">
                  <a:pos x="3169" y="504"/>
                </a:cxn>
                <a:cxn ang="0">
                  <a:pos x="1905" y="0"/>
                </a:cxn>
                <a:cxn ang="0">
                  <a:pos x="1905" y="0"/>
                </a:cxn>
                <a:cxn ang="0">
                  <a:pos x="3169" y="0"/>
                </a:cxn>
                <a:cxn ang="0">
                  <a:pos x="1114" y="75"/>
                </a:cxn>
                <a:cxn ang="0">
                  <a:pos x="0" y="75"/>
                </a:cxn>
                <a:cxn ang="0">
                  <a:pos x="1009" y="1491"/>
                </a:cxn>
                <a:cxn ang="0">
                  <a:pos x="1009" y="1491"/>
                </a:cxn>
                <a:cxn ang="0">
                  <a:pos x="0" y="1491"/>
                </a:cxn>
                <a:cxn ang="0">
                  <a:pos x="2198" y="1461"/>
                </a:cxn>
                <a:cxn ang="0">
                  <a:pos x="2198" y="1845"/>
                </a:cxn>
                <a:cxn ang="0">
                  <a:pos x="3169" y="1845"/>
                </a:cxn>
                <a:cxn ang="0">
                  <a:pos x="2349" y="1265"/>
                </a:cxn>
                <a:cxn ang="0">
                  <a:pos x="2349" y="1506"/>
                </a:cxn>
                <a:cxn ang="0">
                  <a:pos x="3169" y="1506"/>
                </a:cxn>
                <a:cxn ang="0">
                  <a:pos x="2454" y="994"/>
                </a:cxn>
                <a:cxn ang="0">
                  <a:pos x="2454" y="1175"/>
                </a:cxn>
                <a:cxn ang="0">
                  <a:pos x="3169" y="1175"/>
                </a:cxn>
                <a:cxn ang="0">
                  <a:pos x="2469" y="836"/>
                </a:cxn>
                <a:cxn ang="0">
                  <a:pos x="3169" y="836"/>
                </a:cxn>
              </a:cxnLst>
              <a:rect l="0" t="0" r="r" b="b"/>
              <a:pathLst>
                <a:path w="3169" h="1845">
                  <a:moveTo>
                    <a:pt x="2409" y="504"/>
                  </a:moveTo>
                  <a:lnTo>
                    <a:pt x="2409" y="504"/>
                  </a:lnTo>
                  <a:lnTo>
                    <a:pt x="3169" y="504"/>
                  </a:lnTo>
                  <a:moveTo>
                    <a:pt x="1905" y="0"/>
                  </a:moveTo>
                  <a:lnTo>
                    <a:pt x="1905" y="0"/>
                  </a:lnTo>
                  <a:lnTo>
                    <a:pt x="3169" y="0"/>
                  </a:lnTo>
                  <a:moveTo>
                    <a:pt x="1114" y="75"/>
                  </a:moveTo>
                  <a:lnTo>
                    <a:pt x="0" y="75"/>
                  </a:lnTo>
                  <a:moveTo>
                    <a:pt x="1009" y="1491"/>
                  </a:moveTo>
                  <a:lnTo>
                    <a:pt x="1009" y="1491"/>
                  </a:lnTo>
                  <a:lnTo>
                    <a:pt x="0" y="1491"/>
                  </a:lnTo>
                  <a:moveTo>
                    <a:pt x="2198" y="1461"/>
                  </a:moveTo>
                  <a:lnTo>
                    <a:pt x="2198" y="1845"/>
                  </a:lnTo>
                  <a:lnTo>
                    <a:pt x="3169" y="1845"/>
                  </a:lnTo>
                  <a:moveTo>
                    <a:pt x="2349" y="1265"/>
                  </a:moveTo>
                  <a:lnTo>
                    <a:pt x="2349" y="1506"/>
                  </a:lnTo>
                  <a:lnTo>
                    <a:pt x="3169" y="1506"/>
                  </a:lnTo>
                  <a:moveTo>
                    <a:pt x="2454" y="994"/>
                  </a:moveTo>
                  <a:lnTo>
                    <a:pt x="2454" y="1175"/>
                  </a:lnTo>
                  <a:lnTo>
                    <a:pt x="3169" y="1175"/>
                  </a:lnTo>
                  <a:moveTo>
                    <a:pt x="2469" y="836"/>
                  </a:moveTo>
                  <a:lnTo>
                    <a:pt x="3169" y="83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1126" name="Rectangle 22"/>
            <p:cNvSpPr>
              <a:spLocks noChangeArrowheads="1"/>
            </p:cNvSpPr>
            <p:nvPr/>
          </p:nvSpPr>
          <p:spPr bwMode="auto">
            <a:xfrm>
              <a:off x="4458" y="2016"/>
              <a:ext cx="194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431127" name="Rectangle 23"/>
            <p:cNvSpPr>
              <a:spLocks noChangeArrowheads="1"/>
            </p:cNvSpPr>
            <p:nvPr/>
          </p:nvSpPr>
          <p:spPr bwMode="auto">
            <a:xfrm>
              <a:off x="4458" y="1503"/>
              <a:ext cx="194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15%</a:t>
              </a:r>
            </a:p>
          </p:txBody>
        </p:sp>
        <p:sp>
          <p:nvSpPr>
            <p:cNvPr id="431128" name="Rectangle 24"/>
            <p:cNvSpPr>
              <a:spLocks noChangeArrowheads="1"/>
            </p:cNvSpPr>
            <p:nvPr/>
          </p:nvSpPr>
          <p:spPr bwMode="auto">
            <a:xfrm>
              <a:off x="1310" y="1580"/>
              <a:ext cx="194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15%</a:t>
              </a:r>
            </a:p>
          </p:txBody>
        </p:sp>
        <p:sp>
          <p:nvSpPr>
            <p:cNvPr id="431129" name="Rectangle 25"/>
            <p:cNvSpPr>
              <a:spLocks noChangeArrowheads="1"/>
            </p:cNvSpPr>
            <p:nvPr/>
          </p:nvSpPr>
          <p:spPr bwMode="auto">
            <a:xfrm>
              <a:off x="1310" y="3018"/>
              <a:ext cx="194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44%</a:t>
              </a:r>
            </a:p>
          </p:txBody>
        </p:sp>
        <p:sp>
          <p:nvSpPr>
            <p:cNvPr id="431130" name="Rectangle 26"/>
            <p:cNvSpPr>
              <a:spLocks noChangeArrowheads="1"/>
            </p:cNvSpPr>
            <p:nvPr/>
          </p:nvSpPr>
          <p:spPr bwMode="auto">
            <a:xfrm>
              <a:off x="4511" y="3378"/>
              <a:ext cx="130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3%</a:t>
              </a:r>
            </a:p>
          </p:txBody>
        </p:sp>
        <p:sp>
          <p:nvSpPr>
            <p:cNvPr id="431131" name="Rectangle 27"/>
            <p:cNvSpPr>
              <a:spLocks noChangeArrowheads="1"/>
            </p:cNvSpPr>
            <p:nvPr/>
          </p:nvSpPr>
          <p:spPr bwMode="auto">
            <a:xfrm>
              <a:off x="4511" y="3034"/>
              <a:ext cx="130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6%</a:t>
              </a:r>
            </a:p>
          </p:txBody>
        </p:sp>
        <p:sp>
          <p:nvSpPr>
            <p:cNvPr id="431132" name="Rectangle 28"/>
            <p:cNvSpPr>
              <a:spLocks noChangeArrowheads="1"/>
            </p:cNvSpPr>
            <p:nvPr/>
          </p:nvSpPr>
          <p:spPr bwMode="auto">
            <a:xfrm>
              <a:off x="4511" y="2696"/>
              <a:ext cx="130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431133" name="Rectangle 29"/>
            <p:cNvSpPr>
              <a:spLocks noChangeArrowheads="1"/>
            </p:cNvSpPr>
            <p:nvPr/>
          </p:nvSpPr>
          <p:spPr bwMode="auto">
            <a:xfrm>
              <a:off x="4511" y="2352"/>
              <a:ext cx="130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0%</a:t>
              </a:r>
            </a:p>
          </p:txBody>
        </p:sp>
        <p:sp>
          <p:nvSpPr>
            <p:cNvPr id="431134" name="Rectangle 30"/>
            <p:cNvSpPr>
              <a:spLocks noChangeArrowheads="1"/>
            </p:cNvSpPr>
            <p:nvPr/>
          </p:nvSpPr>
          <p:spPr bwMode="auto">
            <a:xfrm>
              <a:off x="4226" y="1847"/>
              <a:ext cx="576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Lectores</a:t>
              </a:r>
            </a:p>
          </p:txBody>
        </p:sp>
        <p:sp>
          <p:nvSpPr>
            <p:cNvPr id="431135" name="Rectangle 31"/>
            <p:cNvSpPr>
              <a:spLocks noChangeArrowheads="1"/>
            </p:cNvSpPr>
            <p:nvPr/>
          </p:nvSpPr>
          <p:spPr bwMode="auto">
            <a:xfrm>
              <a:off x="4196" y="1335"/>
              <a:ext cx="528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Indiferente</a:t>
              </a:r>
            </a:p>
          </p:txBody>
        </p:sp>
        <p:sp>
          <p:nvSpPr>
            <p:cNvPr id="431136" name="Rectangle 32"/>
            <p:cNvSpPr>
              <a:spLocks noChangeArrowheads="1"/>
            </p:cNvSpPr>
            <p:nvPr/>
          </p:nvSpPr>
          <p:spPr bwMode="auto">
            <a:xfrm>
              <a:off x="1280" y="1411"/>
              <a:ext cx="734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XXI</a:t>
              </a:r>
            </a:p>
          </p:txBody>
        </p:sp>
        <p:sp>
          <p:nvSpPr>
            <p:cNvPr id="431137" name="Rectangle 33"/>
            <p:cNvSpPr>
              <a:spLocks noChangeArrowheads="1"/>
            </p:cNvSpPr>
            <p:nvPr/>
          </p:nvSpPr>
          <p:spPr bwMode="auto">
            <a:xfrm>
              <a:off x="1299" y="2842"/>
              <a:ext cx="400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</a:p>
          </p:txBody>
        </p:sp>
        <p:sp>
          <p:nvSpPr>
            <p:cNvPr id="431138" name="Rectangle 34"/>
            <p:cNvSpPr>
              <a:spLocks noChangeArrowheads="1"/>
            </p:cNvSpPr>
            <p:nvPr/>
          </p:nvSpPr>
          <p:spPr bwMode="auto">
            <a:xfrm>
              <a:off x="4104" y="3201"/>
              <a:ext cx="611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</a:p>
          </p:txBody>
        </p:sp>
        <p:sp>
          <p:nvSpPr>
            <p:cNvPr id="431139" name="Rectangle 35"/>
            <p:cNvSpPr>
              <a:spLocks noChangeArrowheads="1"/>
            </p:cNvSpPr>
            <p:nvPr/>
          </p:nvSpPr>
          <p:spPr bwMode="auto">
            <a:xfrm>
              <a:off x="4533" y="2865"/>
              <a:ext cx="126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</a:p>
          </p:txBody>
        </p:sp>
        <p:sp>
          <p:nvSpPr>
            <p:cNvPr id="431140" name="Rectangle 36"/>
            <p:cNvSpPr>
              <a:spLocks noChangeArrowheads="1"/>
            </p:cNvSpPr>
            <p:nvPr/>
          </p:nvSpPr>
          <p:spPr bwMode="auto">
            <a:xfrm>
              <a:off x="4202" y="2529"/>
              <a:ext cx="491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</a:p>
          </p:txBody>
        </p:sp>
        <p:sp>
          <p:nvSpPr>
            <p:cNvPr id="431141" name="Rectangle 37"/>
            <p:cNvSpPr>
              <a:spLocks noChangeArrowheads="1"/>
            </p:cNvSpPr>
            <p:nvPr/>
          </p:nvSpPr>
          <p:spPr bwMode="auto">
            <a:xfrm>
              <a:off x="4505" y="2184"/>
              <a:ext cx="157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Gia</a:t>
              </a:r>
            </a:p>
          </p:txBody>
        </p:sp>
      </p:grpSp>
      <p:sp>
        <p:nvSpPr>
          <p:cNvPr id="431142" name="Text Box 38"/>
          <p:cNvSpPr txBox="1">
            <a:spLocks noChangeArrowheads="1"/>
          </p:cNvSpPr>
          <p:nvPr/>
        </p:nvSpPr>
        <p:spPr bwMode="auto">
          <a:xfrm>
            <a:off x="842963" y="644683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31143" name="Text Box 39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pic>
        <p:nvPicPr>
          <p:cNvPr id="431144" name="Picture 4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9A70-02FC-469C-A4EB-1028C088F7BB}" type="slidenum">
              <a:rPr lang="en-US"/>
              <a:pPr/>
              <a:t>3</a:t>
            </a:fld>
            <a:endParaRPr lang="en-US"/>
          </a:p>
        </p:txBody>
      </p:sp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b="1">
                <a:latin typeface="Lucida Sans Unicode" pitchFamily="34" charset="0"/>
              </a:rPr>
              <a:t>INTRODUCCIÓN</a:t>
            </a: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916113"/>
            <a:ext cx="5903912" cy="4321175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sz="2800">
                <a:effectLst/>
                <a:latin typeface="Lucida Sans Unicode" pitchFamily="34" charset="0"/>
                <a:cs typeface="Times New Roman" pitchFamily="18" charset="0"/>
              </a:rPr>
              <a:t>Revista La Onda es una revista de entretenimiento Juvenil que esta en el mercado desde hace 17 años, pertenece a la Editorial UNIMASA, quienes vieron que el segmento de adolescentes necesitaba de una revista juvenil en donde se encontraran respuestas a sus inquietudes con respecto a su edad</a:t>
            </a:r>
            <a:r>
              <a:rPr lang="es-ES" sz="2800">
                <a:effectLst/>
                <a:latin typeface="Lucida Sans Unicode" pitchFamily="34" charset="0"/>
              </a:rPr>
              <a:t> </a:t>
            </a:r>
            <a:endParaRPr lang="es-EC" sz="2800">
              <a:effectLst/>
              <a:latin typeface="Lucida Sans Unicode" pitchFamily="34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es-EC" sz="2800">
              <a:effectLst/>
              <a:latin typeface="Lucida Sans Unicode" pitchFamily="34" charset="0"/>
            </a:endParaRPr>
          </a:p>
        </p:txBody>
      </p:sp>
      <p:pic>
        <p:nvPicPr>
          <p:cNvPr id="398340" name="Picture 4" descr="LaOnda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77050" y="1844675"/>
            <a:ext cx="1403350" cy="1981200"/>
          </a:xfrm>
          <a:noFill/>
          <a:ln/>
        </p:spPr>
      </p:pic>
      <p:pic>
        <p:nvPicPr>
          <p:cNvPr id="398341" name="Picture 5" descr="generacion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6948488" y="4365625"/>
            <a:ext cx="1377950" cy="1946275"/>
          </a:xfrm>
          <a:noFill/>
          <a:ln/>
        </p:spPr>
      </p:pic>
      <p:pic>
        <p:nvPicPr>
          <p:cNvPr id="398342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8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8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8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98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8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8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8338" grpId="0"/>
      <p:bldP spid="398339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619C3-B8BA-4805-89D6-3730F931F154}" type="slidenum">
              <a:rPr lang="en-US"/>
              <a:pPr/>
              <a:t>30</a:t>
            </a:fld>
            <a:endParaRPr lang="en-US"/>
          </a:p>
        </p:txBody>
      </p:sp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527050"/>
          </a:xfrm>
        </p:spPr>
        <p:txBody>
          <a:bodyPr/>
          <a:lstStyle/>
          <a:p>
            <a:pPr algn="l"/>
            <a:r>
              <a:rPr lang="es-ES" sz="2800" b="1">
                <a:latin typeface="Lucida Sans Unicode" pitchFamily="34" charset="0"/>
              </a:rPr>
              <a:t>Comparación entre Revistas</a:t>
            </a:r>
          </a:p>
        </p:txBody>
      </p:sp>
      <p:sp>
        <p:nvSpPr>
          <p:cNvPr id="434179" name="Rectangle 3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34180" name="Rectangle 4"/>
          <p:cNvSpPr>
            <a:spLocks noChangeArrowheads="1"/>
          </p:cNvSpPr>
          <p:nvPr/>
        </p:nvSpPr>
        <p:spPr bwMode="auto">
          <a:xfrm>
            <a:off x="611188" y="908050"/>
            <a:ext cx="47926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s-ES" sz="2000" b="0"/>
              <a:t>Revista con Mejores Segmentos</a:t>
            </a:r>
          </a:p>
        </p:txBody>
      </p:sp>
      <p:grpSp>
        <p:nvGrpSpPr>
          <p:cNvPr id="434181" name="Group 5"/>
          <p:cNvGrpSpPr>
            <a:grpSpLocks/>
          </p:cNvGrpSpPr>
          <p:nvPr/>
        </p:nvGrpSpPr>
        <p:grpSpPr bwMode="auto">
          <a:xfrm>
            <a:off x="817563" y="1412875"/>
            <a:ext cx="7235825" cy="4824413"/>
            <a:chOff x="791" y="1266"/>
            <a:chExt cx="4287" cy="2722"/>
          </a:xfrm>
        </p:grpSpPr>
        <p:sp>
          <p:nvSpPr>
            <p:cNvPr id="434182" name="Freeform 6"/>
            <p:cNvSpPr>
              <a:spLocks/>
            </p:cNvSpPr>
            <p:nvPr/>
          </p:nvSpPr>
          <p:spPr bwMode="auto">
            <a:xfrm>
              <a:off x="1766" y="2413"/>
              <a:ext cx="1179" cy="775"/>
            </a:xfrm>
            <a:custGeom>
              <a:avLst/>
              <a:gdLst/>
              <a:ahLst/>
              <a:cxnLst>
                <a:cxn ang="0">
                  <a:pos x="941" y="401"/>
                </a:cxn>
                <a:cxn ang="0">
                  <a:pos x="31" y="591"/>
                </a:cxn>
                <a:cxn ang="0">
                  <a:pos x="23" y="577"/>
                </a:cxn>
                <a:cxn ang="0">
                  <a:pos x="23" y="564"/>
                </a:cxn>
                <a:cxn ang="0">
                  <a:pos x="16" y="550"/>
                </a:cxn>
                <a:cxn ang="0">
                  <a:pos x="16" y="537"/>
                </a:cxn>
                <a:cxn ang="0">
                  <a:pos x="16" y="523"/>
                </a:cxn>
                <a:cxn ang="0">
                  <a:pos x="8" y="509"/>
                </a:cxn>
                <a:cxn ang="0">
                  <a:pos x="8" y="496"/>
                </a:cxn>
                <a:cxn ang="0">
                  <a:pos x="8" y="482"/>
                </a:cxn>
                <a:cxn ang="0">
                  <a:pos x="8" y="469"/>
                </a:cxn>
                <a:cxn ang="0">
                  <a:pos x="0" y="455"/>
                </a:cxn>
                <a:cxn ang="0">
                  <a:pos x="0" y="442"/>
                </a:cxn>
                <a:cxn ang="0">
                  <a:pos x="0" y="428"/>
                </a:cxn>
                <a:cxn ang="0">
                  <a:pos x="0" y="414"/>
                </a:cxn>
                <a:cxn ang="0">
                  <a:pos x="0" y="401"/>
                </a:cxn>
                <a:cxn ang="0">
                  <a:pos x="0" y="387"/>
                </a:cxn>
                <a:cxn ang="0">
                  <a:pos x="0" y="374"/>
                </a:cxn>
                <a:cxn ang="0">
                  <a:pos x="0" y="360"/>
                </a:cxn>
                <a:cxn ang="0">
                  <a:pos x="0" y="347"/>
                </a:cxn>
                <a:cxn ang="0">
                  <a:pos x="8" y="326"/>
                </a:cxn>
                <a:cxn ang="0">
                  <a:pos x="8" y="313"/>
                </a:cxn>
                <a:cxn ang="0">
                  <a:pos x="8" y="299"/>
                </a:cxn>
                <a:cxn ang="0">
                  <a:pos x="8" y="285"/>
                </a:cxn>
                <a:cxn ang="0">
                  <a:pos x="16" y="272"/>
                </a:cxn>
                <a:cxn ang="0">
                  <a:pos x="16" y="258"/>
                </a:cxn>
                <a:cxn ang="0">
                  <a:pos x="16" y="245"/>
                </a:cxn>
                <a:cxn ang="0">
                  <a:pos x="23" y="231"/>
                </a:cxn>
                <a:cxn ang="0">
                  <a:pos x="23" y="218"/>
                </a:cxn>
                <a:cxn ang="0">
                  <a:pos x="31" y="204"/>
                </a:cxn>
                <a:cxn ang="0">
                  <a:pos x="31" y="190"/>
                </a:cxn>
                <a:cxn ang="0">
                  <a:pos x="39" y="177"/>
                </a:cxn>
                <a:cxn ang="0">
                  <a:pos x="39" y="163"/>
                </a:cxn>
                <a:cxn ang="0">
                  <a:pos x="47" y="150"/>
                </a:cxn>
                <a:cxn ang="0">
                  <a:pos x="55" y="136"/>
                </a:cxn>
                <a:cxn ang="0">
                  <a:pos x="55" y="123"/>
                </a:cxn>
                <a:cxn ang="0">
                  <a:pos x="63" y="109"/>
                </a:cxn>
                <a:cxn ang="0">
                  <a:pos x="71" y="95"/>
                </a:cxn>
                <a:cxn ang="0">
                  <a:pos x="79" y="89"/>
                </a:cxn>
                <a:cxn ang="0">
                  <a:pos x="79" y="75"/>
                </a:cxn>
                <a:cxn ang="0">
                  <a:pos x="87" y="61"/>
                </a:cxn>
                <a:cxn ang="0">
                  <a:pos x="95" y="48"/>
                </a:cxn>
                <a:cxn ang="0">
                  <a:pos x="103" y="34"/>
                </a:cxn>
                <a:cxn ang="0">
                  <a:pos x="110" y="21"/>
                </a:cxn>
                <a:cxn ang="0">
                  <a:pos x="118" y="7"/>
                </a:cxn>
                <a:cxn ang="0">
                  <a:pos x="126" y="0"/>
                </a:cxn>
                <a:cxn ang="0">
                  <a:pos x="941" y="401"/>
                </a:cxn>
              </a:cxnLst>
              <a:rect l="0" t="0" r="r" b="b"/>
              <a:pathLst>
                <a:path w="941" h="591">
                  <a:moveTo>
                    <a:pt x="941" y="401"/>
                  </a:moveTo>
                  <a:lnTo>
                    <a:pt x="31" y="591"/>
                  </a:lnTo>
                  <a:lnTo>
                    <a:pt x="23" y="577"/>
                  </a:lnTo>
                  <a:lnTo>
                    <a:pt x="23" y="564"/>
                  </a:lnTo>
                  <a:lnTo>
                    <a:pt x="16" y="550"/>
                  </a:lnTo>
                  <a:lnTo>
                    <a:pt x="16" y="537"/>
                  </a:lnTo>
                  <a:lnTo>
                    <a:pt x="16" y="523"/>
                  </a:lnTo>
                  <a:lnTo>
                    <a:pt x="8" y="509"/>
                  </a:lnTo>
                  <a:lnTo>
                    <a:pt x="8" y="496"/>
                  </a:lnTo>
                  <a:lnTo>
                    <a:pt x="8" y="482"/>
                  </a:lnTo>
                  <a:lnTo>
                    <a:pt x="8" y="469"/>
                  </a:lnTo>
                  <a:lnTo>
                    <a:pt x="0" y="455"/>
                  </a:lnTo>
                  <a:lnTo>
                    <a:pt x="0" y="442"/>
                  </a:lnTo>
                  <a:lnTo>
                    <a:pt x="0" y="428"/>
                  </a:lnTo>
                  <a:lnTo>
                    <a:pt x="0" y="414"/>
                  </a:lnTo>
                  <a:lnTo>
                    <a:pt x="0" y="401"/>
                  </a:lnTo>
                  <a:lnTo>
                    <a:pt x="0" y="387"/>
                  </a:lnTo>
                  <a:lnTo>
                    <a:pt x="0" y="374"/>
                  </a:lnTo>
                  <a:lnTo>
                    <a:pt x="0" y="360"/>
                  </a:lnTo>
                  <a:lnTo>
                    <a:pt x="0" y="347"/>
                  </a:lnTo>
                  <a:lnTo>
                    <a:pt x="8" y="326"/>
                  </a:lnTo>
                  <a:lnTo>
                    <a:pt x="8" y="313"/>
                  </a:lnTo>
                  <a:lnTo>
                    <a:pt x="8" y="299"/>
                  </a:lnTo>
                  <a:lnTo>
                    <a:pt x="8" y="285"/>
                  </a:lnTo>
                  <a:lnTo>
                    <a:pt x="16" y="272"/>
                  </a:lnTo>
                  <a:lnTo>
                    <a:pt x="16" y="258"/>
                  </a:lnTo>
                  <a:lnTo>
                    <a:pt x="16" y="245"/>
                  </a:lnTo>
                  <a:lnTo>
                    <a:pt x="23" y="231"/>
                  </a:lnTo>
                  <a:lnTo>
                    <a:pt x="23" y="218"/>
                  </a:lnTo>
                  <a:lnTo>
                    <a:pt x="31" y="204"/>
                  </a:lnTo>
                  <a:lnTo>
                    <a:pt x="31" y="190"/>
                  </a:lnTo>
                  <a:lnTo>
                    <a:pt x="39" y="177"/>
                  </a:lnTo>
                  <a:lnTo>
                    <a:pt x="39" y="163"/>
                  </a:lnTo>
                  <a:lnTo>
                    <a:pt x="47" y="150"/>
                  </a:lnTo>
                  <a:lnTo>
                    <a:pt x="55" y="136"/>
                  </a:lnTo>
                  <a:lnTo>
                    <a:pt x="55" y="123"/>
                  </a:lnTo>
                  <a:lnTo>
                    <a:pt x="63" y="109"/>
                  </a:lnTo>
                  <a:lnTo>
                    <a:pt x="71" y="95"/>
                  </a:lnTo>
                  <a:lnTo>
                    <a:pt x="79" y="89"/>
                  </a:lnTo>
                  <a:lnTo>
                    <a:pt x="79" y="75"/>
                  </a:lnTo>
                  <a:lnTo>
                    <a:pt x="87" y="61"/>
                  </a:lnTo>
                  <a:lnTo>
                    <a:pt x="95" y="48"/>
                  </a:lnTo>
                  <a:lnTo>
                    <a:pt x="103" y="34"/>
                  </a:lnTo>
                  <a:lnTo>
                    <a:pt x="110" y="21"/>
                  </a:lnTo>
                  <a:lnTo>
                    <a:pt x="118" y="7"/>
                  </a:lnTo>
                  <a:lnTo>
                    <a:pt x="126" y="0"/>
                  </a:lnTo>
                  <a:lnTo>
                    <a:pt x="94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4183" name="Freeform 7"/>
            <p:cNvSpPr>
              <a:spLocks/>
            </p:cNvSpPr>
            <p:nvPr/>
          </p:nvSpPr>
          <p:spPr bwMode="auto">
            <a:xfrm>
              <a:off x="1766" y="2413"/>
              <a:ext cx="1179" cy="775"/>
            </a:xfrm>
            <a:custGeom>
              <a:avLst/>
              <a:gdLst/>
              <a:ahLst/>
              <a:cxnLst>
                <a:cxn ang="0">
                  <a:pos x="941" y="401"/>
                </a:cxn>
                <a:cxn ang="0">
                  <a:pos x="31" y="591"/>
                </a:cxn>
                <a:cxn ang="0">
                  <a:pos x="23" y="577"/>
                </a:cxn>
                <a:cxn ang="0">
                  <a:pos x="23" y="564"/>
                </a:cxn>
                <a:cxn ang="0">
                  <a:pos x="16" y="550"/>
                </a:cxn>
                <a:cxn ang="0">
                  <a:pos x="16" y="537"/>
                </a:cxn>
                <a:cxn ang="0">
                  <a:pos x="16" y="523"/>
                </a:cxn>
                <a:cxn ang="0">
                  <a:pos x="8" y="509"/>
                </a:cxn>
                <a:cxn ang="0">
                  <a:pos x="8" y="496"/>
                </a:cxn>
                <a:cxn ang="0">
                  <a:pos x="8" y="482"/>
                </a:cxn>
                <a:cxn ang="0">
                  <a:pos x="8" y="469"/>
                </a:cxn>
                <a:cxn ang="0">
                  <a:pos x="0" y="455"/>
                </a:cxn>
                <a:cxn ang="0">
                  <a:pos x="0" y="442"/>
                </a:cxn>
                <a:cxn ang="0">
                  <a:pos x="0" y="428"/>
                </a:cxn>
                <a:cxn ang="0">
                  <a:pos x="0" y="414"/>
                </a:cxn>
                <a:cxn ang="0">
                  <a:pos x="0" y="401"/>
                </a:cxn>
                <a:cxn ang="0">
                  <a:pos x="0" y="387"/>
                </a:cxn>
                <a:cxn ang="0">
                  <a:pos x="0" y="374"/>
                </a:cxn>
                <a:cxn ang="0">
                  <a:pos x="0" y="360"/>
                </a:cxn>
                <a:cxn ang="0">
                  <a:pos x="0" y="347"/>
                </a:cxn>
                <a:cxn ang="0">
                  <a:pos x="8" y="326"/>
                </a:cxn>
                <a:cxn ang="0">
                  <a:pos x="8" y="313"/>
                </a:cxn>
                <a:cxn ang="0">
                  <a:pos x="8" y="299"/>
                </a:cxn>
                <a:cxn ang="0">
                  <a:pos x="8" y="285"/>
                </a:cxn>
                <a:cxn ang="0">
                  <a:pos x="16" y="272"/>
                </a:cxn>
                <a:cxn ang="0">
                  <a:pos x="16" y="258"/>
                </a:cxn>
                <a:cxn ang="0">
                  <a:pos x="16" y="245"/>
                </a:cxn>
                <a:cxn ang="0">
                  <a:pos x="23" y="231"/>
                </a:cxn>
                <a:cxn ang="0">
                  <a:pos x="23" y="218"/>
                </a:cxn>
                <a:cxn ang="0">
                  <a:pos x="31" y="204"/>
                </a:cxn>
                <a:cxn ang="0">
                  <a:pos x="31" y="190"/>
                </a:cxn>
                <a:cxn ang="0">
                  <a:pos x="39" y="177"/>
                </a:cxn>
                <a:cxn ang="0">
                  <a:pos x="39" y="163"/>
                </a:cxn>
                <a:cxn ang="0">
                  <a:pos x="47" y="150"/>
                </a:cxn>
                <a:cxn ang="0">
                  <a:pos x="55" y="136"/>
                </a:cxn>
                <a:cxn ang="0">
                  <a:pos x="55" y="123"/>
                </a:cxn>
                <a:cxn ang="0">
                  <a:pos x="63" y="109"/>
                </a:cxn>
                <a:cxn ang="0">
                  <a:pos x="71" y="95"/>
                </a:cxn>
                <a:cxn ang="0">
                  <a:pos x="79" y="89"/>
                </a:cxn>
                <a:cxn ang="0">
                  <a:pos x="79" y="75"/>
                </a:cxn>
                <a:cxn ang="0">
                  <a:pos x="87" y="61"/>
                </a:cxn>
                <a:cxn ang="0">
                  <a:pos x="95" y="48"/>
                </a:cxn>
                <a:cxn ang="0">
                  <a:pos x="103" y="34"/>
                </a:cxn>
                <a:cxn ang="0">
                  <a:pos x="110" y="21"/>
                </a:cxn>
                <a:cxn ang="0">
                  <a:pos x="118" y="7"/>
                </a:cxn>
                <a:cxn ang="0">
                  <a:pos x="126" y="0"/>
                </a:cxn>
                <a:cxn ang="0">
                  <a:pos x="941" y="401"/>
                </a:cxn>
              </a:cxnLst>
              <a:rect l="0" t="0" r="r" b="b"/>
              <a:pathLst>
                <a:path w="941" h="591">
                  <a:moveTo>
                    <a:pt x="941" y="401"/>
                  </a:moveTo>
                  <a:lnTo>
                    <a:pt x="31" y="591"/>
                  </a:lnTo>
                  <a:lnTo>
                    <a:pt x="23" y="577"/>
                  </a:lnTo>
                  <a:lnTo>
                    <a:pt x="23" y="564"/>
                  </a:lnTo>
                  <a:lnTo>
                    <a:pt x="16" y="550"/>
                  </a:lnTo>
                  <a:lnTo>
                    <a:pt x="16" y="537"/>
                  </a:lnTo>
                  <a:lnTo>
                    <a:pt x="16" y="523"/>
                  </a:lnTo>
                  <a:lnTo>
                    <a:pt x="8" y="509"/>
                  </a:lnTo>
                  <a:lnTo>
                    <a:pt x="8" y="496"/>
                  </a:lnTo>
                  <a:lnTo>
                    <a:pt x="8" y="482"/>
                  </a:lnTo>
                  <a:lnTo>
                    <a:pt x="8" y="469"/>
                  </a:lnTo>
                  <a:lnTo>
                    <a:pt x="0" y="455"/>
                  </a:lnTo>
                  <a:lnTo>
                    <a:pt x="0" y="442"/>
                  </a:lnTo>
                  <a:lnTo>
                    <a:pt x="0" y="428"/>
                  </a:lnTo>
                  <a:lnTo>
                    <a:pt x="0" y="414"/>
                  </a:lnTo>
                  <a:lnTo>
                    <a:pt x="0" y="401"/>
                  </a:lnTo>
                  <a:lnTo>
                    <a:pt x="0" y="387"/>
                  </a:lnTo>
                  <a:lnTo>
                    <a:pt x="0" y="374"/>
                  </a:lnTo>
                  <a:lnTo>
                    <a:pt x="0" y="360"/>
                  </a:lnTo>
                  <a:lnTo>
                    <a:pt x="0" y="347"/>
                  </a:lnTo>
                  <a:lnTo>
                    <a:pt x="8" y="326"/>
                  </a:lnTo>
                  <a:lnTo>
                    <a:pt x="8" y="313"/>
                  </a:lnTo>
                  <a:lnTo>
                    <a:pt x="8" y="299"/>
                  </a:lnTo>
                  <a:lnTo>
                    <a:pt x="8" y="285"/>
                  </a:lnTo>
                  <a:lnTo>
                    <a:pt x="16" y="272"/>
                  </a:lnTo>
                  <a:lnTo>
                    <a:pt x="16" y="258"/>
                  </a:lnTo>
                  <a:lnTo>
                    <a:pt x="16" y="245"/>
                  </a:lnTo>
                  <a:lnTo>
                    <a:pt x="23" y="231"/>
                  </a:lnTo>
                  <a:lnTo>
                    <a:pt x="23" y="218"/>
                  </a:lnTo>
                  <a:lnTo>
                    <a:pt x="31" y="204"/>
                  </a:lnTo>
                  <a:lnTo>
                    <a:pt x="31" y="190"/>
                  </a:lnTo>
                  <a:lnTo>
                    <a:pt x="39" y="177"/>
                  </a:lnTo>
                  <a:lnTo>
                    <a:pt x="39" y="163"/>
                  </a:lnTo>
                  <a:lnTo>
                    <a:pt x="47" y="150"/>
                  </a:lnTo>
                  <a:lnTo>
                    <a:pt x="55" y="136"/>
                  </a:lnTo>
                  <a:lnTo>
                    <a:pt x="55" y="123"/>
                  </a:lnTo>
                  <a:lnTo>
                    <a:pt x="63" y="109"/>
                  </a:lnTo>
                  <a:lnTo>
                    <a:pt x="71" y="95"/>
                  </a:lnTo>
                  <a:lnTo>
                    <a:pt x="79" y="89"/>
                  </a:lnTo>
                  <a:lnTo>
                    <a:pt x="79" y="75"/>
                  </a:lnTo>
                  <a:lnTo>
                    <a:pt x="87" y="61"/>
                  </a:lnTo>
                  <a:lnTo>
                    <a:pt x="95" y="48"/>
                  </a:lnTo>
                  <a:lnTo>
                    <a:pt x="103" y="34"/>
                  </a:lnTo>
                  <a:lnTo>
                    <a:pt x="110" y="21"/>
                  </a:lnTo>
                  <a:lnTo>
                    <a:pt x="118" y="7"/>
                  </a:lnTo>
                  <a:lnTo>
                    <a:pt x="126" y="0"/>
                  </a:lnTo>
                  <a:lnTo>
                    <a:pt x="941" y="40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4184" name="Freeform 8"/>
            <p:cNvSpPr>
              <a:spLocks/>
            </p:cNvSpPr>
            <p:nvPr/>
          </p:nvSpPr>
          <p:spPr bwMode="auto">
            <a:xfrm>
              <a:off x="1804" y="2939"/>
              <a:ext cx="1141" cy="676"/>
            </a:xfrm>
            <a:custGeom>
              <a:avLst/>
              <a:gdLst/>
              <a:ahLst/>
              <a:cxnLst>
                <a:cxn ang="0">
                  <a:pos x="0" y="190"/>
                </a:cxn>
                <a:cxn ang="0">
                  <a:pos x="0" y="203"/>
                </a:cxn>
                <a:cxn ang="0">
                  <a:pos x="8" y="217"/>
                </a:cxn>
                <a:cxn ang="0">
                  <a:pos x="8" y="231"/>
                </a:cxn>
                <a:cxn ang="0">
                  <a:pos x="16" y="244"/>
                </a:cxn>
                <a:cxn ang="0">
                  <a:pos x="24" y="258"/>
                </a:cxn>
                <a:cxn ang="0">
                  <a:pos x="24" y="271"/>
                </a:cxn>
                <a:cxn ang="0">
                  <a:pos x="32" y="285"/>
                </a:cxn>
                <a:cxn ang="0">
                  <a:pos x="40" y="298"/>
                </a:cxn>
                <a:cxn ang="0">
                  <a:pos x="48" y="312"/>
                </a:cxn>
                <a:cxn ang="0">
                  <a:pos x="48" y="326"/>
                </a:cxn>
                <a:cxn ang="0">
                  <a:pos x="56" y="339"/>
                </a:cxn>
                <a:cxn ang="0">
                  <a:pos x="64" y="353"/>
                </a:cxn>
                <a:cxn ang="0">
                  <a:pos x="72" y="359"/>
                </a:cxn>
                <a:cxn ang="0">
                  <a:pos x="79" y="373"/>
                </a:cxn>
                <a:cxn ang="0">
                  <a:pos x="87" y="387"/>
                </a:cxn>
                <a:cxn ang="0">
                  <a:pos x="95" y="400"/>
                </a:cxn>
                <a:cxn ang="0">
                  <a:pos x="103" y="414"/>
                </a:cxn>
                <a:cxn ang="0">
                  <a:pos x="111" y="421"/>
                </a:cxn>
                <a:cxn ang="0">
                  <a:pos x="119" y="434"/>
                </a:cxn>
                <a:cxn ang="0">
                  <a:pos x="127" y="448"/>
                </a:cxn>
                <a:cxn ang="0">
                  <a:pos x="143" y="461"/>
                </a:cxn>
                <a:cxn ang="0">
                  <a:pos x="151" y="468"/>
                </a:cxn>
                <a:cxn ang="0">
                  <a:pos x="159" y="482"/>
                </a:cxn>
                <a:cxn ang="0">
                  <a:pos x="166" y="495"/>
                </a:cxn>
                <a:cxn ang="0">
                  <a:pos x="182" y="502"/>
                </a:cxn>
                <a:cxn ang="0">
                  <a:pos x="190" y="516"/>
                </a:cxn>
                <a:cxn ang="0">
                  <a:pos x="910" y="0"/>
                </a:cxn>
                <a:cxn ang="0">
                  <a:pos x="0" y="190"/>
                </a:cxn>
              </a:cxnLst>
              <a:rect l="0" t="0" r="r" b="b"/>
              <a:pathLst>
                <a:path w="910" h="516">
                  <a:moveTo>
                    <a:pt x="0" y="190"/>
                  </a:moveTo>
                  <a:lnTo>
                    <a:pt x="0" y="203"/>
                  </a:lnTo>
                  <a:lnTo>
                    <a:pt x="8" y="217"/>
                  </a:lnTo>
                  <a:lnTo>
                    <a:pt x="8" y="231"/>
                  </a:lnTo>
                  <a:lnTo>
                    <a:pt x="16" y="244"/>
                  </a:lnTo>
                  <a:lnTo>
                    <a:pt x="24" y="258"/>
                  </a:lnTo>
                  <a:lnTo>
                    <a:pt x="24" y="271"/>
                  </a:lnTo>
                  <a:lnTo>
                    <a:pt x="32" y="285"/>
                  </a:lnTo>
                  <a:lnTo>
                    <a:pt x="40" y="298"/>
                  </a:lnTo>
                  <a:lnTo>
                    <a:pt x="48" y="312"/>
                  </a:lnTo>
                  <a:lnTo>
                    <a:pt x="48" y="326"/>
                  </a:lnTo>
                  <a:lnTo>
                    <a:pt x="56" y="339"/>
                  </a:lnTo>
                  <a:lnTo>
                    <a:pt x="64" y="353"/>
                  </a:lnTo>
                  <a:lnTo>
                    <a:pt x="72" y="359"/>
                  </a:lnTo>
                  <a:lnTo>
                    <a:pt x="79" y="373"/>
                  </a:lnTo>
                  <a:lnTo>
                    <a:pt x="87" y="387"/>
                  </a:lnTo>
                  <a:lnTo>
                    <a:pt x="95" y="400"/>
                  </a:lnTo>
                  <a:lnTo>
                    <a:pt x="103" y="414"/>
                  </a:lnTo>
                  <a:lnTo>
                    <a:pt x="111" y="421"/>
                  </a:lnTo>
                  <a:lnTo>
                    <a:pt x="119" y="434"/>
                  </a:lnTo>
                  <a:lnTo>
                    <a:pt x="127" y="448"/>
                  </a:lnTo>
                  <a:lnTo>
                    <a:pt x="143" y="461"/>
                  </a:lnTo>
                  <a:lnTo>
                    <a:pt x="151" y="468"/>
                  </a:lnTo>
                  <a:lnTo>
                    <a:pt x="159" y="482"/>
                  </a:lnTo>
                  <a:lnTo>
                    <a:pt x="166" y="495"/>
                  </a:lnTo>
                  <a:lnTo>
                    <a:pt x="182" y="502"/>
                  </a:lnTo>
                  <a:lnTo>
                    <a:pt x="190" y="516"/>
                  </a:lnTo>
                  <a:lnTo>
                    <a:pt x="910" y="0"/>
                  </a:lnTo>
                  <a:lnTo>
                    <a:pt x="0" y="19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53C6FF"/>
                </a:gs>
              </a:gsLst>
              <a:lin ang="2700000" scaled="1"/>
            </a:gradFill>
            <a:ln w="12700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4185" name="Freeform 9"/>
            <p:cNvSpPr>
              <a:spLocks/>
            </p:cNvSpPr>
            <p:nvPr/>
          </p:nvSpPr>
          <p:spPr bwMode="auto">
            <a:xfrm>
              <a:off x="1804" y="2939"/>
              <a:ext cx="1141" cy="676"/>
            </a:xfrm>
            <a:custGeom>
              <a:avLst/>
              <a:gdLst/>
              <a:ahLst/>
              <a:cxnLst>
                <a:cxn ang="0">
                  <a:pos x="910" y="0"/>
                </a:cxn>
                <a:cxn ang="0">
                  <a:pos x="190" y="516"/>
                </a:cxn>
                <a:cxn ang="0">
                  <a:pos x="182" y="502"/>
                </a:cxn>
                <a:cxn ang="0">
                  <a:pos x="166" y="495"/>
                </a:cxn>
                <a:cxn ang="0">
                  <a:pos x="159" y="482"/>
                </a:cxn>
                <a:cxn ang="0">
                  <a:pos x="151" y="468"/>
                </a:cxn>
                <a:cxn ang="0">
                  <a:pos x="143" y="461"/>
                </a:cxn>
                <a:cxn ang="0">
                  <a:pos x="127" y="448"/>
                </a:cxn>
                <a:cxn ang="0">
                  <a:pos x="119" y="434"/>
                </a:cxn>
                <a:cxn ang="0">
                  <a:pos x="111" y="421"/>
                </a:cxn>
                <a:cxn ang="0">
                  <a:pos x="103" y="414"/>
                </a:cxn>
                <a:cxn ang="0">
                  <a:pos x="95" y="400"/>
                </a:cxn>
                <a:cxn ang="0">
                  <a:pos x="87" y="387"/>
                </a:cxn>
                <a:cxn ang="0">
                  <a:pos x="79" y="373"/>
                </a:cxn>
                <a:cxn ang="0">
                  <a:pos x="72" y="359"/>
                </a:cxn>
                <a:cxn ang="0">
                  <a:pos x="64" y="353"/>
                </a:cxn>
                <a:cxn ang="0">
                  <a:pos x="56" y="339"/>
                </a:cxn>
                <a:cxn ang="0">
                  <a:pos x="48" y="326"/>
                </a:cxn>
                <a:cxn ang="0">
                  <a:pos x="48" y="312"/>
                </a:cxn>
                <a:cxn ang="0">
                  <a:pos x="40" y="298"/>
                </a:cxn>
                <a:cxn ang="0">
                  <a:pos x="32" y="285"/>
                </a:cxn>
                <a:cxn ang="0">
                  <a:pos x="24" y="271"/>
                </a:cxn>
                <a:cxn ang="0">
                  <a:pos x="24" y="258"/>
                </a:cxn>
                <a:cxn ang="0">
                  <a:pos x="16" y="244"/>
                </a:cxn>
                <a:cxn ang="0">
                  <a:pos x="8" y="231"/>
                </a:cxn>
                <a:cxn ang="0">
                  <a:pos x="8" y="217"/>
                </a:cxn>
                <a:cxn ang="0">
                  <a:pos x="0" y="203"/>
                </a:cxn>
                <a:cxn ang="0">
                  <a:pos x="0" y="190"/>
                </a:cxn>
                <a:cxn ang="0">
                  <a:pos x="910" y="0"/>
                </a:cxn>
              </a:cxnLst>
              <a:rect l="0" t="0" r="r" b="b"/>
              <a:pathLst>
                <a:path w="910" h="516">
                  <a:moveTo>
                    <a:pt x="910" y="0"/>
                  </a:moveTo>
                  <a:lnTo>
                    <a:pt x="190" y="516"/>
                  </a:lnTo>
                  <a:lnTo>
                    <a:pt x="182" y="502"/>
                  </a:lnTo>
                  <a:lnTo>
                    <a:pt x="166" y="495"/>
                  </a:lnTo>
                  <a:lnTo>
                    <a:pt x="159" y="482"/>
                  </a:lnTo>
                  <a:lnTo>
                    <a:pt x="151" y="468"/>
                  </a:lnTo>
                  <a:lnTo>
                    <a:pt x="143" y="461"/>
                  </a:lnTo>
                  <a:lnTo>
                    <a:pt x="127" y="448"/>
                  </a:lnTo>
                  <a:lnTo>
                    <a:pt x="119" y="434"/>
                  </a:lnTo>
                  <a:lnTo>
                    <a:pt x="111" y="421"/>
                  </a:lnTo>
                  <a:lnTo>
                    <a:pt x="103" y="414"/>
                  </a:lnTo>
                  <a:lnTo>
                    <a:pt x="95" y="400"/>
                  </a:lnTo>
                  <a:lnTo>
                    <a:pt x="87" y="387"/>
                  </a:lnTo>
                  <a:lnTo>
                    <a:pt x="79" y="373"/>
                  </a:lnTo>
                  <a:lnTo>
                    <a:pt x="72" y="359"/>
                  </a:lnTo>
                  <a:lnTo>
                    <a:pt x="64" y="353"/>
                  </a:lnTo>
                  <a:lnTo>
                    <a:pt x="56" y="339"/>
                  </a:lnTo>
                  <a:lnTo>
                    <a:pt x="48" y="326"/>
                  </a:lnTo>
                  <a:lnTo>
                    <a:pt x="48" y="312"/>
                  </a:lnTo>
                  <a:lnTo>
                    <a:pt x="40" y="298"/>
                  </a:lnTo>
                  <a:lnTo>
                    <a:pt x="32" y="285"/>
                  </a:lnTo>
                  <a:lnTo>
                    <a:pt x="24" y="271"/>
                  </a:lnTo>
                  <a:lnTo>
                    <a:pt x="24" y="258"/>
                  </a:lnTo>
                  <a:lnTo>
                    <a:pt x="16" y="244"/>
                  </a:lnTo>
                  <a:lnTo>
                    <a:pt x="8" y="231"/>
                  </a:lnTo>
                  <a:lnTo>
                    <a:pt x="8" y="217"/>
                  </a:lnTo>
                  <a:lnTo>
                    <a:pt x="0" y="203"/>
                  </a:lnTo>
                  <a:lnTo>
                    <a:pt x="0" y="190"/>
                  </a:lnTo>
                  <a:lnTo>
                    <a:pt x="91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4186" name="Freeform 10"/>
            <p:cNvSpPr>
              <a:spLocks/>
            </p:cNvSpPr>
            <p:nvPr/>
          </p:nvSpPr>
          <p:spPr bwMode="auto">
            <a:xfrm>
              <a:off x="2043" y="2939"/>
              <a:ext cx="902" cy="1049"/>
            </a:xfrm>
            <a:custGeom>
              <a:avLst/>
              <a:gdLst/>
              <a:ahLst/>
              <a:cxnLst>
                <a:cxn ang="0">
                  <a:pos x="0" y="516"/>
                </a:cxn>
                <a:cxn ang="0">
                  <a:pos x="8" y="522"/>
                </a:cxn>
                <a:cxn ang="0">
                  <a:pos x="24" y="536"/>
                </a:cxn>
                <a:cxn ang="0">
                  <a:pos x="32" y="543"/>
                </a:cxn>
                <a:cxn ang="0">
                  <a:pos x="40" y="556"/>
                </a:cxn>
                <a:cxn ang="0">
                  <a:pos x="55" y="563"/>
                </a:cxn>
                <a:cxn ang="0">
                  <a:pos x="63" y="577"/>
                </a:cxn>
                <a:cxn ang="0">
                  <a:pos x="79" y="583"/>
                </a:cxn>
                <a:cxn ang="0">
                  <a:pos x="87" y="597"/>
                </a:cxn>
                <a:cxn ang="0">
                  <a:pos x="103" y="604"/>
                </a:cxn>
                <a:cxn ang="0">
                  <a:pos x="111" y="611"/>
                </a:cxn>
                <a:cxn ang="0">
                  <a:pos x="127" y="624"/>
                </a:cxn>
                <a:cxn ang="0">
                  <a:pos x="142" y="631"/>
                </a:cxn>
                <a:cxn ang="0">
                  <a:pos x="150" y="638"/>
                </a:cxn>
                <a:cxn ang="0">
                  <a:pos x="166" y="644"/>
                </a:cxn>
                <a:cxn ang="0">
                  <a:pos x="182" y="658"/>
                </a:cxn>
                <a:cxn ang="0">
                  <a:pos x="190" y="665"/>
                </a:cxn>
                <a:cxn ang="0">
                  <a:pos x="206" y="672"/>
                </a:cxn>
                <a:cxn ang="0">
                  <a:pos x="222" y="678"/>
                </a:cxn>
                <a:cxn ang="0">
                  <a:pos x="237" y="685"/>
                </a:cxn>
                <a:cxn ang="0">
                  <a:pos x="245" y="692"/>
                </a:cxn>
                <a:cxn ang="0">
                  <a:pos x="261" y="699"/>
                </a:cxn>
                <a:cxn ang="0">
                  <a:pos x="277" y="706"/>
                </a:cxn>
                <a:cxn ang="0">
                  <a:pos x="293" y="712"/>
                </a:cxn>
                <a:cxn ang="0">
                  <a:pos x="309" y="719"/>
                </a:cxn>
                <a:cxn ang="0">
                  <a:pos x="316" y="726"/>
                </a:cxn>
                <a:cxn ang="0">
                  <a:pos x="332" y="733"/>
                </a:cxn>
                <a:cxn ang="0">
                  <a:pos x="348" y="739"/>
                </a:cxn>
                <a:cxn ang="0">
                  <a:pos x="364" y="739"/>
                </a:cxn>
                <a:cxn ang="0">
                  <a:pos x="380" y="746"/>
                </a:cxn>
                <a:cxn ang="0">
                  <a:pos x="395" y="753"/>
                </a:cxn>
                <a:cxn ang="0">
                  <a:pos x="411" y="760"/>
                </a:cxn>
                <a:cxn ang="0">
                  <a:pos x="427" y="760"/>
                </a:cxn>
                <a:cxn ang="0">
                  <a:pos x="443" y="767"/>
                </a:cxn>
                <a:cxn ang="0">
                  <a:pos x="459" y="767"/>
                </a:cxn>
                <a:cxn ang="0">
                  <a:pos x="475" y="773"/>
                </a:cxn>
                <a:cxn ang="0">
                  <a:pos x="490" y="780"/>
                </a:cxn>
                <a:cxn ang="0">
                  <a:pos x="506" y="780"/>
                </a:cxn>
                <a:cxn ang="0">
                  <a:pos x="522" y="780"/>
                </a:cxn>
                <a:cxn ang="0">
                  <a:pos x="538" y="787"/>
                </a:cxn>
                <a:cxn ang="0">
                  <a:pos x="554" y="787"/>
                </a:cxn>
                <a:cxn ang="0">
                  <a:pos x="569" y="794"/>
                </a:cxn>
                <a:cxn ang="0">
                  <a:pos x="585" y="794"/>
                </a:cxn>
                <a:cxn ang="0">
                  <a:pos x="601" y="794"/>
                </a:cxn>
                <a:cxn ang="0">
                  <a:pos x="617" y="794"/>
                </a:cxn>
                <a:cxn ang="0">
                  <a:pos x="633" y="801"/>
                </a:cxn>
                <a:cxn ang="0">
                  <a:pos x="649" y="801"/>
                </a:cxn>
                <a:cxn ang="0">
                  <a:pos x="664" y="801"/>
                </a:cxn>
                <a:cxn ang="0">
                  <a:pos x="680" y="801"/>
                </a:cxn>
                <a:cxn ang="0">
                  <a:pos x="696" y="801"/>
                </a:cxn>
                <a:cxn ang="0">
                  <a:pos x="720" y="801"/>
                </a:cxn>
                <a:cxn ang="0">
                  <a:pos x="720" y="0"/>
                </a:cxn>
                <a:cxn ang="0">
                  <a:pos x="0" y="516"/>
                </a:cxn>
              </a:cxnLst>
              <a:rect l="0" t="0" r="r" b="b"/>
              <a:pathLst>
                <a:path w="720" h="801">
                  <a:moveTo>
                    <a:pt x="0" y="516"/>
                  </a:moveTo>
                  <a:lnTo>
                    <a:pt x="8" y="522"/>
                  </a:lnTo>
                  <a:lnTo>
                    <a:pt x="24" y="536"/>
                  </a:lnTo>
                  <a:lnTo>
                    <a:pt x="32" y="543"/>
                  </a:lnTo>
                  <a:lnTo>
                    <a:pt x="40" y="556"/>
                  </a:lnTo>
                  <a:lnTo>
                    <a:pt x="55" y="563"/>
                  </a:lnTo>
                  <a:lnTo>
                    <a:pt x="63" y="577"/>
                  </a:lnTo>
                  <a:lnTo>
                    <a:pt x="79" y="583"/>
                  </a:lnTo>
                  <a:lnTo>
                    <a:pt x="87" y="597"/>
                  </a:lnTo>
                  <a:lnTo>
                    <a:pt x="103" y="604"/>
                  </a:lnTo>
                  <a:lnTo>
                    <a:pt x="111" y="611"/>
                  </a:lnTo>
                  <a:lnTo>
                    <a:pt x="127" y="624"/>
                  </a:lnTo>
                  <a:lnTo>
                    <a:pt x="142" y="631"/>
                  </a:lnTo>
                  <a:lnTo>
                    <a:pt x="150" y="638"/>
                  </a:lnTo>
                  <a:lnTo>
                    <a:pt x="166" y="644"/>
                  </a:lnTo>
                  <a:lnTo>
                    <a:pt x="182" y="658"/>
                  </a:lnTo>
                  <a:lnTo>
                    <a:pt x="190" y="665"/>
                  </a:lnTo>
                  <a:lnTo>
                    <a:pt x="206" y="672"/>
                  </a:lnTo>
                  <a:lnTo>
                    <a:pt x="222" y="678"/>
                  </a:lnTo>
                  <a:lnTo>
                    <a:pt x="237" y="685"/>
                  </a:lnTo>
                  <a:lnTo>
                    <a:pt x="245" y="692"/>
                  </a:lnTo>
                  <a:lnTo>
                    <a:pt x="261" y="699"/>
                  </a:lnTo>
                  <a:lnTo>
                    <a:pt x="277" y="706"/>
                  </a:lnTo>
                  <a:lnTo>
                    <a:pt x="293" y="712"/>
                  </a:lnTo>
                  <a:lnTo>
                    <a:pt x="309" y="719"/>
                  </a:lnTo>
                  <a:lnTo>
                    <a:pt x="316" y="726"/>
                  </a:lnTo>
                  <a:lnTo>
                    <a:pt x="332" y="733"/>
                  </a:lnTo>
                  <a:lnTo>
                    <a:pt x="348" y="739"/>
                  </a:lnTo>
                  <a:lnTo>
                    <a:pt x="364" y="739"/>
                  </a:lnTo>
                  <a:lnTo>
                    <a:pt x="380" y="746"/>
                  </a:lnTo>
                  <a:lnTo>
                    <a:pt x="395" y="753"/>
                  </a:lnTo>
                  <a:lnTo>
                    <a:pt x="411" y="760"/>
                  </a:lnTo>
                  <a:lnTo>
                    <a:pt x="427" y="760"/>
                  </a:lnTo>
                  <a:lnTo>
                    <a:pt x="443" y="767"/>
                  </a:lnTo>
                  <a:lnTo>
                    <a:pt x="459" y="767"/>
                  </a:lnTo>
                  <a:lnTo>
                    <a:pt x="475" y="773"/>
                  </a:lnTo>
                  <a:lnTo>
                    <a:pt x="490" y="780"/>
                  </a:lnTo>
                  <a:lnTo>
                    <a:pt x="506" y="780"/>
                  </a:lnTo>
                  <a:lnTo>
                    <a:pt x="522" y="780"/>
                  </a:lnTo>
                  <a:lnTo>
                    <a:pt x="538" y="787"/>
                  </a:lnTo>
                  <a:lnTo>
                    <a:pt x="554" y="787"/>
                  </a:lnTo>
                  <a:lnTo>
                    <a:pt x="569" y="794"/>
                  </a:lnTo>
                  <a:lnTo>
                    <a:pt x="585" y="794"/>
                  </a:lnTo>
                  <a:lnTo>
                    <a:pt x="601" y="794"/>
                  </a:lnTo>
                  <a:lnTo>
                    <a:pt x="617" y="794"/>
                  </a:lnTo>
                  <a:lnTo>
                    <a:pt x="633" y="801"/>
                  </a:lnTo>
                  <a:lnTo>
                    <a:pt x="649" y="801"/>
                  </a:lnTo>
                  <a:lnTo>
                    <a:pt x="664" y="801"/>
                  </a:lnTo>
                  <a:lnTo>
                    <a:pt x="680" y="801"/>
                  </a:lnTo>
                  <a:lnTo>
                    <a:pt x="696" y="801"/>
                  </a:lnTo>
                  <a:lnTo>
                    <a:pt x="720" y="801"/>
                  </a:lnTo>
                  <a:lnTo>
                    <a:pt x="720" y="0"/>
                  </a:lnTo>
                  <a:lnTo>
                    <a:pt x="0" y="516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0098E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4187" name="Freeform 11"/>
            <p:cNvSpPr>
              <a:spLocks/>
            </p:cNvSpPr>
            <p:nvPr/>
          </p:nvSpPr>
          <p:spPr bwMode="auto">
            <a:xfrm>
              <a:off x="2043" y="2939"/>
              <a:ext cx="902" cy="1049"/>
            </a:xfrm>
            <a:custGeom>
              <a:avLst/>
              <a:gdLst/>
              <a:ahLst/>
              <a:cxnLst>
                <a:cxn ang="0">
                  <a:pos x="720" y="0"/>
                </a:cxn>
                <a:cxn ang="0">
                  <a:pos x="720" y="801"/>
                </a:cxn>
                <a:cxn ang="0">
                  <a:pos x="696" y="801"/>
                </a:cxn>
                <a:cxn ang="0">
                  <a:pos x="680" y="801"/>
                </a:cxn>
                <a:cxn ang="0">
                  <a:pos x="664" y="801"/>
                </a:cxn>
                <a:cxn ang="0">
                  <a:pos x="649" y="801"/>
                </a:cxn>
                <a:cxn ang="0">
                  <a:pos x="633" y="801"/>
                </a:cxn>
                <a:cxn ang="0">
                  <a:pos x="617" y="794"/>
                </a:cxn>
                <a:cxn ang="0">
                  <a:pos x="601" y="794"/>
                </a:cxn>
                <a:cxn ang="0">
                  <a:pos x="585" y="794"/>
                </a:cxn>
                <a:cxn ang="0">
                  <a:pos x="569" y="794"/>
                </a:cxn>
                <a:cxn ang="0">
                  <a:pos x="554" y="787"/>
                </a:cxn>
                <a:cxn ang="0">
                  <a:pos x="538" y="787"/>
                </a:cxn>
                <a:cxn ang="0">
                  <a:pos x="522" y="780"/>
                </a:cxn>
                <a:cxn ang="0">
                  <a:pos x="506" y="780"/>
                </a:cxn>
                <a:cxn ang="0">
                  <a:pos x="490" y="780"/>
                </a:cxn>
                <a:cxn ang="0">
                  <a:pos x="475" y="773"/>
                </a:cxn>
                <a:cxn ang="0">
                  <a:pos x="459" y="767"/>
                </a:cxn>
                <a:cxn ang="0">
                  <a:pos x="443" y="767"/>
                </a:cxn>
                <a:cxn ang="0">
                  <a:pos x="427" y="760"/>
                </a:cxn>
                <a:cxn ang="0">
                  <a:pos x="411" y="760"/>
                </a:cxn>
                <a:cxn ang="0">
                  <a:pos x="395" y="753"/>
                </a:cxn>
                <a:cxn ang="0">
                  <a:pos x="380" y="746"/>
                </a:cxn>
                <a:cxn ang="0">
                  <a:pos x="364" y="739"/>
                </a:cxn>
                <a:cxn ang="0">
                  <a:pos x="348" y="739"/>
                </a:cxn>
                <a:cxn ang="0">
                  <a:pos x="332" y="733"/>
                </a:cxn>
                <a:cxn ang="0">
                  <a:pos x="316" y="726"/>
                </a:cxn>
                <a:cxn ang="0">
                  <a:pos x="309" y="719"/>
                </a:cxn>
                <a:cxn ang="0">
                  <a:pos x="293" y="712"/>
                </a:cxn>
                <a:cxn ang="0">
                  <a:pos x="277" y="706"/>
                </a:cxn>
                <a:cxn ang="0">
                  <a:pos x="261" y="699"/>
                </a:cxn>
                <a:cxn ang="0">
                  <a:pos x="245" y="692"/>
                </a:cxn>
                <a:cxn ang="0">
                  <a:pos x="237" y="685"/>
                </a:cxn>
                <a:cxn ang="0">
                  <a:pos x="222" y="678"/>
                </a:cxn>
                <a:cxn ang="0">
                  <a:pos x="206" y="672"/>
                </a:cxn>
                <a:cxn ang="0">
                  <a:pos x="190" y="665"/>
                </a:cxn>
                <a:cxn ang="0">
                  <a:pos x="182" y="658"/>
                </a:cxn>
                <a:cxn ang="0">
                  <a:pos x="166" y="644"/>
                </a:cxn>
                <a:cxn ang="0">
                  <a:pos x="150" y="638"/>
                </a:cxn>
                <a:cxn ang="0">
                  <a:pos x="142" y="631"/>
                </a:cxn>
                <a:cxn ang="0">
                  <a:pos x="127" y="624"/>
                </a:cxn>
                <a:cxn ang="0">
                  <a:pos x="111" y="611"/>
                </a:cxn>
                <a:cxn ang="0">
                  <a:pos x="103" y="604"/>
                </a:cxn>
                <a:cxn ang="0">
                  <a:pos x="87" y="597"/>
                </a:cxn>
                <a:cxn ang="0">
                  <a:pos x="79" y="583"/>
                </a:cxn>
                <a:cxn ang="0">
                  <a:pos x="63" y="577"/>
                </a:cxn>
                <a:cxn ang="0">
                  <a:pos x="55" y="563"/>
                </a:cxn>
                <a:cxn ang="0">
                  <a:pos x="40" y="556"/>
                </a:cxn>
                <a:cxn ang="0">
                  <a:pos x="32" y="543"/>
                </a:cxn>
                <a:cxn ang="0">
                  <a:pos x="24" y="536"/>
                </a:cxn>
                <a:cxn ang="0">
                  <a:pos x="8" y="522"/>
                </a:cxn>
                <a:cxn ang="0">
                  <a:pos x="0" y="516"/>
                </a:cxn>
                <a:cxn ang="0">
                  <a:pos x="720" y="0"/>
                </a:cxn>
              </a:cxnLst>
              <a:rect l="0" t="0" r="r" b="b"/>
              <a:pathLst>
                <a:path w="720" h="801">
                  <a:moveTo>
                    <a:pt x="720" y="0"/>
                  </a:moveTo>
                  <a:lnTo>
                    <a:pt x="720" y="801"/>
                  </a:lnTo>
                  <a:lnTo>
                    <a:pt x="696" y="801"/>
                  </a:lnTo>
                  <a:lnTo>
                    <a:pt x="680" y="801"/>
                  </a:lnTo>
                  <a:lnTo>
                    <a:pt x="664" y="801"/>
                  </a:lnTo>
                  <a:lnTo>
                    <a:pt x="649" y="801"/>
                  </a:lnTo>
                  <a:lnTo>
                    <a:pt x="633" y="801"/>
                  </a:lnTo>
                  <a:lnTo>
                    <a:pt x="617" y="794"/>
                  </a:lnTo>
                  <a:lnTo>
                    <a:pt x="601" y="794"/>
                  </a:lnTo>
                  <a:lnTo>
                    <a:pt x="585" y="794"/>
                  </a:lnTo>
                  <a:lnTo>
                    <a:pt x="569" y="794"/>
                  </a:lnTo>
                  <a:lnTo>
                    <a:pt x="554" y="787"/>
                  </a:lnTo>
                  <a:lnTo>
                    <a:pt x="538" y="787"/>
                  </a:lnTo>
                  <a:lnTo>
                    <a:pt x="522" y="780"/>
                  </a:lnTo>
                  <a:lnTo>
                    <a:pt x="506" y="780"/>
                  </a:lnTo>
                  <a:lnTo>
                    <a:pt x="490" y="780"/>
                  </a:lnTo>
                  <a:lnTo>
                    <a:pt x="475" y="773"/>
                  </a:lnTo>
                  <a:lnTo>
                    <a:pt x="459" y="767"/>
                  </a:lnTo>
                  <a:lnTo>
                    <a:pt x="443" y="767"/>
                  </a:lnTo>
                  <a:lnTo>
                    <a:pt x="427" y="760"/>
                  </a:lnTo>
                  <a:lnTo>
                    <a:pt x="411" y="760"/>
                  </a:lnTo>
                  <a:lnTo>
                    <a:pt x="395" y="753"/>
                  </a:lnTo>
                  <a:lnTo>
                    <a:pt x="380" y="746"/>
                  </a:lnTo>
                  <a:lnTo>
                    <a:pt x="364" y="739"/>
                  </a:lnTo>
                  <a:lnTo>
                    <a:pt x="348" y="739"/>
                  </a:lnTo>
                  <a:lnTo>
                    <a:pt x="332" y="733"/>
                  </a:lnTo>
                  <a:lnTo>
                    <a:pt x="316" y="726"/>
                  </a:lnTo>
                  <a:lnTo>
                    <a:pt x="309" y="719"/>
                  </a:lnTo>
                  <a:lnTo>
                    <a:pt x="293" y="712"/>
                  </a:lnTo>
                  <a:lnTo>
                    <a:pt x="277" y="706"/>
                  </a:lnTo>
                  <a:lnTo>
                    <a:pt x="261" y="699"/>
                  </a:lnTo>
                  <a:lnTo>
                    <a:pt x="245" y="692"/>
                  </a:lnTo>
                  <a:lnTo>
                    <a:pt x="237" y="685"/>
                  </a:lnTo>
                  <a:lnTo>
                    <a:pt x="222" y="678"/>
                  </a:lnTo>
                  <a:lnTo>
                    <a:pt x="206" y="672"/>
                  </a:lnTo>
                  <a:lnTo>
                    <a:pt x="190" y="665"/>
                  </a:lnTo>
                  <a:lnTo>
                    <a:pt x="182" y="658"/>
                  </a:lnTo>
                  <a:lnTo>
                    <a:pt x="166" y="644"/>
                  </a:lnTo>
                  <a:lnTo>
                    <a:pt x="150" y="638"/>
                  </a:lnTo>
                  <a:lnTo>
                    <a:pt x="142" y="631"/>
                  </a:lnTo>
                  <a:lnTo>
                    <a:pt x="127" y="624"/>
                  </a:lnTo>
                  <a:lnTo>
                    <a:pt x="111" y="611"/>
                  </a:lnTo>
                  <a:lnTo>
                    <a:pt x="103" y="604"/>
                  </a:lnTo>
                  <a:lnTo>
                    <a:pt x="87" y="597"/>
                  </a:lnTo>
                  <a:lnTo>
                    <a:pt x="79" y="583"/>
                  </a:lnTo>
                  <a:lnTo>
                    <a:pt x="63" y="577"/>
                  </a:lnTo>
                  <a:lnTo>
                    <a:pt x="55" y="563"/>
                  </a:lnTo>
                  <a:lnTo>
                    <a:pt x="40" y="556"/>
                  </a:lnTo>
                  <a:lnTo>
                    <a:pt x="32" y="543"/>
                  </a:lnTo>
                  <a:lnTo>
                    <a:pt x="24" y="536"/>
                  </a:lnTo>
                  <a:lnTo>
                    <a:pt x="8" y="522"/>
                  </a:lnTo>
                  <a:lnTo>
                    <a:pt x="0" y="516"/>
                  </a:lnTo>
                  <a:lnTo>
                    <a:pt x="72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4188" name="Freeform 12"/>
            <p:cNvSpPr>
              <a:spLocks/>
            </p:cNvSpPr>
            <p:nvPr/>
          </p:nvSpPr>
          <p:spPr bwMode="auto">
            <a:xfrm>
              <a:off x="2945" y="1916"/>
              <a:ext cx="1169" cy="2072"/>
            </a:xfrm>
            <a:custGeom>
              <a:avLst/>
              <a:gdLst/>
              <a:ahLst/>
              <a:cxnLst>
                <a:cxn ang="0">
                  <a:pos x="31" y="1582"/>
                </a:cxn>
                <a:cxn ang="0">
                  <a:pos x="79" y="1582"/>
                </a:cxn>
                <a:cxn ang="0">
                  <a:pos x="126" y="1575"/>
                </a:cxn>
                <a:cxn ang="0">
                  <a:pos x="174" y="1568"/>
                </a:cxn>
                <a:cxn ang="0">
                  <a:pos x="221" y="1561"/>
                </a:cxn>
                <a:cxn ang="0">
                  <a:pos x="269" y="1548"/>
                </a:cxn>
                <a:cxn ang="0">
                  <a:pos x="316" y="1534"/>
                </a:cxn>
                <a:cxn ang="0">
                  <a:pos x="363" y="1520"/>
                </a:cxn>
                <a:cxn ang="0">
                  <a:pos x="403" y="1500"/>
                </a:cxn>
                <a:cxn ang="0">
                  <a:pos x="450" y="1480"/>
                </a:cxn>
                <a:cxn ang="0">
                  <a:pos x="490" y="1459"/>
                </a:cxn>
                <a:cxn ang="0">
                  <a:pos x="529" y="1439"/>
                </a:cxn>
                <a:cxn ang="0">
                  <a:pos x="569" y="1412"/>
                </a:cxn>
                <a:cxn ang="0">
                  <a:pos x="609" y="1385"/>
                </a:cxn>
                <a:cxn ang="0">
                  <a:pos x="648" y="1358"/>
                </a:cxn>
                <a:cxn ang="0">
                  <a:pos x="680" y="1324"/>
                </a:cxn>
                <a:cxn ang="0">
                  <a:pos x="711" y="1297"/>
                </a:cxn>
                <a:cxn ang="0">
                  <a:pos x="743" y="1263"/>
                </a:cxn>
                <a:cxn ang="0">
                  <a:pos x="775" y="1229"/>
                </a:cxn>
                <a:cxn ang="0">
                  <a:pos x="798" y="1195"/>
                </a:cxn>
                <a:cxn ang="0">
                  <a:pos x="822" y="1154"/>
                </a:cxn>
                <a:cxn ang="0">
                  <a:pos x="846" y="1120"/>
                </a:cxn>
                <a:cxn ang="0">
                  <a:pos x="862" y="1079"/>
                </a:cxn>
                <a:cxn ang="0">
                  <a:pos x="877" y="1039"/>
                </a:cxn>
                <a:cxn ang="0">
                  <a:pos x="893" y="998"/>
                </a:cxn>
                <a:cxn ang="0">
                  <a:pos x="909" y="957"/>
                </a:cxn>
                <a:cxn ang="0">
                  <a:pos x="917" y="917"/>
                </a:cxn>
                <a:cxn ang="0">
                  <a:pos x="925" y="876"/>
                </a:cxn>
                <a:cxn ang="0">
                  <a:pos x="933" y="835"/>
                </a:cxn>
                <a:cxn ang="0">
                  <a:pos x="933" y="794"/>
                </a:cxn>
                <a:cxn ang="0">
                  <a:pos x="933" y="754"/>
                </a:cxn>
                <a:cxn ang="0">
                  <a:pos x="925" y="706"/>
                </a:cxn>
                <a:cxn ang="0">
                  <a:pos x="925" y="665"/>
                </a:cxn>
                <a:cxn ang="0">
                  <a:pos x="917" y="625"/>
                </a:cxn>
                <a:cxn ang="0">
                  <a:pos x="901" y="584"/>
                </a:cxn>
                <a:cxn ang="0">
                  <a:pos x="893" y="543"/>
                </a:cxn>
                <a:cxn ang="0">
                  <a:pos x="877" y="503"/>
                </a:cxn>
                <a:cxn ang="0">
                  <a:pos x="854" y="469"/>
                </a:cxn>
                <a:cxn ang="0">
                  <a:pos x="838" y="428"/>
                </a:cxn>
                <a:cxn ang="0">
                  <a:pos x="814" y="387"/>
                </a:cxn>
                <a:cxn ang="0">
                  <a:pos x="790" y="353"/>
                </a:cxn>
                <a:cxn ang="0">
                  <a:pos x="759" y="319"/>
                </a:cxn>
                <a:cxn ang="0">
                  <a:pos x="735" y="285"/>
                </a:cxn>
                <a:cxn ang="0">
                  <a:pos x="703" y="251"/>
                </a:cxn>
                <a:cxn ang="0">
                  <a:pos x="672" y="224"/>
                </a:cxn>
                <a:cxn ang="0">
                  <a:pos x="632" y="190"/>
                </a:cxn>
                <a:cxn ang="0">
                  <a:pos x="601" y="163"/>
                </a:cxn>
                <a:cxn ang="0">
                  <a:pos x="561" y="136"/>
                </a:cxn>
                <a:cxn ang="0">
                  <a:pos x="522" y="116"/>
                </a:cxn>
                <a:cxn ang="0">
                  <a:pos x="474" y="89"/>
                </a:cxn>
                <a:cxn ang="0">
                  <a:pos x="435" y="68"/>
                </a:cxn>
                <a:cxn ang="0">
                  <a:pos x="395" y="55"/>
                </a:cxn>
                <a:cxn ang="0">
                  <a:pos x="348" y="34"/>
                </a:cxn>
                <a:cxn ang="0">
                  <a:pos x="300" y="21"/>
                </a:cxn>
                <a:cxn ang="0">
                  <a:pos x="253" y="7"/>
                </a:cxn>
                <a:cxn ang="0">
                  <a:pos x="0" y="781"/>
                </a:cxn>
              </a:cxnLst>
              <a:rect l="0" t="0" r="r" b="b"/>
              <a:pathLst>
                <a:path w="933" h="1582">
                  <a:moveTo>
                    <a:pt x="0" y="1582"/>
                  </a:moveTo>
                  <a:lnTo>
                    <a:pt x="15" y="1582"/>
                  </a:lnTo>
                  <a:lnTo>
                    <a:pt x="31" y="1582"/>
                  </a:lnTo>
                  <a:lnTo>
                    <a:pt x="47" y="1582"/>
                  </a:lnTo>
                  <a:lnTo>
                    <a:pt x="63" y="1582"/>
                  </a:lnTo>
                  <a:lnTo>
                    <a:pt x="79" y="1582"/>
                  </a:lnTo>
                  <a:lnTo>
                    <a:pt x="95" y="1575"/>
                  </a:lnTo>
                  <a:lnTo>
                    <a:pt x="110" y="1575"/>
                  </a:lnTo>
                  <a:lnTo>
                    <a:pt x="126" y="1575"/>
                  </a:lnTo>
                  <a:lnTo>
                    <a:pt x="142" y="1575"/>
                  </a:lnTo>
                  <a:lnTo>
                    <a:pt x="158" y="1568"/>
                  </a:lnTo>
                  <a:lnTo>
                    <a:pt x="174" y="1568"/>
                  </a:lnTo>
                  <a:lnTo>
                    <a:pt x="189" y="1561"/>
                  </a:lnTo>
                  <a:lnTo>
                    <a:pt x="205" y="1561"/>
                  </a:lnTo>
                  <a:lnTo>
                    <a:pt x="221" y="1561"/>
                  </a:lnTo>
                  <a:lnTo>
                    <a:pt x="237" y="1554"/>
                  </a:lnTo>
                  <a:lnTo>
                    <a:pt x="253" y="1548"/>
                  </a:lnTo>
                  <a:lnTo>
                    <a:pt x="269" y="1548"/>
                  </a:lnTo>
                  <a:lnTo>
                    <a:pt x="284" y="1541"/>
                  </a:lnTo>
                  <a:lnTo>
                    <a:pt x="300" y="1541"/>
                  </a:lnTo>
                  <a:lnTo>
                    <a:pt x="316" y="1534"/>
                  </a:lnTo>
                  <a:lnTo>
                    <a:pt x="332" y="1527"/>
                  </a:lnTo>
                  <a:lnTo>
                    <a:pt x="348" y="1520"/>
                  </a:lnTo>
                  <a:lnTo>
                    <a:pt x="363" y="1520"/>
                  </a:lnTo>
                  <a:lnTo>
                    <a:pt x="379" y="1514"/>
                  </a:lnTo>
                  <a:lnTo>
                    <a:pt x="395" y="1507"/>
                  </a:lnTo>
                  <a:lnTo>
                    <a:pt x="403" y="1500"/>
                  </a:lnTo>
                  <a:lnTo>
                    <a:pt x="419" y="1493"/>
                  </a:lnTo>
                  <a:lnTo>
                    <a:pt x="435" y="1487"/>
                  </a:lnTo>
                  <a:lnTo>
                    <a:pt x="450" y="1480"/>
                  </a:lnTo>
                  <a:lnTo>
                    <a:pt x="466" y="1473"/>
                  </a:lnTo>
                  <a:lnTo>
                    <a:pt x="474" y="1466"/>
                  </a:lnTo>
                  <a:lnTo>
                    <a:pt x="490" y="1459"/>
                  </a:lnTo>
                  <a:lnTo>
                    <a:pt x="506" y="1453"/>
                  </a:lnTo>
                  <a:lnTo>
                    <a:pt x="522" y="1446"/>
                  </a:lnTo>
                  <a:lnTo>
                    <a:pt x="529" y="1439"/>
                  </a:lnTo>
                  <a:lnTo>
                    <a:pt x="545" y="1425"/>
                  </a:lnTo>
                  <a:lnTo>
                    <a:pt x="561" y="1419"/>
                  </a:lnTo>
                  <a:lnTo>
                    <a:pt x="569" y="1412"/>
                  </a:lnTo>
                  <a:lnTo>
                    <a:pt x="585" y="1405"/>
                  </a:lnTo>
                  <a:lnTo>
                    <a:pt x="601" y="1392"/>
                  </a:lnTo>
                  <a:lnTo>
                    <a:pt x="609" y="1385"/>
                  </a:lnTo>
                  <a:lnTo>
                    <a:pt x="624" y="1378"/>
                  </a:lnTo>
                  <a:lnTo>
                    <a:pt x="632" y="1364"/>
                  </a:lnTo>
                  <a:lnTo>
                    <a:pt x="648" y="1358"/>
                  </a:lnTo>
                  <a:lnTo>
                    <a:pt x="656" y="1344"/>
                  </a:lnTo>
                  <a:lnTo>
                    <a:pt x="672" y="1337"/>
                  </a:lnTo>
                  <a:lnTo>
                    <a:pt x="680" y="1324"/>
                  </a:lnTo>
                  <a:lnTo>
                    <a:pt x="688" y="1317"/>
                  </a:lnTo>
                  <a:lnTo>
                    <a:pt x="703" y="1303"/>
                  </a:lnTo>
                  <a:lnTo>
                    <a:pt x="711" y="1297"/>
                  </a:lnTo>
                  <a:lnTo>
                    <a:pt x="719" y="1283"/>
                  </a:lnTo>
                  <a:lnTo>
                    <a:pt x="735" y="1276"/>
                  </a:lnTo>
                  <a:lnTo>
                    <a:pt x="743" y="1263"/>
                  </a:lnTo>
                  <a:lnTo>
                    <a:pt x="751" y="1249"/>
                  </a:lnTo>
                  <a:lnTo>
                    <a:pt x="759" y="1242"/>
                  </a:lnTo>
                  <a:lnTo>
                    <a:pt x="775" y="1229"/>
                  </a:lnTo>
                  <a:lnTo>
                    <a:pt x="782" y="1215"/>
                  </a:lnTo>
                  <a:lnTo>
                    <a:pt x="790" y="1202"/>
                  </a:lnTo>
                  <a:lnTo>
                    <a:pt x="798" y="1195"/>
                  </a:lnTo>
                  <a:lnTo>
                    <a:pt x="806" y="1181"/>
                  </a:lnTo>
                  <a:lnTo>
                    <a:pt x="814" y="1168"/>
                  </a:lnTo>
                  <a:lnTo>
                    <a:pt x="822" y="1154"/>
                  </a:lnTo>
                  <a:lnTo>
                    <a:pt x="830" y="1140"/>
                  </a:lnTo>
                  <a:lnTo>
                    <a:pt x="838" y="1134"/>
                  </a:lnTo>
                  <a:lnTo>
                    <a:pt x="846" y="1120"/>
                  </a:lnTo>
                  <a:lnTo>
                    <a:pt x="854" y="1107"/>
                  </a:lnTo>
                  <a:lnTo>
                    <a:pt x="854" y="1093"/>
                  </a:lnTo>
                  <a:lnTo>
                    <a:pt x="862" y="1079"/>
                  </a:lnTo>
                  <a:lnTo>
                    <a:pt x="869" y="1066"/>
                  </a:lnTo>
                  <a:lnTo>
                    <a:pt x="877" y="1052"/>
                  </a:lnTo>
                  <a:lnTo>
                    <a:pt x="877" y="1039"/>
                  </a:lnTo>
                  <a:lnTo>
                    <a:pt x="885" y="1025"/>
                  </a:lnTo>
                  <a:lnTo>
                    <a:pt x="893" y="1012"/>
                  </a:lnTo>
                  <a:lnTo>
                    <a:pt x="893" y="998"/>
                  </a:lnTo>
                  <a:lnTo>
                    <a:pt x="901" y="984"/>
                  </a:lnTo>
                  <a:lnTo>
                    <a:pt x="901" y="971"/>
                  </a:lnTo>
                  <a:lnTo>
                    <a:pt x="909" y="957"/>
                  </a:lnTo>
                  <a:lnTo>
                    <a:pt x="909" y="944"/>
                  </a:lnTo>
                  <a:lnTo>
                    <a:pt x="917" y="930"/>
                  </a:lnTo>
                  <a:lnTo>
                    <a:pt x="917" y="917"/>
                  </a:lnTo>
                  <a:lnTo>
                    <a:pt x="917" y="903"/>
                  </a:lnTo>
                  <a:lnTo>
                    <a:pt x="925" y="889"/>
                  </a:lnTo>
                  <a:lnTo>
                    <a:pt x="925" y="876"/>
                  </a:lnTo>
                  <a:lnTo>
                    <a:pt x="925" y="862"/>
                  </a:lnTo>
                  <a:lnTo>
                    <a:pt x="925" y="849"/>
                  </a:lnTo>
                  <a:lnTo>
                    <a:pt x="933" y="835"/>
                  </a:lnTo>
                  <a:lnTo>
                    <a:pt x="933" y="822"/>
                  </a:lnTo>
                  <a:lnTo>
                    <a:pt x="933" y="808"/>
                  </a:lnTo>
                  <a:lnTo>
                    <a:pt x="933" y="794"/>
                  </a:lnTo>
                  <a:lnTo>
                    <a:pt x="933" y="781"/>
                  </a:lnTo>
                  <a:lnTo>
                    <a:pt x="933" y="767"/>
                  </a:lnTo>
                  <a:lnTo>
                    <a:pt x="933" y="754"/>
                  </a:lnTo>
                  <a:lnTo>
                    <a:pt x="933" y="740"/>
                  </a:lnTo>
                  <a:lnTo>
                    <a:pt x="933" y="727"/>
                  </a:lnTo>
                  <a:lnTo>
                    <a:pt x="925" y="706"/>
                  </a:lnTo>
                  <a:lnTo>
                    <a:pt x="925" y="693"/>
                  </a:lnTo>
                  <a:lnTo>
                    <a:pt x="925" y="679"/>
                  </a:lnTo>
                  <a:lnTo>
                    <a:pt x="925" y="665"/>
                  </a:lnTo>
                  <a:lnTo>
                    <a:pt x="917" y="652"/>
                  </a:lnTo>
                  <a:lnTo>
                    <a:pt x="917" y="638"/>
                  </a:lnTo>
                  <a:lnTo>
                    <a:pt x="917" y="625"/>
                  </a:lnTo>
                  <a:lnTo>
                    <a:pt x="909" y="611"/>
                  </a:lnTo>
                  <a:lnTo>
                    <a:pt x="909" y="598"/>
                  </a:lnTo>
                  <a:lnTo>
                    <a:pt x="901" y="584"/>
                  </a:lnTo>
                  <a:lnTo>
                    <a:pt x="901" y="570"/>
                  </a:lnTo>
                  <a:lnTo>
                    <a:pt x="893" y="557"/>
                  </a:lnTo>
                  <a:lnTo>
                    <a:pt x="893" y="543"/>
                  </a:lnTo>
                  <a:lnTo>
                    <a:pt x="885" y="530"/>
                  </a:lnTo>
                  <a:lnTo>
                    <a:pt x="877" y="516"/>
                  </a:lnTo>
                  <a:lnTo>
                    <a:pt x="877" y="503"/>
                  </a:lnTo>
                  <a:lnTo>
                    <a:pt x="869" y="489"/>
                  </a:lnTo>
                  <a:lnTo>
                    <a:pt x="862" y="475"/>
                  </a:lnTo>
                  <a:lnTo>
                    <a:pt x="854" y="469"/>
                  </a:lnTo>
                  <a:lnTo>
                    <a:pt x="854" y="455"/>
                  </a:lnTo>
                  <a:lnTo>
                    <a:pt x="846" y="441"/>
                  </a:lnTo>
                  <a:lnTo>
                    <a:pt x="838" y="428"/>
                  </a:lnTo>
                  <a:lnTo>
                    <a:pt x="830" y="414"/>
                  </a:lnTo>
                  <a:lnTo>
                    <a:pt x="822" y="401"/>
                  </a:lnTo>
                  <a:lnTo>
                    <a:pt x="814" y="387"/>
                  </a:lnTo>
                  <a:lnTo>
                    <a:pt x="806" y="380"/>
                  </a:lnTo>
                  <a:lnTo>
                    <a:pt x="798" y="367"/>
                  </a:lnTo>
                  <a:lnTo>
                    <a:pt x="790" y="353"/>
                  </a:lnTo>
                  <a:lnTo>
                    <a:pt x="782" y="340"/>
                  </a:lnTo>
                  <a:lnTo>
                    <a:pt x="775" y="333"/>
                  </a:lnTo>
                  <a:lnTo>
                    <a:pt x="759" y="319"/>
                  </a:lnTo>
                  <a:lnTo>
                    <a:pt x="751" y="306"/>
                  </a:lnTo>
                  <a:lnTo>
                    <a:pt x="743" y="299"/>
                  </a:lnTo>
                  <a:lnTo>
                    <a:pt x="735" y="285"/>
                  </a:lnTo>
                  <a:lnTo>
                    <a:pt x="719" y="272"/>
                  </a:lnTo>
                  <a:lnTo>
                    <a:pt x="711" y="265"/>
                  </a:lnTo>
                  <a:lnTo>
                    <a:pt x="703" y="251"/>
                  </a:lnTo>
                  <a:lnTo>
                    <a:pt x="688" y="245"/>
                  </a:lnTo>
                  <a:lnTo>
                    <a:pt x="680" y="231"/>
                  </a:lnTo>
                  <a:lnTo>
                    <a:pt x="672" y="224"/>
                  </a:lnTo>
                  <a:lnTo>
                    <a:pt x="656" y="211"/>
                  </a:lnTo>
                  <a:lnTo>
                    <a:pt x="648" y="204"/>
                  </a:lnTo>
                  <a:lnTo>
                    <a:pt x="632" y="190"/>
                  </a:lnTo>
                  <a:lnTo>
                    <a:pt x="624" y="184"/>
                  </a:lnTo>
                  <a:lnTo>
                    <a:pt x="609" y="170"/>
                  </a:lnTo>
                  <a:lnTo>
                    <a:pt x="601" y="163"/>
                  </a:lnTo>
                  <a:lnTo>
                    <a:pt x="585" y="156"/>
                  </a:lnTo>
                  <a:lnTo>
                    <a:pt x="569" y="150"/>
                  </a:lnTo>
                  <a:lnTo>
                    <a:pt x="561" y="136"/>
                  </a:lnTo>
                  <a:lnTo>
                    <a:pt x="545" y="129"/>
                  </a:lnTo>
                  <a:lnTo>
                    <a:pt x="529" y="123"/>
                  </a:lnTo>
                  <a:lnTo>
                    <a:pt x="522" y="116"/>
                  </a:lnTo>
                  <a:lnTo>
                    <a:pt x="506" y="109"/>
                  </a:lnTo>
                  <a:lnTo>
                    <a:pt x="490" y="95"/>
                  </a:lnTo>
                  <a:lnTo>
                    <a:pt x="474" y="89"/>
                  </a:lnTo>
                  <a:lnTo>
                    <a:pt x="466" y="82"/>
                  </a:lnTo>
                  <a:lnTo>
                    <a:pt x="450" y="75"/>
                  </a:lnTo>
                  <a:lnTo>
                    <a:pt x="435" y="68"/>
                  </a:lnTo>
                  <a:lnTo>
                    <a:pt x="419" y="61"/>
                  </a:lnTo>
                  <a:lnTo>
                    <a:pt x="403" y="55"/>
                  </a:lnTo>
                  <a:lnTo>
                    <a:pt x="395" y="55"/>
                  </a:lnTo>
                  <a:lnTo>
                    <a:pt x="379" y="48"/>
                  </a:lnTo>
                  <a:lnTo>
                    <a:pt x="363" y="41"/>
                  </a:lnTo>
                  <a:lnTo>
                    <a:pt x="348" y="34"/>
                  </a:lnTo>
                  <a:lnTo>
                    <a:pt x="332" y="28"/>
                  </a:lnTo>
                  <a:lnTo>
                    <a:pt x="316" y="28"/>
                  </a:lnTo>
                  <a:lnTo>
                    <a:pt x="300" y="21"/>
                  </a:lnTo>
                  <a:lnTo>
                    <a:pt x="284" y="14"/>
                  </a:lnTo>
                  <a:lnTo>
                    <a:pt x="269" y="14"/>
                  </a:lnTo>
                  <a:lnTo>
                    <a:pt x="253" y="7"/>
                  </a:lnTo>
                  <a:lnTo>
                    <a:pt x="237" y="7"/>
                  </a:lnTo>
                  <a:lnTo>
                    <a:pt x="221" y="0"/>
                  </a:lnTo>
                  <a:lnTo>
                    <a:pt x="0" y="781"/>
                  </a:lnTo>
                  <a:lnTo>
                    <a:pt x="0" y="1582"/>
                  </a:lnTo>
                  <a:close/>
                </a:path>
              </a:pathLst>
            </a:custGeom>
            <a:gradFill rotWithShape="1">
              <a:gsLst>
                <a:gs pos="0">
                  <a:srgbClr val="4D4D4D"/>
                </a:gs>
                <a:gs pos="50000">
                  <a:srgbClr val="4D4D4D">
                    <a:gamma/>
                    <a:tint val="54118"/>
                    <a:invGamma/>
                  </a:srgbClr>
                </a:gs>
                <a:gs pos="100000">
                  <a:srgbClr val="4D4D4D"/>
                </a:gs>
              </a:gsLst>
              <a:lin ang="5400000" scaled="1"/>
            </a:gradFill>
            <a:ln w="12700">
              <a:solidFill>
                <a:srgbClr val="C5C5E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4189" name="Freeform 13"/>
            <p:cNvSpPr>
              <a:spLocks/>
            </p:cNvSpPr>
            <p:nvPr/>
          </p:nvSpPr>
          <p:spPr bwMode="auto">
            <a:xfrm>
              <a:off x="2945" y="1916"/>
              <a:ext cx="1169" cy="2072"/>
            </a:xfrm>
            <a:custGeom>
              <a:avLst/>
              <a:gdLst/>
              <a:ahLst/>
              <a:cxnLst>
                <a:cxn ang="0">
                  <a:pos x="237" y="7"/>
                </a:cxn>
                <a:cxn ang="0">
                  <a:pos x="284" y="14"/>
                </a:cxn>
                <a:cxn ang="0">
                  <a:pos x="332" y="28"/>
                </a:cxn>
                <a:cxn ang="0">
                  <a:pos x="379" y="48"/>
                </a:cxn>
                <a:cxn ang="0">
                  <a:pos x="419" y="61"/>
                </a:cxn>
                <a:cxn ang="0">
                  <a:pos x="466" y="82"/>
                </a:cxn>
                <a:cxn ang="0">
                  <a:pos x="506" y="109"/>
                </a:cxn>
                <a:cxn ang="0">
                  <a:pos x="545" y="129"/>
                </a:cxn>
                <a:cxn ang="0">
                  <a:pos x="585" y="156"/>
                </a:cxn>
                <a:cxn ang="0">
                  <a:pos x="624" y="184"/>
                </a:cxn>
                <a:cxn ang="0">
                  <a:pos x="656" y="211"/>
                </a:cxn>
                <a:cxn ang="0">
                  <a:pos x="688" y="245"/>
                </a:cxn>
                <a:cxn ang="0">
                  <a:pos x="719" y="272"/>
                </a:cxn>
                <a:cxn ang="0">
                  <a:pos x="751" y="306"/>
                </a:cxn>
                <a:cxn ang="0">
                  <a:pos x="782" y="340"/>
                </a:cxn>
                <a:cxn ang="0">
                  <a:pos x="806" y="380"/>
                </a:cxn>
                <a:cxn ang="0">
                  <a:pos x="830" y="414"/>
                </a:cxn>
                <a:cxn ang="0">
                  <a:pos x="854" y="455"/>
                </a:cxn>
                <a:cxn ang="0">
                  <a:pos x="869" y="489"/>
                </a:cxn>
                <a:cxn ang="0">
                  <a:pos x="885" y="530"/>
                </a:cxn>
                <a:cxn ang="0">
                  <a:pos x="901" y="570"/>
                </a:cxn>
                <a:cxn ang="0">
                  <a:pos x="909" y="611"/>
                </a:cxn>
                <a:cxn ang="0">
                  <a:pos x="917" y="652"/>
                </a:cxn>
                <a:cxn ang="0">
                  <a:pos x="925" y="693"/>
                </a:cxn>
                <a:cxn ang="0">
                  <a:pos x="933" y="740"/>
                </a:cxn>
                <a:cxn ang="0">
                  <a:pos x="933" y="781"/>
                </a:cxn>
                <a:cxn ang="0">
                  <a:pos x="933" y="822"/>
                </a:cxn>
                <a:cxn ang="0">
                  <a:pos x="925" y="862"/>
                </a:cxn>
                <a:cxn ang="0">
                  <a:pos x="917" y="903"/>
                </a:cxn>
                <a:cxn ang="0">
                  <a:pos x="909" y="944"/>
                </a:cxn>
                <a:cxn ang="0">
                  <a:pos x="901" y="984"/>
                </a:cxn>
                <a:cxn ang="0">
                  <a:pos x="885" y="1025"/>
                </a:cxn>
                <a:cxn ang="0">
                  <a:pos x="869" y="1066"/>
                </a:cxn>
                <a:cxn ang="0">
                  <a:pos x="854" y="1107"/>
                </a:cxn>
                <a:cxn ang="0">
                  <a:pos x="830" y="1140"/>
                </a:cxn>
                <a:cxn ang="0">
                  <a:pos x="806" y="1181"/>
                </a:cxn>
                <a:cxn ang="0">
                  <a:pos x="782" y="1215"/>
                </a:cxn>
                <a:cxn ang="0">
                  <a:pos x="751" y="1249"/>
                </a:cxn>
                <a:cxn ang="0">
                  <a:pos x="719" y="1283"/>
                </a:cxn>
                <a:cxn ang="0">
                  <a:pos x="688" y="1317"/>
                </a:cxn>
                <a:cxn ang="0">
                  <a:pos x="656" y="1344"/>
                </a:cxn>
                <a:cxn ang="0">
                  <a:pos x="624" y="1378"/>
                </a:cxn>
                <a:cxn ang="0">
                  <a:pos x="585" y="1405"/>
                </a:cxn>
                <a:cxn ang="0">
                  <a:pos x="545" y="1425"/>
                </a:cxn>
                <a:cxn ang="0">
                  <a:pos x="506" y="1453"/>
                </a:cxn>
                <a:cxn ang="0">
                  <a:pos x="466" y="1473"/>
                </a:cxn>
                <a:cxn ang="0">
                  <a:pos x="419" y="1493"/>
                </a:cxn>
                <a:cxn ang="0">
                  <a:pos x="379" y="1514"/>
                </a:cxn>
                <a:cxn ang="0">
                  <a:pos x="332" y="1527"/>
                </a:cxn>
                <a:cxn ang="0">
                  <a:pos x="284" y="1541"/>
                </a:cxn>
                <a:cxn ang="0">
                  <a:pos x="237" y="1554"/>
                </a:cxn>
                <a:cxn ang="0">
                  <a:pos x="189" y="1561"/>
                </a:cxn>
                <a:cxn ang="0">
                  <a:pos x="142" y="1575"/>
                </a:cxn>
                <a:cxn ang="0">
                  <a:pos x="95" y="1575"/>
                </a:cxn>
                <a:cxn ang="0">
                  <a:pos x="47" y="1582"/>
                </a:cxn>
                <a:cxn ang="0">
                  <a:pos x="0" y="1582"/>
                </a:cxn>
              </a:cxnLst>
              <a:rect l="0" t="0" r="r" b="b"/>
              <a:pathLst>
                <a:path w="933" h="1582">
                  <a:moveTo>
                    <a:pt x="0" y="781"/>
                  </a:moveTo>
                  <a:lnTo>
                    <a:pt x="221" y="0"/>
                  </a:lnTo>
                  <a:lnTo>
                    <a:pt x="237" y="7"/>
                  </a:lnTo>
                  <a:lnTo>
                    <a:pt x="253" y="7"/>
                  </a:lnTo>
                  <a:lnTo>
                    <a:pt x="269" y="14"/>
                  </a:lnTo>
                  <a:lnTo>
                    <a:pt x="284" y="14"/>
                  </a:lnTo>
                  <a:lnTo>
                    <a:pt x="300" y="21"/>
                  </a:lnTo>
                  <a:lnTo>
                    <a:pt x="316" y="28"/>
                  </a:lnTo>
                  <a:lnTo>
                    <a:pt x="332" y="28"/>
                  </a:lnTo>
                  <a:lnTo>
                    <a:pt x="348" y="34"/>
                  </a:lnTo>
                  <a:lnTo>
                    <a:pt x="363" y="41"/>
                  </a:lnTo>
                  <a:lnTo>
                    <a:pt x="379" y="48"/>
                  </a:lnTo>
                  <a:lnTo>
                    <a:pt x="395" y="55"/>
                  </a:lnTo>
                  <a:lnTo>
                    <a:pt x="403" y="55"/>
                  </a:lnTo>
                  <a:lnTo>
                    <a:pt x="419" y="61"/>
                  </a:lnTo>
                  <a:lnTo>
                    <a:pt x="435" y="68"/>
                  </a:lnTo>
                  <a:lnTo>
                    <a:pt x="450" y="75"/>
                  </a:lnTo>
                  <a:lnTo>
                    <a:pt x="466" y="82"/>
                  </a:lnTo>
                  <a:lnTo>
                    <a:pt x="474" y="89"/>
                  </a:lnTo>
                  <a:lnTo>
                    <a:pt x="490" y="95"/>
                  </a:lnTo>
                  <a:lnTo>
                    <a:pt x="506" y="109"/>
                  </a:lnTo>
                  <a:lnTo>
                    <a:pt x="522" y="116"/>
                  </a:lnTo>
                  <a:lnTo>
                    <a:pt x="529" y="123"/>
                  </a:lnTo>
                  <a:lnTo>
                    <a:pt x="545" y="129"/>
                  </a:lnTo>
                  <a:lnTo>
                    <a:pt x="561" y="136"/>
                  </a:lnTo>
                  <a:lnTo>
                    <a:pt x="569" y="150"/>
                  </a:lnTo>
                  <a:lnTo>
                    <a:pt x="585" y="156"/>
                  </a:lnTo>
                  <a:lnTo>
                    <a:pt x="601" y="163"/>
                  </a:lnTo>
                  <a:lnTo>
                    <a:pt x="609" y="170"/>
                  </a:lnTo>
                  <a:lnTo>
                    <a:pt x="624" y="184"/>
                  </a:lnTo>
                  <a:lnTo>
                    <a:pt x="632" y="190"/>
                  </a:lnTo>
                  <a:lnTo>
                    <a:pt x="648" y="204"/>
                  </a:lnTo>
                  <a:lnTo>
                    <a:pt x="656" y="211"/>
                  </a:lnTo>
                  <a:lnTo>
                    <a:pt x="672" y="224"/>
                  </a:lnTo>
                  <a:lnTo>
                    <a:pt x="680" y="231"/>
                  </a:lnTo>
                  <a:lnTo>
                    <a:pt x="688" y="245"/>
                  </a:lnTo>
                  <a:lnTo>
                    <a:pt x="703" y="251"/>
                  </a:lnTo>
                  <a:lnTo>
                    <a:pt x="711" y="265"/>
                  </a:lnTo>
                  <a:lnTo>
                    <a:pt x="719" y="272"/>
                  </a:lnTo>
                  <a:lnTo>
                    <a:pt x="735" y="285"/>
                  </a:lnTo>
                  <a:lnTo>
                    <a:pt x="743" y="299"/>
                  </a:lnTo>
                  <a:lnTo>
                    <a:pt x="751" y="306"/>
                  </a:lnTo>
                  <a:lnTo>
                    <a:pt x="759" y="319"/>
                  </a:lnTo>
                  <a:lnTo>
                    <a:pt x="775" y="333"/>
                  </a:lnTo>
                  <a:lnTo>
                    <a:pt x="782" y="340"/>
                  </a:lnTo>
                  <a:lnTo>
                    <a:pt x="790" y="353"/>
                  </a:lnTo>
                  <a:lnTo>
                    <a:pt x="798" y="367"/>
                  </a:lnTo>
                  <a:lnTo>
                    <a:pt x="806" y="380"/>
                  </a:lnTo>
                  <a:lnTo>
                    <a:pt x="814" y="387"/>
                  </a:lnTo>
                  <a:lnTo>
                    <a:pt x="822" y="401"/>
                  </a:lnTo>
                  <a:lnTo>
                    <a:pt x="830" y="414"/>
                  </a:lnTo>
                  <a:lnTo>
                    <a:pt x="838" y="428"/>
                  </a:lnTo>
                  <a:lnTo>
                    <a:pt x="846" y="441"/>
                  </a:lnTo>
                  <a:lnTo>
                    <a:pt x="854" y="455"/>
                  </a:lnTo>
                  <a:lnTo>
                    <a:pt x="854" y="469"/>
                  </a:lnTo>
                  <a:lnTo>
                    <a:pt x="862" y="475"/>
                  </a:lnTo>
                  <a:lnTo>
                    <a:pt x="869" y="489"/>
                  </a:lnTo>
                  <a:lnTo>
                    <a:pt x="877" y="503"/>
                  </a:lnTo>
                  <a:lnTo>
                    <a:pt x="877" y="516"/>
                  </a:lnTo>
                  <a:lnTo>
                    <a:pt x="885" y="530"/>
                  </a:lnTo>
                  <a:lnTo>
                    <a:pt x="893" y="543"/>
                  </a:lnTo>
                  <a:lnTo>
                    <a:pt x="893" y="557"/>
                  </a:lnTo>
                  <a:lnTo>
                    <a:pt x="901" y="570"/>
                  </a:lnTo>
                  <a:lnTo>
                    <a:pt x="901" y="584"/>
                  </a:lnTo>
                  <a:lnTo>
                    <a:pt x="909" y="598"/>
                  </a:lnTo>
                  <a:lnTo>
                    <a:pt x="909" y="611"/>
                  </a:lnTo>
                  <a:lnTo>
                    <a:pt x="917" y="625"/>
                  </a:lnTo>
                  <a:lnTo>
                    <a:pt x="917" y="638"/>
                  </a:lnTo>
                  <a:lnTo>
                    <a:pt x="917" y="652"/>
                  </a:lnTo>
                  <a:lnTo>
                    <a:pt x="925" y="665"/>
                  </a:lnTo>
                  <a:lnTo>
                    <a:pt x="925" y="679"/>
                  </a:lnTo>
                  <a:lnTo>
                    <a:pt x="925" y="693"/>
                  </a:lnTo>
                  <a:lnTo>
                    <a:pt x="925" y="706"/>
                  </a:lnTo>
                  <a:lnTo>
                    <a:pt x="933" y="727"/>
                  </a:lnTo>
                  <a:lnTo>
                    <a:pt x="933" y="740"/>
                  </a:lnTo>
                  <a:lnTo>
                    <a:pt x="933" y="754"/>
                  </a:lnTo>
                  <a:lnTo>
                    <a:pt x="933" y="767"/>
                  </a:lnTo>
                  <a:lnTo>
                    <a:pt x="933" y="781"/>
                  </a:lnTo>
                  <a:lnTo>
                    <a:pt x="933" y="794"/>
                  </a:lnTo>
                  <a:lnTo>
                    <a:pt x="933" y="808"/>
                  </a:lnTo>
                  <a:lnTo>
                    <a:pt x="933" y="822"/>
                  </a:lnTo>
                  <a:lnTo>
                    <a:pt x="933" y="835"/>
                  </a:lnTo>
                  <a:lnTo>
                    <a:pt x="925" y="849"/>
                  </a:lnTo>
                  <a:lnTo>
                    <a:pt x="925" y="862"/>
                  </a:lnTo>
                  <a:lnTo>
                    <a:pt x="925" y="876"/>
                  </a:lnTo>
                  <a:lnTo>
                    <a:pt x="925" y="889"/>
                  </a:lnTo>
                  <a:lnTo>
                    <a:pt x="917" y="903"/>
                  </a:lnTo>
                  <a:lnTo>
                    <a:pt x="917" y="917"/>
                  </a:lnTo>
                  <a:lnTo>
                    <a:pt x="917" y="930"/>
                  </a:lnTo>
                  <a:lnTo>
                    <a:pt x="909" y="944"/>
                  </a:lnTo>
                  <a:lnTo>
                    <a:pt x="909" y="957"/>
                  </a:lnTo>
                  <a:lnTo>
                    <a:pt x="901" y="971"/>
                  </a:lnTo>
                  <a:lnTo>
                    <a:pt x="901" y="984"/>
                  </a:lnTo>
                  <a:lnTo>
                    <a:pt x="893" y="998"/>
                  </a:lnTo>
                  <a:lnTo>
                    <a:pt x="893" y="1012"/>
                  </a:lnTo>
                  <a:lnTo>
                    <a:pt x="885" y="1025"/>
                  </a:lnTo>
                  <a:lnTo>
                    <a:pt x="877" y="1039"/>
                  </a:lnTo>
                  <a:lnTo>
                    <a:pt x="877" y="1052"/>
                  </a:lnTo>
                  <a:lnTo>
                    <a:pt x="869" y="1066"/>
                  </a:lnTo>
                  <a:lnTo>
                    <a:pt x="862" y="1079"/>
                  </a:lnTo>
                  <a:lnTo>
                    <a:pt x="854" y="1093"/>
                  </a:lnTo>
                  <a:lnTo>
                    <a:pt x="854" y="1107"/>
                  </a:lnTo>
                  <a:lnTo>
                    <a:pt x="846" y="1120"/>
                  </a:lnTo>
                  <a:lnTo>
                    <a:pt x="838" y="1134"/>
                  </a:lnTo>
                  <a:lnTo>
                    <a:pt x="830" y="1140"/>
                  </a:lnTo>
                  <a:lnTo>
                    <a:pt x="822" y="1154"/>
                  </a:lnTo>
                  <a:lnTo>
                    <a:pt x="814" y="1168"/>
                  </a:lnTo>
                  <a:lnTo>
                    <a:pt x="806" y="1181"/>
                  </a:lnTo>
                  <a:lnTo>
                    <a:pt x="798" y="1195"/>
                  </a:lnTo>
                  <a:lnTo>
                    <a:pt x="790" y="1202"/>
                  </a:lnTo>
                  <a:lnTo>
                    <a:pt x="782" y="1215"/>
                  </a:lnTo>
                  <a:lnTo>
                    <a:pt x="775" y="1229"/>
                  </a:lnTo>
                  <a:lnTo>
                    <a:pt x="759" y="1242"/>
                  </a:lnTo>
                  <a:lnTo>
                    <a:pt x="751" y="1249"/>
                  </a:lnTo>
                  <a:lnTo>
                    <a:pt x="743" y="1263"/>
                  </a:lnTo>
                  <a:lnTo>
                    <a:pt x="735" y="1276"/>
                  </a:lnTo>
                  <a:lnTo>
                    <a:pt x="719" y="1283"/>
                  </a:lnTo>
                  <a:lnTo>
                    <a:pt x="711" y="1297"/>
                  </a:lnTo>
                  <a:lnTo>
                    <a:pt x="703" y="1303"/>
                  </a:lnTo>
                  <a:lnTo>
                    <a:pt x="688" y="1317"/>
                  </a:lnTo>
                  <a:lnTo>
                    <a:pt x="680" y="1324"/>
                  </a:lnTo>
                  <a:lnTo>
                    <a:pt x="672" y="1337"/>
                  </a:lnTo>
                  <a:lnTo>
                    <a:pt x="656" y="1344"/>
                  </a:lnTo>
                  <a:lnTo>
                    <a:pt x="648" y="1358"/>
                  </a:lnTo>
                  <a:lnTo>
                    <a:pt x="632" y="1364"/>
                  </a:lnTo>
                  <a:lnTo>
                    <a:pt x="624" y="1378"/>
                  </a:lnTo>
                  <a:lnTo>
                    <a:pt x="609" y="1385"/>
                  </a:lnTo>
                  <a:lnTo>
                    <a:pt x="601" y="1392"/>
                  </a:lnTo>
                  <a:lnTo>
                    <a:pt x="585" y="1405"/>
                  </a:lnTo>
                  <a:lnTo>
                    <a:pt x="569" y="1412"/>
                  </a:lnTo>
                  <a:lnTo>
                    <a:pt x="561" y="1419"/>
                  </a:lnTo>
                  <a:lnTo>
                    <a:pt x="545" y="1425"/>
                  </a:lnTo>
                  <a:lnTo>
                    <a:pt x="529" y="1439"/>
                  </a:lnTo>
                  <a:lnTo>
                    <a:pt x="522" y="1446"/>
                  </a:lnTo>
                  <a:lnTo>
                    <a:pt x="506" y="1453"/>
                  </a:lnTo>
                  <a:lnTo>
                    <a:pt x="490" y="1459"/>
                  </a:lnTo>
                  <a:lnTo>
                    <a:pt x="474" y="1466"/>
                  </a:lnTo>
                  <a:lnTo>
                    <a:pt x="466" y="1473"/>
                  </a:lnTo>
                  <a:lnTo>
                    <a:pt x="450" y="1480"/>
                  </a:lnTo>
                  <a:lnTo>
                    <a:pt x="435" y="1487"/>
                  </a:lnTo>
                  <a:lnTo>
                    <a:pt x="419" y="1493"/>
                  </a:lnTo>
                  <a:lnTo>
                    <a:pt x="403" y="1500"/>
                  </a:lnTo>
                  <a:lnTo>
                    <a:pt x="395" y="1507"/>
                  </a:lnTo>
                  <a:lnTo>
                    <a:pt x="379" y="1514"/>
                  </a:lnTo>
                  <a:lnTo>
                    <a:pt x="363" y="1520"/>
                  </a:lnTo>
                  <a:lnTo>
                    <a:pt x="348" y="1520"/>
                  </a:lnTo>
                  <a:lnTo>
                    <a:pt x="332" y="1527"/>
                  </a:lnTo>
                  <a:lnTo>
                    <a:pt x="316" y="1534"/>
                  </a:lnTo>
                  <a:lnTo>
                    <a:pt x="300" y="1541"/>
                  </a:lnTo>
                  <a:lnTo>
                    <a:pt x="284" y="1541"/>
                  </a:lnTo>
                  <a:lnTo>
                    <a:pt x="269" y="1548"/>
                  </a:lnTo>
                  <a:lnTo>
                    <a:pt x="253" y="1548"/>
                  </a:lnTo>
                  <a:lnTo>
                    <a:pt x="237" y="1554"/>
                  </a:lnTo>
                  <a:lnTo>
                    <a:pt x="221" y="1561"/>
                  </a:lnTo>
                  <a:lnTo>
                    <a:pt x="205" y="1561"/>
                  </a:lnTo>
                  <a:lnTo>
                    <a:pt x="189" y="1561"/>
                  </a:lnTo>
                  <a:lnTo>
                    <a:pt x="174" y="1568"/>
                  </a:lnTo>
                  <a:lnTo>
                    <a:pt x="158" y="1568"/>
                  </a:lnTo>
                  <a:lnTo>
                    <a:pt x="142" y="1575"/>
                  </a:lnTo>
                  <a:lnTo>
                    <a:pt x="126" y="1575"/>
                  </a:lnTo>
                  <a:lnTo>
                    <a:pt x="110" y="1575"/>
                  </a:lnTo>
                  <a:lnTo>
                    <a:pt x="95" y="1575"/>
                  </a:lnTo>
                  <a:lnTo>
                    <a:pt x="79" y="1582"/>
                  </a:lnTo>
                  <a:lnTo>
                    <a:pt x="63" y="1582"/>
                  </a:lnTo>
                  <a:lnTo>
                    <a:pt x="47" y="1582"/>
                  </a:lnTo>
                  <a:lnTo>
                    <a:pt x="31" y="1582"/>
                  </a:lnTo>
                  <a:lnTo>
                    <a:pt x="15" y="1582"/>
                  </a:lnTo>
                  <a:lnTo>
                    <a:pt x="0" y="1582"/>
                  </a:lnTo>
                  <a:lnTo>
                    <a:pt x="0" y="78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4190" name="Freeform 14"/>
            <p:cNvSpPr>
              <a:spLocks/>
            </p:cNvSpPr>
            <p:nvPr/>
          </p:nvSpPr>
          <p:spPr bwMode="auto">
            <a:xfrm>
              <a:off x="2816" y="1880"/>
              <a:ext cx="406" cy="1059"/>
            </a:xfrm>
            <a:custGeom>
              <a:avLst/>
              <a:gdLst/>
              <a:ahLst/>
              <a:cxnLst>
                <a:cxn ang="0">
                  <a:pos x="324" y="27"/>
                </a:cxn>
                <a:cxn ang="0">
                  <a:pos x="308" y="27"/>
                </a:cxn>
                <a:cxn ang="0">
                  <a:pos x="292" y="21"/>
                </a:cxn>
                <a:cxn ang="0">
                  <a:pos x="277" y="21"/>
                </a:cxn>
                <a:cxn ang="0">
                  <a:pos x="261" y="14"/>
                </a:cxn>
                <a:cxn ang="0">
                  <a:pos x="245" y="14"/>
                </a:cxn>
                <a:cxn ang="0">
                  <a:pos x="229" y="14"/>
                </a:cxn>
                <a:cxn ang="0">
                  <a:pos x="213" y="7"/>
                </a:cxn>
                <a:cxn ang="0">
                  <a:pos x="198" y="7"/>
                </a:cxn>
                <a:cxn ang="0">
                  <a:pos x="182" y="7"/>
                </a:cxn>
                <a:cxn ang="0">
                  <a:pos x="166" y="7"/>
                </a:cxn>
                <a:cxn ang="0">
                  <a:pos x="150" y="7"/>
                </a:cxn>
                <a:cxn ang="0">
                  <a:pos x="134" y="7"/>
                </a:cxn>
                <a:cxn ang="0">
                  <a:pos x="118" y="7"/>
                </a:cxn>
                <a:cxn ang="0">
                  <a:pos x="103" y="0"/>
                </a:cxn>
                <a:cxn ang="0">
                  <a:pos x="79" y="7"/>
                </a:cxn>
                <a:cxn ang="0">
                  <a:pos x="63" y="7"/>
                </a:cxn>
                <a:cxn ang="0">
                  <a:pos x="47" y="7"/>
                </a:cxn>
                <a:cxn ang="0">
                  <a:pos x="32" y="7"/>
                </a:cxn>
                <a:cxn ang="0">
                  <a:pos x="16" y="7"/>
                </a:cxn>
                <a:cxn ang="0">
                  <a:pos x="0" y="7"/>
                </a:cxn>
                <a:cxn ang="0">
                  <a:pos x="103" y="808"/>
                </a:cxn>
                <a:cxn ang="0">
                  <a:pos x="324" y="27"/>
                </a:cxn>
              </a:cxnLst>
              <a:rect l="0" t="0" r="r" b="b"/>
              <a:pathLst>
                <a:path w="324" h="808">
                  <a:moveTo>
                    <a:pt x="324" y="27"/>
                  </a:moveTo>
                  <a:lnTo>
                    <a:pt x="308" y="27"/>
                  </a:lnTo>
                  <a:lnTo>
                    <a:pt x="292" y="21"/>
                  </a:lnTo>
                  <a:lnTo>
                    <a:pt x="277" y="21"/>
                  </a:lnTo>
                  <a:lnTo>
                    <a:pt x="261" y="14"/>
                  </a:lnTo>
                  <a:lnTo>
                    <a:pt x="245" y="14"/>
                  </a:lnTo>
                  <a:lnTo>
                    <a:pt x="229" y="14"/>
                  </a:lnTo>
                  <a:lnTo>
                    <a:pt x="213" y="7"/>
                  </a:lnTo>
                  <a:lnTo>
                    <a:pt x="198" y="7"/>
                  </a:lnTo>
                  <a:lnTo>
                    <a:pt x="182" y="7"/>
                  </a:lnTo>
                  <a:lnTo>
                    <a:pt x="166" y="7"/>
                  </a:lnTo>
                  <a:lnTo>
                    <a:pt x="150" y="7"/>
                  </a:lnTo>
                  <a:lnTo>
                    <a:pt x="134" y="7"/>
                  </a:lnTo>
                  <a:lnTo>
                    <a:pt x="118" y="7"/>
                  </a:lnTo>
                  <a:lnTo>
                    <a:pt x="103" y="0"/>
                  </a:lnTo>
                  <a:lnTo>
                    <a:pt x="79" y="7"/>
                  </a:lnTo>
                  <a:lnTo>
                    <a:pt x="63" y="7"/>
                  </a:lnTo>
                  <a:lnTo>
                    <a:pt x="47" y="7"/>
                  </a:lnTo>
                  <a:lnTo>
                    <a:pt x="32" y="7"/>
                  </a:lnTo>
                  <a:lnTo>
                    <a:pt x="16" y="7"/>
                  </a:lnTo>
                  <a:lnTo>
                    <a:pt x="0" y="7"/>
                  </a:lnTo>
                  <a:lnTo>
                    <a:pt x="103" y="808"/>
                  </a:lnTo>
                  <a:lnTo>
                    <a:pt x="324" y="27"/>
                  </a:lnTo>
                  <a:close/>
                </a:path>
              </a:pathLst>
            </a:custGeom>
            <a:gradFill rotWithShape="0">
              <a:gsLst>
                <a:gs pos="0">
                  <a:srgbClr val="4D4D4D"/>
                </a:gs>
                <a:gs pos="100000">
                  <a:srgbClr val="4D4D4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B7B7D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4191" name="Freeform 15"/>
            <p:cNvSpPr>
              <a:spLocks/>
            </p:cNvSpPr>
            <p:nvPr/>
          </p:nvSpPr>
          <p:spPr bwMode="auto">
            <a:xfrm>
              <a:off x="2816" y="1880"/>
              <a:ext cx="406" cy="1059"/>
            </a:xfrm>
            <a:custGeom>
              <a:avLst/>
              <a:gdLst/>
              <a:ahLst/>
              <a:cxnLst>
                <a:cxn ang="0">
                  <a:pos x="103" y="808"/>
                </a:cxn>
                <a:cxn ang="0">
                  <a:pos x="0" y="7"/>
                </a:cxn>
                <a:cxn ang="0">
                  <a:pos x="16" y="7"/>
                </a:cxn>
                <a:cxn ang="0">
                  <a:pos x="32" y="7"/>
                </a:cxn>
                <a:cxn ang="0">
                  <a:pos x="47" y="7"/>
                </a:cxn>
                <a:cxn ang="0">
                  <a:pos x="63" y="7"/>
                </a:cxn>
                <a:cxn ang="0">
                  <a:pos x="79" y="7"/>
                </a:cxn>
                <a:cxn ang="0">
                  <a:pos x="103" y="0"/>
                </a:cxn>
                <a:cxn ang="0">
                  <a:pos x="118" y="7"/>
                </a:cxn>
                <a:cxn ang="0">
                  <a:pos x="134" y="7"/>
                </a:cxn>
                <a:cxn ang="0">
                  <a:pos x="150" y="7"/>
                </a:cxn>
                <a:cxn ang="0">
                  <a:pos x="166" y="7"/>
                </a:cxn>
                <a:cxn ang="0">
                  <a:pos x="182" y="7"/>
                </a:cxn>
                <a:cxn ang="0">
                  <a:pos x="198" y="7"/>
                </a:cxn>
                <a:cxn ang="0">
                  <a:pos x="213" y="7"/>
                </a:cxn>
                <a:cxn ang="0">
                  <a:pos x="229" y="14"/>
                </a:cxn>
                <a:cxn ang="0">
                  <a:pos x="245" y="14"/>
                </a:cxn>
                <a:cxn ang="0">
                  <a:pos x="261" y="14"/>
                </a:cxn>
                <a:cxn ang="0">
                  <a:pos x="277" y="21"/>
                </a:cxn>
                <a:cxn ang="0">
                  <a:pos x="292" y="21"/>
                </a:cxn>
                <a:cxn ang="0">
                  <a:pos x="308" y="27"/>
                </a:cxn>
                <a:cxn ang="0">
                  <a:pos x="324" y="27"/>
                </a:cxn>
                <a:cxn ang="0">
                  <a:pos x="103" y="808"/>
                </a:cxn>
              </a:cxnLst>
              <a:rect l="0" t="0" r="r" b="b"/>
              <a:pathLst>
                <a:path w="324" h="808">
                  <a:moveTo>
                    <a:pt x="103" y="808"/>
                  </a:moveTo>
                  <a:lnTo>
                    <a:pt x="0" y="7"/>
                  </a:lnTo>
                  <a:lnTo>
                    <a:pt x="16" y="7"/>
                  </a:lnTo>
                  <a:lnTo>
                    <a:pt x="32" y="7"/>
                  </a:lnTo>
                  <a:lnTo>
                    <a:pt x="47" y="7"/>
                  </a:lnTo>
                  <a:lnTo>
                    <a:pt x="63" y="7"/>
                  </a:lnTo>
                  <a:lnTo>
                    <a:pt x="79" y="7"/>
                  </a:lnTo>
                  <a:lnTo>
                    <a:pt x="103" y="0"/>
                  </a:lnTo>
                  <a:lnTo>
                    <a:pt x="118" y="7"/>
                  </a:lnTo>
                  <a:lnTo>
                    <a:pt x="134" y="7"/>
                  </a:lnTo>
                  <a:lnTo>
                    <a:pt x="150" y="7"/>
                  </a:lnTo>
                  <a:lnTo>
                    <a:pt x="166" y="7"/>
                  </a:lnTo>
                  <a:lnTo>
                    <a:pt x="182" y="7"/>
                  </a:lnTo>
                  <a:lnTo>
                    <a:pt x="198" y="7"/>
                  </a:lnTo>
                  <a:lnTo>
                    <a:pt x="213" y="7"/>
                  </a:lnTo>
                  <a:lnTo>
                    <a:pt x="229" y="14"/>
                  </a:lnTo>
                  <a:lnTo>
                    <a:pt x="245" y="14"/>
                  </a:lnTo>
                  <a:lnTo>
                    <a:pt x="261" y="14"/>
                  </a:lnTo>
                  <a:lnTo>
                    <a:pt x="277" y="21"/>
                  </a:lnTo>
                  <a:lnTo>
                    <a:pt x="292" y="21"/>
                  </a:lnTo>
                  <a:lnTo>
                    <a:pt x="308" y="27"/>
                  </a:lnTo>
                  <a:lnTo>
                    <a:pt x="324" y="27"/>
                  </a:lnTo>
                  <a:lnTo>
                    <a:pt x="103" y="80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4192" name="Freeform 16"/>
            <p:cNvSpPr>
              <a:spLocks/>
            </p:cNvSpPr>
            <p:nvPr/>
          </p:nvSpPr>
          <p:spPr bwMode="auto">
            <a:xfrm>
              <a:off x="2340" y="1890"/>
              <a:ext cx="605" cy="1049"/>
            </a:xfrm>
            <a:custGeom>
              <a:avLst/>
              <a:gdLst/>
              <a:ahLst/>
              <a:cxnLst>
                <a:cxn ang="0">
                  <a:pos x="483" y="801"/>
                </a:cxn>
                <a:cxn ang="0">
                  <a:pos x="0" y="109"/>
                </a:cxn>
                <a:cxn ang="0">
                  <a:pos x="8" y="102"/>
                </a:cxn>
                <a:cxn ang="0">
                  <a:pos x="24" y="95"/>
                </a:cxn>
                <a:cxn ang="0">
                  <a:pos x="40" y="88"/>
                </a:cxn>
                <a:cxn ang="0">
                  <a:pos x="56" y="81"/>
                </a:cxn>
                <a:cxn ang="0">
                  <a:pos x="72" y="75"/>
                </a:cxn>
                <a:cxn ang="0">
                  <a:pos x="79" y="75"/>
                </a:cxn>
                <a:cxn ang="0">
                  <a:pos x="95" y="68"/>
                </a:cxn>
                <a:cxn ang="0">
                  <a:pos x="111" y="61"/>
                </a:cxn>
                <a:cxn ang="0">
                  <a:pos x="127" y="54"/>
                </a:cxn>
                <a:cxn ang="0">
                  <a:pos x="143" y="48"/>
                </a:cxn>
                <a:cxn ang="0">
                  <a:pos x="158" y="48"/>
                </a:cxn>
                <a:cxn ang="0">
                  <a:pos x="174" y="41"/>
                </a:cxn>
                <a:cxn ang="0">
                  <a:pos x="190" y="34"/>
                </a:cxn>
                <a:cxn ang="0">
                  <a:pos x="206" y="34"/>
                </a:cxn>
                <a:cxn ang="0">
                  <a:pos x="222" y="27"/>
                </a:cxn>
                <a:cxn ang="0">
                  <a:pos x="238" y="27"/>
                </a:cxn>
                <a:cxn ang="0">
                  <a:pos x="253" y="20"/>
                </a:cxn>
                <a:cxn ang="0">
                  <a:pos x="269" y="20"/>
                </a:cxn>
                <a:cxn ang="0">
                  <a:pos x="285" y="14"/>
                </a:cxn>
                <a:cxn ang="0">
                  <a:pos x="301" y="14"/>
                </a:cxn>
                <a:cxn ang="0">
                  <a:pos x="317" y="7"/>
                </a:cxn>
                <a:cxn ang="0">
                  <a:pos x="332" y="7"/>
                </a:cxn>
                <a:cxn ang="0">
                  <a:pos x="348" y="7"/>
                </a:cxn>
                <a:cxn ang="0">
                  <a:pos x="364" y="0"/>
                </a:cxn>
                <a:cxn ang="0">
                  <a:pos x="380" y="0"/>
                </a:cxn>
                <a:cxn ang="0">
                  <a:pos x="483" y="801"/>
                </a:cxn>
              </a:cxnLst>
              <a:rect l="0" t="0" r="r" b="b"/>
              <a:pathLst>
                <a:path w="483" h="801">
                  <a:moveTo>
                    <a:pt x="483" y="801"/>
                  </a:moveTo>
                  <a:lnTo>
                    <a:pt x="0" y="109"/>
                  </a:lnTo>
                  <a:lnTo>
                    <a:pt x="8" y="102"/>
                  </a:lnTo>
                  <a:lnTo>
                    <a:pt x="24" y="95"/>
                  </a:lnTo>
                  <a:lnTo>
                    <a:pt x="40" y="88"/>
                  </a:lnTo>
                  <a:lnTo>
                    <a:pt x="56" y="81"/>
                  </a:lnTo>
                  <a:lnTo>
                    <a:pt x="72" y="75"/>
                  </a:lnTo>
                  <a:lnTo>
                    <a:pt x="79" y="75"/>
                  </a:lnTo>
                  <a:lnTo>
                    <a:pt x="95" y="68"/>
                  </a:lnTo>
                  <a:lnTo>
                    <a:pt x="111" y="61"/>
                  </a:lnTo>
                  <a:lnTo>
                    <a:pt x="127" y="54"/>
                  </a:lnTo>
                  <a:lnTo>
                    <a:pt x="143" y="48"/>
                  </a:lnTo>
                  <a:lnTo>
                    <a:pt x="158" y="48"/>
                  </a:lnTo>
                  <a:lnTo>
                    <a:pt x="174" y="41"/>
                  </a:lnTo>
                  <a:lnTo>
                    <a:pt x="190" y="34"/>
                  </a:lnTo>
                  <a:lnTo>
                    <a:pt x="206" y="34"/>
                  </a:lnTo>
                  <a:lnTo>
                    <a:pt x="222" y="27"/>
                  </a:lnTo>
                  <a:lnTo>
                    <a:pt x="238" y="27"/>
                  </a:lnTo>
                  <a:lnTo>
                    <a:pt x="253" y="20"/>
                  </a:lnTo>
                  <a:lnTo>
                    <a:pt x="269" y="20"/>
                  </a:lnTo>
                  <a:lnTo>
                    <a:pt x="285" y="14"/>
                  </a:lnTo>
                  <a:lnTo>
                    <a:pt x="301" y="14"/>
                  </a:lnTo>
                  <a:lnTo>
                    <a:pt x="317" y="7"/>
                  </a:lnTo>
                  <a:lnTo>
                    <a:pt x="332" y="7"/>
                  </a:lnTo>
                  <a:lnTo>
                    <a:pt x="348" y="7"/>
                  </a:lnTo>
                  <a:lnTo>
                    <a:pt x="364" y="0"/>
                  </a:lnTo>
                  <a:lnTo>
                    <a:pt x="380" y="0"/>
                  </a:lnTo>
                  <a:lnTo>
                    <a:pt x="483" y="801"/>
                  </a:ln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9B9BC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4193" name="Freeform 17"/>
            <p:cNvSpPr>
              <a:spLocks/>
            </p:cNvSpPr>
            <p:nvPr/>
          </p:nvSpPr>
          <p:spPr bwMode="auto">
            <a:xfrm>
              <a:off x="2340" y="1890"/>
              <a:ext cx="605" cy="1049"/>
            </a:xfrm>
            <a:custGeom>
              <a:avLst/>
              <a:gdLst/>
              <a:ahLst/>
              <a:cxnLst>
                <a:cxn ang="0">
                  <a:pos x="483" y="801"/>
                </a:cxn>
                <a:cxn ang="0">
                  <a:pos x="0" y="109"/>
                </a:cxn>
                <a:cxn ang="0">
                  <a:pos x="8" y="102"/>
                </a:cxn>
                <a:cxn ang="0">
                  <a:pos x="24" y="95"/>
                </a:cxn>
                <a:cxn ang="0">
                  <a:pos x="40" y="88"/>
                </a:cxn>
                <a:cxn ang="0">
                  <a:pos x="56" y="81"/>
                </a:cxn>
                <a:cxn ang="0">
                  <a:pos x="72" y="75"/>
                </a:cxn>
                <a:cxn ang="0">
                  <a:pos x="79" y="75"/>
                </a:cxn>
                <a:cxn ang="0">
                  <a:pos x="95" y="68"/>
                </a:cxn>
                <a:cxn ang="0">
                  <a:pos x="111" y="61"/>
                </a:cxn>
                <a:cxn ang="0">
                  <a:pos x="127" y="54"/>
                </a:cxn>
                <a:cxn ang="0">
                  <a:pos x="143" y="48"/>
                </a:cxn>
                <a:cxn ang="0">
                  <a:pos x="158" y="48"/>
                </a:cxn>
                <a:cxn ang="0">
                  <a:pos x="174" y="41"/>
                </a:cxn>
                <a:cxn ang="0">
                  <a:pos x="190" y="34"/>
                </a:cxn>
                <a:cxn ang="0">
                  <a:pos x="206" y="34"/>
                </a:cxn>
                <a:cxn ang="0">
                  <a:pos x="222" y="27"/>
                </a:cxn>
                <a:cxn ang="0">
                  <a:pos x="238" y="27"/>
                </a:cxn>
                <a:cxn ang="0">
                  <a:pos x="253" y="20"/>
                </a:cxn>
                <a:cxn ang="0">
                  <a:pos x="269" y="20"/>
                </a:cxn>
                <a:cxn ang="0">
                  <a:pos x="285" y="14"/>
                </a:cxn>
                <a:cxn ang="0">
                  <a:pos x="301" y="14"/>
                </a:cxn>
                <a:cxn ang="0">
                  <a:pos x="317" y="7"/>
                </a:cxn>
                <a:cxn ang="0">
                  <a:pos x="332" y="7"/>
                </a:cxn>
                <a:cxn ang="0">
                  <a:pos x="348" y="7"/>
                </a:cxn>
                <a:cxn ang="0">
                  <a:pos x="364" y="0"/>
                </a:cxn>
                <a:cxn ang="0">
                  <a:pos x="380" y="0"/>
                </a:cxn>
                <a:cxn ang="0">
                  <a:pos x="483" y="801"/>
                </a:cxn>
              </a:cxnLst>
              <a:rect l="0" t="0" r="r" b="b"/>
              <a:pathLst>
                <a:path w="483" h="801">
                  <a:moveTo>
                    <a:pt x="483" y="801"/>
                  </a:moveTo>
                  <a:lnTo>
                    <a:pt x="0" y="109"/>
                  </a:lnTo>
                  <a:lnTo>
                    <a:pt x="8" y="102"/>
                  </a:lnTo>
                  <a:lnTo>
                    <a:pt x="24" y="95"/>
                  </a:lnTo>
                  <a:lnTo>
                    <a:pt x="40" y="88"/>
                  </a:lnTo>
                  <a:lnTo>
                    <a:pt x="56" y="81"/>
                  </a:lnTo>
                  <a:lnTo>
                    <a:pt x="72" y="75"/>
                  </a:lnTo>
                  <a:lnTo>
                    <a:pt x="79" y="75"/>
                  </a:lnTo>
                  <a:lnTo>
                    <a:pt x="95" y="68"/>
                  </a:lnTo>
                  <a:lnTo>
                    <a:pt x="111" y="61"/>
                  </a:lnTo>
                  <a:lnTo>
                    <a:pt x="127" y="54"/>
                  </a:lnTo>
                  <a:lnTo>
                    <a:pt x="143" y="48"/>
                  </a:lnTo>
                  <a:lnTo>
                    <a:pt x="158" y="48"/>
                  </a:lnTo>
                  <a:lnTo>
                    <a:pt x="174" y="41"/>
                  </a:lnTo>
                  <a:lnTo>
                    <a:pt x="190" y="34"/>
                  </a:lnTo>
                  <a:lnTo>
                    <a:pt x="206" y="34"/>
                  </a:lnTo>
                  <a:lnTo>
                    <a:pt x="222" y="27"/>
                  </a:lnTo>
                  <a:lnTo>
                    <a:pt x="238" y="27"/>
                  </a:lnTo>
                  <a:lnTo>
                    <a:pt x="253" y="20"/>
                  </a:lnTo>
                  <a:lnTo>
                    <a:pt x="269" y="20"/>
                  </a:lnTo>
                  <a:lnTo>
                    <a:pt x="285" y="14"/>
                  </a:lnTo>
                  <a:lnTo>
                    <a:pt x="301" y="14"/>
                  </a:lnTo>
                  <a:lnTo>
                    <a:pt x="317" y="7"/>
                  </a:lnTo>
                  <a:lnTo>
                    <a:pt x="332" y="7"/>
                  </a:lnTo>
                  <a:lnTo>
                    <a:pt x="348" y="7"/>
                  </a:lnTo>
                  <a:lnTo>
                    <a:pt x="364" y="0"/>
                  </a:lnTo>
                  <a:lnTo>
                    <a:pt x="380" y="0"/>
                  </a:lnTo>
                  <a:lnTo>
                    <a:pt x="483" y="80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4194" name="Freeform 18"/>
            <p:cNvSpPr>
              <a:spLocks/>
            </p:cNvSpPr>
            <p:nvPr/>
          </p:nvSpPr>
          <p:spPr bwMode="auto">
            <a:xfrm>
              <a:off x="1954" y="2032"/>
              <a:ext cx="991" cy="907"/>
            </a:xfrm>
            <a:custGeom>
              <a:avLst/>
              <a:gdLst/>
              <a:ahLst/>
              <a:cxnLst>
                <a:cxn ang="0">
                  <a:pos x="791" y="692"/>
                </a:cxn>
                <a:cxn ang="0">
                  <a:pos x="0" y="251"/>
                </a:cxn>
                <a:cxn ang="0">
                  <a:pos x="8" y="244"/>
                </a:cxn>
                <a:cxn ang="0">
                  <a:pos x="24" y="230"/>
                </a:cxn>
                <a:cxn ang="0">
                  <a:pos x="32" y="217"/>
                </a:cxn>
                <a:cxn ang="0">
                  <a:pos x="40" y="210"/>
                </a:cxn>
                <a:cxn ang="0">
                  <a:pos x="47" y="196"/>
                </a:cxn>
                <a:cxn ang="0">
                  <a:pos x="63" y="183"/>
                </a:cxn>
                <a:cxn ang="0">
                  <a:pos x="71" y="176"/>
                </a:cxn>
                <a:cxn ang="0">
                  <a:pos x="79" y="162"/>
                </a:cxn>
                <a:cxn ang="0">
                  <a:pos x="95" y="156"/>
                </a:cxn>
                <a:cxn ang="0">
                  <a:pos x="103" y="142"/>
                </a:cxn>
                <a:cxn ang="0">
                  <a:pos x="111" y="135"/>
                </a:cxn>
                <a:cxn ang="0">
                  <a:pos x="126" y="122"/>
                </a:cxn>
                <a:cxn ang="0">
                  <a:pos x="134" y="115"/>
                </a:cxn>
                <a:cxn ang="0">
                  <a:pos x="150" y="101"/>
                </a:cxn>
                <a:cxn ang="0">
                  <a:pos x="158" y="95"/>
                </a:cxn>
                <a:cxn ang="0">
                  <a:pos x="174" y="81"/>
                </a:cxn>
                <a:cxn ang="0">
                  <a:pos x="182" y="74"/>
                </a:cxn>
                <a:cxn ang="0">
                  <a:pos x="198" y="67"/>
                </a:cxn>
                <a:cxn ang="0">
                  <a:pos x="213" y="61"/>
                </a:cxn>
                <a:cxn ang="0">
                  <a:pos x="221" y="47"/>
                </a:cxn>
                <a:cxn ang="0">
                  <a:pos x="237" y="40"/>
                </a:cxn>
                <a:cxn ang="0">
                  <a:pos x="253" y="34"/>
                </a:cxn>
                <a:cxn ang="0">
                  <a:pos x="261" y="27"/>
                </a:cxn>
                <a:cxn ang="0">
                  <a:pos x="277" y="20"/>
                </a:cxn>
                <a:cxn ang="0">
                  <a:pos x="293" y="6"/>
                </a:cxn>
                <a:cxn ang="0">
                  <a:pos x="308" y="0"/>
                </a:cxn>
                <a:cxn ang="0">
                  <a:pos x="791" y="692"/>
                </a:cxn>
              </a:cxnLst>
              <a:rect l="0" t="0" r="r" b="b"/>
              <a:pathLst>
                <a:path w="791" h="692">
                  <a:moveTo>
                    <a:pt x="791" y="692"/>
                  </a:moveTo>
                  <a:lnTo>
                    <a:pt x="0" y="251"/>
                  </a:lnTo>
                  <a:lnTo>
                    <a:pt x="8" y="244"/>
                  </a:lnTo>
                  <a:lnTo>
                    <a:pt x="24" y="230"/>
                  </a:lnTo>
                  <a:lnTo>
                    <a:pt x="32" y="217"/>
                  </a:lnTo>
                  <a:lnTo>
                    <a:pt x="40" y="210"/>
                  </a:lnTo>
                  <a:lnTo>
                    <a:pt x="47" y="196"/>
                  </a:lnTo>
                  <a:lnTo>
                    <a:pt x="63" y="183"/>
                  </a:lnTo>
                  <a:lnTo>
                    <a:pt x="71" y="176"/>
                  </a:lnTo>
                  <a:lnTo>
                    <a:pt x="79" y="162"/>
                  </a:lnTo>
                  <a:lnTo>
                    <a:pt x="95" y="156"/>
                  </a:lnTo>
                  <a:lnTo>
                    <a:pt x="103" y="142"/>
                  </a:lnTo>
                  <a:lnTo>
                    <a:pt x="111" y="135"/>
                  </a:lnTo>
                  <a:lnTo>
                    <a:pt x="126" y="122"/>
                  </a:lnTo>
                  <a:lnTo>
                    <a:pt x="134" y="115"/>
                  </a:lnTo>
                  <a:lnTo>
                    <a:pt x="150" y="101"/>
                  </a:lnTo>
                  <a:lnTo>
                    <a:pt x="158" y="95"/>
                  </a:lnTo>
                  <a:lnTo>
                    <a:pt x="174" y="81"/>
                  </a:lnTo>
                  <a:lnTo>
                    <a:pt x="182" y="74"/>
                  </a:lnTo>
                  <a:lnTo>
                    <a:pt x="198" y="67"/>
                  </a:lnTo>
                  <a:lnTo>
                    <a:pt x="213" y="61"/>
                  </a:lnTo>
                  <a:lnTo>
                    <a:pt x="221" y="47"/>
                  </a:lnTo>
                  <a:lnTo>
                    <a:pt x="237" y="40"/>
                  </a:lnTo>
                  <a:lnTo>
                    <a:pt x="253" y="34"/>
                  </a:lnTo>
                  <a:lnTo>
                    <a:pt x="261" y="27"/>
                  </a:lnTo>
                  <a:lnTo>
                    <a:pt x="277" y="20"/>
                  </a:lnTo>
                  <a:lnTo>
                    <a:pt x="293" y="6"/>
                  </a:lnTo>
                  <a:lnTo>
                    <a:pt x="308" y="0"/>
                  </a:lnTo>
                  <a:lnTo>
                    <a:pt x="791" y="692"/>
                  </a:lnTo>
                  <a:close/>
                </a:path>
              </a:pathLst>
            </a:custGeom>
            <a:gradFill rotWithShape="1">
              <a:gsLst>
                <a:gs pos="0">
                  <a:srgbClr val="336699"/>
                </a:gs>
                <a:gs pos="100000">
                  <a:srgbClr val="33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7373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4195" name="Freeform 19"/>
            <p:cNvSpPr>
              <a:spLocks/>
            </p:cNvSpPr>
            <p:nvPr/>
          </p:nvSpPr>
          <p:spPr bwMode="auto">
            <a:xfrm>
              <a:off x="1954" y="2032"/>
              <a:ext cx="991" cy="907"/>
            </a:xfrm>
            <a:custGeom>
              <a:avLst/>
              <a:gdLst/>
              <a:ahLst/>
              <a:cxnLst>
                <a:cxn ang="0">
                  <a:pos x="791" y="692"/>
                </a:cxn>
                <a:cxn ang="0">
                  <a:pos x="0" y="251"/>
                </a:cxn>
                <a:cxn ang="0">
                  <a:pos x="8" y="244"/>
                </a:cxn>
                <a:cxn ang="0">
                  <a:pos x="24" y="230"/>
                </a:cxn>
                <a:cxn ang="0">
                  <a:pos x="32" y="217"/>
                </a:cxn>
                <a:cxn ang="0">
                  <a:pos x="40" y="210"/>
                </a:cxn>
                <a:cxn ang="0">
                  <a:pos x="47" y="196"/>
                </a:cxn>
                <a:cxn ang="0">
                  <a:pos x="63" y="183"/>
                </a:cxn>
                <a:cxn ang="0">
                  <a:pos x="71" y="176"/>
                </a:cxn>
                <a:cxn ang="0">
                  <a:pos x="79" y="162"/>
                </a:cxn>
                <a:cxn ang="0">
                  <a:pos x="95" y="156"/>
                </a:cxn>
                <a:cxn ang="0">
                  <a:pos x="103" y="142"/>
                </a:cxn>
                <a:cxn ang="0">
                  <a:pos x="111" y="135"/>
                </a:cxn>
                <a:cxn ang="0">
                  <a:pos x="126" y="122"/>
                </a:cxn>
                <a:cxn ang="0">
                  <a:pos x="134" y="115"/>
                </a:cxn>
                <a:cxn ang="0">
                  <a:pos x="150" y="101"/>
                </a:cxn>
                <a:cxn ang="0">
                  <a:pos x="158" y="95"/>
                </a:cxn>
                <a:cxn ang="0">
                  <a:pos x="174" y="81"/>
                </a:cxn>
                <a:cxn ang="0">
                  <a:pos x="182" y="74"/>
                </a:cxn>
                <a:cxn ang="0">
                  <a:pos x="198" y="67"/>
                </a:cxn>
                <a:cxn ang="0">
                  <a:pos x="213" y="61"/>
                </a:cxn>
                <a:cxn ang="0">
                  <a:pos x="221" y="47"/>
                </a:cxn>
                <a:cxn ang="0">
                  <a:pos x="237" y="40"/>
                </a:cxn>
                <a:cxn ang="0">
                  <a:pos x="253" y="34"/>
                </a:cxn>
                <a:cxn ang="0">
                  <a:pos x="261" y="27"/>
                </a:cxn>
                <a:cxn ang="0">
                  <a:pos x="277" y="20"/>
                </a:cxn>
                <a:cxn ang="0">
                  <a:pos x="293" y="6"/>
                </a:cxn>
                <a:cxn ang="0">
                  <a:pos x="308" y="0"/>
                </a:cxn>
                <a:cxn ang="0">
                  <a:pos x="791" y="692"/>
                </a:cxn>
              </a:cxnLst>
              <a:rect l="0" t="0" r="r" b="b"/>
              <a:pathLst>
                <a:path w="791" h="692">
                  <a:moveTo>
                    <a:pt x="791" y="692"/>
                  </a:moveTo>
                  <a:lnTo>
                    <a:pt x="0" y="251"/>
                  </a:lnTo>
                  <a:lnTo>
                    <a:pt x="8" y="244"/>
                  </a:lnTo>
                  <a:lnTo>
                    <a:pt x="24" y="230"/>
                  </a:lnTo>
                  <a:lnTo>
                    <a:pt x="32" y="217"/>
                  </a:lnTo>
                  <a:lnTo>
                    <a:pt x="40" y="210"/>
                  </a:lnTo>
                  <a:lnTo>
                    <a:pt x="47" y="196"/>
                  </a:lnTo>
                  <a:lnTo>
                    <a:pt x="63" y="183"/>
                  </a:lnTo>
                  <a:lnTo>
                    <a:pt x="71" y="176"/>
                  </a:lnTo>
                  <a:lnTo>
                    <a:pt x="79" y="162"/>
                  </a:lnTo>
                  <a:lnTo>
                    <a:pt x="95" y="156"/>
                  </a:lnTo>
                  <a:lnTo>
                    <a:pt x="103" y="142"/>
                  </a:lnTo>
                  <a:lnTo>
                    <a:pt x="111" y="135"/>
                  </a:lnTo>
                  <a:lnTo>
                    <a:pt x="126" y="122"/>
                  </a:lnTo>
                  <a:lnTo>
                    <a:pt x="134" y="115"/>
                  </a:lnTo>
                  <a:lnTo>
                    <a:pt x="150" y="101"/>
                  </a:lnTo>
                  <a:lnTo>
                    <a:pt x="158" y="95"/>
                  </a:lnTo>
                  <a:lnTo>
                    <a:pt x="174" y="81"/>
                  </a:lnTo>
                  <a:lnTo>
                    <a:pt x="182" y="74"/>
                  </a:lnTo>
                  <a:lnTo>
                    <a:pt x="198" y="67"/>
                  </a:lnTo>
                  <a:lnTo>
                    <a:pt x="213" y="61"/>
                  </a:lnTo>
                  <a:lnTo>
                    <a:pt x="221" y="47"/>
                  </a:lnTo>
                  <a:lnTo>
                    <a:pt x="237" y="40"/>
                  </a:lnTo>
                  <a:lnTo>
                    <a:pt x="253" y="34"/>
                  </a:lnTo>
                  <a:lnTo>
                    <a:pt x="261" y="27"/>
                  </a:lnTo>
                  <a:lnTo>
                    <a:pt x="277" y="20"/>
                  </a:lnTo>
                  <a:lnTo>
                    <a:pt x="293" y="6"/>
                  </a:lnTo>
                  <a:lnTo>
                    <a:pt x="308" y="0"/>
                  </a:lnTo>
                  <a:lnTo>
                    <a:pt x="791" y="69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4196" name="Freeform 20"/>
            <p:cNvSpPr>
              <a:spLocks/>
            </p:cNvSpPr>
            <p:nvPr/>
          </p:nvSpPr>
          <p:spPr bwMode="auto">
            <a:xfrm>
              <a:off x="1924" y="2361"/>
              <a:ext cx="1021" cy="578"/>
            </a:xfrm>
            <a:custGeom>
              <a:avLst/>
              <a:gdLst/>
              <a:ahLst/>
              <a:cxnLst>
                <a:cxn ang="0">
                  <a:pos x="815" y="441"/>
                </a:cxn>
                <a:cxn ang="0">
                  <a:pos x="0" y="40"/>
                </a:cxn>
                <a:cxn ang="0">
                  <a:pos x="8" y="27"/>
                </a:cxn>
                <a:cxn ang="0">
                  <a:pos x="16" y="13"/>
                </a:cxn>
                <a:cxn ang="0">
                  <a:pos x="24" y="0"/>
                </a:cxn>
                <a:cxn ang="0">
                  <a:pos x="815" y="441"/>
                </a:cxn>
              </a:cxnLst>
              <a:rect l="0" t="0" r="r" b="b"/>
              <a:pathLst>
                <a:path w="815" h="441">
                  <a:moveTo>
                    <a:pt x="815" y="441"/>
                  </a:moveTo>
                  <a:lnTo>
                    <a:pt x="0" y="40"/>
                  </a:lnTo>
                  <a:lnTo>
                    <a:pt x="8" y="27"/>
                  </a:lnTo>
                  <a:lnTo>
                    <a:pt x="16" y="13"/>
                  </a:lnTo>
                  <a:lnTo>
                    <a:pt x="24" y="0"/>
                  </a:lnTo>
                  <a:lnTo>
                    <a:pt x="815" y="441"/>
                  </a:lnTo>
                  <a:close/>
                </a:path>
              </a:pathLst>
            </a:custGeom>
            <a:solidFill>
              <a:schemeClr val="bg2"/>
            </a:solidFill>
            <a:ln w="12700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4197" name="Freeform 21"/>
            <p:cNvSpPr>
              <a:spLocks/>
            </p:cNvSpPr>
            <p:nvPr/>
          </p:nvSpPr>
          <p:spPr bwMode="auto">
            <a:xfrm>
              <a:off x="1924" y="2361"/>
              <a:ext cx="1021" cy="578"/>
            </a:xfrm>
            <a:custGeom>
              <a:avLst/>
              <a:gdLst/>
              <a:ahLst/>
              <a:cxnLst>
                <a:cxn ang="0">
                  <a:pos x="815" y="441"/>
                </a:cxn>
                <a:cxn ang="0">
                  <a:pos x="0" y="40"/>
                </a:cxn>
                <a:cxn ang="0">
                  <a:pos x="8" y="27"/>
                </a:cxn>
                <a:cxn ang="0">
                  <a:pos x="16" y="13"/>
                </a:cxn>
                <a:cxn ang="0">
                  <a:pos x="24" y="0"/>
                </a:cxn>
                <a:cxn ang="0">
                  <a:pos x="815" y="441"/>
                </a:cxn>
              </a:cxnLst>
              <a:rect l="0" t="0" r="r" b="b"/>
              <a:pathLst>
                <a:path w="815" h="441">
                  <a:moveTo>
                    <a:pt x="815" y="441"/>
                  </a:moveTo>
                  <a:lnTo>
                    <a:pt x="0" y="40"/>
                  </a:lnTo>
                  <a:lnTo>
                    <a:pt x="8" y="27"/>
                  </a:lnTo>
                  <a:lnTo>
                    <a:pt x="16" y="13"/>
                  </a:lnTo>
                  <a:lnTo>
                    <a:pt x="24" y="0"/>
                  </a:lnTo>
                  <a:lnTo>
                    <a:pt x="815" y="44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4198" name="Freeform 22"/>
            <p:cNvSpPr>
              <a:spLocks noEditPoints="1"/>
            </p:cNvSpPr>
            <p:nvPr/>
          </p:nvSpPr>
          <p:spPr bwMode="auto">
            <a:xfrm>
              <a:off x="854" y="1605"/>
              <a:ext cx="4171" cy="2286"/>
            </a:xfrm>
            <a:custGeom>
              <a:avLst/>
              <a:gdLst/>
              <a:ahLst/>
              <a:cxnLst>
                <a:cxn ang="0">
                  <a:pos x="736" y="902"/>
                </a:cxn>
                <a:cxn ang="0">
                  <a:pos x="736" y="902"/>
                </a:cxn>
                <a:cxn ang="0">
                  <a:pos x="0" y="902"/>
                </a:cxn>
                <a:cxn ang="0">
                  <a:pos x="831" y="1377"/>
                </a:cxn>
                <a:cxn ang="0">
                  <a:pos x="831" y="1377"/>
                </a:cxn>
                <a:cxn ang="0">
                  <a:pos x="0" y="1377"/>
                </a:cxn>
                <a:cxn ang="0">
                  <a:pos x="1265" y="1744"/>
                </a:cxn>
                <a:cxn ang="0">
                  <a:pos x="1265" y="1744"/>
                </a:cxn>
                <a:cxn ang="0">
                  <a:pos x="0" y="1744"/>
                </a:cxn>
                <a:cxn ang="0">
                  <a:pos x="2594" y="1113"/>
                </a:cxn>
                <a:cxn ang="0">
                  <a:pos x="2594" y="1113"/>
                </a:cxn>
                <a:cxn ang="0">
                  <a:pos x="3329" y="1113"/>
                </a:cxn>
                <a:cxn ang="0">
                  <a:pos x="1732" y="217"/>
                </a:cxn>
                <a:cxn ang="0">
                  <a:pos x="1732" y="217"/>
                </a:cxn>
                <a:cxn ang="0">
                  <a:pos x="3329" y="217"/>
                </a:cxn>
                <a:cxn ang="0">
                  <a:pos x="1376" y="251"/>
                </a:cxn>
                <a:cxn ang="0">
                  <a:pos x="1376" y="0"/>
                </a:cxn>
                <a:cxn ang="0">
                  <a:pos x="0" y="0"/>
                </a:cxn>
                <a:cxn ang="0">
                  <a:pos x="1012" y="441"/>
                </a:cxn>
                <a:cxn ang="0">
                  <a:pos x="1012" y="298"/>
                </a:cxn>
                <a:cxn ang="0">
                  <a:pos x="0" y="298"/>
                </a:cxn>
                <a:cxn ang="0">
                  <a:pos x="862" y="604"/>
                </a:cxn>
                <a:cxn ang="0">
                  <a:pos x="862" y="604"/>
                </a:cxn>
                <a:cxn ang="0">
                  <a:pos x="0" y="604"/>
                </a:cxn>
              </a:cxnLst>
              <a:rect l="0" t="0" r="r" b="b"/>
              <a:pathLst>
                <a:path w="3329" h="1744">
                  <a:moveTo>
                    <a:pt x="736" y="902"/>
                  </a:moveTo>
                  <a:lnTo>
                    <a:pt x="736" y="902"/>
                  </a:lnTo>
                  <a:lnTo>
                    <a:pt x="0" y="902"/>
                  </a:lnTo>
                  <a:moveTo>
                    <a:pt x="831" y="1377"/>
                  </a:moveTo>
                  <a:lnTo>
                    <a:pt x="831" y="1377"/>
                  </a:lnTo>
                  <a:lnTo>
                    <a:pt x="0" y="1377"/>
                  </a:lnTo>
                  <a:moveTo>
                    <a:pt x="1265" y="1744"/>
                  </a:moveTo>
                  <a:lnTo>
                    <a:pt x="1265" y="1744"/>
                  </a:lnTo>
                  <a:lnTo>
                    <a:pt x="0" y="1744"/>
                  </a:lnTo>
                  <a:moveTo>
                    <a:pt x="2594" y="1113"/>
                  </a:moveTo>
                  <a:lnTo>
                    <a:pt x="2594" y="1113"/>
                  </a:lnTo>
                  <a:lnTo>
                    <a:pt x="3329" y="1113"/>
                  </a:lnTo>
                  <a:moveTo>
                    <a:pt x="1732" y="217"/>
                  </a:moveTo>
                  <a:lnTo>
                    <a:pt x="1732" y="217"/>
                  </a:lnTo>
                  <a:lnTo>
                    <a:pt x="3329" y="217"/>
                  </a:lnTo>
                  <a:moveTo>
                    <a:pt x="1376" y="251"/>
                  </a:moveTo>
                  <a:lnTo>
                    <a:pt x="1376" y="0"/>
                  </a:lnTo>
                  <a:lnTo>
                    <a:pt x="0" y="0"/>
                  </a:lnTo>
                  <a:moveTo>
                    <a:pt x="1012" y="441"/>
                  </a:moveTo>
                  <a:lnTo>
                    <a:pt x="1012" y="298"/>
                  </a:lnTo>
                  <a:lnTo>
                    <a:pt x="0" y="298"/>
                  </a:lnTo>
                  <a:moveTo>
                    <a:pt x="862" y="604"/>
                  </a:moveTo>
                  <a:lnTo>
                    <a:pt x="862" y="604"/>
                  </a:lnTo>
                  <a:lnTo>
                    <a:pt x="0" y="604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34199" name="Rectangle 23"/>
            <p:cNvSpPr>
              <a:spLocks noChangeArrowheads="1"/>
            </p:cNvSpPr>
            <p:nvPr/>
          </p:nvSpPr>
          <p:spPr bwMode="auto">
            <a:xfrm>
              <a:off x="895" y="2654"/>
              <a:ext cx="204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434200" name="Rectangle 24"/>
            <p:cNvSpPr>
              <a:spLocks noChangeArrowheads="1"/>
            </p:cNvSpPr>
            <p:nvPr/>
          </p:nvSpPr>
          <p:spPr bwMode="auto">
            <a:xfrm>
              <a:off x="894" y="3275"/>
              <a:ext cx="138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</a:p>
          </p:txBody>
        </p:sp>
        <p:sp>
          <p:nvSpPr>
            <p:cNvPr id="434201" name="Rectangle 25"/>
            <p:cNvSpPr>
              <a:spLocks noChangeArrowheads="1"/>
            </p:cNvSpPr>
            <p:nvPr/>
          </p:nvSpPr>
          <p:spPr bwMode="auto">
            <a:xfrm>
              <a:off x="895" y="3756"/>
              <a:ext cx="204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14%</a:t>
              </a:r>
            </a:p>
          </p:txBody>
        </p:sp>
        <p:sp>
          <p:nvSpPr>
            <p:cNvPr id="434202" name="Rectangle 26"/>
            <p:cNvSpPr>
              <a:spLocks noChangeArrowheads="1"/>
            </p:cNvSpPr>
            <p:nvPr/>
          </p:nvSpPr>
          <p:spPr bwMode="auto">
            <a:xfrm>
              <a:off x="4836" y="2929"/>
              <a:ext cx="204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46%</a:t>
              </a:r>
            </a:p>
          </p:txBody>
        </p:sp>
        <p:sp>
          <p:nvSpPr>
            <p:cNvPr id="434203" name="Rectangle 27"/>
            <p:cNvSpPr>
              <a:spLocks noChangeArrowheads="1"/>
            </p:cNvSpPr>
            <p:nvPr/>
          </p:nvSpPr>
          <p:spPr bwMode="auto">
            <a:xfrm>
              <a:off x="4897" y="1755"/>
              <a:ext cx="138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6%</a:t>
              </a:r>
            </a:p>
          </p:txBody>
        </p:sp>
        <p:sp>
          <p:nvSpPr>
            <p:cNvPr id="434204" name="Rectangle 28"/>
            <p:cNvSpPr>
              <a:spLocks noChangeArrowheads="1"/>
            </p:cNvSpPr>
            <p:nvPr/>
          </p:nvSpPr>
          <p:spPr bwMode="auto">
            <a:xfrm>
              <a:off x="895" y="1471"/>
              <a:ext cx="137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</a:p>
          </p:txBody>
        </p:sp>
        <p:sp>
          <p:nvSpPr>
            <p:cNvPr id="434205" name="Rectangle 29"/>
            <p:cNvSpPr>
              <a:spLocks noChangeArrowheads="1"/>
            </p:cNvSpPr>
            <p:nvPr/>
          </p:nvSpPr>
          <p:spPr bwMode="auto">
            <a:xfrm>
              <a:off x="895" y="1861"/>
              <a:ext cx="137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</a:p>
          </p:txBody>
        </p:sp>
        <p:sp>
          <p:nvSpPr>
            <p:cNvPr id="434206" name="Rectangle 30"/>
            <p:cNvSpPr>
              <a:spLocks noChangeArrowheads="1"/>
            </p:cNvSpPr>
            <p:nvPr/>
          </p:nvSpPr>
          <p:spPr bwMode="auto">
            <a:xfrm>
              <a:off x="887" y="2261"/>
              <a:ext cx="152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1%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34207" name="Rectangle 31"/>
            <p:cNvSpPr>
              <a:spLocks noChangeArrowheads="1"/>
            </p:cNvSpPr>
            <p:nvPr/>
          </p:nvSpPr>
          <p:spPr bwMode="auto">
            <a:xfrm>
              <a:off x="791" y="2458"/>
              <a:ext cx="578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lectores</a:t>
              </a:r>
            </a:p>
          </p:txBody>
        </p:sp>
        <p:sp>
          <p:nvSpPr>
            <p:cNvPr id="434208" name="Rectangle 32"/>
            <p:cNvSpPr>
              <a:spLocks noChangeArrowheads="1"/>
            </p:cNvSpPr>
            <p:nvPr/>
          </p:nvSpPr>
          <p:spPr bwMode="auto">
            <a:xfrm>
              <a:off x="880" y="3081"/>
              <a:ext cx="554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Indiferente</a:t>
              </a:r>
            </a:p>
          </p:txBody>
        </p:sp>
        <p:sp>
          <p:nvSpPr>
            <p:cNvPr id="434209" name="Rectangle 33"/>
            <p:cNvSpPr>
              <a:spLocks noChangeArrowheads="1"/>
            </p:cNvSpPr>
            <p:nvPr/>
          </p:nvSpPr>
          <p:spPr bwMode="auto">
            <a:xfrm>
              <a:off x="914" y="3559"/>
              <a:ext cx="770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XXI</a:t>
              </a:r>
            </a:p>
          </p:txBody>
        </p:sp>
        <p:sp>
          <p:nvSpPr>
            <p:cNvPr id="434210" name="Rectangle 34"/>
            <p:cNvSpPr>
              <a:spLocks noChangeArrowheads="1"/>
            </p:cNvSpPr>
            <p:nvPr/>
          </p:nvSpPr>
          <p:spPr bwMode="auto">
            <a:xfrm>
              <a:off x="4647" y="2733"/>
              <a:ext cx="420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</a:p>
          </p:txBody>
        </p:sp>
        <p:sp>
          <p:nvSpPr>
            <p:cNvPr id="434211" name="Rectangle 35"/>
            <p:cNvSpPr>
              <a:spLocks noChangeArrowheads="1"/>
            </p:cNvSpPr>
            <p:nvPr/>
          </p:nvSpPr>
          <p:spPr bwMode="auto">
            <a:xfrm>
              <a:off x="4437" y="1551"/>
              <a:ext cx="641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</a:p>
          </p:txBody>
        </p:sp>
        <p:sp>
          <p:nvSpPr>
            <p:cNvPr id="434212" name="Rectangle 36"/>
            <p:cNvSpPr>
              <a:spLocks noChangeArrowheads="1"/>
            </p:cNvSpPr>
            <p:nvPr/>
          </p:nvSpPr>
          <p:spPr bwMode="auto">
            <a:xfrm>
              <a:off x="884" y="1266"/>
              <a:ext cx="132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</a:p>
          </p:txBody>
        </p:sp>
        <p:sp>
          <p:nvSpPr>
            <p:cNvPr id="434213" name="Rectangle 37"/>
            <p:cNvSpPr>
              <a:spLocks noChangeArrowheads="1"/>
            </p:cNvSpPr>
            <p:nvPr/>
          </p:nvSpPr>
          <p:spPr bwMode="auto">
            <a:xfrm>
              <a:off x="904" y="1667"/>
              <a:ext cx="516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</a:p>
          </p:txBody>
        </p:sp>
        <p:sp>
          <p:nvSpPr>
            <p:cNvPr id="434214" name="Rectangle 38"/>
            <p:cNvSpPr>
              <a:spLocks noChangeArrowheads="1"/>
            </p:cNvSpPr>
            <p:nvPr/>
          </p:nvSpPr>
          <p:spPr bwMode="auto">
            <a:xfrm>
              <a:off x="885" y="2057"/>
              <a:ext cx="164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Gia</a:t>
              </a:r>
            </a:p>
          </p:txBody>
        </p:sp>
      </p:grpSp>
      <p:sp>
        <p:nvSpPr>
          <p:cNvPr id="434215" name="Text Box 39"/>
          <p:cNvSpPr txBox="1">
            <a:spLocks noChangeArrowheads="1"/>
          </p:cNvSpPr>
          <p:nvPr/>
        </p:nvSpPr>
        <p:spPr bwMode="auto">
          <a:xfrm>
            <a:off x="842963" y="623728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34216" name="Text Box 40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pic>
        <p:nvPicPr>
          <p:cNvPr id="434217" name="Picture 4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44BDF-A982-435E-9470-DE2E657D8337}" type="slidenum">
              <a:rPr lang="en-US"/>
              <a:pPr/>
              <a:t>31</a:t>
            </a:fld>
            <a:endParaRPr lang="en-US"/>
          </a:p>
        </p:txBody>
      </p:sp>
      <p:sp>
        <p:nvSpPr>
          <p:cNvPr id="43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71513"/>
          </a:xfrm>
        </p:spPr>
        <p:txBody>
          <a:bodyPr/>
          <a:lstStyle/>
          <a:p>
            <a:pPr algn="l"/>
            <a:r>
              <a:rPr lang="es-ES" sz="2800" b="1">
                <a:latin typeface="Lucida Sans Unicode" pitchFamily="34" charset="0"/>
              </a:rPr>
              <a:t>Comparación entre Revistas</a:t>
            </a:r>
          </a:p>
        </p:txBody>
      </p:sp>
      <p:sp>
        <p:nvSpPr>
          <p:cNvPr id="432131" name="Rectangle 3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32132" name="Rectangle 4"/>
          <p:cNvSpPr>
            <a:spLocks noChangeArrowheads="1"/>
          </p:cNvSpPr>
          <p:nvPr/>
        </p:nvSpPr>
        <p:spPr bwMode="auto">
          <a:xfrm>
            <a:off x="539750" y="908050"/>
            <a:ext cx="373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Revista con Logotipo Aburrido</a:t>
            </a:r>
          </a:p>
        </p:txBody>
      </p:sp>
      <p:sp>
        <p:nvSpPr>
          <p:cNvPr id="432133" name="Freeform 5"/>
          <p:cNvSpPr>
            <a:spLocks/>
          </p:cNvSpPr>
          <p:nvPr/>
        </p:nvSpPr>
        <p:spPr bwMode="auto">
          <a:xfrm>
            <a:off x="3292475" y="2176463"/>
            <a:ext cx="1125538" cy="1579562"/>
          </a:xfrm>
          <a:custGeom>
            <a:avLst/>
            <a:gdLst/>
            <a:ahLst/>
            <a:cxnLst>
              <a:cxn ang="0">
                <a:pos x="709" y="871"/>
              </a:cxn>
              <a:cxn ang="0">
                <a:pos x="0" y="225"/>
              </a:cxn>
              <a:cxn ang="0">
                <a:pos x="9" y="217"/>
              </a:cxn>
              <a:cxn ang="0">
                <a:pos x="27" y="203"/>
              </a:cxn>
              <a:cxn ang="0">
                <a:pos x="36" y="196"/>
              </a:cxn>
              <a:cxn ang="0">
                <a:pos x="53" y="188"/>
              </a:cxn>
              <a:cxn ang="0">
                <a:pos x="71" y="181"/>
              </a:cxn>
              <a:cxn ang="0">
                <a:pos x="80" y="167"/>
              </a:cxn>
              <a:cxn ang="0">
                <a:pos x="98" y="159"/>
              </a:cxn>
              <a:cxn ang="0">
                <a:pos x="115" y="152"/>
              </a:cxn>
              <a:cxn ang="0">
                <a:pos x="133" y="145"/>
              </a:cxn>
              <a:cxn ang="0">
                <a:pos x="142" y="138"/>
              </a:cxn>
              <a:cxn ang="0">
                <a:pos x="160" y="130"/>
              </a:cxn>
              <a:cxn ang="0">
                <a:pos x="178" y="116"/>
              </a:cxn>
              <a:cxn ang="0">
                <a:pos x="195" y="108"/>
              </a:cxn>
              <a:cxn ang="0">
                <a:pos x="204" y="101"/>
              </a:cxn>
              <a:cxn ang="0">
                <a:pos x="222" y="101"/>
              </a:cxn>
              <a:cxn ang="0">
                <a:pos x="240" y="94"/>
              </a:cxn>
              <a:cxn ang="0">
                <a:pos x="257" y="87"/>
              </a:cxn>
              <a:cxn ang="0">
                <a:pos x="275" y="79"/>
              </a:cxn>
              <a:cxn ang="0">
                <a:pos x="293" y="72"/>
              </a:cxn>
              <a:cxn ang="0">
                <a:pos x="310" y="65"/>
              </a:cxn>
              <a:cxn ang="0">
                <a:pos x="328" y="58"/>
              </a:cxn>
              <a:cxn ang="0">
                <a:pos x="346" y="58"/>
              </a:cxn>
              <a:cxn ang="0">
                <a:pos x="364" y="50"/>
              </a:cxn>
              <a:cxn ang="0">
                <a:pos x="381" y="43"/>
              </a:cxn>
              <a:cxn ang="0">
                <a:pos x="399" y="43"/>
              </a:cxn>
              <a:cxn ang="0">
                <a:pos x="417" y="36"/>
              </a:cxn>
              <a:cxn ang="0">
                <a:pos x="434" y="36"/>
              </a:cxn>
              <a:cxn ang="0">
                <a:pos x="452" y="29"/>
              </a:cxn>
              <a:cxn ang="0">
                <a:pos x="470" y="29"/>
              </a:cxn>
              <a:cxn ang="0">
                <a:pos x="488" y="21"/>
              </a:cxn>
              <a:cxn ang="0">
                <a:pos x="505" y="21"/>
              </a:cxn>
              <a:cxn ang="0">
                <a:pos x="523" y="14"/>
              </a:cxn>
              <a:cxn ang="0">
                <a:pos x="541" y="14"/>
              </a:cxn>
              <a:cxn ang="0">
                <a:pos x="558" y="14"/>
              </a:cxn>
              <a:cxn ang="0">
                <a:pos x="576" y="7"/>
              </a:cxn>
              <a:cxn ang="0">
                <a:pos x="594" y="7"/>
              </a:cxn>
              <a:cxn ang="0">
                <a:pos x="612" y="7"/>
              </a:cxn>
              <a:cxn ang="0">
                <a:pos x="629" y="7"/>
              </a:cxn>
              <a:cxn ang="0">
                <a:pos x="647" y="7"/>
              </a:cxn>
              <a:cxn ang="0">
                <a:pos x="665" y="7"/>
              </a:cxn>
              <a:cxn ang="0">
                <a:pos x="682" y="7"/>
              </a:cxn>
              <a:cxn ang="0">
                <a:pos x="709" y="0"/>
              </a:cxn>
              <a:cxn ang="0">
                <a:pos x="709" y="871"/>
              </a:cxn>
            </a:cxnLst>
            <a:rect l="0" t="0" r="r" b="b"/>
            <a:pathLst>
              <a:path w="709" h="871">
                <a:moveTo>
                  <a:pt x="709" y="871"/>
                </a:moveTo>
                <a:lnTo>
                  <a:pt x="0" y="225"/>
                </a:lnTo>
                <a:lnTo>
                  <a:pt x="9" y="217"/>
                </a:lnTo>
                <a:lnTo>
                  <a:pt x="27" y="203"/>
                </a:lnTo>
                <a:lnTo>
                  <a:pt x="36" y="196"/>
                </a:lnTo>
                <a:lnTo>
                  <a:pt x="53" y="188"/>
                </a:lnTo>
                <a:lnTo>
                  <a:pt x="71" y="181"/>
                </a:lnTo>
                <a:lnTo>
                  <a:pt x="80" y="167"/>
                </a:lnTo>
                <a:lnTo>
                  <a:pt x="98" y="159"/>
                </a:lnTo>
                <a:lnTo>
                  <a:pt x="115" y="152"/>
                </a:lnTo>
                <a:lnTo>
                  <a:pt x="133" y="145"/>
                </a:lnTo>
                <a:lnTo>
                  <a:pt x="142" y="138"/>
                </a:lnTo>
                <a:lnTo>
                  <a:pt x="160" y="130"/>
                </a:lnTo>
                <a:lnTo>
                  <a:pt x="178" y="116"/>
                </a:lnTo>
                <a:lnTo>
                  <a:pt x="195" y="108"/>
                </a:lnTo>
                <a:lnTo>
                  <a:pt x="204" y="101"/>
                </a:lnTo>
                <a:lnTo>
                  <a:pt x="222" y="101"/>
                </a:lnTo>
                <a:lnTo>
                  <a:pt x="240" y="94"/>
                </a:lnTo>
                <a:lnTo>
                  <a:pt x="257" y="87"/>
                </a:lnTo>
                <a:lnTo>
                  <a:pt x="275" y="79"/>
                </a:lnTo>
                <a:lnTo>
                  <a:pt x="293" y="72"/>
                </a:lnTo>
                <a:lnTo>
                  <a:pt x="310" y="65"/>
                </a:lnTo>
                <a:lnTo>
                  <a:pt x="328" y="58"/>
                </a:lnTo>
                <a:lnTo>
                  <a:pt x="346" y="58"/>
                </a:lnTo>
                <a:lnTo>
                  <a:pt x="364" y="50"/>
                </a:lnTo>
                <a:lnTo>
                  <a:pt x="381" y="43"/>
                </a:lnTo>
                <a:lnTo>
                  <a:pt x="399" y="43"/>
                </a:lnTo>
                <a:lnTo>
                  <a:pt x="417" y="36"/>
                </a:lnTo>
                <a:lnTo>
                  <a:pt x="434" y="36"/>
                </a:lnTo>
                <a:lnTo>
                  <a:pt x="452" y="29"/>
                </a:lnTo>
                <a:lnTo>
                  <a:pt x="470" y="29"/>
                </a:lnTo>
                <a:lnTo>
                  <a:pt x="488" y="21"/>
                </a:lnTo>
                <a:lnTo>
                  <a:pt x="505" y="21"/>
                </a:lnTo>
                <a:lnTo>
                  <a:pt x="523" y="14"/>
                </a:lnTo>
                <a:lnTo>
                  <a:pt x="541" y="14"/>
                </a:lnTo>
                <a:lnTo>
                  <a:pt x="558" y="14"/>
                </a:lnTo>
                <a:lnTo>
                  <a:pt x="576" y="7"/>
                </a:lnTo>
                <a:lnTo>
                  <a:pt x="594" y="7"/>
                </a:lnTo>
                <a:lnTo>
                  <a:pt x="612" y="7"/>
                </a:lnTo>
                <a:lnTo>
                  <a:pt x="629" y="7"/>
                </a:lnTo>
                <a:lnTo>
                  <a:pt x="647" y="7"/>
                </a:lnTo>
                <a:lnTo>
                  <a:pt x="665" y="7"/>
                </a:lnTo>
                <a:lnTo>
                  <a:pt x="682" y="7"/>
                </a:lnTo>
                <a:lnTo>
                  <a:pt x="709" y="0"/>
                </a:lnTo>
                <a:lnTo>
                  <a:pt x="709" y="871"/>
                </a:lnTo>
                <a:close/>
              </a:path>
            </a:pathLst>
          </a:custGeom>
          <a:solidFill>
            <a:srgbClr val="6699FF"/>
          </a:solidFill>
          <a:ln w="14351">
            <a:solidFill>
              <a:srgbClr val="0000D2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32134" name="Freeform 6"/>
          <p:cNvSpPr>
            <a:spLocks/>
          </p:cNvSpPr>
          <p:nvPr/>
        </p:nvSpPr>
        <p:spPr bwMode="auto">
          <a:xfrm>
            <a:off x="3292475" y="2176463"/>
            <a:ext cx="1125538" cy="1579562"/>
          </a:xfrm>
          <a:custGeom>
            <a:avLst/>
            <a:gdLst/>
            <a:ahLst/>
            <a:cxnLst>
              <a:cxn ang="0">
                <a:pos x="709" y="871"/>
              </a:cxn>
              <a:cxn ang="0">
                <a:pos x="0" y="225"/>
              </a:cxn>
              <a:cxn ang="0">
                <a:pos x="9" y="217"/>
              </a:cxn>
              <a:cxn ang="0">
                <a:pos x="27" y="203"/>
              </a:cxn>
              <a:cxn ang="0">
                <a:pos x="36" y="196"/>
              </a:cxn>
              <a:cxn ang="0">
                <a:pos x="53" y="188"/>
              </a:cxn>
              <a:cxn ang="0">
                <a:pos x="71" y="181"/>
              </a:cxn>
              <a:cxn ang="0">
                <a:pos x="80" y="167"/>
              </a:cxn>
              <a:cxn ang="0">
                <a:pos x="98" y="159"/>
              </a:cxn>
              <a:cxn ang="0">
                <a:pos x="115" y="152"/>
              </a:cxn>
              <a:cxn ang="0">
                <a:pos x="133" y="145"/>
              </a:cxn>
              <a:cxn ang="0">
                <a:pos x="142" y="138"/>
              </a:cxn>
              <a:cxn ang="0">
                <a:pos x="160" y="130"/>
              </a:cxn>
              <a:cxn ang="0">
                <a:pos x="178" y="116"/>
              </a:cxn>
              <a:cxn ang="0">
                <a:pos x="195" y="108"/>
              </a:cxn>
              <a:cxn ang="0">
                <a:pos x="204" y="101"/>
              </a:cxn>
              <a:cxn ang="0">
                <a:pos x="222" y="101"/>
              </a:cxn>
              <a:cxn ang="0">
                <a:pos x="240" y="94"/>
              </a:cxn>
              <a:cxn ang="0">
                <a:pos x="257" y="87"/>
              </a:cxn>
              <a:cxn ang="0">
                <a:pos x="275" y="79"/>
              </a:cxn>
              <a:cxn ang="0">
                <a:pos x="293" y="72"/>
              </a:cxn>
              <a:cxn ang="0">
                <a:pos x="310" y="65"/>
              </a:cxn>
              <a:cxn ang="0">
                <a:pos x="328" y="58"/>
              </a:cxn>
              <a:cxn ang="0">
                <a:pos x="346" y="58"/>
              </a:cxn>
              <a:cxn ang="0">
                <a:pos x="364" y="50"/>
              </a:cxn>
              <a:cxn ang="0">
                <a:pos x="381" y="43"/>
              </a:cxn>
              <a:cxn ang="0">
                <a:pos x="399" y="43"/>
              </a:cxn>
              <a:cxn ang="0">
                <a:pos x="417" y="36"/>
              </a:cxn>
              <a:cxn ang="0">
                <a:pos x="434" y="36"/>
              </a:cxn>
              <a:cxn ang="0">
                <a:pos x="452" y="29"/>
              </a:cxn>
              <a:cxn ang="0">
                <a:pos x="470" y="29"/>
              </a:cxn>
              <a:cxn ang="0">
                <a:pos x="488" y="21"/>
              </a:cxn>
              <a:cxn ang="0">
                <a:pos x="505" y="21"/>
              </a:cxn>
              <a:cxn ang="0">
                <a:pos x="523" y="14"/>
              </a:cxn>
              <a:cxn ang="0">
                <a:pos x="541" y="14"/>
              </a:cxn>
              <a:cxn ang="0">
                <a:pos x="558" y="14"/>
              </a:cxn>
              <a:cxn ang="0">
                <a:pos x="576" y="7"/>
              </a:cxn>
              <a:cxn ang="0">
                <a:pos x="594" y="7"/>
              </a:cxn>
              <a:cxn ang="0">
                <a:pos x="612" y="7"/>
              </a:cxn>
              <a:cxn ang="0">
                <a:pos x="629" y="7"/>
              </a:cxn>
              <a:cxn ang="0">
                <a:pos x="647" y="7"/>
              </a:cxn>
              <a:cxn ang="0">
                <a:pos x="665" y="7"/>
              </a:cxn>
              <a:cxn ang="0">
                <a:pos x="682" y="7"/>
              </a:cxn>
              <a:cxn ang="0">
                <a:pos x="709" y="0"/>
              </a:cxn>
              <a:cxn ang="0">
                <a:pos x="709" y="871"/>
              </a:cxn>
            </a:cxnLst>
            <a:rect l="0" t="0" r="r" b="b"/>
            <a:pathLst>
              <a:path w="709" h="871">
                <a:moveTo>
                  <a:pt x="709" y="871"/>
                </a:moveTo>
                <a:lnTo>
                  <a:pt x="0" y="225"/>
                </a:lnTo>
                <a:lnTo>
                  <a:pt x="9" y="217"/>
                </a:lnTo>
                <a:lnTo>
                  <a:pt x="27" y="203"/>
                </a:lnTo>
                <a:lnTo>
                  <a:pt x="36" y="196"/>
                </a:lnTo>
                <a:lnTo>
                  <a:pt x="53" y="188"/>
                </a:lnTo>
                <a:lnTo>
                  <a:pt x="71" y="181"/>
                </a:lnTo>
                <a:lnTo>
                  <a:pt x="80" y="167"/>
                </a:lnTo>
                <a:lnTo>
                  <a:pt x="98" y="159"/>
                </a:lnTo>
                <a:lnTo>
                  <a:pt x="115" y="152"/>
                </a:lnTo>
                <a:lnTo>
                  <a:pt x="133" y="145"/>
                </a:lnTo>
                <a:lnTo>
                  <a:pt x="142" y="138"/>
                </a:lnTo>
                <a:lnTo>
                  <a:pt x="160" y="130"/>
                </a:lnTo>
                <a:lnTo>
                  <a:pt x="178" y="116"/>
                </a:lnTo>
                <a:lnTo>
                  <a:pt x="195" y="108"/>
                </a:lnTo>
                <a:lnTo>
                  <a:pt x="204" y="101"/>
                </a:lnTo>
                <a:lnTo>
                  <a:pt x="222" y="101"/>
                </a:lnTo>
                <a:lnTo>
                  <a:pt x="240" y="94"/>
                </a:lnTo>
                <a:lnTo>
                  <a:pt x="257" y="87"/>
                </a:lnTo>
                <a:lnTo>
                  <a:pt x="275" y="79"/>
                </a:lnTo>
                <a:lnTo>
                  <a:pt x="293" y="72"/>
                </a:lnTo>
                <a:lnTo>
                  <a:pt x="310" y="65"/>
                </a:lnTo>
                <a:lnTo>
                  <a:pt x="328" y="58"/>
                </a:lnTo>
                <a:lnTo>
                  <a:pt x="346" y="58"/>
                </a:lnTo>
                <a:lnTo>
                  <a:pt x="364" y="50"/>
                </a:lnTo>
                <a:lnTo>
                  <a:pt x="381" y="43"/>
                </a:lnTo>
                <a:lnTo>
                  <a:pt x="399" y="43"/>
                </a:lnTo>
                <a:lnTo>
                  <a:pt x="417" y="36"/>
                </a:lnTo>
                <a:lnTo>
                  <a:pt x="434" y="36"/>
                </a:lnTo>
                <a:lnTo>
                  <a:pt x="452" y="29"/>
                </a:lnTo>
                <a:lnTo>
                  <a:pt x="470" y="29"/>
                </a:lnTo>
                <a:lnTo>
                  <a:pt x="488" y="21"/>
                </a:lnTo>
                <a:lnTo>
                  <a:pt x="505" y="21"/>
                </a:lnTo>
                <a:lnTo>
                  <a:pt x="523" y="14"/>
                </a:lnTo>
                <a:lnTo>
                  <a:pt x="541" y="14"/>
                </a:lnTo>
                <a:lnTo>
                  <a:pt x="558" y="14"/>
                </a:lnTo>
                <a:lnTo>
                  <a:pt x="576" y="7"/>
                </a:lnTo>
                <a:lnTo>
                  <a:pt x="594" y="7"/>
                </a:lnTo>
                <a:lnTo>
                  <a:pt x="612" y="7"/>
                </a:lnTo>
                <a:lnTo>
                  <a:pt x="629" y="7"/>
                </a:lnTo>
                <a:lnTo>
                  <a:pt x="647" y="7"/>
                </a:lnTo>
                <a:lnTo>
                  <a:pt x="665" y="7"/>
                </a:lnTo>
                <a:lnTo>
                  <a:pt x="682" y="7"/>
                </a:lnTo>
                <a:lnTo>
                  <a:pt x="709" y="0"/>
                </a:lnTo>
                <a:lnTo>
                  <a:pt x="709" y="871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32135" name="Freeform 7"/>
          <p:cNvSpPr>
            <a:spLocks/>
          </p:cNvSpPr>
          <p:nvPr/>
        </p:nvSpPr>
        <p:spPr bwMode="auto">
          <a:xfrm>
            <a:off x="2730500" y="2584450"/>
            <a:ext cx="1687513" cy="2225675"/>
          </a:xfrm>
          <a:custGeom>
            <a:avLst/>
            <a:gdLst/>
            <a:ahLst/>
            <a:cxnLst>
              <a:cxn ang="0">
                <a:pos x="337" y="14"/>
              </a:cxn>
              <a:cxn ang="0">
                <a:pos x="310" y="29"/>
              </a:cxn>
              <a:cxn ang="0">
                <a:pos x="283" y="51"/>
              </a:cxn>
              <a:cxn ang="0">
                <a:pos x="257" y="80"/>
              </a:cxn>
              <a:cxn ang="0">
                <a:pos x="239" y="101"/>
              </a:cxn>
              <a:cxn ang="0">
                <a:pos x="213" y="123"/>
              </a:cxn>
              <a:cxn ang="0">
                <a:pos x="195" y="145"/>
              </a:cxn>
              <a:cxn ang="0">
                <a:pos x="168" y="174"/>
              </a:cxn>
              <a:cxn ang="0">
                <a:pos x="151" y="196"/>
              </a:cxn>
              <a:cxn ang="0">
                <a:pos x="133" y="225"/>
              </a:cxn>
              <a:cxn ang="0">
                <a:pos x="115" y="254"/>
              </a:cxn>
              <a:cxn ang="0">
                <a:pos x="97" y="276"/>
              </a:cxn>
              <a:cxn ang="0">
                <a:pos x="89" y="305"/>
              </a:cxn>
              <a:cxn ang="0">
                <a:pos x="71" y="334"/>
              </a:cxn>
              <a:cxn ang="0">
                <a:pos x="62" y="363"/>
              </a:cxn>
              <a:cxn ang="0">
                <a:pos x="44" y="392"/>
              </a:cxn>
              <a:cxn ang="0">
                <a:pos x="35" y="421"/>
              </a:cxn>
              <a:cxn ang="0">
                <a:pos x="27" y="450"/>
              </a:cxn>
              <a:cxn ang="0">
                <a:pos x="18" y="479"/>
              </a:cxn>
              <a:cxn ang="0">
                <a:pos x="18" y="508"/>
              </a:cxn>
              <a:cxn ang="0">
                <a:pos x="9" y="537"/>
              </a:cxn>
              <a:cxn ang="0">
                <a:pos x="9" y="566"/>
              </a:cxn>
              <a:cxn ang="0">
                <a:pos x="0" y="603"/>
              </a:cxn>
              <a:cxn ang="0">
                <a:pos x="0" y="632"/>
              </a:cxn>
              <a:cxn ang="0">
                <a:pos x="0" y="661"/>
              </a:cxn>
              <a:cxn ang="0">
                <a:pos x="0" y="690"/>
              </a:cxn>
              <a:cxn ang="0">
                <a:pos x="9" y="719"/>
              </a:cxn>
              <a:cxn ang="0">
                <a:pos x="9" y="748"/>
              </a:cxn>
              <a:cxn ang="0">
                <a:pos x="18" y="784"/>
              </a:cxn>
              <a:cxn ang="0">
                <a:pos x="18" y="813"/>
              </a:cxn>
              <a:cxn ang="0">
                <a:pos x="27" y="842"/>
              </a:cxn>
              <a:cxn ang="0">
                <a:pos x="35" y="871"/>
              </a:cxn>
              <a:cxn ang="0">
                <a:pos x="44" y="900"/>
              </a:cxn>
              <a:cxn ang="0">
                <a:pos x="62" y="929"/>
              </a:cxn>
              <a:cxn ang="0">
                <a:pos x="71" y="959"/>
              </a:cxn>
              <a:cxn ang="0">
                <a:pos x="89" y="988"/>
              </a:cxn>
              <a:cxn ang="0">
                <a:pos x="97" y="1009"/>
              </a:cxn>
              <a:cxn ang="0">
                <a:pos x="115" y="1038"/>
              </a:cxn>
              <a:cxn ang="0">
                <a:pos x="133" y="1068"/>
              </a:cxn>
              <a:cxn ang="0">
                <a:pos x="151" y="1089"/>
              </a:cxn>
              <a:cxn ang="0">
                <a:pos x="168" y="1118"/>
              </a:cxn>
              <a:cxn ang="0">
                <a:pos x="195" y="1140"/>
              </a:cxn>
              <a:cxn ang="0">
                <a:pos x="213" y="1169"/>
              </a:cxn>
              <a:cxn ang="0">
                <a:pos x="239" y="1191"/>
              </a:cxn>
              <a:cxn ang="0">
                <a:pos x="257" y="1213"/>
              </a:cxn>
              <a:cxn ang="0">
                <a:pos x="1063" y="646"/>
              </a:cxn>
            </a:cxnLst>
            <a:rect l="0" t="0" r="r" b="b"/>
            <a:pathLst>
              <a:path w="1063" h="1227">
                <a:moveTo>
                  <a:pt x="354" y="0"/>
                </a:moveTo>
                <a:lnTo>
                  <a:pt x="337" y="14"/>
                </a:lnTo>
                <a:lnTo>
                  <a:pt x="328" y="22"/>
                </a:lnTo>
                <a:lnTo>
                  <a:pt x="310" y="29"/>
                </a:lnTo>
                <a:lnTo>
                  <a:pt x="301" y="43"/>
                </a:lnTo>
                <a:lnTo>
                  <a:pt x="283" y="51"/>
                </a:lnTo>
                <a:lnTo>
                  <a:pt x="275" y="65"/>
                </a:lnTo>
                <a:lnTo>
                  <a:pt x="257" y="80"/>
                </a:lnTo>
                <a:lnTo>
                  <a:pt x="248" y="87"/>
                </a:lnTo>
                <a:lnTo>
                  <a:pt x="239" y="101"/>
                </a:lnTo>
                <a:lnTo>
                  <a:pt x="221" y="109"/>
                </a:lnTo>
                <a:lnTo>
                  <a:pt x="213" y="123"/>
                </a:lnTo>
                <a:lnTo>
                  <a:pt x="204" y="138"/>
                </a:lnTo>
                <a:lnTo>
                  <a:pt x="195" y="145"/>
                </a:lnTo>
                <a:lnTo>
                  <a:pt x="186" y="160"/>
                </a:lnTo>
                <a:lnTo>
                  <a:pt x="168" y="174"/>
                </a:lnTo>
                <a:lnTo>
                  <a:pt x="159" y="189"/>
                </a:lnTo>
                <a:lnTo>
                  <a:pt x="151" y="196"/>
                </a:lnTo>
                <a:lnTo>
                  <a:pt x="142" y="210"/>
                </a:lnTo>
                <a:lnTo>
                  <a:pt x="133" y="225"/>
                </a:lnTo>
                <a:lnTo>
                  <a:pt x="124" y="239"/>
                </a:lnTo>
                <a:lnTo>
                  <a:pt x="115" y="254"/>
                </a:lnTo>
                <a:lnTo>
                  <a:pt x="106" y="268"/>
                </a:lnTo>
                <a:lnTo>
                  <a:pt x="97" y="276"/>
                </a:lnTo>
                <a:lnTo>
                  <a:pt x="89" y="290"/>
                </a:lnTo>
                <a:lnTo>
                  <a:pt x="89" y="305"/>
                </a:lnTo>
                <a:lnTo>
                  <a:pt x="80" y="319"/>
                </a:lnTo>
                <a:lnTo>
                  <a:pt x="71" y="334"/>
                </a:lnTo>
                <a:lnTo>
                  <a:pt x="62" y="348"/>
                </a:lnTo>
                <a:lnTo>
                  <a:pt x="62" y="363"/>
                </a:lnTo>
                <a:lnTo>
                  <a:pt x="53" y="377"/>
                </a:lnTo>
                <a:lnTo>
                  <a:pt x="44" y="392"/>
                </a:lnTo>
                <a:lnTo>
                  <a:pt x="44" y="406"/>
                </a:lnTo>
                <a:lnTo>
                  <a:pt x="35" y="421"/>
                </a:lnTo>
                <a:lnTo>
                  <a:pt x="35" y="436"/>
                </a:lnTo>
                <a:lnTo>
                  <a:pt x="27" y="450"/>
                </a:lnTo>
                <a:lnTo>
                  <a:pt x="27" y="465"/>
                </a:lnTo>
                <a:lnTo>
                  <a:pt x="18" y="479"/>
                </a:lnTo>
                <a:lnTo>
                  <a:pt x="18" y="494"/>
                </a:lnTo>
                <a:lnTo>
                  <a:pt x="18" y="508"/>
                </a:lnTo>
                <a:lnTo>
                  <a:pt x="9" y="523"/>
                </a:lnTo>
                <a:lnTo>
                  <a:pt x="9" y="537"/>
                </a:lnTo>
                <a:lnTo>
                  <a:pt x="9" y="552"/>
                </a:lnTo>
                <a:lnTo>
                  <a:pt x="9" y="566"/>
                </a:lnTo>
                <a:lnTo>
                  <a:pt x="0" y="588"/>
                </a:lnTo>
                <a:lnTo>
                  <a:pt x="0" y="603"/>
                </a:lnTo>
                <a:lnTo>
                  <a:pt x="0" y="617"/>
                </a:lnTo>
                <a:lnTo>
                  <a:pt x="0" y="632"/>
                </a:lnTo>
                <a:lnTo>
                  <a:pt x="0" y="646"/>
                </a:lnTo>
                <a:lnTo>
                  <a:pt x="0" y="661"/>
                </a:lnTo>
                <a:lnTo>
                  <a:pt x="0" y="675"/>
                </a:lnTo>
                <a:lnTo>
                  <a:pt x="0" y="690"/>
                </a:lnTo>
                <a:lnTo>
                  <a:pt x="0" y="704"/>
                </a:lnTo>
                <a:lnTo>
                  <a:pt x="9" y="719"/>
                </a:lnTo>
                <a:lnTo>
                  <a:pt x="9" y="733"/>
                </a:lnTo>
                <a:lnTo>
                  <a:pt x="9" y="748"/>
                </a:lnTo>
                <a:lnTo>
                  <a:pt x="9" y="770"/>
                </a:lnTo>
                <a:lnTo>
                  <a:pt x="18" y="784"/>
                </a:lnTo>
                <a:lnTo>
                  <a:pt x="18" y="799"/>
                </a:lnTo>
                <a:lnTo>
                  <a:pt x="18" y="813"/>
                </a:lnTo>
                <a:lnTo>
                  <a:pt x="27" y="828"/>
                </a:lnTo>
                <a:lnTo>
                  <a:pt x="27" y="842"/>
                </a:lnTo>
                <a:lnTo>
                  <a:pt x="35" y="857"/>
                </a:lnTo>
                <a:lnTo>
                  <a:pt x="35" y="871"/>
                </a:lnTo>
                <a:lnTo>
                  <a:pt x="44" y="886"/>
                </a:lnTo>
                <a:lnTo>
                  <a:pt x="44" y="900"/>
                </a:lnTo>
                <a:lnTo>
                  <a:pt x="53" y="915"/>
                </a:lnTo>
                <a:lnTo>
                  <a:pt x="62" y="929"/>
                </a:lnTo>
                <a:lnTo>
                  <a:pt x="62" y="944"/>
                </a:lnTo>
                <a:lnTo>
                  <a:pt x="71" y="959"/>
                </a:lnTo>
                <a:lnTo>
                  <a:pt x="80" y="973"/>
                </a:lnTo>
                <a:lnTo>
                  <a:pt x="89" y="988"/>
                </a:lnTo>
                <a:lnTo>
                  <a:pt x="89" y="995"/>
                </a:lnTo>
                <a:lnTo>
                  <a:pt x="97" y="1009"/>
                </a:lnTo>
                <a:lnTo>
                  <a:pt x="106" y="1024"/>
                </a:lnTo>
                <a:lnTo>
                  <a:pt x="115" y="1038"/>
                </a:lnTo>
                <a:lnTo>
                  <a:pt x="124" y="1053"/>
                </a:lnTo>
                <a:lnTo>
                  <a:pt x="133" y="1068"/>
                </a:lnTo>
                <a:lnTo>
                  <a:pt x="142" y="1082"/>
                </a:lnTo>
                <a:lnTo>
                  <a:pt x="151" y="1089"/>
                </a:lnTo>
                <a:lnTo>
                  <a:pt x="159" y="1104"/>
                </a:lnTo>
                <a:lnTo>
                  <a:pt x="168" y="1118"/>
                </a:lnTo>
                <a:lnTo>
                  <a:pt x="186" y="1133"/>
                </a:lnTo>
                <a:lnTo>
                  <a:pt x="195" y="1140"/>
                </a:lnTo>
                <a:lnTo>
                  <a:pt x="204" y="1155"/>
                </a:lnTo>
                <a:lnTo>
                  <a:pt x="213" y="1169"/>
                </a:lnTo>
                <a:lnTo>
                  <a:pt x="221" y="1176"/>
                </a:lnTo>
                <a:lnTo>
                  <a:pt x="239" y="1191"/>
                </a:lnTo>
                <a:lnTo>
                  <a:pt x="248" y="1206"/>
                </a:lnTo>
                <a:lnTo>
                  <a:pt x="257" y="1213"/>
                </a:lnTo>
                <a:lnTo>
                  <a:pt x="275" y="1227"/>
                </a:lnTo>
                <a:lnTo>
                  <a:pt x="1063" y="646"/>
                </a:lnTo>
                <a:lnTo>
                  <a:pt x="354" y="0"/>
                </a:lnTo>
                <a:close/>
              </a:path>
            </a:pathLst>
          </a:cu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shade val="46275"/>
                  <a:invGamma/>
                </a:srgbClr>
              </a:gs>
            </a:gsLst>
            <a:lin ang="5400000" scaled="1"/>
          </a:gradFill>
          <a:ln w="14351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32136" name="Freeform 8"/>
          <p:cNvSpPr>
            <a:spLocks/>
          </p:cNvSpPr>
          <p:nvPr/>
        </p:nvSpPr>
        <p:spPr bwMode="auto">
          <a:xfrm>
            <a:off x="2730500" y="2584450"/>
            <a:ext cx="1687513" cy="2225675"/>
          </a:xfrm>
          <a:custGeom>
            <a:avLst/>
            <a:gdLst/>
            <a:ahLst/>
            <a:cxnLst>
              <a:cxn ang="0">
                <a:pos x="275" y="1227"/>
              </a:cxn>
              <a:cxn ang="0">
                <a:pos x="248" y="1206"/>
              </a:cxn>
              <a:cxn ang="0">
                <a:pos x="221" y="1176"/>
              </a:cxn>
              <a:cxn ang="0">
                <a:pos x="204" y="1155"/>
              </a:cxn>
              <a:cxn ang="0">
                <a:pos x="186" y="1133"/>
              </a:cxn>
              <a:cxn ang="0">
                <a:pos x="159" y="1104"/>
              </a:cxn>
              <a:cxn ang="0">
                <a:pos x="142" y="1082"/>
              </a:cxn>
              <a:cxn ang="0">
                <a:pos x="124" y="1053"/>
              </a:cxn>
              <a:cxn ang="0">
                <a:pos x="106" y="1024"/>
              </a:cxn>
              <a:cxn ang="0">
                <a:pos x="89" y="995"/>
              </a:cxn>
              <a:cxn ang="0">
                <a:pos x="80" y="973"/>
              </a:cxn>
              <a:cxn ang="0">
                <a:pos x="62" y="944"/>
              </a:cxn>
              <a:cxn ang="0">
                <a:pos x="53" y="915"/>
              </a:cxn>
              <a:cxn ang="0">
                <a:pos x="44" y="886"/>
              </a:cxn>
              <a:cxn ang="0">
                <a:pos x="35" y="857"/>
              </a:cxn>
              <a:cxn ang="0">
                <a:pos x="27" y="828"/>
              </a:cxn>
              <a:cxn ang="0">
                <a:pos x="18" y="799"/>
              </a:cxn>
              <a:cxn ang="0">
                <a:pos x="9" y="770"/>
              </a:cxn>
              <a:cxn ang="0">
                <a:pos x="9" y="733"/>
              </a:cxn>
              <a:cxn ang="0">
                <a:pos x="0" y="704"/>
              </a:cxn>
              <a:cxn ang="0">
                <a:pos x="0" y="675"/>
              </a:cxn>
              <a:cxn ang="0">
                <a:pos x="0" y="646"/>
              </a:cxn>
              <a:cxn ang="0">
                <a:pos x="0" y="617"/>
              </a:cxn>
              <a:cxn ang="0">
                <a:pos x="0" y="588"/>
              </a:cxn>
              <a:cxn ang="0">
                <a:pos x="9" y="552"/>
              </a:cxn>
              <a:cxn ang="0">
                <a:pos x="9" y="523"/>
              </a:cxn>
              <a:cxn ang="0">
                <a:pos x="18" y="494"/>
              </a:cxn>
              <a:cxn ang="0">
                <a:pos x="27" y="465"/>
              </a:cxn>
              <a:cxn ang="0">
                <a:pos x="35" y="436"/>
              </a:cxn>
              <a:cxn ang="0">
                <a:pos x="44" y="406"/>
              </a:cxn>
              <a:cxn ang="0">
                <a:pos x="53" y="377"/>
              </a:cxn>
              <a:cxn ang="0">
                <a:pos x="62" y="348"/>
              </a:cxn>
              <a:cxn ang="0">
                <a:pos x="80" y="319"/>
              </a:cxn>
              <a:cxn ang="0">
                <a:pos x="89" y="290"/>
              </a:cxn>
              <a:cxn ang="0">
                <a:pos x="106" y="268"/>
              </a:cxn>
              <a:cxn ang="0">
                <a:pos x="124" y="239"/>
              </a:cxn>
              <a:cxn ang="0">
                <a:pos x="142" y="210"/>
              </a:cxn>
              <a:cxn ang="0">
                <a:pos x="159" y="189"/>
              </a:cxn>
              <a:cxn ang="0">
                <a:pos x="186" y="160"/>
              </a:cxn>
              <a:cxn ang="0">
                <a:pos x="204" y="138"/>
              </a:cxn>
              <a:cxn ang="0">
                <a:pos x="221" y="109"/>
              </a:cxn>
              <a:cxn ang="0">
                <a:pos x="248" y="87"/>
              </a:cxn>
              <a:cxn ang="0">
                <a:pos x="275" y="65"/>
              </a:cxn>
              <a:cxn ang="0">
                <a:pos x="301" y="43"/>
              </a:cxn>
              <a:cxn ang="0">
                <a:pos x="328" y="22"/>
              </a:cxn>
              <a:cxn ang="0">
                <a:pos x="354" y="0"/>
              </a:cxn>
            </a:cxnLst>
            <a:rect l="0" t="0" r="r" b="b"/>
            <a:pathLst>
              <a:path w="1063" h="1227">
                <a:moveTo>
                  <a:pt x="1063" y="646"/>
                </a:moveTo>
                <a:lnTo>
                  <a:pt x="275" y="1227"/>
                </a:lnTo>
                <a:lnTo>
                  <a:pt x="257" y="1213"/>
                </a:lnTo>
                <a:lnTo>
                  <a:pt x="248" y="1206"/>
                </a:lnTo>
                <a:lnTo>
                  <a:pt x="239" y="1191"/>
                </a:lnTo>
                <a:lnTo>
                  <a:pt x="221" y="1176"/>
                </a:lnTo>
                <a:lnTo>
                  <a:pt x="213" y="1169"/>
                </a:lnTo>
                <a:lnTo>
                  <a:pt x="204" y="1155"/>
                </a:lnTo>
                <a:lnTo>
                  <a:pt x="195" y="1140"/>
                </a:lnTo>
                <a:lnTo>
                  <a:pt x="186" y="1133"/>
                </a:lnTo>
                <a:lnTo>
                  <a:pt x="168" y="1118"/>
                </a:lnTo>
                <a:lnTo>
                  <a:pt x="159" y="1104"/>
                </a:lnTo>
                <a:lnTo>
                  <a:pt x="151" y="1089"/>
                </a:lnTo>
                <a:lnTo>
                  <a:pt x="142" y="1082"/>
                </a:lnTo>
                <a:lnTo>
                  <a:pt x="133" y="1068"/>
                </a:lnTo>
                <a:lnTo>
                  <a:pt x="124" y="1053"/>
                </a:lnTo>
                <a:lnTo>
                  <a:pt x="115" y="1038"/>
                </a:lnTo>
                <a:lnTo>
                  <a:pt x="106" y="1024"/>
                </a:lnTo>
                <a:lnTo>
                  <a:pt x="97" y="1009"/>
                </a:lnTo>
                <a:lnTo>
                  <a:pt x="89" y="995"/>
                </a:lnTo>
                <a:lnTo>
                  <a:pt x="89" y="988"/>
                </a:lnTo>
                <a:lnTo>
                  <a:pt x="80" y="973"/>
                </a:lnTo>
                <a:lnTo>
                  <a:pt x="71" y="959"/>
                </a:lnTo>
                <a:lnTo>
                  <a:pt x="62" y="944"/>
                </a:lnTo>
                <a:lnTo>
                  <a:pt x="62" y="929"/>
                </a:lnTo>
                <a:lnTo>
                  <a:pt x="53" y="915"/>
                </a:lnTo>
                <a:lnTo>
                  <a:pt x="44" y="900"/>
                </a:lnTo>
                <a:lnTo>
                  <a:pt x="44" y="886"/>
                </a:lnTo>
                <a:lnTo>
                  <a:pt x="35" y="871"/>
                </a:lnTo>
                <a:lnTo>
                  <a:pt x="35" y="857"/>
                </a:lnTo>
                <a:lnTo>
                  <a:pt x="27" y="842"/>
                </a:lnTo>
                <a:lnTo>
                  <a:pt x="27" y="828"/>
                </a:lnTo>
                <a:lnTo>
                  <a:pt x="18" y="813"/>
                </a:lnTo>
                <a:lnTo>
                  <a:pt x="18" y="799"/>
                </a:lnTo>
                <a:lnTo>
                  <a:pt x="18" y="784"/>
                </a:lnTo>
                <a:lnTo>
                  <a:pt x="9" y="770"/>
                </a:lnTo>
                <a:lnTo>
                  <a:pt x="9" y="748"/>
                </a:lnTo>
                <a:lnTo>
                  <a:pt x="9" y="733"/>
                </a:lnTo>
                <a:lnTo>
                  <a:pt x="9" y="719"/>
                </a:lnTo>
                <a:lnTo>
                  <a:pt x="0" y="704"/>
                </a:lnTo>
                <a:lnTo>
                  <a:pt x="0" y="690"/>
                </a:lnTo>
                <a:lnTo>
                  <a:pt x="0" y="675"/>
                </a:lnTo>
                <a:lnTo>
                  <a:pt x="0" y="661"/>
                </a:lnTo>
                <a:lnTo>
                  <a:pt x="0" y="646"/>
                </a:lnTo>
                <a:lnTo>
                  <a:pt x="0" y="632"/>
                </a:lnTo>
                <a:lnTo>
                  <a:pt x="0" y="617"/>
                </a:lnTo>
                <a:lnTo>
                  <a:pt x="0" y="603"/>
                </a:lnTo>
                <a:lnTo>
                  <a:pt x="0" y="588"/>
                </a:lnTo>
                <a:lnTo>
                  <a:pt x="9" y="566"/>
                </a:lnTo>
                <a:lnTo>
                  <a:pt x="9" y="552"/>
                </a:lnTo>
                <a:lnTo>
                  <a:pt x="9" y="537"/>
                </a:lnTo>
                <a:lnTo>
                  <a:pt x="9" y="523"/>
                </a:lnTo>
                <a:lnTo>
                  <a:pt x="18" y="508"/>
                </a:lnTo>
                <a:lnTo>
                  <a:pt x="18" y="494"/>
                </a:lnTo>
                <a:lnTo>
                  <a:pt x="18" y="479"/>
                </a:lnTo>
                <a:lnTo>
                  <a:pt x="27" y="465"/>
                </a:lnTo>
                <a:lnTo>
                  <a:pt x="27" y="450"/>
                </a:lnTo>
                <a:lnTo>
                  <a:pt x="35" y="436"/>
                </a:lnTo>
                <a:lnTo>
                  <a:pt x="35" y="421"/>
                </a:lnTo>
                <a:lnTo>
                  <a:pt x="44" y="406"/>
                </a:lnTo>
                <a:lnTo>
                  <a:pt x="44" y="392"/>
                </a:lnTo>
                <a:lnTo>
                  <a:pt x="53" y="377"/>
                </a:lnTo>
                <a:lnTo>
                  <a:pt x="62" y="363"/>
                </a:lnTo>
                <a:lnTo>
                  <a:pt x="62" y="348"/>
                </a:lnTo>
                <a:lnTo>
                  <a:pt x="71" y="334"/>
                </a:lnTo>
                <a:lnTo>
                  <a:pt x="80" y="319"/>
                </a:lnTo>
                <a:lnTo>
                  <a:pt x="89" y="305"/>
                </a:lnTo>
                <a:lnTo>
                  <a:pt x="89" y="290"/>
                </a:lnTo>
                <a:lnTo>
                  <a:pt x="97" y="276"/>
                </a:lnTo>
                <a:lnTo>
                  <a:pt x="106" y="268"/>
                </a:lnTo>
                <a:lnTo>
                  <a:pt x="115" y="254"/>
                </a:lnTo>
                <a:lnTo>
                  <a:pt x="124" y="239"/>
                </a:lnTo>
                <a:lnTo>
                  <a:pt x="133" y="225"/>
                </a:lnTo>
                <a:lnTo>
                  <a:pt x="142" y="210"/>
                </a:lnTo>
                <a:lnTo>
                  <a:pt x="151" y="196"/>
                </a:lnTo>
                <a:lnTo>
                  <a:pt x="159" y="189"/>
                </a:lnTo>
                <a:lnTo>
                  <a:pt x="168" y="174"/>
                </a:lnTo>
                <a:lnTo>
                  <a:pt x="186" y="160"/>
                </a:lnTo>
                <a:lnTo>
                  <a:pt x="195" y="145"/>
                </a:lnTo>
                <a:lnTo>
                  <a:pt x="204" y="138"/>
                </a:lnTo>
                <a:lnTo>
                  <a:pt x="213" y="123"/>
                </a:lnTo>
                <a:lnTo>
                  <a:pt x="221" y="109"/>
                </a:lnTo>
                <a:lnTo>
                  <a:pt x="239" y="101"/>
                </a:lnTo>
                <a:lnTo>
                  <a:pt x="248" y="87"/>
                </a:lnTo>
                <a:lnTo>
                  <a:pt x="257" y="80"/>
                </a:lnTo>
                <a:lnTo>
                  <a:pt x="275" y="65"/>
                </a:lnTo>
                <a:lnTo>
                  <a:pt x="283" y="51"/>
                </a:lnTo>
                <a:lnTo>
                  <a:pt x="301" y="43"/>
                </a:lnTo>
                <a:lnTo>
                  <a:pt x="310" y="29"/>
                </a:lnTo>
                <a:lnTo>
                  <a:pt x="328" y="22"/>
                </a:lnTo>
                <a:lnTo>
                  <a:pt x="337" y="14"/>
                </a:lnTo>
                <a:lnTo>
                  <a:pt x="354" y="0"/>
                </a:lnTo>
                <a:lnTo>
                  <a:pt x="1063" y="646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32137" name="Freeform 9"/>
          <p:cNvSpPr>
            <a:spLocks/>
          </p:cNvSpPr>
          <p:nvPr/>
        </p:nvSpPr>
        <p:spPr bwMode="auto">
          <a:xfrm>
            <a:off x="3167063" y="3756025"/>
            <a:ext cx="1250950" cy="1530350"/>
          </a:xfrm>
          <a:custGeom>
            <a:avLst/>
            <a:gdLst/>
            <a:ahLst/>
            <a:cxnLst>
              <a:cxn ang="0">
                <a:pos x="0" y="581"/>
              </a:cxn>
              <a:cxn ang="0">
                <a:pos x="8" y="589"/>
              </a:cxn>
              <a:cxn ang="0">
                <a:pos x="26" y="603"/>
              </a:cxn>
              <a:cxn ang="0">
                <a:pos x="35" y="610"/>
              </a:cxn>
              <a:cxn ang="0">
                <a:pos x="53" y="625"/>
              </a:cxn>
              <a:cxn ang="0">
                <a:pos x="62" y="632"/>
              </a:cxn>
              <a:cxn ang="0">
                <a:pos x="79" y="647"/>
              </a:cxn>
              <a:cxn ang="0">
                <a:pos x="88" y="654"/>
              </a:cxn>
              <a:cxn ang="0">
                <a:pos x="106" y="661"/>
              </a:cxn>
              <a:cxn ang="0">
                <a:pos x="115" y="676"/>
              </a:cxn>
              <a:cxn ang="0">
                <a:pos x="132" y="683"/>
              </a:cxn>
              <a:cxn ang="0">
                <a:pos x="150" y="690"/>
              </a:cxn>
              <a:cxn ang="0">
                <a:pos x="159" y="705"/>
              </a:cxn>
              <a:cxn ang="0">
                <a:pos x="177" y="712"/>
              </a:cxn>
              <a:cxn ang="0">
                <a:pos x="194" y="719"/>
              </a:cxn>
              <a:cxn ang="0">
                <a:pos x="212" y="727"/>
              </a:cxn>
              <a:cxn ang="0">
                <a:pos x="221" y="734"/>
              </a:cxn>
              <a:cxn ang="0">
                <a:pos x="239" y="741"/>
              </a:cxn>
              <a:cxn ang="0">
                <a:pos x="257" y="748"/>
              </a:cxn>
              <a:cxn ang="0">
                <a:pos x="274" y="756"/>
              </a:cxn>
              <a:cxn ang="0">
                <a:pos x="283" y="763"/>
              </a:cxn>
              <a:cxn ang="0">
                <a:pos x="301" y="770"/>
              </a:cxn>
              <a:cxn ang="0">
                <a:pos x="319" y="777"/>
              </a:cxn>
              <a:cxn ang="0">
                <a:pos x="336" y="785"/>
              </a:cxn>
              <a:cxn ang="0">
                <a:pos x="354" y="792"/>
              </a:cxn>
              <a:cxn ang="0">
                <a:pos x="372" y="799"/>
              </a:cxn>
              <a:cxn ang="0">
                <a:pos x="389" y="806"/>
              </a:cxn>
              <a:cxn ang="0">
                <a:pos x="407" y="806"/>
              </a:cxn>
              <a:cxn ang="0">
                <a:pos x="425" y="814"/>
              </a:cxn>
              <a:cxn ang="0">
                <a:pos x="443" y="821"/>
              </a:cxn>
              <a:cxn ang="0">
                <a:pos x="460" y="821"/>
              </a:cxn>
              <a:cxn ang="0">
                <a:pos x="478" y="828"/>
              </a:cxn>
              <a:cxn ang="0">
                <a:pos x="496" y="836"/>
              </a:cxn>
              <a:cxn ang="0">
                <a:pos x="513" y="836"/>
              </a:cxn>
              <a:cxn ang="0">
                <a:pos x="531" y="843"/>
              </a:cxn>
              <a:cxn ang="0">
                <a:pos x="549" y="843"/>
              </a:cxn>
              <a:cxn ang="0">
                <a:pos x="788" y="0"/>
              </a:cxn>
              <a:cxn ang="0">
                <a:pos x="0" y="581"/>
              </a:cxn>
            </a:cxnLst>
            <a:rect l="0" t="0" r="r" b="b"/>
            <a:pathLst>
              <a:path w="788" h="843">
                <a:moveTo>
                  <a:pt x="0" y="581"/>
                </a:moveTo>
                <a:lnTo>
                  <a:pt x="8" y="589"/>
                </a:lnTo>
                <a:lnTo>
                  <a:pt x="26" y="603"/>
                </a:lnTo>
                <a:lnTo>
                  <a:pt x="35" y="610"/>
                </a:lnTo>
                <a:lnTo>
                  <a:pt x="53" y="625"/>
                </a:lnTo>
                <a:lnTo>
                  <a:pt x="62" y="632"/>
                </a:lnTo>
                <a:lnTo>
                  <a:pt x="79" y="647"/>
                </a:lnTo>
                <a:lnTo>
                  <a:pt x="88" y="654"/>
                </a:lnTo>
                <a:lnTo>
                  <a:pt x="106" y="661"/>
                </a:lnTo>
                <a:lnTo>
                  <a:pt x="115" y="676"/>
                </a:lnTo>
                <a:lnTo>
                  <a:pt x="132" y="683"/>
                </a:lnTo>
                <a:lnTo>
                  <a:pt x="150" y="690"/>
                </a:lnTo>
                <a:lnTo>
                  <a:pt x="159" y="705"/>
                </a:lnTo>
                <a:lnTo>
                  <a:pt x="177" y="712"/>
                </a:lnTo>
                <a:lnTo>
                  <a:pt x="194" y="719"/>
                </a:lnTo>
                <a:lnTo>
                  <a:pt x="212" y="727"/>
                </a:lnTo>
                <a:lnTo>
                  <a:pt x="221" y="734"/>
                </a:lnTo>
                <a:lnTo>
                  <a:pt x="239" y="741"/>
                </a:lnTo>
                <a:lnTo>
                  <a:pt x="257" y="748"/>
                </a:lnTo>
                <a:lnTo>
                  <a:pt x="274" y="756"/>
                </a:lnTo>
                <a:lnTo>
                  <a:pt x="283" y="763"/>
                </a:lnTo>
                <a:lnTo>
                  <a:pt x="301" y="770"/>
                </a:lnTo>
                <a:lnTo>
                  <a:pt x="319" y="777"/>
                </a:lnTo>
                <a:lnTo>
                  <a:pt x="336" y="785"/>
                </a:lnTo>
                <a:lnTo>
                  <a:pt x="354" y="792"/>
                </a:lnTo>
                <a:lnTo>
                  <a:pt x="372" y="799"/>
                </a:lnTo>
                <a:lnTo>
                  <a:pt x="389" y="806"/>
                </a:lnTo>
                <a:lnTo>
                  <a:pt x="407" y="806"/>
                </a:lnTo>
                <a:lnTo>
                  <a:pt x="425" y="814"/>
                </a:lnTo>
                <a:lnTo>
                  <a:pt x="443" y="821"/>
                </a:lnTo>
                <a:lnTo>
                  <a:pt x="460" y="821"/>
                </a:lnTo>
                <a:lnTo>
                  <a:pt x="478" y="828"/>
                </a:lnTo>
                <a:lnTo>
                  <a:pt x="496" y="836"/>
                </a:lnTo>
                <a:lnTo>
                  <a:pt x="513" y="836"/>
                </a:lnTo>
                <a:lnTo>
                  <a:pt x="531" y="843"/>
                </a:lnTo>
                <a:lnTo>
                  <a:pt x="549" y="843"/>
                </a:lnTo>
                <a:lnTo>
                  <a:pt x="788" y="0"/>
                </a:lnTo>
                <a:lnTo>
                  <a:pt x="0" y="581"/>
                </a:lnTo>
                <a:close/>
              </a:path>
            </a:pathLst>
          </a:custGeom>
          <a:gradFill rotWithShape="1">
            <a:gsLst>
              <a:gs pos="0">
                <a:srgbClr val="ACACAC"/>
              </a:gs>
              <a:gs pos="100000">
                <a:srgbClr val="ACACAC">
                  <a:gamma/>
                  <a:shade val="46275"/>
                  <a:invGamma/>
                </a:srgbClr>
              </a:gs>
            </a:gsLst>
            <a:lin ang="5400000" scaled="1"/>
          </a:gradFill>
          <a:ln w="14351">
            <a:solidFill>
              <a:srgbClr val="ACACA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32138" name="Freeform 10"/>
          <p:cNvSpPr>
            <a:spLocks/>
          </p:cNvSpPr>
          <p:nvPr/>
        </p:nvSpPr>
        <p:spPr bwMode="auto">
          <a:xfrm>
            <a:off x="3167063" y="3756025"/>
            <a:ext cx="1250950" cy="1530350"/>
          </a:xfrm>
          <a:custGeom>
            <a:avLst/>
            <a:gdLst/>
            <a:ahLst/>
            <a:cxnLst>
              <a:cxn ang="0">
                <a:pos x="788" y="0"/>
              </a:cxn>
              <a:cxn ang="0">
                <a:pos x="549" y="843"/>
              </a:cxn>
              <a:cxn ang="0">
                <a:pos x="531" y="843"/>
              </a:cxn>
              <a:cxn ang="0">
                <a:pos x="513" y="836"/>
              </a:cxn>
              <a:cxn ang="0">
                <a:pos x="496" y="836"/>
              </a:cxn>
              <a:cxn ang="0">
                <a:pos x="478" y="828"/>
              </a:cxn>
              <a:cxn ang="0">
                <a:pos x="460" y="821"/>
              </a:cxn>
              <a:cxn ang="0">
                <a:pos x="443" y="821"/>
              </a:cxn>
              <a:cxn ang="0">
                <a:pos x="425" y="814"/>
              </a:cxn>
              <a:cxn ang="0">
                <a:pos x="407" y="806"/>
              </a:cxn>
              <a:cxn ang="0">
                <a:pos x="389" y="806"/>
              </a:cxn>
              <a:cxn ang="0">
                <a:pos x="372" y="799"/>
              </a:cxn>
              <a:cxn ang="0">
                <a:pos x="354" y="792"/>
              </a:cxn>
              <a:cxn ang="0">
                <a:pos x="336" y="785"/>
              </a:cxn>
              <a:cxn ang="0">
                <a:pos x="319" y="777"/>
              </a:cxn>
              <a:cxn ang="0">
                <a:pos x="301" y="770"/>
              </a:cxn>
              <a:cxn ang="0">
                <a:pos x="283" y="763"/>
              </a:cxn>
              <a:cxn ang="0">
                <a:pos x="274" y="756"/>
              </a:cxn>
              <a:cxn ang="0">
                <a:pos x="257" y="748"/>
              </a:cxn>
              <a:cxn ang="0">
                <a:pos x="239" y="741"/>
              </a:cxn>
              <a:cxn ang="0">
                <a:pos x="221" y="734"/>
              </a:cxn>
              <a:cxn ang="0">
                <a:pos x="212" y="727"/>
              </a:cxn>
              <a:cxn ang="0">
                <a:pos x="194" y="719"/>
              </a:cxn>
              <a:cxn ang="0">
                <a:pos x="177" y="712"/>
              </a:cxn>
              <a:cxn ang="0">
                <a:pos x="159" y="705"/>
              </a:cxn>
              <a:cxn ang="0">
                <a:pos x="150" y="690"/>
              </a:cxn>
              <a:cxn ang="0">
                <a:pos x="132" y="683"/>
              </a:cxn>
              <a:cxn ang="0">
                <a:pos x="115" y="676"/>
              </a:cxn>
              <a:cxn ang="0">
                <a:pos x="106" y="661"/>
              </a:cxn>
              <a:cxn ang="0">
                <a:pos x="88" y="654"/>
              </a:cxn>
              <a:cxn ang="0">
                <a:pos x="79" y="647"/>
              </a:cxn>
              <a:cxn ang="0">
                <a:pos x="62" y="632"/>
              </a:cxn>
              <a:cxn ang="0">
                <a:pos x="53" y="625"/>
              </a:cxn>
              <a:cxn ang="0">
                <a:pos x="35" y="610"/>
              </a:cxn>
              <a:cxn ang="0">
                <a:pos x="26" y="603"/>
              </a:cxn>
              <a:cxn ang="0">
                <a:pos x="8" y="589"/>
              </a:cxn>
              <a:cxn ang="0">
                <a:pos x="0" y="581"/>
              </a:cxn>
              <a:cxn ang="0">
                <a:pos x="788" y="0"/>
              </a:cxn>
            </a:cxnLst>
            <a:rect l="0" t="0" r="r" b="b"/>
            <a:pathLst>
              <a:path w="788" h="843">
                <a:moveTo>
                  <a:pt x="788" y="0"/>
                </a:moveTo>
                <a:lnTo>
                  <a:pt x="549" y="843"/>
                </a:lnTo>
                <a:lnTo>
                  <a:pt x="531" y="843"/>
                </a:lnTo>
                <a:lnTo>
                  <a:pt x="513" y="836"/>
                </a:lnTo>
                <a:lnTo>
                  <a:pt x="496" y="836"/>
                </a:lnTo>
                <a:lnTo>
                  <a:pt x="478" y="828"/>
                </a:lnTo>
                <a:lnTo>
                  <a:pt x="460" y="821"/>
                </a:lnTo>
                <a:lnTo>
                  <a:pt x="443" y="821"/>
                </a:lnTo>
                <a:lnTo>
                  <a:pt x="425" y="814"/>
                </a:lnTo>
                <a:lnTo>
                  <a:pt x="407" y="806"/>
                </a:lnTo>
                <a:lnTo>
                  <a:pt x="389" y="806"/>
                </a:lnTo>
                <a:lnTo>
                  <a:pt x="372" y="799"/>
                </a:lnTo>
                <a:lnTo>
                  <a:pt x="354" y="792"/>
                </a:lnTo>
                <a:lnTo>
                  <a:pt x="336" y="785"/>
                </a:lnTo>
                <a:lnTo>
                  <a:pt x="319" y="777"/>
                </a:lnTo>
                <a:lnTo>
                  <a:pt x="301" y="770"/>
                </a:lnTo>
                <a:lnTo>
                  <a:pt x="283" y="763"/>
                </a:lnTo>
                <a:lnTo>
                  <a:pt x="274" y="756"/>
                </a:lnTo>
                <a:lnTo>
                  <a:pt x="257" y="748"/>
                </a:lnTo>
                <a:lnTo>
                  <a:pt x="239" y="741"/>
                </a:lnTo>
                <a:lnTo>
                  <a:pt x="221" y="734"/>
                </a:lnTo>
                <a:lnTo>
                  <a:pt x="212" y="727"/>
                </a:lnTo>
                <a:lnTo>
                  <a:pt x="194" y="719"/>
                </a:lnTo>
                <a:lnTo>
                  <a:pt x="177" y="712"/>
                </a:lnTo>
                <a:lnTo>
                  <a:pt x="159" y="705"/>
                </a:lnTo>
                <a:lnTo>
                  <a:pt x="150" y="690"/>
                </a:lnTo>
                <a:lnTo>
                  <a:pt x="132" y="683"/>
                </a:lnTo>
                <a:lnTo>
                  <a:pt x="115" y="676"/>
                </a:lnTo>
                <a:lnTo>
                  <a:pt x="106" y="661"/>
                </a:lnTo>
                <a:lnTo>
                  <a:pt x="88" y="654"/>
                </a:lnTo>
                <a:lnTo>
                  <a:pt x="79" y="647"/>
                </a:lnTo>
                <a:lnTo>
                  <a:pt x="62" y="632"/>
                </a:lnTo>
                <a:lnTo>
                  <a:pt x="53" y="625"/>
                </a:lnTo>
                <a:lnTo>
                  <a:pt x="35" y="610"/>
                </a:lnTo>
                <a:lnTo>
                  <a:pt x="26" y="603"/>
                </a:lnTo>
                <a:lnTo>
                  <a:pt x="8" y="589"/>
                </a:lnTo>
                <a:lnTo>
                  <a:pt x="0" y="581"/>
                </a:lnTo>
                <a:lnTo>
                  <a:pt x="788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32139" name="Freeform 11"/>
          <p:cNvSpPr>
            <a:spLocks/>
          </p:cNvSpPr>
          <p:nvPr/>
        </p:nvSpPr>
        <p:spPr bwMode="auto">
          <a:xfrm>
            <a:off x="4030663" y="3765550"/>
            <a:ext cx="828675" cy="1568450"/>
          </a:xfrm>
          <a:custGeom>
            <a:avLst/>
            <a:gdLst/>
            <a:ahLst/>
            <a:cxnLst>
              <a:cxn ang="0">
                <a:pos x="0" y="843"/>
              </a:cxn>
              <a:cxn ang="0">
                <a:pos x="18" y="850"/>
              </a:cxn>
              <a:cxn ang="0">
                <a:pos x="35" y="850"/>
              </a:cxn>
              <a:cxn ang="0">
                <a:pos x="53" y="857"/>
              </a:cxn>
              <a:cxn ang="0">
                <a:pos x="71" y="857"/>
              </a:cxn>
              <a:cxn ang="0">
                <a:pos x="88" y="857"/>
              </a:cxn>
              <a:cxn ang="0">
                <a:pos x="106" y="857"/>
              </a:cxn>
              <a:cxn ang="0">
                <a:pos x="124" y="865"/>
              </a:cxn>
              <a:cxn ang="0">
                <a:pos x="142" y="865"/>
              </a:cxn>
              <a:cxn ang="0">
                <a:pos x="159" y="865"/>
              </a:cxn>
              <a:cxn ang="0">
                <a:pos x="177" y="865"/>
              </a:cxn>
              <a:cxn ang="0">
                <a:pos x="195" y="865"/>
              </a:cxn>
              <a:cxn ang="0">
                <a:pos x="212" y="865"/>
              </a:cxn>
              <a:cxn ang="0">
                <a:pos x="239" y="865"/>
              </a:cxn>
              <a:cxn ang="0">
                <a:pos x="257" y="865"/>
              </a:cxn>
              <a:cxn ang="0">
                <a:pos x="274" y="865"/>
              </a:cxn>
              <a:cxn ang="0">
                <a:pos x="292" y="865"/>
              </a:cxn>
              <a:cxn ang="0">
                <a:pos x="310" y="865"/>
              </a:cxn>
              <a:cxn ang="0">
                <a:pos x="328" y="865"/>
              </a:cxn>
              <a:cxn ang="0">
                <a:pos x="345" y="865"/>
              </a:cxn>
              <a:cxn ang="0">
                <a:pos x="363" y="857"/>
              </a:cxn>
              <a:cxn ang="0">
                <a:pos x="381" y="857"/>
              </a:cxn>
              <a:cxn ang="0">
                <a:pos x="398" y="857"/>
              </a:cxn>
              <a:cxn ang="0">
                <a:pos x="416" y="857"/>
              </a:cxn>
              <a:cxn ang="0">
                <a:pos x="434" y="850"/>
              </a:cxn>
              <a:cxn ang="0">
                <a:pos x="452" y="850"/>
              </a:cxn>
              <a:cxn ang="0">
                <a:pos x="469" y="843"/>
              </a:cxn>
              <a:cxn ang="0">
                <a:pos x="487" y="843"/>
              </a:cxn>
              <a:cxn ang="0">
                <a:pos x="505" y="836"/>
              </a:cxn>
              <a:cxn ang="0">
                <a:pos x="522" y="836"/>
              </a:cxn>
              <a:cxn ang="0">
                <a:pos x="239" y="0"/>
              </a:cxn>
              <a:cxn ang="0">
                <a:pos x="0" y="843"/>
              </a:cxn>
            </a:cxnLst>
            <a:rect l="0" t="0" r="r" b="b"/>
            <a:pathLst>
              <a:path w="522" h="865">
                <a:moveTo>
                  <a:pt x="0" y="843"/>
                </a:moveTo>
                <a:lnTo>
                  <a:pt x="18" y="850"/>
                </a:lnTo>
                <a:lnTo>
                  <a:pt x="35" y="850"/>
                </a:lnTo>
                <a:lnTo>
                  <a:pt x="53" y="857"/>
                </a:lnTo>
                <a:lnTo>
                  <a:pt x="71" y="857"/>
                </a:lnTo>
                <a:lnTo>
                  <a:pt x="88" y="857"/>
                </a:lnTo>
                <a:lnTo>
                  <a:pt x="106" y="857"/>
                </a:lnTo>
                <a:lnTo>
                  <a:pt x="124" y="865"/>
                </a:lnTo>
                <a:lnTo>
                  <a:pt x="142" y="865"/>
                </a:lnTo>
                <a:lnTo>
                  <a:pt x="159" y="865"/>
                </a:lnTo>
                <a:lnTo>
                  <a:pt x="177" y="865"/>
                </a:lnTo>
                <a:lnTo>
                  <a:pt x="195" y="865"/>
                </a:lnTo>
                <a:lnTo>
                  <a:pt x="212" y="865"/>
                </a:lnTo>
                <a:lnTo>
                  <a:pt x="239" y="865"/>
                </a:lnTo>
                <a:lnTo>
                  <a:pt x="257" y="865"/>
                </a:lnTo>
                <a:lnTo>
                  <a:pt x="274" y="865"/>
                </a:lnTo>
                <a:lnTo>
                  <a:pt x="292" y="865"/>
                </a:lnTo>
                <a:lnTo>
                  <a:pt x="310" y="865"/>
                </a:lnTo>
                <a:lnTo>
                  <a:pt x="328" y="865"/>
                </a:lnTo>
                <a:lnTo>
                  <a:pt x="345" y="865"/>
                </a:lnTo>
                <a:lnTo>
                  <a:pt x="363" y="857"/>
                </a:lnTo>
                <a:lnTo>
                  <a:pt x="381" y="857"/>
                </a:lnTo>
                <a:lnTo>
                  <a:pt x="398" y="857"/>
                </a:lnTo>
                <a:lnTo>
                  <a:pt x="416" y="857"/>
                </a:lnTo>
                <a:lnTo>
                  <a:pt x="434" y="850"/>
                </a:lnTo>
                <a:lnTo>
                  <a:pt x="452" y="850"/>
                </a:lnTo>
                <a:lnTo>
                  <a:pt x="469" y="843"/>
                </a:lnTo>
                <a:lnTo>
                  <a:pt x="487" y="843"/>
                </a:lnTo>
                <a:lnTo>
                  <a:pt x="505" y="836"/>
                </a:lnTo>
                <a:lnTo>
                  <a:pt x="522" y="836"/>
                </a:lnTo>
                <a:lnTo>
                  <a:pt x="239" y="0"/>
                </a:lnTo>
                <a:lnTo>
                  <a:pt x="0" y="843"/>
                </a:lnTo>
                <a:close/>
              </a:path>
            </a:pathLst>
          </a:custGeom>
          <a:gradFill rotWithShape="1">
            <a:gsLst>
              <a:gs pos="0">
                <a:srgbClr val="606060"/>
              </a:gs>
              <a:gs pos="100000">
                <a:srgbClr val="606060">
                  <a:gamma/>
                  <a:shade val="46275"/>
                  <a:invGamma/>
                </a:srgbClr>
              </a:gs>
            </a:gsLst>
            <a:lin ang="5400000" scaled="1"/>
          </a:gradFill>
          <a:ln w="14351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32140" name="Freeform 12"/>
          <p:cNvSpPr>
            <a:spLocks/>
          </p:cNvSpPr>
          <p:nvPr/>
        </p:nvSpPr>
        <p:spPr bwMode="auto">
          <a:xfrm>
            <a:off x="4038600" y="3756025"/>
            <a:ext cx="828675" cy="1568450"/>
          </a:xfrm>
          <a:custGeom>
            <a:avLst/>
            <a:gdLst/>
            <a:ahLst/>
            <a:cxnLst>
              <a:cxn ang="0">
                <a:pos x="239" y="0"/>
              </a:cxn>
              <a:cxn ang="0">
                <a:pos x="522" y="836"/>
              </a:cxn>
              <a:cxn ang="0">
                <a:pos x="505" y="836"/>
              </a:cxn>
              <a:cxn ang="0">
                <a:pos x="487" y="843"/>
              </a:cxn>
              <a:cxn ang="0">
                <a:pos x="469" y="843"/>
              </a:cxn>
              <a:cxn ang="0">
                <a:pos x="452" y="850"/>
              </a:cxn>
              <a:cxn ang="0">
                <a:pos x="434" y="850"/>
              </a:cxn>
              <a:cxn ang="0">
                <a:pos x="416" y="857"/>
              </a:cxn>
              <a:cxn ang="0">
                <a:pos x="398" y="857"/>
              </a:cxn>
              <a:cxn ang="0">
                <a:pos x="381" y="857"/>
              </a:cxn>
              <a:cxn ang="0">
                <a:pos x="363" y="857"/>
              </a:cxn>
              <a:cxn ang="0">
                <a:pos x="345" y="865"/>
              </a:cxn>
              <a:cxn ang="0">
                <a:pos x="328" y="865"/>
              </a:cxn>
              <a:cxn ang="0">
                <a:pos x="310" y="865"/>
              </a:cxn>
              <a:cxn ang="0">
                <a:pos x="292" y="865"/>
              </a:cxn>
              <a:cxn ang="0">
                <a:pos x="274" y="865"/>
              </a:cxn>
              <a:cxn ang="0">
                <a:pos x="257" y="865"/>
              </a:cxn>
              <a:cxn ang="0">
                <a:pos x="239" y="865"/>
              </a:cxn>
              <a:cxn ang="0">
                <a:pos x="212" y="865"/>
              </a:cxn>
              <a:cxn ang="0">
                <a:pos x="195" y="865"/>
              </a:cxn>
              <a:cxn ang="0">
                <a:pos x="177" y="865"/>
              </a:cxn>
              <a:cxn ang="0">
                <a:pos x="159" y="865"/>
              </a:cxn>
              <a:cxn ang="0">
                <a:pos x="142" y="865"/>
              </a:cxn>
              <a:cxn ang="0">
                <a:pos x="124" y="865"/>
              </a:cxn>
              <a:cxn ang="0">
                <a:pos x="106" y="857"/>
              </a:cxn>
              <a:cxn ang="0">
                <a:pos x="88" y="857"/>
              </a:cxn>
              <a:cxn ang="0">
                <a:pos x="71" y="857"/>
              </a:cxn>
              <a:cxn ang="0">
                <a:pos x="53" y="857"/>
              </a:cxn>
              <a:cxn ang="0">
                <a:pos x="35" y="850"/>
              </a:cxn>
              <a:cxn ang="0">
                <a:pos x="18" y="850"/>
              </a:cxn>
              <a:cxn ang="0">
                <a:pos x="0" y="843"/>
              </a:cxn>
              <a:cxn ang="0">
                <a:pos x="239" y="0"/>
              </a:cxn>
            </a:cxnLst>
            <a:rect l="0" t="0" r="r" b="b"/>
            <a:pathLst>
              <a:path w="522" h="865">
                <a:moveTo>
                  <a:pt x="239" y="0"/>
                </a:moveTo>
                <a:lnTo>
                  <a:pt x="522" y="836"/>
                </a:lnTo>
                <a:lnTo>
                  <a:pt x="505" y="836"/>
                </a:lnTo>
                <a:lnTo>
                  <a:pt x="487" y="843"/>
                </a:lnTo>
                <a:lnTo>
                  <a:pt x="469" y="843"/>
                </a:lnTo>
                <a:lnTo>
                  <a:pt x="452" y="850"/>
                </a:lnTo>
                <a:lnTo>
                  <a:pt x="434" y="850"/>
                </a:lnTo>
                <a:lnTo>
                  <a:pt x="416" y="857"/>
                </a:lnTo>
                <a:lnTo>
                  <a:pt x="398" y="857"/>
                </a:lnTo>
                <a:lnTo>
                  <a:pt x="381" y="857"/>
                </a:lnTo>
                <a:lnTo>
                  <a:pt x="363" y="857"/>
                </a:lnTo>
                <a:lnTo>
                  <a:pt x="345" y="865"/>
                </a:lnTo>
                <a:lnTo>
                  <a:pt x="328" y="865"/>
                </a:lnTo>
                <a:lnTo>
                  <a:pt x="310" y="865"/>
                </a:lnTo>
                <a:lnTo>
                  <a:pt x="292" y="865"/>
                </a:lnTo>
                <a:lnTo>
                  <a:pt x="274" y="865"/>
                </a:lnTo>
                <a:lnTo>
                  <a:pt x="257" y="865"/>
                </a:lnTo>
                <a:lnTo>
                  <a:pt x="239" y="865"/>
                </a:lnTo>
                <a:lnTo>
                  <a:pt x="212" y="865"/>
                </a:lnTo>
                <a:lnTo>
                  <a:pt x="195" y="865"/>
                </a:lnTo>
                <a:lnTo>
                  <a:pt x="177" y="865"/>
                </a:lnTo>
                <a:lnTo>
                  <a:pt x="159" y="865"/>
                </a:lnTo>
                <a:lnTo>
                  <a:pt x="142" y="865"/>
                </a:lnTo>
                <a:lnTo>
                  <a:pt x="124" y="865"/>
                </a:lnTo>
                <a:lnTo>
                  <a:pt x="106" y="857"/>
                </a:lnTo>
                <a:lnTo>
                  <a:pt x="88" y="857"/>
                </a:lnTo>
                <a:lnTo>
                  <a:pt x="71" y="857"/>
                </a:lnTo>
                <a:lnTo>
                  <a:pt x="53" y="857"/>
                </a:lnTo>
                <a:lnTo>
                  <a:pt x="35" y="850"/>
                </a:lnTo>
                <a:lnTo>
                  <a:pt x="18" y="850"/>
                </a:lnTo>
                <a:lnTo>
                  <a:pt x="0" y="843"/>
                </a:lnTo>
                <a:lnTo>
                  <a:pt x="239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32141" name="Freeform 13"/>
          <p:cNvSpPr>
            <a:spLocks/>
          </p:cNvSpPr>
          <p:nvPr/>
        </p:nvSpPr>
        <p:spPr bwMode="auto">
          <a:xfrm>
            <a:off x="4418013" y="3756025"/>
            <a:ext cx="1462087" cy="1517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21" y="422"/>
              </a:cxn>
              <a:cxn ang="0">
                <a:pos x="912" y="436"/>
              </a:cxn>
              <a:cxn ang="0">
                <a:pos x="904" y="443"/>
              </a:cxn>
              <a:cxn ang="0">
                <a:pos x="895" y="458"/>
              </a:cxn>
              <a:cxn ang="0">
                <a:pos x="886" y="472"/>
              </a:cxn>
              <a:cxn ang="0">
                <a:pos x="868" y="487"/>
              </a:cxn>
              <a:cxn ang="0">
                <a:pos x="859" y="494"/>
              </a:cxn>
              <a:cxn ang="0">
                <a:pos x="850" y="509"/>
              </a:cxn>
              <a:cxn ang="0">
                <a:pos x="842" y="523"/>
              </a:cxn>
              <a:cxn ang="0">
                <a:pos x="833" y="530"/>
              </a:cxn>
              <a:cxn ang="0">
                <a:pos x="815" y="545"/>
              </a:cxn>
              <a:cxn ang="0">
                <a:pos x="806" y="560"/>
              </a:cxn>
              <a:cxn ang="0">
                <a:pos x="797" y="567"/>
              </a:cxn>
              <a:cxn ang="0">
                <a:pos x="780" y="581"/>
              </a:cxn>
              <a:cxn ang="0">
                <a:pos x="771" y="589"/>
              </a:cxn>
              <a:cxn ang="0">
                <a:pos x="753" y="603"/>
              </a:cxn>
              <a:cxn ang="0">
                <a:pos x="744" y="610"/>
              </a:cxn>
              <a:cxn ang="0">
                <a:pos x="726" y="625"/>
              </a:cxn>
              <a:cxn ang="0">
                <a:pos x="718" y="632"/>
              </a:cxn>
              <a:cxn ang="0">
                <a:pos x="700" y="647"/>
              </a:cxn>
              <a:cxn ang="0">
                <a:pos x="691" y="654"/>
              </a:cxn>
              <a:cxn ang="0">
                <a:pos x="673" y="661"/>
              </a:cxn>
              <a:cxn ang="0">
                <a:pos x="664" y="676"/>
              </a:cxn>
              <a:cxn ang="0">
                <a:pos x="647" y="683"/>
              </a:cxn>
              <a:cxn ang="0">
                <a:pos x="629" y="690"/>
              </a:cxn>
              <a:cxn ang="0">
                <a:pos x="620" y="705"/>
              </a:cxn>
              <a:cxn ang="0">
                <a:pos x="602" y="712"/>
              </a:cxn>
              <a:cxn ang="0">
                <a:pos x="585" y="719"/>
              </a:cxn>
              <a:cxn ang="0">
                <a:pos x="567" y="727"/>
              </a:cxn>
              <a:cxn ang="0">
                <a:pos x="558" y="734"/>
              </a:cxn>
              <a:cxn ang="0">
                <a:pos x="540" y="741"/>
              </a:cxn>
              <a:cxn ang="0">
                <a:pos x="523" y="748"/>
              </a:cxn>
              <a:cxn ang="0">
                <a:pos x="505" y="756"/>
              </a:cxn>
              <a:cxn ang="0">
                <a:pos x="496" y="763"/>
              </a:cxn>
              <a:cxn ang="0">
                <a:pos x="478" y="770"/>
              </a:cxn>
              <a:cxn ang="0">
                <a:pos x="461" y="777"/>
              </a:cxn>
              <a:cxn ang="0">
                <a:pos x="443" y="785"/>
              </a:cxn>
              <a:cxn ang="0">
                <a:pos x="425" y="792"/>
              </a:cxn>
              <a:cxn ang="0">
                <a:pos x="407" y="799"/>
              </a:cxn>
              <a:cxn ang="0">
                <a:pos x="390" y="806"/>
              </a:cxn>
              <a:cxn ang="0">
                <a:pos x="372" y="806"/>
              </a:cxn>
              <a:cxn ang="0">
                <a:pos x="354" y="814"/>
              </a:cxn>
              <a:cxn ang="0">
                <a:pos x="337" y="821"/>
              </a:cxn>
              <a:cxn ang="0">
                <a:pos x="319" y="821"/>
              </a:cxn>
              <a:cxn ang="0">
                <a:pos x="301" y="828"/>
              </a:cxn>
              <a:cxn ang="0">
                <a:pos x="283" y="836"/>
              </a:cxn>
              <a:cxn ang="0">
                <a:pos x="0" y="0"/>
              </a:cxn>
            </a:cxnLst>
            <a:rect l="0" t="0" r="r" b="b"/>
            <a:pathLst>
              <a:path w="921" h="836">
                <a:moveTo>
                  <a:pt x="0" y="0"/>
                </a:moveTo>
                <a:lnTo>
                  <a:pt x="921" y="422"/>
                </a:lnTo>
                <a:lnTo>
                  <a:pt x="912" y="436"/>
                </a:lnTo>
                <a:lnTo>
                  <a:pt x="904" y="443"/>
                </a:lnTo>
                <a:lnTo>
                  <a:pt x="895" y="458"/>
                </a:lnTo>
                <a:lnTo>
                  <a:pt x="886" y="472"/>
                </a:lnTo>
                <a:lnTo>
                  <a:pt x="868" y="487"/>
                </a:lnTo>
                <a:lnTo>
                  <a:pt x="859" y="494"/>
                </a:lnTo>
                <a:lnTo>
                  <a:pt x="850" y="509"/>
                </a:lnTo>
                <a:lnTo>
                  <a:pt x="842" y="523"/>
                </a:lnTo>
                <a:lnTo>
                  <a:pt x="833" y="530"/>
                </a:lnTo>
                <a:lnTo>
                  <a:pt x="815" y="545"/>
                </a:lnTo>
                <a:lnTo>
                  <a:pt x="806" y="560"/>
                </a:lnTo>
                <a:lnTo>
                  <a:pt x="797" y="567"/>
                </a:lnTo>
                <a:lnTo>
                  <a:pt x="780" y="581"/>
                </a:lnTo>
                <a:lnTo>
                  <a:pt x="771" y="589"/>
                </a:lnTo>
                <a:lnTo>
                  <a:pt x="753" y="603"/>
                </a:lnTo>
                <a:lnTo>
                  <a:pt x="744" y="610"/>
                </a:lnTo>
                <a:lnTo>
                  <a:pt x="726" y="625"/>
                </a:lnTo>
                <a:lnTo>
                  <a:pt x="718" y="632"/>
                </a:lnTo>
                <a:lnTo>
                  <a:pt x="700" y="647"/>
                </a:lnTo>
                <a:lnTo>
                  <a:pt x="691" y="654"/>
                </a:lnTo>
                <a:lnTo>
                  <a:pt x="673" y="661"/>
                </a:lnTo>
                <a:lnTo>
                  <a:pt x="664" y="676"/>
                </a:lnTo>
                <a:lnTo>
                  <a:pt x="647" y="683"/>
                </a:lnTo>
                <a:lnTo>
                  <a:pt x="629" y="690"/>
                </a:lnTo>
                <a:lnTo>
                  <a:pt x="620" y="705"/>
                </a:lnTo>
                <a:lnTo>
                  <a:pt x="602" y="712"/>
                </a:lnTo>
                <a:lnTo>
                  <a:pt x="585" y="719"/>
                </a:lnTo>
                <a:lnTo>
                  <a:pt x="567" y="727"/>
                </a:lnTo>
                <a:lnTo>
                  <a:pt x="558" y="734"/>
                </a:lnTo>
                <a:lnTo>
                  <a:pt x="540" y="741"/>
                </a:lnTo>
                <a:lnTo>
                  <a:pt x="523" y="748"/>
                </a:lnTo>
                <a:lnTo>
                  <a:pt x="505" y="756"/>
                </a:lnTo>
                <a:lnTo>
                  <a:pt x="496" y="763"/>
                </a:lnTo>
                <a:lnTo>
                  <a:pt x="478" y="770"/>
                </a:lnTo>
                <a:lnTo>
                  <a:pt x="461" y="777"/>
                </a:lnTo>
                <a:lnTo>
                  <a:pt x="443" y="785"/>
                </a:lnTo>
                <a:lnTo>
                  <a:pt x="425" y="792"/>
                </a:lnTo>
                <a:lnTo>
                  <a:pt x="407" y="799"/>
                </a:lnTo>
                <a:lnTo>
                  <a:pt x="390" y="806"/>
                </a:lnTo>
                <a:lnTo>
                  <a:pt x="372" y="806"/>
                </a:lnTo>
                <a:lnTo>
                  <a:pt x="354" y="814"/>
                </a:lnTo>
                <a:lnTo>
                  <a:pt x="337" y="821"/>
                </a:lnTo>
                <a:lnTo>
                  <a:pt x="319" y="821"/>
                </a:lnTo>
                <a:lnTo>
                  <a:pt x="301" y="828"/>
                </a:lnTo>
                <a:lnTo>
                  <a:pt x="283" y="836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737373"/>
              </a:gs>
              <a:gs pos="100000">
                <a:srgbClr val="737373">
                  <a:gamma/>
                  <a:shade val="46275"/>
                  <a:invGamma/>
                </a:srgbClr>
              </a:gs>
            </a:gsLst>
            <a:lin ang="5400000" scaled="1"/>
          </a:gradFill>
          <a:ln w="14351">
            <a:solidFill>
              <a:srgbClr val="737373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32142" name="Freeform 14"/>
          <p:cNvSpPr>
            <a:spLocks/>
          </p:cNvSpPr>
          <p:nvPr/>
        </p:nvSpPr>
        <p:spPr bwMode="auto">
          <a:xfrm>
            <a:off x="4418013" y="3756025"/>
            <a:ext cx="1462087" cy="1517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21" y="422"/>
              </a:cxn>
              <a:cxn ang="0">
                <a:pos x="912" y="436"/>
              </a:cxn>
              <a:cxn ang="0">
                <a:pos x="904" y="443"/>
              </a:cxn>
              <a:cxn ang="0">
                <a:pos x="895" y="458"/>
              </a:cxn>
              <a:cxn ang="0">
                <a:pos x="886" y="472"/>
              </a:cxn>
              <a:cxn ang="0">
                <a:pos x="868" y="487"/>
              </a:cxn>
              <a:cxn ang="0">
                <a:pos x="859" y="494"/>
              </a:cxn>
              <a:cxn ang="0">
                <a:pos x="850" y="509"/>
              </a:cxn>
              <a:cxn ang="0">
                <a:pos x="842" y="523"/>
              </a:cxn>
              <a:cxn ang="0">
                <a:pos x="833" y="530"/>
              </a:cxn>
              <a:cxn ang="0">
                <a:pos x="815" y="545"/>
              </a:cxn>
              <a:cxn ang="0">
                <a:pos x="806" y="560"/>
              </a:cxn>
              <a:cxn ang="0">
                <a:pos x="797" y="567"/>
              </a:cxn>
              <a:cxn ang="0">
                <a:pos x="780" y="581"/>
              </a:cxn>
              <a:cxn ang="0">
                <a:pos x="771" y="589"/>
              </a:cxn>
              <a:cxn ang="0">
                <a:pos x="753" y="603"/>
              </a:cxn>
              <a:cxn ang="0">
                <a:pos x="744" y="610"/>
              </a:cxn>
              <a:cxn ang="0">
                <a:pos x="726" y="625"/>
              </a:cxn>
              <a:cxn ang="0">
                <a:pos x="718" y="632"/>
              </a:cxn>
              <a:cxn ang="0">
                <a:pos x="700" y="647"/>
              </a:cxn>
              <a:cxn ang="0">
                <a:pos x="691" y="654"/>
              </a:cxn>
              <a:cxn ang="0">
                <a:pos x="673" y="661"/>
              </a:cxn>
              <a:cxn ang="0">
                <a:pos x="664" y="676"/>
              </a:cxn>
              <a:cxn ang="0">
                <a:pos x="647" y="683"/>
              </a:cxn>
              <a:cxn ang="0">
                <a:pos x="629" y="690"/>
              </a:cxn>
              <a:cxn ang="0">
                <a:pos x="620" y="705"/>
              </a:cxn>
              <a:cxn ang="0">
                <a:pos x="602" y="712"/>
              </a:cxn>
              <a:cxn ang="0">
                <a:pos x="585" y="719"/>
              </a:cxn>
              <a:cxn ang="0">
                <a:pos x="567" y="727"/>
              </a:cxn>
              <a:cxn ang="0">
                <a:pos x="558" y="734"/>
              </a:cxn>
              <a:cxn ang="0">
                <a:pos x="540" y="741"/>
              </a:cxn>
              <a:cxn ang="0">
                <a:pos x="523" y="748"/>
              </a:cxn>
              <a:cxn ang="0">
                <a:pos x="505" y="756"/>
              </a:cxn>
              <a:cxn ang="0">
                <a:pos x="496" y="763"/>
              </a:cxn>
              <a:cxn ang="0">
                <a:pos x="478" y="770"/>
              </a:cxn>
              <a:cxn ang="0">
                <a:pos x="461" y="777"/>
              </a:cxn>
              <a:cxn ang="0">
                <a:pos x="443" y="785"/>
              </a:cxn>
              <a:cxn ang="0">
                <a:pos x="425" y="792"/>
              </a:cxn>
              <a:cxn ang="0">
                <a:pos x="407" y="799"/>
              </a:cxn>
              <a:cxn ang="0">
                <a:pos x="390" y="806"/>
              </a:cxn>
              <a:cxn ang="0">
                <a:pos x="372" y="806"/>
              </a:cxn>
              <a:cxn ang="0">
                <a:pos x="354" y="814"/>
              </a:cxn>
              <a:cxn ang="0">
                <a:pos x="337" y="821"/>
              </a:cxn>
              <a:cxn ang="0">
                <a:pos x="319" y="821"/>
              </a:cxn>
              <a:cxn ang="0">
                <a:pos x="301" y="828"/>
              </a:cxn>
              <a:cxn ang="0">
                <a:pos x="283" y="836"/>
              </a:cxn>
              <a:cxn ang="0">
                <a:pos x="0" y="0"/>
              </a:cxn>
            </a:cxnLst>
            <a:rect l="0" t="0" r="r" b="b"/>
            <a:pathLst>
              <a:path w="921" h="836">
                <a:moveTo>
                  <a:pt x="0" y="0"/>
                </a:moveTo>
                <a:lnTo>
                  <a:pt x="921" y="422"/>
                </a:lnTo>
                <a:lnTo>
                  <a:pt x="912" y="436"/>
                </a:lnTo>
                <a:lnTo>
                  <a:pt x="904" y="443"/>
                </a:lnTo>
                <a:lnTo>
                  <a:pt x="895" y="458"/>
                </a:lnTo>
                <a:lnTo>
                  <a:pt x="886" y="472"/>
                </a:lnTo>
                <a:lnTo>
                  <a:pt x="868" y="487"/>
                </a:lnTo>
                <a:lnTo>
                  <a:pt x="859" y="494"/>
                </a:lnTo>
                <a:lnTo>
                  <a:pt x="850" y="509"/>
                </a:lnTo>
                <a:lnTo>
                  <a:pt x="842" y="523"/>
                </a:lnTo>
                <a:lnTo>
                  <a:pt x="833" y="530"/>
                </a:lnTo>
                <a:lnTo>
                  <a:pt x="815" y="545"/>
                </a:lnTo>
                <a:lnTo>
                  <a:pt x="806" y="560"/>
                </a:lnTo>
                <a:lnTo>
                  <a:pt x="797" y="567"/>
                </a:lnTo>
                <a:lnTo>
                  <a:pt x="780" y="581"/>
                </a:lnTo>
                <a:lnTo>
                  <a:pt x="771" y="589"/>
                </a:lnTo>
                <a:lnTo>
                  <a:pt x="753" y="603"/>
                </a:lnTo>
                <a:lnTo>
                  <a:pt x="744" y="610"/>
                </a:lnTo>
                <a:lnTo>
                  <a:pt x="726" y="625"/>
                </a:lnTo>
                <a:lnTo>
                  <a:pt x="718" y="632"/>
                </a:lnTo>
                <a:lnTo>
                  <a:pt x="700" y="647"/>
                </a:lnTo>
                <a:lnTo>
                  <a:pt x="691" y="654"/>
                </a:lnTo>
                <a:lnTo>
                  <a:pt x="673" y="661"/>
                </a:lnTo>
                <a:lnTo>
                  <a:pt x="664" y="676"/>
                </a:lnTo>
                <a:lnTo>
                  <a:pt x="647" y="683"/>
                </a:lnTo>
                <a:lnTo>
                  <a:pt x="629" y="690"/>
                </a:lnTo>
                <a:lnTo>
                  <a:pt x="620" y="705"/>
                </a:lnTo>
                <a:lnTo>
                  <a:pt x="602" y="712"/>
                </a:lnTo>
                <a:lnTo>
                  <a:pt x="585" y="719"/>
                </a:lnTo>
                <a:lnTo>
                  <a:pt x="567" y="727"/>
                </a:lnTo>
                <a:lnTo>
                  <a:pt x="558" y="734"/>
                </a:lnTo>
                <a:lnTo>
                  <a:pt x="540" y="741"/>
                </a:lnTo>
                <a:lnTo>
                  <a:pt x="523" y="748"/>
                </a:lnTo>
                <a:lnTo>
                  <a:pt x="505" y="756"/>
                </a:lnTo>
                <a:lnTo>
                  <a:pt x="496" y="763"/>
                </a:lnTo>
                <a:lnTo>
                  <a:pt x="478" y="770"/>
                </a:lnTo>
                <a:lnTo>
                  <a:pt x="461" y="777"/>
                </a:lnTo>
                <a:lnTo>
                  <a:pt x="443" y="785"/>
                </a:lnTo>
                <a:lnTo>
                  <a:pt x="425" y="792"/>
                </a:lnTo>
                <a:lnTo>
                  <a:pt x="407" y="799"/>
                </a:lnTo>
                <a:lnTo>
                  <a:pt x="390" y="806"/>
                </a:lnTo>
                <a:lnTo>
                  <a:pt x="372" y="806"/>
                </a:lnTo>
                <a:lnTo>
                  <a:pt x="354" y="814"/>
                </a:lnTo>
                <a:lnTo>
                  <a:pt x="337" y="821"/>
                </a:lnTo>
                <a:lnTo>
                  <a:pt x="319" y="821"/>
                </a:lnTo>
                <a:lnTo>
                  <a:pt x="301" y="828"/>
                </a:lnTo>
                <a:lnTo>
                  <a:pt x="283" y="836"/>
                </a:lnTo>
                <a:lnTo>
                  <a:pt x="0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32143" name="Freeform 15"/>
          <p:cNvSpPr>
            <a:spLocks/>
          </p:cNvSpPr>
          <p:nvPr/>
        </p:nvSpPr>
        <p:spPr bwMode="auto">
          <a:xfrm>
            <a:off x="4418013" y="3500438"/>
            <a:ext cx="1673225" cy="1014412"/>
          </a:xfrm>
          <a:custGeom>
            <a:avLst/>
            <a:gdLst/>
            <a:ahLst/>
            <a:cxnLst>
              <a:cxn ang="0">
                <a:pos x="0" y="138"/>
              </a:cxn>
              <a:cxn ang="0">
                <a:pos x="1036" y="0"/>
              </a:cxn>
              <a:cxn ang="0">
                <a:pos x="1045" y="15"/>
              </a:cxn>
              <a:cxn ang="0">
                <a:pos x="1045" y="29"/>
              </a:cxn>
              <a:cxn ang="0">
                <a:pos x="1045" y="44"/>
              </a:cxn>
              <a:cxn ang="0">
                <a:pos x="1045" y="58"/>
              </a:cxn>
              <a:cxn ang="0">
                <a:pos x="1054" y="80"/>
              </a:cxn>
              <a:cxn ang="0">
                <a:pos x="1054" y="95"/>
              </a:cxn>
              <a:cxn ang="0">
                <a:pos x="1054" y="109"/>
              </a:cxn>
              <a:cxn ang="0">
                <a:pos x="1054" y="124"/>
              </a:cxn>
              <a:cxn ang="0">
                <a:pos x="1054" y="138"/>
              </a:cxn>
              <a:cxn ang="0">
                <a:pos x="1054" y="153"/>
              </a:cxn>
              <a:cxn ang="0">
                <a:pos x="1054" y="167"/>
              </a:cxn>
              <a:cxn ang="0">
                <a:pos x="1054" y="182"/>
              </a:cxn>
              <a:cxn ang="0">
                <a:pos x="1054" y="196"/>
              </a:cxn>
              <a:cxn ang="0">
                <a:pos x="1045" y="211"/>
              </a:cxn>
              <a:cxn ang="0">
                <a:pos x="1045" y="225"/>
              </a:cxn>
              <a:cxn ang="0">
                <a:pos x="1045" y="240"/>
              </a:cxn>
              <a:cxn ang="0">
                <a:pos x="1045" y="262"/>
              </a:cxn>
              <a:cxn ang="0">
                <a:pos x="1036" y="276"/>
              </a:cxn>
              <a:cxn ang="0">
                <a:pos x="1036" y="291"/>
              </a:cxn>
              <a:cxn ang="0">
                <a:pos x="1036" y="305"/>
              </a:cxn>
              <a:cxn ang="0">
                <a:pos x="1028" y="320"/>
              </a:cxn>
              <a:cxn ang="0">
                <a:pos x="1028" y="334"/>
              </a:cxn>
              <a:cxn ang="0">
                <a:pos x="1019" y="349"/>
              </a:cxn>
              <a:cxn ang="0">
                <a:pos x="1019" y="363"/>
              </a:cxn>
              <a:cxn ang="0">
                <a:pos x="1010" y="378"/>
              </a:cxn>
              <a:cxn ang="0">
                <a:pos x="1010" y="392"/>
              </a:cxn>
              <a:cxn ang="0">
                <a:pos x="1001" y="407"/>
              </a:cxn>
              <a:cxn ang="0">
                <a:pos x="992" y="421"/>
              </a:cxn>
              <a:cxn ang="0">
                <a:pos x="992" y="436"/>
              </a:cxn>
              <a:cxn ang="0">
                <a:pos x="983" y="451"/>
              </a:cxn>
              <a:cxn ang="0">
                <a:pos x="974" y="465"/>
              </a:cxn>
              <a:cxn ang="0">
                <a:pos x="966" y="480"/>
              </a:cxn>
              <a:cxn ang="0">
                <a:pos x="966" y="487"/>
              </a:cxn>
              <a:cxn ang="0">
                <a:pos x="957" y="501"/>
              </a:cxn>
              <a:cxn ang="0">
                <a:pos x="948" y="516"/>
              </a:cxn>
              <a:cxn ang="0">
                <a:pos x="939" y="530"/>
              </a:cxn>
              <a:cxn ang="0">
                <a:pos x="930" y="545"/>
              </a:cxn>
              <a:cxn ang="0">
                <a:pos x="921" y="560"/>
              </a:cxn>
              <a:cxn ang="0">
                <a:pos x="0" y="138"/>
              </a:cxn>
            </a:cxnLst>
            <a:rect l="0" t="0" r="r" b="b"/>
            <a:pathLst>
              <a:path w="1054" h="560">
                <a:moveTo>
                  <a:pt x="0" y="138"/>
                </a:moveTo>
                <a:lnTo>
                  <a:pt x="1036" y="0"/>
                </a:lnTo>
                <a:lnTo>
                  <a:pt x="1045" y="15"/>
                </a:lnTo>
                <a:lnTo>
                  <a:pt x="1045" y="29"/>
                </a:lnTo>
                <a:lnTo>
                  <a:pt x="1045" y="44"/>
                </a:lnTo>
                <a:lnTo>
                  <a:pt x="1045" y="58"/>
                </a:lnTo>
                <a:lnTo>
                  <a:pt x="1054" y="80"/>
                </a:lnTo>
                <a:lnTo>
                  <a:pt x="1054" y="95"/>
                </a:lnTo>
                <a:lnTo>
                  <a:pt x="1054" y="109"/>
                </a:lnTo>
                <a:lnTo>
                  <a:pt x="1054" y="124"/>
                </a:lnTo>
                <a:lnTo>
                  <a:pt x="1054" y="138"/>
                </a:lnTo>
                <a:lnTo>
                  <a:pt x="1054" y="153"/>
                </a:lnTo>
                <a:lnTo>
                  <a:pt x="1054" y="167"/>
                </a:lnTo>
                <a:lnTo>
                  <a:pt x="1054" y="182"/>
                </a:lnTo>
                <a:lnTo>
                  <a:pt x="1054" y="196"/>
                </a:lnTo>
                <a:lnTo>
                  <a:pt x="1045" y="211"/>
                </a:lnTo>
                <a:lnTo>
                  <a:pt x="1045" y="225"/>
                </a:lnTo>
                <a:lnTo>
                  <a:pt x="1045" y="240"/>
                </a:lnTo>
                <a:lnTo>
                  <a:pt x="1045" y="262"/>
                </a:lnTo>
                <a:lnTo>
                  <a:pt x="1036" y="276"/>
                </a:lnTo>
                <a:lnTo>
                  <a:pt x="1036" y="291"/>
                </a:lnTo>
                <a:lnTo>
                  <a:pt x="1036" y="305"/>
                </a:lnTo>
                <a:lnTo>
                  <a:pt x="1028" y="320"/>
                </a:lnTo>
                <a:lnTo>
                  <a:pt x="1028" y="334"/>
                </a:lnTo>
                <a:lnTo>
                  <a:pt x="1019" y="349"/>
                </a:lnTo>
                <a:lnTo>
                  <a:pt x="1019" y="363"/>
                </a:lnTo>
                <a:lnTo>
                  <a:pt x="1010" y="378"/>
                </a:lnTo>
                <a:lnTo>
                  <a:pt x="1010" y="392"/>
                </a:lnTo>
                <a:lnTo>
                  <a:pt x="1001" y="407"/>
                </a:lnTo>
                <a:lnTo>
                  <a:pt x="992" y="421"/>
                </a:lnTo>
                <a:lnTo>
                  <a:pt x="992" y="436"/>
                </a:lnTo>
                <a:lnTo>
                  <a:pt x="983" y="451"/>
                </a:lnTo>
                <a:lnTo>
                  <a:pt x="974" y="465"/>
                </a:lnTo>
                <a:lnTo>
                  <a:pt x="966" y="480"/>
                </a:lnTo>
                <a:lnTo>
                  <a:pt x="966" y="487"/>
                </a:lnTo>
                <a:lnTo>
                  <a:pt x="957" y="501"/>
                </a:lnTo>
                <a:lnTo>
                  <a:pt x="948" y="516"/>
                </a:lnTo>
                <a:lnTo>
                  <a:pt x="939" y="530"/>
                </a:lnTo>
                <a:lnTo>
                  <a:pt x="930" y="545"/>
                </a:lnTo>
                <a:lnTo>
                  <a:pt x="921" y="560"/>
                </a:lnTo>
                <a:lnTo>
                  <a:pt x="0" y="138"/>
                </a:lnTo>
                <a:close/>
              </a:path>
            </a:pathLst>
          </a:cu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79216"/>
                  <a:invGamma/>
                </a:srgbClr>
              </a:gs>
            </a:gsLst>
            <a:lin ang="0" scaled="1"/>
          </a:gradFill>
          <a:ln w="14351">
            <a:solidFill>
              <a:srgbClr val="6A6AB5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32144" name="Freeform 16"/>
          <p:cNvSpPr>
            <a:spLocks/>
          </p:cNvSpPr>
          <p:nvPr/>
        </p:nvSpPr>
        <p:spPr bwMode="auto">
          <a:xfrm>
            <a:off x="4418013" y="3506788"/>
            <a:ext cx="1673225" cy="1016000"/>
          </a:xfrm>
          <a:custGeom>
            <a:avLst/>
            <a:gdLst/>
            <a:ahLst/>
            <a:cxnLst>
              <a:cxn ang="0">
                <a:pos x="0" y="138"/>
              </a:cxn>
              <a:cxn ang="0">
                <a:pos x="1036" y="0"/>
              </a:cxn>
              <a:cxn ang="0">
                <a:pos x="1045" y="15"/>
              </a:cxn>
              <a:cxn ang="0">
                <a:pos x="1045" y="29"/>
              </a:cxn>
              <a:cxn ang="0">
                <a:pos x="1045" y="44"/>
              </a:cxn>
              <a:cxn ang="0">
                <a:pos x="1045" y="58"/>
              </a:cxn>
              <a:cxn ang="0">
                <a:pos x="1054" y="80"/>
              </a:cxn>
              <a:cxn ang="0">
                <a:pos x="1054" y="95"/>
              </a:cxn>
              <a:cxn ang="0">
                <a:pos x="1054" y="109"/>
              </a:cxn>
              <a:cxn ang="0">
                <a:pos x="1054" y="124"/>
              </a:cxn>
              <a:cxn ang="0">
                <a:pos x="1054" y="138"/>
              </a:cxn>
              <a:cxn ang="0">
                <a:pos x="1054" y="153"/>
              </a:cxn>
              <a:cxn ang="0">
                <a:pos x="1054" y="167"/>
              </a:cxn>
              <a:cxn ang="0">
                <a:pos x="1054" y="182"/>
              </a:cxn>
              <a:cxn ang="0">
                <a:pos x="1054" y="196"/>
              </a:cxn>
              <a:cxn ang="0">
                <a:pos x="1045" y="211"/>
              </a:cxn>
              <a:cxn ang="0">
                <a:pos x="1045" y="225"/>
              </a:cxn>
              <a:cxn ang="0">
                <a:pos x="1045" y="240"/>
              </a:cxn>
              <a:cxn ang="0">
                <a:pos x="1045" y="262"/>
              </a:cxn>
              <a:cxn ang="0">
                <a:pos x="1036" y="276"/>
              </a:cxn>
              <a:cxn ang="0">
                <a:pos x="1036" y="291"/>
              </a:cxn>
              <a:cxn ang="0">
                <a:pos x="1036" y="305"/>
              </a:cxn>
              <a:cxn ang="0">
                <a:pos x="1028" y="320"/>
              </a:cxn>
              <a:cxn ang="0">
                <a:pos x="1028" y="334"/>
              </a:cxn>
              <a:cxn ang="0">
                <a:pos x="1019" y="349"/>
              </a:cxn>
              <a:cxn ang="0">
                <a:pos x="1019" y="363"/>
              </a:cxn>
              <a:cxn ang="0">
                <a:pos x="1010" y="378"/>
              </a:cxn>
              <a:cxn ang="0">
                <a:pos x="1010" y="392"/>
              </a:cxn>
              <a:cxn ang="0">
                <a:pos x="1001" y="407"/>
              </a:cxn>
              <a:cxn ang="0">
                <a:pos x="992" y="421"/>
              </a:cxn>
              <a:cxn ang="0">
                <a:pos x="992" y="436"/>
              </a:cxn>
              <a:cxn ang="0">
                <a:pos x="983" y="451"/>
              </a:cxn>
              <a:cxn ang="0">
                <a:pos x="974" y="465"/>
              </a:cxn>
              <a:cxn ang="0">
                <a:pos x="966" y="480"/>
              </a:cxn>
              <a:cxn ang="0">
                <a:pos x="966" y="487"/>
              </a:cxn>
              <a:cxn ang="0">
                <a:pos x="957" y="501"/>
              </a:cxn>
              <a:cxn ang="0">
                <a:pos x="948" y="516"/>
              </a:cxn>
              <a:cxn ang="0">
                <a:pos x="939" y="530"/>
              </a:cxn>
              <a:cxn ang="0">
                <a:pos x="930" y="545"/>
              </a:cxn>
              <a:cxn ang="0">
                <a:pos x="921" y="560"/>
              </a:cxn>
              <a:cxn ang="0">
                <a:pos x="0" y="138"/>
              </a:cxn>
            </a:cxnLst>
            <a:rect l="0" t="0" r="r" b="b"/>
            <a:pathLst>
              <a:path w="1054" h="560">
                <a:moveTo>
                  <a:pt x="0" y="138"/>
                </a:moveTo>
                <a:lnTo>
                  <a:pt x="1036" y="0"/>
                </a:lnTo>
                <a:lnTo>
                  <a:pt x="1045" y="15"/>
                </a:lnTo>
                <a:lnTo>
                  <a:pt x="1045" y="29"/>
                </a:lnTo>
                <a:lnTo>
                  <a:pt x="1045" y="44"/>
                </a:lnTo>
                <a:lnTo>
                  <a:pt x="1045" y="58"/>
                </a:lnTo>
                <a:lnTo>
                  <a:pt x="1054" y="80"/>
                </a:lnTo>
                <a:lnTo>
                  <a:pt x="1054" y="95"/>
                </a:lnTo>
                <a:lnTo>
                  <a:pt x="1054" y="109"/>
                </a:lnTo>
                <a:lnTo>
                  <a:pt x="1054" y="124"/>
                </a:lnTo>
                <a:lnTo>
                  <a:pt x="1054" y="138"/>
                </a:lnTo>
                <a:lnTo>
                  <a:pt x="1054" y="153"/>
                </a:lnTo>
                <a:lnTo>
                  <a:pt x="1054" y="167"/>
                </a:lnTo>
                <a:lnTo>
                  <a:pt x="1054" y="182"/>
                </a:lnTo>
                <a:lnTo>
                  <a:pt x="1054" y="196"/>
                </a:lnTo>
                <a:lnTo>
                  <a:pt x="1045" y="211"/>
                </a:lnTo>
                <a:lnTo>
                  <a:pt x="1045" y="225"/>
                </a:lnTo>
                <a:lnTo>
                  <a:pt x="1045" y="240"/>
                </a:lnTo>
                <a:lnTo>
                  <a:pt x="1045" y="262"/>
                </a:lnTo>
                <a:lnTo>
                  <a:pt x="1036" y="276"/>
                </a:lnTo>
                <a:lnTo>
                  <a:pt x="1036" y="291"/>
                </a:lnTo>
                <a:lnTo>
                  <a:pt x="1036" y="305"/>
                </a:lnTo>
                <a:lnTo>
                  <a:pt x="1028" y="320"/>
                </a:lnTo>
                <a:lnTo>
                  <a:pt x="1028" y="334"/>
                </a:lnTo>
                <a:lnTo>
                  <a:pt x="1019" y="349"/>
                </a:lnTo>
                <a:lnTo>
                  <a:pt x="1019" y="363"/>
                </a:lnTo>
                <a:lnTo>
                  <a:pt x="1010" y="378"/>
                </a:lnTo>
                <a:lnTo>
                  <a:pt x="1010" y="392"/>
                </a:lnTo>
                <a:lnTo>
                  <a:pt x="1001" y="407"/>
                </a:lnTo>
                <a:lnTo>
                  <a:pt x="992" y="421"/>
                </a:lnTo>
                <a:lnTo>
                  <a:pt x="992" y="436"/>
                </a:lnTo>
                <a:lnTo>
                  <a:pt x="983" y="451"/>
                </a:lnTo>
                <a:lnTo>
                  <a:pt x="974" y="465"/>
                </a:lnTo>
                <a:lnTo>
                  <a:pt x="966" y="480"/>
                </a:lnTo>
                <a:lnTo>
                  <a:pt x="966" y="487"/>
                </a:lnTo>
                <a:lnTo>
                  <a:pt x="957" y="501"/>
                </a:lnTo>
                <a:lnTo>
                  <a:pt x="948" y="516"/>
                </a:lnTo>
                <a:lnTo>
                  <a:pt x="939" y="530"/>
                </a:lnTo>
                <a:lnTo>
                  <a:pt x="930" y="545"/>
                </a:lnTo>
                <a:lnTo>
                  <a:pt x="921" y="560"/>
                </a:lnTo>
                <a:lnTo>
                  <a:pt x="0" y="138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32145" name="Freeform 17"/>
          <p:cNvSpPr>
            <a:spLocks/>
          </p:cNvSpPr>
          <p:nvPr/>
        </p:nvSpPr>
        <p:spPr bwMode="auto">
          <a:xfrm>
            <a:off x="4438650" y="2622550"/>
            <a:ext cx="1644650" cy="1119188"/>
          </a:xfrm>
          <a:custGeom>
            <a:avLst/>
            <a:gdLst/>
            <a:ahLst/>
            <a:cxnLst>
              <a:cxn ang="0">
                <a:pos x="0" y="617"/>
              </a:cxn>
              <a:cxn ang="0">
                <a:pos x="744" y="0"/>
              </a:cxn>
              <a:cxn ang="0">
                <a:pos x="753" y="14"/>
              </a:cxn>
              <a:cxn ang="0">
                <a:pos x="771" y="22"/>
              </a:cxn>
              <a:cxn ang="0">
                <a:pos x="780" y="36"/>
              </a:cxn>
              <a:cxn ang="0">
                <a:pos x="797" y="51"/>
              </a:cxn>
              <a:cxn ang="0">
                <a:pos x="806" y="58"/>
              </a:cxn>
              <a:cxn ang="0">
                <a:pos x="815" y="72"/>
              </a:cxn>
              <a:cxn ang="0">
                <a:pos x="833" y="80"/>
              </a:cxn>
              <a:cxn ang="0">
                <a:pos x="842" y="94"/>
              </a:cxn>
              <a:cxn ang="0">
                <a:pos x="850" y="109"/>
              </a:cxn>
              <a:cxn ang="0">
                <a:pos x="859" y="116"/>
              </a:cxn>
              <a:cxn ang="0">
                <a:pos x="868" y="131"/>
              </a:cxn>
              <a:cxn ang="0">
                <a:pos x="886" y="145"/>
              </a:cxn>
              <a:cxn ang="0">
                <a:pos x="895" y="160"/>
              </a:cxn>
              <a:cxn ang="0">
                <a:pos x="904" y="167"/>
              </a:cxn>
              <a:cxn ang="0">
                <a:pos x="912" y="181"/>
              </a:cxn>
              <a:cxn ang="0">
                <a:pos x="921" y="196"/>
              </a:cxn>
              <a:cxn ang="0">
                <a:pos x="930" y="210"/>
              </a:cxn>
              <a:cxn ang="0">
                <a:pos x="939" y="225"/>
              </a:cxn>
              <a:cxn ang="0">
                <a:pos x="948" y="239"/>
              </a:cxn>
              <a:cxn ang="0">
                <a:pos x="957" y="247"/>
              </a:cxn>
              <a:cxn ang="0">
                <a:pos x="966" y="261"/>
              </a:cxn>
              <a:cxn ang="0">
                <a:pos x="966" y="276"/>
              </a:cxn>
              <a:cxn ang="0">
                <a:pos x="974" y="290"/>
              </a:cxn>
              <a:cxn ang="0">
                <a:pos x="983" y="305"/>
              </a:cxn>
              <a:cxn ang="0">
                <a:pos x="992" y="319"/>
              </a:cxn>
              <a:cxn ang="0">
                <a:pos x="992" y="334"/>
              </a:cxn>
              <a:cxn ang="0">
                <a:pos x="1001" y="348"/>
              </a:cxn>
              <a:cxn ang="0">
                <a:pos x="1010" y="363"/>
              </a:cxn>
              <a:cxn ang="0">
                <a:pos x="1010" y="377"/>
              </a:cxn>
              <a:cxn ang="0">
                <a:pos x="1019" y="392"/>
              </a:cxn>
              <a:cxn ang="0">
                <a:pos x="1019" y="407"/>
              </a:cxn>
              <a:cxn ang="0">
                <a:pos x="1028" y="421"/>
              </a:cxn>
              <a:cxn ang="0">
                <a:pos x="1028" y="436"/>
              </a:cxn>
              <a:cxn ang="0">
                <a:pos x="1036" y="450"/>
              </a:cxn>
              <a:cxn ang="0">
                <a:pos x="1036" y="465"/>
              </a:cxn>
              <a:cxn ang="0">
                <a:pos x="1036" y="479"/>
              </a:cxn>
              <a:cxn ang="0">
                <a:pos x="0" y="617"/>
              </a:cxn>
            </a:cxnLst>
            <a:rect l="0" t="0" r="r" b="b"/>
            <a:pathLst>
              <a:path w="1036" h="617">
                <a:moveTo>
                  <a:pt x="0" y="617"/>
                </a:moveTo>
                <a:lnTo>
                  <a:pt x="744" y="0"/>
                </a:lnTo>
                <a:lnTo>
                  <a:pt x="753" y="14"/>
                </a:lnTo>
                <a:lnTo>
                  <a:pt x="771" y="22"/>
                </a:lnTo>
                <a:lnTo>
                  <a:pt x="780" y="36"/>
                </a:lnTo>
                <a:lnTo>
                  <a:pt x="797" y="51"/>
                </a:lnTo>
                <a:lnTo>
                  <a:pt x="806" y="58"/>
                </a:lnTo>
                <a:lnTo>
                  <a:pt x="815" y="72"/>
                </a:lnTo>
                <a:lnTo>
                  <a:pt x="833" y="80"/>
                </a:lnTo>
                <a:lnTo>
                  <a:pt x="842" y="94"/>
                </a:lnTo>
                <a:lnTo>
                  <a:pt x="850" y="109"/>
                </a:lnTo>
                <a:lnTo>
                  <a:pt x="859" y="116"/>
                </a:lnTo>
                <a:lnTo>
                  <a:pt x="868" y="131"/>
                </a:lnTo>
                <a:lnTo>
                  <a:pt x="886" y="145"/>
                </a:lnTo>
                <a:lnTo>
                  <a:pt x="895" y="160"/>
                </a:lnTo>
                <a:lnTo>
                  <a:pt x="904" y="167"/>
                </a:lnTo>
                <a:lnTo>
                  <a:pt x="912" y="181"/>
                </a:lnTo>
                <a:lnTo>
                  <a:pt x="921" y="196"/>
                </a:lnTo>
                <a:lnTo>
                  <a:pt x="930" y="210"/>
                </a:lnTo>
                <a:lnTo>
                  <a:pt x="939" y="225"/>
                </a:lnTo>
                <a:lnTo>
                  <a:pt x="948" y="239"/>
                </a:lnTo>
                <a:lnTo>
                  <a:pt x="957" y="247"/>
                </a:lnTo>
                <a:lnTo>
                  <a:pt x="966" y="261"/>
                </a:lnTo>
                <a:lnTo>
                  <a:pt x="966" y="276"/>
                </a:lnTo>
                <a:lnTo>
                  <a:pt x="974" y="290"/>
                </a:lnTo>
                <a:lnTo>
                  <a:pt x="983" y="305"/>
                </a:lnTo>
                <a:lnTo>
                  <a:pt x="992" y="319"/>
                </a:lnTo>
                <a:lnTo>
                  <a:pt x="992" y="334"/>
                </a:lnTo>
                <a:lnTo>
                  <a:pt x="1001" y="348"/>
                </a:lnTo>
                <a:lnTo>
                  <a:pt x="1010" y="363"/>
                </a:lnTo>
                <a:lnTo>
                  <a:pt x="1010" y="377"/>
                </a:lnTo>
                <a:lnTo>
                  <a:pt x="1019" y="392"/>
                </a:lnTo>
                <a:lnTo>
                  <a:pt x="1019" y="407"/>
                </a:lnTo>
                <a:lnTo>
                  <a:pt x="1028" y="421"/>
                </a:lnTo>
                <a:lnTo>
                  <a:pt x="1028" y="436"/>
                </a:lnTo>
                <a:lnTo>
                  <a:pt x="1036" y="450"/>
                </a:lnTo>
                <a:lnTo>
                  <a:pt x="1036" y="465"/>
                </a:lnTo>
                <a:lnTo>
                  <a:pt x="1036" y="479"/>
                </a:lnTo>
                <a:lnTo>
                  <a:pt x="0" y="617"/>
                </a:lnTo>
                <a:close/>
              </a:path>
            </a:pathLst>
          </a:custGeom>
          <a:solidFill>
            <a:srgbClr val="0066CC"/>
          </a:solidFill>
          <a:ln w="14351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32146" name="Freeform 18"/>
          <p:cNvSpPr>
            <a:spLocks/>
          </p:cNvSpPr>
          <p:nvPr/>
        </p:nvSpPr>
        <p:spPr bwMode="auto">
          <a:xfrm>
            <a:off x="4418013" y="2622550"/>
            <a:ext cx="1665287" cy="1116013"/>
          </a:xfrm>
          <a:custGeom>
            <a:avLst/>
            <a:gdLst/>
            <a:ahLst/>
            <a:cxnLst>
              <a:cxn ang="0">
                <a:pos x="0" y="617"/>
              </a:cxn>
              <a:cxn ang="0">
                <a:pos x="744" y="0"/>
              </a:cxn>
              <a:cxn ang="0">
                <a:pos x="753" y="14"/>
              </a:cxn>
              <a:cxn ang="0">
                <a:pos x="771" y="22"/>
              </a:cxn>
              <a:cxn ang="0">
                <a:pos x="780" y="36"/>
              </a:cxn>
              <a:cxn ang="0">
                <a:pos x="797" y="51"/>
              </a:cxn>
              <a:cxn ang="0">
                <a:pos x="806" y="58"/>
              </a:cxn>
              <a:cxn ang="0">
                <a:pos x="815" y="72"/>
              </a:cxn>
              <a:cxn ang="0">
                <a:pos x="833" y="80"/>
              </a:cxn>
              <a:cxn ang="0">
                <a:pos x="842" y="94"/>
              </a:cxn>
              <a:cxn ang="0">
                <a:pos x="850" y="109"/>
              </a:cxn>
              <a:cxn ang="0">
                <a:pos x="859" y="116"/>
              </a:cxn>
              <a:cxn ang="0">
                <a:pos x="868" y="131"/>
              </a:cxn>
              <a:cxn ang="0">
                <a:pos x="886" y="145"/>
              </a:cxn>
              <a:cxn ang="0">
                <a:pos x="895" y="160"/>
              </a:cxn>
              <a:cxn ang="0">
                <a:pos x="904" y="167"/>
              </a:cxn>
              <a:cxn ang="0">
                <a:pos x="912" y="181"/>
              </a:cxn>
              <a:cxn ang="0">
                <a:pos x="921" y="196"/>
              </a:cxn>
              <a:cxn ang="0">
                <a:pos x="930" y="210"/>
              </a:cxn>
              <a:cxn ang="0">
                <a:pos x="939" y="225"/>
              </a:cxn>
              <a:cxn ang="0">
                <a:pos x="948" y="239"/>
              </a:cxn>
              <a:cxn ang="0">
                <a:pos x="957" y="247"/>
              </a:cxn>
              <a:cxn ang="0">
                <a:pos x="966" y="261"/>
              </a:cxn>
              <a:cxn ang="0">
                <a:pos x="966" y="276"/>
              </a:cxn>
              <a:cxn ang="0">
                <a:pos x="974" y="290"/>
              </a:cxn>
              <a:cxn ang="0">
                <a:pos x="983" y="305"/>
              </a:cxn>
              <a:cxn ang="0">
                <a:pos x="992" y="319"/>
              </a:cxn>
              <a:cxn ang="0">
                <a:pos x="992" y="334"/>
              </a:cxn>
              <a:cxn ang="0">
                <a:pos x="1001" y="348"/>
              </a:cxn>
              <a:cxn ang="0">
                <a:pos x="1010" y="363"/>
              </a:cxn>
              <a:cxn ang="0">
                <a:pos x="1010" y="377"/>
              </a:cxn>
              <a:cxn ang="0">
                <a:pos x="1019" y="392"/>
              </a:cxn>
              <a:cxn ang="0">
                <a:pos x="1019" y="407"/>
              </a:cxn>
              <a:cxn ang="0">
                <a:pos x="1028" y="421"/>
              </a:cxn>
              <a:cxn ang="0">
                <a:pos x="1028" y="436"/>
              </a:cxn>
              <a:cxn ang="0">
                <a:pos x="1036" y="450"/>
              </a:cxn>
              <a:cxn ang="0">
                <a:pos x="1036" y="465"/>
              </a:cxn>
              <a:cxn ang="0">
                <a:pos x="1036" y="479"/>
              </a:cxn>
              <a:cxn ang="0">
                <a:pos x="0" y="617"/>
              </a:cxn>
            </a:cxnLst>
            <a:rect l="0" t="0" r="r" b="b"/>
            <a:pathLst>
              <a:path w="1036" h="617">
                <a:moveTo>
                  <a:pt x="0" y="617"/>
                </a:moveTo>
                <a:lnTo>
                  <a:pt x="744" y="0"/>
                </a:lnTo>
                <a:lnTo>
                  <a:pt x="753" y="14"/>
                </a:lnTo>
                <a:lnTo>
                  <a:pt x="771" y="22"/>
                </a:lnTo>
                <a:lnTo>
                  <a:pt x="780" y="36"/>
                </a:lnTo>
                <a:lnTo>
                  <a:pt x="797" y="51"/>
                </a:lnTo>
                <a:lnTo>
                  <a:pt x="806" y="58"/>
                </a:lnTo>
                <a:lnTo>
                  <a:pt x="815" y="72"/>
                </a:lnTo>
                <a:lnTo>
                  <a:pt x="833" y="80"/>
                </a:lnTo>
                <a:lnTo>
                  <a:pt x="842" y="94"/>
                </a:lnTo>
                <a:lnTo>
                  <a:pt x="850" y="109"/>
                </a:lnTo>
                <a:lnTo>
                  <a:pt x="859" y="116"/>
                </a:lnTo>
                <a:lnTo>
                  <a:pt x="868" y="131"/>
                </a:lnTo>
                <a:lnTo>
                  <a:pt x="886" y="145"/>
                </a:lnTo>
                <a:lnTo>
                  <a:pt x="895" y="160"/>
                </a:lnTo>
                <a:lnTo>
                  <a:pt x="904" y="167"/>
                </a:lnTo>
                <a:lnTo>
                  <a:pt x="912" y="181"/>
                </a:lnTo>
                <a:lnTo>
                  <a:pt x="921" y="196"/>
                </a:lnTo>
                <a:lnTo>
                  <a:pt x="930" y="210"/>
                </a:lnTo>
                <a:lnTo>
                  <a:pt x="939" y="225"/>
                </a:lnTo>
                <a:lnTo>
                  <a:pt x="948" y="239"/>
                </a:lnTo>
                <a:lnTo>
                  <a:pt x="957" y="247"/>
                </a:lnTo>
                <a:lnTo>
                  <a:pt x="966" y="261"/>
                </a:lnTo>
                <a:lnTo>
                  <a:pt x="966" y="276"/>
                </a:lnTo>
                <a:lnTo>
                  <a:pt x="974" y="290"/>
                </a:lnTo>
                <a:lnTo>
                  <a:pt x="983" y="305"/>
                </a:lnTo>
                <a:lnTo>
                  <a:pt x="992" y="319"/>
                </a:lnTo>
                <a:lnTo>
                  <a:pt x="992" y="334"/>
                </a:lnTo>
                <a:lnTo>
                  <a:pt x="1001" y="348"/>
                </a:lnTo>
                <a:lnTo>
                  <a:pt x="1010" y="363"/>
                </a:lnTo>
                <a:lnTo>
                  <a:pt x="1010" y="377"/>
                </a:lnTo>
                <a:lnTo>
                  <a:pt x="1019" y="392"/>
                </a:lnTo>
                <a:lnTo>
                  <a:pt x="1019" y="407"/>
                </a:lnTo>
                <a:lnTo>
                  <a:pt x="1028" y="421"/>
                </a:lnTo>
                <a:lnTo>
                  <a:pt x="1028" y="436"/>
                </a:lnTo>
                <a:lnTo>
                  <a:pt x="1036" y="450"/>
                </a:lnTo>
                <a:lnTo>
                  <a:pt x="1036" y="465"/>
                </a:lnTo>
                <a:lnTo>
                  <a:pt x="1036" y="479"/>
                </a:lnTo>
                <a:lnTo>
                  <a:pt x="0" y="617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32147" name="Freeform 19"/>
          <p:cNvSpPr>
            <a:spLocks/>
          </p:cNvSpPr>
          <p:nvPr/>
        </p:nvSpPr>
        <p:spPr bwMode="auto">
          <a:xfrm>
            <a:off x="4427538" y="2133600"/>
            <a:ext cx="1181100" cy="1579563"/>
          </a:xfrm>
          <a:custGeom>
            <a:avLst/>
            <a:gdLst/>
            <a:ahLst/>
            <a:cxnLst>
              <a:cxn ang="0">
                <a:pos x="744" y="254"/>
              </a:cxn>
              <a:cxn ang="0">
                <a:pos x="726" y="247"/>
              </a:cxn>
              <a:cxn ang="0">
                <a:pos x="718" y="239"/>
              </a:cxn>
              <a:cxn ang="0">
                <a:pos x="700" y="225"/>
              </a:cxn>
              <a:cxn ang="0">
                <a:pos x="691" y="217"/>
              </a:cxn>
              <a:cxn ang="0">
                <a:pos x="673" y="203"/>
              </a:cxn>
              <a:cxn ang="0">
                <a:pos x="664" y="196"/>
              </a:cxn>
              <a:cxn ang="0">
                <a:pos x="647" y="188"/>
              </a:cxn>
              <a:cxn ang="0">
                <a:pos x="629" y="181"/>
              </a:cxn>
              <a:cxn ang="0">
                <a:pos x="620" y="167"/>
              </a:cxn>
              <a:cxn ang="0">
                <a:pos x="602" y="159"/>
              </a:cxn>
              <a:cxn ang="0">
                <a:pos x="585" y="152"/>
              </a:cxn>
              <a:cxn ang="0">
                <a:pos x="567" y="145"/>
              </a:cxn>
              <a:cxn ang="0">
                <a:pos x="558" y="138"/>
              </a:cxn>
              <a:cxn ang="0">
                <a:pos x="540" y="130"/>
              </a:cxn>
              <a:cxn ang="0">
                <a:pos x="523" y="116"/>
              </a:cxn>
              <a:cxn ang="0">
                <a:pos x="505" y="108"/>
              </a:cxn>
              <a:cxn ang="0">
                <a:pos x="496" y="101"/>
              </a:cxn>
              <a:cxn ang="0">
                <a:pos x="478" y="101"/>
              </a:cxn>
              <a:cxn ang="0">
                <a:pos x="461" y="94"/>
              </a:cxn>
              <a:cxn ang="0">
                <a:pos x="443" y="87"/>
              </a:cxn>
              <a:cxn ang="0">
                <a:pos x="425" y="79"/>
              </a:cxn>
              <a:cxn ang="0">
                <a:pos x="407" y="72"/>
              </a:cxn>
              <a:cxn ang="0">
                <a:pos x="390" y="65"/>
              </a:cxn>
              <a:cxn ang="0">
                <a:pos x="372" y="58"/>
              </a:cxn>
              <a:cxn ang="0">
                <a:pos x="354" y="58"/>
              </a:cxn>
              <a:cxn ang="0">
                <a:pos x="337" y="50"/>
              </a:cxn>
              <a:cxn ang="0">
                <a:pos x="319" y="43"/>
              </a:cxn>
              <a:cxn ang="0">
                <a:pos x="301" y="43"/>
              </a:cxn>
              <a:cxn ang="0">
                <a:pos x="283" y="36"/>
              </a:cxn>
              <a:cxn ang="0">
                <a:pos x="266" y="36"/>
              </a:cxn>
              <a:cxn ang="0">
                <a:pos x="248" y="29"/>
              </a:cxn>
              <a:cxn ang="0">
                <a:pos x="230" y="29"/>
              </a:cxn>
              <a:cxn ang="0">
                <a:pos x="213" y="21"/>
              </a:cxn>
              <a:cxn ang="0">
                <a:pos x="195" y="21"/>
              </a:cxn>
              <a:cxn ang="0">
                <a:pos x="177" y="14"/>
              </a:cxn>
              <a:cxn ang="0">
                <a:pos x="159" y="14"/>
              </a:cxn>
              <a:cxn ang="0">
                <a:pos x="142" y="14"/>
              </a:cxn>
              <a:cxn ang="0">
                <a:pos x="124" y="7"/>
              </a:cxn>
              <a:cxn ang="0">
                <a:pos x="106" y="7"/>
              </a:cxn>
              <a:cxn ang="0">
                <a:pos x="89" y="7"/>
              </a:cxn>
              <a:cxn ang="0">
                <a:pos x="71" y="7"/>
              </a:cxn>
              <a:cxn ang="0">
                <a:pos x="53" y="7"/>
              </a:cxn>
              <a:cxn ang="0">
                <a:pos x="35" y="7"/>
              </a:cxn>
              <a:cxn ang="0">
                <a:pos x="18" y="7"/>
              </a:cxn>
              <a:cxn ang="0">
                <a:pos x="0" y="0"/>
              </a:cxn>
              <a:cxn ang="0">
                <a:pos x="0" y="871"/>
              </a:cxn>
              <a:cxn ang="0">
                <a:pos x="744" y="254"/>
              </a:cxn>
            </a:cxnLst>
            <a:rect l="0" t="0" r="r" b="b"/>
            <a:pathLst>
              <a:path w="744" h="871">
                <a:moveTo>
                  <a:pt x="744" y="254"/>
                </a:moveTo>
                <a:lnTo>
                  <a:pt x="726" y="247"/>
                </a:lnTo>
                <a:lnTo>
                  <a:pt x="718" y="239"/>
                </a:lnTo>
                <a:lnTo>
                  <a:pt x="700" y="225"/>
                </a:lnTo>
                <a:lnTo>
                  <a:pt x="691" y="217"/>
                </a:lnTo>
                <a:lnTo>
                  <a:pt x="673" y="203"/>
                </a:lnTo>
                <a:lnTo>
                  <a:pt x="664" y="196"/>
                </a:lnTo>
                <a:lnTo>
                  <a:pt x="647" y="188"/>
                </a:lnTo>
                <a:lnTo>
                  <a:pt x="629" y="181"/>
                </a:lnTo>
                <a:lnTo>
                  <a:pt x="620" y="167"/>
                </a:lnTo>
                <a:lnTo>
                  <a:pt x="602" y="159"/>
                </a:lnTo>
                <a:lnTo>
                  <a:pt x="585" y="152"/>
                </a:lnTo>
                <a:lnTo>
                  <a:pt x="567" y="145"/>
                </a:lnTo>
                <a:lnTo>
                  <a:pt x="558" y="138"/>
                </a:lnTo>
                <a:lnTo>
                  <a:pt x="540" y="130"/>
                </a:lnTo>
                <a:lnTo>
                  <a:pt x="523" y="116"/>
                </a:lnTo>
                <a:lnTo>
                  <a:pt x="505" y="108"/>
                </a:lnTo>
                <a:lnTo>
                  <a:pt x="496" y="101"/>
                </a:lnTo>
                <a:lnTo>
                  <a:pt x="478" y="101"/>
                </a:lnTo>
                <a:lnTo>
                  <a:pt x="461" y="94"/>
                </a:lnTo>
                <a:lnTo>
                  <a:pt x="443" y="87"/>
                </a:lnTo>
                <a:lnTo>
                  <a:pt x="425" y="79"/>
                </a:lnTo>
                <a:lnTo>
                  <a:pt x="407" y="72"/>
                </a:lnTo>
                <a:lnTo>
                  <a:pt x="390" y="65"/>
                </a:lnTo>
                <a:lnTo>
                  <a:pt x="372" y="58"/>
                </a:lnTo>
                <a:lnTo>
                  <a:pt x="354" y="58"/>
                </a:lnTo>
                <a:lnTo>
                  <a:pt x="337" y="50"/>
                </a:lnTo>
                <a:lnTo>
                  <a:pt x="319" y="43"/>
                </a:lnTo>
                <a:lnTo>
                  <a:pt x="301" y="43"/>
                </a:lnTo>
                <a:lnTo>
                  <a:pt x="283" y="36"/>
                </a:lnTo>
                <a:lnTo>
                  <a:pt x="266" y="36"/>
                </a:lnTo>
                <a:lnTo>
                  <a:pt x="248" y="29"/>
                </a:lnTo>
                <a:lnTo>
                  <a:pt x="230" y="29"/>
                </a:lnTo>
                <a:lnTo>
                  <a:pt x="213" y="21"/>
                </a:lnTo>
                <a:lnTo>
                  <a:pt x="195" y="21"/>
                </a:lnTo>
                <a:lnTo>
                  <a:pt x="177" y="14"/>
                </a:lnTo>
                <a:lnTo>
                  <a:pt x="159" y="14"/>
                </a:lnTo>
                <a:lnTo>
                  <a:pt x="142" y="14"/>
                </a:lnTo>
                <a:lnTo>
                  <a:pt x="124" y="7"/>
                </a:lnTo>
                <a:lnTo>
                  <a:pt x="106" y="7"/>
                </a:lnTo>
                <a:lnTo>
                  <a:pt x="89" y="7"/>
                </a:lnTo>
                <a:lnTo>
                  <a:pt x="71" y="7"/>
                </a:lnTo>
                <a:lnTo>
                  <a:pt x="53" y="7"/>
                </a:lnTo>
                <a:lnTo>
                  <a:pt x="35" y="7"/>
                </a:lnTo>
                <a:lnTo>
                  <a:pt x="18" y="7"/>
                </a:lnTo>
                <a:lnTo>
                  <a:pt x="0" y="0"/>
                </a:lnTo>
                <a:lnTo>
                  <a:pt x="0" y="871"/>
                </a:lnTo>
                <a:lnTo>
                  <a:pt x="744" y="254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4351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32148" name="Freeform 20"/>
          <p:cNvSpPr>
            <a:spLocks/>
          </p:cNvSpPr>
          <p:nvPr/>
        </p:nvSpPr>
        <p:spPr bwMode="auto">
          <a:xfrm>
            <a:off x="4427538" y="2144713"/>
            <a:ext cx="1150937" cy="1593850"/>
          </a:xfrm>
          <a:custGeom>
            <a:avLst/>
            <a:gdLst/>
            <a:ahLst/>
            <a:cxnLst>
              <a:cxn ang="0">
                <a:pos x="0" y="871"/>
              </a:cxn>
              <a:cxn ang="0">
                <a:pos x="0" y="0"/>
              </a:cxn>
              <a:cxn ang="0">
                <a:pos x="18" y="7"/>
              </a:cxn>
              <a:cxn ang="0">
                <a:pos x="35" y="7"/>
              </a:cxn>
              <a:cxn ang="0">
                <a:pos x="53" y="7"/>
              </a:cxn>
              <a:cxn ang="0">
                <a:pos x="71" y="7"/>
              </a:cxn>
              <a:cxn ang="0">
                <a:pos x="89" y="7"/>
              </a:cxn>
              <a:cxn ang="0">
                <a:pos x="106" y="7"/>
              </a:cxn>
              <a:cxn ang="0">
                <a:pos x="124" y="7"/>
              </a:cxn>
              <a:cxn ang="0">
                <a:pos x="142" y="14"/>
              </a:cxn>
              <a:cxn ang="0">
                <a:pos x="159" y="14"/>
              </a:cxn>
              <a:cxn ang="0">
                <a:pos x="177" y="14"/>
              </a:cxn>
              <a:cxn ang="0">
                <a:pos x="195" y="21"/>
              </a:cxn>
              <a:cxn ang="0">
                <a:pos x="213" y="21"/>
              </a:cxn>
              <a:cxn ang="0">
                <a:pos x="230" y="29"/>
              </a:cxn>
              <a:cxn ang="0">
                <a:pos x="248" y="29"/>
              </a:cxn>
              <a:cxn ang="0">
                <a:pos x="266" y="36"/>
              </a:cxn>
              <a:cxn ang="0">
                <a:pos x="283" y="36"/>
              </a:cxn>
              <a:cxn ang="0">
                <a:pos x="301" y="43"/>
              </a:cxn>
              <a:cxn ang="0">
                <a:pos x="319" y="43"/>
              </a:cxn>
              <a:cxn ang="0">
                <a:pos x="337" y="50"/>
              </a:cxn>
              <a:cxn ang="0">
                <a:pos x="354" y="58"/>
              </a:cxn>
              <a:cxn ang="0">
                <a:pos x="372" y="58"/>
              </a:cxn>
              <a:cxn ang="0">
                <a:pos x="390" y="65"/>
              </a:cxn>
              <a:cxn ang="0">
                <a:pos x="407" y="72"/>
              </a:cxn>
              <a:cxn ang="0">
                <a:pos x="425" y="79"/>
              </a:cxn>
              <a:cxn ang="0">
                <a:pos x="443" y="87"/>
              </a:cxn>
              <a:cxn ang="0">
                <a:pos x="461" y="94"/>
              </a:cxn>
              <a:cxn ang="0">
                <a:pos x="478" y="101"/>
              </a:cxn>
              <a:cxn ang="0">
                <a:pos x="496" y="101"/>
              </a:cxn>
              <a:cxn ang="0">
                <a:pos x="505" y="108"/>
              </a:cxn>
              <a:cxn ang="0">
                <a:pos x="523" y="116"/>
              </a:cxn>
              <a:cxn ang="0">
                <a:pos x="540" y="130"/>
              </a:cxn>
              <a:cxn ang="0">
                <a:pos x="558" y="138"/>
              </a:cxn>
              <a:cxn ang="0">
                <a:pos x="567" y="145"/>
              </a:cxn>
              <a:cxn ang="0">
                <a:pos x="585" y="152"/>
              </a:cxn>
              <a:cxn ang="0">
                <a:pos x="602" y="159"/>
              </a:cxn>
              <a:cxn ang="0">
                <a:pos x="620" y="167"/>
              </a:cxn>
              <a:cxn ang="0">
                <a:pos x="629" y="181"/>
              </a:cxn>
              <a:cxn ang="0">
                <a:pos x="647" y="188"/>
              </a:cxn>
              <a:cxn ang="0">
                <a:pos x="664" y="196"/>
              </a:cxn>
              <a:cxn ang="0">
                <a:pos x="673" y="203"/>
              </a:cxn>
              <a:cxn ang="0">
                <a:pos x="691" y="217"/>
              </a:cxn>
              <a:cxn ang="0">
                <a:pos x="700" y="225"/>
              </a:cxn>
              <a:cxn ang="0">
                <a:pos x="718" y="239"/>
              </a:cxn>
              <a:cxn ang="0">
                <a:pos x="726" y="247"/>
              </a:cxn>
              <a:cxn ang="0">
                <a:pos x="744" y="254"/>
              </a:cxn>
              <a:cxn ang="0">
                <a:pos x="0" y="871"/>
              </a:cxn>
            </a:cxnLst>
            <a:rect l="0" t="0" r="r" b="b"/>
            <a:pathLst>
              <a:path w="744" h="871">
                <a:moveTo>
                  <a:pt x="0" y="871"/>
                </a:moveTo>
                <a:lnTo>
                  <a:pt x="0" y="0"/>
                </a:lnTo>
                <a:lnTo>
                  <a:pt x="18" y="7"/>
                </a:lnTo>
                <a:lnTo>
                  <a:pt x="35" y="7"/>
                </a:lnTo>
                <a:lnTo>
                  <a:pt x="53" y="7"/>
                </a:lnTo>
                <a:lnTo>
                  <a:pt x="71" y="7"/>
                </a:lnTo>
                <a:lnTo>
                  <a:pt x="89" y="7"/>
                </a:lnTo>
                <a:lnTo>
                  <a:pt x="106" y="7"/>
                </a:lnTo>
                <a:lnTo>
                  <a:pt x="124" y="7"/>
                </a:lnTo>
                <a:lnTo>
                  <a:pt x="142" y="14"/>
                </a:lnTo>
                <a:lnTo>
                  <a:pt x="159" y="14"/>
                </a:lnTo>
                <a:lnTo>
                  <a:pt x="177" y="14"/>
                </a:lnTo>
                <a:lnTo>
                  <a:pt x="195" y="21"/>
                </a:lnTo>
                <a:lnTo>
                  <a:pt x="213" y="21"/>
                </a:lnTo>
                <a:lnTo>
                  <a:pt x="230" y="29"/>
                </a:lnTo>
                <a:lnTo>
                  <a:pt x="248" y="29"/>
                </a:lnTo>
                <a:lnTo>
                  <a:pt x="266" y="36"/>
                </a:lnTo>
                <a:lnTo>
                  <a:pt x="283" y="36"/>
                </a:lnTo>
                <a:lnTo>
                  <a:pt x="301" y="43"/>
                </a:lnTo>
                <a:lnTo>
                  <a:pt x="319" y="43"/>
                </a:lnTo>
                <a:lnTo>
                  <a:pt x="337" y="50"/>
                </a:lnTo>
                <a:lnTo>
                  <a:pt x="354" y="58"/>
                </a:lnTo>
                <a:lnTo>
                  <a:pt x="372" y="58"/>
                </a:lnTo>
                <a:lnTo>
                  <a:pt x="390" y="65"/>
                </a:lnTo>
                <a:lnTo>
                  <a:pt x="407" y="72"/>
                </a:lnTo>
                <a:lnTo>
                  <a:pt x="425" y="79"/>
                </a:lnTo>
                <a:lnTo>
                  <a:pt x="443" y="87"/>
                </a:lnTo>
                <a:lnTo>
                  <a:pt x="461" y="94"/>
                </a:lnTo>
                <a:lnTo>
                  <a:pt x="478" y="101"/>
                </a:lnTo>
                <a:lnTo>
                  <a:pt x="496" y="101"/>
                </a:lnTo>
                <a:lnTo>
                  <a:pt x="505" y="108"/>
                </a:lnTo>
                <a:lnTo>
                  <a:pt x="523" y="116"/>
                </a:lnTo>
                <a:lnTo>
                  <a:pt x="540" y="130"/>
                </a:lnTo>
                <a:lnTo>
                  <a:pt x="558" y="138"/>
                </a:lnTo>
                <a:lnTo>
                  <a:pt x="567" y="145"/>
                </a:lnTo>
                <a:lnTo>
                  <a:pt x="585" y="152"/>
                </a:lnTo>
                <a:lnTo>
                  <a:pt x="602" y="159"/>
                </a:lnTo>
                <a:lnTo>
                  <a:pt x="620" y="167"/>
                </a:lnTo>
                <a:lnTo>
                  <a:pt x="629" y="181"/>
                </a:lnTo>
                <a:lnTo>
                  <a:pt x="647" y="188"/>
                </a:lnTo>
                <a:lnTo>
                  <a:pt x="664" y="196"/>
                </a:lnTo>
                <a:lnTo>
                  <a:pt x="673" y="203"/>
                </a:lnTo>
                <a:lnTo>
                  <a:pt x="691" y="217"/>
                </a:lnTo>
                <a:lnTo>
                  <a:pt x="700" y="225"/>
                </a:lnTo>
                <a:lnTo>
                  <a:pt x="718" y="239"/>
                </a:lnTo>
                <a:lnTo>
                  <a:pt x="726" y="247"/>
                </a:lnTo>
                <a:lnTo>
                  <a:pt x="744" y="254"/>
                </a:lnTo>
                <a:lnTo>
                  <a:pt x="0" y="871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32149" name="Freeform 21"/>
          <p:cNvSpPr>
            <a:spLocks noEditPoints="1"/>
          </p:cNvSpPr>
          <p:nvPr/>
        </p:nvSpPr>
        <p:spPr bwMode="auto">
          <a:xfrm>
            <a:off x="1450975" y="2282825"/>
            <a:ext cx="5919788" cy="3368675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1488" y="0"/>
              </a:cxn>
              <a:cxn ang="0">
                <a:pos x="0" y="0"/>
              </a:cxn>
              <a:cxn ang="0">
                <a:pos x="806" y="770"/>
              </a:cxn>
              <a:cxn ang="0">
                <a:pos x="806" y="770"/>
              </a:cxn>
              <a:cxn ang="0">
                <a:pos x="0" y="770"/>
              </a:cxn>
              <a:cxn ang="0">
                <a:pos x="1338" y="1561"/>
              </a:cxn>
              <a:cxn ang="0">
                <a:pos x="1338" y="1561"/>
              </a:cxn>
              <a:cxn ang="0">
                <a:pos x="0" y="1561"/>
              </a:cxn>
              <a:cxn ang="0">
                <a:pos x="1887" y="1678"/>
              </a:cxn>
              <a:cxn ang="0">
                <a:pos x="1887" y="1823"/>
              </a:cxn>
              <a:cxn ang="0">
                <a:pos x="3729" y="1823"/>
              </a:cxn>
              <a:cxn ang="0">
                <a:pos x="2516" y="1496"/>
              </a:cxn>
              <a:cxn ang="0">
                <a:pos x="2516" y="1496"/>
              </a:cxn>
              <a:cxn ang="0">
                <a:pos x="3729" y="1496"/>
              </a:cxn>
              <a:cxn ang="0">
                <a:pos x="2905" y="966"/>
              </a:cxn>
              <a:cxn ang="0">
                <a:pos x="3729" y="966"/>
              </a:cxn>
              <a:cxn ang="0">
                <a:pos x="2808" y="421"/>
              </a:cxn>
              <a:cxn ang="0">
                <a:pos x="3729" y="421"/>
              </a:cxn>
              <a:cxn ang="0">
                <a:pos x="2259" y="7"/>
              </a:cxn>
              <a:cxn ang="0">
                <a:pos x="3729" y="7"/>
              </a:cxn>
            </a:cxnLst>
            <a:rect l="0" t="0" r="r" b="b"/>
            <a:pathLst>
              <a:path w="3729" h="1823">
                <a:moveTo>
                  <a:pt x="1488" y="0"/>
                </a:moveTo>
                <a:lnTo>
                  <a:pt x="1488" y="0"/>
                </a:lnTo>
                <a:lnTo>
                  <a:pt x="0" y="0"/>
                </a:lnTo>
                <a:moveTo>
                  <a:pt x="806" y="770"/>
                </a:moveTo>
                <a:lnTo>
                  <a:pt x="806" y="770"/>
                </a:lnTo>
                <a:lnTo>
                  <a:pt x="0" y="770"/>
                </a:lnTo>
                <a:moveTo>
                  <a:pt x="1338" y="1561"/>
                </a:moveTo>
                <a:lnTo>
                  <a:pt x="1338" y="1561"/>
                </a:lnTo>
                <a:lnTo>
                  <a:pt x="0" y="1561"/>
                </a:lnTo>
                <a:moveTo>
                  <a:pt x="1887" y="1678"/>
                </a:moveTo>
                <a:lnTo>
                  <a:pt x="1887" y="1823"/>
                </a:lnTo>
                <a:lnTo>
                  <a:pt x="3729" y="1823"/>
                </a:lnTo>
                <a:moveTo>
                  <a:pt x="2516" y="1496"/>
                </a:moveTo>
                <a:lnTo>
                  <a:pt x="2516" y="1496"/>
                </a:lnTo>
                <a:lnTo>
                  <a:pt x="3729" y="1496"/>
                </a:lnTo>
                <a:moveTo>
                  <a:pt x="2905" y="966"/>
                </a:moveTo>
                <a:lnTo>
                  <a:pt x="3729" y="966"/>
                </a:lnTo>
                <a:moveTo>
                  <a:pt x="2808" y="421"/>
                </a:moveTo>
                <a:lnTo>
                  <a:pt x="3729" y="421"/>
                </a:lnTo>
                <a:moveTo>
                  <a:pt x="2259" y="7"/>
                </a:moveTo>
                <a:lnTo>
                  <a:pt x="3729" y="7"/>
                </a:lnTo>
              </a:path>
            </a:pathLst>
          </a:custGeom>
          <a:noFill/>
          <a:ln w="14351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32150" name="Rectangle 22"/>
          <p:cNvSpPr>
            <a:spLocks noChangeArrowheads="1"/>
          </p:cNvSpPr>
          <p:nvPr/>
        </p:nvSpPr>
        <p:spPr bwMode="auto">
          <a:xfrm>
            <a:off x="1479550" y="2384425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12%</a:t>
            </a:r>
          </a:p>
        </p:txBody>
      </p:sp>
      <p:sp>
        <p:nvSpPr>
          <p:cNvPr id="432151" name="Rectangle 23"/>
          <p:cNvSpPr>
            <a:spLocks noChangeArrowheads="1"/>
          </p:cNvSpPr>
          <p:nvPr/>
        </p:nvSpPr>
        <p:spPr bwMode="auto">
          <a:xfrm>
            <a:off x="1474788" y="3819525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latin typeface="Arial" charset="0"/>
              </a:rPr>
              <a:t>25%</a:t>
            </a:r>
            <a:endParaRPr lang="es-ES" sz="2400" b="0"/>
          </a:p>
        </p:txBody>
      </p:sp>
      <p:sp>
        <p:nvSpPr>
          <p:cNvPr id="432152" name="Rectangle 24"/>
          <p:cNvSpPr>
            <a:spLocks noChangeArrowheads="1"/>
          </p:cNvSpPr>
          <p:nvPr/>
        </p:nvSpPr>
        <p:spPr bwMode="auto">
          <a:xfrm>
            <a:off x="1403350" y="5173663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10%</a:t>
            </a:r>
            <a:endParaRPr lang="es-ES" sz="2400" b="0"/>
          </a:p>
        </p:txBody>
      </p:sp>
      <p:sp>
        <p:nvSpPr>
          <p:cNvPr id="432153" name="Rectangle 25"/>
          <p:cNvSpPr>
            <a:spLocks noChangeArrowheads="1"/>
          </p:cNvSpPr>
          <p:nvPr/>
        </p:nvSpPr>
        <p:spPr bwMode="auto">
          <a:xfrm>
            <a:off x="7162800" y="5734050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8%</a:t>
            </a:r>
            <a:endParaRPr lang="es-ES" sz="2400" b="0"/>
          </a:p>
        </p:txBody>
      </p:sp>
      <p:sp>
        <p:nvSpPr>
          <p:cNvPr id="432154" name="Rectangle 26"/>
          <p:cNvSpPr>
            <a:spLocks noChangeArrowheads="1"/>
          </p:cNvSpPr>
          <p:nvPr/>
        </p:nvSpPr>
        <p:spPr bwMode="auto">
          <a:xfrm>
            <a:off x="7019925" y="5099050"/>
            <a:ext cx="344488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12%</a:t>
            </a:r>
            <a:endParaRPr lang="es-ES" sz="2400" b="0"/>
          </a:p>
        </p:txBody>
      </p:sp>
      <p:sp>
        <p:nvSpPr>
          <p:cNvPr id="432155" name="Rectangle 27"/>
          <p:cNvSpPr>
            <a:spLocks noChangeArrowheads="1"/>
          </p:cNvSpPr>
          <p:nvPr/>
        </p:nvSpPr>
        <p:spPr bwMode="auto">
          <a:xfrm>
            <a:off x="7091363" y="4137025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11%</a:t>
            </a:r>
            <a:endParaRPr lang="es-ES" sz="2400" b="0"/>
          </a:p>
        </p:txBody>
      </p:sp>
      <p:sp>
        <p:nvSpPr>
          <p:cNvPr id="432156" name="Rectangle 28"/>
          <p:cNvSpPr>
            <a:spLocks noChangeArrowheads="1"/>
          </p:cNvSpPr>
          <p:nvPr/>
        </p:nvSpPr>
        <p:spPr bwMode="auto">
          <a:xfrm>
            <a:off x="7024688" y="3100388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10%</a:t>
            </a:r>
            <a:endParaRPr lang="es-ES" sz="2400" b="0"/>
          </a:p>
        </p:txBody>
      </p:sp>
      <p:sp>
        <p:nvSpPr>
          <p:cNvPr id="432157" name="Rectangle 29"/>
          <p:cNvSpPr>
            <a:spLocks noChangeArrowheads="1"/>
          </p:cNvSpPr>
          <p:nvPr/>
        </p:nvSpPr>
        <p:spPr bwMode="auto">
          <a:xfrm>
            <a:off x="7024688" y="2384425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12%</a:t>
            </a:r>
          </a:p>
        </p:txBody>
      </p:sp>
      <p:sp>
        <p:nvSpPr>
          <p:cNvPr id="432158" name="Rectangle 30"/>
          <p:cNvSpPr>
            <a:spLocks noChangeArrowheads="1"/>
          </p:cNvSpPr>
          <p:nvPr/>
        </p:nvSpPr>
        <p:spPr bwMode="auto">
          <a:xfrm>
            <a:off x="1444625" y="1989138"/>
            <a:ext cx="10382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s-ES" sz="1400" b="0"/>
              <a:t>No Lectores</a:t>
            </a:r>
          </a:p>
        </p:txBody>
      </p:sp>
      <p:sp>
        <p:nvSpPr>
          <p:cNvPr id="432159" name="Rectangle 31"/>
          <p:cNvSpPr>
            <a:spLocks noChangeArrowheads="1"/>
          </p:cNvSpPr>
          <p:nvPr/>
        </p:nvSpPr>
        <p:spPr bwMode="auto">
          <a:xfrm>
            <a:off x="1474788" y="3338513"/>
            <a:ext cx="8366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latin typeface="Arial" charset="0"/>
              </a:rPr>
              <a:t>Indiferente</a:t>
            </a:r>
            <a:endParaRPr lang="es-ES" sz="2400" b="0"/>
          </a:p>
        </p:txBody>
      </p:sp>
      <p:sp>
        <p:nvSpPr>
          <p:cNvPr id="432160" name="Rectangle 32"/>
          <p:cNvSpPr>
            <a:spLocks noChangeArrowheads="1"/>
          </p:cNvSpPr>
          <p:nvPr/>
        </p:nvSpPr>
        <p:spPr bwMode="auto">
          <a:xfrm>
            <a:off x="1403350" y="4854575"/>
            <a:ext cx="12525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latin typeface="Arial" charset="0"/>
              </a:rPr>
              <a:t>Generación XXI</a:t>
            </a:r>
            <a:endParaRPr lang="es-ES" sz="2400" b="0"/>
          </a:p>
        </p:txBody>
      </p:sp>
      <p:sp>
        <p:nvSpPr>
          <p:cNvPr id="432161" name="Rectangle 33"/>
          <p:cNvSpPr>
            <a:spLocks noChangeArrowheads="1"/>
          </p:cNvSpPr>
          <p:nvPr/>
        </p:nvSpPr>
        <p:spPr bwMode="auto">
          <a:xfrm>
            <a:off x="6743700" y="5416550"/>
            <a:ext cx="7080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La Onda</a:t>
            </a:r>
            <a:endParaRPr lang="es-ES" sz="2400" b="0"/>
          </a:p>
        </p:txBody>
      </p:sp>
      <p:sp>
        <p:nvSpPr>
          <p:cNvPr id="432162" name="Rectangle 34"/>
          <p:cNvSpPr>
            <a:spLocks noChangeArrowheads="1"/>
          </p:cNvSpPr>
          <p:nvPr/>
        </p:nvSpPr>
        <p:spPr bwMode="auto">
          <a:xfrm>
            <a:off x="6370638" y="4778375"/>
            <a:ext cx="1081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Tv y Novelas</a:t>
            </a:r>
            <a:endParaRPr lang="es-ES" sz="2400" b="0"/>
          </a:p>
        </p:txBody>
      </p:sp>
      <p:sp>
        <p:nvSpPr>
          <p:cNvPr id="432163" name="Rectangle 35"/>
          <p:cNvSpPr>
            <a:spLocks noChangeArrowheads="1"/>
          </p:cNvSpPr>
          <p:nvPr/>
        </p:nvSpPr>
        <p:spPr bwMode="auto">
          <a:xfrm>
            <a:off x="7227888" y="3822700"/>
            <a:ext cx="2238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Tú</a:t>
            </a:r>
            <a:endParaRPr lang="es-ES" sz="2400" b="0"/>
          </a:p>
        </p:txBody>
      </p:sp>
      <p:sp>
        <p:nvSpPr>
          <p:cNvPr id="432164" name="Rectangle 36"/>
          <p:cNvSpPr>
            <a:spLocks noChangeArrowheads="1"/>
          </p:cNvSpPr>
          <p:nvPr/>
        </p:nvSpPr>
        <p:spPr bwMode="auto">
          <a:xfrm>
            <a:off x="6575425" y="2760663"/>
            <a:ext cx="8699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Seventeen</a:t>
            </a:r>
            <a:endParaRPr lang="es-ES" sz="2400" b="0"/>
          </a:p>
        </p:txBody>
      </p:sp>
      <p:sp>
        <p:nvSpPr>
          <p:cNvPr id="432165" name="Rectangle 37"/>
          <p:cNvSpPr>
            <a:spLocks noChangeArrowheads="1"/>
          </p:cNvSpPr>
          <p:nvPr/>
        </p:nvSpPr>
        <p:spPr bwMode="auto">
          <a:xfrm>
            <a:off x="7162800" y="1989138"/>
            <a:ext cx="2778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Gia</a:t>
            </a:r>
          </a:p>
        </p:txBody>
      </p:sp>
      <p:sp>
        <p:nvSpPr>
          <p:cNvPr id="432166" name="Text Box 38"/>
          <p:cNvSpPr txBox="1">
            <a:spLocks noChangeArrowheads="1"/>
          </p:cNvSpPr>
          <p:nvPr/>
        </p:nvSpPr>
        <p:spPr bwMode="auto">
          <a:xfrm>
            <a:off x="842963" y="644683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32167" name="Text Box 39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pic>
        <p:nvPicPr>
          <p:cNvPr id="432168" name="Picture 4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EBCE-B9DF-4775-86C1-3AF488C09408}" type="slidenum">
              <a:rPr lang="en-US"/>
              <a:pPr/>
              <a:t>32</a:t>
            </a:fld>
            <a:endParaRPr lang="en-US"/>
          </a:p>
        </p:txBody>
      </p:sp>
      <p:sp>
        <p:nvSpPr>
          <p:cNvPr id="440322" name="Rectangle 2"/>
          <p:cNvSpPr>
            <a:spLocks noChangeArrowheads="1"/>
          </p:cNvSpPr>
          <p:nvPr/>
        </p:nvSpPr>
        <p:spPr bwMode="auto">
          <a:xfrm>
            <a:off x="971550" y="2276475"/>
            <a:ext cx="27273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Puntos de Compra</a:t>
            </a:r>
          </a:p>
        </p:txBody>
      </p:sp>
      <p:grpSp>
        <p:nvGrpSpPr>
          <p:cNvPr id="440323" name="Group 3"/>
          <p:cNvGrpSpPr>
            <a:grpSpLocks/>
          </p:cNvGrpSpPr>
          <p:nvPr/>
        </p:nvGrpSpPr>
        <p:grpSpPr bwMode="auto">
          <a:xfrm>
            <a:off x="250825" y="2852738"/>
            <a:ext cx="4232275" cy="2949575"/>
            <a:chOff x="1053" y="1273"/>
            <a:chExt cx="4020" cy="2136"/>
          </a:xfrm>
        </p:grpSpPr>
        <p:sp>
          <p:nvSpPr>
            <p:cNvPr id="440324" name="Freeform 4"/>
            <p:cNvSpPr>
              <a:spLocks/>
            </p:cNvSpPr>
            <p:nvPr/>
          </p:nvSpPr>
          <p:spPr bwMode="auto">
            <a:xfrm>
              <a:off x="2399" y="1511"/>
              <a:ext cx="632" cy="935"/>
            </a:xfrm>
            <a:custGeom>
              <a:avLst/>
              <a:gdLst/>
              <a:ahLst/>
              <a:cxnLst>
                <a:cxn ang="0">
                  <a:pos x="632" y="935"/>
                </a:cxn>
                <a:cxn ang="0">
                  <a:pos x="0" y="238"/>
                </a:cxn>
                <a:cxn ang="0">
                  <a:pos x="8" y="230"/>
                </a:cxn>
                <a:cxn ang="0">
                  <a:pos x="24" y="214"/>
                </a:cxn>
                <a:cxn ang="0">
                  <a:pos x="32" y="206"/>
                </a:cxn>
                <a:cxn ang="0">
                  <a:pos x="48" y="198"/>
                </a:cxn>
                <a:cxn ang="0">
                  <a:pos x="64" y="182"/>
                </a:cxn>
                <a:cxn ang="0">
                  <a:pos x="72" y="174"/>
                </a:cxn>
                <a:cxn ang="0">
                  <a:pos x="88" y="166"/>
                </a:cxn>
                <a:cxn ang="0">
                  <a:pos x="104" y="159"/>
                </a:cxn>
                <a:cxn ang="0">
                  <a:pos x="112" y="151"/>
                </a:cxn>
                <a:cxn ang="0">
                  <a:pos x="128" y="143"/>
                </a:cxn>
                <a:cxn ang="0">
                  <a:pos x="144" y="127"/>
                </a:cxn>
                <a:cxn ang="0">
                  <a:pos x="160" y="119"/>
                </a:cxn>
                <a:cxn ang="0">
                  <a:pos x="168" y="111"/>
                </a:cxn>
                <a:cxn ang="0">
                  <a:pos x="184" y="103"/>
                </a:cxn>
                <a:cxn ang="0">
                  <a:pos x="200" y="103"/>
                </a:cxn>
                <a:cxn ang="0">
                  <a:pos x="216" y="95"/>
                </a:cxn>
                <a:cxn ang="0">
                  <a:pos x="232" y="87"/>
                </a:cxn>
                <a:cxn ang="0">
                  <a:pos x="248" y="79"/>
                </a:cxn>
                <a:cxn ang="0">
                  <a:pos x="256" y="71"/>
                </a:cxn>
                <a:cxn ang="0">
                  <a:pos x="272" y="63"/>
                </a:cxn>
                <a:cxn ang="0">
                  <a:pos x="288" y="55"/>
                </a:cxn>
                <a:cxn ang="0">
                  <a:pos x="304" y="55"/>
                </a:cxn>
                <a:cxn ang="0">
                  <a:pos x="320" y="48"/>
                </a:cxn>
                <a:cxn ang="0">
                  <a:pos x="336" y="40"/>
                </a:cxn>
                <a:cxn ang="0">
                  <a:pos x="352" y="40"/>
                </a:cxn>
                <a:cxn ang="0">
                  <a:pos x="368" y="32"/>
                </a:cxn>
                <a:cxn ang="0">
                  <a:pos x="384" y="32"/>
                </a:cxn>
                <a:cxn ang="0">
                  <a:pos x="400" y="24"/>
                </a:cxn>
                <a:cxn ang="0">
                  <a:pos x="416" y="24"/>
                </a:cxn>
                <a:cxn ang="0">
                  <a:pos x="432" y="16"/>
                </a:cxn>
                <a:cxn ang="0">
                  <a:pos x="448" y="16"/>
                </a:cxn>
                <a:cxn ang="0">
                  <a:pos x="464" y="8"/>
                </a:cxn>
                <a:cxn ang="0">
                  <a:pos x="480" y="8"/>
                </a:cxn>
                <a:cxn ang="0">
                  <a:pos x="496" y="8"/>
                </a:cxn>
                <a:cxn ang="0">
                  <a:pos x="512" y="8"/>
                </a:cxn>
                <a:cxn ang="0">
                  <a:pos x="528" y="0"/>
                </a:cxn>
                <a:cxn ang="0">
                  <a:pos x="544" y="0"/>
                </a:cxn>
                <a:cxn ang="0">
                  <a:pos x="560" y="0"/>
                </a:cxn>
                <a:cxn ang="0">
                  <a:pos x="576" y="0"/>
                </a:cxn>
                <a:cxn ang="0">
                  <a:pos x="592" y="0"/>
                </a:cxn>
                <a:cxn ang="0">
                  <a:pos x="608" y="0"/>
                </a:cxn>
                <a:cxn ang="0">
                  <a:pos x="632" y="0"/>
                </a:cxn>
                <a:cxn ang="0">
                  <a:pos x="632" y="935"/>
                </a:cxn>
              </a:cxnLst>
              <a:rect l="0" t="0" r="r" b="b"/>
              <a:pathLst>
                <a:path w="632" h="935">
                  <a:moveTo>
                    <a:pt x="632" y="935"/>
                  </a:moveTo>
                  <a:lnTo>
                    <a:pt x="0" y="238"/>
                  </a:lnTo>
                  <a:lnTo>
                    <a:pt x="8" y="230"/>
                  </a:lnTo>
                  <a:lnTo>
                    <a:pt x="24" y="214"/>
                  </a:lnTo>
                  <a:lnTo>
                    <a:pt x="32" y="206"/>
                  </a:lnTo>
                  <a:lnTo>
                    <a:pt x="48" y="198"/>
                  </a:lnTo>
                  <a:lnTo>
                    <a:pt x="64" y="182"/>
                  </a:lnTo>
                  <a:lnTo>
                    <a:pt x="72" y="174"/>
                  </a:lnTo>
                  <a:lnTo>
                    <a:pt x="88" y="166"/>
                  </a:lnTo>
                  <a:lnTo>
                    <a:pt x="104" y="159"/>
                  </a:lnTo>
                  <a:lnTo>
                    <a:pt x="112" y="151"/>
                  </a:lnTo>
                  <a:lnTo>
                    <a:pt x="128" y="143"/>
                  </a:lnTo>
                  <a:lnTo>
                    <a:pt x="144" y="127"/>
                  </a:lnTo>
                  <a:lnTo>
                    <a:pt x="160" y="119"/>
                  </a:lnTo>
                  <a:lnTo>
                    <a:pt x="168" y="111"/>
                  </a:lnTo>
                  <a:lnTo>
                    <a:pt x="184" y="103"/>
                  </a:lnTo>
                  <a:lnTo>
                    <a:pt x="200" y="103"/>
                  </a:lnTo>
                  <a:lnTo>
                    <a:pt x="216" y="95"/>
                  </a:lnTo>
                  <a:lnTo>
                    <a:pt x="232" y="87"/>
                  </a:lnTo>
                  <a:lnTo>
                    <a:pt x="248" y="79"/>
                  </a:lnTo>
                  <a:lnTo>
                    <a:pt x="256" y="71"/>
                  </a:lnTo>
                  <a:lnTo>
                    <a:pt x="272" y="63"/>
                  </a:lnTo>
                  <a:lnTo>
                    <a:pt x="288" y="55"/>
                  </a:lnTo>
                  <a:lnTo>
                    <a:pt x="304" y="55"/>
                  </a:lnTo>
                  <a:lnTo>
                    <a:pt x="320" y="48"/>
                  </a:lnTo>
                  <a:lnTo>
                    <a:pt x="336" y="40"/>
                  </a:lnTo>
                  <a:lnTo>
                    <a:pt x="352" y="40"/>
                  </a:lnTo>
                  <a:lnTo>
                    <a:pt x="368" y="32"/>
                  </a:lnTo>
                  <a:lnTo>
                    <a:pt x="384" y="32"/>
                  </a:lnTo>
                  <a:lnTo>
                    <a:pt x="400" y="24"/>
                  </a:lnTo>
                  <a:lnTo>
                    <a:pt x="416" y="24"/>
                  </a:lnTo>
                  <a:lnTo>
                    <a:pt x="432" y="16"/>
                  </a:lnTo>
                  <a:lnTo>
                    <a:pt x="448" y="16"/>
                  </a:lnTo>
                  <a:lnTo>
                    <a:pt x="464" y="8"/>
                  </a:lnTo>
                  <a:lnTo>
                    <a:pt x="480" y="8"/>
                  </a:lnTo>
                  <a:lnTo>
                    <a:pt x="496" y="8"/>
                  </a:lnTo>
                  <a:lnTo>
                    <a:pt x="512" y="8"/>
                  </a:lnTo>
                  <a:lnTo>
                    <a:pt x="528" y="0"/>
                  </a:lnTo>
                  <a:lnTo>
                    <a:pt x="544" y="0"/>
                  </a:lnTo>
                  <a:lnTo>
                    <a:pt x="560" y="0"/>
                  </a:lnTo>
                  <a:lnTo>
                    <a:pt x="576" y="0"/>
                  </a:lnTo>
                  <a:lnTo>
                    <a:pt x="592" y="0"/>
                  </a:lnTo>
                  <a:lnTo>
                    <a:pt x="608" y="0"/>
                  </a:lnTo>
                  <a:lnTo>
                    <a:pt x="632" y="0"/>
                  </a:lnTo>
                  <a:lnTo>
                    <a:pt x="632" y="935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25" name="Freeform 5"/>
            <p:cNvSpPr>
              <a:spLocks/>
            </p:cNvSpPr>
            <p:nvPr/>
          </p:nvSpPr>
          <p:spPr bwMode="auto">
            <a:xfrm>
              <a:off x="2399" y="1511"/>
              <a:ext cx="632" cy="935"/>
            </a:xfrm>
            <a:custGeom>
              <a:avLst/>
              <a:gdLst/>
              <a:ahLst/>
              <a:cxnLst>
                <a:cxn ang="0">
                  <a:pos x="632" y="935"/>
                </a:cxn>
                <a:cxn ang="0">
                  <a:pos x="0" y="238"/>
                </a:cxn>
                <a:cxn ang="0">
                  <a:pos x="8" y="230"/>
                </a:cxn>
                <a:cxn ang="0">
                  <a:pos x="24" y="214"/>
                </a:cxn>
                <a:cxn ang="0">
                  <a:pos x="32" y="206"/>
                </a:cxn>
                <a:cxn ang="0">
                  <a:pos x="48" y="198"/>
                </a:cxn>
                <a:cxn ang="0">
                  <a:pos x="64" y="182"/>
                </a:cxn>
                <a:cxn ang="0">
                  <a:pos x="72" y="174"/>
                </a:cxn>
                <a:cxn ang="0">
                  <a:pos x="88" y="166"/>
                </a:cxn>
                <a:cxn ang="0">
                  <a:pos x="104" y="159"/>
                </a:cxn>
                <a:cxn ang="0">
                  <a:pos x="112" y="151"/>
                </a:cxn>
                <a:cxn ang="0">
                  <a:pos x="128" y="143"/>
                </a:cxn>
                <a:cxn ang="0">
                  <a:pos x="144" y="127"/>
                </a:cxn>
                <a:cxn ang="0">
                  <a:pos x="160" y="119"/>
                </a:cxn>
                <a:cxn ang="0">
                  <a:pos x="168" y="111"/>
                </a:cxn>
                <a:cxn ang="0">
                  <a:pos x="184" y="103"/>
                </a:cxn>
                <a:cxn ang="0">
                  <a:pos x="200" y="103"/>
                </a:cxn>
                <a:cxn ang="0">
                  <a:pos x="216" y="95"/>
                </a:cxn>
                <a:cxn ang="0">
                  <a:pos x="232" y="87"/>
                </a:cxn>
                <a:cxn ang="0">
                  <a:pos x="248" y="79"/>
                </a:cxn>
                <a:cxn ang="0">
                  <a:pos x="256" y="71"/>
                </a:cxn>
                <a:cxn ang="0">
                  <a:pos x="272" y="63"/>
                </a:cxn>
                <a:cxn ang="0">
                  <a:pos x="288" y="55"/>
                </a:cxn>
                <a:cxn ang="0">
                  <a:pos x="304" y="55"/>
                </a:cxn>
                <a:cxn ang="0">
                  <a:pos x="320" y="48"/>
                </a:cxn>
                <a:cxn ang="0">
                  <a:pos x="336" y="40"/>
                </a:cxn>
                <a:cxn ang="0">
                  <a:pos x="352" y="40"/>
                </a:cxn>
                <a:cxn ang="0">
                  <a:pos x="368" y="32"/>
                </a:cxn>
                <a:cxn ang="0">
                  <a:pos x="384" y="32"/>
                </a:cxn>
                <a:cxn ang="0">
                  <a:pos x="400" y="24"/>
                </a:cxn>
                <a:cxn ang="0">
                  <a:pos x="416" y="24"/>
                </a:cxn>
                <a:cxn ang="0">
                  <a:pos x="432" y="16"/>
                </a:cxn>
                <a:cxn ang="0">
                  <a:pos x="448" y="16"/>
                </a:cxn>
                <a:cxn ang="0">
                  <a:pos x="464" y="8"/>
                </a:cxn>
                <a:cxn ang="0">
                  <a:pos x="480" y="8"/>
                </a:cxn>
                <a:cxn ang="0">
                  <a:pos x="496" y="8"/>
                </a:cxn>
                <a:cxn ang="0">
                  <a:pos x="512" y="8"/>
                </a:cxn>
                <a:cxn ang="0">
                  <a:pos x="528" y="0"/>
                </a:cxn>
                <a:cxn ang="0">
                  <a:pos x="544" y="0"/>
                </a:cxn>
                <a:cxn ang="0">
                  <a:pos x="560" y="0"/>
                </a:cxn>
                <a:cxn ang="0">
                  <a:pos x="576" y="0"/>
                </a:cxn>
                <a:cxn ang="0">
                  <a:pos x="592" y="0"/>
                </a:cxn>
                <a:cxn ang="0">
                  <a:pos x="608" y="0"/>
                </a:cxn>
                <a:cxn ang="0">
                  <a:pos x="632" y="0"/>
                </a:cxn>
                <a:cxn ang="0">
                  <a:pos x="632" y="935"/>
                </a:cxn>
              </a:cxnLst>
              <a:rect l="0" t="0" r="r" b="b"/>
              <a:pathLst>
                <a:path w="632" h="935">
                  <a:moveTo>
                    <a:pt x="632" y="935"/>
                  </a:moveTo>
                  <a:lnTo>
                    <a:pt x="0" y="238"/>
                  </a:lnTo>
                  <a:lnTo>
                    <a:pt x="8" y="230"/>
                  </a:lnTo>
                  <a:lnTo>
                    <a:pt x="24" y="214"/>
                  </a:lnTo>
                  <a:lnTo>
                    <a:pt x="32" y="206"/>
                  </a:lnTo>
                  <a:lnTo>
                    <a:pt x="48" y="198"/>
                  </a:lnTo>
                  <a:lnTo>
                    <a:pt x="64" y="182"/>
                  </a:lnTo>
                  <a:lnTo>
                    <a:pt x="72" y="174"/>
                  </a:lnTo>
                  <a:lnTo>
                    <a:pt x="88" y="166"/>
                  </a:lnTo>
                  <a:lnTo>
                    <a:pt x="104" y="159"/>
                  </a:lnTo>
                  <a:lnTo>
                    <a:pt x="112" y="151"/>
                  </a:lnTo>
                  <a:lnTo>
                    <a:pt x="128" y="143"/>
                  </a:lnTo>
                  <a:lnTo>
                    <a:pt x="144" y="127"/>
                  </a:lnTo>
                  <a:lnTo>
                    <a:pt x="160" y="119"/>
                  </a:lnTo>
                  <a:lnTo>
                    <a:pt x="168" y="111"/>
                  </a:lnTo>
                  <a:lnTo>
                    <a:pt x="184" y="103"/>
                  </a:lnTo>
                  <a:lnTo>
                    <a:pt x="200" y="103"/>
                  </a:lnTo>
                  <a:lnTo>
                    <a:pt x="216" y="95"/>
                  </a:lnTo>
                  <a:lnTo>
                    <a:pt x="232" y="87"/>
                  </a:lnTo>
                  <a:lnTo>
                    <a:pt x="248" y="79"/>
                  </a:lnTo>
                  <a:lnTo>
                    <a:pt x="256" y="71"/>
                  </a:lnTo>
                  <a:lnTo>
                    <a:pt x="272" y="63"/>
                  </a:lnTo>
                  <a:lnTo>
                    <a:pt x="288" y="55"/>
                  </a:lnTo>
                  <a:lnTo>
                    <a:pt x="304" y="55"/>
                  </a:lnTo>
                  <a:lnTo>
                    <a:pt x="320" y="48"/>
                  </a:lnTo>
                  <a:lnTo>
                    <a:pt x="336" y="40"/>
                  </a:lnTo>
                  <a:lnTo>
                    <a:pt x="352" y="40"/>
                  </a:lnTo>
                  <a:lnTo>
                    <a:pt x="368" y="32"/>
                  </a:lnTo>
                  <a:lnTo>
                    <a:pt x="384" y="32"/>
                  </a:lnTo>
                  <a:lnTo>
                    <a:pt x="400" y="24"/>
                  </a:lnTo>
                  <a:lnTo>
                    <a:pt x="416" y="24"/>
                  </a:lnTo>
                  <a:lnTo>
                    <a:pt x="432" y="16"/>
                  </a:lnTo>
                  <a:lnTo>
                    <a:pt x="448" y="16"/>
                  </a:lnTo>
                  <a:lnTo>
                    <a:pt x="464" y="8"/>
                  </a:lnTo>
                  <a:lnTo>
                    <a:pt x="480" y="8"/>
                  </a:lnTo>
                  <a:lnTo>
                    <a:pt x="496" y="8"/>
                  </a:lnTo>
                  <a:lnTo>
                    <a:pt x="512" y="8"/>
                  </a:lnTo>
                  <a:lnTo>
                    <a:pt x="528" y="0"/>
                  </a:lnTo>
                  <a:lnTo>
                    <a:pt x="544" y="0"/>
                  </a:lnTo>
                  <a:lnTo>
                    <a:pt x="560" y="0"/>
                  </a:lnTo>
                  <a:lnTo>
                    <a:pt x="576" y="0"/>
                  </a:lnTo>
                  <a:lnTo>
                    <a:pt x="592" y="0"/>
                  </a:lnTo>
                  <a:lnTo>
                    <a:pt x="608" y="0"/>
                  </a:lnTo>
                  <a:lnTo>
                    <a:pt x="632" y="0"/>
                  </a:lnTo>
                  <a:lnTo>
                    <a:pt x="632" y="93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26" name="Freeform 6"/>
            <p:cNvSpPr>
              <a:spLocks/>
            </p:cNvSpPr>
            <p:nvPr/>
          </p:nvSpPr>
          <p:spPr bwMode="auto">
            <a:xfrm>
              <a:off x="2087" y="1749"/>
              <a:ext cx="944" cy="998"/>
            </a:xfrm>
            <a:custGeom>
              <a:avLst/>
              <a:gdLst/>
              <a:ahLst/>
              <a:cxnLst>
                <a:cxn ang="0">
                  <a:pos x="48" y="998"/>
                </a:cxn>
                <a:cxn ang="0">
                  <a:pos x="40" y="967"/>
                </a:cxn>
                <a:cxn ang="0">
                  <a:pos x="32" y="935"/>
                </a:cxn>
                <a:cxn ang="0">
                  <a:pos x="24" y="903"/>
                </a:cxn>
                <a:cxn ang="0">
                  <a:pos x="16" y="872"/>
                </a:cxn>
                <a:cxn ang="0">
                  <a:pos x="8" y="840"/>
                </a:cxn>
                <a:cxn ang="0">
                  <a:pos x="8" y="808"/>
                </a:cxn>
                <a:cxn ang="0">
                  <a:pos x="0" y="776"/>
                </a:cxn>
                <a:cxn ang="0">
                  <a:pos x="0" y="745"/>
                </a:cxn>
                <a:cxn ang="0">
                  <a:pos x="0" y="713"/>
                </a:cxn>
                <a:cxn ang="0">
                  <a:pos x="0" y="681"/>
                </a:cxn>
                <a:cxn ang="0">
                  <a:pos x="0" y="642"/>
                </a:cxn>
                <a:cxn ang="0">
                  <a:pos x="0" y="610"/>
                </a:cxn>
                <a:cxn ang="0">
                  <a:pos x="8" y="578"/>
                </a:cxn>
                <a:cxn ang="0">
                  <a:pos x="8" y="547"/>
                </a:cxn>
                <a:cxn ang="0">
                  <a:pos x="16" y="515"/>
                </a:cxn>
                <a:cxn ang="0">
                  <a:pos x="24" y="483"/>
                </a:cxn>
                <a:cxn ang="0">
                  <a:pos x="32" y="452"/>
                </a:cxn>
                <a:cxn ang="0">
                  <a:pos x="40" y="420"/>
                </a:cxn>
                <a:cxn ang="0">
                  <a:pos x="48" y="388"/>
                </a:cxn>
                <a:cxn ang="0">
                  <a:pos x="64" y="356"/>
                </a:cxn>
                <a:cxn ang="0">
                  <a:pos x="72" y="325"/>
                </a:cxn>
                <a:cxn ang="0">
                  <a:pos x="88" y="301"/>
                </a:cxn>
                <a:cxn ang="0">
                  <a:pos x="104" y="269"/>
                </a:cxn>
                <a:cxn ang="0">
                  <a:pos x="112" y="238"/>
                </a:cxn>
                <a:cxn ang="0">
                  <a:pos x="136" y="214"/>
                </a:cxn>
                <a:cxn ang="0">
                  <a:pos x="152" y="182"/>
                </a:cxn>
                <a:cxn ang="0">
                  <a:pos x="168" y="158"/>
                </a:cxn>
                <a:cxn ang="0">
                  <a:pos x="184" y="135"/>
                </a:cxn>
                <a:cxn ang="0">
                  <a:pos x="208" y="103"/>
                </a:cxn>
                <a:cxn ang="0">
                  <a:pos x="232" y="79"/>
                </a:cxn>
                <a:cxn ang="0">
                  <a:pos x="248" y="55"/>
                </a:cxn>
                <a:cxn ang="0">
                  <a:pos x="272" y="31"/>
                </a:cxn>
                <a:cxn ang="0">
                  <a:pos x="296" y="8"/>
                </a:cxn>
                <a:cxn ang="0">
                  <a:pos x="944" y="697"/>
                </a:cxn>
              </a:cxnLst>
              <a:rect l="0" t="0" r="r" b="b"/>
              <a:pathLst>
                <a:path w="944" h="998">
                  <a:moveTo>
                    <a:pt x="944" y="697"/>
                  </a:moveTo>
                  <a:lnTo>
                    <a:pt x="48" y="998"/>
                  </a:lnTo>
                  <a:lnTo>
                    <a:pt x="40" y="983"/>
                  </a:lnTo>
                  <a:lnTo>
                    <a:pt x="40" y="967"/>
                  </a:lnTo>
                  <a:lnTo>
                    <a:pt x="32" y="951"/>
                  </a:lnTo>
                  <a:lnTo>
                    <a:pt x="32" y="935"/>
                  </a:lnTo>
                  <a:lnTo>
                    <a:pt x="24" y="919"/>
                  </a:lnTo>
                  <a:lnTo>
                    <a:pt x="24" y="903"/>
                  </a:lnTo>
                  <a:lnTo>
                    <a:pt x="16" y="887"/>
                  </a:lnTo>
                  <a:lnTo>
                    <a:pt x="16" y="872"/>
                  </a:lnTo>
                  <a:lnTo>
                    <a:pt x="8" y="856"/>
                  </a:lnTo>
                  <a:lnTo>
                    <a:pt x="8" y="840"/>
                  </a:lnTo>
                  <a:lnTo>
                    <a:pt x="8" y="824"/>
                  </a:lnTo>
                  <a:lnTo>
                    <a:pt x="8" y="808"/>
                  </a:lnTo>
                  <a:lnTo>
                    <a:pt x="0" y="792"/>
                  </a:lnTo>
                  <a:lnTo>
                    <a:pt x="0" y="776"/>
                  </a:lnTo>
                  <a:lnTo>
                    <a:pt x="0" y="761"/>
                  </a:lnTo>
                  <a:lnTo>
                    <a:pt x="0" y="745"/>
                  </a:lnTo>
                  <a:lnTo>
                    <a:pt x="0" y="729"/>
                  </a:lnTo>
                  <a:lnTo>
                    <a:pt x="0" y="713"/>
                  </a:lnTo>
                  <a:lnTo>
                    <a:pt x="0" y="697"/>
                  </a:lnTo>
                  <a:lnTo>
                    <a:pt x="0" y="681"/>
                  </a:lnTo>
                  <a:lnTo>
                    <a:pt x="0" y="658"/>
                  </a:lnTo>
                  <a:lnTo>
                    <a:pt x="0" y="642"/>
                  </a:lnTo>
                  <a:lnTo>
                    <a:pt x="0" y="626"/>
                  </a:lnTo>
                  <a:lnTo>
                    <a:pt x="0" y="610"/>
                  </a:lnTo>
                  <a:lnTo>
                    <a:pt x="0" y="594"/>
                  </a:lnTo>
                  <a:lnTo>
                    <a:pt x="8" y="578"/>
                  </a:lnTo>
                  <a:lnTo>
                    <a:pt x="8" y="562"/>
                  </a:lnTo>
                  <a:lnTo>
                    <a:pt x="8" y="547"/>
                  </a:lnTo>
                  <a:lnTo>
                    <a:pt x="8" y="531"/>
                  </a:lnTo>
                  <a:lnTo>
                    <a:pt x="16" y="515"/>
                  </a:lnTo>
                  <a:lnTo>
                    <a:pt x="16" y="499"/>
                  </a:lnTo>
                  <a:lnTo>
                    <a:pt x="24" y="483"/>
                  </a:lnTo>
                  <a:lnTo>
                    <a:pt x="24" y="467"/>
                  </a:lnTo>
                  <a:lnTo>
                    <a:pt x="32" y="452"/>
                  </a:lnTo>
                  <a:lnTo>
                    <a:pt x="32" y="436"/>
                  </a:lnTo>
                  <a:lnTo>
                    <a:pt x="40" y="420"/>
                  </a:lnTo>
                  <a:lnTo>
                    <a:pt x="40" y="404"/>
                  </a:lnTo>
                  <a:lnTo>
                    <a:pt x="48" y="388"/>
                  </a:lnTo>
                  <a:lnTo>
                    <a:pt x="56" y="372"/>
                  </a:lnTo>
                  <a:lnTo>
                    <a:pt x="64" y="356"/>
                  </a:lnTo>
                  <a:lnTo>
                    <a:pt x="64" y="341"/>
                  </a:lnTo>
                  <a:lnTo>
                    <a:pt x="72" y="325"/>
                  </a:lnTo>
                  <a:lnTo>
                    <a:pt x="80" y="317"/>
                  </a:lnTo>
                  <a:lnTo>
                    <a:pt x="88" y="301"/>
                  </a:lnTo>
                  <a:lnTo>
                    <a:pt x="96" y="285"/>
                  </a:lnTo>
                  <a:lnTo>
                    <a:pt x="104" y="269"/>
                  </a:lnTo>
                  <a:lnTo>
                    <a:pt x="104" y="253"/>
                  </a:lnTo>
                  <a:lnTo>
                    <a:pt x="112" y="238"/>
                  </a:lnTo>
                  <a:lnTo>
                    <a:pt x="120" y="230"/>
                  </a:lnTo>
                  <a:lnTo>
                    <a:pt x="136" y="214"/>
                  </a:lnTo>
                  <a:lnTo>
                    <a:pt x="144" y="198"/>
                  </a:lnTo>
                  <a:lnTo>
                    <a:pt x="152" y="182"/>
                  </a:lnTo>
                  <a:lnTo>
                    <a:pt x="160" y="174"/>
                  </a:lnTo>
                  <a:lnTo>
                    <a:pt x="168" y="158"/>
                  </a:lnTo>
                  <a:lnTo>
                    <a:pt x="176" y="142"/>
                  </a:lnTo>
                  <a:lnTo>
                    <a:pt x="184" y="135"/>
                  </a:lnTo>
                  <a:lnTo>
                    <a:pt x="200" y="119"/>
                  </a:lnTo>
                  <a:lnTo>
                    <a:pt x="208" y="103"/>
                  </a:lnTo>
                  <a:lnTo>
                    <a:pt x="216" y="95"/>
                  </a:lnTo>
                  <a:lnTo>
                    <a:pt x="232" y="79"/>
                  </a:lnTo>
                  <a:lnTo>
                    <a:pt x="240" y="71"/>
                  </a:lnTo>
                  <a:lnTo>
                    <a:pt x="248" y="55"/>
                  </a:lnTo>
                  <a:lnTo>
                    <a:pt x="264" y="47"/>
                  </a:lnTo>
                  <a:lnTo>
                    <a:pt x="272" y="31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12" y="0"/>
                  </a:lnTo>
                  <a:lnTo>
                    <a:pt x="944" y="697"/>
                  </a:lnTo>
                  <a:close/>
                </a:path>
              </a:pathLst>
            </a:custGeom>
            <a:gradFill rotWithShape="1">
              <a:gsLst>
                <a:gs pos="0">
                  <a:srgbClr val="336699">
                    <a:gamma/>
                    <a:shade val="46275"/>
                    <a:invGamma/>
                  </a:srgbClr>
                </a:gs>
                <a:gs pos="50000">
                  <a:srgbClr val="336699"/>
                </a:gs>
                <a:gs pos="100000">
                  <a:srgbClr val="336699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27" name="Freeform 7"/>
            <p:cNvSpPr>
              <a:spLocks/>
            </p:cNvSpPr>
            <p:nvPr/>
          </p:nvSpPr>
          <p:spPr bwMode="auto">
            <a:xfrm>
              <a:off x="2087" y="1749"/>
              <a:ext cx="944" cy="998"/>
            </a:xfrm>
            <a:custGeom>
              <a:avLst/>
              <a:gdLst/>
              <a:ahLst/>
              <a:cxnLst>
                <a:cxn ang="0">
                  <a:pos x="48" y="998"/>
                </a:cxn>
                <a:cxn ang="0">
                  <a:pos x="40" y="967"/>
                </a:cxn>
                <a:cxn ang="0">
                  <a:pos x="32" y="935"/>
                </a:cxn>
                <a:cxn ang="0">
                  <a:pos x="24" y="903"/>
                </a:cxn>
                <a:cxn ang="0">
                  <a:pos x="16" y="872"/>
                </a:cxn>
                <a:cxn ang="0">
                  <a:pos x="8" y="840"/>
                </a:cxn>
                <a:cxn ang="0">
                  <a:pos x="8" y="808"/>
                </a:cxn>
                <a:cxn ang="0">
                  <a:pos x="0" y="776"/>
                </a:cxn>
                <a:cxn ang="0">
                  <a:pos x="0" y="745"/>
                </a:cxn>
                <a:cxn ang="0">
                  <a:pos x="0" y="713"/>
                </a:cxn>
                <a:cxn ang="0">
                  <a:pos x="0" y="681"/>
                </a:cxn>
                <a:cxn ang="0">
                  <a:pos x="0" y="642"/>
                </a:cxn>
                <a:cxn ang="0">
                  <a:pos x="0" y="610"/>
                </a:cxn>
                <a:cxn ang="0">
                  <a:pos x="8" y="578"/>
                </a:cxn>
                <a:cxn ang="0">
                  <a:pos x="8" y="547"/>
                </a:cxn>
                <a:cxn ang="0">
                  <a:pos x="16" y="515"/>
                </a:cxn>
                <a:cxn ang="0">
                  <a:pos x="24" y="483"/>
                </a:cxn>
                <a:cxn ang="0">
                  <a:pos x="32" y="452"/>
                </a:cxn>
                <a:cxn ang="0">
                  <a:pos x="40" y="420"/>
                </a:cxn>
                <a:cxn ang="0">
                  <a:pos x="48" y="388"/>
                </a:cxn>
                <a:cxn ang="0">
                  <a:pos x="64" y="356"/>
                </a:cxn>
                <a:cxn ang="0">
                  <a:pos x="72" y="325"/>
                </a:cxn>
                <a:cxn ang="0">
                  <a:pos x="88" y="301"/>
                </a:cxn>
                <a:cxn ang="0">
                  <a:pos x="104" y="269"/>
                </a:cxn>
                <a:cxn ang="0">
                  <a:pos x="112" y="238"/>
                </a:cxn>
                <a:cxn ang="0">
                  <a:pos x="136" y="214"/>
                </a:cxn>
                <a:cxn ang="0">
                  <a:pos x="152" y="182"/>
                </a:cxn>
                <a:cxn ang="0">
                  <a:pos x="168" y="158"/>
                </a:cxn>
                <a:cxn ang="0">
                  <a:pos x="184" y="135"/>
                </a:cxn>
                <a:cxn ang="0">
                  <a:pos x="208" y="103"/>
                </a:cxn>
                <a:cxn ang="0">
                  <a:pos x="232" y="79"/>
                </a:cxn>
                <a:cxn ang="0">
                  <a:pos x="248" y="55"/>
                </a:cxn>
                <a:cxn ang="0">
                  <a:pos x="272" y="31"/>
                </a:cxn>
                <a:cxn ang="0">
                  <a:pos x="296" y="8"/>
                </a:cxn>
                <a:cxn ang="0">
                  <a:pos x="944" y="697"/>
                </a:cxn>
              </a:cxnLst>
              <a:rect l="0" t="0" r="r" b="b"/>
              <a:pathLst>
                <a:path w="944" h="998">
                  <a:moveTo>
                    <a:pt x="944" y="697"/>
                  </a:moveTo>
                  <a:lnTo>
                    <a:pt x="48" y="998"/>
                  </a:lnTo>
                  <a:lnTo>
                    <a:pt x="40" y="983"/>
                  </a:lnTo>
                  <a:lnTo>
                    <a:pt x="40" y="967"/>
                  </a:lnTo>
                  <a:lnTo>
                    <a:pt x="32" y="951"/>
                  </a:lnTo>
                  <a:lnTo>
                    <a:pt x="32" y="935"/>
                  </a:lnTo>
                  <a:lnTo>
                    <a:pt x="24" y="919"/>
                  </a:lnTo>
                  <a:lnTo>
                    <a:pt x="24" y="903"/>
                  </a:lnTo>
                  <a:lnTo>
                    <a:pt x="16" y="887"/>
                  </a:lnTo>
                  <a:lnTo>
                    <a:pt x="16" y="872"/>
                  </a:lnTo>
                  <a:lnTo>
                    <a:pt x="8" y="856"/>
                  </a:lnTo>
                  <a:lnTo>
                    <a:pt x="8" y="840"/>
                  </a:lnTo>
                  <a:lnTo>
                    <a:pt x="8" y="824"/>
                  </a:lnTo>
                  <a:lnTo>
                    <a:pt x="8" y="808"/>
                  </a:lnTo>
                  <a:lnTo>
                    <a:pt x="0" y="792"/>
                  </a:lnTo>
                  <a:lnTo>
                    <a:pt x="0" y="776"/>
                  </a:lnTo>
                  <a:lnTo>
                    <a:pt x="0" y="761"/>
                  </a:lnTo>
                  <a:lnTo>
                    <a:pt x="0" y="745"/>
                  </a:lnTo>
                  <a:lnTo>
                    <a:pt x="0" y="729"/>
                  </a:lnTo>
                  <a:lnTo>
                    <a:pt x="0" y="713"/>
                  </a:lnTo>
                  <a:lnTo>
                    <a:pt x="0" y="697"/>
                  </a:lnTo>
                  <a:lnTo>
                    <a:pt x="0" y="681"/>
                  </a:lnTo>
                  <a:lnTo>
                    <a:pt x="0" y="658"/>
                  </a:lnTo>
                  <a:lnTo>
                    <a:pt x="0" y="642"/>
                  </a:lnTo>
                  <a:lnTo>
                    <a:pt x="0" y="626"/>
                  </a:lnTo>
                  <a:lnTo>
                    <a:pt x="0" y="610"/>
                  </a:lnTo>
                  <a:lnTo>
                    <a:pt x="0" y="594"/>
                  </a:lnTo>
                  <a:lnTo>
                    <a:pt x="8" y="578"/>
                  </a:lnTo>
                  <a:lnTo>
                    <a:pt x="8" y="562"/>
                  </a:lnTo>
                  <a:lnTo>
                    <a:pt x="8" y="547"/>
                  </a:lnTo>
                  <a:lnTo>
                    <a:pt x="8" y="531"/>
                  </a:lnTo>
                  <a:lnTo>
                    <a:pt x="16" y="515"/>
                  </a:lnTo>
                  <a:lnTo>
                    <a:pt x="16" y="499"/>
                  </a:lnTo>
                  <a:lnTo>
                    <a:pt x="24" y="483"/>
                  </a:lnTo>
                  <a:lnTo>
                    <a:pt x="24" y="467"/>
                  </a:lnTo>
                  <a:lnTo>
                    <a:pt x="32" y="452"/>
                  </a:lnTo>
                  <a:lnTo>
                    <a:pt x="32" y="436"/>
                  </a:lnTo>
                  <a:lnTo>
                    <a:pt x="40" y="420"/>
                  </a:lnTo>
                  <a:lnTo>
                    <a:pt x="40" y="404"/>
                  </a:lnTo>
                  <a:lnTo>
                    <a:pt x="48" y="388"/>
                  </a:lnTo>
                  <a:lnTo>
                    <a:pt x="56" y="372"/>
                  </a:lnTo>
                  <a:lnTo>
                    <a:pt x="64" y="356"/>
                  </a:lnTo>
                  <a:lnTo>
                    <a:pt x="64" y="341"/>
                  </a:lnTo>
                  <a:lnTo>
                    <a:pt x="72" y="325"/>
                  </a:lnTo>
                  <a:lnTo>
                    <a:pt x="80" y="317"/>
                  </a:lnTo>
                  <a:lnTo>
                    <a:pt x="88" y="301"/>
                  </a:lnTo>
                  <a:lnTo>
                    <a:pt x="96" y="285"/>
                  </a:lnTo>
                  <a:lnTo>
                    <a:pt x="104" y="269"/>
                  </a:lnTo>
                  <a:lnTo>
                    <a:pt x="104" y="253"/>
                  </a:lnTo>
                  <a:lnTo>
                    <a:pt x="112" y="238"/>
                  </a:lnTo>
                  <a:lnTo>
                    <a:pt x="120" y="230"/>
                  </a:lnTo>
                  <a:lnTo>
                    <a:pt x="136" y="214"/>
                  </a:lnTo>
                  <a:lnTo>
                    <a:pt x="144" y="198"/>
                  </a:lnTo>
                  <a:lnTo>
                    <a:pt x="152" y="182"/>
                  </a:lnTo>
                  <a:lnTo>
                    <a:pt x="160" y="174"/>
                  </a:lnTo>
                  <a:lnTo>
                    <a:pt x="168" y="158"/>
                  </a:lnTo>
                  <a:lnTo>
                    <a:pt x="176" y="142"/>
                  </a:lnTo>
                  <a:lnTo>
                    <a:pt x="184" y="135"/>
                  </a:lnTo>
                  <a:lnTo>
                    <a:pt x="200" y="119"/>
                  </a:lnTo>
                  <a:lnTo>
                    <a:pt x="208" y="103"/>
                  </a:lnTo>
                  <a:lnTo>
                    <a:pt x="216" y="95"/>
                  </a:lnTo>
                  <a:lnTo>
                    <a:pt x="232" y="79"/>
                  </a:lnTo>
                  <a:lnTo>
                    <a:pt x="240" y="71"/>
                  </a:lnTo>
                  <a:lnTo>
                    <a:pt x="248" y="55"/>
                  </a:lnTo>
                  <a:lnTo>
                    <a:pt x="264" y="47"/>
                  </a:lnTo>
                  <a:lnTo>
                    <a:pt x="272" y="31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12" y="0"/>
                  </a:lnTo>
                  <a:lnTo>
                    <a:pt x="944" y="69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28" name="Freeform 8"/>
            <p:cNvSpPr>
              <a:spLocks/>
            </p:cNvSpPr>
            <p:nvPr/>
          </p:nvSpPr>
          <p:spPr bwMode="auto">
            <a:xfrm>
              <a:off x="2135" y="2446"/>
              <a:ext cx="896" cy="563"/>
            </a:xfrm>
            <a:custGeom>
              <a:avLst/>
              <a:gdLst/>
              <a:ahLst/>
              <a:cxnLst>
                <a:cxn ang="0">
                  <a:pos x="0" y="301"/>
                </a:cxn>
                <a:cxn ang="0">
                  <a:pos x="8" y="317"/>
                </a:cxn>
                <a:cxn ang="0">
                  <a:pos x="16" y="333"/>
                </a:cxn>
                <a:cxn ang="0">
                  <a:pos x="16" y="349"/>
                </a:cxn>
                <a:cxn ang="0">
                  <a:pos x="24" y="365"/>
                </a:cxn>
                <a:cxn ang="0">
                  <a:pos x="32" y="381"/>
                </a:cxn>
                <a:cxn ang="0">
                  <a:pos x="40" y="389"/>
                </a:cxn>
                <a:cxn ang="0">
                  <a:pos x="48" y="404"/>
                </a:cxn>
                <a:cxn ang="0">
                  <a:pos x="56" y="420"/>
                </a:cxn>
                <a:cxn ang="0">
                  <a:pos x="56" y="436"/>
                </a:cxn>
                <a:cxn ang="0">
                  <a:pos x="64" y="452"/>
                </a:cxn>
                <a:cxn ang="0">
                  <a:pos x="72" y="468"/>
                </a:cxn>
                <a:cxn ang="0">
                  <a:pos x="88" y="476"/>
                </a:cxn>
                <a:cxn ang="0">
                  <a:pos x="96" y="492"/>
                </a:cxn>
                <a:cxn ang="0">
                  <a:pos x="104" y="507"/>
                </a:cxn>
                <a:cxn ang="0">
                  <a:pos x="112" y="515"/>
                </a:cxn>
                <a:cxn ang="0">
                  <a:pos x="120" y="531"/>
                </a:cxn>
                <a:cxn ang="0">
                  <a:pos x="128" y="547"/>
                </a:cxn>
                <a:cxn ang="0">
                  <a:pos x="136" y="563"/>
                </a:cxn>
                <a:cxn ang="0">
                  <a:pos x="896" y="0"/>
                </a:cxn>
                <a:cxn ang="0">
                  <a:pos x="0" y="301"/>
                </a:cxn>
              </a:cxnLst>
              <a:rect l="0" t="0" r="r" b="b"/>
              <a:pathLst>
                <a:path w="896" h="563">
                  <a:moveTo>
                    <a:pt x="0" y="301"/>
                  </a:moveTo>
                  <a:lnTo>
                    <a:pt x="8" y="317"/>
                  </a:lnTo>
                  <a:lnTo>
                    <a:pt x="16" y="333"/>
                  </a:lnTo>
                  <a:lnTo>
                    <a:pt x="16" y="349"/>
                  </a:lnTo>
                  <a:lnTo>
                    <a:pt x="24" y="365"/>
                  </a:lnTo>
                  <a:lnTo>
                    <a:pt x="32" y="381"/>
                  </a:lnTo>
                  <a:lnTo>
                    <a:pt x="40" y="389"/>
                  </a:lnTo>
                  <a:lnTo>
                    <a:pt x="48" y="404"/>
                  </a:lnTo>
                  <a:lnTo>
                    <a:pt x="56" y="420"/>
                  </a:lnTo>
                  <a:lnTo>
                    <a:pt x="56" y="436"/>
                  </a:lnTo>
                  <a:lnTo>
                    <a:pt x="64" y="452"/>
                  </a:lnTo>
                  <a:lnTo>
                    <a:pt x="72" y="468"/>
                  </a:lnTo>
                  <a:lnTo>
                    <a:pt x="88" y="476"/>
                  </a:lnTo>
                  <a:lnTo>
                    <a:pt x="96" y="492"/>
                  </a:lnTo>
                  <a:lnTo>
                    <a:pt x="104" y="507"/>
                  </a:lnTo>
                  <a:lnTo>
                    <a:pt x="112" y="515"/>
                  </a:lnTo>
                  <a:lnTo>
                    <a:pt x="120" y="531"/>
                  </a:lnTo>
                  <a:lnTo>
                    <a:pt x="128" y="547"/>
                  </a:lnTo>
                  <a:lnTo>
                    <a:pt x="136" y="563"/>
                  </a:lnTo>
                  <a:lnTo>
                    <a:pt x="896" y="0"/>
                  </a:lnTo>
                  <a:lnTo>
                    <a:pt x="0" y="301"/>
                  </a:lnTo>
                  <a:close/>
                </a:path>
              </a:pathLst>
            </a:cu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29" name="Freeform 9"/>
            <p:cNvSpPr>
              <a:spLocks/>
            </p:cNvSpPr>
            <p:nvPr/>
          </p:nvSpPr>
          <p:spPr bwMode="auto">
            <a:xfrm>
              <a:off x="2135" y="2446"/>
              <a:ext cx="896" cy="563"/>
            </a:xfrm>
            <a:custGeom>
              <a:avLst/>
              <a:gdLst/>
              <a:ahLst/>
              <a:cxnLst>
                <a:cxn ang="0">
                  <a:pos x="896" y="0"/>
                </a:cxn>
                <a:cxn ang="0">
                  <a:pos x="136" y="563"/>
                </a:cxn>
                <a:cxn ang="0">
                  <a:pos x="128" y="547"/>
                </a:cxn>
                <a:cxn ang="0">
                  <a:pos x="120" y="531"/>
                </a:cxn>
                <a:cxn ang="0">
                  <a:pos x="112" y="515"/>
                </a:cxn>
                <a:cxn ang="0">
                  <a:pos x="104" y="507"/>
                </a:cxn>
                <a:cxn ang="0">
                  <a:pos x="96" y="492"/>
                </a:cxn>
                <a:cxn ang="0">
                  <a:pos x="88" y="476"/>
                </a:cxn>
                <a:cxn ang="0">
                  <a:pos x="72" y="468"/>
                </a:cxn>
                <a:cxn ang="0">
                  <a:pos x="64" y="452"/>
                </a:cxn>
                <a:cxn ang="0">
                  <a:pos x="56" y="436"/>
                </a:cxn>
                <a:cxn ang="0">
                  <a:pos x="56" y="420"/>
                </a:cxn>
                <a:cxn ang="0">
                  <a:pos x="48" y="404"/>
                </a:cxn>
                <a:cxn ang="0">
                  <a:pos x="40" y="389"/>
                </a:cxn>
                <a:cxn ang="0">
                  <a:pos x="32" y="381"/>
                </a:cxn>
                <a:cxn ang="0">
                  <a:pos x="24" y="365"/>
                </a:cxn>
                <a:cxn ang="0">
                  <a:pos x="16" y="349"/>
                </a:cxn>
                <a:cxn ang="0">
                  <a:pos x="16" y="333"/>
                </a:cxn>
                <a:cxn ang="0">
                  <a:pos x="8" y="317"/>
                </a:cxn>
                <a:cxn ang="0">
                  <a:pos x="0" y="301"/>
                </a:cxn>
                <a:cxn ang="0">
                  <a:pos x="896" y="0"/>
                </a:cxn>
              </a:cxnLst>
              <a:rect l="0" t="0" r="r" b="b"/>
              <a:pathLst>
                <a:path w="896" h="563">
                  <a:moveTo>
                    <a:pt x="896" y="0"/>
                  </a:moveTo>
                  <a:lnTo>
                    <a:pt x="136" y="563"/>
                  </a:lnTo>
                  <a:lnTo>
                    <a:pt x="128" y="547"/>
                  </a:lnTo>
                  <a:lnTo>
                    <a:pt x="120" y="531"/>
                  </a:lnTo>
                  <a:lnTo>
                    <a:pt x="112" y="515"/>
                  </a:lnTo>
                  <a:lnTo>
                    <a:pt x="104" y="507"/>
                  </a:lnTo>
                  <a:lnTo>
                    <a:pt x="96" y="492"/>
                  </a:lnTo>
                  <a:lnTo>
                    <a:pt x="88" y="476"/>
                  </a:lnTo>
                  <a:lnTo>
                    <a:pt x="72" y="468"/>
                  </a:lnTo>
                  <a:lnTo>
                    <a:pt x="64" y="452"/>
                  </a:lnTo>
                  <a:lnTo>
                    <a:pt x="56" y="436"/>
                  </a:lnTo>
                  <a:lnTo>
                    <a:pt x="56" y="420"/>
                  </a:lnTo>
                  <a:lnTo>
                    <a:pt x="48" y="404"/>
                  </a:lnTo>
                  <a:lnTo>
                    <a:pt x="40" y="389"/>
                  </a:lnTo>
                  <a:lnTo>
                    <a:pt x="32" y="381"/>
                  </a:lnTo>
                  <a:lnTo>
                    <a:pt x="24" y="365"/>
                  </a:lnTo>
                  <a:lnTo>
                    <a:pt x="16" y="349"/>
                  </a:lnTo>
                  <a:lnTo>
                    <a:pt x="16" y="333"/>
                  </a:lnTo>
                  <a:lnTo>
                    <a:pt x="8" y="317"/>
                  </a:lnTo>
                  <a:lnTo>
                    <a:pt x="0" y="301"/>
                  </a:lnTo>
                  <a:lnTo>
                    <a:pt x="896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30" name="Freeform 10"/>
            <p:cNvSpPr>
              <a:spLocks/>
            </p:cNvSpPr>
            <p:nvPr/>
          </p:nvSpPr>
          <p:spPr bwMode="auto">
            <a:xfrm>
              <a:off x="2271" y="2446"/>
              <a:ext cx="760" cy="920"/>
            </a:xfrm>
            <a:custGeom>
              <a:avLst/>
              <a:gdLst/>
              <a:ahLst/>
              <a:cxnLst>
                <a:cxn ang="0">
                  <a:pos x="0" y="563"/>
                </a:cxn>
                <a:cxn ang="0">
                  <a:pos x="16" y="571"/>
                </a:cxn>
                <a:cxn ang="0">
                  <a:pos x="24" y="587"/>
                </a:cxn>
                <a:cxn ang="0">
                  <a:pos x="32" y="595"/>
                </a:cxn>
                <a:cxn ang="0">
                  <a:pos x="48" y="610"/>
                </a:cxn>
                <a:cxn ang="0">
                  <a:pos x="56" y="618"/>
                </a:cxn>
                <a:cxn ang="0">
                  <a:pos x="64" y="634"/>
                </a:cxn>
                <a:cxn ang="0">
                  <a:pos x="80" y="642"/>
                </a:cxn>
                <a:cxn ang="0">
                  <a:pos x="88" y="658"/>
                </a:cxn>
                <a:cxn ang="0">
                  <a:pos x="104" y="666"/>
                </a:cxn>
                <a:cxn ang="0">
                  <a:pos x="112" y="682"/>
                </a:cxn>
                <a:cxn ang="0">
                  <a:pos x="128" y="690"/>
                </a:cxn>
                <a:cxn ang="0">
                  <a:pos x="136" y="706"/>
                </a:cxn>
                <a:cxn ang="0">
                  <a:pos x="152" y="713"/>
                </a:cxn>
                <a:cxn ang="0">
                  <a:pos x="160" y="721"/>
                </a:cxn>
                <a:cxn ang="0">
                  <a:pos x="176" y="729"/>
                </a:cxn>
                <a:cxn ang="0">
                  <a:pos x="192" y="745"/>
                </a:cxn>
                <a:cxn ang="0">
                  <a:pos x="200" y="753"/>
                </a:cxn>
                <a:cxn ang="0">
                  <a:pos x="216" y="761"/>
                </a:cxn>
                <a:cxn ang="0">
                  <a:pos x="232" y="769"/>
                </a:cxn>
                <a:cxn ang="0">
                  <a:pos x="240" y="777"/>
                </a:cxn>
                <a:cxn ang="0">
                  <a:pos x="256" y="793"/>
                </a:cxn>
                <a:cxn ang="0">
                  <a:pos x="272" y="801"/>
                </a:cxn>
                <a:cxn ang="0">
                  <a:pos x="288" y="809"/>
                </a:cxn>
                <a:cxn ang="0">
                  <a:pos x="296" y="817"/>
                </a:cxn>
                <a:cxn ang="0">
                  <a:pos x="312" y="824"/>
                </a:cxn>
                <a:cxn ang="0">
                  <a:pos x="328" y="832"/>
                </a:cxn>
                <a:cxn ang="0">
                  <a:pos x="344" y="840"/>
                </a:cxn>
                <a:cxn ang="0">
                  <a:pos x="360" y="840"/>
                </a:cxn>
                <a:cxn ang="0">
                  <a:pos x="376" y="848"/>
                </a:cxn>
                <a:cxn ang="0">
                  <a:pos x="384" y="856"/>
                </a:cxn>
                <a:cxn ang="0">
                  <a:pos x="400" y="864"/>
                </a:cxn>
                <a:cxn ang="0">
                  <a:pos x="416" y="872"/>
                </a:cxn>
                <a:cxn ang="0">
                  <a:pos x="432" y="872"/>
                </a:cxn>
                <a:cxn ang="0">
                  <a:pos x="448" y="880"/>
                </a:cxn>
                <a:cxn ang="0">
                  <a:pos x="464" y="888"/>
                </a:cxn>
                <a:cxn ang="0">
                  <a:pos x="480" y="888"/>
                </a:cxn>
                <a:cxn ang="0">
                  <a:pos x="496" y="896"/>
                </a:cxn>
                <a:cxn ang="0">
                  <a:pos x="512" y="896"/>
                </a:cxn>
                <a:cxn ang="0">
                  <a:pos x="528" y="904"/>
                </a:cxn>
                <a:cxn ang="0">
                  <a:pos x="544" y="904"/>
                </a:cxn>
                <a:cxn ang="0">
                  <a:pos x="560" y="912"/>
                </a:cxn>
                <a:cxn ang="0">
                  <a:pos x="576" y="912"/>
                </a:cxn>
                <a:cxn ang="0">
                  <a:pos x="592" y="920"/>
                </a:cxn>
                <a:cxn ang="0">
                  <a:pos x="608" y="920"/>
                </a:cxn>
                <a:cxn ang="0">
                  <a:pos x="624" y="920"/>
                </a:cxn>
                <a:cxn ang="0">
                  <a:pos x="760" y="0"/>
                </a:cxn>
                <a:cxn ang="0">
                  <a:pos x="0" y="563"/>
                </a:cxn>
              </a:cxnLst>
              <a:rect l="0" t="0" r="r" b="b"/>
              <a:pathLst>
                <a:path w="760" h="920">
                  <a:moveTo>
                    <a:pt x="0" y="563"/>
                  </a:moveTo>
                  <a:lnTo>
                    <a:pt x="16" y="571"/>
                  </a:lnTo>
                  <a:lnTo>
                    <a:pt x="24" y="587"/>
                  </a:lnTo>
                  <a:lnTo>
                    <a:pt x="32" y="595"/>
                  </a:lnTo>
                  <a:lnTo>
                    <a:pt x="48" y="610"/>
                  </a:lnTo>
                  <a:lnTo>
                    <a:pt x="56" y="618"/>
                  </a:lnTo>
                  <a:lnTo>
                    <a:pt x="64" y="634"/>
                  </a:lnTo>
                  <a:lnTo>
                    <a:pt x="80" y="642"/>
                  </a:lnTo>
                  <a:lnTo>
                    <a:pt x="88" y="658"/>
                  </a:lnTo>
                  <a:lnTo>
                    <a:pt x="104" y="666"/>
                  </a:lnTo>
                  <a:lnTo>
                    <a:pt x="112" y="682"/>
                  </a:lnTo>
                  <a:lnTo>
                    <a:pt x="128" y="690"/>
                  </a:lnTo>
                  <a:lnTo>
                    <a:pt x="136" y="706"/>
                  </a:lnTo>
                  <a:lnTo>
                    <a:pt x="152" y="713"/>
                  </a:lnTo>
                  <a:lnTo>
                    <a:pt x="160" y="721"/>
                  </a:lnTo>
                  <a:lnTo>
                    <a:pt x="176" y="729"/>
                  </a:lnTo>
                  <a:lnTo>
                    <a:pt x="192" y="745"/>
                  </a:lnTo>
                  <a:lnTo>
                    <a:pt x="200" y="753"/>
                  </a:lnTo>
                  <a:lnTo>
                    <a:pt x="216" y="761"/>
                  </a:lnTo>
                  <a:lnTo>
                    <a:pt x="232" y="769"/>
                  </a:lnTo>
                  <a:lnTo>
                    <a:pt x="240" y="777"/>
                  </a:lnTo>
                  <a:lnTo>
                    <a:pt x="256" y="793"/>
                  </a:lnTo>
                  <a:lnTo>
                    <a:pt x="272" y="801"/>
                  </a:lnTo>
                  <a:lnTo>
                    <a:pt x="288" y="809"/>
                  </a:lnTo>
                  <a:lnTo>
                    <a:pt x="296" y="817"/>
                  </a:lnTo>
                  <a:lnTo>
                    <a:pt x="312" y="824"/>
                  </a:lnTo>
                  <a:lnTo>
                    <a:pt x="328" y="832"/>
                  </a:lnTo>
                  <a:lnTo>
                    <a:pt x="344" y="840"/>
                  </a:lnTo>
                  <a:lnTo>
                    <a:pt x="360" y="840"/>
                  </a:lnTo>
                  <a:lnTo>
                    <a:pt x="376" y="848"/>
                  </a:lnTo>
                  <a:lnTo>
                    <a:pt x="384" y="856"/>
                  </a:lnTo>
                  <a:lnTo>
                    <a:pt x="400" y="864"/>
                  </a:lnTo>
                  <a:lnTo>
                    <a:pt x="416" y="872"/>
                  </a:lnTo>
                  <a:lnTo>
                    <a:pt x="432" y="872"/>
                  </a:lnTo>
                  <a:lnTo>
                    <a:pt x="448" y="880"/>
                  </a:lnTo>
                  <a:lnTo>
                    <a:pt x="464" y="888"/>
                  </a:lnTo>
                  <a:lnTo>
                    <a:pt x="480" y="888"/>
                  </a:lnTo>
                  <a:lnTo>
                    <a:pt x="496" y="896"/>
                  </a:lnTo>
                  <a:lnTo>
                    <a:pt x="512" y="896"/>
                  </a:lnTo>
                  <a:lnTo>
                    <a:pt x="528" y="904"/>
                  </a:lnTo>
                  <a:lnTo>
                    <a:pt x="544" y="904"/>
                  </a:lnTo>
                  <a:lnTo>
                    <a:pt x="560" y="912"/>
                  </a:lnTo>
                  <a:lnTo>
                    <a:pt x="576" y="912"/>
                  </a:lnTo>
                  <a:lnTo>
                    <a:pt x="592" y="920"/>
                  </a:lnTo>
                  <a:lnTo>
                    <a:pt x="608" y="920"/>
                  </a:lnTo>
                  <a:lnTo>
                    <a:pt x="624" y="920"/>
                  </a:lnTo>
                  <a:lnTo>
                    <a:pt x="760" y="0"/>
                  </a:lnTo>
                  <a:lnTo>
                    <a:pt x="0" y="563"/>
                  </a:lnTo>
                  <a:close/>
                </a:path>
              </a:pathLst>
            </a:custGeom>
            <a:solidFill>
              <a:srgbClr val="0080C0"/>
            </a:solidFill>
            <a:ln w="12700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31" name="Freeform 11"/>
            <p:cNvSpPr>
              <a:spLocks/>
            </p:cNvSpPr>
            <p:nvPr/>
          </p:nvSpPr>
          <p:spPr bwMode="auto">
            <a:xfrm>
              <a:off x="2271" y="2446"/>
              <a:ext cx="760" cy="920"/>
            </a:xfrm>
            <a:custGeom>
              <a:avLst/>
              <a:gdLst/>
              <a:ahLst/>
              <a:cxnLst>
                <a:cxn ang="0">
                  <a:pos x="760" y="0"/>
                </a:cxn>
                <a:cxn ang="0">
                  <a:pos x="624" y="920"/>
                </a:cxn>
                <a:cxn ang="0">
                  <a:pos x="608" y="920"/>
                </a:cxn>
                <a:cxn ang="0">
                  <a:pos x="592" y="920"/>
                </a:cxn>
                <a:cxn ang="0">
                  <a:pos x="576" y="912"/>
                </a:cxn>
                <a:cxn ang="0">
                  <a:pos x="560" y="912"/>
                </a:cxn>
                <a:cxn ang="0">
                  <a:pos x="544" y="904"/>
                </a:cxn>
                <a:cxn ang="0">
                  <a:pos x="528" y="904"/>
                </a:cxn>
                <a:cxn ang="0">
                  <a:pos x="512" y="896"/>
                </a:cxn>
                <a:cxn ang="0">
                  <a:pos x="496" y="896"/>
                </a:cxn>
                <a:cxn ang="0">
                  <a:pos x="480" y="888"/>
                </a:cxn>
                <a:cxn ang="0">
                  <a:pos x="464" y="888"/>
                </a:cxn>
                <a:cxn ang="0">
                  <a:pos x="448" y="880"/>
                </a:cxn>
                <a:cxn ang="0">
                  <a:pos x="432" y="872"/>
                </a:cxn>
                <a:cxn ang="0">
                  <a:pos x="416" y="872"/>
                </a:cxn>
                <a:cxn ang="0">
                  <a:pos x="400" y="864"/>
                </a:cxn>
                <a:cxn ang="0">
                  <a:pos x="384" y="856"/>
                </a:cxn>
                <a:cxn ang="0">
                  <a:pos x="376" y="848"/>
                </a:cxn>
                <a:cxn ang="0">
                  <a:pos x="360" y="840"/>
                </a:cxn>
                <a:cxn ang="0">
                  <a:pos x="344" y="840"/>
                </a:cxn>
                <a:cxn ang="0">
                  <a:pos x="328" y="832"/>
                </a:cxn>
                <a:cxn ang="0">
                  <a:pos x="312" y="824"/>
                </a:cxn>
                <a:cxn ang="0">
                  <a:pos x="296" y="817"/>
                </a:cxn>
                <a:cxn ang="0">
                  <a:pos x="288" y="809"/>
                </a:cxn>
                <a:cxn ang="0">
                  <a:pos x="272" y="801"/>
                </a:cxn>
                <a:cxn ang="0">
                  <a:pos x="256" y="793"/>
                </a:cxn>
                <a:cxn ang="0">
                  <a:pos x="240" y="777"/>
                </a:cxn>
                <a:cxn ang="0">
                  <a:pos x="232" y="769"/>
                </a:cxn>
                <a:cxn ang="0">
                  <a:pos x="216" y="761"/>
                </a:cxn>
                <a:cxn ang="0">
                  <a:pos x="200" y="753"/>
                </a:cxn>
                <a:cxn ang="0">
                  <a:pos x="192" y="745"/>
                </a:cxn>
                <a:cxn ang="0">
                  <a:pos x="176" y="729"/>
                </a:cxn>
                <a:cxn ang="0">
                  <a:pos x="160" y="721"/>
                </a:cxn>
                <a:cxn ang="0">
                  <a:pos x="152" y="713"/>
                </a:cxn>
                <a:cxn ang="0">
                  <a:pos x="136" y="706"/>
                </a:cxn>
                <a:cxn ang="0">
                  <a:pos x="128" y="690"/>
                </a:cxn>
                <a:cxn ang="0">
                  <a:pos x="112" y="682"/>
                </a:cxn>
                <a:cxn ang="0">
                  <a:pos x="104" y="666"/>
                </a:cxn>
                <a:cxn ang="0">
                  <a:pos x="88" y="658"/>
                </a:cxn>
                <a:cxn ang="0">
                  <a:pos x="80" y="642"/>
                </a:cxn>
                <a:cxn ang="0">
                  <a:pos x="64" y="634"/>
                </a:cxn>
                <a:cxn ang="0">
                  <a:pos x="56" y="618"/>
                </a:cxn>
                <a:cxn ang="0">
                  <a:pos x="48" y="610"/>
                </a:cxn>
                <a:cxn ang="0">
                  <a:pos x="32" y="595"/>
                </a:cxn>
                <a:cxn ang="0">
                  <a:pos x="24" y="587"/>
                </a:cxn>
                <a:cxn ang="0">
                  <a:pos x="16" y="571"/>
                </a:cxn>
                <a:cxn ang="0">
                  <a:pos x="0" y="563"/>
                </a:cxn>
                <a:cxn ang="0">
                  <a:pos x="760" y="0"/>
                </a:cxn>
              </a:cxnLst>
              <a:rect l="0" t="0" r="r" b="b"/>
              <a:pathLst>
                <a:path w="760" h="920">
                  <a:moveTo>
                    <a:pt x="760" y="0"/>
                  </a:moveTo>
                  <a:lnTo>
                    <a:pt x="624" y="920"/>
                  </a:lnTo>
                  <a:lnTo>
                    <a:pt x="608" y="920"/>
                  </a:lnTo>
                  <a:lnTo>
                    <a:pt x="592" y="920"/>
                  </a:lnTo>
                  <a:lnTo>
                    <a:pt x="576" y="912"/>
                  </a:lnTo>
                  <a:lnTo>
                    <a:pt x="560" y="912"/>
                  </a:lnTo>
                  <a:lnTo>
                    <a:pt x="544" y="904"/>
                  </a:lnTo>
                  <a:lnTo>
                    <a:pt x="528" y="904"/>
                  </a:lnTo>
                  <a:lnTo>
                    <a:pt x="512" y="896"/>
                  </a:lnTo>
                  <a:lnTo>
                    <a:pt x="496" y="896"/>
                  </a:lnTo>
                  <a:lnTo>
                    <a:pt x="480" y="888"/>
                  </a:lnTo>
                  <a:lnTo>
                    <a:pt x="464" y="888"/>
                  </a:lnTo>
                  <a:lnTo>
                    <a:pt x="448" y="880"/>
                  </a:lnTo>
                  <a:lnTo>
                    <a:pt x="432" y="872"/>
                  </a:lnTo>
                  <a:lnTo>
                    <a:pt x="416" y="872"/>
                  </a:lnTo>
                  <a:lnTo>
                    <a:pt x="400" y="864"/>
                  </a:lnTo>
                  <a:lnTo>
                    <a:pt x="384" y="856"/>
                  </a:lnTo>
                  <a:lnTo>
                    <a:pt x="376" y="848"/>
                  </a:lnTo>
                  <a:lnTo>
                    <a:pt x="360" y="840"/>
                  </a:lnTo>
                  <a:lnTo>
                    <a:pt x="344" y="840"/>
                  </a:lnTo>
                  <a:lnTo>
                    <a:pt x="328" y="832"/>
                  </a:lnTo>
                  <a:lnTo>
                    <a:pt x="312" y="824"/>
                  </a:lnTo>
                  <a:lnTo>
                    <a:pt x="296" y="817"/>
                  </a:lnTo>
                  <a:lnTo>
                    <a:pt x="288" y="809"/>
                  </a:lnTo>
                  <a:lnTo>
                    <a:pt x="272" y="801"/>
                  </a:lnTo>
                  <a:lnTo>
                    <a:pt x="256" y="793"/>
                  </a:lnTo>
                  <a:lnTo>
                    <a:pt x="240" y="777"/>
                  </a:lnTo>
                  <a:lnTo>
                    <a:pt x="232" y="769"/>
                  </a:lnTo>
                  <a:lnTo>
                    <a:pt x="216" y="761"/>
                  </a:lnTo>
                  <a:lnTo>
                    <a:pt x="200" y="753"/>
                  </a:lnTo>
                  <a:lnTo>
                    <a:pt x="192" y="745"/>
                  </a:lnTo>
                  <a:lnTo>
                    <a:pt x="176" y="729"/>
                  </a:lnTo>
                  <a:lnTo>
                    <a:pt x="160" y="721"/>
                  </a:lnTo>
                  <a:lnTo>
                    <a:pt x="152" y="713"/>
                  </a:lnTo>
                  <a:lnTo>
                    <a:pt x="136" y="706"/>
                  </a:lnTo>
                  <a:lnTo>
                    <a:pt x="128" y="690"/>
                  </a:lnTo>
                  <a:lnTo>
                    <a:pt x="112" y="682"/>
                  </a:lnTo>
                  <a:lnTo>
                    <a:pt x="104" y="666"/>
                  </a:lnTo>
                  <a:lnTo>
                    <a:pt x="88" y="658"/>
                  </a:lnTo>
                  <a:lnTo>
                    <a:pt x="80" y="642"/>
                  </a:lnTo>
                  <a:lnTo>
                    <a:pt x="64" y="634"/>
                  </a:lnTo>
                  <a:lnTo>
                    <a:pt x="56" y="618"/>
                  </a:lnTo>
                  <a:lnTo>
                    <a:pt x="48" y="610"/>
                  </a:lnTo>
                  <a:lnTo>
                    <a:pt x="32" y="595"/>
                  </a:lnTo>
                  <a:lnTo>
                    <a:pt x="24" y="587"/>
                  </a:lnTo>
                  <a:lnTo>
                    <a:pt x="16" y="571"/>
                  </a:lnTo>
                  <a:lnTo>
                    <a:pt x="0" y="563"/>
                  </a:lnTo>
                  <a:lnTo>
                    <a:pt x="76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32" name="Freeform 12"/>
            <p:cNvSpPr>
              <a:spLocks/>
            </p:cNvSpPr>
            <p:nvPr/>
          </p:nvSpPr>
          <p:spPr bwMode="auto">
            <a:xfrm>
              <a:off x="2895" y="2446"/>
              <a:ext cx="392" cy="927"/>
            </a:xfrm>
            <a:custGeom>
              <a:avLst/>
              <a:gdLst/>
              <a:ahLst/>
              <a:cxnLst>
                <a:cxn ang="0">
                  <a:pos x="0" y="920"/>
                </a:cxn>
                <a:cxn ang="0">
                  <a:pos x="16" y="927"/>
                </a:cxn>
                <a:cxn ang="0">
                  <a:pos x="32" y="927"/>
                </a:cxn>
                <a:cxn ang="0">
                  <a:pos x="48" y="927"/>
                </a:cxn>
                <a:cxn ang="0">
                  <a:pos x="64" y="927"/>
                </a:cxn>
                <a:cxn ang="0">
                  <a:pos x="80" y="927"/>
                </a:cxn>
                <a:cxn ang="0">
                  <a:pos x="96" y="927"/>
                </a:cxn>
                <a:cxn ang="0">
                  <a:pos x="112" y="927"/>
                </a:cxn>
                <a:cxn ang="0">
                  <a:pos x="136" y="927"/>
                </a:cxn>
                <a:cxn ang="0">
                  <a:pos x="152" y="927"/>
                </a:cxn>
                <a:cxn ang="0">
                  <a:pos x="168" y="927"/>
                </a:cxn>
                <a:cxn ang="0">
                  <a:pos x="184" y="927"/>
                </a:cxn>
                <a:cxn ang="0">
                  <a:pos x="200" y="927"/>
                </a:cxn>
                <a:cxn ang="0">
                  <a:pos x="216" y="927"/>
                </a:cxn>
                <a:cxn ang="0">
                  <a:pos x="232" y="927"/>
                </a:cxn>
                <a:cxn ang="0">
                  <a:pos x="248" y="927"/>
                </a:cxn>
                <a:cxn ang="0">
                  <a:pos x="264" y="920"/>
                </a:cxn>
                <a:cxn ang="0">
                  <a:pos x="280" y="920"/>
                </a:cxn>
                <a:cxn ang="0">
                  <a:pos x="296" y="920"/>
                </a:cxn>
                <a:cxn ang="0">
                  <a:pos x="312" y="912"/>
                </a:cxn>
                <a:cxn ang="0">
                  <a:pos x="328" y="912"/>
                </a:cxn>
                <a:cxn ang="0">
                  <a:pos x="344" y="904"/>
                </a:cxn>
                <a:cxn ang="0">
                  <a:pos x="360" y="904"/>
                </a:cxn>
                <a:cxn ang="0">
                  <a:pos x="376" y="896"/>
                </a:cxn>
                <a:cxn ang="0">
                  <a:pos x="392" y="896"/>
                </a:cxn>
                <a:cxn ang="0">
                  <a:pos x="136" y="0"/>
                </a:cxn>
                <a:cxn ang="0">
                  <a:pos x="0" y="920"/>
                </a:cxn>
              </a:cxnLst>
              <a:rect l="0" t="0" r="r" b="b"/>
              <a:pathLst>
                <a:path w="392" h="927">
                  <a:moveTo>
                    <a:pt x="0" y="920"/>
                  </a:moveTo>
                  <a:lnTo>
                    <a:pt x="16" y="927"/>
                  </a:lnTo>
                  <a:lnTo>
                    <a:pt x="32" y="927"/>
                  </a:lnTo>
                  <a:lnTo>
                    <a:pt x="48" y="927"/>
                  </a:lnTo>
                  <a:lnTo>
                    <a:pt x="64" y="927"/>
                  </a:lnTo>
                  <a:lnTo>
                    <a:pt x="80" y="927"/>
                  </a:lnTo>
                  <a:lnTo>
                    <a:pt x="96" y="927"/>
                  </a:lnTo>
                  <a:lnTo>
                    <a:pt x="112" y="927"/>
                  </a:lnTo>
                  <a:lnTo>
                    <a:pt x="136" y="927"/>
                  </a:lnTo>
                  <a:lnTo>
                    <a:pt x="152" y="927"/>
                  </a:lnTo>
                  <a:lnTo>
                    <a:pt x="168" y="927"/>
                  </a:lnTo>
                  <a:lnTo>
                    <a:pt x="184" y="927"/>
                  </a:lnTo>
                  <a:lnTo>
                    <a:pt x="200" y="927"/>
                  </a:lnTo>
                  <a:lnTo>
                    <a:pt x="216" y="927"/>
                  </a:lnTo>
                  <a:lnTo>
                    <a:pt x="232" y="927"/>
                  </a:lnTo>
                  <a:lnTo>
                    <a:pt x="248" y="927"/>
                  </a:lnTo>
                  <a:lnTo>
                    <a:pt x="264" y="920"/>
                  </a:lnTo>
                  <a:lnTo>
                    <a:pt x="280" y="920"/>
                  </a:lnTo>
                  <a:lnTo>
                    <a:pt x="296" y="920"/>
                  </a:lnTo>
                  <a:lnTo>
                    <a:pt x="312" y="912"/>
                  </a:lnTo>
                  <a:lnTo>
                    <a:pt x="328" y="912"/>
                  </a:lnTo>
                  <a:lnTo>
                    <a:pt x="344" y="904"/>
                  </a:lnTo>
                  <a:lnTo>
                    <a:pt x="360" y="904"/>
                  </a:lnTo>
                  <a:lnTo>
                    <a:pt x="376" y="896"/>
                  </a:lnTo>
                  <a:lnTo>
                    <a:pt x="392" y="896"/>
                  </a:lnTo>
                  <a:lnTo>
                    <a:pt x="136" y="0"/>
                  </a:lnTo>
                  <a:lnTo>
                    <a:pt x="0" y="920"/>
                  </a:lnTo>
                  <a:close/>
                </a:path>
              </a:pathLst>
            </a:custGeom>
            <a:solidFill>
              <a:srgbClr val="0000FF"/>
            </a:solidFill>
            <a:ln w="127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33" name="Freeform 13"/>
            <p:cNvSpPr>
              <a:spLocks/>
            </p:cNvSpPr>
            <p:nvPr/>
          </p:nvSpPr>
          <p:spPr bwMode="auto">
            <a:xfrm>
              <a:off x="2895" y="2446"/>
              <a:ext cx="392" cy="927"/>
            </a:xfrm>
            <a:custGeom>
              <a:avLst/>
              <a:gdLst/>
              <a:ahLst/>
              <a:cxnLst>
                <a:cxn ang="0">
                  <a:pos x="136" y="0"/>
                </a:cxn>
                <a:cxn ang="0">
                  <a:pos x="392" y="896"/>
                </a:cxn>
                <a:cxn ang="0">
                  <a:pos x="376" y="896"/>
                </a:cxn>
                <a:cxn ang="0">
                  <a:pos x="360" y="904"/>
                </a:cxn>
                <a:cxn ang="0">
                  <a:pos x="344" y="904"/>
                </a:cxn>
                <a:cxn ang="0">
                  <a:pos x="328" y="912"/>
                </a:cxn>
                <a:cxn ang="0">
                  <a:pos x="312" y="912"/>
                </a:cxn>
                <a:cxn ang="0">
                  <a:pos x="296" y="920"/>
                </a:cxn>
                <a:cxn ang="0">
                  <a:pos x="280" y="920"/>
                </a:cxn>
                <a:cxn ang="0">
                  <a:pos x="264" y="920"/>
                </a:cxn>
                <a:cxn ang="0">
                  <a:pos x="248" y="927"/>
                </a:cxn>
                <a:cxn ang="0">
                  <a:pos x="232" y="927"/>
                </a:cxn>
                <a:cxn ang="0">
                  <a:pos x="216" y="927"/>
                </a:cxn>
                <a:cxn ang="0">
                  <a:pos x="200" y="927"/>
                </a:cxn>
                <a:cxn ang="0">
                  <a:pos x="184" y="927"/>
                </a:cxn>
                <a:cxn ang="0">
                  <a:pos x="168" y="927"/>
                </a:cxn>
                <a:cxn ang="0">
                  <a:pos x="152" y="927"/>
                </a:cxn>
                <a:cxn ang="0">
                  <a:pos x="136" y="927"/>
                </a:cxn>
                <a:cxn ang="0">
                  <a:pos x="112" y="927"/>
                </a:cxn>
                <a:cxn ang="0">
                  <a:pos x="96" y="927"/>
                </a:cxn>
                <a:cxn ang="0">
                  <a:pos x="80" y="927"/>
                </a:cxn>
                <a:cxn ang="0">
                  <a:pos x="64" y="927"/>
                </a:cxn>
                <a:cxn ang="0">
                  <a:pos x="48" y="927"/>
                </a:cxn>
                <a:cxn ang="0">
                  <a:pos x="32" y="927"/>
                </a:cxn>
                <a:cxn ang="0">
                  <a:pos x="16" y="927"/>
                </a:cxn>
                <a:cxn ang="0">
                  <a:pos x="0" y="920"/>
                </a:cxn>
                <a:cxn ang="0">
                  <a:pos x="136" y="0"/>
                </a:cxn>
              </a:cxnLst>
              <a:rect l="0" t="0" r="r" b="b"/>
              <a:pathLst>
                <a:path w="392" h="927">
                  <a:moveTo>
                    <a:pt x="136" y="0"/>
                  </a:moveTo>
                  <a:lnTo>
                    <a:pt x="392" y="896"/>
                  </a:lnTo>
                  <a:lnTo>
                    <a:pt x="376" y="896"/>
                  </a:lnTo>
                  <a:lnTo>
                    <a:pt x="360" y="904"/>
                  </a:lnTo>
                  <a:lnTo>
                    <a:pt x="344" y="904"/>
                  </a:lnTo>
                  <a:lnTo>
                    <a:pt x="328" y="912"/>
                  </a:lnTo>
                  <a:lnTo>
                    <a:pt x="312" y="912"/>
                  </a:lnTo>
                  <a:lnTo>
                    <a:pt x="296" y="920"/>
                  </a:lnTo>
                  <a:lnTo>
                    <a:pt x="280" y="920"/>
                  </a:lnTo>
                  <a:lnTo>
                    <a:pt x="264" y="920"/>
                  </a:lnTo>
                  <a:lnTo>
                    <a:pt x="248" y="927"/>
                  </a:lnTo>
                  <a:lnTo>
                    <a:pt x="232" y="927"/>
                  </a:lnTo>
                  <a:lnTo>
                    <a:pt x="216" y="927"/>
                  </a:lnTo>
                  <a:lnTo>
                    <a:pt x="200" y="927"/>
                  </a:lnTo>
                  <a:lnTo>
                    <a:pt x="184" y="927"/>
                  </a:lnTo>
                  <a:lnTo>
                    <a:pt x="168" y="927"/>
                  </a:lnTo>
                  <a:lnTo>
                    <a:pt x="152" y="927"/>
                  </a:lnTo>
                  <a:lnTo>
                    <a:pt x="136" y="927"/>
                  </a:lnTo>
                  <a:lnTo>
                    <a:pt x="112" y="927"/>
                  </a:lnTo>
                  <a:lnTo>
                    <a:pt x="96" y="927"/>
                  </a:lnTo>
                  <a:lnTo>
                    <a:pt x="80" y="927"/>
                  </a:lnTo>
                  <a:lnTo>
                    <a:pt x="64" y="927"/>
                  </a:lnTo>
                  <a:lnTo>
                    <a:pt x="48" y="927"/>
                  </a:lnTo>
                  <a:lnTo>
                    <a:pt x="32" y="927"/>
                  </a:lnTo>
                  <a:lnTo>
                    <a:pt x="16" y="927"/>
                  </a:lnTo>
                  <a:lnTo>
                    <a:pt x="0" y="920"/>
                  </a:lnTo>
                  <a:lnTo>
                    <a:pt x="136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34" name="Freeform 14"/>
            <p:cNvSpPr>
              <a:spLocks/>
            </p:cNvSpPr>
            <p:nvPr/>
          </p:nvSpPr>
          <p:spPr bwMode="auto">
            <a:xfrm>
              <a:off x="3031" y="2232"/>
              <a:ext cx="937" cy="1110"/>
            </a:xfrm>
            <a:custGeom>
              <a:avLst/>
              <a:gdLst/>
              <a:ahLst/>
              <a:cxnLst>
                <a:cxn ang="0">
                  <a:pos x="913" y="0"/>
                </a:cxn>
                <a:cxn ang="0">
                  <a:pos x="921" y="32"/>
                </a:cxn>
                <a:cxn ang="0">
                  <a:pos x="929" y="64"/>
                </a:cxn>
                <a:cxn ang="0">
                  <a:pos x="929" y="95"/>
                </a:cxn>
                <a:cxn ang="0">
                  <a:pos x="937" y="127"/>
                </a:cxn>
                <a:cxn ang="0">
                  <a:pos x="937" y="159"/>
                </a:cxn>
                <a:cxn ang="0">
                  <a:pos x="937" y="198"/>
                </a:cxn>
                <a:cxn ang="0">
                  <a:pos x="937" y="230"/>
                </a:cxn>
                <a:cxn ang="0">
                  <a:pos x="937" y="262"/>
                </a:cxn>
                <a:cxn ang="0">
                  <a:pos x="937" y="293"/>
                </a:cxn>
                <a:cxn ang="0">
                  <a:pos x="929" y="325"/>
                </a:cxn>
                <a:cxn ang="0">
                  <a:pos x="929" y="357"/>
                </a:cxn>
                <a:cxn ang="0">
                  <a:pos x="921" y="389"/>
                </a:cxn>
                <a:cxn ang="0">
                  <a:pos x="913" y="420"/>
                </a:cxn>
                <a:cxn ang="0">
                  <a:pos x="905" y="452"/>
                </a:cxn>
                <a:cxn ang="0">
                  <a:pos x="897" y="484"/>
                </a:cxn>
                <a:cxn ang="0">
                  <a:pos x="889" y="515"/>
                </a:cxn>
                <a:cxn ang="0">
                  <a:pos x="873" y="547"/>
                </a:cxn>
                <a:cxn ang="0">
                  <a:pos x="865" y="579"/>
                </a:cxn>
                <a:cxn ang="0">
                  <a:pos x="849" y="603"/>
                </a:cxn>
                <a:cxn ang="0">
                  <a:pos x="833" y="634"/>
                </a:cxn>
                <a:cxn ang="0">
                  <a:pos x="825" y="666"/>
                </a:cxn>
                <a:cxn ang="0">
                  <a:pos x="801" y="690"/>
                </a:cxn>
                <a:cxn ang="0">
                  <a:pos x="785" y="721"/>
                </a:cxn>
                <a:cxn ang="0">
                  <a:pos x="769" y="745"/>
                </a:cxn>
                <a:cxn ang="0">
                  <a:pos x="753" y="777"/>
                </a:cxn>
                <a:cxn ang="0">
                  <a:pos x="729" y="801"/>
                </a:cxn>
                <a:cxn ang="0">
                  <a:pos x="704" y="824"/>
                </a:cxn>
                <a:cxn ang="0">
                  <a:pos x="688" y="848"/>
                </a:cxn>
                <a:cxn ang="0">
                  <a:pos x="664" y="872"/>
                </a:cxn>
                <a:cxn ang="0">
                  <a:pos x="640" y="896"/>
                </a:cxn>
                <a:cxn ang="0">
                  <a:pos x="616" y="920"/>
                </a:cxn>
                <a:cxn ang="0">
                  <a:pos x="592" y="935"/>
                </a:cxn>
                <a:cxn ang="0">
                  <a:pos x="560" y="959"/>
                </a:cxn>
                <a:cxn ang="0">
                  <a:pos x="536" y="975"/>
                </a:cxn>
                <a:cxn ang="0">
                  <a:pos x="512" y="991"/>
                </a:cxn>
                <a:cxn ang="0">
                  <a:pos x="480" y="1015"/>
                </a:cxn>
                <a:cxn ang="0">
                  <a:pos x="456" y="1031"/>
                </a:cxn>
                <a:cxn ang="0">
                  <a:pos x="424" y="1046"/>
                </a:cxn>
                <a:cxn ang="0">
                  <a:pos x="392" y="1054"/>
                </a:cxn>
                <a:cxn ang="0">
                  <a:pos x="368" y="1070"/>
                </a:cxn>
                <a:cxn ang="0">
                  <a:pos x="336" y="1086"/>
                </a:cxn>
                <a:cxn ang="0">
                  <a:pos x="304" y="1094"/>
                </a:cxn>
                <a:cxn ang="0">
                  <a:pos x="272" y="1102"/>
                </a:cxn>
                <a:cxn ang="0">
                  <a:pos x="0" y="214"/>
                </a:cxn>
              </a:cxnLst>
              <a:rect l="0" t="0" r="r" b="b"/>
              <a:pathLst>
                <a:path w="937" h="1110">
                  <a:moveTo>
                    <a:pt x="0" y="214"/>
                  </a:moveTo>
                  <a:lnTo>
                    <a:pt x="913" y="0"/>
                  </a:lnTo>
                  <a:lnTo>
                    <a:pt x="921" y="16"/>
                  </a:lnTo>
                  <a:lnTo>
                    <a:pt x="921" y="32"/>
                  </a:lnTo>
                  <a:lnTo>
                    <a:pt x="929" y="48"/>
                  </a:lnTo>
                  <a:lnTo>
                    <a:pt x="929" y="64"/>
                  </a:lnTo>
                  <a:lnTo>
                    <a:pt x="929" y="79"/>
                  </a:lnTo>
                  <a:lnTo>
                    <a:pt x="929" y="95"/>
                  </a:lnTo>
                  <a:lnTo>
                    <a:pt x="937" y="111"/>
                  </a:lnTo>
                  <a:lnTo>
                    <a:pt x="937" y="127"/>
                  </a:lnTo>
                  <a:lnTo>
                    <a:pt x="937" y="143"/>
                  </a:lnTo>
                  <a:lnTo>
                    <a:pt x="937" y="159"/>
                  </a:lnTo>
                  <a:lnTo>
                    <a:pt x="937" y="175"/>
                  </a:lnTo>
                  <a:lnTo>
                    <a:pt x="937" y="198"/>
                  </a:lnTo>
                  <a:lnTo>
                    <a:pt x="937" y="214"/>
                  </a:lnTo>
                  <a:lnTo>
                    <a:pt x="937" y="230"/>
                  </a:lnTo>
                  <a:lnTo>
                    <a:pt x="937" y="246"/>
                  </a:lnTo>
                  <a:lnTo>
                    <a:pt x="937" y="262"/>
                  </a:lnTo>
                  <a:lnTo>
                    <a:pt x="937" y="278"/>
                  </a:lnTo>
                  <a:lnTo>
                    <a:pt x="937" y="293"/>
                  </a:lnTo>
                  <a:lnTo>
                    <a:pt x="937" y="309"/>
                  </a:lnTo>
                  <a:lnTo>
                    <a:pt x="929" y="325"/>
                  </a:lnTo>
                  <a:lnTo>
                    <a:pt x="929" y="341"/>
                  </a:lnTo>
                  <a:lnTo>
                    <a:pt x="929" y="357"/>
                  </a:lnTo>
                  <a:lnTo>
                    <a:pt x="929" y="373"/>
                  </a:lnTo>
                  <a:lnTo>
                    <a:pt x="921" y="389"/>
                  </a:lnTo>
                  <a:lnTo>
                    <a:pt x="921" y="404"/>
                  </a:lnTo>
                  <a:lnTo>
                    <a:pt x="913" y="420"/>
                  </a:lnTo>
                  <a:lnTo>
                    <a:pt x="913" y="436"/>
                  </a:lnTo>
                  <a:lnTo>
                    <a:pt x="905" y="452"/>
                  </a:lnTo>
                  <a:lnTo>
                    <a:pt x="905" y="468"/>
                  </a:lnTo>
                  <a:lnTo>
                    <a:pt x="897" y="484"/>
                  </a:lnTo>
                  <a:lnTo>
                    <a:pt x="897" y="500"/>
                  </a:lnTo>
                  <a:lnTo>
                    <a:pt x="889" y="515"/>
                  </a:lnTo>
                  <a:lnTo>
                    <a:pt x="881" y="531"/>
                  </a:lnTo>
                  <a:lnTo>
                    <a:pt x="873" y="547"/>
                  </a:lnTo>
                  <a:lnTo>
                    <a:pt x="873" y="563"/>
                  </a:lnTo>
                  <a:lnTo>
                    <a:pt x="865" y="579"/>
                  </a:lnTo>
                  <a:lnTo>
                    <a:pt x="857" y="595"/>
                  </a:lnTo>
                  <a:lnTo>
                    <a:pt x="849" y="603"/>
                  </a:lnTo>
                  <a:lnTo>
                    <a:pt x="841" y="618"/>
                  </a:lnTo>
                  <a:lnTo>
                    <a:pt x="833" y="634"/>
                  </a:lnTo>
                  <a:lnTo>
                    <a:pt x="833" y="650"/>
                  </a:lnTo>
                  <a:lnTo>
                    <a:pt x="825" y="666"/>
                  </a:lnTo>
                  <a:lnTo>
                    <a:pt x="817" y="682"/>
                  </a:lnTo>
                  <a:lnTo>
                    <a:pt x="801" y="690"/>
                  </a:lnTo>
                  <a:lnTo>
                    <a:pt x="793" y="706"/>
                  </a:lnTo>
                  <a:lnTo>
                    <a:pt x="785" y="721"/>
                  </a:lnTo>
                  <a:lnTo>
                    <a:pt x="777" y="729"/>
                  </a:lnTo>
                  <a:lnTo>
                    <a:pt x="769" y="745"/>
                  </a:lnTo>
                  <a:lnTo>
                    <a:pt x="761" y="761"/>
                  </a:lnTo>
                  <a:lnTo>
                    <a:pt x="753" y="777"/>
                  </a:lnTo>
                  <a:lnTo>
                    <a:pt x="737" y="785"/>
                  </a:lnTo>
                  <a:lnTo>
                    <a:pt x="729" y="801"/>
                  </a:lnTo>
                  <a:lnTo>
                    <a:pt x="720" y="809"/>
                  </a:lnTo>
                  <a:lnTo>
                    <a:pt x="704" y="824"/>
                  </a:lnTo>
                  <a:lnTo>
                    <a:pt x="696" y="832"/>
                  </a:lnTo>
                  <a:lnTo>
                    <a:pt x="688" y="848"/>
                  </a:lnTo>
                  <a:lnTo>
                    <a:pt x="672" y="856"/>
                  </a:lnTo>
                  <a:lnTo>
                    <a:pt x="664" y="872"/>
                  </a:lnTo>
                  <a:lnTo>
                    <a:pt x="648" y="880"/>
                  </a:lnTo>
                  <a:lnTo>
                    <a:pt x="640" y="896"/>
                  </a:lnTo>
                  <a:lnTo>
                    <a:pt x="624" y="904"/>
                  </a:lnTo>
                  <a:lnTo>
                    <a:pt x="616" y="920"/>
                  </a:lnTo>
                  <a:lnTo>
                    <a:pt x="600" y="927"/>
                  </a:lnTo>
                  <a:lnTo>
                    <a:pt x="592" y="935"/>
                  </a:lnTo>
                  <a:lnTo>
                    <a:pt x="576" y="943"/>
                  </a:lnTo>
                  <a:lnTo>
                    <a:pt x="560" y="959"/>
                  </a:lnTo>
                  <a:lnTo>
                    <a:pt x="552" y="967"/>
                  </a:lnTo>
                  <a:lnTo>
                    <a:pt x="536" y="975"/>
                  </a:lnTo>
                  <a:lnTo>
                    <a:pt x="520" y="983"/>
                  </a:lnTo>
                  <a:lnTo>
                    <a:pt x="512" y="991"/>
                  </a:lnTo>
                  <a:lnTo>
                    <a:pt x="496" y="1007"/>
                  </a:lnTo>
                  <a:lnTo>
                    <a:pt x="480" y="1015"/>
                  </a:lnTo>
                  <a:lnTo>
                    <a:pt x="464" y="1023"/>
                  </a:lnTo>
                  <a:lnTo>
                    <a:pt x="456" y="1031"/>
                  </a:lnTo>
                  <a:lnTo>
                    <a:pt x="440" y="1038"/>
                  </a:lnTo>
                  <a:lnTo>
                    <a:pt x="424" y="1046"/>
                  </a:lnTo>
                  <a:lnTo>
                    <a:pt x="408" y="1054"/>
                  </a:lnTo>
                  <a:lnTo>
                    <a:pt x="392" y="1054"/>
                  </a:lnTo>
                  <a:lnTo>
                    <a:pt x="376" y="1062"/>
                  </a:lnTo>
                  <a:lnTo>
                    <a:pt x="368" y="1070"/>
                  </a:lnTo>
                  <a:lnTo>
                    <a:pt x="352" y="1078"/>
                  </a:lnTo>
                  <a:lnTo>
                    <a:pt x="336" y="1086"/>
                  </a:lnTo>
                  <a:lnTo>
                    <a:pt x="320" y="1086"/>
                  </a:lnTo>
                  <a:lnTo>
                    <a:pt x="304" y="1094"/>
                  </a:lnTo>
                  <a:lnTo>
                    <a:pt x="288" y="1102"/>
                  </a:lnTo>
                  <a:lnTo>
                    <a:pt x="272" y="1102"/>
                  </a:lnTo>
                  <a:lnTo>
                    <a:pt x="256" y="1110"/>
                  </a:lnTo>
                  <a:lnTo>
                    <a:pt x="0" y="214"/>
                  </a:lnTo>
                  <a:close/>
                </a:path>
              </a:pathLst>
            </a:custGeom>
            <a:gradFill rotWithShape="1">
              <a:gsLst>
                <a:gs pos="0">
                  <a:srgbClr val="003399">
                    <a:gamma/>
                    <a:shade val="46275"/>
                    <a:invGamma/>
                  </a:srgbClr>
                </a:gs>
                <a:gs pos="100000">
                  <a:srgbClr val="003399"/>
                </a:gs>
              </a:gsLst>
              <a:lin ang="5400000" scaled="1"/>
            </a:gradFill>
            <a:ln w="12700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35" name="Freeform 15"/>
            <p:cNvSpPr>
              <a:spLocks/>
            </p:cNvSpPr>
            <p:nvPr/>
          </p:nvSpPr>
          <p:spPr bwMode="auto">
            <a:xfrm>
              <a:off x="3031" y="2232"/>
              <a:ext cx="937" cy="1110"/>
            </a:xfrm>
            <a:custGeom>
              <a:avLst/>
              <a:gdLst/>
              <a:ahLst/>
              <a:cxnLst>
                <a:cxn ang="0">
                  <a:pos x="913" y="0"/>
                </a:cxn>
                <a:cxn ang="0">
                  <a:pos x="921" y="32"/>
                </a:cxn>
                <a:cxn ang="0">
                  <a:pos x="929" y="64"/>
                </a:cxn>
                <a:cxn ang="0">
                  <a:pos x="929" y="95"/>
                </a:cxn>
                <a:cxn ang="0">
                  <a:pos x="937" y="127"/>
                </a:cxn>
                <a:cxn ang="0">
                  <a:pos x="937" y="159"/>
                </a:cxn>
                <a:cxn ang="0">
                  <a:pos x="937" y="198"/>
                </a:cxn>
                <a:cxn ang="0">
                  <a:pos x="937" y="230"/>
                </a:cxn>
                <a:cxn ang="0">
                  <a:pos x="937" y="262"/>
                </a:cxn>
                <a:cxn ang="0">
                  <a:pos x="937" y="293"/>
                </a:cxn>
                <a:cxn ang="0">
                  <a:pos x="929" y="325"/>
                </a:cxn>
                <a:cxn ang="0">
                  <a:pos x="929" y="357"/>
                </a:cxn>
                <a:cxn ang="0">
                  <a:pos x="921" y="389"/>
                </a:cxn>
                <a:cxn ang="0">
                  <a:pos x="913" y="420"/>
                </a:cxn>
                <a:cxn ang="0">
                  <a:pos x="905" y="452"/>
                </a:cxn>
                <a:cxn ang="0">
                  <a:pos x="897" y="484"/>
                </a:cxn>
                <a:cxn ang="0">
                  <a:pos x="889" y="515"/>
                </a:cxn>
                <a:cxn ang="0">
                  <a:pos x="873" y="547"/>
                </a:cxn>
                <a:cxn ang="0">
                  <a:pos x="865" y="579"/>
                </a:cxn>
                <a:cxn ang="0">
                  <a:pos x="849" y="603"/>
                </a:cxn>
                <a:cxn ang="0">
                  <a:pos x="833" y="634"/>
                </a:cxn>
                <a:cxn ang="0">
                  <a:pos x="825" y="666"/>
                </a:cxn>
                <a:cxn ang="0">
                  <a:pos x="801" y="690"/>
                </a:cxn>
                <a:cxn ang="0">
                  <a:pos x="785" y="721"/>
                </a:cxn>
                <a:cxn ang="0">
                  <a:pos x="769" y="745"/>
                </a:cxn>
                <a:cxn ang="0">
                  <a:pos x="753" y="777"/>
                </a:cxn>
                <a:cxn ang="0">
                  <a:pos x="729" y="801"/>
                </a:cxn>
                <a:cxn ang="0">
                  <a:pos x="704" y="824"/>
                </a:cxn>
                <a:cxn ang="0">
                  <a:pos x="688" y="848"/>
                </a:cxn>
                <a:cxn ang="0">
                  <a:pos x="664" y="872"/>
                </a:cxn>
                <a:cxn ang="0">
                  <a:pos x="640" y="896"/>
                </a:cxn>
                <a:cxn ang="0">
                  <a:pos x="616" y="920"/>
                </a:cxn>
                <a:cxn ang="0">
                  <a:pos x="592" y="935"/>
                </a:cxn>
                <a:cxn ang="0">
                  <a:pos x="560" y="959"/>
                </a:cxn>
                <a:cxn ang="0">
                  <a:pos x="536" y="975"/>
                </a:cxn>
                <a:cxn ang="0">
                  <a:pos x="512" y="991"/>
                </a:cxn>
                <a:cxn ang="0">
                  <a:pos x="480" y="1015"/>
                </a:cxn>
                <a:cxn ang="0">
                  <a:pos x="456" y="1031"/>
                </a:cxn>
                <a:cxn ang="0">
                  <a:pos x="424" y="1046"/>
                </a:cxn>
                <a:cxn ang="0">
                  <a:pos x="392" y="1054"/>
                </a:cxn>
                <a:cxn ang="0">
                  <a:pos x="368" y="1070"/>
                </a:cxn>
                <a:cxn ang="0">
                  <a:pos x="336" y="1086"/>
                </a:cxn>
                <a:cxn ang="0">
                  <a:pos x="304" y="1094"/>
                </a:cxn>
                <a:cxn ang="0">
                  <a:pos x="272" y="1102"/>
                </a:cxn>
                <a:cxn ang="0">
                  <a:pos x="0" y="214"/>
                </a:cxn>
              </a:cxnLst>
              <a:rect l="0" t="0" r="r" b="b"/>
              <a:pathLst>
                <a:path w="937" h="1110">
                  <a:moveTo>
                    <a:pt x="0" y="214"/>
                  </a:moveTo>
                  <a:lnTo>
                    <a:pt x="913" y="0"/>
                  </a:lnTo>
                  <a:lnTo>
                    <a:pt x="921" y="16"/>
                  </a:lnTo>
                  <a:lnTo>
                    <a:pt x="921" y="32"/>
                  </a:lnTo>
                  <a:lnTo>
                    <a:pt x="929" y="48"/>
                  </a:lnTo>
                  <a:lnTo>
                    <a:pt x="929" y="64"/>
                  </a:lnTo>
                  <a:lnTo>
                    <a:pt x="929" y="79"/>
                  </a:lnTo>
                  <a:lnTo>
                    <a:pt x="929" y="95"/>
                  </a:lnTo>
                  <a:lnTo>
                    <a:pt x="937" y="111"/>
                  </a:lnTo>
                  <a:lnTo>
                    <a:pt x="937" y="127"/>
                  </a:lnTo>
                  <a:lnTo>
                    <a:pt x="937" y="143"/>
                  </a:lnTo>
                  <a:lnTo>
                    <a:pt x="937" y="159"/>
                  </a:lnTo>
                  <a:lnTo>
                    <a:pt x="937" y="175"/>
                  </a:lnTo>
                  <a:lnTo>
                    <a:pt x="937" y="198"/>
                  </a:lnTo>
                  <a:lnTo>
                    <a:pt x="937" y="214"/>
                  </a:lnTo>
                  <a:lnTo>
                    <a:pt x="937" y="230"/>
                  </a:lnTo>
                  <a:lnTo>
                    <a:pt x="937" y="246"/>
                  </a:lnTo>
                  <a:lnTo>
                    <a:pt x="937" y="262"/>
                  </a:lnTo>
                  <a:lnTo>
                    <a:pt x="937" y="278"/>
                  </a:lnTo>
                  <a:lnTo>
                    <a:pt x="937" y="293"/>
                  </a:lnTo>
                  <a:lnTo>
                    <a:pt x="937" y="309"/>
                  </a:lnTo>
                  <a:lnTo>
                    <a:pt x="929" y="325"/>
                  </a:lnTo>
                  <a:lnTo>
                    <a:pt x="929" y="341"/>
                  </a:lnTo>
                  <a:lnTo>
                    <a:pt x="929" y="357"/>
                  </a:lnTo>
                  <a:lnTo>
                    <a:pt x="929" y="373"/>
                  </a:lnTo>
                  <a:lnTo>
                    <a:pt x="921" y="389"/>
                  </a:lnTo>
                  <a:lnTo>
                    <a:pt x="921" y="404"/>
                  </a:lnTo>
                  <a:lnTo>
                    <a:pt x="913" y="420"/>
                  </a:lnTo>
                  <a:lnTo>
                    <a:pt x="913" y="436"/>
                  </a:lnTo>
                  <a:lnTo>
                    <a:pt x="905" y="452"/>
                  </a:lnTo>
                  <a:lnTo>
                    <a:pt x="905" y="468"/>
                  </a:lnTo>
                  <a:lnTo>
                    <a:pt x="897" y="484"/>
                  </a:lnTo>
                  <a:lnTo>
                    <a:pt x="897" y="500"/>
                  </a:lnTo>
                  <a:lnTo>
                    <a:pt x="889" y="515"/>
                  </a:lnTo>
                  <a:lnTo>
                    <a:pt x="881" y="531"/>
                  </a:lnTo>
                  <a:lnTo>
                    <a:pt x="873" y="547"/>
                  </a:lnTo>
                  <a:lnTo>
                    <a:pt x="873" y="563"/>
                  </a:lnTo>
                  <a:lnTo>
                    <a:pt x="865" y="579"/>
                  </a:lnTo>
                  <a:lnTo>
                    <a:pt x="857" y="595"/>
                  </a:lnTo>
                  <a:lnTo>
                    <a:pt x="849" y="603"/>
                  </a:lnTo>
                  <a:lnTo>
                    <a:pt x="841" y="618"/>
                  </a:lnTo>
                  <a:lnTo>
                    <a:pt x="833" y="634"/>
                  </a:lnTo>
                  <a:lnTo>
                    <a:pt x="833" y="650"/>
                  </a:lnTo>
                  <a:lnTo>
                    <a:pt x="825" y="666"/>
                  </a:lnTo>
                  <a:lnTo>
                    <a:pt x="817" y="682"/>
                  </a:lnTo>
                  <a:lnTo>
                    <a:pt x="801" y="690"/>
                  </a:lnTo>
                  <a:lnTo>
                    <a:pt x="793" y="706"/>
                  </a:lnTo>
                  <a:lnTo>
                    <a:pt x="785" y="721"/>
                  </a:lnTo>
                  <a:lnTo>
                    <a:pt x="777" y="729"/>
                  </a:lnTo>
                  <a:lnTo>
                    <a:pt x="769" y="745"/>
                  </a:lnTo>
                  <a:lnTo>
                    <a:pt x="761" y="761"/>
                  </a:lnTo>
                  <a:lnTo>
                    <a:pt x="753" y="777"/>
                  </a:lnTo>
                  <a:lnTo>
                    <a:pt x="737" y="785"/>
                  </a:lnTo>
                  <a:lnTo>
                    <a:pt x="729" y="801"/>
                  </a:lnTo>
                  <a:lnTo>
                    <a:pt x="720" y="809"/>
                  </a:lnTo>
                  <a:lnTo>
                    <a:pt x="704" y="824"/>
                  </a:lnTo>
                  <a:lnTo>
                    <a:pt x="696" y="832"/>
                  </a:lnTo>
                  <a:lnTo>
                    <a:pt x="688" y="848"/>
                  </a:lnTo>
                  <a:lnTo>
                    <a:pt x="672" y="856"/>
                  </a:lnTo>
                  <a:lnTo>
                    <a:pt x="664" y="872"/>
                  </a:lnTo>
                  <a:lnTo>
                    <a:pt x="648" y="880"/>
                  </a:lnTo>
                  <a:lnTo>
                    <a:pt x="640" y="896"/>
                  </a:lnTo>
                  <a:lnTo>
                    <a:pt x="624" y="904"/>
                  </a:lnTo>
                  <a:lnTo>
                    <a:pt x="616" y="920"/>
                  </a:lnTo>
                  <a:lnTo>
                    <a:pt x="600" y="927"/>
                  </a:lnTo>
                  <a:lnTo>
                    <a:pt x="592" y="935"/>
                  </a:lnTo>
                  <a:lnTo>
                    <a:pt x="576" y="943"/>
                  </a:lnTo>
                  <a:lnTo>
                    <a:pt x="560" y="959"/>
                  </a:lnTo>
                  <a:lnTo>
                    <a:pt x="552" y="967"/>
                  </a:lnTo>
                  <a:lnTo>
                    <a:pt x="536" y="975"/>
                  </a:lnTo>
                  <a:lnTo>
                    <a:pt x="520" y="983"/>
                  </a:lnTo>
                  <a:lnTo>
                    <a:pt x="512" y="991"/>
                  </a:lnTo>
                  <a:lnTo>
                    <a:pt x="496" y="1007"/>
                  </a:lnTo>
                  <a:lnTo>
                    <a:pt x="480" y="1015"/>
                  </a:lnTo>
                  <a:lnTo>
                    <a:pt x="464" y="1023"/>
                  </a:lnTo>
                  <a:lnTo>
                    <a:pt x="456" y="1031"/>
                  </a:lnTo>
                  <a:lnTo>
                    <a:pt x="440" y="1038"/>
                  </a:lnTo>
                  <a:lnTo>
                    <a:pt x="424" y="1046"/>
                  </a:lnTo>
                  <a:lnTo>
                    <a:pt x="408" y="1054"/>
                  </a:lnTo>
                  <a:lnTo>
                    <a:pt x="392" y="1054"/>
                  </a:lnTo>
                  <a:lnTo>
                    <a:pt x="376" y="1062"/>
                  </a:lnTo>
                  <a:lnTo>
                    <a:pt x="368" y="1070"/>
                  </a:lnTo>
                  <a:lnTo>
                    <a:pt x="352" y="1078"/>
                  </a:lnTo>
                  <a:lnTo>
                    <a:pt x="336" y="1086"/>
                  </a:lnTo>
                  <a:lnTo>
                    <a:pt x="320" y="1086"/>
                  </a:lnTo>
                  <a:lnTo>
                    <a:pt x="304" y="1094"/>
                  </a:lnTo>
                  <a:lnTo>
                    <a:pt x="288" y="1102"/>
                  </a:lnTo>
                  <a:lnTo>
                    <a:pt x="272" y="1102"/>
                  </a:lnTo>
                  <a:lnTo>
                    <a:pt x="256" y="1110"/>
                  </a:lnTo>
                  <a:lnTo>
                    <a:pt x="0" y="21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36" name="Freeform 16"/>
            <p:cNvSpPr>
              <a:spLocks/>
            </p:cNvSpPr>
            <p:nvPr/>
          </p:nvSpPr>
          <p:spPr bwMode="auto">
            <a:xfrm>
              <a:off x="3031" y="1511"/>
              <a:ext cx="913" cy="935"/>
            </a:xfrm>
            <a:custGeom>
              <a:avLst/>
              <a:gdLst/>
              <a:ahLst/>
              <a:cxnLst>
                <a:cxn ang="0">
                  <a:pos x="913" y="705"/>
                </a:cxn>
                <a:cxn ang="0">
                  <a:pos x="905" y="674"/>
                </a:cxn>
                <a:cxn ang="0">
                  <a:pos x="897" y="642"/>
                </a:cxn>
                <a:cxn ang="0">
                  <a:pos x="881" y="610"/>
                </a:cxn>
                <a:cxn ang="0">
                  <a:pos x="873" y="579"/>
                </a:cxn>
                <a:cxn ang="0">
                  <a:pos x="857" y="555"/>
                </a:cxn>
                <a:cxn ang="0">
                  <a:pos x="841" y="523"/>
                </a:cxn>
                <a:cxn ang="0">
                  <a:pos x="833" y="491"/>
                </a:cxn>
                <a:cxn ang="0">
                  <a:pos x="817" y="468"/>
                </a:cxn>
                <a:cxn ang="0">
                  <a:pos x="793" y="436"/>
                </a:cxn>
                <a:cxn ang="0">
                  <a:pos x="777" y="412"/>
                </a:cxn>
                <a:cxn ang="0">
                  <a:pos x="761" y="380"/>
                </a:cxn>
                <a:cxn ang="0">
                  <a:pos x="737" y="357"/>
                </a:cxn>
                <a:cxn ang="0">
                  <a:pos x="720" y="333"/>
                </a:cxn>
                <a:cxn ang="0">
                  <a:pos x="696" y="309"/>
                </a:cxn>
                <a:cxn ang="0">
                  <a:pos x="672" y="285"/>
                </a:cxn>
                <a:cxn ang="0">
                  <a:pos x="648" y="262"/>
                </a:cxn>
                <a:cxn ang="0">
                  <a:pos x="624" y="238"/>
                </a:cxn>
                <a:cxn ang="0">
                  <a:pos x="600" y="214"/>
                </a:cxn>
                <a:cxn ang="0">
                  <a:pos x="576" y="198"/>
                </a:cxn>
                <a:cxn ang="0">
                  <a:pos x="552" y="174"/>
                </a:cxn>
                <a:cxn ang="0">
                  <a:pos x="520" y="159"/>
                </a:cxn>
                <a:cxn ang="0">
                  <a:pos x="496" y="143"/>
                </a:cxn>
                <a:cxn ang="0">
                  <a:pos x="464" y="119"/>
                </a:cxn>
                <a:cxn ang="0">
                  <a:pos x="440" y="103"/>
                </a:cxn>
                <a:cxn ang="0">
                  <a:pos x="408" y="95"/>
                </a:cxn>
                <a:cxn ang="0">
                  <a:pos x="376" y="79"/>
                </a:cxn>
                <a:cxn ang="0">
                  <a:pos x="352" y="63"/>
                </a:cxn>
                <a:cxn ang="0">
                  <a:pos x="320" y="55"/>
                </a:cxn>
                <a:cxn ang="0">
                  <a:pos x="288" y="40"/>
                </a:cxn>
                <a:cxn ang="0">
                  <a:pos x="256" y="32"/>
                </a:cxn>
                <a:cxn ang="0">
                  <a:pos x="224" y="24"/>
                </a:cxn>
                <a:cxn ang="0">
                  <a:pos x="192" y="16"/>
                </a:cxn>
                <a:cxn ang="0">
                  <a:pos x="160" y="8"/>
                </a:cxn>
                <a:cxn ang="0">
                  <a:pos x="128" y="8"/>
                </a:cxn>
                <a:cxn ang="0">
                  <a:pos x="96" y="0"/>
                </a:cxn>
                <a:cxn ang="0">
                  <a:pos x="64" y="0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913" y="721"/>
                </a:cxn>
              </a:cxnLst>
              <a:rect l="0" t="0" r="r" b="b"/>
              <a:pathLst>
                <a:path w="913" h="935">
                  <a:moveTo>
                    <a:pt x="913" y="721"/>
                  </a:moveTo>
                  <a:lnTo>
                    <a:pt x="913" y="705"/>
                  </a:lnTo>
                  <a:lnTo>
                    <a:pt x="905" y="690"/>
                  </a:lnTo>
                  <a:lnTo>
                    <a:pt x="905" y="674"/>
                  </a:lnTo>
                  <a:lnTo>
                    <a:pt x="897" y="658"/>
                  </a:lnTo>
                  <a:lnTo>
                    <a:pt x="897" y="642"/>
                  </a:lnTo>
                  <a:lnTo>
                    <a:pt x="889" y="626"/>
                  </a:lnTo>
                  <a:lnTo>
                    <a:pt x="881" y="610"/>
                  </a:lnTo>
                  <a:lnTo>
                    <a:pt x="873" y="594"/>
                  </a:lnTo>
                  <a:lnTo>
                    <a:pt x="873" y="579"/>
                  </a:lnTo>
                  <a:lnTo>
                    <a:pt x="865" y="563"/>
                  </a:lnTo>
                  <a:lnTo>
                    <a:pt x="857" y="555"/>
                  </a:lnTo>
                  <a:lnTo>
                    <a:pt x="849" y="539"/>
                  </a:lnTo>
                  <a:lnTo>
                    <a:pt x="841" y="523"/>
                  </a:lnTo>
                  <a:lnTo>
                    <a:pt x="833" y="507"/>
                  </a:lnTo>
                  <a:lnTo>
                    <a:pt x="833" y="491"/>
                  </a:lnTo>
                  <a:lnTo>
                    <a:pt x="825" y="476"/>
                  </a:lnTo>
                  <a:lnTo>
                    <a:pt x="817" y="468"/>
                  </a:lnTo>
                  <a:lnTo>
                    <a:pt x="801" y="452"/>
                  </a:lnTo>
                  <a:lnTo>
                    <a:pt x="793" y="436"/>
                  </a:lnTo>
                  <a:lnTo>
                    <a:pt x="785" y="420"/>
                  </a:lnTo>
                  <a:lnTo>
                    <a:pt x="777" y="412"/>
                  </a:lnTo>
                  <a:lnTo>
                    <a:pt x="769" y="396"/>
                  </a:lnTo>
                  <a:lnTo>
                    <a:pt x="761" y="380"/>
                  </a:lnTo>
                  <a:lnTo>
                    <a:pt x="753" y="373"/>
                  </a:lnTo>
                  <a:lnTo>
                    <a:pt x="737" y="357"/>
                  </a:lnTo>
                  <a:lnTo>
                    <a:pt x="729" y="341"/>
                  </a:lnTo>
                  <a:lnTo>
                    <a:pt x="720" y="333"/>
                  </a:lnTo>
                  <a:lnTo>
                    <a:pt x="704" y="317"/>
                  </a:lnTo>
                  <a:lnTo>
                    <a:pt x="696" y="309"/>
                  </a:lnTo>
                  <a:lnTo>
                    <a:pt x="688" y="293"/>
                  </a:lnTo>
                  <a:lnTo>
                    <a:pt x="672" y="285"/>
                  </a:lnTo>
                  <a:lnTo>
                    <a:pt x="664" y="269"/>
                  </a:lnTo>
                  <a:lnTo>
                    <a:pt x="648" y="262"/>
                  </a:lnTo>
                  <a:lnTo>
                    <a:pt x="640" y="246"/>
                  </a:lnTo>
                  <a:lnTo>
                    <a:pt x="624" y="238"/>
                  </a:lnTo>
                  <a:lnTo>
                    <a:pt x="616" y="230"/>
                  </a:lnTo>
                  <a:lnTo>
                    <a:pt x="600" y="214"/>
                  </a:lnTo>
                  <a:lnTo>
                    <a:pt x="592" y="206"/>
                  </a:lnTo>
                  <a:lnTo>
                    <a:pt x="576" y="198"/>
                  </a:lnTo>
                  <a:lnTo>
                    <a:pt x="560" y="182"/>
                  </a:lnTo>
                  <a:lnTo>
                    <a:pt x="552" y="174"/>
                  </a:lnTo>
                  <a:lnTo>
                    <a:pt x="536" y="166"/>
                  </a:lnTo>
                  <a:lnTo>
                    <a:pt x="520" y="159"/>
                  </a:lnTo>
                  <a:lnTo>
                    <a:pt x="512" y="151"/>
                  </a:lnTo>
                  <a:lnTo>
                    <a:pt x="496" y="143"/>
                  </a:lnTo>
                  <a:lnTo>
                    <a:pt x="480" y="127"/>
                  </a:lnTo>
                  <a:lnTo>
                    <a:pt x="464" y="119"/>
                  </a:lnTo>
                  <a:lnTo>
                    <a:pt x="456" y="111"/>
                  </a:lnTo>
                  <a:lnTo>
                    <a:pt x="440" y="103"/>
                  </a:lnTo>
                  <a:lnTo>
                    <a:pt x="424" y="103"/>
                  </a:lnTo>
                  <a:lnTo>
                    <a:pt x="408" y="95"/>
                  </a:lnTo>
                  <a:lnTo>
                    <a:pt x="392" y="87"/>
                  </a:lnTo>
                  <a:lnTo>
                    <a:pt x="376" y="79"/>
                  </a:lnTo>
                  <a:lnTo>
                    <a:pt x="368" y="71"/>
                  </a:lnTo>
                  <a:lnTo>
                    <a:pt x="352" y="63"/>
                  </a:lnTo>
                  <a:lnTo>
                    <a:pt x="336" y="55"/>
                  </a:lnTo>
                  <a:lnTo>
                    <a:pt x="320" y="55"/>
                  </a:lnTo>
                  <a:lnTo>
                    <a:pt x="304" y="48"/>
                  </a:lnTo>
                  <a:lnTo>
                    <a:pt x="288" y="40"/>
                  </a:lnTo>
                  <a:lnTo>
                    <a:pt x="272" y="40"/>
                  </a:lnTo>
                  <a:lnTo>
                    <a:pt x="256" y="32"/>
                  </a:lnTo>
                  <a:lnTo>
                    <a:pt x="240" y="32"/>
                  </a:lnTo>
                  <a:lnTo>
                    <a:pt x="224" y="24"/>
                  </a:lnTo>
                  <a:lnTo>
                    <a:pt x="208" y="24"/>
                  </a:lnTo>
                  <a:lnTo>
                    <a:pt x="192" y="16"/>
                  </a:lnTo>
                  <a:lnTo>
                    <a:pt x="176" y="16"/>
                  </a:lnTo>
                  <a:lnTo>
                    <a:pt x="160" y="8"/>
                  </a:lnTo>
                  <a:lnTo>
                    <a:pt x="144" y="8"/>
                  </a:lnTo>
                  <a:lnTo>
                    <a:pt x="128" y="8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0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935"/>
                  </a:lnTo>
                  <a:lnTo>
                    <a:pt x="913" y="721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12700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37" name="Freeform 17"/>
            <p:cNvSpPr>
              <a:spLocks/>
            </p:cNvSpPr>
            <p:nvPr/>
          </p:nvSpPr>
          <p:spPr bwMode="auto">
            <a:xfrm>
              <a:off x="3031" y="1511"/>
              <a:ext cx="913" cy="9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2" y="0"/>
                </a:cxn>
                <a:cxn ang="0">
                  <a:pos x="64" y="0"/>
                </a:cxn>
                <a:cxn ang="0">
                  <a:pos x="96" y="0"/>
                </a:cxn>
                <a:cxn ang="0">
                  <a:pos x="128" y="8"/>
                </a:cxn>
                <a:cxn ang="0">
                  <a:pos x="160" y="8"/>
                </a:cxn>
                <a:cxn ang="0">
                  <a:pos x="192" y="16"/>
                </a:cxn>
                <a:cxn ang="0">
                  <a:pos x="224" y="24"/>
                </a:cxn>
                <a:cxn ang="0">
                  <a:pos x="256" y="32"/>
                </a:cxn>
                <a:cxn ang="0">
                  <a:pos x="288" y="40"/>
                </a:cxn>
                <a:cxn ang="0">
                  <a:pos x="320" y="55"/>
                </a:cxn>
                <a:cxn ang="0">
                  <a:pos x="352" y="63"/>
                </a:cxn>
                <a:cxn ang="0">
                  <a:pos x="376" y="79"/>
                </a:cxn>
                <a:cxn ang="0">
                  <a:pos x="408" y="95"/>
                </a:cxn>
                <a:cxn ang="0">
                  <a:pos x="440" y="103"/>
                </a:cxn>
                <a:cxn ang="0">
                  <a:pos x="464" y="119"/>
                </a:cxn>
                <a:cxn ang="0">
                  <a:pos x="496" y="143"/>
                </a:cxn>
                <a:cxn ang="0">
                  <a:pos x="520" y="159"/>
                </a:cxn>
                <a:cxn ang="0">
                  <a:pos x="552" y="174"/>
                </a:cxn>
                <a:cxn ang="0">
                  <a:pos x="576" y="198"/>
                </a:cxn>
                <a:cxn ang="0">
                  <a:pos x="600" y="214"/>
                </a:cxn>
                <a:cxn ang="0">
                  <a:pos x="624" y="238"/>
                </a:cxn>
                <a:cxn ang="0">
                  <a:pos x="648" y="262"/>
                </a:cxn>
                <a:cxn ang="0">
                  <a:pos x="672" y="285"/>
                </a:cxn>
                <a:cxn ang="0">
                  <a:pos x="696" y="309"/>
                </a:cxn>
                <a:cxn ang="0">
                  <a:pos x="720" y="333"/>
                </a:cxn>
                <a:cxn ang="0">
                  <a:pos x="737" y="357"/>
                </a:cxn>
                <a:cxn ang="0">
                  <a:pos x="761" y="380"/>
                </a:cxn>
                <a:cxn ang="0">
                  <a:pos x="777" y="412"/>
                </a:cxn>
                <a:cxn ang="0">
                  <a:pos x="793" y="436"/>
                </a:cxn>
                <a:cxn ang="0">
                  <a:pos x="817" y="468"/>
                </a:cxn>
                <a:cxn ang="0">
                  <a:pos x="833" y="491"/>
                </a:cxn>
                <a:cxn ang="0">
                  <a:pos x="841" y="523"/>
                </a:cxn>
                <a:cxn ang="0">
                  <a:pos x="857" y="555"/>
                </a:cxn>
                <a:cxn ang="0">
                  <a:pos x="873" y="579"/>
                </a:cxn>
                <a:cxn ang="0">
                  <a:pos x="881" y="610"/>
                </a:cxn>
                <a:cxn ang="0">
                  <a:pos x="897" y="642"/>
                </a:cxn>
                <a:cxn ang="0">
                  <a:pos x="905" y="674"/>
                </a:cxn>
                <a:cxn ang="0">
                  <a:pos x="913" y="705"/>
                </a:cxn>
                <a:cxn ang="0">
                  <a:pos x="0" y="935"/>
                </a:cxn>
              </a:cxnLst>
              <a:rect l="0" t="0" r="r" b="b"/>
              <a:pathLst>
                <a:path w="913" h="935">
                  <a:moveTo>
                    <a:pt x="0" y="935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8" y="0"/>
                  </a:lnTo>
                  <a:lnTo>
                    <a:pt x="64" y="0"/>
                  </a:lnTo>
                  <a:lnTo>
                    <a:pt x="80" y="0"/>
                  </a:lnTo>
                  <a:lnTo>
                    <a:pt x="96" y="0"/>
                  </a:lnTo>
                  <a:lnTo>
                    <a:pt x="112" y="8"/>
                  </a:lnTo>
                  <a:lnTo>
                    <a:pt x="128" y="8"/>
                  </a:lnTo>
                  <a:lnTo>
                    <a:pt x="144" y="8"/>
                  </a:lnTo>
                  <a:lnTo>
                    <a:pt x="160" y="8"/>
                  </a:lnTo>
                  <a:lnTo>
                    <a:pt x="176" y="16"/>
                  </a:lnTo>
                  <a:lnTo>
                    <a:pt x="192" y="16"/>
                  </a:lnTo>
                  <a:lnTo>
                    <a:pt x="208" y="24"/>
                  </a:lnTo>
                  <a:lnTo>
                    <a:pt x="224" y="24"/>
                  </a:lnTo>
                  <a:lnTo>
                    <a:pt x="240" y="32"/>
                  </a:lnTo>
                  <a:lnTo>
                    <a:pt x="256" y="32"/>
                  </a:lnTo>
                  <a:lnTo>
                    <a:pt x="272" y="40"/>
                  </a:lnTo>
                  <a:lnTo>
                    <a:pt x="288" y="40"/>
                  </a:lnTo>
                  <a:lnTo>
                    <a:pt x="304" y="48"/>
                  </a:lnTo>
                  <a:lnTo>
                    <a:pt x="320" y="55"/>
                  </a:lnTo>
                  <a:lnTo>
                    <a:pt x="336" y="55"/>
                  </a:lnTo>
                  <a:lnTo>
                    <a:pt x="352" y="63"/>
                  </a:lnTo>
                  <a:lnTo>
                    <a:pt x="368" y="71"/>
                  </a:lnTo>
                  <a:lnTo>
                    <a:pt x="376" y="79"/>
                  </a:lnTo>
                  <a:lnTo>
                    <a:pt x="392" y="87"/>
                  </a:lnTo>
                  <a:lnTo>
                    <a:pt x="408" y="95"/>
                  </a:lnTo>
                  <a:lnTo>
                    <a:pt x="424" y="103"/>
                  </a:lnTo>
                  <a:lnTo>
                    <a:pt x="440" y="103"/>
                  </a:lnTo>
                  <a:lnTo>
                    <a:pt x="456" y="111"/>
                  </a:lnTo>
                  <a:lnTo>
                    <a:pt x="464" y="119"/>
                  </a:lnTo>
                  <a:lnTo>
                    <a:pt x="480" y="127"/>
                  </a:lnTo>
                  <a:lnTo>
                    <a:pt x="496" y="143"/>
                  </a:lnTo>
                  <a:lnTo>
                    <a:pt x="512" y="151"/>
                  </a:lnTo>
                  <a:lnTo>
                    <a:pt x="520" y="159"/>
                  </a:lnTo>
                  <a:lnTo>
                    <a:pt x="536" y="166"/>
                  </a:lnTo>
                  <a:lnTo>
                    <a:pt x="552" y="174"/>
                  </a:lnTo>
                  <a:lnTo>
                    <a:pt x="560" y="182"/>
                  </a:lnTo>
                  <a:lnTo>
                    <a:pt x="576" y="198"/>
                  </a:lnTo>
                  <a:lnTo>
                    <a:pt x="592" y="206"/>
                  </a:lnTo>
                  <a:lnTo>
                    <a:pt x="600" y="214"/>
                  </a:lnTo>
                  <a:lnTo>
                    <a:pt x="616" y="230"/>
                  </a:lnTo>
                  <a:lnTo>
                    <a:pt x="624" y="238"/>
                  </a:lnTo>
                  <a:lnTo>
                    <a:pt x="640" y="246"/>
                  </a:lnTo>
                  <a:lnTo>
                    <a:pt x="648" y="262"/>
                  </a:lnTo>
                  <a:lnTo>
                    <a:pt x="664" y="269"/>
                  </a:lnTo>
                  <a:lnTo>
                    <a:pt x="672" y="285"/>
                  </a:lnTo>
                  <a:lnTo>
                    <a:pt x="688" y="293"/>
                  </a:lnTo>
                  <a:lnTo>
                    <a:pt x="696" y="309"/>
                  </a:lnTo>
                  <a:lnTo>
                    <a:pt x="704" y="317"/>
                  </a:lnTo>
                  <a:lnTo>
                    <a:pt x="720" y="333"/>
                  </a:lnTo>
                  <a:lnTo>
                    <a:pt x="729" y="341"/>
                  </a:lnTo>
                  <a:lnTo>
                    <a:pt x="737" y="357"/>
                  </a:lnTo>
                  <a:lnTo>
                    <a:pt x="753" y="373"/>
                  </a:lnTo>
                  <a:lnTo>
                    <a:pt x="761" y="380"/>
                  </a:lnTo>
                  <a:lnTo>
                    <a:pt x="769" y="396"/>
                  </a:lnTo>
                  <a:lnTo>
                    <a:pt x="777" y="412"/>
                  </a:lnTo>
                  <a:lnTo>
                    <a:pt x="785" y="420"/>
                  </a:lnTo>
                  <a:lnTo>
                    <a:pt x="793" y="436"/>
                  </a:lnTo>
                  <a:lnTo>
                    <a:pt x="801" y="452"/>
                  </a:lnTo>
                  <a:lnTo>
                    <a:pt x="817" y="468"/>
                  </a:lnTo>
                  <a:lnTo>
                    <a:pt x="825" y="476"/>
                  </a:lnTo>
                  <a:lnTo>
                    <a:pt x="833" y="491"/>
                  </a:lnTo>
                  <a:lnTo>
                    <a:pt x="833" y="507"/>
                  </a:lnTo>
                  <a:lnTo>
                    <a:pt x="841" y="523"/>
                  </a:lnTo>
                  <a:lnTo>
                    <a:pt x="849" y="539"/>
                  </a:lnTo>
                  <a:lnTo>
                    <a:pt x="857" y="555"/>
                  </a:lnTo>
                  <a:lnTo>
                    <a:pt x="865" y="563"/>
                  </a:lnTo>
                  <a:lnTo>
                    <a:pt x="873" y="579"/>
                  </a:lnTo>
                  <a:lnTo>
                    <a:pt x="873" y="594"/>
                  </a:lnTo>
                  <a:lnTo>
                    <a:pt x="881" y="610"/>
                  </a:lnTo>
                  <a:lnTo>
                    <a:pt x="889" y="626"/>
                  </a:lnTo>
                  <a:lnTo>
                    <a:pt x="897" y="642"/>
                  </a:lnTo>
                  <a:lnTo>
                    <a:pt x="897" y="658"/>
                  </a:lnTo>
                  <a:lnTo>
                    <a:pt x="905" y="674"/>
                  </a:lnTo>
                  <a:lnTo>
                    <a:pt x="905" y="690"/>
                  </a:lnTo>
                  <a:lnTo>
                    <a:pt x="913" y="705"/>
                  </a:lnTo>
                  <a:lnTo>
                    <a:pt x="913" y="721"/>
                  </a:lnTo>
                  <a:lnTo>
                    <a:pt x="0" y="93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38" name="Freeform 18"/>
            <p:cNvSpPr>
              <a:spLocks noEditPoints="1"/>
            </p:cNvSpPr>
            <p:nvPr/>
          </p:nvSpPr>
          <p:spPr bwMode="auto">
            <a:xfrm>
              <a:off x="1343" y="1566"/>
              <a:ext cx="3369" cy="1807"/>
            </a:xfrm>
            <a:custGeom>
              <a:avLst/>
              <a:gdLst/>
              <a:ahLst/>
              <a:cxnLst>
                <a:cxn ang="0">
                  <a:pos x="1344" y="0"/>
                </a:cxn>
                <a:cxn ang="0">
                  <a:pos x="1344" y="0"/>
                </a:cxn>
                <a:cxn ang="0">
                  <a:pos x="0" y="0"/>
                </a:cxn>
                <a:cxn ang="0">
                  <a:pos x="776" y="635"/>
                </a:cxn>
                <a:cxn ang="0">
                  <a:pos x="0" y="635"/>
                </a:cxn>
                <a:cxn ang="0">
                  <a:pos x="848" y="1316"/>
                </a:cxn>
                <a:cxn ang="0">
                  <a:pos x="848" y="1316"/>
                </a:cxn>
                <a:cxn ang="0">
                  <a:pos x="0" y="1316"/>
                </a:cxn>
                <a:cxn ang="0">
                  <a:pos x="1216" y="1689"/>
                </a:cxn>
                <a:cxn ang="0">
                  <a:pos x="1216" y="1689"/>
                </a:cxn>
                <a:cxn ang="0">
                  <a:pos x="0" y="1689"/>
                </a:cxn>
                <a:cxn ang="0">
                  <a:pos x="1752" y="1807"/>
                </a:cxn>
                <a:cxn ang="0">
                  <a:pos x="1752" y="1807"/>
                </a:cxn>
                <a:cxn ang="0">
                  <a:pos x="3369" y="1807"/>
                </a:cxn>
                <a:cxn ang="0">
                  <a:pos x="2505" y="1348"/>
                </a:cxn>
                <a:cxn ang="0">
                  <a:pos x="3369" y="1348"/>
                </a:cxn>
                <a:cxn ang="0">
                  <a:pos x="2264" y="143"/>
                </a:cxn>
                <a:cxn ang="0">
                  <a:pos x="3369" y="143"/>
                </a:cxn>
              </a:cxnLst>
              <a:rect l="0" t="0" r="r" b="b"/>
              <a:pathLst>
                <a:path w="3369" h="1807">
                  <a:moveTo>
                    <a:pt x="1344" y="0"/>
                  </a:moveTo>
                  <a:lnTo>
                    <a:pt x="1344" y="0"/>
                  </a:lnTo>
                  <a:lnTo>
                    <a:pt x="0" y="0"/>
                  </a:lnTo>
                  <a:moveTo>
                    <a:pt x="776" y="635"/>
                  </a:moveTo>
                  <a:lnTo>
                    <a:pt x="0" y="635"/>
                  </a:lnTo>
                  <a:moveTo>
                    <a:pt x="848" y="1316"/>
                  </a:moveTo>
                  <a:lnTo>
                    <a:pt x="848" y="1316"/>
                  </a:lnTo>
                  <a:lnTo>
                    <a:pt x="0" y="1316"/>
                  </a:lnTo>
                  <a:moveTo>
                    <a:pt x="1216" y="1689"/>
                  </a:moveTo>
                  <a:lnTo>
                    <a:pt x="1216" y="1689"/>
                  </a:lnTo>
                  <a:lnTo>
                    <a:pt x="0" y="1689"/>
                  </a:lnTo>
                  <a:moveTo>
                    <a:pt x="1752" y="1807"/>
                  </a:moveTo>
                  <a:lnTo>
                    <a:pt x="1752" y="1807"/>
                  </a:lnTo>
                  <a:lnTo>
                    <a:pt x="3369" y="1807"/>
                  </a:lnTo>
                  <a:moveTo>
                    <a:pt x="2505" y="1348"/>
                  </a:moveTo>
                  <a:lnTo>
                    <a:pt x="3369" y="1348"/>
                  </a:lnTo>
                  <a:moveTo>
                    <a:pt x="2264" y="143"/>
                  </a:moveTo>
                  <a:lnTo>
                    <a:pt x="3369" y="143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39" name="Rectangle 19"/>
            <p:cNvSpPr>
              <a:spLocks noChangeArrowheads="1"/>
            </p:cNvSpPr>
            <p:nvPr/>
          </p:nvSpPr>
          <p:spPr bwMode="auto">
            <a:xfrm>
              <a:off x="1288" y="1448"/>
              <a:ext cx="32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440340" name="Rectangle 20"/>
            <p:cNvSpPr>
              <a:spLocks noChangeArrowheads="1"/>
            </p:cNvSpPr>
            <p:nvPr/>
          </p:nvSpPr>
          <p:spPr bwMode="auto">
            <a:xfrm>
              <a:off x="1288" y="2082"/>
              <a:ext cx="32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18%</a:t>
              </a:r>
            </a:p>
          </p:txBody>
        </p:sp>
        <p:sp>
          <p:nvSpPr>
            <p:cNvPr id="440341" name="Rectangle 21"/>
            <p:cNvSpPr>
              <a:spLocks noChangeArrowheads="1"/>
            </p:cNvSpPr>
            <p:nvPr/>
          </p:nvSpPr>
          <p:spPr bwMode="auto">
            <a:xfrm>
              <a:off x="1315" y="2763"/>
              <a:ext cx="22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440342" name="Rectangle 22"/>
            <p:cNvSpPr>
              <a:spLocks noChangeArrowheads="1"/>
            </p:cNvSpPr>
            <p:nvPr/>
          </p:nvSpPr>
          <p:spPr bwMode="auto">
            <a:xfrm>
              <a:off x="1288" y="3128"/>
              <a:ext cx="32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13%</a:t>
              </a:r>
            </a:p>
          </p:txBody>
        </p:sp>
        <p:sp>
          <p:nvSpPr>
            <p:cNvPr id="440343" name="Rectangle 23"/>
            <p:cNvSpPr>
              <a:spLocks noChangeArrowheads="1"/>
            </p:cNvSpPr>
            <p:nvPr/>
          </p:nvSpPr>
          <p:spPr bwMode="auto">
            <a:xfrm>
              <a:off x="4550" y="3255"/>
              <a:ext cx="22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</a:p>
          </p:txBody>
        </p:sp>
        <p:sp>
          <p:nvSpPr>
            <p:cNvPr id="440344" name="Rectangle 24"/>
            <p:cNvSpPr>
              <a:spLocks noChangeArrowheads="1"/>
            </p:cNvSpPr>
            <p:nvPr/>
          </p:nvSpPr>
          <p:spPr bwMode="auto">
            <a:xfrm>
              <a:off x="4471" y="2787"/>
              <a:ext cx="3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24%</a:t>
              </a:r>
            </a:p>
          </p:txBody>
        </p:sp>
        <p:sp>
          <p:nvSpPr>
            <p:cNvPr id="440345" name="Rectangle 25"/>
            <p:cNvSpPr>
              <a:spLocks noChangeArrowheads="1"/>
            </p:cNvSpPr>
            <p:nvPr/>
          </p:nvSpPr>
          <p:spPr bwMode="auto">
            <a:xfrm>
              <a:off x="4471" y="1582"/>
              <a:ext cx="3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21%</a:t>
              </a:r>
            </a:p>
          </p:txBody>
        </p:sp>
        <p:sp>
          <p:nvSpPr>
            <p:cNvPr id="440346" name="Rectangle 26"/>
            <p:cNvSpPr>
              <a:spLocks noChangeArrowheads="1"/>
            </p:cNvSpPr>
            <p:nvPr/>
          </p:nvSpPr>
          <p:spPr bwMode="auto">
            <a:xfrm>
              <a:off x="1053" y="1273"/>
              <a:ext cx="92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lectores</a:t>
              </a:r>
            </a:p>
          </p:txBody>
        </p:sp>
        <p:sp>
          <p:nvSpPr>
            <p:cNvPr id="440347" name="Rectangle 27"/>
            <p:cNvSpPr>
              <a:spLocks noChangeArrowheads="1"/>
            </p:cNvSpPr>
            <p:nvPr/>
          </p:nvSpPr>
          <p:spPr bwMode="auto">
            <a:xfrm>
              <a:off x="1244" y="1908"/>
              <a:ext cx="45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Otros</a:t>
              </a:r>
            </a:p>
          </p:txBody>
        </p:sp>
        <p:sp>
          <p:nvSpPr>
            <p:cNvPr id="440348" name="Rectangle 28"/>
            <p:cNvSpPr>
              <a:spLocks noChangeArrowheads="1"/>
            </p:cNvSpPr>
            <p:nvPr/>
          </p:nvSpPr>
          <p:spPr bwMode="auto">
            <a:xfrm>
              <a:off x="1246" y="2569"/>
              <a:ext cx="53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NS/NR</a:t>
              </a:r>
            </a:p>
          </p:txBody>
        </p:sp>
        <p:sp>
          <p:nvSpPr>
            <p:cNvPr id="440349" name="Rectangle 29"/>
            <p:cNvSpPr>
              <a:spLocks noChangeArrowheads="1"/>
            </p:cNvSpPr>
            <p:nvPr/>
          </p:nvSpPr>
          <p:spPr bwMode="auto">
            <a:xfrm>
              <a:off x="1199" y="2954"/>
              <a:ext cx="63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Tiendas</a:t>
              </a:r>
            </a:p>
          </p:txBody>
        </p:sp>
        <p:sp>
          <p:nvSpPr>
            <p:cNvPr id="440350" name="Rectangle 30"/>
            <p:cNvSpPr>
              <a:spLocks noChangeArrowheads="1"/>
            </p:cNvSpPr>
            <p:nvPr/>
          </p:nvSpPr>
          <p:spPr bwMode="auto">
            <a:xfrm>
              <a:off x="4059" y="3080"/>
              <a:ext cx="93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Farmacias</a:t>
              </a:r>
            </a:p>
          </p:txBody>
        </p:sp>
        <p:sp>
          <p:nvSpPr>
            <p:cNvPr id="440351" name="Rectangle 31"/>
            <p:cNvSpPr>
              <a:spLocks noChangeArrowheads="1"/>
            </p:cNvSpPr>
            <p:nvPr/>
          </p:nvSpPr>
          <p:spPr bwMode="auto">
            <a:xfrm>
              <a:off x="3842" y="2613"/>
              <a:ext cx="123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Mi Comisariato</a:t>
              </a:r>
            </a:p>
          </p:txBody>
        </p:sp>
        <p:sp>
          <p:nvSpPr>
            <p:cNvPr id="440352" name="Rectangle 32"/>
            <p:cNvSpPr>
              <a:spLocks noChangeArrowheads="1"/>
            </p:cNvSpPr>
            <p:nvPr/>
          </p:nvSpPr>
          <p:spPr bwMode="auto">
            <a:xfrm>
              <a:off x="4089" y="1407"/>
              <a:ext cx="86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Supermaxi</a:t>
              </a:r>
            </a:p>
          </p:txBody>
        </p:sp>
      </p:grpSp>
      <p:sp>
        <p:nvSpPr>
          <p:cNvPr id="440353" name="Text Box 33"/>
          <p:cNvSpPr txBox="1">
            <a:spLocks noChangeArrowheads="1"/>
          </p:cNvSpPr>
          <p:nvPr/>
        </p:nvSpPr>
        <p:spPr bwMode="auto">
          <a:xfrm>
            <a:off x="1058863" y="644683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40355" name="Text Box 35"/>
          <p:cNvSpPr txBox="1">
            <a:spLocks noChangeArrowheads="1"/>
          </p:cNvSpPr>
          <p:nvPr/>
        </p:nvSpPr>
        <p:spPr bwMode="auto">
          <a:xfrm>
            <a:off x="3684588" y="6210300"/>
            <a:ext cx="2247900" cy="30480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grpSp>
        <p:nvGrpSpPr>
          <p:cNvPr id="440388" name="Group 68"/>
          <p:cNvGrpSpPr>
            <a:grpSpLocks/>
          </p:cNvGrpSpPr>
          <p:nvPr/>
        </p:nvGrpSpPr>
        <p:grpSpPr bwMode="auto">
          <a:xfrm>
            <a:off x="4714875" y="765175"/>
            <a:ext cx="3989388" cy="2952750"/>
            <a:chOff x="633" y="935"/>
            <a:chExt cx="4355" cy="2598"/>
          </a:xfrm>
        </p:grpSpPr>
        <p:sp>
          <p:nvSpPr>
            <p:cNvPr id="440356" name="Freeform 36"/>
            <p:cNvSpPr>
              <a:spLocks/>
            </p:cNvSpPr>
            <p:nvPr/>
          </p:nvSpPr>
          <p:spPr bwMode="auto">
            <a:xfrm>
              <a:off x="2107" y="1402"/>
              <a:ext cx="718" cy="1064"/>
            </a:xfrm>
            <a:custGeom>
              <a:avLst/>
              <a:gdLst/>
              <a:ahLst/>
              <a:cxnLst>
                <a:cxn ang="0">
                  <a:pos x="718" y="1064"/>
                </a:cxn>
                <a:cxn ang="0">
                  <a:pos x="0" y="275"/>
                </a:cxn>
                <a:cxn ang="0">
                  <a:pos x="18" y="257"/>
                </a:cxn>
                <a:cxn ang="0">
                  <a:pos x="26" y="248"/>
                </a:cxn>
                <a:cxn ang="0">
                  <a:pos x="44" y="239"/>
                </a:cxn>
                <a:cxn ang="0">
                  <a:pos x="53" y="221"/>
                </a:cxn>
                <a:cxn ang="0">
                  <a:pos x="71" y="213"/>
                </a:cxn>
                <a:cxn ang="0">
                  <a:pos x="88" y="204"/>
                </a:cxn>
                <a:cxn ang="0">
                  <a:pos x="97" y="186"/>
                </a:cxn>
                <a:cxn ang="0">
                  <a:pos x="115" y="177"/>
                </a:cxn>
                <a:cxn ang="0">
                  <a:pos x="133" y="168"/>
                </a:cxn>
                <a:cxn ang="0">
                  <a:pos x="150" y="159"/>
                </a:cxn>
                <a:cxn ang="0">
                  <a:pos x="168" y="150"/>
                </a:cxn>
                <a:cxn ang="0">
                  <a:pos x="177" y="142"/>
                </a:cxn>
                <a:cxn ang="0">
                  <a:pos x="195" y="133"/>
                </a:cxn>
                <a:cxn ang="0">
                  <a:pos x="212" y="124"/>
                </a:cxn>
                <a:cxn ang="0">
                  <a:pos x="230" y="115"/>
                </a:cxn>
                <a:cxn ang="0">
                  <a:pos x="248" y="106"/>
                </a:cxn>
                <a:cxn ang="0">
                  <a:pos x="266" y="97"/>
                </a:cxn>
                <a:cxn ang="0">
                  <a:pos x="283" y="88"/>
                </a:cxn>
                <a:cxn ang="0">
                  <a:pos x="292" y="80"/>
                </a:cxn>
                <a:cxn ang="0">
                  <a:pos x="310" y="80"/>
                </a:cxn>
                <a:cxn ang="0">
                  <a:pos x="328" y="71"/>
                </a:cxn>
                <a:cxn ang="0">
                  <a:pos x="345" y="62"/>
                </a:cxn>
                <a:cxn ang="0">
                  <a:pos x="363" y="53"/>
                </a:cxn>
                <a:cxn ang="0">
                  <a:pos x="381" y="53"/>
                </a:cxn>
                <a:cxn ang="0">
                  <a:pos x="399" y="44"/>
                </a:cxn>
                <a:cxn ang="0">
                  <a:pos x="416" y="35"/>
                </a:cxn>
                <a:cxn ang="0">
                  <a:pos x="434" y="35"/>
                </a:cxn>
                <a:cxn ang="0">
                  <a:pos x="452" y="26"/>
                </a:cxn>
                <a:cxn ang="0">
                  <a:pos x="469" y="26"/>
                </a:cxn>
                <a:cxn ang="0">
                  <a:pos x="487" y="17"/>
                </a:cxn>
                <a:cxn ang="0">
                  <a:pos x="514" y="17"/>
                </a:cxn>
                <a:cxn ang="0">
                  <a:pos x="531" y="17"/>
                </a:cxn>
                <a:cxn ang="0">
                  <a:pos x="549" y="9"/>
                </a:cxn>
                <a:cxn ang="0">
                  <a:pos x="567" y="9"/>
                </a:cxn>
                <a:cxn ang="0">
                  <a:pos x="585" y="9"/>
                </a:cxn>
                <a:cxn ang="0">
                  <a:pos x="602" y="0"/>
                </a:cxn>
                <a:cxn ang="0">
                  <a:pos x="620" y="0"/>
                </a:cxn>
                <a:cxn ang="0">
                  <a:pos x="638" y="0"/>
                </a:cxn>
                <a:cxn ang="0">
                  <a:pos x="655" y="0"/>
                </a:cxn>
                <a:cxn ang="0">
                  <a:pos x="673" y="0"/>
                </a:cxn>
                <a:cxn ang="0">
                  <a:pos x="691" y="0"/>
                </a:cxn>
                <a:cxn ang="0">
                  <a:pos x="718" y="0"/>
                </a:cxn>
                <a:cxn ang="0">
                  <a:pos x="718" y="1064"/>
                </a:cxn>
              </a:cxnLst>
              <a:rect l="0" t="0" r="r" b="b"/>
              <a:pathLst>
                <a:path w="718" h="1064">
                  <a:moveTo>
                    <a:pt x="718" y="1064"/>
                  </a:moveTo>
                  <a:lnTo>
                    <a:pt x="0" y="275"/>
                  </a:lnTo>
                  <a:lnTo>
                    <a:pt x="18" y="257"/>
                  </a:lnTo>
                  <a:lnTo>
                    <a:pt x="26" y="248"/>
                  </a:lnTo>
                  <a:lnTo>
                    <a:pt x="44" y="239"/>
                  </a:lnTo>
                  <a:lnTo>
                    <a:pt x="53" y="221"/>
                  </a:lnTo>
                  <a:lnTo>
                    <a:pt x="71" y="213"/>
                  </a:lnTo>
                  <a:lnTo>
                    <a:pt x="88" y="204"/>
                  </a:lnTo>
                  <a:lnTo>
                    <a:pt x="97" y="186"/>
                  </a:lnTo>
                  <a:lnTo>
                    <a:pt x="115" y="177"/>
                  </a:lnTo>
                  <a:lnTo>
                    <a:pt x="133" y="168"/>
                  </a:lnTo>
                  <a:lnTo>
                    <a:pt x="150" y="159"/>
                  </a:lnTo>
                  <a:lnTo>
                    <a:pt x="168" y="150"/>
                  </a:lnTo>
                  <a:lnTo>
                    <a:pt x="177" y="142"/>
                  </a:lnTo>
                  <a:lnTo>
                    <a:pt x="195" y="133"/>
                  </a:lnTo>
                  <a:lnTo>
                    <a:pt x="212" y="124"/>
                  </a:lnTo>
                  <a:lnTo>
                    <a:pt x="230" y="115"/>
                  </a:lnTo>
                  <a:lnTo>
                    <a:pt x="248" y="106"/>
                  </a:lnTo>
                  <a:lnTo>
                    <a:pt x="266" y="97"/>
                  </a:lnTo>
                  <a:lnTo>
                    <a:pt x="283" y="88"/>
                  </a:lnTo>
                  <a:lnTo>
                    <a:pt x="292" y="80"/>
                  </a:lnTo>
                  <a:lnTo>
                    <a:pt x="310" y="80"/>
                  </a:lnTo>
                  <a:lnTo>
                    <a:pt x="328" y="71"/>
                  </a:lnTo>
                  <a:lnTo>
                    <a:pt x="345" y="62"/>
                  </a:lnTo>
                  <a:lnTo>
                    <a:pt x="363" y="53"/>
                  </a:lnTo>
                  <a:lnTo>
                    <a:pt x="381" y="53"/>
                  </a:lnTo>
                  <a:lnTo>
                    <a:pt x="399" y="44"/>
                  </a:lnTo>
                  <a:lnTo>
                    <a:pt x="416" y="35"/>
                  </a:lnTo>
                  <a:lnTo>
                    <a:pt x="434" y="35"/>
                  </a:lnTo>
                  <a:lnTo>
                    <a:pt x="452" y="26"/>
                  </a:lnTo>
                  <a:lnTo>
                    <a:pt x="469" y="26"/>
                  </a:lnTo>
                  <a:lnTo>
                    <a:pt x="487" y="17"/>
                  </a:lnTo>
                  <a:lnTo>
                    <a:pt x="514" y="17"/>
                  </a:lnTo>
                  <a:lnTo>
                    <a:pt x="531" y="17"/>
                  </a:lnTo>
                  <a:lnTo>
                    <a:pt x="549" y="9"/>
                  </a:lnTo>
                  <a:lnTo>
                    <a:pt x="567" y="9"/>
                  </a:lnTo>
                  <a:lnTo>
                    <a:pt x="585" y="9"/>
                  </a:lnTo>
                  <a:lnTo>
                    <a:pt x="602" y="0"/>
                  </a:lnTo>
                  <a:lnTo>
                    <a:pt x="620" y="0"/>
                  </a:lnTo>
                  <a:lnTo>
                    <a:pt x="638" y="0"/>
                  </a:lnTo>
                  <a:lnTo>
                    <a:pt x="655" y="0"/>
                  </a:lnTo>
                  <a:lnTo>
                    <a:pt x="673" y="0"/>
                  </a:lnTo>
                  <a:lnTo>
                    <a:pt x="691" y="0"/>
                  </a:lnTo>
                  <a:lnTo>
                    <a:pt x="718" y="0"/>
                  </a:lnTo>
                  <a:lnTo>
                    <a:pt x="718" y="1064"/>
                  </a:lnTo>
                  <a:close/>
                </a:path>
              </a:pathLst>
            </a:custGeom>
            <a:gradFill rotWithShape="1">
              <a:gsLst>
                <a:gs pos="0">
                  <a:srgbClr val="336699"/>
                </a:gs>
                <a:gs pos="50000">
                  <a:srgbClr val="336699">
                    <a:gamma/>
                    <a:tint val="72941"/>
                    <a:invGamma/>
                  </a:srgbClr>
                </a:gs>
                <a:gs pos="100000">
                  <a:srgbClr val="336699"/>
                </a:gs>
              </a:gsLst>
              <a:lin ang="5400000" scaled="1"/>
            </a:gradFill>
            <a:ln w="14351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57" name="Freeform 37"/>
            <p:cNvSpPr>
              <a:spLocks/>
            </p:cNvSpPr>
            <p:nvPr/>
          </p:nvSpPr>
          <p:spPr bwMode="auto">
            <a:xfrm>
              <a:off x="2110" y="1406"/>
              <a:ext cx="718" cy="1064"/>
            </a:xfrm>
            <a:custGeom>
              <a:avLst/>
              <a:gdLst/>
              <a:ahLst/>
              <a:cxnLst>
                <a:cxn ang="0">
                  <a:pos x="718" y="1064"/>
                </a:cxn>
                <a:cxn ang="0">
                  <a:pos x="0" y="275"/>
                </a:cxn>
                <a:cxn ang="0">
                  <a:pos x="18" y="257"/>
                </a:cxn>
                <a:cxn ang="0">
                  <a:pos x="26" y="248"/>
                </a:cxn>
                <a:cxn ang="0">
                  <a:pos x="44" y="239"/>
                </a:cxn>
                <a:cxn ang="0">
                  <a:pos x="53" y="221"/>
                </a:cxn>
                <a:cxn ang="0">
                  <a:pos x="71" y="213"/>
                </a:cxn>
                <a:cxn ang="0">
                  <a:pos x="88" y="204"/>
                </a:cxn>
                <a:cxn ang="0">
                  <a:pos x="97" y="186"/>
                </a:cxn>
                <a:cxn ang="0">
                  <a:pos x="115" y="177"/>
                </a:cxn>
                <a:cxn ang="0">
                  <a:pos x="133" y="168"/>
                </a:cxn>
                <a:cxn ang="0">
                  <a:pos x="150" y="159"/>
                </a:cxn>
                <a:cxn ang="0">
                  <a:pos x="168" y="150"/>
                </a:cxn>
                <a:cxn ang="0">
                  <a:pos x="177" y="142"/>
                </a:cxn>
                <a:cxn ang="0">
                  <a:pos x="195" y="133"/>
                </a:cxn>
                <a:cxn ang="0">
                  <a:pos x="212" y="124"/>
                </a:cxn>
                <a:cxn ang="0">
                  <a:pos x="230" y="115"/>
                </a:cxn>
                <a:cxn ang="0">
                  <a:pos x="248" y="106"/>
                </a:cxn>
                <a:cxn ang="0">
                  <a:pos x="266" y="97"/>
                </a:cxn>
                <a:cxn ang="0">
                  <a:pos x="283" y="88"/>
                </a:cxn>
                <a:cxn ang="0">
                  <a:pos x="292" y="80"/>
                </a:cxn>
                <a:cxn ang="0">
                  <a:pos x="310" y="80"/>
                </a:cxn>
                <a:cxn ang="0">
                  <a:pos x="328" y="71"/>
                </a:cxn>
                <a:cxn ang="0">
                  <a:pos x="345" y="62"/>
                </a:cxn>
                <a:cxn ang="0">
                  <a:pos x="363" y="53"/>
                </a:cxn>
                <a:cxn ang="0">
                  <a:pos x="381" y="53"/>
                </a:cxn>
                <a:cxn ang="0">
                  <a:pos x="399" y="44"/>
                </a:cxn>
                <a:cxn ang="0">
                  <a:pos x="416" y="35"/>
                </a:cxn>
                <a:cxn ang="0">
                  <a:pos x="434" y="35"/>
                </a:cxn>
                <a:cxn ang="0">
                  <a:pos x="452" y="26"/>
                </a:cxn>
                <a:cxn ang="0">
                  <a:pos x="469" y="26"/>
                </a:cxn>
                <a:cxn ang="0">
                  <a:pos x="487" y="17"/>
                </a:cxn>
                <a:cxn ang="0">
                  <a:pos x="514" y="17"/>
                </a:cxn>
                <a:cxn ang="0">
                  <a:pos x="531" y="17"/>
                </a:cxn>
                <a:cxn ang="0">
                  <a:pos x="549" y="9"/>
                </a:cxn>
                <a:cxn ang="0">
                  <a:pos x="567" y="9"/>
                </a:cxn>
                <a:cxn ang="0">
                  <a:pos x="585" y="9"/>
                </a:cxn>
                <a:cxn ang="0">
                  <a:pos x="602" y="0"/>
                </a:cxn>
                <a:cxn ang="0">
                  <a:pos x="620" y="0"/>
                </a:cxn>
                <a:cxn ang="0">
                  <a:pos x="638" y="0"/>
                </a:cxn>
                <a:cxn ang="0">
                  <a:pos x="655" y="0"/>
                </a:cxn>
                <a:cxn ang="0">
                  <a:pos x="673" y="0"/>
                </a:cxn>
                <a:cxn ang="0">
                  <a:pos x="691" y="0"/>
                </a:cxn>
                <a:cxn ang="0">
                  <a:pos x="718" y="0"/>
                </a:cxn>
                <a:cxn ang="0">
                  <a:pos x="718" y="1064"/>
                </a:cxn>
              </a:cxnLst>
              <a:rect l="0" t="0" r="r" b="b"/>
              <a:pathLst>
                <a:path w="718" h="1064">
                  <a:moveTo>
                    <a:pt x="718" y="1064"/>
                  </a:moveTo>
                  <a:lnTo>
                    <a:pt x="0" y="275"/>
                  </a:lnTo>
                  <a:lnTo>
                    <a:pt x="18" y="257"/>
                  </a:lnTo>
                  <a:lnTo>
                    <a:pt x="26" y="248"/>
                  </a:lnTo>
                  <a:lnTo>
                    <a:pt x="44" y="239"/>
                  </a:lnTo>
                  <a:lnTo>
                    <a:pt x="53" y="221"/>
                  </a:lnTo>
                  <a:lnTo>
                    <a:pt x="71" y="213"/>
                  </a:lnTo>
                  <a:lnTo>
                    <a:pt x="88" y="204"/>
                  </a:lnTo>
                  <a:lnTo>
                    <a:pt x="97" y="186"/>
                  </a:lnTo>
                  <a:lnTo>
                    <a:pt x="115" y="177"/>
                  </a:lnTo>
                  <a:lnTo>
                    <a:pt x="133" y="168"/>
                  </a:lnTo>
                  <a:lnTo>
                    <a:pt x="150" y="159"/>
                  </a:lnTo>
                  <a:lnTo>
                    <a:pt x="168" y="150"/>
                  </a:lnTo>
                  <a:lnTo>
                    <a:pt x="177" y="142"/>
                  </a:lnTo>
                  <a:lnTo>
                    <a:pt x="195" y="133"/>
                  </a:lnTo>
                  <a:lnTo>
                    <a:pt x="212" y="124"/>
                  </a:lnTo>
                  <a:lnTo>
                    <a:pt x="230" y="115"/>
                  </a:lnTo>
                  <a:lnTo>
                    <a:pt x="248" y="106"/>
                  </a:lnTo>
                  <a:lnTo>
                    <a:pt x="266" y="97"/>
                  </a:lnTo>
                  <a:lnTo>
                    <a:pt x="283" y="88"/>
                  </a:lnTo>
                  <a:lnTo>
                    <a:pt x="292" y="80"/>
                  </a:lnTo>
                  <a:lnTo>
                    <a:pt x="310" y="80"/>
                  </a:lnTo>
                  <a:lnTo>
                    <a:pt x="328" y="71"/>
                  </a:lnTo>
                  <a:lnTo>
                    <a:pt x="345" y="62"/>
                  </a:lnTo>
                  <a:lnTo>
                    <a:pt x="363" y="53"/>
                  </a:lnTo>
                  <a:lnTo>
                    <a:pt x="381" y="53"/>
                  </a:lnTo>
                  <a:lnTo>
                    <a:pt x="399" y="44"/>
                  </a:lnTo>
                  <a:lnTo>
                    <a:pt x="416" y="35"/>
                  </a:lnTo>
                  <a:lnTo>
                    <a:pt x="434" y="35"/>
                  </a:lnTo>
                  <a:lnTo>
                    <a:pt x="452" y="26"/>
                  </a:lnTo>
                  <a:lnTo>
                    <a:pt x="469" y="26"/>
                  </a:lnTo>
                  <a:lnTo>
                    <a:pt x="487" y="17"/>
                  </a:lnTo>
                  <a:lnTo>
                    <a:pt x="514" y="17"/>
                  </a:lnTo>
                  <a:lnTo>
                    <a:pt x="531" y="17"/>
                  </a:lnTo>
                  <a:lnTo>
                    <a:pt x="549" y="9"/>
                  </a:lnTo>
                  <a:lnTo>
                    <a:pt x="567" y="9"/>
                  </a:lnTo>
                  <a:lnTo>
                    <a:pt x="585" y="9"/>
                  </a:lnTo>
                  <a:lnTo>
                    <a:pt x="602" y="0"/>
                  </a:lnTo>
                  <a:lnTo>
                    <a:pt x="620" y="0"/>
                  </a:lnTo>
                  <a:lnTo>
                    <a:pt x="638" y="0"/>
                  </a:lnTo>
                  <a:lnTo>
                    <a:pt x="655" y="0"/>
                  </a:lnTo>
                  <a:lnTo>
                    <a:pt x="673" y="0"/>
                  </a:lnTo>
                  <a:lnTo>
                    <a:pt x="691" y="0"/>
                  </a:lnTo>
                  <a:lnTo>
                    <a:pt x="718" y="0"/>
                  </a:lnTo>
                  <a:lnTo>
                    <a:pt x="718" y="1064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58" name="Freeform 38"/>
            <p:cNvSpPr>
              <a:spLocks/>
            </p:cNvSpPr>
            <p:nvPr/>
          </p:nvSpPr>
          <p:spPr bwMode="auto">
            <a:xfrm>
              <a:off x="2057" y="1681"/>
              <a:ext cx="771" cy="789"/>
            </a:xfrm>
            <a:custGeom>
              <a:avLst/>
              <a:gdLst/>
              <a:ahLst/>
              <a:cxnLst>
                <a:cxn ang="0">
                  <a:pos x="771" y="789"/>
                </a:cxn>
                <a:cxn ang="0">
                  <a:pos x="0" y="44"/>
                </a:cxn>
                <a:cxn ang="0">
                  <a:pos x="9" y="35"/>
                </a:cxn>
                <a:cxn ang="0">
                  <a:pos x="26" y="17"/>
                </a:cxn>
                <a:cxn ang="0">
                  <a:pos x="35" y="8"/>
                </a:cxn>
                <a:cxn ang="0">
                  <a:pos x="53" y="0"/>
                </a:cxn>
                <a:cxn ang="0">
                  <a:pos x="771" y="789"/>
                </a:cxn>
              </a:cxnLst>
              <a:rect l="0" t="0" r="r" b="b"/>
              <a:pathLst>
                <a:path w="771" h="789">
                  <a:moveTo>
                    <a:pt x="771" y="789"/>
                  </a:moveTo>
                  <a:lnTo>
                    <a:pt x="0" y="44"/>
                  </a:lnTo>
                  <a:lnTo>
                    <a:pt x="9" y="35"/>
                  </a:lnTo>
                  <a:lnTo>
                    <a:pt x="26" y="17"/>
                  </a:lnTo>
                  <a:lnTo>
                    <a:pt x="35" y="8"/>
                  </a:lnTo>
                  <a:lnTo>
                    <a:pt x="53" y="0"/>
                  </a:lnTo>
                  <a:lnTo>
                    <a:pt x="771" y="789"/>
                  </a:lnTo>
                  <a:close/>
                </a:path>
              </a:pathLst>
            </a:custGeom>
            <a:solidFill>
              <a:srgbClr val="C0C0C0"/>
            </a:solidFill>
            <a:ln w="14288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59" name="Freeform 39"/>
            <p:cNvSpPr>
              <a:spLocks/>
            </p:cNvSpPr>
            <p:nvPr/>
          </p:nvSpPr>
          <p:spPr bwMode="auto">
            <a:xfrm>
              <a:off x="2057" y="1681"/>
              <a:ext cx="771" cy="789"/>
            </a:xfrm>
            <a:custGeom>
              <a:avLst/>
              <a:gdLst/>
              <a:ahLst/>
              <a:cxnLst>
                <a:cxn ang="0">
                  <a:pos x="771" y="789"/>
                </a:cxn>
                <a:cxn ang="0">
                  <a:pos x="0" y="44"/>
                </a:cxn>
                <a:cxn ang="0">
                  <a:pos x="9" y="35"/>
                </a:cxn>
                <a:cxn ang="0">
                  <a:pos x="26" y="17"/>
                </a:cxn>
                <a:cxn ang="0">
                  <a:pos x="35" y="8"/>
                </a:cxn>
                <a:cxn ang="0">
                  <a:pos x="53" y="0"/>
                </a:cxn>
                <a:cxn ang="0">
                  <a:pos x="771" y="789"/>
                </a:cxn>
              </a:cxnLst>
              <a:rect l="0" t="0" r="r" b="b"/>
              <a:pathLst>
                <a:path w="771" h="789">
                  <a:moveTo>
                    <a:pt x="771" y="789"/>
                  </a:moveTo>
                  <a:lnTo>
                    <a:pt x="0" y="44"/>
                  </a:lnTo>
                  <a:lnTo>
                    <a:pt x="9" y="35"/>
                  </a:lnTo>
                  <a:lnTo>
                    <a:pt x="26" y="17"/>
                  </a:lnTo>
                  <a:lnTo>
                    <a:pt x="35" y="8"/>
                  </a:lnTo>
                  <a:lnTo>
                    <a:pt x="53" y="0"/>
                  </a:lnTo>
                  <a:lnTo>
                    <a:pt x="771" y="789"/>
                  </a:lnTo>
                </a:path>
              </a:pathLst>
            </a:custGeom>
            <a:solidFill>
              <a:srgbClr val="FFFFFF"/>
            </a:solidFill>
            <a:ln w="143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60" name="Freeform 40"/>
            <p:cNvSpPr>
              <a:spLocks/>
            </p:cNvSpPr>
            <p:nvPr/>
          </p:nvSpPr>
          <p:spPr bwMode="auto">
            <a:xfrm>
              <a:off x="1755" y="1725"/>
              <a:ext cx="1073" cy="798"/>
            </a:xfrm>
            <a:custGeom>
              <a:avLst/>
              <a:gdLst/>
              <a:ahLst/>
              <a:cxnLst>
                <a:cxn ang="0">
                  <a:pos x="1073" y="745"/>
                </a:cxn>
                <a:cxn ang="0">
                  <a:pos x="0" y="798"/>
                </a:cxn>
                <a:cxn ang="0">
                  <a:pos x="0" y="780"/>
                </a:cxn>
                <a:cxn ang="0">
                  <a:pos x="0" y="762"/>
                </a:cxn>
                <a:cxn ang="0">
                  <a:pos x="0" y="745"/>
                </a:cxn>
                <a:cxn ang="0">
                  <a:pos x="0" y="727"/>
                </a:cxn>
                <a:cxn ang="0">
                  <a:pos x="0" y="709"/>
                </a:cxn>
                <a:cxn ang="0">
                  <a:pos x="0" y="691"/>
                </a:cxn>
                <a:cxn ang="0">
                  <a:pos x="0" y="674"/>
                </a:cxn>
                <a:cxn ang="0">
                  <a:pos x="9" y="647"/>
                </a:cxn>
                <a:cxn ang="0">
                  <a:pos x="9" y="629"/>
                </a:cxn>
                <a:cxn ang="0">
                  <a:pos x="9" y="612"/>
                </a:cxn>
                <a:cxn ang="0">
                  <a:pos x="9" y="594"/>
                </a:cxn>
                <a:cxn ang="0">
                  <a:pos x="18" y="576"/>
                </a:cxn>
                <a:cxn ang="0">
                  <a:pos x="18" y="558"/>
                </a:cxn>
                <a:cxn ang="0">
                  <a:pos x="18" y="541"/>
                </a:cxn>
                <a:cxn ang="0">
                  <a:pos x="27" y="523"/>
                </a:cxn>
                <a:cxn ang="0">
                  <a:pos x="27" y="505"/>
                </a:cxn>
                <a:cxn ang="0">
                  <a:pos x="36" y="487"/>
                </a:cxn>
                <a:cxn ang="0">
                  <a:pos x="36" y="470"/>
                </a:cxn>
                <a:cxn ang="0">
                  <a:pos x="45" y="452"/>
                </a:cxn>
                <a:cxn ang="0">
                  <a:pos x="45" y="434"/>
                </a:cxn>
                <a:cxn ang="0">
                  <a:pos x="54" y="417"/>
                </a:cxn>
                <a:cxn ang="0">
                  <a:pos x="62" y="399"/>
                </a:cxn>
                <a:cxn ang="0">
                  <a:pos x="62" y="381"/>
                </a:cxn>
                <a:cxn ang="0">
                  <a:pos x="71" y="363"/>
                </a:cxn>
                <a:cxn ang="0">
                  <a:pos x="80" y="346"/>
                </a:cxn>
                <a:cxn ang="0">
                  <a:pos x="89" y="328"/>
                </a:cxn>
                <a:cxn ang="0">
                  <a:pos x="98" y="310"/>
                </a:cxn>
                <a:cxn ang="0">
                  <a:pos x="98" y="292"/>
                </a:cxn>
                <a:cxn ang="0">
                  <a:pos x="107" y="275"/>
                </a:cxn>
                <a:cxn ang="0">
                  <a:pos x="116" y="257"/>
                </a:cxn>
                <a:cxn ang="0">
                  <a:pos x="124" y="248"/>
                </a:cxn>
                <a:cxn ang="0">
                  <a:pos x="133" y="230"/>
                </a:cxn>
                <a:cxn ang="0">
                  <a:pos x="142" y="213"/>
                </a:cxn>
                <a:cxn ang="0">
                  <a:pos x="151" y="195"/>
                </a:cxn>
                <a:cxn ang="0">
                  <a:pos x="160" y="177"/>
                </a:cxn>
                <a:cxn ang="0">
                  <a:pos x="178" y="159"/>
                </a:cxn>
                <a:cxn ang="0">
                  <a:pos x="186" y="151"/>
                </a:cxn>
                <a:cxn ang="0">
                  <a:pos x="195" y="133"/>
                </a:cxn>
                <a:cxn ang="0">
                  <a:pos x="204" y="115"/>
                </a:cxn>
                <a:cxn ang="0">
                  <a:pos x="213" y="106"/>
                </a:cxn>
                <a:cxn ang="0">
                  <a:pos x="231" y="89"/>
                </a:cxn>
                <a:cxn ang="0">
                  <a:pos x="240" y="71"/>
                </a:cxn>
                <a:cxn ang="0">
                  <a:pos x="248" y="62"/>
                </a:cxn>
                <a:cxn ang="0">
                  <a:pos x="266" y="44"/>
                </a:cxn>
                <a:cxn ang="0">
                  <a:pos x="275" y="35"/>
                </a:cxn>
                <a:cxn ang="0">
                  <a:pos x="284" y="18"/>
                </a:cxn>
                <a:cxn ang="0">
                  <a:pos x="302" y="0"/>
                </a:cxn>
                <a:cxn ang="0">
                  <a:pos x="1073" y="745"/>
                </a:cxn>
              </a:cxnLst>
              <a:rect l="0" t="0" r="r" b="b"/>
              <a:pathLst>
                <a:path w="1073" h="798">
                  <a:moveTo>
                    <a:pt x="1073" y="745"/>
                  </a:moveTo>
                  <a:lnTo>
                    <a:pt x="0" y="798"/>
                  </a:lnTo>
                  <a:lnTo>
                    <a:pt x="0" y="780"/>
                  </a:lnTo>
                  <a:lnTo>
                    <a:pt x="0" y="762"/>
                  </a:lnTo>
                  <a:lnTo>
                    <a:pt x="0" y="745"/>
                  </a:lnTo>
                  <a:lnTo>
                    <a:pt x="0" y="727"/>
                  </a:lnTo>
                  <a:lnTo>
                    <a:pt x="0" y="709"/>
                  </a:lnTo>
                  <a:lnTo>
                    <a:pt x="0" y="691"/>
                  </a:lnTo>
                  <a:lnTo>
                    <a:pt x="0" y="674"/>
                  </a:lnTo>
                  <a:lnTo>
                    <a:pt x="9" y="647"/>
                  </a:lnTo>
                  <a:lnTo>
                    <a:pt x="9" y="629"/>
                  </a:lnTo>
                  <a:lnTo>
                    <a:pt x="9" y="612"/>
                  </a:lnTo>
                  <a:lnTo>
                    <a:pt x="9" y="594"/>
                  </a:lnTo>
                  <a:lnTo>
                    <a:pt x="18" y="576"/>
                  </a:lnTo>
                  <a:lnTo>
                    <a:pt x="18" y="558"/>
                  </a:lnTo>
                  <a:lnTo>
                    <a:pt x="18" y="541"/>
                  </a:lnTo>
                  <a:lnTo>
                    <a:pt x="27" y="523"/>
                  </a:lnTo>
                  <a:lnTo>
                    <a:pt x="27" y="505"/>
                  </a:lnTo>
                  <a:lnTo>
                    <a:pt x="36" y="487"/>
                  </a:lnTo>
                  <a:lnTo>
                    <a:pt x="36" y="470"/>
                  </a:lnTo>
                  <a:lnTo>
                    <a:pt x="45" y="452"/>
                  </a:lnTo>
                  <a:lnTo>
                    <a:pt x="45" y="434"/>
                  </a:lnTo>
                  <a:lnTo>
                    <a:pt x="54" y="417"/>
                  </a:lnTo>
                  <a:lnTo>
                    <a:pt x="62" y="399"/>
                  </a:lnTo>
                  <a:lnTo>
                    <a:pt x="62" y="381"/>
                  </a:lnTo>
                  <a:lnTo>
                    <a:pt x="71" y="363"/>
                  </a:lnTo>
                  <a:lnTo>
                    <a:pt x="80" y="346"/>
                  </a:lnTo>
                  <a:lnTo>
                    <a:pt x="89" y="328"/>
                  </a:lnTo>
                  <a:lnTo>
                    <a:pt x="98" y="310"/>
                  </a:lnTo>
                  <a:lnTo>
                    <a:pt x="98" y="292"/>
                  </a:lnTo>
                  <a:lnTo>
                    <a:pt x="107" y="275"/>
                  </a:lnTo>
                  <a:lnTo>
                    <a:pt x="116" y="257"/>
                  </a:lnTo>
                  <a:lnTo>
                    <a:pt x="124" y="248"/>
                  </a:lnTo>
                  <a:lnTo>
                    <a:pt x="133" y="230"/>
                  </a:lnTo>
                  <a:lnTo>
                    <a:pt x="142" y="213"/>
                  </a:lnTo>
                  <a:lnTo>
                    <a:pt x="151" y="195"/>
                  </a:lnTo>
                  <a:lnTo>
                    <a:pt x="160" y="177"/>
                  </a:lnTo>
                  <a:lnTo>
                    <a:pt x="178" y="159"/>
                  </a:lnTo>
                  <a:lnTo>
                    <a:pt x="186" y="151"/>
                  </a:lnTo>
                  <a:lnTo>
                    <a:pt x="195" y="133"/>
                  </a:lnTo>
                  <a:lnTo>
                    <a:pt x="204" y="115"/>
                  </a:lnTo>
                  <a:lnTo>
                    <a:pt x="213" y="106"/>
                  </a:lnTo>
                  <a:lnTo>
                    <a:pt x="231" y="89"/>
                  </a:lnTo>
                  <a:lnTo>
                    <a:pt x="240" y="71"/>
                  </a:lnTo>
                  <a:lnTo>
                    <a:pt x="248" y="62"/>
                  </a:lnTo>
                  <a:lnTo>
                    <a:pt x="266" y="44"/>
                  </a:lnTo>
                  <a:lnTo>
                    <a:pt x="275" y="35"/>
                  </a:lnTo>
                  <a:lnTo>
                    <a:pt x="284" y="18"/>
                  </a:lnTo>
                  <a:lnTo>
                    <a:pt x="302" y="0"/>
                  </a:lnTo>
                  <a:lnTo>
                    <a:pt x="1073" y="745"/>
                  </a:lnTo>
                  <a:close/>
                </a:path>
              </a:pathLst>
            </a:custGeom>
            <a:solidFill>
              <a:srgbClr val="008080"/>
            </a:solidFill>
            <a:ln w="14288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61" name="Freeform 41"/>
            <p:cNvSpPr>
              <a:spLocks/>
            </p:cNvSpPr>
            <p:nvPr/>
          </p:nvSpPr>
          <p:spPr bwMode="auto">
            <a:xfrm>
              <a:off x="1755" y="1725"/>
              <a:ext cx="1073" cy="798"/>
            </a:xfrm>
            <a:custGeom>
              <a:avLst/>
              <a:gdLst/>
              <a:ahLst/>
              <a:cxnLst>
                <a:cxn ang="0">
                  <a:pos x="1073" y="745"/>
                </a:cxn>
                <a:cxn ang="0">
                  <a:pos x="0" y="798"/>
                </a:cxn>
                <a:cxn ang="0">
                  <a:pos x="0" y="780"/>
                </a:cxn>
                <a:cxn ang="0">
                  <a:pos x="0" y="762"/>
                </a:cxn>
                <a:cxn ang="0">
                  <a:pos x="0" y="745"/>
                </a:cxn>
                <a:cxn ang="0">
                  <a:pos x="0" y="727"/>
                </a:cxn>
                <a:cxn ang="0">
                  <a:pos x="0" y="709"/>
                </a:cxn>
                <a:cxn ang="0">
                  <a:pos x="0" y="691"/>
                </a:cxn>
                <a:cxn ang="0">
                  <a:pos x="0" y="674"/>
                </a:cxn>
                <a:cxn ang="0">
                  <a:pos x="9" y="647"/>
                </a:cxn>
                <a:cxn ang="0">
                  <a:pos x="9" y="629"/>
                </a:cxn>
                <a:cxn ang="0">
                  <a:pos x="9" y="612"/>
                </a:cxn>
                <a:cxn ang="0">
                  <a:pos x="9" y="594"/>
                </a:cxn>
                <a:cxn ang="0">
                  <a:pos x="18" y="576"/>
                </a:cxn>
                <a:cxn ang="0">
                  <a:pos x="18" y="558"/>
                </a:cxn>
                <a:cxn ang="0">
                  <a:pos x="18" y="541"/>
                </a:cxn>
                <a:cxn ang="0">
                  <a:pos x="27" y="523"/>
                </a:cxn>
                <a:cxn ang="0">
                  <a:pos x="27" y="505"/>
                </a:cxn>
                <a:cxn ang="0">
                  <a:pos x="36" y="487"/>
                </a:cxn>
                <a:cxn ang="0">
                  <a:pos x="36" y="470"/>
                </a:cxn>
                <a:cxn ang="0">
                  <a:pos x="45" y="452"/>
                </a:cxn>
                <a:cxn ang="0">
                  <a:pos x="45" y="434"/>
                </a:cxn>
                <a:cxn ang="0">
                  <a:pos x="54" y="417"/>
                </a:cxn>
                <a:cxn ang="0">
                  <a:pos x="62" y="399"/>
                </a:cxn>
                <a:cxn ang="0">
                  <a:pos x="62" y="381"/>
                </a:cxn>
                <a:cxn ang="0">
                  <a:pos x="71" y="363"/>
                </a:cxn>
                <a:cxn ang="0">
                  <a:pos x="80" y="346"/>
                </a:cxn>
                <a:cxn ang="0">
                  <a:pos x="89" y="328"/>
                </a:cxn>
                <a:cxn ang="0">
                  <a:pos x="98" y="310"/>
                </a:cxn>
                <a:cxn ang="0">
                  <a:pos x="98" y="292"/>
                </a:cxn>
                <a:cxn ang="0">
                  <a:pos x="107" y="275"/>
                </a:cxn>
                <a:cxn ang="0">
                  <a:pos x="116" y="257"/>
                </a:cxn>
                <a:cxn ang="0">
                  <a:pos x="124" y="248"/>
                </a:cxn>
                <a:cxn ang="0">
                  <a:pos x="133" y="230"/>
                </a:cxn>
                <a:cxn ang="0">
                  <a:pos x="142" y="213"/>
                </a:cxn>
                <a:cxn ang="0">
                  <a:pos x="151" y="195"/>
                </a:cxn>
                <a:cxn ang="0">
                  <a:pos x="160" y="177"/>
                </a:cxn>
                <a:cxn ang="0">
                  <a:pos x="178" y="159"/>
                </a:cxn>
                <a:cxn ang="0">
                  <a:pos x="186" y="151"/>
                </a:cxn>
                <a:cxn ang="0">
                  <a:pos x="195" y="133"/>
                </a:cxn>
                <a:cxn ang="0">
                  <a:pos x="204" y="115"/>
                </a:cxn>
                <a:cxn ang="0">
                  <a:pos x="213" y="106"/>
                </a:cxn>
                <a:cxn ang="0">
                  <a:pos x="231" y="89"/>
                </a:cxn>
                <a:cxn ang="0">
                  <a:pos x="240" y="71"/>
                </a:cxn>
                <a:cxn ang="0">
                  <a:pos x="248" y="62"/>
                </a:cxn>
                <a:cxn ang="0">
                  <a:pos x="266" y="44"/>
                </a:cxn>
                <a:cxn ang="0">
                  <a:pos x="275" y="35"/>
                </a:cxn>
                <a:cxn ang="0">
                  <a:pos x="284" y="18"/>
                </a:cxn>
                <a:cxn ang="0">
                  <a:pos x="302" y="0"/>
                </a:cxn>
                <a:cxn ang="0">
                  <a:pos x="1073" y="745"/>
                </a:cxn>
              </a:cxnLst>
              <a:rect l="0" t="0" r="r" b="b"/>
              <a:pathLst>
                <a:path w="1073" h="798">
                  <a:moveTo>
                    <a:pt x="1073" y="745"/>
                  </a:moveTo>
                  <a:lnTo>
                    <a:pt x="0" y="798"/>
                  </a:lnTo>
                  <a:lnTo>
                    <a:pt x="0" y="780"/>
                  </a:lnTo>
                  <a:lnTo>
                    <a:pt x="0" y="762"/>
                  </a:lnTo>
                  <a:lnTo>
                    <a:pt x="0" y="745"/>
                  </a:lnTo>
                  <a:lnTo>
                    <a:pt x="0" y="727"/>
                  </a:lnTo>
                  <a:lnTo>
                    <a:pt x="0" y="709"/>
                  </a:lnTo>
                  <a:lnTo>
                    <a:pt x="0" y="691"/>
                  </a:lnTo>
                  <a:lnTo>
                    <a:pt x="0" y="674"/>
                  </a:lnTo>
                  <a:lnTo>
                    <a:pt x="9" y="647"/>
                  </a:lnTo>
                  <a:lnTo>
                    <a:pt x="9" y="629"/>
                  </a:lnTo>
                  <a:lnTo>
                    <a:pt x="9" y="612"/>
                  </a:lnTo>
                  <a:lnTo>
                    <a:pt x="9" y="594"/>
                  </a:lnTo>
                  <a:lnTo>
                    <a:pt x="18" y="576"/>
                  </a:lnTo>
                  <a:lnTo>
                    <a:pt x="18" y="558"/>
                  </a:lnTo>
                  <a:lnTo>
                    <a:pt x="18" y="541"/>
                  </a:lnTo>
                  <a:lnTo>
                    <a:pt x="27" y="523"/>
                  </a:lnTo>
                  <a:lnTo>
                    <a:pt x="27" y="505"/>
                  </a:lnTo>
                  <a:lnTo>
                    <a:pt x="36" y="487"/>
                  </a:lnTo>
                  <a:lnTo>
                    <a:pt x="36" y="470"/>
                  </a:lnTo>
                  <a:lnTo>
                    <a:pt x="45" y="452"/>
                  </a:lnTo>
                  <a:lnTo>
                    <a:pt x="45" y="434"/>
                  </a:lnTo>
                  <a:lnTo>
                    <a:pt x="54" y="417"/>
                  </a:lnTo>
                  <a:lnTo>
                    <a:pt x="62" y="399"/>
                  </a:lnTo>
                  <a:lnTo>
                    <a:pt x="62" y="381"/>
                  </a:lnTo>
                  <a:lnTo>
                    <a:pt x="71" y="363"/>
                  </a:lnTo>
                  <a:lnTo>
                    <a:pt x="80" y="346"/>
                  </a:lnTo>
                  <a:lnTo>
                    <a:pt x="89" y="328"/>
                  </a:lnTo>
                  <a:lnTo>
                    <a:pt x="98" y="310"/>
                  </a:lnTo>
                  <a:lnTo>
                    <a:pt x="98" y="292"/>
                  </a:lnTo>
                  <a:lnTo>
                    <a:pt x="107" y="275"/>
                  </a:lnTo>
                  <a:lnTo>
                    <a:pt x="116" y="257"/>
                  </a:lnTo>
                  <a:lnTo>
                    <a:pt x="124" y="248"/>
                  </a:lnTo>
                  <a:lnTo>
                    <a:pt x="133" y="230"/>
                  </a:lnTo>
                  <a:lnTo>
                    <a:pt x="142" y="213"/>
                  </a:lnTo>
                  <a:lnTo>
                    <a:pt x="151" y="195"/>
                  </a:lnTo>
                  <a:lnTo>
                    <a:pt x="160" y="177"/>
                  </a:lnTo>
                  <a:lnTo>
                    <a:pt x="178" y="159"/>
                  </a:lnTo>
                  <a:lnTo>
                    <a:pt x="186" y="151"/>
                  </a:lnTo>
                  <a:lnTo>
                    <a:pt x="195" y="133"/>
                  </a:lnTo>
                  <a:lnTo>
                    <a:pt x="204" y="115"/>
                  </a:lnTo>
                  <a:lnTo>
                    <a:pt x="213" y="106"/>
                  </a:lnTo>
                  <a:lnTo>
                    <a:pt x="231" y="89"/>
                  </a:lnTo>
                  <a:lnTo>
                    <a:pt x="240" y="71"/>
                  </a:lnTo>
                  <a:lnTo>
                    <a:pt x="248" y="62"/>
                  </a:lnTo>
                  <a:lnTo>
                    <a:pt x="266" y="44"/>
                  </a:lnTo>
                  <a:lnTo>
                    <a:pt x="275" y="35"/>
                  </a:lnTo>
                  <a:lnTo>
                    <a:pt x="284" y="18"/>
                  </a:lnTo>
                  <a:lnTo>
                    <a:pt x="302" y="0"/>
                  </a:lnTo>
                  <a:lnTo>
                    <a:pt x="1073" y="745"/>
                  </a:lnTo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43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62" name="Freeform 42"/>
            <p:cNvSpPr>
              <a:spLocks/>
            </p:cNvSpPr>
            <p:nvPr/>
          </p:nvSpPr>
          <p:spPr bwMode="auto">
            <a:xfrm>
              <a:off x="1755" y="2470"/>
              <a:ext cx="1454" cy="1063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9" y="106"/>
                </a:cxn>
                <a:cxn ang="0">
                  <a:pos x="9" y="150"/>
                </a:cxn>
                <a:cxn ang="0">
                  <a:pos x="18" y="186"/>
                </a:cxn>
                <a:cxn ang="0">
                  <a:pos x="27" y="221"/>
                </a:cxn>
                <a:cxn ang="0">
                  <a:pos x="36" y="257"/>
                </a:cxn>
                <a:cxn ang="0">
                  <a:pos x="45" y="292"/>
                </a:cxn>
                <a:cxn ang="0">
                  <a:pos x="54" y="328"/>
                </a:cxn>
                <a:cxn ang="0">
                  <a:pos x="62" y="363"/>
                </a:cxn>
                <a:cxn ang="0">
                  <a:pos x="80" y="399"/>
                </a:cxn>
                <a:cxn ang="0">
                  <a:pos x="98" y="434"/>
                </a:cxn>
                <a:cxn ang="0">
                  <a:pos x="107" y="469"/>
                </a:cxn>
                <a:cxn ang="0">
                  <a:pos x="124" y="496"/>
                </a:cxn>
                <a:cxn ang="0">
                  <a:pos x="142" y="532"/>
                </a:cxn>
                <a:cxn ang="0">
                  <a:pos x="160" y="567"/>
                </a:cxn>
                <a:cxn ang="0">
                  <a:pos x="186" y="594"/>
                </a:cxn>
                <a:cxn ang="0">
                  <a:pos x="204" y="629"/>
                </a:cxn>
                <a:cxn ang="0">
                  <a:pos x="231" y="656"/>
                </a:cxn>
                <a:cxn ang="0">
                  <a:pos x="248" y="682"/>
                </a:cxn>
                <a:cxn ang="0">
                  <a:pos x="275" y="709"/>
                </a:cxn>
                <a:cxn ang="0">
                  <a:pos x="302" y="735"/>
                </a:cxn>
                <a:cxn ang="0">
                  <a:pos x="328" y="762"/>
                </a:cxn>
                <a:cxn ang="0">
                  <a:pos x="355" y="789"/>
                </a:cxn>
                <a:cxn ang="0">
                  <a:pos x="381" y="815"/>
                </a:cxn>
                <a:cxn ang="0">
                  <a:pos x="408" y="842"/>
                </a:cxn>
                <a:cxn ang="0">
                  <a:pos x="443" y="860"/>
                </a:cxn>
                <a:cxn ang="0">
                  <a:pos x="470" y="886"/>
                </a:cxn>
                <a:cxn ang="0">
                  <a:pos x="505" y="904"/>
                </a:cxn>
                <a:cxn ang="0">
                  <a:pos x="532" y="922"/>
                </a:cxn>
                <a:cxn ang="0">
                  <a:pos x="567" y="939"/>
                </a:cxn>
                <a:cxn ang="0">
                  <a:pos x="603" y="957"/>
                </a:cxn>
                <a:cxn ang="0">
                  <a:pos x="638" y="975"/>
                </a:cxn>
                <a:cxn ang="0">
                  <a:pos x="665" y="984"/>
                </a:cxn>
                <a:cxn ang="0">
                  <a:pos x="700" y="1001"/>
                </a:cxn>
                <a:cxn ang="0">
                  <a:pos x="736" y="1010"/>
                </a:cxn>
                <a:cxn ang="0">
                  <a:pos x="771" y="1019"/>
                </a:cxn>
                <a:cxn ang="0">
                  <a:pos x="807" y="1037"/>
                </a:cxn>
                <a:cxn ang="0">
                  <a:pos x="842" y="1037"/>
                </a:cxn>
                <a:cxn ang="0">
                  <a:pos x="886" y="1046"/>
                </a:cxn>
                <a:cxn ang="0">
                  <a:pos x="922" y="1055"/>
                </a:cxn>
                <a:cxn ang="0">
                  <a:pos x="957" y="1055"/>
                </a:cxn>
                <a:cxn ang="0">
                  <a:pos x="993" y="1063"/>
                </a:cxn>
                <a:cxn ang="0">
                  <a:pos x="1028" y="1063"/>
                </a:cxn>
                <a:cxn ang="0">
                  <a:pos x="1073" y="1063"/>
                </a:cxn>
                <a:cxn ang="0">
                  <a:pos x="1108" y="1063"/>
                </a:cxn>
                <a:cxn ang="0">
                  <a:pos x="1143" y="1063"/>
                </a:cxn>
                <a:cxn ang="0">
                  <a:pos x="1179" y="1055"/>
                </a:cxn>
                <a:cxn ang="0">
                  <a:pos x="1214" y="1055"/>
                </a:cxn>
                <a:cxn ang="0">
                  <a:pos x="1250" y="1046"/>
                </a:cxn>
                <a:cxn ang="0">
                  <a:pos x="1294" y="1037"/>
                </a:cxn>
                <a:cxn ang="0">
                  <a:pos x="1329" y="1037"/>
                </a:cxn>
                <a:cxn ang="0">
                  <a:pos x="1365" y="1019"/>
                </a:cxn>
                <a:cxn ang="0">
                  <a:pos x="1400" y="1010"/>
                </a:cxn>
                <a:cxn ang="0">
                  <a:pos x="1436" y="1001"/>
                </a:cxn>
                <a:cxn ang="0">
                  <a:pos x="1073" y="0"/>
                </a:cxn>
              </a:cxnLst>
              <a:rect l="0" t="0" r="r" b="b"/>
              <a:pathLst>
                <a:path w="1454" h="1063">
                  <a:moveTo>
                    <a:pt x="0" y="53"/>
                  </a:moveTo>
                  <a:lnTo>
                    <a:pt x="0" y="71"/>
                  </a:lnTo>
                  <a:lnTo>
                    <a:pt x="9" y="88"/>
                  </a:lnTo>
                  <a:lnTo>
                    <a:pt x="9" y="106"/>
                  </a:lnTo>
                  <a:lnTo>
                    <a:pt x="9" y="133"/>
                  </a:lnTo>
                  <a:lnTo>
                    <a:pt x="9" y="150"/>
                  </a:lnTo>
                  <a:lnTo>
                    <a:pt x="18" y="168"/>
                  </a:lnTo>
                  <a:lnTo>
                    <a:pt x="18" y="186"/>
                  </a:lnTo>
                  <a:lnTo>
                    <a:pt x="18" y="203"/>
                  </a:lnTo>
                  <a:lnTo>
                    <a:pt x="27" y="221"/>
                  </a:lnTo>
                  <a:lnTo>
                    <a:pt x="27" y="239"/>
                  </a:lnTo>
                  <a:lnTo>
                    <a:pt x="36" y="257"/>
                  </a:lnTo>
                  <a:lnTo>
                    <a:pt x="36" y="274"/>
                  </a:lnTo>
                  <a:lnTo>
                    <a:pt x="45" y="292"/>
                  </a:lnTo>
                  <a:lnTo>
                    <a:pt x="45" y="310"/>
                  </a:lnTo>
                  <a:lnTo>
                    <a:pt x="54" y="328"/>
                  </a:lnTo>
                  <a:lnTo>
                    <a:pt x="62" y="345"/>
                  </a:lnTo>
                  <a:lnTo>
                    <a:pt x="62" y="363"/>
                  </a:lnTo>
                  <a:lnTo>
                    <a:pt x="71" y="381"/>
                  </a:lnTo>
                  <a:lnTo>
                    <a:pt x="80" y="399"/>
                  </a:lnTo>
                  <a:lnTo>
                    <a:pt x="89" y="416"/>
                  </a:lnTo>
                  <a:lnTo>
                    <a:pt x="98" y="434"/>
                  </a:lnTo>
                  <a:lnTo>
                    <a:pt x="98" y="452"/>
                  </a:lnTo>
                  <a:lnTo>
                    <a:pt x="107" y="469"/>
                  </a:lnTo>
                  <a:lnTo>
                    <a:pt x="116" y="478"/>
                  </a:lnTo>
                  <a:lnTo>
                    <a:pt x="124" y="496"/>
                  </a:lnTo>
                  <a:lnTo>
                    <a:pt x="133" y="514"/>
                  </a:lnTo>
                  <a:lnTo>
                    <a:pt x="142" y="532"/>
                  </a:lnTo>
                  <a:lnTo>
                    <a:pt x="151" y="549"/>
                  </a:lnTo>
                  <a:lnTo>
                    <a:pt x="160" y="567"/>
                  </a:lnTo>
                  <a:lnTo>
                    <a:pt x="178" y="576"/>
                  </a:lnTo>
                  <a:lnTo>
                    <a:pt x="186" y="594"/>
                  </a:lnTo>
                  <a:lnTo>
                    <a:pt x="195" y="611"/>
                  </a:lnTo>
                  <a:lnTo>
                    <a:pt x="204" y="629"/>
                  </a:lnTo>
                  <a:lnTo>
                    <a:pt x="213" y="638"/>
                  </a:lnTo>
                  <a:lnTo>
                    <a:pt x="231" y="656"/>
                  </a:lnTo>
                  <a:lnTo>
                    <a:pt x="240" y="673"/>
                  </a:lnTo>
                  <a:lnTo>
                    <a:pt x="248" y="682"/>
                  </a:lnTo>
                  <a:lnTo>
                    <a:pt x="266" y="700"/>
                  </a:lnTo>
                  <a:lnTo>
                    <a:pt x="275" y="709"/>
                  </a:lnTo>
                  <a:lnTo>
                    <a:pt x="284" y="727"/>
                  </a:lnTo>
                  <a:lnTo>
                    <a:pt x="302" y="735"/>
                  </a:lnTo>
                  <a:lnTo>
                    <a:pt x="311" y="753"/>
                  </a:lnTo>
                  <a:lnTo>
                    <a:pt x="328" y="762"/>
                  </a:lnTo>
                  <a:lnTo>
                    <a:pt x="337" y="780"/>
                  </a:lnTo>
                  <a:lnTo>
                    <a:pt x="355" y="789"/>
                  </a:lnTo>
                  <a:lnTo>
                    <a:pt x="373" y="806"/>
                  </a:lnTo>
                  <a:lnTo>
                    <a:pt x="381" y="815"/>
                  </a:lnTo>
                  <a:lnTo>
                    <a:pt x="399" y="824"/>
                  </a:lnTo>
                  <a:lnTo>
                    <a:pt x="408" y="842"/>
                  </a:lnTo>
                  <a:lnTo>
                    <a:pt x="426" y="851"/>
                  </a:lnTo>
                  <a:lnTo>
                    <a:pt x="443" y="860"/>
                  </a:lnTo>
                  <a:lnTo>
                    <a:pt x="452" y="868"/>
                  </a:lnTo>
                  <a:lnTo>
                    <a:pt x="470" y="886"/>
                  </a:lnTo>
                  <a:lnTo>
                    <a:pt x="488" y="895"/>
                  </a:lnTo>
                  <a:lnTo>
                    <a:pt x="505" y="904"/>
                  </a:lnTo>
                  <a:lnTo>
                    <a:pt x="523" y="913"/>
                  </a:lnTo>
                  <a:lnTo>
                    <a:pt x="532" y="922"/>
                  </a:lnTo>
                  <a:lnTo>
                    <a:pt x="550" y="930"/>
                  </a:lnTo>
                  <a:lnTo>
                    <a:pt x="567" y="939"/>
                  </a:lnTo>
                  <a:lnTo>
                    <a:pt x="585" y="948"/>
                  </a:lnTo>
                  <a:lnTo>
                    <a:pt x="603" y="957"/>
                  </a:lnTo>
                  <a:lnTo>
                    <a:pt x="621" y="966"/>
                  </a:lnTo>
                  <a:lnTo>
                    <a:pt x="638" y="975"/>
                  </a:lnTo>
                  <a:lnTo>
                    <a:pt x="647" y="984"/>
                  </a:lnTo>
                  <a:lnTo>
                    <a:pt x="665" y="984"/>
                  </a:lnTo>
                  <a:lnTo>
                    <a:pt x="683" y="992"/>
                  </a:lnTo>
                  <a:lnTo>
                    <a:pt x="700" y="1001"/>
                  </a:lnTo>
                  <a:lnTo>
                    <a:pt x="718" y="1010"/>
                  </a:lnTo>
                  <a:lnTo>
                    <a:pt x="736" y="1010"/>
                  </a:lnTo>
                  <a:lnTo>
                    <a:pt x="754" y="1019"/>
                  </a:lnTo>
                  <a:lnTo>
                    <a:pt x="771" y="1019"/>
                  </a:lnTo>
                  <a:lnTo>
                    <a:pt x="789" y="1028"/>
                  </a:lnTo>
                  <a:lnTo>
                    <a:pt x="807" y="1037"/>
                  </a:lnTo>
                  <a:lnTo>
                    <a:pt x="824" y="1037"/>
                  </a:lnTo>
                  <a:lnTo>
                    <a:pt x="842" y="1037"/>
                  </a:lnTo>
                  <a:lnTo>
                    <a:pt x="869" y="1046"/>
                  </a:lnTo>
                  <a:lnTo>
                    <a:pt x="886" y="1046"/>
                  </a:lnTo>
                  <a:lnTo>
                    <a:pt x="904" y="1055"/>
                  </a:lnTo>
                  <a:lnTo>
                    <a:pt x="922" y="1055"/>
                  </a:lnTo>
                  <a:lnTo>
                    <a:pt x="940" y="1055"/>
                  </a:lnTo>
                  <a:lnTo>
                    <a:pt x="957" y="1055"/>
                  </a:lnTo>
                  <a:lnTo>
                    <a:pt x="975" y="1063"/>
                  </a:lnTo>
                  <a:lnTo>
                    <a:pt x="993" y="1063"/>
                  </a:lnTo>
                  <a:lnTo>
                    <a:pt x="1010" y="1063"/>
                  </a:lnTo>
                  <a:lnTo>
                    <a:pt x="1028" y="1063"/>
                  </a:lnTo>
                  <a:lnTo>
                    <a:pt x="1046" y="1063"/>
                  </a:lnTo>
                  <a:lnTo>
                    <a:pt x="1073" y="1063"/>
                  </a:lnTo>
                  <a:lnTo>
                    <a:pt x="1090" y="1063"/>
                  </a:lnTo>
                  <a:lnTo>
                    <a:pt x="1108" y="1063"/>
                  </a:lnTo>
                  <a:lnTo>
                    <a:pt x="1126" y="1063"/>
                  </a:lnTo>
                  <a:lnTo>
                    <a:pt x="1143" y="1063"/>
                  </a:lnTo>
                  <a:lnTo>
                    <a:pt x="1161" y="1063"/>
                  </a:lnTo>
                  <a:lnTo>
                    <a:pt x="1179" y="1055"/>
                  </a:lnTo>
                  <a:lnTo>
                    <a:pt x="1197" y="1055"/>
                  </a:lnTo>
                  <a:lnTo>
                    <a:pt x="1214" y="1055"/>
                  </a:lnTo>
                  <a:lnTo>
                    <a:pt x="1232" y="1055"/>
                  </a:lnTo>
                  <a:lnTo>
                    <a:pt x="1250" y="1046"/>
                  </a:lnTo>
                  <a:lnTo>
                    <a:pt x="1267" y="1046"/>
                  </a:lnTo>
                  <a:lnTo>
                    <a:pt x="1294" y="1037"/>
                  </a:lnTo>
                  <a:lnTo>
                    <a:pt x="1312" y="1037"/>
                  </a:lnTo>
                  <a:lnTo>
                    <a:pt x="1329" y="1037"/>
                  </a:lnTo>
                  <a:lnTo>
                    <a:pt x="1347" y="1028"/>
                  </a:lnTo>
                  <a:lnTo>
                    <a:pt x="1365" y="1019"/>
                  </a:lnTo>
                  <a:lnTo>
                    <a:pt x="1383" y="1019"/>
                  </a:lnTo>
                  <a:lnTo>
                    <a:pt x="1400" y="1010"/>
                  </a:lnTo>
                  <a:lnTo>
                    <a:pt x="1418" y="1010"/>
                  </a:lnTo>
                  <a:lnTo>
                    <a:pt x="1436" y="1001"/>
                  </a:lnTo>
                  <a:lnTo>
                    <a:pt x="1454" y="992"/>
                  </a:lnTo>
                  <a:lnTo>
                    <a:pt x="1073" y="0"/>
                  </a:lnTo>
                  <a:lnTo>
                    <a:pt x="0" y="53"/>
                  </a:lnTo>
                  <a:close/>
                </a:path>
              </a:pathLst>
            </a:custGeom>
            <a:gradFill rotWithShape="1">
              <a:gsLst>
                <a:gs pos="0">
                  <a:srgbClr val="0099CC"/>
                </a:gs>
                <a:gs pos="100000">
                  <a:srgbClr val="0099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4351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63" name="Freeform 43"/>
            <p:cNvSpPr>
              <a:spLocks/>
            </p:cNvSpPr>
            <p:nvPr/>
          </p:nvSpPr>
          <p:spPr bwMode="auto">
            <a:xfrm>
              <a:off x="1755" y="2470"/>
              <a:ext cx="1454" cy="1063"/>
            </a:xfrm>
            <a:custGeom>
              <a:avLst/>
              <a:gdLst/>
              <a:ahLst/>
              <a:cxnLst>
                <a:cxn ang="0">
                  <a:pos x="1454" y="992"/>
                </a:cxn>
                <a:cxn ang="0">
                  <a:pos x="1418" y="1010"/>
                </a:cxn>
                <a:cxn ang="0">
                  <a:pos x="1383" y="1019"/>
                </a:cxn>
                <a:cxn ang="0">
                  <a:pos x="1347" y="1028"/>
                </a:cxn>
                <a:cxn ang="0">
                  <a:pos x="1312" y="1037"/>
                </a:cxn>
                <a:cxn ang="0">
                  <a:pos x="1267" y="1046"/>
                </a:cxn>
                <a:cxn ang="0">
                  <a:pos x="1232" y="1055"/>
                </a:cxn>
                <a:cxn ang="0">
                  <a:pos x="1197" y="1055"/>
                </a:cxn>
                <a:cxn ang="0">
                  <a:pos x="1161" y="1063"/>
                </a:cxn>
                <a:cxn ang="0">
                  <a:pos x="1126" y="1063"/>
                </a:cxn>
                <a:cxn ang="0">
                  <a:pos x="1090" y="1063"/>
                </a:cxn>
                <a:cxn ang="0">
                  <a:pos x="1046" y="1063"/>
                </a:cxn>
                <a:cxn ang="0">
                  <a:pos x="1010" y="1063"/>
                </a:cxn>
                <a:cxn ang="0">
                  <a:pos x="975" y="1063"/>
                </a:cxn>
                <a:cxn ang="0">
                  <a:pos x="940" y="1055"/>
                </a:cxn>
                <a:cxn ang="0">
                  <a:pos x="904" y="1055"/>
                </a:cxn>
                <a:cxn ang="0">
                  <a:pos x="869" y="1046"/>
                </a:cxn>
                <a:cxn ang="0">
                  <a:pos x="824" y="1037"/>
                </a:cxn>
                <a:cxn ang="0">
                  <a:pos x="789" y="1028"/>
                </a:cxn>
                <a:cxn ang="0">
                  <a:pos x="754" y="1019"/>
                </a:cxn>
                <a:cxn ang="0">
                  <a:pos x="718" y="1010"/>
                </a:cxn>
                <a:cxn ang="0">
                  <a:pos x="683" y="992"/>
                </a:cxn>
                <a:cxn ang="0">
                  <a:pos x="647" y="984"/>
                </a:cxn>
                <a:cxn ang="0">
                  <a:pos x="621" y="966"/>
                </a:cxn>
                <a:cxn ang="0">
                  <a:pos x="585" y="948"/>
                </a:cxn>
                <a:cxn ang="0">
                  <a:pos x="550" y="930"/>
                </a:cxn>
                <a:cxn ang="0">
                  <a:pos x="523" y="913"/>
                </a:cxn>
                <a:cxn ang="0">
                  <a:pos x="488" y="895"/>
                </a:cxn>
                <a:cxn ang="0">
                  <a:pos x="452" y="868"/>
                </a:cxn>
                <a:cxn ang="0">
                  <a:pos x="426" y="851"/>
                </a:cxn>
                <a:cxn ang="0">
                  <a:pos x="399" y="824"/>
                </a:cxn>
                <a:cxn ang="0">
                  <a:pos x="373" y="806"/>
                </a:cxn>
                <a:cxn ang="0">
                  <a:pos x="337" y="780"/>
                </a:cxn>
                <a:cxn ang="0">
                  <a:pos x="311" y="753"/>
                </a:cxn>
                <a:cxn ang="0">
                  <a:pos x="284" y="727"/>
                </a:cxn>
                <a:cxn ang="0">
                  <a:pos x="266" y="700"/>
                </a:cxn>
                <a:cxn ang="0">
                  <a:pos x="240" y="673"/>
                </a:cxn>
                <a:cxn ang="0">
                  <a:pos x="213" y="638"/>
                </a:cxn>
                <a:cxn ang="0">
                  <a:pos x="195" y="611"/>
                </a:cxn>
                <a:cxn ang="0">
                  <a:pos x="178" y="576"/>
                </a:cxn>
                <a:cxn ang="0">
                  <a:pos x="151" y="549"/>
                </a:cxn>
                <a:cxn ang="0">
                  <a:pos x="133" y="514"/>
                </a:cxn>
                <a:cxn ang="0">
                  <a:pos x="116" y="478"/>
                </a:cxn>
                <a:cxn ang="0">
                  <a:pos x="98" y="452"/>
                </a:cxn>
                <a:cxn ang="0">
                  <a:pos x="89" y="416"/>
                </a:cxn>
                <a:cxn ang="0">
                  <a:pos x="71" y="381"/>
                </a:cxn>
                <a:cxn ang="0">
                  <a:pos x="62" y="345"/>
                </a:cxn>
                <a:cxn ang="0">
                  <a:pos x="45" y="310"/>
                </a:cxn>
                <a:cxn ang="0">
                  <a:pos x="36" y="274"/>
                </a:cxn>
                <a:cxn ang="0">
                  <a:pos x="27" y="239"/>
                </a:cxn>
                <a:cxn ang="0">
                  <a:pos x="18" y="203"/>
                </a:cxn>
                <a:cxn ang="0">
                  <a:pos x="18" y="168"/>
                </a:cxn>
                <a:cxn ang="0">
                  <a:pos x="9" y="133"/>
                </a:cxn>
                <a:cxn ang="0">
                  <a:pos x="9" y="88"/>
                </a:cxn>
                <a:cxn ang="0">
                  <a:pos x="0" y="53"/>
                </a:cxn>
              </a:cxnLst>
              <a:rect l="0" t="0" r="r" b="b"/>
              <a:pathLst>
                <a:path w="1454" h="1063">
                  <a:moveTo>
                    <a:pt x="1073" y="0"/>
                  </a:moveTo>
                  <a:lnTo>
                    <a:pt x="1454" y="992"/>
                  </a:lnTo>
                  <a:lnTo>
                    <a:pt x="1436" y="1001"/>
                  </a:lnTo>
                  <a:lnTo>
                    <a:pt x="1418" y="1010"/>
                  </a:lnTo>
                  <a:lnTo>
                    <a:pt x="1400" y="1010"/>
                  </a:lnTo>
                  <a:lnTo>
                    <a:pt x="1383" y="1019"/>
                  </a:lnTo>
                  <a:lnTo>
                    <a:pt x="1365" y="1019"/>
                  </a:lnTo>
                  <a:lnTo>
                    <a:pt x="1347" y="1028"/>
                  </a:lnTo>
                  <a:lnTo>
                    <a:pt x="1329" y="1037"/>
                  </a:lnTo>
                  <a:lnTo>
                    <a:pt x="1312" y="1037"/>
                  </a:lnTo>
                  <a:lnTo>
                    <a:pt x="1294" y="1037"/>
                  </a:lnTo>
                  <a:lnTo>
                    <a:pt x="1267" y="1046"/>
                  </a:lnTo>
                  <a:lnTo>
                    <a:pt x="1250" y="1046"/>
                  </a:lnTo>
                  <a:lnTo>
                    <a:pt x="1232" y="1055"/>
                  </a:lnTo>
                  <a:lnTo>
                    <a:pt x="1214" y="1055"/>
                  </a:lnTo>
                  <a:lnTo>
                    <a:pt x="1197" y="1055"/>
                  </a:lnTo>
                  <a:lnTo>
                    <a:pt x="1179" y="1055"/>
                  </a:lnTo>
                  <a:lnTo>
                    <a:pt x="1161" y="1063"/>
                  </a:lnTo>
                  <a:lnTo>
                    <a:pt x="1143" y="1063"/>
                  </a:lnTo>
                  <a:lnTo>
                    <a:pt x="1126" y="1063"/>
                  </a:lnTo>
                  <a:lnTo>
                    <a:pt x="1108" y="1063"/>
                  </a:lnTo>
                  <a:lnTo>
                    <a:pt x="1090" y="1063"/>
                  </a:lnTo>
                  <a:lnTo>
                    <a:pt x="1073" y="1063"/>
                  </a:lnTo>
                  <a:lnTo>
                    <a:pt x="1046" y="1063"/>
                  </a:lnTo>
                  <a:lnTo>
                    <a:pt x="1028" y="1063"/>
                  </a:lnTo>
                  <a:lnTo>
                    <a:pt x="1010" y="1063"/>
                  </a:lnTo>
                  <a:lnTo>
                    <a:pt x="993" y="1063"/>
                  </a:lnTo>
                  <a:lnTo>
                    <a:pt x="975" y="1063"/>
                  </a:lnTo>
                  <a:lnTo>
                    <a:pt x="957" y="1055"/>
                  </a:lnTo>
                  <a:lnTo>
                    <a:pt x="940" y="1055"/>
                  </a:lnTo>
                  <a:lnTo>
                    <a:pt x="922" y="1055"/>
                  </a:lnTo>
                  <a:lnTo>
                    <a:pt x="904" y="1055"/>
                  </a:lnTo>
                  <a:lnTo>
                    <a:pt x="886" y="1046"/>
                  </a:lnTo>
                  <a:lnTo>
                    <a:pt x="869" y="1046"/>
                  </a:lnTo>
                  <a:lnTo>
                    <a:pt x="842" y="1037"/>
                  </a:lnTo>
                  <a:lnTo>
                    <a:pt x="824" y="1037"/>
                  </a:lnTo>
                  <a:lnTo>
                    <a:pt x="807" y="1037"/>
                  </a:lnTo>
                  <a:lnTo>
                    <a:pt x="789" y="1028"/>
                  </a:lnTo>
                  <a:lnTo>
                    <a:pt x="771" y="1019"/>
                  </a:lnTo>
                  <a:lnTo>
                    <a:pt x="754" y="1019"/>
                  </a:lnTo>
                  <a:lnTo>
                    <a:pt x="736" y="1010"/>
                  </a:lnTo>
                  <a:lnTo>
                    <a:pt x="718" y="1010"/>
                  </a:lnTo>
                  <a:lnTo>
                    <a:pt x="700" y="1001"/>
                  </a:lnTo>
                  <a:lnTo>
                    <a:pt x="683" y="992"/>
                  </a:lnTo>
                  <a:lnTo>
                    <a:pt x="665" y="984"/>
                  </a:lnTo>
                  <a:lnTo>
                    <a:pt x="647" y="984"/>
                  </a:lnTo>
                  <a:lnTo>
                    <a:pt x="638" y="975"/>
                  </a:lnTo>
                  <a:lnTo>
                    <a:pt x="621" y="966"/>
                  </a:lnTo>
                  <a:lnTo>
                    <a:pt x="603" y="957"/>
                  </a:lnTo>
                  <a:lnTo>
                    <a:pt x="585" y="948"/>
                  </a:lnTo>
                  <a:lnTo>
                    <a:pt x="567" y="939"/>
                  </a:lnTo>
                  <a:lnTo>
                    <a:pt x="550" y="930"/>
                  </a:lnTo>
                  <a:lnTo>
                    <a:pt x="532" y="922"/>
                  </a:lnTo>
                  <a:lnTo>
                    <a:pt x="523" y="913"/>
                  </a:lnTo>
                  <a:lnTo>
                    <a:pt x="505" y="904"/>
                  </a:lnTo>
                  <a:lnTo>
                    <a:pt x="488" y="895"/>
                  </a:lnTo>
                  <a:lnTo>
                    <a:pt x="470" y="886"/>
                  </a:lnTo>
                  <a:lnTo>
                    <a:pt x="452" y="868"/>
                  </a:lnTo>
                  <a:lnTo>
                    <a:pt x="443" y="860"/>
                  </a:lnTo>
                  <a:lnTo>
                    <a:pt x="426" y="851"/>
                  </a:lnTo>
                  <a:lnTo>
                    <a:pt x="408" y="842"/>
                  </a:lnTo>
                  <a:lnTo>
                    <a:pt x="399" y="824"/>
                  </a:lnTo>
                  <a:lnTo>
                    <a:pt x="381" y="815"/>
                  </a:lnTo>
                  <a:lnTo>
                    <a:pt x="373" y="806"/>
                  </a:lnTo>
                  <a:lnTo>
                    <a:pt x="355" y="789"/>
                  </a:lnTo>
                  <a:lnTo>
                    <a:pt x="337" y="780"/>
                  </a:lnTo>
                  <a:lnTo>
                    <a:pt x="328" y="762"/>
                  </a:lnTo>
                  <a:lnTo>
                    <a:pt x="311" y="753"/>
                  </a:lnTo>
                  <a:lnTo>
                    <a:pt x="302" y="735"/>
                  </a:lnTo>
                  <a:lnTo>
                    <a:pt x="284" y="727"/>
                  </a:lnTo>
                  <a:lnTo>
                    <a:pt x="275" y="709"/>
                  </a:lnTo>
                  <a:lnTo>
                    <a:pt x="266" y="700"/>
                  </a:lnTo>
                  <a:lnTo>
                    <a:pt x="248" y="682"/>
                  </a:lnTo>
                  <a:lnTo>
                    <a:pt x="240" y="673"/>
                  </a:lnTo>
                  <a:lnTo>
                    <a:pt x="231" y="656"/>
                  </a:lnTo>
                  <a:lnTo>
                    <a:pt x="213" y="638"/>
                  </a:lnTo>
                  <a:lnTo>
                    <a:pt x="204" y="629"/>
                  </a:lnTo>
                  <a:lnTo>
                    <a:pt x="195" y="611"/>
                  </a:lnTo>
                  <a:lnTo>
                    <a:pt x="186" y="594"/>
                  </a:lnTo>
                  <a:lnTo>
                    <a:pt x="178" y="576"/>
                  </a:lnTo>
                  <a:lnTo>
                    <a:pt x="160" y="567"/>
                  </a:lnTo>
                  <a:lnTo>
                    <a:pt x="151" y="549"/>
                  </a:lnTo>
                  <a:lnTo>
                    <a:pt x="142" y="532"/>
                  </a:lnTo>
                  <a:lnTo>
                    <a:pt x="133" y="514"/>
                  </a:lnTo>
                  <a:lnTo>
                    <a:pt x="124" y="496"/>
                  </a:lnTo>
                  <a:lnTo>
                    <a:pt x="116" y="478"/>
                  </a:lnTo>
                  <a:lnTo>
                    <a:pt x="107" y="469"/>
                  </a:lnTo>
                  <a:lnTo>
                    <a:pt x="98" y="452"/>
                  </a:lnTo>
                  <a:lnTo>
                    <a:pt x="98" y="434"/>
                  </a:lnTo>
                  <a:lnTo>
                    <a:pt x="89" y="416"/>
                  </a:lnTo>
                  <a:lnTo>
                    <a:pt x="80" y="399"/>
                  </a:lnTo>
                  <a:lnTo>
                    <a:pt x="71" y="381"/>
                  </a:lnTo>
                  <a:lnTo>
                    <a:pt x="62" y="363"/>
                  </a:lnTo>
                  <a:lnTo>
                    <a:pt x="62" y="345"/>
                  </a:lnTo>
                  <a:lnTo>
                    <a:pt x="54" y="328"/>
                  </a:lnTo>
                  <a:lnTo>
                    <a:pt x="45" y="310"/>
                  </a:lnTo>
                  <a:lnTo>
                    <a:pt x="45" y="292"/>
                  </a:lnTo>
                  <a:lnTo>
                    <a:pt x="36" y="274"/>
                  </a:lnTo>
                  <a:lnTo>
                    <a:pt x="36" y="257"/>
                  </a:lnTo>
                  <a:lnTo>
                    <a:pt x="27" y="239"/>
                  </a:lnTo>
                  <a:lnTo>
                    <a:pt x="27" y="221"/>
                  </a:lnTo>
                  <a:lnTo>
                    <a:pt x="18" y="203"/>
                  </a:lnTo>
                  <a:lnTo>
                    <a:pt x="18" y="186"/>
                  </a:lnTo>
                  <a:lnTo>
                    <a:pt x="18" y="168"/>
                  </a:lnTo>
                  <a:lnTo>
                    <a:pt x="9" y="150"/>
                  </a:lnTo>
                  <a:lnTo>
                    <a:pt x="9" y="133"/>
                  </a:lnTo>
                  <a:lnTo>
                    <a:pt x="9" y="106"/>
                  </a:lnTo>
                  <a:lnTo>
                    <a:pt x="9" y="88"/>
                  </a:lnTo>
                  <a:lnTo>
                    <a:pt x="0" y="71"/>
                  </a:lnTo>
                  <a:lnTo>
                    <a:pt x="0" y="53"/>
                  </a:lnTo>
                  <a:lnTo>
                    <a:pt x="1073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64" name="Freeform 44"/>
            <p:cNvSpPr>
              <a:spLocks/>
            </p:cNvSpPr>
            <p:nvPr/>
          </p:nvSpPr>
          <p:spPr bwMode="auto">
            <a:xfrm>
              <a:off x="2828" y="2470"/>
              <a:ext cx="558" cy="992"/>
            </a:xfrm>
            <a:custGeom>
              <a:avLst/>
              <a:gdLst/>
              <a:ahLst/>
              <a:cxnLst>
                <a:cxn ang="0">
                  <a:pos x="381" y="992"/>
                </a:cxn>
                <a:cxn ang="0">
                  <a:pos x="398" y="984"/>
                </a:cxn>
                <a:cxn ang="0">
                  <a:pos x="416" y="984"/>
                </a:cxn>
                <a:cxn ang="0">
                  <a:pos x="425" y="975"/>
                </a:cxn>
                <a:cxn ang="0">
                  <a:pos x="443" y="966"/>
                </a:cxn>
                <a:cxn ang="0">
                  <a:pos x="460" y="957"/>
                </a:cxn>
                <a:cxn ang="0">
                  <a:pos x="478" y="948"/>
                </a:cxn>
                <a:cxn ang="0">
                  <a:pos x="496" y="939"/>
                </a:cxn>
                <a:cxn ang="0">
                  <a:pos x="513" y="930"/>
                </a:cxn>
                <a:cxn ang="0">
                  <a:pos x="531" y="922"/>
                </a:cxn>
                <a:cxn ang="0">
                  <a:pos x="540" y="913"/>
                </a:cxn>
                <a:cxn ang="0">
                  <a:pos x="558" y="904"/>
                </a:cxn>
                <a:cxn ang="0">
                  <a:pos x="0" y="0"/>
                </a:cxn>
                <a:cxn ang="0">
                  <a:pos x="381" y="992"/>
                </a:cxn>
              </a:cxnLst>
              <a:rect l="0" t="0" r="r" b="b"/>
              <a:pathLst>
                <a:path w="558" h="992">
                  <a:moveTo>
                    <a:pt x="381" y="992"/>
                  </a:moveTo>
                  <a:lnTo>
                    <a:pt x="398" y="984"/>
                  </a:lnTo>
                  <a:lnTo>
                    <a:pt x="416" y="984"/>
                  </a:lnTo>
                  <a:lnTo>
                    <a:pt x="425" y="975"/>
                  </a:lnTo>
                  <a:lnTo>
                    <a:pt x="443" y="966"/>
                  </a:lnTo>
                  <a:lnTo>
                    <a:pt x="460" y="957"/>
                  </a:lnTo>
                  <a:lnTo>
                    <a:pt x="478" y="948"/>
                  </a:lnTo>
                  <a:lnTo>
                    <a:pt x="496" y="939"/>
                  </a:lnTo>
                  <a:lnTo>
                    <a:pt x="513" y="930"/>
                  </a:lnTo>
                  <a:lnTo>
                    <a:pt x="531" y="922"/>
                  </a:lnTo>
                  <a:lnTo>
                    <a:pt x="540" y="913"/>
                  </a:lnTo>
                  <a:lnTo>
                    <a:pt x="558" y="904"/>
                  </a:lnTo>
                  <a:lnTo>
                    <a:pt x="0" y="0"/>
                  </a:lnTo>
                  <a:lnTo>
                    <a:pt x="381" y="992"/>
                  </a:lnTo>
                  <a:close/>
                </a:path>
              </a:pathLst>
            </a:custGeom>
            <a:gradFill rotWithShape="0">
              <a:gsLst>
                <a:gs pos="0">
                  <a:srgbClr val="0033CC">
                    <a:gamma/>
                    <a:shade val="46275"/>
                    <a:invGamma/>
                  </a:srgbClr>
                </a:gs>
                <a:gs pos="100000">
                  <a:srgbClr val="0033CC"/>
                </a:gs>
              </a:gsLst>
              <a:lin ang="5400000" scaled="1"/>
            </a:gradFill>
            <a:ln w="14351">
              <a:solidFill>
                <a:srgbClr val="8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65" name="Freeform 45"/>
            <p:cNvSpPr>
              <a:spLocks/>
            </p:cNvSpPr>
            <p:nvPr/>
          </p:nvSpPr>
          <p:spPr bwMode="auto">
            <a:xfrm>
              <a:off x="2828" y="2470"/>
              <a:ext cx="558" cy="9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8" y="904"/>
                </a:cxn>
                <a:cxn ang="0">
                  <a:pos x="540" y="913"/>
                </a:cxn>
                <a:cxn ang="0">
                  <a:pos x="531" y="922"/>
                </a:cxn>
                <a:cxn ang="0">
                  <a:pos x="513" y="930"/>
                </a:cxn>
                <a:cxn ang="0">
                  <a:pos x="496" y="939"/>
                </a:cxn>
                <a:cxn ang="0">
                  <a:pos x="478" y="948"/>
                </a:cxn>
                <a:cxn ang="0">
                  <a:pos x="460" y="957"/>
                </a:cxn>
                <a:cxn ang="0">
                  <a:pos x="443" y="966"/>
                </a:cxn>
                <a:cxn ang="0">
                  <a:pos x="425" y="975"/>
                </a:cxn>
                <a:cxn ang="0">
                  <a:pos x="416" y="984"/>
                </a:cxn>
                <a:cxn ang="0">
                  <a:pos x="398" y="984"/>
                </a:cxn>
                <a:cxn ang="0">
                  <a:pos x="381" y="992"/>
                </a:cxn>
                <a:cxn ang="0">
                  <a:pos x="0" y="0"/>
                </a:cxn>
              </a:cxnLst>
              <a:rect l="0" t="0" r="r" b="b"/>
              <a:pathLst>
                <a:path w="558" h="992">
                  <a:moveTo>
                    <a:pt x="0" y="0"/>
                  </a:moveTo>
                  <a:lnTo>
                    <a:pt x="558" y="904"/>
                  </a:lnTo>
                  <a:lnTo>
                    <a:pt x="540" y="913"/>
                  </a:lnTo>
                  <a:lnTo>
                    <a:pt x="531" y="922"/>
                  </a:lnTo>
                  <a:lnTo>
                    <a:pt x="513" y="930"/>
                  </a:lnTo>
                  <a:lnTo>
                    <a:pt x="496" y="939"/>
                  </a:lnTo>
                  <a:lnTo>
                    <a:pt x="478" y="948"/>
                  </a:lnTo>
                  <a:lnTo>
                    <a:pt x="460" y="957"/>
                  </a:lnTo>
                  <a:lnTo>
                    <a:pt x="443" y="966"/>
                  </a:lnTo>
                  <a:lnTo>
                    <a:pt x="425" y="975"/>
                  </a:lnTo>
                  <a:lnTo>
                    <a:pt x="416" y="984"/>
                  </a:lnTo>
                  <a:lnTo>
                    <a:pt x="398" y="984"/>
                  </a:lnTo>
                  <a:lnTo>
                    <a:pt x="381" y="992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66" name="Freeform 46"/>
            <p:cNvSpPr>
              <a:spLocks/>
            </p:cNvSpPr>
            <p:nvPr/>
          </p:nvSpPr>
          <p:spPr bwMode="auto">
            <a:xfrm>
              <a:off x="2828" y="1814"/>
              <a:ext cx="1063" cy="1560"/>
            </a:xfrm>
            <a:custGeom>
              <a:avLst/>
              <a:gdLst/>
              <a:ahLst/>
              <a:cxnLst>
                <a:cxn ang="0">
                  <a:pos x="832" y="0"/>
                </a:cxn>
                <a:cxn ang="0">
                  <a:pos x="859" y="26"/>
                </a:cxn>
                <a:cxn ang="0">
                  <a:pos x="877" y="62"/>
                </a:cxn>
                <a:cxn ang="0">
                  <a:pos x="903" y="88"/>
                </a:cxn>
                <a:cxn ang="0">
                  <a:pos x="921" y="124"/>
                </a:cxn>
                <a:cxn ang="0">
                  <a:pos x="939" y="159"/>
                </a:cxn>
                <a:cxn ang="0">
                  <a:pos x="956" y="186"/>
                </a:cxn>
                <a:cxn ang="0">
                  <a:pos x="965" y="221"/>
                </a:cxn>
                <a:cxn ang="0">
                  <a:pos x="983" y="257"/>
                </a:cxn>
                <a:cxn ang="0">
                  <a:pos x="1001" y="292"/>
                </a:cxn>
                <a:cxn ang="0">
                  <a:pos x="1010" y="328"/>
                </a:cxn>
                <a:cxn ang="0">
                  <a:pos x="1018" y="363"/>
                </a:cxn>
                <a:cxn ang="0">
                  <a:pos x="1027" y="398"/>
                </a:cxn>
                <a:cxn ang="0">
                  <a:pos x="1036" y="434"/>
                </a:cxn>
                <a:cxn ang="0">
                  <a:pos x="1045" y="469"/>
                </a:cxn>
                <a:cxn ang="0">
                  <a:pos x="1054" y="505"/>
                </a:cxn>
                <a:cxn ang="0">
                  <a:pos x="1054" y="540"/>
                </a:cxn>
                <a:cxn ang="0">
                  <a:pos x="1063" y="585"/>
                </a:cxn>
                <a:cxn ang="0">
                  <a:pos x="1063" y="620"/>
                </a:cxn>
                <a:cxn ang="0">
                  <a:pos x="1063" y="656"/>
                </a:cxn>
                <a:cxn ang="0">
                  <a:pos x="1063" y="691"/>
                </a:cxn>
                <a:cxn ang="0">
                  <a:pos x="1063" y="727"/>
                </a:cxn>
                <a:cxn ang="0">
                  <a:pos x="1054" y="762"/>
                </a:cxn>
                <a:cxn ang="0">
                  <a:pos x="1054" y="806"/>
                </a:cxn>
                <a:cxn ang="0">
                  <a:pos x="1045" y="842"/>
                </a:cxn>
                <a:cxn ang="0">
                  <a:pos x="1036" y="877"/>
                </a:cxn>
                <a:cxn ang="0">
                  <a:pos x="1027" y="913"/>
                </a:cxn>
                <a:cxn ang="0">
                  <a:pos x="1018" y="948"/>
                </a:cxn>
                <a:cxn ang="0">
                  <a:pos x="1010" y="984"/>
                </a:cxn>
                <a:cxn ang="0">
                  <a:pos x="1001" y="1019"/>
                </a:cxn>
                <a:cxn ang="0">
                  <a:pos x="983" y="1055"/>
                </a:cxn>
                <a:cxn ang="0">
                  <a:pos x="965" y="1090"/>
                </a:cxn>
                <a:cxn ang="0">
                  <a:pos x="956" y="1125"/>
                </a:cxn>
                <a:cxn ang="0">
                  <a:pos x="939" y="1152"/>
                </a:cxn>
                <a:cxn ang="0">
                  <a:pos x="921" y="1188"/>
                </a:cxn>
                <a:cxn ang="0">
                  <a:pos x="903" y="1223"/>
                </a:cxn>
                <a:cxn ang="0">
                  <a:pos x="877" y="1250"/>
                </a:cxn>
                <a:cxn ang="0">
                  <a:pos x="859" y="1285"/>
                </a:cxn>
                <a:cxn ang="0">
                  <a:pos x="832" y="1312"/>
                </a:cxn>
                <a:cxn ang="0">
                  <a:pos x="815" y="1338"/>
                </a:cxn>
                <a:cxn ang="0">
                  <a:pos x="788" y="1365"/>
                </a:cxn>
                <a:cxn ang="0">
                  <a:pos x="762" y="1391"/>
                </a:cxn>
                <a:cxn ang="0">
                  <a:pos x="735" y="1418"/>
                </a:cxn>
                <a:cxn ang="0">
                  <a:pos x="708" y="1445"/>
                </a:cxn>
                <a:cxn ang="0">
                  <a:pos x="682" y="1471"/>
                </a:cxn>
                <a:cxn ang="0">
                  <a:pos x="655" y="1498"/>
                </a:cxn>
                <a:cxn ang="0">
                  <a:pos x="620" y="1516"/>
                </a:cxn>
                <a:cxn ang="0">
                  <a:pos x="593" y="1542"/>
                </a:cxn>
                <a:cxn ang="0">
                  <a:pos x="558" y="1560"/>
                </a:cxn>
              </a:cxnLst>
              <a:rect l="0" t="0" r="r" b="b"/>
              <a:pathLst>
                <a:path w="1063" h="1560">
                  <a:moveTo>
                    <a:pt x="0" y="656"/>
                  </a:moveTo>
                  <a:lnTo>
                    <a:pt x="832" y="0"/>
                  </a:lnTo>
                  <a:lnTo>
                    <a:pt x="850" y="17"/>
                  </a:lnTo>
                  <a:lnTo>
                    <a:pt x="859" y="26"/>
                  </a:lnTo>
                  <a:lnTo>
                    <a:pt x="868" y="44"/>
                  </a:lnTo>
                  <a:lnTo>
                    <a:pt x="877" y="62"/>
                  </a:lnTo>
                  <a:lnTo>
                    <a:pt x="886" y="70"/>
                  </a:lnTo>
                  <a:lnTo>
                    <a:pt x="903" y="88"/>
                  </a:lnTo>
                  <a:lnTo>
                    <a:pt x="912" y="106"/>
                  </a:lnTo>
                  <a:lnTo>
                    <a:pt x="921" y="124"/>
                  </a:lnTo>
                  <a:lnTo>
                    <a:pt x="930" y="141"/>
                  </a:lnTo>
                  <a:lnTo>
                    <a:pt x="939" y="159"/>
                  </a:lnTo>
                  <a:lnTo>
                    <a:pt x="948" y="168"/>
                  </a:lnTo>
                  <a:lnTo>
                    <a:pt x="956" y="186"/>
                  </a:lnTo>
                  <a:lnTo>
                    <a:pt x="965" y="203"/>
                  </a:lnTo>
                  <a:lnTo>
                    <a:pt x="965" y="221"/>
                  </a:lnTo>
                  <a:lnTo>
                    <a:pt x="974" y="239"/>
                  </a:lnTo>
                  <a:lnTo>
                    <a:pt x="983" y="257"/>
                  </a:lnTo>
                  <a:lnTo>
                    <a:pt x="992" y="274"/>
                  </a:lnTo>
                  <a:lnTo>
                    <a:pt x="1001" y="292"/>
                  </a:lnTo>
                  <a:lnTo>
                    <a:pt x="1001" y="310"/>
                  </a:lnTo>
                  <a:lnTo>
                    <a:pt x="1010" y="328"/>
                  </a:lnTo>
                  <a:lnTo>
                    <a:pt x="1018" y="345"/>
                  </a:lnTo>
                  <a:lnTo>
                    <a:pt x="1018" y="363"/>
                  </a:lnTo>
                  <a:lnTo>
                    <a:pt x="1027" y="381"/>
                  </a:lnTo>
                  <a:lnTo>
                    <a:pt x="1027" y="398"/>
                  </a:lnTo>
                  <a:lnTo>
                    <a:pt x="1036" y="416"/>
                  </a:lnTo>
                  <a:lnTo>
                    <a:pt x="1036" y="434"/>
                  </a:lnTo>
                  <a:lnTo>
                    <a:pt x="1045" y="452"/>
                  </a:lnTo>
                  <a:lnTo>
                    <a:pt x="1045" y="469"/>
                  </a:lnTo>
                  <a:lnTo>
                    <a:pt x="1045" y="487"/>
                  </a:lnTo>
                  <a:lnTo>
                    <a:pt x="1054" y="505"/>
                  </a:lnTo>
                  <a:lnTo>
                    <a:pt x="1054" y="523"/>
                  </a:lnTo>
                  <a:lnTo>
                    <a:pt x="1054" y="540"/>
                  </a:lnTo>
                  <a:lnTo>
                    <a:pt x="1054" y="558"/>
                  </a:lnTo>
                  <a:lnTo>
                    <a:pt x="1063" y="585"/>
                  </a:lnTo>
                  <a:lnTo>
                    <a:pt x="1063" y="602"/>
                  </a:lnTo>
                  <a:lnTo>
                    <a:pt x="1063" y="620"/>
                  </a:lnTo>
                  <a:lnTo>
                    <a:pt x="1063" y="638"/>
                  </a:lnTo>
                  <a:lnTo>
                    <a:pt x="1063" y="656"/>
                  </a:lnTo>
                  <a:lnTo>
                    <a:pt x="1063" y="673"/>
                  </a:lnTo>
                  <a:lnTo>
                    <a:pt x="1063" y="691"/>
                  </a:lnTo>
                  <a:lnTo>
                    <a:pt x="1063" y="709"/>
                  </a:lnTo>
                  <a:lnTo>
                    <a:pt x="1063" y="727"/>
                  </a:lnTo>
                  <a:lnTo>
                    <a:pt x="1054" y="744"/>
                  </a:lnTo>
                  <a:lnTo>
                    <a:pt x="1054" y="762"/>
                  </a:lnTo>
                  <a:lnTo>
                    <a:pt x="1054" y="789"/>
                  </a:lnTo>
                  <a:lnTo>
                    <a:pt x="1054" y="806"/>
                  </a:lnTo>
                  <a:lnTo>
                    <a:pt x="1045" y="824"/>
                  </a:lnTo>
                  <a:lnTo>
                    <a:pt x="1045" y="842"/>
                  </a:lnTo>
                  <a:lnTo>
                    <a:pt x="1045" y="859"/>
                  </a:lnTo>
                  <a:lnTo>
                    <a:pt x="1036" y="877"/>
                  </a:lnTo>
                  <a:lnTo>
                    <a:pt x="1036" y="895"/>
                  </a:lnTo>
                  <a:lnTo>
                    <a:pt x="1027" y="913"/>
                  </a:lnTo>
                  <a:lnTo>
                    <a:pt x="1027" y="930"/>
                  </a:lnTo>
                  <a:lnTo>
                    <a:pt x="1018" y="948"/>
                  </a:lnTo>
                  <a:lnTo>
                    <a:pt x="1018" y="966"/>
                  </a:lnTo>
                  <a:lnTo>
                    <a:pt x="1010" y="984"/>
                  </a:lnTo>
                  <a:lnTo>
                    <a:pt x="1001" y="1001"/>
                  </a:lnTo>
                  <a:lnTo>
                    <a:pt x="1001" y="1019"/>
                  </a:lnTo>
                  <a:lnTo>
                    <a:pt x="992" y="1037"/>
                  </a:lnTo>
                  <a:lnTo>
                    <a:pt x="983" y="1055"/>
                  </a:lnTo>
                  <a:lnTo>
                    <a:pt x="974" y="1072"/>
                  </a:lnTo>
                  <a:lnTo>
                    <a:pt x="965" y="1090"/>
                  </a:lnTo>
                  <a:lnTo>
                    <a:pt x="965" y="1108"/>
                  </a:lnTo>
                  <a:lnTo>
                    <a:pt x="956" y="1125"/>
                  </a:lnTo>
                  <a:lnTo>
                    <a:pt x="948" y="1134"/>
                  </a:lnTo>
                  <a:lnTo>
                    <a:pt x="939" y="1152"/>
                  </a:lnTo>
                  <a:lnTo>
                    <a:pt x="930" y="1170"/>
                  </a:lnTo>
                  <a:lnTo>
                    <a:pt x="921" y="1188"/>
                  </a:lnTo>
                  <a:lnTo>
                    <a:pt x="912" y="1205"/>
                  </a:lnTo>
                  <a:lnTo>
                    <a:pt x="903" y="1223"/>
                  </a:lnTo>
                  <a:lnTo>
                    <a:pt x="886" y="1232"/>
                  </a:lnTo>
                  <a:lnTo>
                    <a:pt x="877" y="1250"/>
                  </a:lnTo>
                  <a:lnTo>
                    <a:pt x="868" y="1267"/>
                  </a:lnTo>
                  <a:lnTo>
                    <a:pt x="859" y="1285"/>
                  </a:lnTo>
                  <a:lnTo>
                    <a:pt x="850" y="1294"/>
                  </a:lnTo>
                  <a:lnTo>
                    <a:pt x="832" y="1312"/>
                  </a:lnTo>
                  <a:lnTo>
                    <a:pt x="824" y="1329"/>
                  </a:lnTo>
                  <a:lnTo>
                    <a:pt x="815" y="1338"/>
                  </a:lnTo>
                  <a:lnTo>
                    <a:pt x="797" y="1356"/>
                  </a:lnTo>
                  <a:lnTo>
                    <a:pt x="788" y="1365"/>
                  </a:lnTo>
                  <a:lnTo>
                    <a:pt x="779" y="1383"/>
                  </a:lnTo>
                  <a:lnTo>
                    <a:pt x="762" y="1391"/>
                  </a:lnTo>
                  <a:lnTo>
                    <a:pt x="753" y="1409"/>
                  </a:lnTo>
                  <a:lnTo>
                    <a:pt x="735" y="1418"/>
                  </a:lnTo>
                  <a:lnTo>
                    <a:pt x="726" y="1436"/>
                  </a:lnTo>
                  <a:lnTo>
                    <a:pt x="708" y="1445"/>
                  </a:lnTo>
                  <a:lnTo>
                    <a:pt x="691" y="1462"/>
                  </a:lnTo>
                  <a:lnTo>
                    <a:pt x="682" y="1471"/>
                  </a:lnTo>
                  <a:lnTo>
                    <a:pt x="664" y="1480"/>
                  </a:lnTo>
                  <a:lnTo>
                    <a:pt x="655" y="1498"/>
                  </a:lnTo>
                  <a:lnTo>
                    <a:pt x="637" y="1507"/>
                  </a:lnTo>
                  <a:lnTo>
                    <a:pt x="620" y="1516"/>
                  </a:lnTo>
                  <a:lnTo>
                    <a:pt x="611" y="1524"/>
                  </a:lnTo>
                  <a:lnTo>
                    <a:pt x="593" y="1542"/>
                  </a:lnTo>
                  <a:lnTo>
                    <a:pt x="575" y="1551"/>
                  </a:lnTo>
                  <a:lnTo>
                    <a:pt x="558" y="1560"/>
                  </a:lnTo>
                  <a:lnTo>
                    <a:pt x="0" y="656"/>
                  </a:lnTo>
                  <a:close/>
                </a:path>
              </a:pathLst>
            </a:custGeom>
            <a:solidFill>
              <a:srgbClr val="6699FF"/>
            </a:solidFill>
            <a:ln w="14351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67" name="Freeform 47"/>
            <p:cNvSpPr>
              <a:spLocks/>
            </p:cNvSpPr>
            <p:nvPr/>
          </p:nvSpPr>
          <p:spPr bwMode="auto">
            <a:xfrm>
              <a:off x="2828" y="1814"/>
              <a:ext cx="1063" cy="1560"/>
            </a:xfrm>
            <a:custGeom>
              <a:avLst/>
              <a:gdLst/>
              <a:ahLst/>
              <a:cxnLst>
                <a:cxn ang="0">
                  <a:pos x="832" y="0"/>
                </a:cxn>
                <a:cxn ang="0">
                  <a:pos x="859" y="26"/>
                </a:cxn>
                <a:cxn ang="0">
                  <a:pos x="877" y="62"/>
                </a:cxn>
                <a:cxn ang="0">
                  <a:pos x="903" y="88"/>
                </a:cxn>
                <a:cxn ang="0">
                  <a:pos x="921" y="124"/>
                </a:cxn>
                <a:cxn ang="0">
                  <a:pos x="939" y="159"/>
                </a:cxn>
                <a:cxn ang="0">
                  <a:pos x="956" y="186"/>
                </a:cxn>
                <a:cxn ang="0">
                  <a:pos x="965" y="221"/>
                </a:cxn>
                <a:cxn ang="0">
                  <a:pos x="983" y="257"/>
                </a:cxn>
                <a:cxn ang="0">
                  <a:pos x="1001" y="292"/>
                </a:cxn>
                <a:cxn ang="0">
                  <a:pos x="1010" y="328"/>
                </a:cxn>
                <a:cxn ang="0">
                  <a:pos x="1018" y="363"/>
                </a:cxn>
                <a:cxn ang="0">
                  <a:pos x="1027" y="398"/>
                </a:cxn>
                <a:cxn ang="0">
                  <a:pos x="1036" y="434"/>
                </a:cxn>
                <a:cxn ang="0">
                  <a:pos x="1045" y="469"/>
                </a:cxn>
                <a:cxn ang="0">
                  <a:pos x="1054" y="505"/>
                </a:cxn>
                <a:cxn ang="0">
                  <a:pos x="1054" y="540"/>
                </a:cxn>
                <a:cxn ang="0">
                  <a:pos x="1063" y="585"/>
                </a:cxn>
                <a:cxn ang="0">
                  <a:pos x="1063" y="620"/>
                </a:cxn>
                <a:cxn ang="0">
                  <a:pos x="1063" y="656"/>
                </a:cxn>
                <a:cxn ang="0">
                  <a:pos x="1063" y="691"/>
                </a:cxn>
                <a:cxn ang="0">
                  <a:pos x="1063" y="727"/>
                </a:cxn>
                <a:cxn ang="0">
                  <a:pos x="1054" y="762"/>
                </a:cxn>
                <a:cxn ang="0">
                  <a:pos x="1054" y="806"/>
                </a:cxn>
                <a:cxn ang="0">
                  <a:pos x="1045" y="842"/>
                </a:cxn>
                <a:cxn ang="0">
                  <a:pos x="1036" y="877"/>
                </a:cxn>
                <a:cxn ang="0">
                  <a:pos x="1027" y="913"/>
                </a:cxn>
                <a:cxn ang="0">
                  <a:pos x="1018" y="948"/>
                </a:cxn>
                <a:cxn ang="0">
                  <a:pos x="1010" y="984"/>
                </a:cxn>
                <a:cxn ang="0">
                  <a:pos x="1001" y="1019"/>
                </a:cxn>
                <a:cxn ang="0">
                  <a:pos x="983" y="1055"/>
                </a:cxn>
                <a:cxn ang="0">
                  <a:pos x="965" y="1090"/>
                </a:cxn>
                <a:cxn ang="0">
                  <a:pos x="956" y="1125"/>
                </a:cxn>
                <a:cxn ang="0">
                  <a:pos x="939" y="1152"/>
                </a:cxn>
                <a:cxn ang="0">
                  <a:pos x="921" y="1188"/>
                </a:cxn>
                <a:cxn ang="0">
                  <a:pos x="903" y="1223"/>
                </a:cxn>
                <a:cxn ang="0">
                  <a:pos x="877" y="1250"/>
                </a:cxn>
                <a:cxn ang="0">
                  <a:pos x="859" y="1285"/>
                </a:cxn>
                <a:cxn ang="0">
                  <a:pos x="832" y="1312"/>
                </a:cxn>
                <a:cxn ang="0">
                  <a:pos x="815" y="1338"/>
                </a:cxn>
                <a:cxn ang="0">
                  <a:pos x="788" y="1365"/>
                </a:cxn>
                <a:cxn ang="0">
                  <a:pos x="762" y="1391"/>
                </a:cxn>
                <a:cxn ang="0">
                  <a:pos x="735" y="1418"/>
                </a:cxn>
                <a:cxn ang="0">
                  <a:pos x="708" y="1445"/>
                </a:cxn>
                <a:cxn ang="0">
                  <a:pos x="682" y="1471"/>
                </a:cxn>
                <a:cxn ang="0">
                  <a:pos x="655" y="1498"/>
                </a:cxn>
                <a:cxn ang="0">
                  <a:pos x="620" y="1516"/>
                </a:cxn>
                <a:cxn ang="0">
                  <a:pos x="593" y="1542"/>
                </a:cxn>
                <a:cxn ang="0">
                  <a:pos x="558" y="1560"/>
                </a:cxn>
              </a:cxnLst>
              <a:rect l="0" t="0" r="r" b="b"/>
              <a:pathLst>
                <a:path w="1063" h="1560">
                  <a:moveTo>
                    <a:pt x="0" y="656"/>
                  </a:moveTo>
                  <a:lnTo>
                    <a:pt x="832" y="0"/>
                  </a:lnTo>
                  <a:lnTo>
                    <a:pt x="850" y="17"/>
                  </a:lnTo>
                  <a:lnTo>
                    <a:pt x="859" y="26"/>
                  </a:lnTo>
                  <a:lnTo>
                    <a:pt x="868" y="44"/>
                  </a:lnTo>
                  <a:lnTo>
                    <a:pt x="877" y="62"/>
                  </a:lnTo>
                  <a:lnTo>
                    <a:pt x="886" y="70"/>
                  </a:lnTo>
                  <a:lnTo>
                    <a:pt x="903" y="88"/>
                  </a:lnTo>
                  <a:lnTo>
                    <a:pt x="912" y="106"/>
                  </a:lnTo>
                  <a:lnTo>
                    <a:pt x="921" y="124"/>
                  </a:lnTo>
                  <a:lnTo>
                    <a:pt x="930" y="141"/>
                  </a:lnTo>
                  <a:lnTo>
                    <a:pt x="939" y="159"/>
                  </a:lnTo>
                  <a:lnTo>
                    <a:pt x="948" y="168"/>
                  </a:lnTo>
                  <a:lnTo>
                    <a:pt x="956" y="186"/>
                  </a:lnTo>
                  <a:lnTo>
                    <a:pt x="965" y="203"/>
                  </a:lnTo>
                  <a:lnTo>
                    <a:pt x="965" y="221"/>
                  </a:lnTo>
                  <a:lnTo>
                    <a:pt x="974" y="239"/>
                  </a:lnTo>
                  <a:lnTo>
                    <a:pt x="983" y="257"/>
                  </a:lnTo>
                  <a:lnTo>
                    <a:pt x="992" y="274"/>
                  </a:lnTo>
                  <a:lnTo>
                    <a:pt x="1001" y="292"/>
                  </a:lnTo>
                  <a:lnTo>
                    <a:pt x="1001" y="310"/>
                  </a:lnTo>
                  <a:lnTo>
                    <a:pt x="1010" y="328"/>
                  </a:lnTo>
                  <a:lnTo>
                    <a:pt x="1018" y="345"/>
                  </a:lnTo>
                  <a:lnTo>
                    <a:pt x="1018" y="363"/>
                  </a:lnTo>
                  <a:lnTo>
                    <a:pt x="1027" y="381"/>
                  </a:lnTo>
                  <a:lnTo>
                    <a:pt x="1027" y="398"/>
                  </a:lnTo>
                  <a:lnTo>
                    <a:pt x="1036" y="416"/>
                  </a:lnTo>
                  <a:lnTo>
                    <a:pt x="1036" y="434"/>
                  </a:lnTo>
                  <a:lnTo>
                    <a:pt x="1045" y="452"/>
                  </a:lnTo>
                  <a:lnTo>
                    <a:pt x="1045" y="469"/>
                  </a:lnTo>
                  <a:lnTo>
                    <a:pt x="1045" y="487"/>
                  </a:lnTo>
                  <a:lnTo>
                    <a:pt x="1054" y="505"/>
                  </a:lnTo>
                  <a:lnTo>
                    <a:pt x="1054" y="523"/>
                  </a:lnTo>
                  <a:lnTo>
                    <a:pt x="1054" y="540"/>
                  </a:lnTo>
                  <a:lnTo>
                    <a:pt x="1054" y="558"/>
                  </a:lnTo>
                  <a:lnTo>
                    <a:pt x="1063" y="585"/>
                  </a:lnTo>
                  <a:lnTo>
                    <a:pt x="1063" y="602"/>
                  </a:lnTo>
                  <a:lnTo>
                    <a:pt x="1063" y="620"/>
                  </a:lnTo>
                  <a:lnTo>
                    <a:pt x="1063" y="638"/>
                  </a:lnTo>
                  <a:lnTo>
                    <a:pt x="1063" y="656"/>
                  </a:lnTo>
                  <a:lnTo>
                    <a:pt x="1063" y="673"/>
                  </a:lnTo>
                  <a:lnTo>
                    <a:pt x="1063" y="691"/>
                  </a:lnTo>
                  <a:lnTo>
                    <a:pt x="1063" y="709"/>
                  </a:lnTo>
                  <a:lnTo>
                    <a:pt x="1063" y="727"/>
                  </a:lnTo>
                  <a:lnTo>
                    <a:pt x="1054" y="744"/>
                  </a:lnTo>
                  <a:lnTo>
                    <a:pt x="1054" y="762"/>
                  </a:lnTo>
                  <a:lnTo>
                    <a:pt x="1054" y="789"/>
                  </a:lnTo>
                  <a:lnTo>
                    <a:pt x="1054" y="806"/>
                  </a:lnTo>
                  <a:lnTo>
                    <a:pt x="1045" y="824"/>
                  </a:lnTo>
                  <a:lnTo>
                    <a:pt x="1045" y="842"/>
                  </a:lnTo>
                  <a:lnTo>
                    <a:pt x="1045" y="859"/>
                  </a:lnTo>
                  <a:lnTo>
                    <a:pt x="1036" y="877"/>
                  </a:lnTo>
                  <a:lnTo>
                    <a:pt x="1036" y="895"/>
                  </a:lnTo>
                  <a:lnTo>
                    <a:pt x="1027" y="913"/>
                  </a:lnTo>
                  <a:lnTo>
                    <a:pt x="1027" y="930"/>
                  </a:lnTo>
                  <a:lnTo>
                    <a:pt x="1018" y="948"/>
                  </a:lnTo>
                  <a:lnTo>
                    <a:pt x="1018" y="966"/>
                  </a:lnTo>
                  <a:lnTo>
                    <a:pt x="1010" y="984"/>
                  </a:lnTo>
                  <a:lnTo>
                    <a:pt x="1001" y="1001"/>
                  </a:lnTo>
                  <a:lnTo>
                    <a:pt x="1001" y="1019"/>
                  </a:lnTo>
                  <a:lnTo>
                    <a:pt x="992" y="1037"/>
                  </a:lnTo>
                  <a:lnTo>
                    <a:pt x="983" y="1055"/>
                  </a:lnTo>
                  <a:lnTo>
                    <a:pt x="974" y="1072"/>
                  </a:lnTo>
                  <a:lnTo>
                    <a:pt x="965" y="1090"/>
                  </a:lnTo>
                  <a:lnTo>
                    <a:pt x="965" y="1108"/>
                  </a:lnTo>
                  <a:lnTo>
                    <a:pt x="956" y="1125"/>
                  </a:lnTo>
                  <a:lnTo>
                    <a:pt x="948" y="1134"/>
                  </a:lnTo>
                  <a:lnTo>
                    <a:pt x="939" y="1152"/>
                  </a:lnTo>
                  <a:lnTo>
                    <a:pt x="930" y="1170"/>
                  </a:lnTo>
                  <a:lnTo>
                    <a:pt x="921" y="1188"/>
                  </a:lnTo>
                  <a:lnTo>
                    <a:pt x="912" y="1205"/>
                  </a:lnTo>
                  <a:lnTo>
                    <a:pt x="903" y="1223"/>
                  </a:lnTo>
                  <a:lnTo>
                    <a:pt x="886" y="1232"/>
                  </a:lnTo>
                  <a:lnTo>
                    <a:pt x="877" y="1250"/>
                  </a:lnTo>
                  <a:lnTo>
                    <a:pt x="868" y="1267"/>
                  </a:lnTo>
                  <a:lnTo>
                    <a:pt x="859" y="1285"/>
                  </a:lnTo>
                  <a:lnTo>
                    <a:pt x="850" y="1294"/>
                  </a:lnTo>
                  <a:lnTo>
                    <a:pt x="832" y="1312"/>
                  </a:lnTo>
                  <a:lnTo>
                    <a:pt x="824" y="1329"/>
                  </a:lnTo>
                  <a:lnTo>
                    <a:pt x="815" y="1338"/>
                  </a:lnTo>
                  <a:lnTo>
                    <a:pt x="797" y="1356"/>
                  </a:lnTo>
                  <a:lnTo>
                    <a:pt x="788" y="1365"/>
                  </a:lnTo>
                  <a:lnTo>
                    <a:pt x="779" y="1383"/>
                  </a:lnTo>
                  <a:lnTo>
                    <a:pt x="762" y="1391"/>
                  </a:lnTo>
                  <a:lnTo>
                    <a:pt x="753" y="1409"/>
                  </a:lnTo>
                  <a:lnTo>
                    <a:pt x="735" y="1418"/>
                  </a:lnTo>
                  <a:lnTo>
                    <a:pt x="726" y="1436"/>
                  </a:lnTo>
                  <a:lnTo>
                    <a:pt x="708" y="1445"/>
                  </a:lnTo>
                  <a:lnTo>
                    <a:pt x="691" y="1462"/>
                  </a:lnTo>
                  <a:lnTo>
                    <a:pt x="682" y="1471"/>
                  </a:lnTo>
                  <a:lnTo>
                    <a:pt x="664" y="1480"/>
                  </a:lnTo>
                  <a:lnTo>
                    <a:pt x="655" y="1498"/>
                  </a:lnTo>
                  <a:lnTo>
                    <a:pt x="637" y="1507"/>
                  </a:lnTo>
                  <a:lnTo>
                    <a:pt x="620" y="1516"/>
                  </a:lnTo>
                  <a:lnTo>
                    <a:pt x="611" y="1524"/>
                  </a:lnTo>
                  <a:lnTo>
                    <a:pt x="593" y="1542"/>
                  </a:lnTo>
                  <a:lnTo>
                    <a:pt x="575" y="1551"/>
                  </a:lnTo>
                  <a:lnTo>
                    <a:pt x="558" y="1560"/>
                  </a:lnTo>
                  <a:lnTo>
                    <a:pt x="0" y="65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68" name="Freeform 48"/>
            <p:cNvSpPr>
              <a:spLocks/>
            </p:cNvSpPr>
            <p:nvPr/>
          </p:nvSpPr>
          <p:spPr bwMode="auto">
            <a:xfrm>
              <a:off x="2828" y="1548"/>
              <a:ext cx="832" cy="922"/>
            </a:xfrm>
            <a:custGeom>
              <a:avLst/>
              <a:gdLst/>
              <a:ahLst/>
              <a:cxnLst>
                <a:cxn ang="0">
                  <a:pos x="0" y="922"/>
                </a:cxn>
                <a:cxn ang="0">
                  <a:pos x="531" y="0"/>
                </a:cxn>
                <a:cxn ang="0">
                  <a:pos x="540" y="8"/>
                </a:cxn>
                <a:cxn ang="0">
                  <a:pos x="558" y="17"/>
                </a:cxn>
                <a:cxn ang="0">
                  <a:pos x="575" y="26"/>
                </a:cxn>
                <a:cxn ang="0">
                  <a:pos x="593" y="35"/>
                </a:cxn>
                <a:cxn ang="0">
                  <a:pos x="611" y="44"/>
                </a:cxn>
                <a:cxn ang="0">
                  <a:pos x="620" y="62"/>
                </a:cxn>
                <a:cxn ang="0">
                  <a:pos x="637" y="71"/>
                </a:cxn>
                <a:cxn ang="0">
                  <a:pos x="655" y="79"/>
                </a:cxn>
                <a:cxn ang="0">
                  <a:pos x="664" y="97"/>
                </a:cxn>
                <a:cxn ang="0">
                  <a:pos x="682" y="106"/>
                </a:cxn>
                <a:cxn ang="0">
                  <a:pos x="691" y="115"/>
                </a:cxn>
                <a:cxn ang="0">
                  <a:pos x="708" y="133"/>
                </a:cxn>
                <a:cxn ang="0">
                  <a:pos x="726" y="141"/>
                </a:cxn>
                <a:cxn ang="0">
                  <a:pos x="735" y="150"/>
                </a:cxn>
                <a:cxn ang="0">
                  <a:pos x="753" y="168"/>
                </a:cxn>
                <a:cxn ang="0">
                  <a:pos x="762" y="177"/>
                </a:cxn>
                <a:cxn ang="0">
                  <a:pos x="779" y="195"/>
                </a:cxn>
                <a:cxn ang="0">
                  <a:pos x="788" y="212"/>
                </a:cxn>
                <a:cxn ang="0">
                  <a:pos x="797" y="221"/>
                </a:cxn>
                <a:cxn ang="0">
                  <a:pos x="815" y="239"/>
                </a:cxn>
                <a:cxn ang="0">
                  <a:pos x="824" y="248"/>
                </a:cxn>
                <a:cxn ang="0">
                  <a:pos x="832" y="266"/>
                </a:cxn>
                <a:cxn ang="0">
                  <a:pos x="0" y="922"/>
                </a:cxn>
              </a:cxnLst>
              <a:rect l="0" t="0" r="r" b="b"/>
              <a:pathLst>
                <a:path w="832" h="922">
                  <a:moveTo>
                    <a:pt x="0" y="922"/>
                  </a:moveTo>
                  <a:lnTo>
                    <a:pt x="531" y="0"/>
                  </a:lnTo>
                  <a:lnTo>
                    <a:pt x="540" y="8"/>
                  </a:lnTo>
                  <a:lnTo>
                    <a:pt x="558" y="17"/>
                  </a:lnTo>
                  <a:lnTo>
                    <a:pt x="575" y="26"/>
                  </a:lnTo>
                  <a:lnTo>
                    <a:pt x="593" y="35"/>
                  </a:lnTo>
                  <a:lnTo>
                    <a:pt x="611" y="44"/>
                  </a:lnTo>
                  <a:lnTo>
                    <a:pt x="620" y="62"/>
                  </a:lnTo>
                  <a:lnTo>
                    <a:pt x="637" y="71"/>
                  </a:lnTo>
                  <a:lnTo>
                    <a:pt x="655" y="79"/>
                  </a:lnTo>
                  <a:lnTo>
                    <a:pt x="664" y="97"/>
                  </a:lnTo>
                  <a:lnTo>
                    <a:pt x="682" y="106"/>
                  </a:lnTo>
                  <a:lnTo>
                    <a:pt x="691" y="115"/>
                  </a:lnTo>
                  <a:lnTo>
                    <a:pt x="708" y="133"/>
                  </a:lnTo>
                  <a:lnTo>
                    <a:pt x="726" y="141"/>
                  </a:lnTo>
                  <a:lnTo>
                    <a:pt x="735" y="150"/>
                  </a:lnTo>
                  <a:lnTo>
                    <a:pt x="753" y="168"/>
                  </a:lnTo>
                  <a:lnTo>
                    <a:pt x="762" y="177"/>
                  </a:lnTo>
                  <a:lnTo>
                    <a:pt x="779" y="195"/>
                  </a:lnTo>
                  <a:lnTo>
                    <a:pt x="788" y="212"/>
                  </a:lnTo>
                  <a:lnTo>
                    <a:pt x="797" y="221"/>
                  </a:lnTo>
                  <a:lnTo>
                    <a:pt x="815" y="239"/>
                  </a:lnTo>
                  <a:lnTo>
                    <a:pt x="824" y="248"/>
                  </a:lnTo>
                  <a:lnTo>
                    <a:pt x="832" y="266"/>
                  </a:lnTo>
                  <a:lnTo>
                    <a:pt x="0" y="922"/>
                  </a:lnTo>
                  <a:close/>
                </a:path>
              </a:pathLst>
            </a:custGeom>
            <a:pattFill prst="pct50">
              <a:fgClr>
                <a:schemeClr val="bg1"/>
              </a:fgClr>
              <a:bgClr>
                <a:schemeClr val="tx2"/>
              </a:bgClr>
            </a:pattFill>
            <a:ln w="143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69" name="Freeform 49"/>
            <p:cNvSpPr>
              <a:spLocks/>
            </p:cNvSpPr>
            <p:nvPr/>
          </p:nvSpPr>
          <p:spPr bwMode="auto">
            <a:xfrm>
              <a:off x="2828" y="1406"/>
              <a:ext cx="531" cy="1064"/>
            </a:xfrm>
            <a:custGeom>
              <a:avLst/>
              <a:gdLst/>
              <a:ahLst/>
              <a:cxnLst>
                <a:cxn ang="0">
                  <a:pos x="531" y="142"/>
                </a:cxn>
                <a:cxn ang="0">
                  <a:pos x="513" y="133"/>
                </a:cxn>
                <a:cxn ang="0">
                  <a:pos x="496" y="124"/>
                </a:cxn>
                <a:cxn ang="0">
                  <a:pos x="478" y="115"/>
                </a:cxn>
                <a:cxn ang="0">
                  <a:pos x="460" y="106"/>
                </a:cxn>
                <a:cxn ang="0">
                  <a:pos x="443" y="97"/>
                </a:cxn>
                <a:cxn ang="0">
                  <a:pos x="425" y="88"/>
                </a:cxn>
                <a:cxn ang="0">
                  <a:pos x="416" y="80"/>
                </a:cxn>
                <a:cxn ang="0">
                  <a:pos x="398" y="80"/>
                </a:cxn>
                <a:cxn ang="0">
                  <a:pos x="381" y="71"/>
                </a:cxn>
                <a:cxn ang="0">
                  <a:pos x="363" y="62"/>
                </a:cxn>
                <a:cxn ang="0">
                  <a:pos x="345" y="53"/>
                </a:cxn>
                <a:cxn ang="0">
                  <a:pos x="327" y="53"/>
                </a:cxn>
                <a:cxn ang="0">
                  <a:pos x="310" y="44"/>
                </a:cxn>
                <a:cxn ang="0">
                  <a:pos x="292" y="35"/>
                </a:cxn>
                <a:cxn ang="0">
                  <a:pos x="274" y="35"/>
                </a:cxn>
                <a:cxn ang="0">
                  <a:pos x="256" y="26"/>
                </a:cxn>
                <a:cxn ang="0">
                  <a:pos x="239" y="26"/>
                </a:cxn>
                <a:cxn ang="0">
                  <a:pos x="221" y="17"/>
                </a:cxn>
                <a:cxn ang="0">
                  <a:pos x="194" y="17"/>
                </a:cxn>
                <a:cxn ang="0">
                  <a:pos x="177" y="17"/>
                </a:cxn>
                <a:cxn ang="0">
                  <a:pos x="159" y="9"/>
                </a:cxn>
                <a:cxn ang="0">
                  <a:pos x="141" y="9"/>
                </a:cxn>
                <a:cxn ang="0">
                  <a:pos x="124" y="9"/>
                </a:cxn>
                <a:cxn ang="0">
                  <a:pos x="106" y="0"/>
                </a:cxn>
                <a:cxn ang="0">
                  <a:pos x="88" y="0"/>
                </a:cxn>
                <a:cxn ang="0">
                  <a:pos x="70" y="0"/>
                </a:cxn>
                <a:cxn ang="0">
                  <a:pos x="53" y="0"/>
                </a:cxn>
                <a:cxn ang="0">
                  <a:pos x="35" y="0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0" y="1064"/>
                </a:cxn>
                <a:cxn ang="0">
                  <a:pos x="531" y="142"/>
                </a:cxn>
              </a:cxnLst>
              <a:rect l="0" t="0" r="r" b="b"/>
              <a:pathLst>
                <a:path w="531" h="1064">
                  <a:moveTo>
                    <a:pt x="531" y="142"/>
                  </a:moveTo>
                  <a:lnTo>
                    <a:pt x="513" y="133"/>
                  </a:lnTo>
                  <a:lnTo>
                    <a:pt x="496" y="124"/>
                  </a:lnTo>
                  <a:lnTo>
                    <a:pt x="478" y="115"/>
                  </a:lnTo>
                  <a:lnTo>
                    <a:pt x="460" y="106"/>
                  </a:lnTo>
                  <a:lnTo>
                    <a:pt x="443" y="97"/>
                  </a:lnTo>
                  <a:lnTo>
                    <a:pt x="425" y="88"/>
                  </a:lnTo>
                  <a:lnTo>
                    <a:pt x="416" y="80"/>
                  </a:lnTo>
                  <a:lnTo>
                    <a:pt x="398" y="80"/>
                  </a:lnTo>
                  <a:lnTo>
                    <a:pt x="381" y="71"/>
                  </a:lnTo>
                  <a:lnTo>
                    <a:pt x="363" y="62"/>
                  </a:lnTo>
                  <a:lnTo>
                    <a:pt x="345" y="53"/>
                  </a:lnTo>
                  <a:lnTo>
                    <a:pt x="327" y="53"/>
                  </a:lnTo>
                  <a:lnTo>
                    <a:pt x="310" y="44"/>
                  </a:lnTo>
                  <a:lnTo>
                    <a:pt x="292" y="35"/>
                  </a:lnTo>
                  <a:lnTo>
                    <a:pt x="274" y="35"/>
                  </a:lnTo>
                  <a:lnTo>
                    <a:pt x="256" y="26"/>
                  </a:lnTo>
                  <a:lnTo>
                    <a:pt x="239" y="26"/>
                  </a:lnTo>
                  <a:lnTo>
                    <a:pt x="221" y="17"/>
                  </a:lnTo>
                  <a:lnTo>
                    <a:pt x="194" y="17"/>
                  </a:lnTo>
                  <a:lnTo>
                    <a:pt x="177" y="17"/>
                  </a:lnTo>
                  <a:lnTo>
                    <a:pt x="159" y="9"/>
                  </a:lnTo>
                  <a:lnTo>
                    <a:pt x="141" y="9"/>
                  </a:lnTo>
                  <a:lnTo>
                    <a:pt x="124" y="9"/>
                  </a:lnTo>
                  <a:lnTo>
                    <a:pt x="106" y="0"/>
                  </a:lnTo>
                  <a:lnTo>
                    <a:pt x="88" y="0"/>
                  </a:lnTo>
                  <a:lnTo>
                    <a:pt x="70" y="0"/>
                  </a:lnTo>
                  <a:lnTo>
                    <a:pt x="53" y="0"/>
                  </a:lnTo>
                  <a:lnTo>
                    <a:pt x="35" y="0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1064"/>
                  </a:lnTo>
                  <a:lnTo>
                    <a:pt x="531" y="142"/>
                  </a:lnTo>
                  <a:close/>
                </a:path>
              </a:pathLst>
            </a:custGeom>
            <a:gradFill rotWithShape="1">
              <a:gsLst>
                <a:gs pos="0">
                  <a:srgbClr val="006699"/>
                </a:gs>
                <a:gs pos="50000">
                  <a:srgbClr val="006699">
                    <a:gamma/>
                    <a:tint val="76078"/>
                    <a:invGamma/>
                  </a:srgbClr>
                </a:gs>
                <a:gs pos="100000">
                  <a:srgbClr val="006699"/>
                </a:gs>
              </a:gsLst>
              <a:lin ang="5400000" scaled="1"/>
            </a:gradFill>
            <a:ln w="14351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70" name="Freeform 50"/>
            <p:cNvSpPr>
              <a:spLocks/>
            </p:cNvSpPr>
            <p:nvPr/>
          </p:nvSpPr>
          <p:spPr bwMode="auto">
            <a:xfrm>
              <a:off x="2828" y="1406"/>
              <a:ext cx="531" cy="1064"/>
            </a:xfrm>
            <a:custGeom>
              <a:avLst/>
              <a:gdLst/>
              <a:ahLst/>
              <a:cxnLst>
                <a:cxn ang="0">
                  <a:pos x="0" y="1064"/>
                </a:cxn>
                <a:cxn ang="0">
                  <a:pos x="0" y="0"/>
                </a:cxn>
                <a:cxn ang="0">
                  <a:pos x="17" y="0"/>
                </a:cxn>
                <a:cxn ang="0">
                  <a:pos x="35" y="0"/>
                </a:cxn>
                <a:cxn ang="0">
                  <a:pos x="53" y="0"/>
                </a:cxn>
                <a:cxn ang="0">
                  <a:pos x="70" y="0"/>
                </a:cxn>
                <a:cxn ang="0">
                  <a:pos x="88" y="0"/>
                </a:cxn>
                <a:cxn ang="0">
                  <a:pos x="106" y="0"/>
                </a:cxn>
                <a:cxn ang="0">
                  <a:pos x="124" y="9"/>
                </a:cxn>
                <a:cxn ang="0">
                  <a:pos x="141" y="9"/>
                </a:cxn>
                <a:cxn ang="0">
                  <a:pos x="159" y="9"/>
                </a:cxn>
                <a:cxn ang="0">
                  <a:pos x="177" y="17"/>
                </a:cxn>
                <a:cxn ang="0">
                  <a:pos x="194" y="17"/>
                </a:cxn>
                <a:cxn ang="0">
                  <a:pos x="221" y="17"/>
                </a:cxn>
                <a:cxn ang="0">
                  <a:pos x="239" y="26"/>
                </a:cxn>
                <a:cxn ang="0">
                  <a:pos x="256" y="26"/>
                </a:cxn>
                <a:cxn ang="0">
                  <a:pos x="274" y="35"/>
                </a:cxn>
                <a:cxn ang="0">
                  <a:pos x="292" y="35"/>
                </a:cxn>
                <a:cxn ang="0">
                  <a:pos x="310" y="44"/>
                </a:cxn>
                <a:cxn ang="0">
                  <a:pos x="327" y="53"/>
                </a:cxn>
                <a:cxn ang="0">
                  <a:pos x="345" y="53"/>
                </a:cxn>
                <a:cxn ang="0">
                  <a:pos x="363" y="62"/>
                </a:cxn>
                <a:cxn ang="0">
                  <a:pos x="381" y="71"/>
                </a:cxn>
                <a:cxn ang="0">
                  <a:pos x="398" y="80"/>
                </a:cxn>
                <a:cxn ang="0">
                  <a:pos x="416" y="80"/>
                </a:cxn>
                <a:cxn ang="0">
                  <a:pos x="425" y="88"/>
                </a:cxn>
                <a:cxn ang="0">
                  <a:pos x="443" y="97"/>
                </a:cxn>
                <a:cxn ang="0">
                  <a:pos x="460" y="106"/>
                </a:cxn>
                <a:cxn ang="0">
                  <a:pos x="478" y="115"/>
                </a:cxn>
                <a:cxn ang="0">
                  <a:pos x="496" y="124"/>
                </a:cxn>
                <a:cxn ang="0">
                  <a:pos x="513" y="133"/>
                </a:cxn>
                <a:cxn ang="0">
                  <a:pos x="531" y="142"/>
                </a:cxn>
                <a:cxn ang="0">
                  <a:pos x="0" y="1064"/>
                </a:cxn>
              </a:cxnLst>
              <a:rect l="0" t="0" r="r" b="b"/>
              <a:pathLst>
                <a:path w="531" h="1064">
                  <a:moveTo>
                    <a:pt x="0" y="1064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35" y="0"/>
                  </a:lnTo>
                  <a:lnTo>
                    <a:pt x="53" y="0"/>
                  </a:lnTo>
                  <a:lnTo>
                    <a:pt x="70" y="0"/>
                  </a:lnTo>
                  <a:lnTo>
                    <a:pt x="88" y="0"/>
                  </a:lnTo>
                  <a:lnTo>
                    <a:pt x="106" y="0"/>
                  </a:lnTo>
                  <a:lnTo>
                    <a:pt x="124" y="9"/>
                  </a:lnTo>
                  <a:lnTo>
                    <a:pt x="141" y="9"/>
                  </a:lnTo>
                  <a:lnTo>
                    <a:pt x="159" y="9"/>
                  </a:lnTo>
                  <a:lnTo>
                    <a:pt x="177" y="17"/>
                  </a:lnTo>
                  <a:lnTo>
                    <a:pt x="194" y="17"/>
                  </a:lnTo>
                  <a:lnTo>
                    <a:pt x="221" y="17"/>
                  </a:lnTo>
                  <a:lnTo>
                    <a:pt x="239" y="26"/>
                  </a:lnTo>
                  <a:lnTo>
                    <a:pt x="256" y="26"/>
                  </a:lnTo>
                  <a:lnTo>
                    <a:pt x="274" y="35"/>
                  </a:lnTo>
                  <a:lnTo>
                    <a:pt x="292" y="35"/>
                  </a:lnTo>
                  <a:lnTo>
                    <a:pt x="310" y="44"/>
                  </a:lnTo>
                  <a:lnTo>
                    <a:pt x="327" y="53"/>
                  </a:lnTo>
                  <a:lnTo>
                    <a:pt x="345" y="53"/>
                  </a:lnTo>
                  <a:lnTo>
                    <a:pt x="363" y="62"/>
                  </a:lnTo>
                  <a:lnTo>
                    <a:pt x="381" y="71"/>
                  </a:lnTo>
                  <a:lnTo>
                    <a:pt x="398" y="80"/>
                  </a:lnTo>
                  <a:lnTo>
                    <a:pt x="416" y="80"/>
                  </a:lnTo>
                  <a:lnTo>
                    <a:pt x="425" y="88"/>
                  </a:lnTo>
                  <a:lnTo>
                    <a:pt x="443" y="97"/>
                  </a:lnTo>
                  <a:lnTo>
                    <a:pt x="460" y="106"/>
                  </a:lnTo>
                  <a:lnTo>
                    <a:pt x="478" y="115"/>
                  </a:lnTo>
                  <a:lnTo>
                    <a:pt x="496" y="124"/>
                  </a:lnTo>
                  <a:lnTo>
                    <a:pt x="513" y="133"/>
                  </a:lnTo>
                  <a:lnTo>
                    <a:pt x="531" y="142"/>
                  </a:lnTo>
                  <a:lnTo>
                    <a:pt x="0" y="1064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71" name="Freeform 51"/>
            <p:cNvSpPr>
              <a:spLocks noEditPoints="1"/>
            </p:cNvSpPr>
            <p:nvPr/>
          </p:nvSpPr>
          <p:spPr bwMode="auto">
            <a:xfrm>
              <a:off x="958" y="1273"/>
              <a:ext cx="3730" cy="2154"/>
            </a:xfrm>
            <a:custGeom>
              <a:avLst/>
              <a:gdLst/>
              <a:ahLst/>
              <a:cxnLst>
                <a:cxn ang="0">
                  <a:pos x="1480" y="204"/>
                </a:cxn>
                <a:cxn ang="0">
                  <a:pos x="1480" y="26"/>
                </a:cxn>
                <a:cxn ang="0">
                  <a:pos x="0" y="26"/>
                </a:cxn>
                <a:cxn ang="0">
                  <a:pos x="1125" y="425"/>
                </a:cxn>
                <a:cxn ang="0">
                  <a:pos x="1125" y="416"/>
                </a:cxn>
                <a:cxn ang="0">
                  <a:pos x="0" y="416"/>
                </a:cxn>
                <a:cxn ang="0">
                  <a:pos x="868" y="815"/>
                </a:cxn>
                <a:cxn ang="0">
                  <a:pos x="868" y="815"/>
                </a:cxn>
                <a:cxn ang="0">
                  <a:pos x="0" y="815"/>
                </a:cxn>
                <a:cxn ang="0">
                  <a:pos x="1285" y="2092"/>
                </a:cxn>
                <a:cxn ang="0">
                  <a:pos x="1285" y="2092"/>
                </a:cxn>
                <a:cxn ang="0">
                  <a:pos x="0" y="2092"/>
                </a:cxn>
                <a:cxn ang="0">
                  <a:pos x="2330" y="2154"/>
                </a:cxn>
                <a:cxn ang="0">
                  <a:pos x="2330" y="2154"/>
                </a:cxn>
                <a:cxn ang="0">
                  <a:pos x="3730" y="2154"/>
                </a:cxn>
                <a:cxn ang="0">
                  <a:pos x="2915" y="1383"/>
                </a:cxn>
                <a:cxn ang="0">
                  <a:pos x="3730" y="1383"/>
                </a:cxn>
                <a:cxn ang="0">
                  <a:pos x="2561" y="390"/>
                </a:cxn>
                <a:cxn ang="0">
                  <a:pos x="3730" y="390"/>
                </a:cxn>
                <a:cxn ang="0">
                  <a:pos x="2144" y="168"/>
                </a:cxn>
                <a:cxn ang="0">
                  <a:pos x="2144" y="0"/>
                </a:cxn>
                <a:cxn ang="0">
                  <a:pos x="3730" y="0"/>
                </a:cxn>
              </a:cxnLst>
              <a:rect l="0" t="0" r="r" b="b"/>
              <a:pathLst>
                <a:path w="3730" h="2154">
                  <a:moveTo>
                    <a:pt x="1480" y="204"/>
                  </a:moveTo>
                  <a:lnTo>
                    <a:pt x="1480" y="26"/>
                  </a:lnTo>
                  <a:lnTo>
                    <a:pt x="0" y="26"/>
                  </a:lnTo>
                  <a:moveTo>
                    <a:pt x="1125" y="425"/>
                  </a:moveTo>
                  <a:lnTo>
                    <a:pt x="1125" y="416"/>
                  </a:lnTo>
                  <a:lnTo>
                    <a:pt x="0" y="416"/>
                  </a:lnTo>
                  <a:moveTo>
                    <a:pt x="868" y="815"/>
                  </a:moveTo>
                  <a:lnTo>
                    <a:pt x="868" y="815"/>
                  </a:lnTo>
                  <a:lnTo>
                    <a:pt x="0" y="815"/>
                  </a:lnTo>
                  <a:moveTo>
                    <a:pt x="1285" y="2092"/>
                  </a:moveTo>
                  <a:lnTo>
                    <a:pt x="1285" y="2092"/>
                  </a:lnTo>
                  <a:lnTo>
                    <a:pt x="0" y="2092"/>
                  </a:lnTo>
                  <a:moveTo>
                    <a:pt x="2330" y="2154"/>
                  </a:moveTo>
                  <a:lnTo>
                    <a:pt x="2330" y="2154"/>
                  </a:lnTo>
                  <a:lnTo>
                    <a:pt x="3730" y="2154"/>
                  </a:lnTo>
                  <a:moveTo>
                    <a:pt x="2915" y="1383"/>
                  </a:moveTo>
                  <a:lnTo>
                    <a:pt x="3730" y="1383"/>
                  </a:lnTo>
                  <a:moveTo>
                    <a:pt x="2561" y="390"/>
                  </a:moveTo>
                  <a:lnTo>
                    <a:pt x="3730" y="390"/>
                  </a:lnTo>
                  <a:moveTo>
                    <a:pt x="2144" y="168"/>
                  </a:moveTo>
                  <a:lnTo>
                    <a:pt x="2144" y="0"/>
                  </a:lnTo>
                  <a:lnTo>
                    <a:pt x="3730" y="0"/>
                  </a:lnTo>
                </a:path>
              </a:pathLst>
            </a:custGeom>
            <a:noFill/>
            <a:ln w="1428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0372" name="Rectangle 52"/>
            <p:cNvSpPr>
              <a:spLocks noChangeArrowheads="1"/>
            </p:cNvSpPr>
            <p:nvPr/>
          </p:nvSpPr>
          <p:spPr bwMode="auto">
            <a:xfrm>
              <a:off x="898" y="1165"/>
              <a:ext cx="376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12%</a:t>
              </a:r>
            </a:p>
          </p:txBody>
        </p:sp>
        <p:sp>
          <p:nvSpPr>
            <p:cNvPr id="440373" name="Rectangle 53"/>
            <p:cNvSpPr>
              <a:spLocks noChangeArrowheads="1"/>
            </p:cNvSpPr>
            <p:nvPr/>
          </p:nvSpPr>
          <p:spPr bwMode="auto">
            <a:xfrm>
              <a:off x="929" y="1557"/>
              <a:ext cx="253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1%</a:t>
              </a:r>
            </a:p>
          </p:txBody>
        </p:sp>
        <p:sp>
          <p:nvSpPr>
            <p:cNvPr id="440374" name="Rectangle 54"/>
            <p:cNvSpPr>
              <a:spLocks noChangeArrowheads="1"/>
            </p:cNvSpPr>
            <p:nvPr/>
          </p:nvSpPr>
          <p:spPr bwMode="auto">
            <a:xfrm>
              <a:off x="898" y="1956"/>
              <a:ext cx="376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13%</a:t>
              </a:r>
            </a:p>
          </p:txBody>
        </p:sp>
        <p:sp>
          <p:nvSpPr>
            <p:cNvPr id="440375" name="Rectangle 55"/>
            <p:cNvSpPr>
              <a:spLocks noChangeArrowheads="1"/>
            </p:cNvSpPr>
            <p:nvPr/>
          </p:nvSpPr>
          <p:spPr bwMode="auto">
            <a:xfrm>
              <a:off x="898" y="3223"/>
              <a:ext cx="376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30%</a:t>
              </a:r>
            </a:p>
          </p:txBody>
        </p:sp>
        <p:sp>
          <p:nvSpPr>
            <p:cNvPr id="440376" name="Rectangle 56"/>
            <p:cNvSpPr>
              <a:spLocks noChangeArrowheads="1"/>
            </p:cNvSpPr>
            <p:nvPr/>
          </p:nvSpPr>
          <p:spPr bwMode="auto">
            <a:xfrm>
              <a:off x="4508" y="3294"/>
              <a:ext cx="253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3%</a:t>
              </a:r>
            </a:p>
          </p:txBody>
        </p:sp>
        <p:sp>
          <p:nvSpPr>
            <p:cNvPr id="440377" name="Rectangle 57"/>
            <p:cNvSpPr>
              <a:spLocks noChangeArrowheads="1"/>
            </p:cNvSpPr>
            <p:nvPr/>
          </p:nvSpPr>
          <p:spPr bwMode="auto">
            <a:xfrm>
              <a:off x="4425" y="2523"/>
              <a:ext cx="376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27%</a:t>
              </a:r>
            </a:p>
          </p:txBody>
        </p:sp>
        <p:sp>
          <p:nvSpPr>
            <p:cNvPr id="440378" name="Rectangle 58"/>
            <p:cNvSpPr>
              <a:spLocks noChangeArrowheads="1"/>
            </p:cNvSpPr>
            <p:nvPr/>
          </p:nvSpPr>
          <p:spPr bwMode="auto">
            <a:xfrm>
              <a:off x="4508" y="1529"/>
              <a:ext cx="253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6%</a:t>
              </a:r>
            </a:p>
          </p:txBody>
        </p:sp>
        <p:sp>
          <p:nvSpPr>
            <p:cNvPr id="440379" name="Rectangle 59"/>
            <p:cNvSpPr>
              <a:spLocks noChangeArrowheads="1"/>
            </p:cNvSpPr>
            <p:nvPr/>
          </p:nvSpPr>
          <p:spPr bwMode="auto">
            <a:xfrm>
              <a:off x="4508" y="1139"/>
              <a:ext cx="253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8%</a:t>
              </a:r>
            </a:p>
          </p:txBody>
        </p:sp>
        <p:sp>
          <p:nvSpPr>
            <p:cNvPr id="440380" name="Rectangle 60"/>
            <p:cNvSpPr>
              <a:spLocks noChangeArrowheads="1"/>
            </p:cNvSpPr>
            <p:nvPr/>
          </p:nvSpPr>
          <p:spPr bwMode="auto">
            <a:xfrm>
              <a:off x="633" y="971"/>
              <a:ext cx="1064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No lectores</a:t>
              </a:r>
            </a:p>
          </p:txBody>
        </p:sp>
        <p:sp>
          <p:nvSpPr>
            <p:cNvPr id="440381" name="Rectangle 61"/>
            <p:cNvSpPr>
              <a:spLocks noChangeArrowheads="1"/>
            </p:cNvSpPr>
            <p:nvPr/>
          </p:nvSpPr>
          <p:spPr bwMode="auto">
            <a:xfrm>
              <a:off x="849" y="1361"/>
              <a:ext cx="522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Otros</a:t>
              </a:r>
            </a:p>
          </p:txBody>
        </p:sp>
        <p:sp>
          <p:nvSpPr>
            <p:cNvPr id="440382" name="Rectangle 62"/>
            <p:cNvSpPr>
              <a:spLocks noChangeArrowheads="1"/>
            </p:cNvSpPr>
            <p:nvPr/>
          </p:nvSpPr>
          <p:spPr bwMode="auto">
            <a:xfrm>
              <a:off x="789" y="1752"/>
              <a:ext cx="738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Internet</a:t>
              </a:r>
            </a:p>
          </p:txBody>
        </p:sp>
        <p:sp>
          <p:nvSpPr>
            <p:cNvPr id="440383" name="Rectangle 63"/>
            <p:cNvSpPr>
              <a:spLocks noChangeArrowheads="1"/>
            </p:cNvSpPr>
            <p:nvPr/>
          </p:nvSpPr>
          <p:spPr bwMode="auto">
            <a:xfrm>
              <a:off x="745" y="3027"/>
              <a:ext cx="945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Televisión</a:t>
              </a:r>
            </a:p>
          </p:txBody>
        </p:sp>
        <p:sp>
          <p:nvSpPr>
            <p:cNvPr id="440384" name="Rectangle 64"/>
            <p:cNvSpPr>
              <a:spLocks noChangeArrowheads="1"/>
            </p:cNvSpPr>
            <p:nvPr/>
          </p:nvSpPr>
          <p:spPr bwMode="auto">
            <a:xfrm>
              <a:off x="4416" y="3099"/>
              <a:ext cx="418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Cine</a:t>
              </a:r>
            </a:p>
          </p:txBody>
        </p:sp>
        <p:sp>
          <p:nvSpPr>
            <p:cNvPr id="440385" name="Rectangle 65"/>
            <p:cNvSpPr>
              <a:spLocks noChangeArrowheads="1"/>
            </p:cNvSpPr>
            <p:nvPr/>
          </p:nvSpPr>
          <p:spPr bwMode="auto">
            <a:xfrm>
              <a:off x="4094" y="2318"/>
              <a:ext cx="867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Celulares</a:t>
              </a:r>
            </a:p>
          </p:txBody>
        </p:sp>
        <p:sp>
          <p:nvSpPr>
            <p:cNvPr id="440386" name="Rectangle 66"/>
            <p:cNvSpPr>
              <a:spLocks noChangeArrowheads="1"/>
            </p:cNvSpPr>
            <p:nvPr/>
          </p:nvSpPr>
          <p:spPr bwMode="auto">
            <a:xfrm>
              <a:off x="4335" y="1334"/>
              <a:ext cx="527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Radio</a:t>
              </a:r>
            </a:p>
          </p:txBody>
        </p:sp>
        <p:sp>
          <p:nvSpPr>
            <p:cNvPr id="440387" name="Rectangle 67"/>
            <p:cNvSpPr>
              <a:spLocks noChangeArrowheads="1"/>
            </p:cNvSpPr>
            <p:nvPr/>
          </p:nvSpPr>
          <p:spPr bwMode="auto">
            <a:xfrm>
              <a:off x="4025" y="935"/>
              <a:ext cx="963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Periódicos</a:t>
              </a:r>
            </a:p>
          </p:txBody>
        </p:sp>
      </p:grpSp>
      <p:sp>
        <p:nvSpPr>
          <p:cNvPr id="440389" name="Rectangle 69"/>
          <p:cNvSpPr>
            <a:spLocks noChangeArrowheads="1"/>
          </p:cNvSpPr>
          <p:nvPr/>
        </p:nvSpPr>
        <p:spPr bwMode="auto">
          <a:xfrm>
            <a:off x="4932363" y="4076700"/>
            <a:ext cx="400208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s-E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Medios de Comunicación</a:t>
            </a:r>
          </a:p>
        </p:txBody>
      </p:sp>
      <p:pic>
        <p:nvPicPr>
          <p:cNvPr id="440390" name="Picture 7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96AC2-F518-4C3B-91AF-8AAC184453D2}" type="slidenum">
              <a:rPr lang="en-US"/>
              <a:pPr/>
              <a:t>33</a:t>
            </a:fld>
            <a:endParaRPr lang="en-US"/>
          </a:p>
        </p:txBody>
      </p:sp>
      <p:sp>
        <p:nvSpPr>
          <p:cNvPr id="445442" name="Rectangle 2"/>
          <p:cNvSpPr>
            <a:spLocks noChangeArrowheads="1"/>
          </p:cNvSpPr>
          <p:nvPr/>
        </p:nvSpPr>
        <p:spPr bwMode="auto">
          <a:xfrm>
            <a:off x="900113" y="1700213"/>
            <a:ext cx="314166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Percepción del Precio</a:t>
            </a:r>
          </a:p>
        </p:txBody>
      </p:sp>
      <p:grpSp>
        <p:nvGrpSpPr>
          <p:cNvPr id="445443" name="Group 3"/>
          <p:cNvGrpSpPr>
            <a:grpSpLocks/>
          </p:cNvGrpSpPr>
          <p:nvPr/>
        </p:nvGrpSpPr>
        <p:grpSpPr bwMode="auto">
          <a:xfrm>
            <a:off x="611188" y="2420938"/>
            <a:ext cx="3803650" cy="2663825"/>
            <a:chOff x="427" y="1007"/>
            <a:chExt cx="4604" cy="2729"/>
          </a:xfrm>
        </p:grpSpPr>
        <p:grpSp>
          <p:nvGrpSpPr>
            <p:cNvPr id="445444" name="Group 4"/>
            <p:cNvGrpSpPr>
              <a:grpSpLocks/>
            </p:cNvGrpSpPr>
            <p:nvPr/>
          </p:nvGrpSpPr>
          <p:grpSpPr bwMode="auto">
            <a:xfrm>
              <a:off x="1429" y="1071"/>
              <a:ext cx="2885" cy="2665"/>
              <a:chOff x="1673" y="1400"/>
              <a:chExt cx="2306" cy="2317"/>
            </a:xfrm>
          </p:grpSpPr>
          <p:sp>
            <p:nvSpPr>
              <p:cNvPr id="445445" name="Freeform 5"/>
              <p:cNvSpPr>
                <a:spLocks/>
              </p:cNvSpPr>
              <p:nvPr/>
            </p:nvSpPr>
            <p:spPr bwMode="auto">
              <a:xfrm>
                <a:off x="2056" y="1400"/>
                <a:ext cx="775" cy="1158"/>
              </a:xfrm>
              <a:custGeom>
                <a:avLst/>
                <a:gdLst/>
                <a:ahLst/>
                <a:cxnLst>
                  <a:cxn ang="0">
                    <a:pos x="775" y="1158"/>
                  </a:cxn>
                  <a:cxn ang="0">
                    <a:pos x="0" y="294"/>
                  </a:cxn>
                  <a:cxn ang="0">
                    <a:pos x="10" y="284"/>
                  </a:cxn>
                  <a:cxn ang="0">
                    <a:pos x="29" y="265"/>
                  </a:cxn>
                  <a:cxn ang="0">
                    <a:pos x="39" y="255"/>
                  </a:cxn>
                  <a:cxn ang="0">
                    <a:pos x="59" y="245"/>
                  </a:cxn>
                  <a:cxn ang="0">
                    <a:pos x="78" y="235"/>
                  </a:cxn>
                  <a:cxn ang="0">
                    <a:pos x="88" y="216"/>
                  </a:cxn>
                  <a:cxn ang="0">
                    <a:pos x="108" y="206"/>
                  </a:cxn>
                  <a:cxn ang="0">
                    <a:pos x="127" y="196"/>
                  </a:cxn>
                  <a:cxn ang="0">
                    <a:pos x="137" y="186"/>
                  </a:cxn>
                  <a:cxn ang="0">
                    <a:pos x="157" y="176"/>
                  </a:cxn>
                  <a:cxn ang="0">
                    <a:pos x="176" y="167"/>
                  </a:cxn>
                  <a:cxn ang="0">
                    <a:pos x="196" y="157"/>
                  </a:cxn>
                  <a:cxn ang="0">
                    <a:pos x="206" y="147"/>
                  </a:cxn>
                  <a:cxn ang="0">
                    <a:pos x="225" y="137"/>
                  </a:cxn>
                  <a:cxn ang="0">
                    <a:pos x="245" y="127"/>
                  </a:cxn>
                  <a:cxn ang="0">
                    <a:pos x="265" y="117"/>
                  </a:cxn>
                  <a:cxn ang="0">
                    <a:pos x="284" y="108"/>
                  </a:cxn>
                  <a:cxn ang="0">
                    <a:pos x="304" y="98"/>
                  </a:cxn>
                  <a:cxn ang="0">
                    <a:pos x="314" y="88"/>
                  </a:cxn>
                  <a:cxn ang="0">
                    <a:pos x="333" y="78"/>
                  </a:cxn>
                  <a:cxn ang="0">
                    <a:pos x="353" y="78"/>
                  </a:cxn>
                  <a:cxn ang="0">
                    <a:pos x="373" y="68"/>
                  </a:cxn>
                  <a:cxn ang="0">
                    <a:pos x="392" y="59"/>
                  </a:cxn>
                  <a:cxn ang="0">
                    <a:pos x="412" y="59"/>
                  </a:cxn>
                  <a:cxn ang="0">
                    <a:pos x="431" y="49"/>
                  </a:cxn>
                  <a:cxn ang="0">
                    <a:pos x="451" y="39"/>
                  </a:cxn>
                  <a:cxn ang="0">
                    <a:pos x="471" y="39"/>
                  </a:cxn>
                  <a:cxn ang="0">
                    <a:pos x="490" y="29"/>
                  </a:cxn>
                  <a:cxn ang="0">
                    <a:pos x="510" y="29"/>
                  </a:cxn>
                  <a:cxn ang="0">
                    <a:pos x="530" y="19"/>
                  </a:cxn>
                  <a:cxn ang="0">
                    <a:pos x="549" y="19"/>
                  </a:cxn>
                  <a:cxn ang="0">
                    <a:pos x="569" y="19"/>
                  </a:cxn>
                  <a:cxn ang="0">
                    <a:pos x="588" y="9"/>
                  </a:cxn>
                  <a:cxn ang="0">
                    <a:pos x="608" y="9"/>
                  </a:cxn>
                  <a:cxn ang="0">
                    <a:pos x="628" y="9"/>
                  </a:cxn>
                  <a:cxn ang="0">
                    <a:pos x="647" y="0"/>
                  </a:cxn>
                  <a:cxn ang="0">
                    <a:pos x="667" y="0"/>
                  </a:cxn>
                  <a:cxn ang="0">
                    <a:pos x="687" y="0"/>
                  </a:cxn>
                  <a:cxn ang="0">
                    <a:pos x="706" y="0"/>
                  </a:cxn>
                  <a:cxn ang="0">
                    <a:pos x="726" y="0"/>
                  </a:cxn>
                  <a:cxn ang="0">
                    <a:pos x="745" y="0"/>
                  </a:cxn>
                  <a:cxn ang="0">
                    <a:pos x="775" y="0"/>
                  </a:cxn>
                  <a:cxn ang="0">
                    <a:pos x="775" y="1158"/>
                  </a:cxn>
                </a:cxnLst>
                <a:rect l="0" t="0" r="r" b="b"/>
                <a:pathLst>
                  <a:path w="775" h="1158">
                    <a:moveTo>
                      <a:pt x="775" y="1158"/>
                    </a:moveTo>
                    <a:lnTo>
                      <a:pt x="0" y="294"/>
                    </a:lnTo>
                    <a:lnTo>
                      <a:pt x="10" y="284"/>
                    </a:lnTo>
                    <a:lnTo>
                      <a:pt x="29" y="265"/>
                    </a:lnTo>
                    <a:lnTo>
                      <a:pt x="39" y="255"/>
                    </a:lnTo>
                    <a:lnTo>
                      <a:pt x="59" y="245"/>
                    </a:lnTo>
                    <a:lnTo>
                      <a:pt x="78" y="235"/>
                    </a:lnTo>
                    <a:lnTo>
                      <a:pt x="88" y="216"/>
                    </a:lnTo>
                    <a:lnTo>
                      <a:pt x="108" y="206"/>
                    </a:lnTo>
                    <a:lnTo>
                      <a:pt x="127" y="196"/>
                    </a:lnTo>
                    <a:lnTo>
                      <a:pt x="137" y="186"/>
                    </a:lnTo>
                    <a:lnTo>
                      <a:pt x="157" y="176"/>
                    </a:lnTo>
                    <a:lnTo>
                      <a:pt x="176" y="167"/>
                    </a:lnTo>
                    <a:lnTo>
                      <a:pt x="196" y="157"/>
                    </a:lnTo>
                    <a:lnTo>
                      <a:pt x="206" y="147"/>
                    </a:lnTo>
                    <a:lnTo>
                      <a:pt x="225" y="137"/>
                    </a:lnTo>
                    <a:lnTo>
                      <a:pt x="245" y="127"/>
                    </a:lnTo>
                    <a:lnTo>
                      <a:pt x="265" y="117"/>
                    </a:lnTo>
                    <a:lnTo>
                      <a:pt x="284" y="108"/>
                    </a:lnTo>
                    <a:lnTo>
                      <a:pt x="304" y="98"/>
                    </a:lnTo>
                    <a:lnTo>
                      <a:pt x="314" y="88"/>
                    </a:lnTo>
                    <a:lnTo>
                      <a:pt x="333" y="78"/>
                    </a:lnTo>
                    <a:lnTo>
                      <a:pt x="353" y="78"/>
                    </a:lnTo>
                    <a:lnTo>
                      <a:pt x="373" y="68"/>
                    </a:lnTo>
                    <a:lnTo>
                      <a:pt x="392" y="59"/>
                    </a:lnTo>
                    <a:lnTo>
                      <a:pt x="412" y="59"/>
                    </a:lnTo>
                    <a:lnTo>
                      <a:pt x="431" y="49"/>
                    </a:lnTo>
                    <a:lnTo>
                      <a:pt x="451" y="39"/>
                    </a:lnTo>
                    <a:lnTo>
                      <a:pt x="471" y="39"/>
                    </a:lnTo>
                    <a:lnTo>
                      <a:pt x="490" y="29"/>
                    </a:lnTo>
                    <a:lnTo>
                      <a:pt x="510" y="29"/>
                    </a:lnTo>
                    <a:lnTo>
                      <a:pt x="530" y="19"/>
                    </a:lnTo>
                    <a:lnTo>
                      <a:pt x="549" y="19"/>
                    </a:lnTo>
                    <a:lnTo>
                      <a:pt x="569" y="19"/>
                    </a:lnTo>
                    <a:lnTo>
                      <a:pt x="588" y="9"/>
                    </a:lnTo>
                    <a:lnTo>
                      <a:pt x="608" y="9"/>
                    </a:lnTo>
                    <a:lnTo>
                      <a:pt x="628" y="9"/>
                    </a:lnTo>
                    <a:lnTo>
                      <a:pt x="647" y="0"/>
                    </a:lnTo>
                    <a:lnTo>
                      <a:pt x="667" y="0"/>
                    </a:lnTo>
                    <a:lnTo>
                      <a:pt x="687" y="0"/>
                    </a:lnTo>
                    <a:lnTo>
                      <a:pt x="706" y="0"/>
                    </a:lnTo>
                    <a:lnTo>
                      <a:pt x="726" y="0"/>
                    </a:lnTo>
                    <a:lnTo>
                      <a:pt x="745" y="0"/>
                    </a:lnTo>
                    <a:lnTo>
                      <a:pt x="775" y="0"/>
                    </a:lnTo>
                    <a:lnTo>
                      <a:pt x="775" y="115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3CC">
                      <a:gamma/>
                      <a:tint val="60392"/>
                      <a:invGamma/>
                    </a:srgbClr>
                  </a:gs>
                  <a:gs pos="100000">
                    <a:srgbClr val="0033CC"/>
                  </a:gs>
                </a:gsLst>
                <a:lin ang="5400000" scaled="1"/>
              </a:gradFill>
              <a:ln w="1587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45446" name="Freeform 6"/>
              <p:cNvSpPr>
                <a:spLocks/>
              </p:cNvSpPr>
              <p:nvPr/>
            </p:nvSpPr>
            <p:spPr bwMode="auto">
              <a:xfrm>
                <a:off x="2056" y="1400"/>
                <a:ext cx="775" cy="1158"/>
              </a:xfrm>
              <a:custGeom>
                <a:avLst/>
                <a:gdLst/>
                <a:ahLst/>
                <a:cxnLst>
                  <a:cxn ang="0">
                    <a:pos x="775" y="1158"/>
                  </a:cxn>
                  <a:cxn ang="0">
                    <a:pos x="0" y="294"/>
                  </a:cxn>
                  <a:cxn ang="0">
                    <a:pos x="10" y="284"/>
                  </a:cxn>
                  <a:cxn ang="0">
                    <a:pos x="29" y="265"/>
                  </a:cxn>
                  <a:cxn ang="0">
                    <a:pos x="39" y="255"/>
                  </a:cxn>
                  <a:cxn ang="0">
                    <a:pos x="59" y="245"/>
                  </a:cxn>
                  <a:cxn ang="0">
                    <a:pos x="78" y="235"/>
                  </a:cxn>
                  <a:cxn ang="0">
                    <a:pos x="88" y="216"/>
                  </a:cxn>
                  <a:cxn ang="0">
                    <a:pos x="108" y="206"/>
                  </a:cxn>
                  <a:cxn ang="0">
                    <a:pos x="127" y="196"/>
                  </a:cxn>
                  <a:cxn ang="0">
                    <a:pos x="137" y="186"/>
                  </a:cxn>
                  <a:cxn ang="0">
                    <a:pos x="157" y="176"/>
                  </a:cxn>
                  <a:cxn ang="0">
                    <a:pos x="176" y="167"/>
                  </a:cxn>
                  <a:cxn ang="0">
                    <a:pos x="196" y="157"/>
                  </a:cxn>
                  <a:cxn ang="0">
                    <a:pos x="206" y="147"/>
                  </a:cxn>
                  <a:cxn ang="0">
                    <a:pos x="225" y="137"/>
                  </a:cxn>
                  <a:cxn ang="0">
                    <a:pos x="245" y="127"/>
                  </a:cxn>
                  <a:cxn ang="0">
                    <a:pos x="265" y="117"/>
                  </a:cxn>
                  <a:cxn ang="0">
                    <a:pos x="284" y="108"/>
                  </a:cxn>
                  <a:cxn ang="0">
                    <a:pos x="304" y="98"/>
                  </a:cxn>
                  <a:cxn ang="0">
                    <a:pos x="314" y="88"/>
                  </a:cxn>
                  <a:cxn ang="0">
                    <a:pos x="333" y="78"/>
                  </a:cxn>
                  <a:cxn ang="0">
                    <a:pos x="353" y="78"/>
                  </a:cxn>
                  <a:cxn ang="0">
                    <a:pos x="373" y="68"/>
                  </a:cxn>
                  <a:cxn ang="0">
                    <a:pos x="392" y="59"/>
                  </a:cxn>
                  <a:cxn ang="0">
                    <a:pos x="412" y="59"/>
                  </a:cxn>
                  <a:cxn ang="0">
                    <a:pos x="431" y="49"/>
                  </a:cxn>
                  <a:cxn ang="0">
                    <a:pos x="451" y="39"/>
                  </a:cxn>
                  <a:cxn ang="0">
                    <a:pos x="471" y="39"/>
                  </a:cxn>
                  <a:cxn ang="0">
                    <a:pos x="490" y="29"/>
                  </a:cxn>
                  <a:cxn ang="0">
                    <a:pos x="510" y="29"/>
                  </a:cxn>
                  <a:cxn ang="0">
                    <a:pos x="530" y="19"/>
                  </a:cxn>
                  <a:cxn ang="0">
                    <a:pos x="549" y="19"/>
                  </a:cxn>
                  <a:cxn ang="0">
                    <a:pos x="569" y="19"/>
                  </a:cxn>
                  <a:cxn ang="0">
                    <a:pos x="588" y="9"/>
                  </a:cxn>
                  <a:cxn ang="0">
                    <a:pos x="608" y="9"/>
                  </a:cxn>
                  <a:cxn ang="0">
                    <a:pos x="628" y="9"/>
                  </a:cxn>
                  <a:cxn ang="0">
                    <a:pos x="647" y="0"/>
                  </a:cxn>
                  <a:cxn ang="0">
                    <a:pos x="667" y="0"/>
                  </a:cxn>
                  <a:cxn ang="0">
                    <a:pos x="687" y="0"/>
                  </a:cxn>
                  <a:cxn ang="0">
                    <a:pos x="706" y="0"/>
                  </a:cxn>
                  <a:cxn ang="0">
                    <a:pos x="726" y="0"/>
                  </a:cxn>
                  <a:cxn ang="0">
                    <a:pos x="745" y="0"/>
                  </a:cxn>
                  <a:cxn ang="0">
                    <a:pos x="775" y="0"/>
                  </a:cxn>
                  <a:cxn ang="0">
                    <a:pos x="775" y="1158"/>
                  </a:cxn>
                </a:cxnLst>
                <a:rect l="0" t="0" r="r" b="b"/>
                <a:pathLst>
                  <a:path w="775" h="1158">
                    <a:moveTo>
                      <a:pt x="775" y="1158"/>
                    </a:moveTo>
                    <a:lnTo>
                      <a:pt x="0" y="294"/>
                    </a:lnTo>
                    <a:lnTo>
                      <a:pt x="10" y="284"/>
                    </a:lnTo>
                    <a:lnTo>
                      <a:pt x="29" y="265"/>
                    </a:lnTo>
                    <a:lnTo>
                      <a:pt x="39" y="255"/>
                    </a:lnTo>
                    <a:lnTo>
                      <a:pt x="59" y="245"/>
                    </a:lnTo>
                    <a:lnTo>
                      <a:pt x="78" y="235"/>
                    </a:lnTo>
                    <a:lnTo>
                      <a:pt x="88" y="216"/>
                    </a:lnTo>
                    <a:lnTo>
                      <a:pt x="108" y="206"/>
                    </a:lnTo>
                    <a:lnTo>
                      <a:pt x="127" y="196"/>
                    </a:lnTo>
                    <a:lnTo>
                      <a:pt x="137" y="186"/>
                    </a:lnTo>
                    <a:lnTo>
                      <a:pt x="157" y="176"/>
                    </a:lnTo>
                    <a:lnTo>
                      <a:pt x="176" y="167"/>
                    </a:lnTo>
                    <a:lnTo>
                      <a:pt x="196" y="157"/>
                    </a:lnTo>
                    <a:lnTo>
                      <a:pt x="206" y="147"/>
                    </a:lnTo>
                    <a:lnTo>
                      <a:pt x="225" y="137"/>
                    </a:lnTo>
                    <a:lnTo>
                      <a:pt x="245" y="127"/>
                    </a:lnTo>
                    <a:lnTo>
                      <a:pt x="265" y="117"/>
                    </a:lnTo>
                    <a:lnTo>
                      <a:pt x="284" y="108"/>
                    </a:lnTo>
                    <a:lnTo>
                      <a:pt x="304" y="98"/>
                    </a:lnTo>
                    <a:lnTo>
                      <a:pt x="314" y="88"/>
                    </a:lnTo>
                    <a:lnTo>
                      <a:pt x="333" y="78"/>
                    </a:lnTo>
                    <a:lnTo>
                      <a:pt x="353" y="78"/>
                    </a:lnTo>
                    <a:lnTo>
                      <a:pt x="373" y="68"/>
                    </a:lnTo>
                    <a:lnTo>
                      <a:pt x="392" y="59"/>
                    </a:lnTo>
                    <a:lnTo>
                      <a:pt x="412" y="59"/>
                    </a:lnTo>
                    <a:lnTo>
                      <a:pt x="431" y="49"/>
                    </a:lnTo>
                    <a:lnTo>
                      <a:pt x="451" y="39"/>
                    </a:lnTo>
                    <a:lnTo>
                      <a:pt x="471" y="39"/>
                    </a:lnTo>
                    <a:lnTo>
                      <a:pt x="490" y="29"/>
                    </a:lnTo>
                    <a:lnTo>
                      <a:pt x="510" y="29"/>
                    </a:lnTo>
                    <a:lnTo>
                      <a:pt x="530" y="19"/>
                    </a:lnTo>
                    <a:lnTo>
                      <a:pt x="549" y="19"/>
                    </a:lnTo>
                    <a:lnTo>
                      <a:pt x="569" y="19"/>
                    </a:lnTo>
                    <a:lnTo>
                      <a:pt x="588" y="9"/>
                    </a:lnTo>
                    <a:lnTo>
                      <a:pt x="608" y="9"/>
                    </a:lnTo>
                    <a:lnTo>
                      <a:pt x="628" y="9"/>
                    </a:lnTo>
                    <a:lnTo>
                      <a:pt x="647" y="0"/>
                    </a:lnTo>
                    <a:lnTo>
                      <a:pt x="667" y="0"/>
                    </a:lnTo>
                    <a:lnTo>
                      <a:pt x="687" y="0"/>
                    </a:lnTo>
                    <a:lnTo>
                      <a:pt x="706" y="0"/>
                    </a:lnTo>
                    <a:lnTo>
                      <a:pt x="726" y="0"/>
                    </a:lnTo>
                    <a:lnTo>
                      <a:pt x="745" y="0"/>
                    </a:lnTo>
                    <a:lnTo>
                      <a:pt x="775" y="0"/>
                    </a:lnTo>
                    <a:lnTo>
                      <a:pt x="775" y="1158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45447" name="Freeform 7"/>
              <p:cNvSpPr>
                <a:spLocks/>
              </p:cNvSpPr>
              <p:nvPr/>
            </p:nvSpPr>
            <p:spPr bwMode="auto">
              <a:xfrm>
                <a:off x="1859" y="1694"/>
                <a:ext cx="972" cy="864"/>
              </a:xfrm>
              <a:custGeom>
                <a:avLst/>
                <a:gdLst/>
                <a:ahLst/>
                <a:cxnLst>
                  <a:cxn ang="0">
                    <a:pos x="972" y="864"/>
                  </a:cxn>
                  <a:cxn ang="0">
                    <a:pos x="0" y="226"/>
                  </a:cxn>
                  <a:cxn ang="0">
                    <a:pos x="10" y="216"/>
                  </a:cxn>
                  <a:cxn ang="0">
                    <a:pos x="20" y="197"/>
                  </a:cxn>
                  <a:cxn ang="0">
                    <a:pos x="30" y="177"/>
                  </a:cxn>
                  <a:cxn ang="0">
                    <a:pos x="40" y="167"/>
                  </a:cxn>
                  <a:cxn ang="0">
                    <a:pos x="59" y="147"/>
                  </a:cxn>
                  <a:cxn ang="0">
                    <a:pos x="69" y="128"/>
                  </a:cxn>
                  <a:cxn ang="0">
                    <a:pos x="79" y="118"/>
                  </a:cxn>
                  <a:cxn ang="0">
                    <a:pos x="99" y="98"/>
                  </a:cxn>
                  <a:cxn ang="0">
                    <a:pos x="108" y="89"/>
                  </a:cxn>
                  <a:cxn ang="0">
                    <a:pos x="118" y="69"/>
                  </a:cxn>
                  <a:cxn ang="0">
                    <a:pos x="138" y="59"/>
                  </a:cxn>
                  <a:cxn ang="0">
                    <a:pos x="148" y="39"/>
                  </a:cxn>
                  <a:cxn ang="0">
                    <a:pos x="167" y="30"/>
                  </a:cxn>
                  <a:cxn ang="0">
                    <a:pos x="177" y="10"/>
                  </a:cxn>
                  <a:cxn ang="0">
                    <a:pos x="197" y="0"/>
                  </a:cxn>
                  <a:cxn ang="0">
                    <a:pos x="972" y="864"/>
                  </a:cxn>
                </a:cxnLst>
                <a:rect l="0" t="0" r="r" b="b"/>
                <a:pathLst>
                  <a:path w="972" h="864">
                    <a:moveTo>
                      <a:pt x="972" y="864"/>
                    </a:moveTo>
                    <a:lnTo>
                      <a:pt x="0" y="226"/>
                    </a:lnTo>
                    <a:lnTo>
                      <a:pt x="10" y="216"/>
                    </a:lnTo>
                    <a:lnTo>
                      <a:pt x="20" y="197"/>
                    </a:lnTo>
                    <a:lnTo>
                      <a:pt x="30" y="177"/>
                    </a:lnTo>
                    <a:lnTo>
                      <a:pt x="40" y="167"/>
                    </a:lnTo>
                    <a:lnTo>
                      <a:pt x="59" y="147"/>
                    </a:lnTo>
                    <a:lnTo>
                      <a:pt x="69" y="128"/>
                    </a:lnTo>
                    <a:lnTo>
                      <a:pt x="79" y="118"/>
                    </a:lnTo>
                    <a:lnTo>
                      <a:pt x="99" y="98"/>
                    </a:lnTo>
                    <a:lnTo>
                      <a:pt x="108" y="89"/>
                    </a:lnTo>
                    <a:lnTo>
                      <a:pt x="118" y="69"/>
                    </a:lnTo>
                    <a:lnTo>
                      <a:pt x="138" y="59"/>
                    </a:lnTo>
                    <a:lnTo>
                      <a:pt x="148" y="39"/>
                    </a:lnTo>
                    <a:lnTo>
                      <a:pt x="167" y="30"/>
                    </a:lnTo>
                    <a:lnTo>
                      <a:pt x="177" y="10"/>
                    </a:lnTo>
                    <a:lnTo>
                      <a:pt x="197" y="0"/>
                    </a:lnTo>
                    <a:lnTo>
                      <a:pt x="972" y="864"/>
                    </a:lnTo>
                    <a:close/>
                  </a:path>
                </a:pathLst>
              </a:custGeom>
              <a:solidFill>
                <a:srgbClr val="C0C0C0"/>
              </a:solidFill>
              <a:ln w="15875">
                <a:solidFill>
                  <a:srgbClr val="C0C0C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45448" name="Freeform 8"/>
              <p:cNvSpPr>
                <a:spLocks/>
              </p:cNvSpPr>
              <p:nvPr/>
            </p:nvSpPr>
            <p:spPr bwMode="auto">
              <a:xfrm>
                <a:off x="1859" y="1694"/>
                <a:ext cx="972" cy="864"/>
              </a:xfrm>
              <a:custGeom>
                <a:avLst/>
                <a:gdLst/>
                <a:ahLst/>
                <a:cxnLst>
                  <a:cxn ang="0">
                    <a:pos x="972" y="864"/>
                  </a:cxn>
                  <a:cxn ang="0">
                    <a:pos x="0" y="226"/>
                  </a:cxn>
                  <a:cxn ang="0">
                    <a:pos x="10" y="216"/>
                  </a:cxn>
                  <a:cxn ang="0">
                    <a:pos x="20" y="197"/>
                  </a:cxn>
                  <a:cxn ang="0">
                    <a:pos x="30" y="177"/>
                  </a:cxn>
                  <a:cxn ang="0">
                    <a:pos x="40" y="167"/>
                  </a:cxn>
                  <a:cxn ang="0">
                    <a:pos x="59" y="147"/>
                  </a:cxn>
                  <a:cxn ang="0">
                    <a:pos x="69" y="128"/>
                  </a:cxn>
                  <a:cxn ang="0">
                    <a:pos x="79" y="118"/>
                  </a:cxn>
                  <a:cxn ang="0">
                    <a:pos x="99" y="98"/>
                  </a:cxn>
                  <a:cxn ang="0">
                    <a:pos x="108" y="89"/>
                  </a:cxn>
                  <a:cxn ang="0">
                    <a:pos x="118" y="69"/>
                  </a:cxn>
                  <a:cxn ang="0">
                    <a:pos x="138" y="59"/>
                  </a:cxn>
                  <a:cxn ang="0">
                    <a:pos x="148" y="39"/>
                  </a:cxn>
                  <a:cxn ang="0">
                    <a:pos x="167" y="30"/>
                  </a:cxn>
                  <a:cxn ang="0">
                    <a:pos x="177" y="10"/>
                  </a:cxn>
                  <a:cxn ang="0">
                    <a:pos x="197" y="0"/>
                  </a:cxn>
                  <a:cxn ang="0">
                    <a:pos x="972" y="864"/>
                  </a:cxn>
                </a:cxnLst>
                <a:rect l="0" t="0" r="r" b="b"/>
                <a:pathLst>
                  <a:path w="972" h="864">
                    <a:moveTo>
                      <a:pt x="972" y="864"/>
                    </a:moveTo>
                    <a:lnTo>
                      <a:pt x="0" y="226"/>
                    </a:lnTo>
                    <a:lnTo>
                      <a:pt x="10" y="216"/>
                    </a:lnTo>
                    <a:lnTo>
                      <a:pt x="20" y="197"/>
                    </a:lnTo>
                    <a:lnTo>
                      <a:pt x="30" y="177"/>
                    </a:lnTo>
                    <a:lnTo>
                      <a:pt x="40" y="167"/>
                    </a:lnTo>
                    <a:lnTo>
                      <a:pt x="59" y="147"/>
                    </a:lnTo>
                    <a:lnTo>
                      <a:pt x="69" y="128"/>
                    </a:lnTo>
                    <a:lnTo>
                      <a:pt x="79" y="118"/>
                    </a:lnTo>
                    <a:lnTo>
                      <a:pt x="99" y="98"/>
                    </a:lnTo>
                    <a:lnTo>
                      <a:pt x="108" y="89"/>
                    </a:lnTo>
                    <a:lnTo>
                      <a:pt x="118" y="69"/>
                    </a:lnTo>
                    <a:lnTo>
                      <a:pt x="138" y="59"/>
                    </a:lnTo>
                    <a:lnTo>
                      <a:pt x="148" y="39"/>
                    </a:lnTo>
                    <a:lnTo>
                      <a:pt x="167" y="30"/>
                    </a:lnTo>
                    <a:lnTo>
                      <a:pt x="177" y="10"/>
                    </a:lnTo>
                    <a:lnTo>
                      <a:pt x="197" y="0"/>
                    </a:lnTo>
                    <a:lnTo>
                      <a:pt x="972" y="864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45449" name="Freeform 9"/>
              <p:cNvSpPr>
                <a:spLocks/>
              </p:cNvSpPr>
              <p:nvPr/>
            </p:nvSpPr>
            <p:spPr bwMode="auto">
              <a:xfrm>
                <a:off x="1673" y="1920"/>
                <a:ext cx="2306" cy="1797"/>
              </a:xfrm>
              <a:custGeom>
                <a:avLst/>
                <a:gdLst/>
                <a:ahLst/>
                <a:cxnLst>
                  <a:cxn ang="0">
                    <a:pos x="2306" y="756"/>
                  </a:cxn>
                  <a:cxn ang="0">
                    <a:pos x="2296" y="835"/>
                  </a:cxn>
                  <a:cxn ang="0">
                    <a:pos x="2276" y="913"/>
                  </a:cxn>
                  <a:cxn ang="0">
                    <a:pos x="2257" y="992"/>
                  </a:cxn>
                  <a:cxn ang="0">
                    <a:pos x="2227" y="1070"/>
                  </a:cxn>
                  <a:cxn ang="0">
                    <a:pos x="2188" y="1139"/>
                  </a:cxn>
                  <a:cxn ang="0">
                    <a:pos x="2159" y="1217"/>
                  </a:cxn>
                  <a:cxn ang="0">
                    <a:pos x="2110" y="1286"/>
                  </a:cxn>
                  <a:cxn ang="0">
                    <a:pos x="2061" y="1345"/>
                  </a:cxn>
                  <a:cxn ang="0">
                    <a:pos x="2011" y="1414"/>
                  </a:cxn>
                  <a:cxn ang="0">
                    <a:pos x="1953" y="1473"/>
                  </a:cxn>
                  <a:cxn ang="0">
                    <a:pos x="1894" y="1522"/>
                  </a:cxn>
                  <a:cxn ang="0">
                    <a:pos x="1835" y="1571"/>
                  </a:cxn>
                  <a:cxn ang="0">
                    <a:pos x="1766" y="1620"/>
                  </a:cxn>
                  <a:cxn ang="0">
                    <a:pos x="1697" y="1659"/>
                  </a:cxn>
                  <a:cxn ang="0">
                    <a:pos x="1619" y="1689"/>
                  </a:cxn>
                  <a:cxn ang="0">
                    <a:pos x="1550" y="1718"/>
                  </a:cxn>
                  <a:cxn ang="0">
                    <a:pos x="1472" y="1748"/>
                  </a:cxn>
                  <a:cxn ang="0">
                    <a:pos x="1393" y="1767"/>
                  </a:cxn>
                  <a:cxn ang="0">
                    <a:pos x="1315" y="1777"/>
                  </a:cxn>
                  <a:cxn ang="0">
                    <a:pos x="1236" y="1787"/>
                  </a:cxn>
                  <a:cxn ang="0">
                    <a:pos x="1158" y="1797"/>
                  </a:cxn>
                  <a:cxn ang="0">
                    <a:pos x="1070" y="1787"/>
                  </a:cxn>
                  <a:cxn ang="0">
                    <a:pos x="991" y="1777"/>
                  </a:cxn>
                  <a:cxn ang="0">
                    <a:pos x="913" y="1767"/>
                  </a:cxn>
                  <a:cxn ang="0">
                    <a:pos x="834" y="1748"/>
                  </a:cxn>
                  <a:cxn ang="0">
                    <a:pos x="756" y="1718"/>
                  </a:cxn>
                  <a:cxn ang="0">
                    <a:pos x="687" y="1689"/>
                  </a:cxn>
                  <a:cxn ang="0">
                    <a:pos x="608" y="1659"/>
                  </a:cxn>
                  <a:cxn ang="0">
                    <a:pos x="540" y="1620"/>
                  </a:cxn>
                  <a:cxn ang="0">
                    <a:pos x="471" y="1571"/>
                  </a:cxn>
                  <a:cxn ang="0">
                    <a:pos x="412" y="1522"/>
                  </a:cxn>
                  <a:cxn ang="0">
                    <a:pos x="353" y="1473"/>
                  </a:cxn>
                  <a:cxn ang="0">
                    <a:pos x="294" y="1414"/>
                  </a:cxn>
                  <a:cxn ang="0">
                    <a:pos x="245" y="1345"/>
                  </a:cxn>
                  <a:cxn ang="0">
                    <a:pos x="196" y="1286"/>
                  </a:cxn>
                  <a:cxn ang="0">
                    <a:pos x="147" y="1217"/>
                  </a:cxn>
                  <a:cxn ang="0">
                    <a:pos x="118" y="1139"/>
                  </a:cxn>
                  <a:cxn ang="0">
                    <a:pos x="79" y="1070"/>
                  </a:cxn>
                  <a:cxn ang="0">
                    <a:pos x="49" y="992"/>
                  </a:cxn>
                  <a:cxn ang="0">
                    <a:pos x="29" y="913"/>
                  </a:cxn>
                  <a:cxn ang="0">
                    <a:pos x="10" y="835"/>
                  </a:cxn>
                  <a:cxn ang="0">
                    <a:pos x="0" y="756"/>
                  </a:cxn>
                  <a:cxn ang="0">
                    <a:pos x="0" y="677"/>
                  </a:cxn>
                  <a:cxn ang="0">
                    <a:pos x="0" y="599"/>
                  </a:cxn>
                  <a:cxn ang="0">
                    <a:pos x="0" y="511"/>
                  </a:cxn>
                  <a:cxn ang="0">
                    <a:pos x="10" y="432"/>
                  </a:cxn>
                  <a:cxn ang="0">
                    <a:pos x="29" y="353"/>
                  </a:cxn>
                  <a:cxn ang="0">
                    <a:pos x="49" y="275"/>
                  </a:cxn>
                  <a:cxn ang="0">
                    <a:pos x="79" y="206"/>
                  </a:cxn>
                  <a:cxn ang="0">
                    <a:pos x="118" y="128"/>
                  </a:cxn>
                  <a:cxn ang="0">
                    <a:pos x="147" y="59"/>
                  </a:cxn>
                  <a:cxn ang="0">
                    <a:pos x="1158" y="638"/>
                  </a:cxn>
                </a:cxnLst>
                <a:rect l="0" t="0" r="r" b="b"/>
                <a:pathLst>
                  <a:path w="2306" h="1797">
                    <a:moveTo>
                      <a:pt x="1158" y="638"/>
                    </a:moveTo>
                    <a:lnTo>
                      <a:pt x="2306" y="717"/>
                    </a:lnTo>
                    <a:lnTo>
                      <a:pt x="2306" y="736"/>
                    </a:lnTo>
                    <a:lnTo>
                      <a:pt x="2306" y="756"/>
                    </a:lnTo>
                    <a:lnTo>
                      <a:pt x="2296" y="776"/>
                    </a:lnTo>
                    <a:lnTo>
                      <a:pt x="2296" y="795"/>
                    </a:lnTo>
                    <a:lnTo>
                      <a:pt x="2296" y="815"/>
                    </a:lnTo>
                    <a:lnTo>
                      <a:pt x="2296" y="835"/>
                    </a:lnTo>
                    <a:lnTo>
                      <a:pt x="2286" y="854"/>
                    </a:lnTo>
                    <a:lnTo>
                      <a:pt x="2286" y="874"/>
                    </a:lnTo>
                    <a:lnTo>
                      <a:pt x="2276" y="893"/>
                    </a:lnTo>
                    <a:lnTo>
                      <a:pt x="2276" y="913"/>
                    </a:lnTo>
                    <a:lnTo>
                      <a:pt x="2267" y="933"/>
                    </a:lnTo>
                    <a:lnTo>
                      <a:pt x="2267" y="952"/>
                    </a:lnTo>
                    <a:lnTo>
                      <a:pt x="2257" y="972"/>
                    </a:lnTo>
                    <a:lnTo>
                      <a:pt x="2257" y="992"/>
                    </a:lnTo>
                    <a:lnTo>
                      <a:pt x="2247" y="1011"/>
                    </a:lnTo>
                    <a:lnTo>
                      <a:pt x="2237" y="1031"/>
                    </a:lnTo>
                    <a:lnTo>
                      <a:pt x="2227" y="1051"/>
                    </a:lnTo>
                    <a:lnTo>
                      <a:pt x="2227" y="1070"/>
                    </a:lnTo>
                    <a:lnTo>
                      <a:pt x="2218" y="1090"/>
                    </a:lnTo>
                    <a:lnTo>
                      <a:pt x="2208" y="1109"/>
                    </a:lnTo>
                    <a:lnTo>
                      <a:pt x="2198" y="1129"/>
                    </a:lnTo>
                    <a:lnTo>
                      <a:pt x="2188" y="1139"/>
                    </a:lnTo>
                    <a:lnTo>
                      <a:pt x="2178" y="1159"/>
                    </a:lnTo>
                    <a:lnTo>
                      <a:pt x="2178" y="1178"/>
                    </a:lnTo>
                    <a:lnTo>
                      <a:pt x="2168" y="1198"/>
                    </a:lnTo>
                    <a:lnTo>
                      <a:pt x="2159" y="1217"/>
                    </a:lnTo>
                    <a:lnTo>
                      <a:pt x="2139" y="1227"/>
                    </a:lnTo>
                    <a:lnTo>
                      <a:pt x="2129" y="1247"/>
                    </a:lnTo>
                    <a:lnTo>
                      <a:pt x="2119" y="1267"/>
                    </a:lnTo>
                    <a:lnTo>
                      <a:pt x="2110" y="1286"/>
                    </a:lnTo>
                    <a:lnTo>
                      <a:pt x="2100" y="1296"/>
                    </a:lnTo>
                    <a:lnTo>
                      <a:pt x="2090" y="1316"/>
                    </a:lnTo>
                    <a:lnTo>
                      <a:pt x="2080" y="1335"/>
                    </a:lnTo>
                    <a:lnTo>
                      <a:pt x="2061" y="1345"/>
                    </a:lnTo>
                    <a:lnTo>
                      <a:pt x="2051" y="1365"/>
                    </a:lnTo>
                    <a:lnTo>
                      <a:pt x="2041" y="1375"/>
                    </a:lnTo>
                    <a:lnTo>
                      <a:pt x="2021" y="1394"/>
                    </a:lnTo>
                    <a:lnTo>
                      <a:pt x="2011" y="1414"/>
                    </a:lnTo>
                    <a:lnTo>
                      <a:pt x="2002" y="1424"/>
                    </a:lnTo>
                    <a:lnTo>
                      <a:pt x="1982" y="1443"/>
                    </a:lnTo>
                    <a:lnTo>
                      <a:pt x="1972" y="1453"/>
                    </a:lnTo>
                    <a:lnTo>
                      <a:pt x="1953" y="1473"/>
                    </a:lnTo>
                    <a:lnTo>
                      <a:pt x="1943" y="1483"/>
                    </a:lnTo>
                    <a:lnTo>
                      <a:pt x="1923" y="1492"/>
                    </a:lnTo>
                    <a:lnTo>
                      <a:pt x="1913" y="1512"/>
                    </a:lnTo>
                    <a:lnTo>
                      <a:pt x="1894" y="1522"/>
                    </a:lnTo>
                    <a:lnTo>
                      <a:pt x="1884" y="1532"/>
                    </a:lnTo>
                    <a:lnTo>
                      <a:pt x="1864" y="1551"/>
                    </a:lnTo>
                    <a:lnTo>
                      <a:pt x="1845" y="1561"/>
                    </a:lnTo>
                    <a:lnTo>
                      <a:pt x="1835" y="1571"/>
                    </a:lnTo>
                    <a:lnTo>
                      <a:pt x="1815" y="1581"/>
                    </a:lnTo>
                    <a:lnTo>
                      <a:pt x="1796" y="1591"/>
                    </a:lnTo>
                    <a:lnTo>
                      <a:pt x="1786" y="1610"/>
                    </a:lnTo>
                    <a:lnTo>
                      <a:pt x="1766" y="1620"/>
                    </a:lnTo>
                    <a:lnTo>
                      <a:pt x="1747" y="1630"/>
                    </a:lnTo>
                    <a:lnTo>
                      <a:pt x="1727" y="1640"/>
                    </a:lnTo>
                    <a:lnTo>
                      <a:pt x="1717" y="1649"/>
                    </a:lnTo>
                    <a:lnTo>
                      <a:pt x="1697" y="1659"/>
                    </a:lnTo>
                    <a:lnTo>
                      <a:pt x="1678" y="1669"/>
                    </a:lnTo>
                    <a:lnTo>
                      <a:pt x="1658" y="1679"/>
                    </a:lnTo>
                    <a:lnTo>
                      <a:pt x="1639" y="1689"/>
                    </a:lnTo>
                    <a:lnTo>
                      <a:pt x="1619" y="1689"/>
                    </a:lnTo>
                    <a:lnTo>
                      <a:pt x="1609" y="1699"/>
                    </a:lnTo>
                    <a:lnTo>
                      <a:pt x="1590" y="1708"/>
                    </a:lnTo>
                    <a:lnTo>
                      <a:pt x="1570" y="1718"/>
                    </a:lnTo>
                    <a:lnTo>
                      <a:pt x="1550" y="1718"/>
                    </a:lnTo>
                    <a:lnTo>
                      <a:pt x="1531" y="1728"/>
                    </a:lnTo>
                    <a:lnTo>
                      <a:pt x="1511" y="1738"/>
                    </a:lnTo>
                    <a:lnTo>
                      <a:pt x="1491" y="1738"/>
                    </a:lnTo>
                    <a:lnTo>
                      <a:pt x="1472" y="1748"/>
                    </a:lnTo>
                    <a:lnTo>
                      <a:pt x="1452" y="1757"/>
                    </a:lnTo>
                    <a:lnTo>
                      <a:pt x="1433" y="1757"/>
                    </a:lnTo>
                    <a:lnTo>
                      <a:pt x="1413" y="1767"/>
                    </a:lnTo>
                    <a:lnTo>
                      <a:pt x="1393" y="1767"/>
                    </a:lnTo>
                    <a:lnTo>
                      <a:pt x="1374" y="1767"/>
                    </a:lnTo>
                    <a:lnTo>
                      <a:pt x="1354" y="1777"/>
                    </a:lnTo>
                    <a:lnTo>
                      <a:pt x="1334" y="1777"/>
                    </a:lnTo>
                    <a:lnTo>
                      <a:pt x="1315" y="1777"/>
                    </a:lnTo>
                    <a:lnTo>
                      <a:pt x="1295" y="1787"/>
                    </a:lnTo>
                    <a:lnTo>
                      <a:pt x="1276" y="1787"/>
                    </a:lnTo>
                    <a:lnTo>
                      <a:pt x="1256" y="1787"/>
                    </a:lnTo>
                    <a:lnTo>
                      <a:pt x="1236" y="1787"/>
                    </a:lnTo>
                    <a:lnTo>
                      <a:pt x="1217" y="1787"/>
                    </a:lnTo>
                    <a:lnTo>
                      <a:pt x="1197" y="1797"/>
                    </a:lnTo>
                    <a:lnTo>
                      <a:pt x="1177" y="1797"/>
                    </a:lnTo>
                    <a:lnTo>
                      <a:pt x="1158" y="1797"/>
                    </a:lnTo>
                    <a:lnTo>
                      <a:pt x="1128" y="1797"/>
                    </a:lnTo>
                    <a:lnTo>
                      <a:pt x="1109" y="1797"/>
                    </a:lnTo>
                    <a:lnTo>
                      <a:pt x="1089" y="1787"/>
                    </a:lnTo>
                    <a:lnTo>
                      <a:pt x="1070" y="1787"/>
                    </a:lnTo>
                    <a:lnTo>
                      <a:pt x="1050" y="1787"/>
                    </a:lnTo>
                    <a:lnTo>
                      <a:pt x="1030" y="1787"/>
                    </a:lnTo>
                    <a:lnTo>
                      <a:pt x="1011" y="1787"/>
                    </a:lnTo>
                    <a:lnTo>
                      <a:pt x="991" y="1777"/>
                    </a:lnTo>
                    <a:lnTo>
                      <a:pt x="971" y="1777"/>
                    </a:lnTo>
                    <a:lnTo>
                      <a:pt x="952" y="1777"/>
                    </a:lnTo>
                    <a:lnTo>
                      <a:pt x="932" y="1767"/>
                    </a:lnTo>
                    <a:lnTo>
                      <a:pt x="913" y="1767"/>
                    </a:lnTo>
                    <a:lnTo>
                      <a:pt x="893" y="1767"/>
                    </a:lnTo>
                    <a:lnTo>
                      <a:pt x="873" y="1757"/>
                    </a:lnTo>
                    <a:lnTo>
                      <a:pt x="854" y="1757"/>
                    </a:lnTo>
                    <a:lnTo>
                      <a:pt x="834" y="1748"/>
                    </a:lnTo>
                    <a:lnTo>
                      <a:pt x="814" y="1738"/>
                    </a:lnTo>
                    <a:lnTo>
                      <a:pt x="795" y="1738"/>
                    </a:lnTo>
                    <a:lnTo>
                      <a:pt x="775" y="1728"/>
                    </a:lnTo>
                    <a:lnTo>
                      <a:pt x="756" y="1718"/>
                    </a:lnTo>
                    <a:lnTo>
                      <a:pt x="736" y="1718"/>
                    </a:lnTo>
                    <a:lnTo>
                      <a:pt x="716" y="1708"/>
                    </a:lnTo>
                    <a:lnTo>
                      <a:pt x="697" y="1699"/>
                    </a:lnTo>
                    <a:lnTo>
                      <a:pt x="687" y="1689"/>
                    </a:lnTo>
                    <a:lnTo>
                      <a:pt x="667" y="1689"/>
                    </a:lnTo>
                    <a:lnTo>
                      <a:pt x="648" y="1679"/>
                    </a:lnTo>
                    <a:lnTo>
                      <a:pt x="628" y="1669"/>
                    </a:lnTo>
                    <a:lnTo>
                      <a:pt x="608" y="1659"/>
                    </a:lnTo>
                    <a:lnTo>
                      <a:pt x="589" y="1649"/>
                    </a:lnTo>
                    <a:lnTo>
                      <a:pt x="579" y="1640"/>
                    </a:lnTo>
                    <a:lnTo>
                      <a:pt x="559" y="1630"/>
                    </a:lnTo>
                    <a:lnTo>
                      <a:pt x="540" y="1620"/>
                    </a:lnTo>
                    <a:lnTo>
                      <a:pt x="520" y="1610"/>
                    </a:lnTo>
                    <a:lnTo>
                      <a:pt x="510" y="1591"/>
                    </a:lnTo>
                    <a:lnTo>
                      <a:pt x="491" y="1581"/>
                    </a:lnTo>
                    <a:lnTo>
                      <a:pt x="471" y="1571"/>
                    </a:lnTo>
                    <a:lnTo>
                      <a:pt x="461" y="1561"/>
                    </a:lnTo>
                    <a:lnTo>
                      <a:pt x="442" y="1551"/>
                    </a:lnTo>
                    <a:lnTo>
                      <a:pt x="422" y="1532"/>
                    </a:lnTo>
                    <a:lnTo>
                      <a:pt x="412" y="1522"/>
                    </a:lnTo>
                    <a:lnTo>
                      <a:pt x="393" y="1512"/>
                    </a:lnTo>
                    <a:lnTo>
                      <a:pt x="383" y="1492"/>
                    </a:lnTo>
                    <a:lnTo>
                      <a:pt x="363" y="1483"/>
                    </a:lnTo>
                    <a:lnTo>
                      <a:pt x="353" y="1473"/>
                    </a:lnTo>
                    <a:lnTo>
                      <a:pt x="334" y="1453"/>
                    </a:lnTo>
                    <a:lnTo>
                      <a:pt x="324" y="1443"/>
                    </a:lnTo>
                    <a:lnTo>
                      <a:pt x="304" y="1424"/>
                    </a:lnTo>
                    <a:lnTo>
                      <a:pt x="294" y="1414"/>
                    </a:lnTo>
                    <a:lnTo>
                      <a:pt x="285" y="1394"/>
                    </a:lnTo>
                    <a:lnTo>
                      <a:pt x="265" y="1375"/>
                    </a:lnTo>
                    <a:lnTo>
                      <a:pt x="255" y="1365"/>
                    </a:lnTo>
                    <a:lnTo>
                      <a:pt x="245" y="1345"/>
                    </a:lnTo>
                    <a:lnTo>
                      <a:pt x="226" y="1335"/>
                    </a:lnTo>
                    <a:lnTo>
                      <a:pt x="216" y="1316"/>
                    </a:lnTo>
                    <a:lnTo>
                      <a:pt x="206" y="1296"/>
                    </a:lnTo>
                    <a:lnTo>
                      <a:pt x="196" y="1286"/>
                    </a:lnTo>
                    <a:lnTo>
                      <a:pt x="186" y="1267"/>
                    </a:lnTo>
                    <a:lnTo>
                      <a:pt x="177" y="1247"/>
                    </a:lnTo>
                    <a:lnTo>
                      <a:pt x="167" y="1227"/>
                    </a:lnTo>
                    <a:lnTo>
                      <a:pt x="147" y="1217"/>
                    </a:lnTo>
                    <a:lnTo>
                      <a:pt x="137" y="1198"/>
                    </a:lnTo>
                    <a:lnTo>
                      <a:pt x="128" y="1178"/>
                    </a:lnTo>
                    <a:lnTo>
                      <a:pt x="128" y="1159"/>
                    </a:lnTo>
                    <a:lnTo>
                      <a:pt x="118" y="1139"/>
                    </a:lnTo>
                    <a:lnTo>
                      <a:pt x="108" y="1129"/>
                    </a:lnTo>
                    <a:lnTo>
                      <a:pt x="98" y="1109"/>
                    </a:lnTo>
                    <a:lnTo>
                      <a:pt x="88" y="1090"/>
                    </a:lnTo>
                    <a:lnTo>
                      <a:pt x="79" y="1070"/>
                    </a:lnTo>
                    <a:lnTo>
                      <a:pt x="79" y="1051"/>
                    </a:lnTo>
                    <a:lnTo>
                      <a:pt x="69" y="1031"/>
                    </a:lnTo>
                    <a:lnTo>
                      <a:pt x="59" y="1011"/>
                    </a:lnTo>
                    <a:lnTo>
                      <a:pt x="49" y="992"/>
                    </a:lnTo>
                    <a:lnTo>
                      <a:pt x="49" y="972"/>
                    </a:lnTo>
                    <a:lnTo>
                      <a:pt x="39" y="952"/>
                    </a:lnTo>
                    <a:lnTo>
                      <a:pt x="39" y="933"/>
                    </a:lnTo>
                    <a:lnTo>
                      <a:pt x="29" y="913"/>
                    </a:lnTo>
                    <a:lnTo>
                      <a:pt x="29" y="893"/>
                    </a:lnTo>
                    <a:lnTo>
                      <a:pt x="20" y="874"/>
                    </a:lnTo>
                    <a:lnTo>
                      <a:pt x="20" y="854"/>
                    </a:lnTo>
                    <a:lnTo>
                      <a:pt x="10" y="835"/>
                    </a:lnTo>
                    <a:lnTo>
                      <a:pt x="10" y="815"/>
                    </a:lnTo>
                    <a:lnTo>
                      <a:pt x="10" y="795"/>
                    </a:lnTo>
                    <a:lnTo>
                      <a:pt x="10" y="776"/>
                    </a:lnTo>
                    <a:lnTo>
                      <a:pt x="0" y="756"/>
                    </a:lnTo>
                    <a:lnTo>
                      <a:pt x="0" y="736"/>
                    </a:lnTo>
                    <a:lnTo>
                      <a:pt x="0" y="717"/>
                    </a:lnTo>
                    <a:lnTo>
                      <a:pt x="0" y="697"/>
                    </a:lnTo>
                    <a:lnTo>
                      <a:pt x="0" y="677"/>
                    </a:lnTo>
                    <a:lnTo>
                      <a:pt x="0" y="658"/>
                    </a:lnTo>
                    <a:lnTo>
                      <a:pt x="0" y="638"/>
                    </a:lnTo>
                    <a:lnTo>
                      <a:pt x="0" y="619"/>
                    </a:lnTo>
                    <a:lnTo>
                      <a:pt x="0" y="599"/>
                    </a:lnTo>
                    <a:lnTo>
                      <a:pt x="0" y="579"/>
                    </a:lnTo>
                    <a:lnTo>
                      <a:pt x="0" y="550"/>
                    </a:lnTo>
                    <a:lnTo>
                      <a:pt x="0" y="530"/>
                    </a:lnTo>
                    <a:lnTo>
                      <a:pt x="0" y="511"/>
                    </a:lnTo>
                    <a:lnTo>
                      <a:pt x="10" y="491"/>
                    </a:lnTo>
                    <a:lnTo>
                      <a:pt x="10" y="471"/>
                    </a:lnTo>
                    <a:lnTo>
                      <a:pt x="10" y="452"/>
                    </a:lnTo>
                    <a:lnTo>
                      <a:pt x="10" y="432"/>
                    </a:lnTo>
                    <a:lnTo>
                      <a:pt x="20" y="412"/>
                    </a:lnTo>
                    <a:lnTo>
                      <a:pt x="20" y="393"/>
                    </a:lnTo>
                    <a:lnTo>
                      <a:pt x="29" y="373"/>
                    </a:lnTo>
                    <a:lnTo>
                      <a:pt x="29" y="353"/>
                    </a:lnTo>
                    <a:lnTo>
                      <a:pt x="39" y="334"/>
                    </a:lnTo>
                    <a:lnTo>
                      <a:pt x="39" y="314"/>
                    </a:lnTo>
                    <a:lnTo>
                      <a:pt x="49" y="295"/>
                    </a:lnTo>
                    <a:lnTo>
                      <a:pt x="49" y="275"/>
                    </a:lnTo>
                    <a:lnTo>
                      <a:pt x="59" y="255"/>
                    </a:lnTo>
                    <a:lnTo>
                      <a:pt x="69" y="236"/>
                    </a:lnTo>
                    <a:lnTo>
                      <a:pt x="79" y="216"/>
                    </a:lnTo>
                    <a:lnTo>
                      <a:pt x="79" y="206"/>
                    </a:lnTo>
                    <a:lnTo>
                      <a:pt x="88" y="187"/>
                    </a:lnTo>
                    <a:lnTo>
                      <a:pt x="98" y="167"/>
                    </a:lnTo>
                    <a:lnTo>
                      <a:pt x="108" y="147"/>
                    </a:lnTo>
                    <a:lnTo>
                      <a:pt x="118" y="128"/>
                    </a:lnTo>
                    <a:lnTo>
                      <a:pt x="128" y="108"/>
                    </a:lnTo>
                    <a:lnTo>
                      <a:pt x="128" y="88"/>
                    </a:lnTo>
                    <a:lnTo>
                      <a:pt x="137" y="79"/>
                    </a:lnTo>
                    <a:lnTo>
                      <a:pt x="147" y="59"/>
                    </a:lnTo>
                    <a:lnTo>
                      <a:pt x="167" y="39"/>
                    </a:lnTo>
                    <a:lnTo>
                      <a:pt x="177" y="20"/>
                    </a:lnTo>
                    <a:lnTo>
                      <a:pt x="186" y="0"/>
                    </a:lnTo>
                    <a:lnTo>
                      <a:pt x="1158" y="63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shade val="4627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 w="15875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45450" name="Freeform 10"/>
              <p:cNvSpPr>
                <a:spLocks/>
              </p:cNvSpPr>
              <p:nvPr/>
            </p:nvSpPr>
            <p:spPr bwMode="auto">
              <a:xfrm>
                <a:off x="1673" y="1920"/>
                <a:ext cx="2306" cy="1797"/>
              </a:xfrm>
              <a:custGeom>
                <a:avLst/>
                <a:gdLst/>
                <a:ahLst/>
                <a:cxnLst>
                  <a:cxn ang="0">
                    <a:pos x="2306" y="756"/>
                  </a:cxn>
                  <a:cxn ang="0">
                    <a:pos x="2296" y="835"/>
                  </a:cxn>
                  <a:cxn ang="0">
                    <a:pos x="2276" y="913"/>
                  </a:cxn>
                  <a:cxn ang="0">
                    <a:pos x="2257" y="992"/>
                  </a:cxn>
                  <a:cxn ang="0">
                    <a:pos x="2227" y="1070"/>
                  </a:cxn>
                  <a:cxn ang="0">
                    <a:pos x="2188" y="1139"/>
                  </a:cxn>
                  <a:cxn ang="0">
                    <a:pos x="2159" y="1217"/>
                  </a:cxn>
                  <a:cxn ang="0">
                    <a:pos x="2110" y="1286"/>
                  </a:cxn>
                  <a:cxn ang="0">
                    <a:pos x="2061" y="1345"/>
                  </a:cxn>
                  <a:cxn ang="0">
                    <a:pos x="2011" y="1414"/>
                  </a:cxn>
                  <a:cxn ang="0">
                    <a:pos x="1953" y="1473"/>
                  </a:cxn>
                  <a:cxn ang="0">
                    <a:pos x="1894" y="1522"/>
                  </a:cxn>
                  <a:cxn ang="0">
                    <a:pos x="1835" y="1571"/>
                  </a:cxn>
                  <a:cxn ang="0">
                    <a:pos x="1766" y="1620"/>
                  </a:cxn>
                  <a:cxn ang="0">
                    <a:pos x="1697" y="1659"/>
                  </a:cxn>
                  <a:cxn ang="0">
                    <a:pos x="1619" y="1689"/>
                  </a:cxn>
                  <a:cxn ang="0">
                    <a:pos x="1550" y="1718"/>
                  </a:cxn>
                  <a:cxn ang="0">
                    <a:pos x="1472" y="1748"/>
                  </a:cxn>
                  <a:cxn ang="0">
                    <a:pos x="1393" y="1767"/>
                  </a:cxn>
                  <a:cxn ang="0">
                    <a:pos x="1315" y="1777"/>
                  </a:cxn>
                  <a:cxn ang="0">
                    <a:pos x="1236" y="1787"/>
                  </a:cxn>
                  <a:cxn ang="0">
                    <a:pos x="1158" y="1797"/>
                  </a:cxn>
                  <a:cxn ang="0">
                    <a:pos x="1070" y="1787"/>
                  </a:cxn>
                  <a:cxn ang="0">
                    <a:pos x="991" y="1777"/>
                  </a:cxn>
                  <a:cxn ang="0">
                    <a:pos x="913" y="1767"/>
                  </a:cxn>
                  <a:cxn ang="0">
                    <a:pos x="834" y="1748"/>
                  </a:cxn>
                  <a:cxn ang="0">
                    <a:pos x="756" y="1718"/>
                  </a:cxn>
                  <a:cxn ang="0">
                    <a:pos x="687" y="1689"/>
                  </a:cxn>
                  <a:cxn ang="0">
                    <a:pos x="608" y="1659"/>
                  </a:cxn>
                  <a:cxn ang="0">
                    <a:pos x="540" y="1620"/>
                  </a:cxn>
                  <a:cxn ang="0">
                    <a:pos x="471" y="1571"/>
                  </a:cxn>
                  <a:cxn ang="0">
                    <a:pos x="412" y="1522"/>
                  </a:cxn>
                  <a:cxn ang="0">
                    <a:pos x="353" y="1473"/>
                  </a:cxn>
                  <a:cxn ang="0">
                    <a:pos x="294" y="1414"/>
                  </a:cxn>
                  <a:cxn ang="0">
                    <a:pos x="245" y="1345"/>
                  </a:cxn>
                  <a:cxn ang="0">
                    <a:pos x="196" y="1286"/>
                  </a:cxn>
                  <a:cxn ang="0">
                    <a:pos x="147" y="1217"/>
                  </a:cxn>
                  <a:cxn ang="0">
                    <a:pos x="118" y="1139"/>
                  </a:cxn>
                  <a:cxn ang="0">
                    <a:pos x="79" y="1070"/>
                  </a:cxn>
                  <a:cxn ang="0">
                    <a:pos x="49" y="992"/>
                  </a:cxn>
                  <a:cxn ang="0">
                    <a:pos x="29" y="913"/>
                  </a:cxn>
                  <a:cxn ang="0">
                    <a:pos x="10" y="835"/>
                  </a:cxn>
                  <a:cxn ang="0">
                    <a:pos x="0" y="756"/>
                  </a:cxn>
                  <a:cxn ang="0">
                    <a:pos x="0" y="677"/>
                  </a:cxn>
                  <a:cxn ang="0">
                    <a:pos x="0" y="599"/>
                  </a:cxn>
                  <a:cxn ang="0">
                    <a:pos x="0" y="511"/>
                  </a:cxn>
                  <a:cxn ang="0">
                    <a:pos x="10" y="432"/>
                  </a:cxn>
                  <a:cxn ang="0">
                    <a:pos x="29" y="353"/>
                  </a:cxn>
                  <a:cxn ang="0">
                    <a:pos x="49" y="275"/>
                  </a:cxn>
                  <a:cxn ang="0">
                    <a:pos x="79" y="206"/>
                  </a:cxn>
                  <a:cxn ang="0">
                    <a:pos x="118" y="128"/>
                  </a:cxn>
                  <a:cxn ang="0">
                    <a:pos x="147" y="59"/>
                  </a:cxn>
                  <a:cxn ang="0">
                    <a:pos x="1158" y="638"/>
                  </a:cxn>
                </a:cxnLst>
                <a:rect l="0" t="0" r="r" b="b"/>
                <a:pathLst>
                  <a:path w="2306" h="1797">
                    <a:moveTo>
                      <a:pt x="1158" y="638"/>
                    </a:moveTo>
                    <a:lnTo>
                      <a:pt x="2306" y="717"/>
                    </a:lnTo>
                    <a:lnTo>
                      <a:pt x="2306" y="736"/>
                    </a:lnTo>
                    <a:lnTo>
                      <a:pt x="2306" y="756"/>
                    </a:lnTo>
                    <a:lnTo>
                      <a:pt x="2296" y="776"/>
                    </a:lnTo>
                    <a:lnTo>
                      <a:pt x="2296" y="795"/>
                    </a:lnTo>
                    <a:lnTo>
                      <a:pt x="2296" y="815"/>
                    </a:lnTo>
                    <a:lnTo>
                      <a:pt x="2296" y="835"/>
                    </a:lnTo>
                    <a:lnTo>
                      <a:pt x="2286" y="854"/>
                    </a:lnTo>
                    <a:lnTo>
                      <a:pt x="2286" y="874"/>
                    </a:lnTo>
                    <a:lnTo>
                      <a:pt x="2276" y="893"/>
                    </a:lnTo>
                    <a:lnTo>
                      <a:pt x="2276" y="913"/>
                    </a:lnTo>
                    <a:lnTo>
                      <a:pt x="2267" y="933"/>
                    </a:lnTo>
                    <a:lnTo>
                      <a:pt x="2267" y="952"/>
                    </a:lnTo>
                    <a:lnTo>
                      <a:pt x="2257" y="972"/>
                    </a:lnTo>
                    <a:lnTo>
                      <a:pt x="2257" y="992"/>
                    </a:lnTo>
                    <a:lnTo>
                      <a:pt x="2247" y="1011"/>
                    </a:lnTo>
                    <a:lnTo>
                      <a:pt x="2237" y="1031"/>
                    </a:lnTo>
                    <a:lnTo>
                      <a:pt x="2227" y="1051"/>
                    </a:lnTo>
                    <a:lnTo>
                      <a:pt x="2227" y="1070"/>
                    </a:lnTo>
                    <a:lnTo>
                      <a:pt x="2218" y="1090"/>
                    </a:lnTo>
                    <a:lnTo>
                      <a:pt x="2208" y="1109"/>
                    </a:lnTo>
                    <a:lnTo>
                      <a:pt x="2198" y="1129"/>
                    </a:lnTo>
                    <a:lnTo>
                      <a:pt x="2188" y="1139"/>
                    </a:lnTo>
                    <a:lnTo>
                      <a:pt x="2178" y="1159"/>
                    </a:lnTo>
                    <a:lnTo>
                      <a:pt x="2178" y="1178"/>
                    </a:lnTo>
                    <a:lnTo>
                      <a:pt x="2168" y="1198"/>
                    </a:lnTo>
                    <a:lnTo>
                      <a:pt x="2159" y="1217"/>
                    </a:lnTo>
                    <a:lnTo>
                      <a:pt x="2139" y="1227"/>
                    </a:lnTo>
                    <a:lnTo>
                      <a:pt x="2129" y="1247"/>
                    </a:lnTo>
                    <a:lnTo>
                      <a:pt x="2119" y="1267"/>
                    </a:lnTo>
                    <a:lnTo>
                      <a:pt x="2110" y="1286"/>
                    </a:lnTo>
                    <a:lnTo>
                      <a:pt x="2100" y="1296"/>
                    </a:lnTo>
                    <a:lnTo>
                      <a:pt x="2090" y="1316"/>
                    </a:lnTo>
                    <a:lnTo>
                      <a:pt x="2080" y="1335"/>
                    </a:lnTo>
                    <a:lnTo>
                      <a:pt x="2061" y="1345"/>
                    </a:lnTo>
                    <a:lnTo>
                      <a:pt x="2051" y="1365"/>
                    </a:lnTo>
                    <a:lnTo>
                      <a:pt x="2041" y="1375"/>
                    </a:lnTo>
                    <a:lnTo>
                      <a:pt x="2021" y="1394"/>
                    </a:lnTo>
                    <a:lnTo>
                      <a:pt x="2011" y="1414"/>
                    </a:lnTo>
                    <a:lnTo>
                      <a:pt x="2002" y="1424"/>
                    </a:lnTo>
                    <a:lnTo>
                      <a:pt x="1982" y="1443"/>
                    </a:lnTo>
                    <a:lnTo>
                      <a:pt x="1972" y="1453"/>
                    </a:lnTo>
                    <a:lnTo>
                      <a:pt x="1953" y="1473"/>
                    </a:lnTo>
                    <a:lnTo>
                      <a:pt x="1943" y="1483"/>
                    </a:lnTo>
                    <a:lnTo>
                      <a:pt x="1923" y="1492"/>
                    </a:lnTo>
                    <a:lnTo>
                      <a:pt x="1913" y="1512"/>
                    </a:lnTo>
                    <a:lnTo>
                      <a:pt x="1894" y="1522"/>
                    </a:lnTo>
                    <a:lnTo>
                      <a:pt x="1884" y="1532"/>
                    </a:lnTo>
                    <a:lnTo>
                      <a:pt x="1864" y="1551"/>
                    </a:lnTo>
                    <a:lnTo>
                      <a:pt x="1845" y="1561"/>
                    </a:lnTo>
                    <a:lnTo>
                      <a:pt x="1835" y="1571"/>
                    </a:lnTo>
                    <a:lnTo>
                      <a:pt x="1815" y="1581"/>
                    </a:lnTo>
                    <a:lnTo>
                      <a:pt x="1796" y="1591"/>
                    </a:lnTo>
                    <a:lnTo>
                      <a:pt x="1786" y="1610"/>
                    </a:lnTo>
                    <a:lnTo>
                      <a:pt x="1766" y="1620"/>
                    </a:lnTo>
                    <a:lnTo>
                      <a:pt x="1747" y="1630"/>
                    </a:lnTo>
                    <a:lnTo>
                      <a:pt x="1727" y="1640"/>
                    </a:lnTo>
                    <a:lnTo>
                      <a:pt x="1717" y="1649"/>
                    </a:lnTo>
                    <a:lnTo>
                      <a:pt x="1697" y="1659"/>
                    </a:lnTo>
                    <a:lnTo>
                      <a:pt x="1678" y="1669"/>
                    </a:lnTo>
                    <a:lnTo>
                      <a:pt x="1658" y="1679"/>
                    </a:lnTo>
                    <a:lnTo>
                      <a:pt x="1639" y="1689"/>
                    </a:lnTo>
                    <a:lnTo>
                      <a:pt x="1619" y="1689"/>
                    </a:lnTo>
                    <a:lnTo>
                      <a:pt x="1609" y="1699"/>
                    </a:lnTo>
                    <a:lnTo>
                      <a:pt x="1590" y="1708"/>
                    </a:lnTo>
                    <a:lnTo>
                      <a:pt x="1570" y="1718"/>
                    </a:lnTo>
                    <a:lnTo>
                      <a:pt x="1550" y="1718"/>
                    </a:lnTo>
                    <a:lnTo>
                      <a:pt x="1531" y="1728"/>
                    </a:lnTo>
                    <a:lnTo>
                      <a:pt x="1511" y="1738"/>
                    </a:lnTo>
                    <a:lnTo>
                      <a:pt x="1491" y="1738"/>
                    </a:lnTo>
                    <a:lnTo>
                      <a:pt x="1472" y="1748"/>
                    </a:lnTo>
                    <a:lnTo>
                      <a:pt x="1452" y="1757"/>
                    </a:lnTo>
                    <a:lnTo>
                      <a:pt x="1433" y="1757"/>
                    </a:lnTo>
                    <a:lnTo>
                      <a:pt x="1413" y="1767"/>
                    </a:lnTo>
                    <a:lnTo>
                      <a:pt x="1393" y="1767"/>
                    </a:lnTo>
                    <a:lnTo>
                      <a:pt x="1374" y="1767"/>
                    </a:lnTo>
                    <a:lnTo>
                      <a:pt x="1354" y="1777"/>
                    </a:lnTo>
                    <a:lnTo>
                      <a:pt x="1334" y="1777"/>
                    </a:lnTo>
                    <a:lnTo>
                      <a:pt x="1315" y="1777"/>
                    </a:lnTo>
                    <a:lnTo>
                      <a:pt x="1295" y="1787"/>
                    </a:lnTo>
                    <a:lnTo>
                      <a:pt x="1276" y="1787"/>
                    </a:lnTo>
                    <a:lnTo>
                      <a:pt x="1256" y="1787"/>
                    </a:lnTo>
                    <a:lnTo>
                      <a:pt x="1236" y="1787"/>
                    </a:lnTo>
                    <a:lnTo>
                      <a:pt x="1217" y="1787"/>
                    </a:lnTo>
                    <a:lnTo>
                      <a:pt x="1197" y="1797"/>
                    </a:lnTo>
                    <a:lnTo>
                      <a:pt x="1177" y="1797"/>
                    </a:lnTo>
                    <a:lnTo>
                      <a:pt x="1158" y="1797"/>
                    </a:lnTo>
                    <a:lnTo>
                      <a:pt x="1128" y="1797"/>
                    </a:lnTo>
                    <a:lnTo>
                      <a:pt x="1109" y="1797"/>
                    </a:lnTo>
                    <a:lnTo>
                      <a:pt x="1089" y="1787"/>
                    </a:lnTo>
                    <a:lnTo>
                      <a:pt x="1070" y="1787"/>
                    </a:lnTo>
                    <a:lnTo>
                      <a:pt x="1050" y="1787"/>
                    </a:lnTo>
                    <a:lnTo>
                      <a:pt x="1030" y="1787"/>
                    </a:lnTo>
                    <a:lnTo>
                      <a:pt x="1011" y="1787"/>
                    </a:lnTo>
                    <a:lnTo>
                      <a:pt x="991" y="1777"/>
                    </a:lnTo>
                    <a:lnTo>
                      <a:pt x="971" y="1777"/>
                    </a:lnTo>
                    <a:lnTo>
                      <a:pt x="952" y="1777"/>
                    </a:lnTo>
                    <a:lnTo>
                      <a:pt x="932" y="1767"/>
                    </a:lnTo>
                    <a:lnTo>
                      <a:pt x="913" y="1767"/>
                    </a:lnTo>
                    <a:lnTo>
                      <a:pt x="893" y="1767"/>
                    </a:lnTo>
                    <a:lnTo>
                      <a:pt x="873" y="1757"/>
                    </a:lnTo>
                    <a:lnTo>
                      <a:pt x="854" y="1757"/>
                    </a:lnTo>
                    <a:lnTo>
                      <a:pt x="834" y="1748"/>
                    </a:lnTo>
                    <a:lnTo>
                      <a:pt x="814" y="1738"/>
                    </a:lnTo>
                    <a:lnTo>
                      <a:pt x="795" y="1738"/>
                    </a:lnTo>
                    <a:lnTo>
                      <a:pt x="775" y="1728"/>
                    </a:lnTo>
                    <a:lnTo>
                      <a:pt x="756" y="1718"/>
                    </a:lnTo>
                    <a:lnTo>
                      <a:pt x="736" y="1718"/>
                    </a:lnTo>
                    <a:lnTo>
                      <a:pt x="716" y="1708"/>
                    </a:lnTo>
                    <a:lnTo>
                      <a:pt x="697" y="1699"/>
                    </a:lnTo>
                    <a:lnTo>
                      <a:pt x="687" y="1689"/>
                    </a:lnTo>
                    <a:lnTo>
                      <a:pt x="667" y="1689"/>
                    </a:lnTo>
                    <a:lnTo>
                      <a:pt x="648" y="1679"/>
                    </a:lnTo>
                    <a:lnTo>
                      <a:pt x="628" y="1669"/>
                    </a:lnTo>
                    <a:lnTo>
                      <a:pt x="608" y="1659"/>
                    </a:lnTo>
                    <a:lnTo>
                      <a:pt x="589" y="1649"/>
                    </a:lnTo>
                    <a:lnTo>
                      <a:pt x="579" y="1640"/>
                    </a:lnTo>
                    <a:lnTo>
                      <a:pt x="559" y="1630"/>
                    </a:lnTo>
                    <a:lnTo>
                      <a:pt x="540" y="1620"/>
                    </a:lnTo>
                    <a:lnTo>
                      <a:pt x="520" y="1610"/>
                    </a:lnTo>
                    <a:lnTo>
                      <a:pt x="510" y="1591"/>
                    </a:lnTo>
                    <a:lnTo>
                      <a:pt x="491" y="1581"/>
                    </a:lnTo>
                    <a:lnTo>
                      <a:pt x="471" y="1571"/>
                    </a:lnTo>
                    <a:lnTo>
                      <a:pt x="461" y="1561"/>
                    </a:lnTo>
                    <a:lnTo>
                      <a:pt x="442" y="1551"/>
                    </a:lnTo>
                    <a:lnTo>
                      <a:pt x="422" y="1532"/>
                    </a:lnTo>
                    <a:lnTo>
                      <a:pt x="412" y="1522"/>
                    </a:lnTo>
                    <a:lnTo>
                      <a:pt x="393" y="1512"/>
                    </a:lnTo>
                    <a:lnTo>
                      <a:pt x="383" y="1492"/>
                    </a:lnTo>
                    <a:lnTo>
                      <a:pt x="363" y="1483"/>
                    </a:lnTo>
                    <a:lnTo>
                      <a:pt x="353" y="1473"/>
                    </a:lnTo>
                    <a:lnTo>
                      <a:pt x="334" y="1453"/>
                    </a:lnTo>
                    <a:lnTo>
                      <a:pt x="324" y="1443"/>
                    </a:lnTo>
                    <a:lnTo>
                      <a:pt x="304" y="1424"/>
                    </a:lnTo>
                    <a:lnTo>
                      <a:pt x="294" y="1414"/>
                    </a:lnTo>
                    <a:lnTo>
                      <a:pt x="285" y="1394"/>
                    </a:lnTo>
                    <a:lnTo>
                      <a:pt x="265" y="1375"/>
                    </a:lnTo>
                    <a:lnTo>
                      <a:pt x="255" y="1365"/>
                    </a:lnTo>
                    <a:lnTo>
                      <a:pt x="245" y="1345"/>
                    </a:lnTo>
                    <a:lnTo>
                      <a:pt x="226" y="1335"/>
                    </a:lnTo>
                    <a:lnTo>
                      <a:pt x="216" y="1316"/>
                    </a:lnTo>
                    <a:lnTo>
                      <a:pt x="206" y="1296"/>
                    </a:lnTo>
                    <a:lnTo>
                      <a:pt x="196" y="1286"/>
                    </a:lnTo>
                    <a:lnTo>
                      <a:pt x="186" y="1267"/>
                    </a:lnTo>
                    <a:lnTo>
                      <a:pt x="177" y="1247"/>
                    </a:lnTo>
                    <a:lnTo>
                      <a:pt x="167" y="1227"/>
                    </a:lnTo>
                    <a:lnTo>
                      <a:pt x="147" y="1217"/>
                    </a:lnTo>
                    <a:lnTo>
                      <a:pt x="137" y="1198"/>
                    </a:lnTo>
                    <a:lnTo>
                      <a:pt x="128" y="1178"/>
                    </a:lnTo>
                    <a:lnTo>
                      <a:pt x="128" y="1159"/>
                    </a:lnTo>
                    <a:lnTo>
                      <a:pt x="118" y="1139"/>
                    </a:lnTo>
                    <a:lnTo>
                      <a:pt x="108" y="1129"/>
                    </a:lnTo>
                    <a:lnTo>
                      <a:pt x="98" y="1109"/>
                    </a:lnTo>
                    <a:lnTo>
                      <a:pt x="88" y="1090"/>
                    </a:lnTo>
                    <a:lnTo>
                      <a:pt x="79" y="1070"/>
                    </a:lnTo>
                    <a:lnTo>
                      <a:pt x="79" y="1051"/>
                    </a:lnTo>
                    <a:lnTo>
                      <a:pt x="69" y="1031"/>
                    </a:lnTo>
                    <a:lnTo>
                      <a:pt x="59" y="1011"/>
                    </a:lnTo>
                    <a:lnTo>
                      <a:pt x="49" y="992"/>
                    </a:lnTo>
                    <a:lnTo>
                      <a:pt x="49" y="972"/>
                    </a:lnTo>
                    <a:lnTo>
                      <a:pt x="39" y="952"/>
                    </a:lnTo>
                    <a:lnTo>
                      <a:pt x="39" y="933"/>
                    </a:lnTo>
                    <a:lnTo>
                      <a:pt x="29" y="913"/>
                    </a:lnTo>
                    <a:lnTo>
                      <a:pt x="29" y="893"/>
                    </a:lnTo>
                    <a:lnTo>
                      <a:pt x="20" y="874"/>
                    </a:lnTo>
                    <a:lnTo>
                      <a:pt x="20" y="854"/>
                    </a:lnTo>
                    <a:lnTo>
                      <a:pt x="10" y="835"/>
                    </a:lnTo>
                    <a:lnTo>
                      <a:pt x="10" y="815"/>
                    </a:lnTo>
                    <a:lnTo>
                      <a:pt x="10" y="795"/>
                    </a:lnTo>
                    <a:lnTo>
                      <a:pt x="10" y="776"/>
                    </a:lnTo>
                    <a:lnTo>
                      <a:pt x="0" y="756"/>
                    </a:lnTo>
                    <a:lnTo>
                      <a:pt x="0" y="736"/>
                    </a:lnTo>
                    <a:lnTo>
                      <a:pt x="0" y="717"/>
                    </a:lnTo>
                    <a:lnTo>
                      <a:pt x="0" y="697"/>
                    </a:lnTo>
                    <a:lnTo>
                      <a:pt x="0" y="677"/>
                    </a:lnTo>
                    <a:lnTo>
                      <a:pt x="0" y="658"/>
                    </a:lnTo>
                    <a:lnTo>
                      <a:pt x="0" y="638"/>
                    </a:lnTo>
                    <a:lnTo>
                      <a:pt x="0" y="619"/>
                    </a:lnTo>
                    <a:lnTo>
                      <a:pt x="0" y="599"/>
                    </a:lnTo>
                    <a:lnTo>
                      <a:pt x="0" y="579"/>
                    </a:lnTo>
                    <a:lnTo>
                      <a:pt x="0" y="550"/>
                    </a:lnTo>
                    <a:lnTo>
                      <a:pt x="0" y="530"/>
                    </a:lnTo>
                    <a:lnTo>
                      <a:pt x="0" y="511"/>
                    </a:lnTo>
                    <a:lnTo>
                      <a:pt x="10" y="491"/>
                    </a:lnTo>
                    <a:lnTo>
                      <a:pt x="10" y="471"/>
                    </a:lnTo>
                    <a:lnTo>
                      <a:pt x="10" y="452"/>
                    </a:lnTo>
                    <a:lnTo>
                      <a:pt x="10" y="432"/>
                    </a:lnTo>
                    <a:lnTo>
                      <a:pt x="20" y="412"/>
                    </a:lnTo>
                    <a:lnTo>
                      <a:pt x="20" y="393"/>
                    </a:lnTo>
                    <a:lnTo>
                      <a:pt x="29" y="373"/>
                    </a:lnTo>
                    <a:lnTo>
                      <a:pt x="29" y="353"/>
                    </a:lnTo>
                    <a:lnTo>
                      <a:pt x="39" y="334"/>
                    </a:lnTo>
                    <a:lnTo>
                      <a:pt x="39" y="314"/>
                    </a:lnTo>
                    <a:lnTo>
                      <a:pt x="49" y="295"/>
                    </a:lnTo>
                    <a:lnTo>
                      <a:pt x="49" y="275"/>
                    </a:lnTo>
                    <a:lnTo>
                      <a:pt x="59" y="255"/>
                    </a:lnTo>
                    <a:lnTo>
                      <a:pt x="69" y="236"/>
                    </a:lnTo>
                    <a:lnTo>
                      <a:pt x="79" y="216"/>
                    </a:lnTo>
                    <a:lnTo>
                      <a:pt x="79" y="206"/>
                    </a:lnTo>
                    <a:lnTo>
                      <a:pt x="88" y="187"/>
                    </a:lnTo>
                    <a:lnTo>
                      <a:pt x="98" y="167"/>
                    </a:lnTo>
                    <a:lnTo>
                      <a:pt x="108" y="147"/>
                    </a:lnTo>
                    <a:lnTo>
                      <a:pt x="118" y="128"/>
                    </a:lnTo>
                    <a:lnTo>
                      <a:pt x="128" y="108"/>
                    </a:lnTo>
                    <a:lnTo>
                      <a:pt x="128" y="88"/>
                    </a:lnTo>
                    <a:lnTo>
                      <a:pt x="137" y="79"/>
                    </a:lnTo>
                    <a:lnTo>
                      <a:pt x="147" y="59"/>
                    </a:lnTo>
                    <a:lnTo>
                      <a:pt x="167" y="39"/>
                    </a:lnTo>
                    <a:lnTo>
                      <a:pt x="177" y="20"/>
                    </a:lnTo>
                    <a:lnTo>
                      <a:pt x="186" y="0"/>
                    </a:lnTo>
                    <a:lnTo>
                      <a:pt x="1158" y="638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45451" name="Freeform 11"/>
              <p:cNvSpPr>
                <a:spLocks/>
              </p:cNvSpPr>
              <p:nvPr/>
            </p:nvSpPr>
            <p:spPr bwMode="auto">
              <a:xfrm>
                <a:off x="2831" y="1400"/>
                <a:ext cx="1148" cy="1237"/>
              </a:xfrm>
              <a:custGeom>
                <a:avLst/>
                <a:gdLst/>
                <a:ahLst/>
                <a:cxnLst>
                  <a:cxn ang="0">
                    <a:pos x="1148" y="1217"/>
                  </a:cxn>
                  <a:cxn ang="0">
                    <a:pos x="1148" y="1178"/>
                  </a:cxn>
                  <a:cxn ang="0">
                    <a:pos x="1148" y="1139"/>
                  </a:cxn>
                  <a:cxn ang="0">
                    <a:pos x="1148" y="1099"/>
                  </a:cxn>
                  <a:cxn ang="0">
                    <a:pos x="1148" y="1050"/>
                  </a:cxn>
                  <a:cxn ang="0">
                    <a:pos x="1138" y="1011"/>
                  </a:cxn>
                  <a:cxn ang="0">
                    <a:pos x="1138" y="972"/>
                  </a:cxn>
                  <a:cxn ang="0">
                    <a:pos x="1128" y="932"/>
                  </a:cxn>
                  <a:cxn ang="0">
                    <a:pos x="1118" y="893"/>
                  </a:cxn>
                  <a:cxn ang="0">
                    <a:pos x="1109" y="854"/>
                  </a:cxn>
                  <a:cxn ang="0">
                    <a:pos x="1099" y="815"/>
                  </a:cxn>
                  <a:cxn ang="0">
                    <a:pos x="1089" y="775"/>
                  </a:cxn>
                  <a:cxn ang="0">
                    <a:pos x="1069" y="736"/>
                  </a:cxn>
                  <a:cxn ang="0">
                    <a:pos x="1060" y="707"/>
                  </a:cxn>
                  <a:cxn ang="0">
                    <a:pos x="1040" y="667"/>
                  </a:cxn>
                  <a:cxn ang="0">
                    <a:pos x="1020" y="628"/>
                  </a:cxn>
                  <a:cxn ang="0">
                    <a:pos x="1010" y="599"/>
                  </a:cxn>
                  <a:cxn ang="0">
                    <a:pos x="981" y="559"/>
                  </a:cxn>
                  <a:cxn ang="0">
                    <a:pos x="961" y="520"/>
                  </a:cxn>
                  <a:cxn ang="0">
                    <a:pos x="942" y="491"/>
                  </a:cxn>
                  <a:cxn ang="0">
                    <a:pos x="922" y="461"/>
                  </a:cxn>
                  <a:cxn ang="0">
                    <a:pos x="893" y="422"/>
                  </a:cxn>
                  <a:cxn ang="0">
                    <a:pos x="863" y="392"/>
                  </a:cxn>
                  <a:cxn ang="0">
                    <a:pos x="844" y="363"/>
                  </a:cxn>
                  <a:cxn ang="0">
                    <a:pos x="814" y="333"/>
                  </a:cxn>
                  <a:cxn ang="0">
                    <a:pos x="785" y="304"/>
                  </a:cxn>
                  <a:cxn ang="0">
                    <a:pos x="755" y="284"/>
                  </a:cxn>
                  <a:cxn ang="0">
                    <a:pos x="726" y="255"/>
                  </a:cxn>
                  <a:cxn ang="0">
                    <a:pos x="687" y="235"/>
                  </a:cxn>
                  <a:cxn ang="0">
                    <a:pos x="657" y="206"/>
                  </a:cxn>
                  <a:cxn ang="0">
                    <a:pos x="628" y="186"/>
                  </a:cxn>
                  <a:cxn ang="0">
                    <a:pos x="589" y="167"/>
                  </a:cxn>
                  <a:cxn ang="0">
                    <a:pos x="559" y="147"/>
                  </a:cxn>
                  <a:cxn ang="0">
                    <a:pos x="520" y="127"/>
                  </a:cxn>
                  <a:cxn ang="0">
                    <a:pos x="481" y="108"/>
                  </a:cxn>
                  <a:cxn ang="0">
                    <a:pos x="451" y="88"/>
                  </a:cxn>
                  <a:cxn ang="0">
                    <a:pos x="412" y="78"/>
                  </a:cxn>
                  <a:cxn ang="0">
                    <a:pos x="373" y="59"/>
                  </a:cxn>
                  <a:cxn ang="0">
                    <a:pos x="333" y="49"/>
                  </a:cxn>
                  <a:cxn ang="0">
                    <a:pos x="294" y="39"/>
                  </a:cxn>
                  <a:cxn ang="0">
                    <a:pos x="255" y="29"/>
                  </a:cxn>
                  <a:cxn ang="0">
                    <a:pos x="216" y="19"/>
                  </a:cxn>
                  <a:cxn ang="0">
                    <a:pos x="176" y="9"/>
                  </a:cxn>
                  <a:cxn ang="0">
                    <a:pos x="137" y="9"/>
                  </a:cxn>
                  <a:cxn ang="0">
                    <a:pos x="98" y="0"/>
                  </a:cxn>
                  <a:cxn ang="0">
                    <a:pos x="59" y="0"/>
                  </a:cxn>
                  <a:cxn ang="0">
                    <a:pos x="19" y="0"/>
                  </a:cxn>
                  <a:cxn ang="0">
                    <a:pos x="0" y="1158"/>
                  </a:cxn>
                </a:cxnLst>
                <a:rect l="0" t="0" r="r" b="b"/>
                <a:pathLst>
                  <a:path w="1148" h="1237">
                    <a:moveTo>
                      <a:pt x="1148" y="1237"/>
                    </a:moveTo>
                    <a:lnTo>
                      <a:pt x="1148" y="1217"/>
                    </a:lnTo>
                    <a:lnTo>
                      <a:pt x="1148" y="1197"/>
                    </a:lnTo>
                    <a:lnTo>
                      <a:pt x="1148" y="1178"/>
                    </a:lnTo>
                    <a:lnTo>
                      <a:pt x="1148" y="1158"/>
                    </a:lnTo>
                    <a:lnTo>
                      <a:pt x="1148" y="1139"/>
                    </a:lnTo>
                    <a:lnTo>
                      <a:pt x="1148" y="1119"/>
                    </a:lnTo>
                    <a:lnTo>
                      <a:pt x="1148" y="1099"/>
                    </a:lnTo>
                    <a:lnTo>
                      <a:pt x="1148" y="1070"/>
                    </a:lnTo>
                    <a:lnTo>
                      <a:pt x="1148" y="1050"/>
                    </a:lnTo>
                    <a:lnTo>
                      <a:pt x="1148" y="1031"/>
                    </a:lnTo>
                    <a:lnTo>
                      <a:pt x="1138" y="1011"/>
                    </a:lnTo>
                    <a:lnTo>
                      <a:pt x="1138" y="991"/>
                    </a:lnTo>
                    <a:lnTo>
                      <a:pt x="1138" y="972"/>
                    </a:lnTo>
                    <a:lnTo>
                      <a:pt x="1138" y="952"/>
                    </a:lnTo>
                    <a:lnTo>
                      <a:pt x="1128" y="932"/>
                    </a:lnTo>
                    <a:lnTo>
                      <a:pt x="1128" y="913"/>
                    </a:lnTo>
                    <a:lnTo>
                      <a:pt x="1118" y="893"/>
                    </a:lnTo>
                    <a:lnTo>
                      <a:pt x="1118" y="873"/>
                    </a:lnTo>
                    <a:lnTo>
                      <a:pt x="1109" y="854"/>
                    </a:lnTo>
                    <a:lnTo>
                      <a:pt x="1109" y="834"/>
                    </a:lnTo>
                    <a:lnTo>
                      <a:pt x="1099" y="815"/>
                    </a:lnTo>
                    <a:lnTo>
                      <a:pt x="1099" y="795"/>
                    </a:lnTo>
                    <a:lnTo>
                      <a:pt x="1089" y="775"/>
                    </a:lnTo>
                    <a:lnTo>
                      <a:pt x="1079" y="756"/>
                    </a:lnTo>
                    <a:lnTo>
                      <a:pt x="1069" y="736"/>
                    </a:lnTo>
                    <a:lnTo>
                      <a:pt x="1069" y="726"/>
                    </a:lnTo>
                    <a:lnTo>
                      <a:pt x="1060" y="707"/>
                    </a:lnTo>
                    <a:lnTo>
                      <a:pt x="1050" y="687"/>
                    </a:lnTo>
                    <a:lnTo>
                      <a:pt x="1040" y="667"/>
                    </a:lnTo>
                    <a:lnTo>
                      <a:pt x="1030" y="648"/>
                    </a:lnTo>
                    <a:lnTo>
                      <a:pt x="1020" y="628"/>
                    </a:lnTo>
                    <a:lnTo>
                      <a:pt x="1020" y="608"/>
                    </a:lnTo>
                    <a:lnTo>
                      <a:pt x="1010" y="599"/>
                    </a:lnTo>
                    <a:lnTo>
                      <a:pt x="1001" y="579"/>
                    </a:lnTo>
                    <a:lnTo>
                      <a:pt x="981" y="559"/>
                    </a:lnTo>
                    <a:lnTo>
                      <a:pt x="971" y="540"/>
                    </a:lnTo>
                    <a:lnTo>
                      <a:pt x="961" y="520"/>
                    </a:lnTo>
                    <a:lnTo>
                      <a:pt x="952" y="510"/>
                    </a:lnTo>
                    <a:lnTo>
                      <a:pt x="942" y="491"/>
                    </a:lnTo>
                    <a:lnTo>
                      <a:pt x="932" y="471"/>
                    </a:lnTo>
                    <a:lnTo>
                      <a:pt x="922" y="461"/>
                    </a:lnTo>
                    <a:lnTo>
                      <a:pt x="903" y="441"/>
                    </a:lnTo>
                    <a:lnTo>
                      <a:pt x="893" y="422"/>
                    </a:lnTo>
                    <a:lnTo>
                      <a:pt x="883" y="412"/>
                    </a:lnTo>
                    <a:lnTo>
                      <a:pt x="863" y="392"/>
                    </a:lnTo>
                    <a:lnTo>
                      <a:pt x="853" y="383"/>
                    </a:lnTo>
                    <a:lnTo>
                      <a:pt x="844" y="363"/>
                    </a:lnTo>
                    <a:lnTo>
                      <a:pt x="824" y="353"/>
                    </a:lnTo>
                    <a:lnTo>
                      <a:pt x="814" y="333"/>
                    </a:lnTo>
                    <a:lnTo>
                      <a:pt x="795" y="324"/>
                    </a:lnTo>
                    <a:lnTo>
                      <a:pt x="785" y="304"/>
                    </a:lnTo>
                    <a:lnTo>
                      <a:pt x="765" y="294"/>
                    </a:lnTo>
                    <a:lnTo>
                      <a:pt x="755" y="284"/>
                    </a:lnTo>
                    <a:lnTo>
                      <a:pt x="736" y="265"/>
                    </a:lnTo>
                    <a:lnTo>
                      <a:pt x="726" y="255"/>
                    </a:lnTo>
                    <a:lnTo>
                      <a:pt x="706" y="245"/>
                    </a:lnTo>
                    <a:lnTo>
                      <a:pt x="687" y="235"/>
                    </a:lnTo>
                    <a:lnTo>
                      <a:pt x="677" y="216"/>
                    </a:lnTo>
                    <a:lnTo>
                      <a:pt x="657" y="206"/>
                    </a:lnTo>
                    <a:lnTo>
                      <a:pt x="638" y="196"/>
                    </a:lnTo>
                    <a:lnTo>
                      <a:pt x="628" y="186"/>
                    </a:lnTo>
                    <a:lnTo>
                      <a:pt x="608" y="176"/>
                    </a:lnTo>
                    <a:lnTo>
                      <a:pt x="589" y="167"/>
                    </a:lnTo>
                    <a:lnTo>
                      <a:pt x="569" y="157"/>
                    </a:lnTo>
                    <a:lnTo>
                      <a:pt x="559" y="147"/>
                    </a:lnTo>
                    <a:lnTo>
                      <a:pt x="539" y="137"/>
                    </a:lnTo>
                    <a:lnTo>
                      <a:pt x="520" y="127"/>
                    </a:lnTo>
                    <a:lnTo>
                      <a:pt x="500" y="117"/>
                    </a:lnTo>
                    <a:lnTo>
                      <a:pt x="481" y="108"/>
                    </a:lnTo>
                    <a:lnTo>
                      <a:pt x="461" y="98"/>
                    </a:lnTo>
                    <a:lnTo>
                      <a:pt x="451" y="88"/>
                    </a:lnTo>
                    <a:lnTo>
                      <a:pt x="432" y="78"/>
                    </a:lnTo>
                    <a:lnTo>
                      <a:pt x="412" y="78"/>
                    </a:lnTo>
                    <a:lnTo>
                      <a:pt x="392" y="68"/>
                    </a:lnTo>
                    <a:lnTo>
                      <a:pt x="373" y="59"/>
                    </a:lnTo>
                    <a:lnTo>
                      <a:pt x="353" y="59"/>
                    </a:lnTo>
                    <a:lnTo>
                      <a:pt x="333" y="49"/>
                    </a:lnTo>
                    <a:lnTo>
                      <a:pt x="314" y="39"/>
                    </a:lnTo>
                    <a:lnTo>
                      <a:pt x="294" y="39"/>
                    </a:lnTo>
                    <a:lnTo>
                      <a:pt x="275" y="29"/>
                    </a:lnTo>
                    <a:lnTo>
                      <a:pt x="255" y="29"/>
                    </a:lnTo>
                    <a:lnTo>
                      <a:pt x="235" y="19"/>
                    </a:lnTo>
                    <a:lnTo>
                      <a:pt x="216" y="19"/>
                    </a:lnTo>
                    <a:lnTo>
                      <a:pt x="196" y="19"/>
                    </a:lnTo>
                    <a:lnTo>
                      <a:pt x="176" y="9"/>
                    </a:lnTo>
                    <a:lnTo>
                      <a:pt x="157" y="9"/>
                    </a:lnTo>
                    <a:lnTo>
                      <a:pt x="137" y="9"/>
                    </a:lnTo>
                    <a:lnTo>
                      <a:pt x="118" y="0"/>
                    </a:lnTo>
                    <a:lnTo>
                      <a:pt x="98" y="0"/>
                    </a:lnTo>
                    <a:lnTo>
                      <a:pt x="78" y="0"/>
                    </a:lnTo>
                    <a:lnTo>
                      <a:pt x="59" y="0"/>
                    </a:lnTo>
                    <a:lnTo>
                      <a:pt x="39" y="0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158"/>
                    </a:lnTo>
                    <a:lnTo>
                      <a:pt x="1148" y="123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399">
                      <a:gamma/>
                      <a:tint val="72941"/>
                      <a:invGamma/>
                    </a:srgbClr>
                  </a:gs>
                  <a:gs pos="100000">
                    <a:srgbClr val="003399"/>
                  </a:gs>
                </a:gsLst>
                <a:lin ang="5400000" scaled="1"/>
              </a:gradFill>
              <a:ln w="15875">
                <a:solidFill>
                  <a:srgbClr val="008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45452" name="Freeform 12"/>
              <p:cNvSpPr>
                <a:spLocks/>
              </p:cNvSpPr>
              <p:nvPr/>
            </p:nvSpPr>
            <p:spPr bwMode="auto">
              <a:xfrm>
                <a:off x="2831" y="1400"/>
                <a:ext cx="1148" cy="123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9" y="0"/>
                  </a:cxn>
                  <a:cxn ang="0">
                    <a:pos x="78" y="0"/>
                  </a:cxn>
                  <a:cxn ang="0">
                    <a:pos x="118" y="0"/>
                  </a:cxn>
                  <a:cxn ang="0">
                    <a:pos x="157" y="9"/>
                  </a:cxn>
                  <a:cxn ang="0">
                    <a:pos x="196" y="19"/>
                  </a:cxn>
                  <a:cxn ang="0">
                    <a:pos x="235" y="19"/>
                  </a:cxn>
                  <a:cxn ang="0">
                    <a:pos x="275" y="29"/>
                  </a:cxn>
                  <a:cxn ang="0">
                    <a:pos x="314" y="39"/>
                  </a:cxn>
                  <a:cxn ang="0">
                    <a:pos x="353" y="59"/>
                  </a:cxn>
                  <a:cxn ang="0">
                    <a:pos x="392" y="68"/>
                  </a:cxn>
                  <a:cxn ang="0">
                    <a:pos x="432" y="78"/>
                  </a:cxn>
                  <a:cxn ang="0">
                    <a:pos x="461" y="98"/>
                  </a:cxn>
                  <a:cxn ang="0">
                    <a:pos x="500" y="117"/>
                  </a:cxn>
                  <a:cxn ang="0">
                    <a:pos x="539" y="137"/>
                  </a:cxn>
                  <a:cxn ang="0">
                    <a:pos x="569" y="157"/>
                  </a:cxn>
                  <a:cxn ang="0">
                    <a:pos x="608" y="176"/>
                  </a:cxn>
                  <a:cxn ang="0">
                    <a:pos x="638" y="196"/>
                  </a:cxn>
                  <a:cxn ang="0">
                    <a:pos x="677" y="216"/>
                  </a:cxn>
                  <a:cxn ang="0">
                    <a:pos x="706" y="245"/>
                  </a:cxn>
                  <a:cxn ang="0">
                    <a:pos x="736" y="265"/>
                  </a:cxn>
                  <a:cxn ang="0">
                    <a:pos x="765" y="294"/>
                  </a:cxn>
                  <a:cxn ang="0">
                    <a:pos x="795" y="324"/>
                  </a:cxn>
                  <a:cxn ang="0">
                    <a:pos x="824" y="353"/>
                  </a:cxn>
                  <a:cxn ang="0">
                    <a:pos x="853" y="383"/>
                  </a:cxn>
                  <a:cxn ang="0">
                    <a:pos x="883" y="412"/>
                  </a:cxn>
                  <a:cxn ang="0">
                    <a:pos x="903" y="441"/>
                  </a:cxn>
                  <a:cxn ang="0">
                    <a:pos x="932" y="471"/>
                  </a:cxn>
                  <a:cxn ang="0">
                    <a:pos x="952" y="510"/>
                  </a:cxn>
                  <a:cxn ang="0">
                    <a:pos x="971" y="540"/>
                  </a:cxn>
                  <a:cxn ang="0">
                    <a:pos x="1001" y="579"/>
                  </a:cxn>
                  <a:cxn ang="0">
                    <a:pos x="1020" y="608"/>
                  </a:cxn>
                  <a:cxn ang="0">
                    <a:pos x="1030" y="648"/>
                  </a:cxn>
                  <a:cxn ang="0">
                    <a:pos x="1050" y="687"/>
                  </a:cxn>
                  <a:cxn ang="0">
                    <a:pos x="1069" y="726"/>
                  </a:cxn>
                  <a:cxn ang="0">
                    <a:pos x="1079" y="756"/>
                  </a:cxn>
                  <a:cxn ang="0">
                    <a:pos x="1099" y="795"/>
                  </a:cxn>
                  <a:cxn ang="0">
                    <a:pos x="1109" y="834"/>
                  </a:cxn>
                  <a:cxn ang="0">
                    <a:pos x="1118" y="873"/>
                  </a:cxn>
                  <a:cxn ang="0">
                    <a:pos x="1128" y="913"/>
                  </a:cxn>
                  <a:cxn ang="0">
                    <a:pos x="1138" y="952"/>
                  </a:cxn>
                  <a:cxn ang="0">
                    <a:pos x="1138" y="991"/>
                  </a:cxn>
                  <a:cxn ang="0">
                    <a:pos x="1148" y="1031"/>
                  </a:cxn>
                  <a:cxn ang="0">
                    <a:pos x="1148" y="1070"/>
                  </a:cxn>
                  <a:cxn ang="0">
                    <a:pos x="1148" y="1119"/>
                  </a:cxn>
                  <a:cxn ang="0">
                    <a:pos x="1148" y="1158"/>
                  </a:cxn>
                  <a:cxn ang="0">
                    <a:pos x="1148" y="1197"/>
                  </a:cxn>
                  <a:cxn ang="0">
                    <a:pos x="1148" y="1237"/>
                  </a:cxn>
                </a:cxnLst>
                <a:rect l="0" t="0" r="r" b="b"/>
                <a:pathLst>
                  <a:path w="1148" h="1237">
                    <a:moveTo>
                      <a:pt x="0" y="1158"/>
                    </a:moveTo>
                    <a:lnTo>
                      <a:pt x="0" y="0"/>
                    </a:lnTo>
                    <a:lnTo>
                      <a:pt x="19" y="0"/>
                    </a:lnTo>
                    <a:lnTo>
                      <a:pt x="39" y="0"/>
                    </a:lnTo>
                    <a:lnTo>
                      <a:pt x="59" y="0"/>
                    </a:lnTo>
                    <a:lnTo>
                      <a:pt x="78" y="0"/>
                    </a:lnTo>
                    <a:lnTo>
                      <a:pt x="98" y="0"/>
                    </a:lnTo>
                    <a:lnTo>
                      <a:pt x="118" y="0"/>
                    </a:lnTo>
                    <a:lnTo>
                      <a:pt x="137" y="9"/>
                    </a:lnTo>
                    <a:lnTo>
                      <a:pt x="157" y="9"/>
                    </a:lnTo>
                    <a:lnTo>
                      <a:pt x="176" y="9"/>
                    </a:lnTo>
                    <a:lnTo>
                      <a:pt x="196" y="19"/>
                    </a:lnTo>
                    <a:lnTo>
                      <a:pt x="216" y="19"/>
                    </a:lnTo>
                    <a:lnTo>
                      <a:pt x="235" y="19"/>
                    </a:lnTo>
                    <a:lnTo>
                      <a:pt x="255" y="29"/>
                    </a:lnTo>
                    <a:lnTo>
                      <a:pt x="275" y="29"/>
                    </a:lnTo>
                    <a:lnTo>
                      <a:pt x="294" y="39"/>
                    </a:lnTo>
                    <a:lnTo>
                      <a:pt x="314" y="39"/>
                    </a:lnTo>
                    <a:lnTo>
                      <a:pt x="333" y="49"/>
                    </a:lnTo>
                    <a:lnTo>
                      <a:pt x="353" y="59"/>
                    </a:lnTo>
                    <a:lnTo>
                      <a:pt x="373" y="59"/>
                    </a:lnTo>
                    <a:lnTo>
                      <a:pt x="392" y="68"/>
                    </a:lnTo>
                    <a:lnTo>
                      <a:pt x="412" y="78"/>
                    </a:lnTo>
                    <a:lnTo>
                      <a:pt x="432" y="78"/>
                    </a:lnTo>
                    <a:lnTo>
                      <a:pt x="451" y="88"/>
                    </a:lnTo>
                    <a:lnTo>
                      <a:pt x="461" y="98"/>
                    </a:lnTo>
                    <a:lnTo>
                      <a:pt x="481" y="108"/>
                    </a:lnTo>
                    <a:lnTo>
                      <a:pt x="500" y="117"/>
                    </a:lnTo>
                    <a:lnTo>
                      <a:pt x="520" y="127"/>
                    </a:lnTo>
                    <a:lnTo>
                      <a:pt x="539" y="137"/>
                    </a:lnTo>
                    <a:lnTo>
                      <a:pt x="559" y="147"/>
                    </a:lnTo>
                    <a:lnTo>
                      <a:pt x="569" y="157"/>
                    </a:lnTo>
                    <a:lnTo>
                      <a:pt x="589" y="167"/>
                    </a:lnTo>
                    <a:lnTo>
                      <a:pt x="608" y="176"/>
                    </a:lnTo>
                    <a:lnTo>
                      <a:pt x="628" y="186"/>
                    </a:lnTo>
                    <a:lnTo>
                      <a:pt x="638" y="196"/>
                    </a:lnTo>
                    <a:lnTo>
                      <a:pt x="657" y="206"/>
                    </a:lnTo>
                    <a:lnTo>
                      <a:pt x="677" y="216"/>
                    </a:lnTo>
                    <a:lnTo>
                      <a:pt x="687" y="235"/>
                    </a:lnTo>
                    <a:lnTo>
                      <a:pt x="706" y="245"/>
                    </a:lnTo>
                    <a:lnTo>
                      <a:pt x="726" y="255"/>
                    </a:lnTo>
                    <a:lnTo>
                      <a:pt x="736" y="265"/>
                    </a:lnTo>
                    <a:lnTo>
                      <a:pt x="755" y="284"/>
                    </a:lnTo>
                    <a:lnTo>
                      <a:pt x="765" y="294"/>
                    </a:lnTo>
                    <a:lnTo>
                      <a:pt x="785" y="304"/>
                    </a:lnTo>
                    <a:lnTo>
                      <a:pt x="795" y="324"/>
                    </a:lnTo>
                    <a:lnTo>
                      <a:pt x="814" y="333"/>
                    </a:lnTo>
                    <a:lnTo>
                      <a:pt x="824" y="353"/>
                    </a:lnTo>
                    <a:lnTo>
                      <a:pt x="844" y="363"/>
                    </a:lnTo>
                    <a:lnTo>
                      <a:pt x="853" y="383"/>
                    </a:lnTo>
                    <a:lnTo>
                      <a:pt x="863" y="392"/>
                    </a:lnTo>
                    <a:lnTo>
                      <a:pt x="883" y="412"/>
                    </a:lnTo>
                    <a:lnTo>
                      <a:pt x="893" y="422"/>
                    </a:lnTo>
                    <a:lnTo>
                      <a:pt x="903" y="441"/>
                    </a:lnTo>
                    <a:lnTo>
                      <a:pt x="922" y="461"/>
                    </a:lnTo>
                    <a:lnTo>
                      <a:pt x="932" y="471"/>
                    </a:lnTo>
                    <a:lnTo>
                      <a:pt x="942" y="491"/>
                    </a:lnTo>
                    <a:lnTo>
                      <a:pt x="952" y="510"/>
                    </a:lnTo>
                    <a:lnTo>
                      <a:pt x="961" y="520"/>
                    </a:lnTo>
                    <a:lnTo>
                      <a:pt x="971" y="540"/>
                    </a:lnTo>
                    <a:lnTo>
                      <a:pt x="981" y="559"/>
                    </a:lnTo>
                    <a:lnTo>
                      <a:pt x="1001" y="579"/>
                    </a:lnTo>
                    <a:lnTo>
                      <a:pt x="1010" y="599"/>
                    </a:lnTo>
                    <a:lnTo>
                      <a:pt x="1020" y="608"/>
                    </a:lnTo>
                    <a:lnTo>
                      <a:pt x="1020" y="628"/>
                    </a:lnTo>
                    <a:lnTo>
                      <a:pt x="1030" y="648"/>
                    </a:lnTo>
                    <a:lnTo>
                      <a:pt x="1040" y="667"/>
                    </a:lnTo>
                    <a:lnTo>
                      <a:pt x="1050" y="687"/>
                    </a:lnTo>
                    <a:lnTo>
                      <a:pt x="1060" y="707"/>
                    </a:lnTo>
                    <a:lnTo>
                      <a:pt x="1069" y="726"/>
                    </a:lnTo>
                    <a:lnTo>
                      <a:pt x="1069" y="736"/>
                    </a:lnTo>
                    <a:lnTo>
                      <a:pt x="1079" y="756"/>
                    </a:lnTo>
                    <a:lnTo>
                      <a:pt x="1089" y="775"/>
                    </a:lnTo>
                    <a:lnTo>
                      <a:pt x="1099" y="795"/>
                    </a:lnTo>
                    <a:lnTo>
                      <a:pt x="1099" y="815"/>
                    </a:lnTo>
                    <a:lnTo>
                      <a:pt x="1109" y="834"/>
                    </a:lnTo>
                    <a:lnTo>
                      <a:pt x="1109" y="854"/>
                    </a:lnTo>
                    <a:lnTo>
                      <a:pt x="1118" y="873"/>
                    </a:lnTo>
                    <a:lnTo>
                      <a:pt x="1118" y="893"/>
                    </a:lnTo>
                    <a:lnTo>
                      <a:pt x="1128" y="913"/>
                    </a:lnTo>
                    <a:lnTo>
                      <a:pt x="1128" y="932"/>
                    </a:lnTo>
                    <a:lnTo>
                      <a:pt x="1138" y="952"/>
                    </a:lnTo>
                    <a:lnTo>
                      <a:pt x="1138" y="972"/>
                    </a:lnTo>
                    <a:lnTo>
                      <a:pt x="1138" y="991"/>
                    </a:lnTo>
                    <a:lnTo>
                      <a:pt x="1138" y="1011"/>
                    </a:lnTo>
                    <a:lnTo>
                      <a:pt x="1148" y="1031"/>
                    </a:lnTo>
                    <a:lnTo>
                      <a:pt x="1148" y="1050"/>
                    </a:lnTo>
                    <a:lnTo>
                      <a:pt x="1148" y="1070"/>
                    </a:lnTo>
                    <a:lnTo>
                      <a:pt x="1148" y="1099"/>
                    </a:lnTo>
                    <a:lnTo>
                      <a:pt x="1148" y="1119"/>
                    </a:lnTo>
                    <a:lnTo>
                      <a:pt x="1148" y="1139"/>
                    </a:lnTo>
                    <a:lnTo>
                      <a:pt x="1148" y="1158"/>
                    </a:lnTo>
                    <a:lnTo>
                      <a:pt x="1148" y="1178"/>
                    </a:lnTo>
                    <a:lnTo>
                      <a:pt x="1148" y="1197"/>
                    </a:lnTo>
                    <a:lnTo>
                      <a:pt x="1148" y="1217"/>
                    </a:lnTo>
                    <a:lnTo>
                      <a:pt x="1148" y="1237"/>
                    </a:lnTo>
                    <a:lnTo>
                      <a:pt x="0" y="1158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445453" name="Freeform 13"/>
            <p:cNvSpPr>
              <a:spLocks noEditPoints="1"/>
            </p:cNvSpPr>
            <p:nvPr/>
          </p:nvSpPr>
          <p:spPr bwMode="auto">
            <a:xfrm>
              <a:off x="761" y="1370"/>
              <a:ext cx="4130" cy="2278"/>
            </a:xfrm>
            <a:custGeom>
              <a:avLst/>
              <a:gdLst/>
              <a:ahLst/>
              <a:cxnLst>
                <a:cxn ang="0">
                  <a:pos x="1648" y="108"/>
                </a:cxn>
                <a:cxn ang="0">
                  <a:pos x="1648" y="0"/>
                </a:cxn>
                <a:cxn ang="0">
                  <a:pos x="0" y="0"/>
                </a:cxn>
                <a:cxn ang="0">
                  <a:pos x="1177" y="442"/>
                </a:cxn>
                <a:cxn ang="0">
                  <a:pos x="0" y="442"/>
                </a:cxn>
                <a:cxn ang="0">
                  <a:pos x="1687" y="2278"/>
                </a:cxn>
                <a:cxn ang="0">
                  <a:pos x="1687" y="2278"/>
                </a:cxn>
                <a:cxn ang="0">
                  <a:pos x="0" y="2278"/>
                </a:cxn>
                <a:cxn ang="0">
                  <a:pos x="2914" y="393"/>
                </a:cxn>
                <a:cxn ang="0">
                  <a:pos x="4130" y="393"/>
                </a:cxn>
              </a:cxnLst>
              <a:rect l="0" t="0" r="r" b="b"/>
              <a:pathLst>
                <a:path w="4130" h="2278">
                  <a:moveTo>
                    <a:pt x="1648" y="108"/>
                  </a:moveTo>
                  <a:lnTo>
                    <a:pt x="1648" y="0"/>
                  </a:lnTo>
                  <a:lnTo>
                    <a:pt x="0" y="0"/>
                  </a:lnTo>
                  <a:moveTo>
                    <a:pt x="1177" y="442"/>
                  </a:moveTo>
                  <a:lnTo>
                    <a:pt x="0" y="442"/>
                  </a:lnTo>
                  <a:moveTo>
                    <a:pt x="1687" y="2278"/>
                  </a:moveTo>
                  <a:lnTo>
                    <a:pt x="1687" y="2278"/>
                  </a:lnTo>
                  <a:lnTo>
                    <a:pt x="0" y="2278"/>
                  </a:lnTo>
                  <a:moveTo>
                    <a:pt x="2914" y="393"/>
                  </a:moveTo>
                  <a:lnTo>
                    <a:pt x="4130" y="393"/>
                  </a:lnTo>
                </a:path>
              </a:pathLst>
            </a:custGeom>
            <a:noFill/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5454" name="Rectangle 14"/>
            <p:cNvSpPr>
              <a:spLocks noChangeArrowheads="1"/>
            </p:cNvSpPr>
            <p:nvPr/>
          </p:nvSpPr>
          <p:spPr bwMode="auto">
            <a:xfrm>
              <a:off x="679" y="1223"/>
              <a:ext cx="430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latin typeface="Arial" charset="0"/>
                </a:rPr>
                <a:t>12%</a:t>
              </a:r>
              <a:endParaRPr lang="es-ES" sz="1800" b="0"/>
            </a:p>
          </p:txBody>
        </p:sp>
        <p:sp>
          <p:nvSpPr>
            <p:cNvPr id="445455" name="Rectangle 15"/>
            <p:cNvSpPr>
              <a:spLocks noChangeArrowheads="1"/>
            </p:cNvSpPr>
            <p:nvPr/>
          </p:nvSpPr>
          <p:spPr bwMode="auto">
            <a:xfrm>
              <a:off x="708" y="1666"/>
              <a:ext cx="311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latin typeface="Arial" charset="0"/>
                </a:rPr>
                <a:t>4%</a:t>
              </a:r>
              <a:endParaRPr lang="es-ES" sz="1800" b="0"/>
            </a:p>
          </p:txBody>
        </p:sp>
        <p:sp>
          <p:nvSpPr>
            <p:cNvPr id="445456" name="Rectangle 16"/>
            <p:cNvSpPr>
              <a:spLocks noChangeArrowheads="1"/>
            </p:cNvSpPr>
            <p:nvPr/>
          </p:nvSpPr>
          <p:spPr bwMode="auto">
            <a:xfrm>
              <a:off x="679" y="3502"/>
              <a:ext cx="430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latin typeface="Arial" charset="0"/>
                </a:rPr>
                <a:t>58%</a:t>
              </a:r>
              <a:endParaRPr lang="es-ES" sz="1800" b="0"/>
            </a:p>
          </p:txBody>
        </p:sp>
        <p:sp>
          <p:nvSpPr>
            <p:cNvPr id="445457" name="Rectangle 17"/>
            <p:cNvSpPr>
              <a:spLocks noChangeArrowheads="1"/>
            </p:cNvSpPr>
            <p:nvPr/>
          </p:nvSpPr>
          <p:spPr bwMode="auto">
            <a:xfrm>
              <a:off x="4583" y="1614"/>
              <a:ext cx="431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latin typeface="Arial" charset="0"/>
                </a:rPr>
                <a:t>26%</a:t>
              </a:r>
              <a:endParaRPr lang="es-ES" sz="1800" b="0"/>
            </a:p>
          </p:txBody>
        </p:sp>
        <p:sp>
          <p:nvSpPr>
            <p:cNvPr id="445458" name="Rectangle 18"/>
            <p:cNvSpPr>
              <a:spLocks noChangeArrowheads="1"/>
            </p:cNvSpPr>
            <p:nvPr/>
          </p:nvSpPr>
          <p:spPr bwMode="auto">
            <a:xfrm>
              <a:off x="427" y="1007"/>
              <a:ext cx="1086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latin typeface="Arial" charset="0"/>
                </a:rPr>
                <a:t>No lectores</a:t>
              </a:r>
              <a:endParaRPr lang="es-ES" sz="1800" b="0"/>
            </a:p>
          </p:txBody>
        </p:sp>
        <p:sp>
          <p:nvSpPr>
            <p:cNvPr id="445459" name="Rectangle 19"/>
            <p:cNvSpPr>
              <a:spLocks noChangeArrowheads="1"/>
            </p:cNvSpPr>
            <p:nvPr/>
          </p:nvSpPr>
          <p:spPr bwMode="auto">
            <a:xfrm>
              <a:off x="627" y="1441"/>
              <a:ext cx="632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latin typeface="Arial" charset="0"/>
                </a:rPr>
                <a:t>Barato</a:t>
              </a:r>
              <a:endParaRPr lang="es-ES" sz="1800" b="0"/>
            </a:p>
          </p:txBody>
        </p:sp>
        <p:sp>
          <p:nvSpPr>
            <p:cNvPr id="445460" name="Rectangle 20"/>
            <p:cNvSpPr>
              <a:spLocks noChangeArrowheads="1"/>
            </p:cNvSpPr>
            <p:nvPr/>
          </p:nvSpPr>
          <p:spPr bwMode="auto">
            <a:xfrm>
              <a:off x="656" y="3286"/>
              <a:ext cx="513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latin typeface="Arial" charset="0"/>
                </a:rPr>
                <a:t>Justo</a:t>
              </a:r>
              <a:endParaRPr lang="es-ES" sz="1800" b="0"/>
            </a:p>
          </p:txBody>
        </p:sp>
        <p:sp>
          <p:nvSpPr>
            <p:cNvPr id="445461" name="Rectangle 21"/>
            <p:cNvSpPr>
              <a:spLocks noChangeArrowheads="1"/>
            </p:cNvSpPr>
            <p:nvPr/>
          </p:nvSpPr>
          <p:spPr bwMode="auto">
            <a:xfrm>
              <a:off x="4566" y="1401"/>
              <a:ext cx="465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latin typeface="Arial" charset="0"/>
                </a:rPr>
                <a:t>Caro</a:t>
              </a:r>
              <a:endParaRPr lang="es-ES" sz="1800" b="0"/>
            </a:p>
          </p:txBody>
        </p:sp>
      </p:grpSp>
      <p:sp>
        <p:nvSpPr>
          <p:cNvPr id="445462" name="Text Box 22"/>
          <p:cNvSpPr txBox="1">
            <a:spLocks noChangeArrowheads="1"/>
          </p:cNvSpPr>
          <p:nvPr/>
        </p:nvSpPr>
        <p:spPr bwMode="auto">
          <a:xfrm>
            <a:off x="468313" y="6216650"/>
            <a:ext cx="2836862" cy="64135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445463" name="Group 23"/>
          <p:cNvGrpSpPr>
            <a:grpSpLocks/>
          </p:cNvGrpSpPr>
          <p:nvPr/>
        </p:nvGrpSpPr>
        <p:grpSpPr bwMode="auto">
          <a:xfrm>
            <a:off x="5292725" y="4437063"/>
            <a:ext cx="2879725" cy="1944687"/>
            <a:chOff x="975" y="1298"/>
            <a:chExt cx="3629" cy="2404"/>
          </a:xfrm>
        </p:grpSpPr>
        <p:grpSp>
          <p:nvGrpSpPr>
            <p:cNvPr id="445464" name="Group 24"/>
            <p:cNvGrpSpPr>
              <a:grpSpLocks/>
            </p:cNvGrpSpPr>
            <p:nvPr/>
          </p:nvGrpSpPr>
          <p:grpSpPr bwMode="auto">
            <a:xfrm>
              <a:off x="975" y="1298"/>
              <a:ext cx="3629" cy="2404"/>
              <a:chOff x="2025" y="1752"/>
              <a:chExt cx="1855" cy="1856"/>
            </a:xfrm>
          </p:grpSpPr>
          <p:sp>
            <p:nvSpPr>
              <p:cNvPr id="445465" name="Freeform 25"/>
              <p:cNvSpPr>
                <a:spLocks/>
              </p:cNvSpPr>
              <p:nvPr/>
            </p:nvSpPr>
            <p:spPr bwMode="auto">
              <a:xfrm>
                <a:off x="2329" y="1752"/>
                <a:ext cx="629" cy="933"/>
              </a:xfrm>
              <a:custGeom>
                <a:avLst/>
                <a:gdLst/>
                <a:ahLst/>
                <a:cxnLst>
                  <a:cxn ang="0">
                    <a:pos x="629" y="0"/>
                  </a:cxn>
                  <a:cxn ang="0">
                    <a:pos x="608" y="0"/>
                  </a:cxn>
                  <a:cxn ang="0">
                    <a:pos x="587" y="0"/>
                  </a:cxn>
                  <a:cxn ang="0">
                    <a:pos x="576" y="11"/>
                  </a:cxn>
                  <a:cxn ang="0">
                    <a:pos x="555" y="11"/>
                  </a:cxn>
                  <a:cxn ang="0">
                    <a:pos x="545" y="11"/>
                  </a:cxn>
                  <a:cxn ang="0">
                    <a:pos x="524" y="11"/>
                  </a:cxn>
                  <a:cxn ang="0">
                    <a:pos x="513" y="11"/>
                  </a:cxn>
                  <a:cxn ang="0">
                    <a:pos x="492" y="11"/>
                  </a:cxn>
                  <a:cxn ang="0">
                    <a:pos x="482" y="21"/>
                  </a:cxn>
                  <a:cxn ang="0">
                    <a:pos x="461" y="21"/>
                  </a:cxn>
                  <a:cxn ang="0">
                    <a:pos x="450" y="21"/>
                  </a:cxn>
                  <a:cxn ang="0">
                    <a:pos x="430" y="21"/>
                  </a:cxn>
                  <a:cxn ang="0">
                    <a:pos x="419" y="32"/>
                  </a:cxn>
                  <a:cxn ang="0">
                    <a:pos x="398" y="32"/>
                  </a:cxn>
                  <a:cxn ang="0">
                    <a:pos x="388" y="32"/>
                  </a:cxn>
                  <a:cxn ang="0">
                    <a:pos x="367" y="42"/>
                  </a:cxn>
                  <a:cxn ang="0">
                    <a:pos x="356" y="42"/>
                  </a:cxn>
                  <a:cxn ang="0">
                    <a:pos x="335" y="53"/>
                  </a:cxn>
                  <a:cxn ang="0">
                    <a:pos x="325" y="53"/>
                  </a:cxn>
                  <a:cxn ang="0">
                    <a:pos x="304" y="63"/>
                  </a:cxn>
                  <a:cxn ang="0">
                    <a:pos x="293" y="63"/>
                  </a:cxn>
                  <a:cxn ang="0">
                    <a:pos x="272" y="74"/>
                  </a:cxn>
                  <a:cxn ang="0">
                    <a:pos x="262" y="74"/>
                  </a:cxn>
                  <a:cxn ang="0">
                    <a:pos x="251" y="84"/>
                  </a:cxn>
                  <a:cxn ang="0">
                    <a:pos x="230" y="95"/>
                  </a:cxn>
                  <a:cxn ang="0">
                    <a:pos x="220" y="95"/>
                  </a:cxn>
                  <a:cxn ang="0">
                    <a:pos x="199" y="105"/>
                  </a:cxn>
                  <a:cxn ang="0">
                    <a:pos x="189" y="116"/>
                  </a:cxn>
                  <a:cxn ang="0">
                    <a:pos x="178" y="126"/>
                  </a:cxn>
                  <a:cxn ang="0">
                    <a:pos x="157" y="126"/>
                  </a:cxn>
                  <a:cxn ang="0">
                    <a:pos x="147" y="137"/>
                  </a:cxn>
                  <a:cxn ang="0">
                    <a:pos x="136" y="147"/>
                  </a:cxn>
                  <a:cxn ang="0">
                    <a:pos x="115" y="158"/>
                  </a:cxn>
                  <a:cxn ang="0">
                    <a:pos x="105" y="168"/>
                  </a:cxn>
                  <a:cxn ang="0">
                    <a:pos x="94" y="168"/>
                  </a:cxn>
                  <a:cxn ang="0">
                    <a:pos x="84" y="179"/>
                  </a:cxn>
                  <a:cxn ang="0">
                    <a:pos x="63" y="189"/>
                  </a:cxn>
                  <a:cxn ang="0">
                    <a:pos x="52" y="200"/>
                  </a:cxn>
                  <a:cxn ang="0">
                    <a:pos x="42" y="210"/>
                  </a:cxn>
                  <a:cxn ang="0">
                    <a:pos x="31" y="220"/>
                  </a:cxn>
                  <a:cxn ang="0">
                    <a:pos x="21" y="231"/>
                  </a:cxn>
                  <a:cxn ang="0">
                    <a:pos x="0" y="241"/>
                  </a:cxn>
                  <a:cxn ang="0">
                    <a:pos x="629" y="933"/>
                  </a:cxn>
                  <a:cxn ang="0">
                    <a:pos x="629" y="0"/>
                  </a:cxn>
                </a:cxnLst>
                <a:rect l="0" t="0" r="r" b="b"/>
                <a:pathLst>
                  <a:path w="629" h="933">
                    <a:moveTo>
                      <a:pt x="629" y="0"/>
                    </a:moveTo>
                    <a:lnTo>
                      <a:pt x="608" y="0"/>
                    </a:lnTo>
                    <a:lnTo>
                      <a:pt x="587" y="0"/>
                    </a:lnTo>
                    <a:lnTo>
                      <a:pt x="576" y="11"/>
                    </a:lnTo>
                    <a:lnTo>
                      <a:pt x="555" y="11"/>
                    </a:lnTo>
                    <a:lnTo>
                      <a:pt x="545" y="11"/>
                    </a:lnTo>
                    <a:lnTo>
                      <a:pt x="524" y="11"/>
                    </a:lnTo>
                    <a:lnTo>
                      <a:pt x="513" y="11"/>
                    </a:lnTo>
                    <a:lnTo>
                      <a:pt x="492" y="11"/>
                    </a:lnTo>
                    <a:lnTo>
                      <a:pt x="482" y="21"/>
                    </a:lnTo>
                    <a:lnTo>
                      <a:pt x="461" y="21"/>
                    </a:lnTo>
                    <a:lnTo>
                      <a:pt x="450" y="21"/>
                    </a:lnTo>
                    <a:lnTo>
                      <a:pt x="430" y="21"/>
                    </a:lnTo>
                    <a:lnTo>
                      <a:pt x="419" y="32"/>
                    </a:lnTo>
                    <a:lnTo>
                      <a:pt x="398" y="32"/>
                    </a:lnTo>
                    <a:lnTo>
                      <a:pt x="388" y="32"/>
                    </a:lnTo>
                    <a:lnTo>
                      <a:pt x="367" y="42"/>
                    </a:lnTo>
                    <a:lnTo>
                      <a:pt x="356" y="42"/>
                    </a:lnTo>
                    <a:lnTo>
                      <a:pt x="335" y="53"/>
                    </a:lnTo>
                    <a:lnTo>
                      <a:pt x="325" y="53"/>
                    </a:lnTo>
                    <a:lnTo>
                      <a:pt x="304" y="63"/>
                    </a:lnTo>
                    <a:lnTo>
                      <a:pt x="293" y="63"/>
                    </a:lnTo>
                    <a:lnTo>
                      <a:pt x="272" y="74"/>
                    </a:lnTo>
                    <a:lnTo>
                      <a:pt x="262" y="74"/>
                    </a:lnTo>
                    <a:lnTo>
                      <a:pt x="251" y="84"/>
                    </a:lnTo>
                    <a:lnTo>
                      <a:pt x="230" y="95"/>
                    </a:lnTo>
                    <a:lnTo>
                      <a:pt x="220" y="95"/>
                    </a:lnTo>
                    <a:lnTo>
                      <a:pt x="199" y="105"/>
                    </a:lnTo>
                    <a:lnTo>
                      <a:pt x="189" y="116"/>
                    </a:lnTo>
                    <a:lnTo>
                      <a:pt x="178" y="126"/>
                    </a:lnTo>
                    <a:lnTo>
                      <a:pt x="157" y="126"/>
                    </a:lnTo>
                    <a:lnTo>
                      <a:pt x="147" y="137"/>
                    </a:lnTo>
                    <a:lnTo>
                      <a:pt x="136" y="147"/>
                    </a:lnTo>
                    <a:lnTo>
                      <a:pt x="115" y="158"/>
                    </a:lnTo>
                    <a:lnTo>
                      <a:pt x="105" y="168"/>
                    </a:lnTo>
                    <a:lnTo>
                      <a:pt x="94" y="168"/>
                    </a:lnTo>
                    <a:lnTo>
                      <a:pt x="84" y="179"/>
                    </a:lnTo>
                    <a:lnTo>
                      <a:pt x="63" y="189"/>
                    </a:lnTo>
                    <a:lnTo>
                      <a:pt x="52" y="200"/>
                    </a:lnTo>
                    <a:lnTo>
                      <a:pt x="42" y="210"/>
                    </a:lnTo>
                    <a:lnTo>
                      <a:pt x="31" y="220"/>
                    </a:lnTo>
                    <a:lnTo>
                      <a:pt x="21" y="231"/>
                    </a:lnTo>
                    <a:lnTo>
                      <a:pt x="0" y="241"/>
                    </a:lnTo>
                    <a:lnTo>
                      <a:pt x="629" y="933"/>
                    </a:lnTo>
                    <a:lnTo>
                      <a:pt x="62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1587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45466" name="Freeform 26"/>
              <p:cNvSpPr>
                <a:spLocks/>
              </p:cNvSpPr>
              <p:nvPr/>
            </p:nvSpPr>
            <p:spPr bwMode="auto">
              <a:xfrm>
                <a:off x="2329" y="1752"/>
                <a:ext cx="629" cy="933"/>
              </a:xfrm>
              <a:custGeom>
                <a:avLst/>
                <a:gdLst/>
                <a:ahLst/>
                <a:cxnLst>
                  <a:cxn ang="0">
                    <a:pos x="629" y="933"/>
                  </a:cxn>
                  <a:cxn ang="0">
                    <a:pos x="0" y="241"/>
                  </a:cxn>
                  <a:cxn ang="0">
                    <a:pos x="21" y="231"/>
                  </a:cxn>
                  <a:cxn ang="0">
                    <a:pos x="31" y="220"/>
                  </a:cxn>
                  <a:cxn ang="0">
                    <a:pos x="42" y="210"/>
                  </a:cxn>
                  <a:cxn ang="0">
                    <a:pos x="52" y="200"/>
                  </a:cxn>
                  <a:cxn ang="0">
                    <a:pos x="63" y="189"/>
                  </a:cxn>
                  <a:cxn ang="0">
                    <a:pos x="84" y="179"/>
                  </a:cxn>
                  <a:cxn ang="0">
                    <a:pos x="94" y="168"/>
                  </a:cxn>
                  <a:cxn ang="0">
                    <a:pos x="105" y="168"/>
                  </a:cxn>
                  <a:cxn ang="0">
                    <a:pos x="115" y="158"/>
                  </a:cxn>
                  <a:cxn ang="0">
                    <a:pos x="136" y="147"/>
                  </a:cxn>
                  <a:cxn ang="0">
                    <a:pos x="147" y="137"/>
                  </a:cxn>
                  <a:cxn ang="0">
                    <a:pos x="157" y="126"/>
                  </a:cxn>
                  <a:cxn ang="0">
                    <a:pos x="178" y="126"/>
                  </a:cxn>
                  <a:cxn ang="0">
                    <a:pos x="189" y="116"/>
                  </a:cxn>
                  <a:cxn ang="0">
                    <a:pos x="199" y="105"/>
                  </a:cxn>
                  <a:cxn ang="0">
                    <a:pos x="220" y="95"/>
                  </a:cxn>
                  <a:cxn ang="0">
                    <a:pos x="230" y="95"/>
                  </a:cxn>
                  <a:cxn ang="0">
                    <a:pos x="251" y="84"/>
                  </a:cxn>
                  <a:cxn ang="0">
                    <a:pos x="262" y="74"/>
                  </a:cxn>
                  <a:cxn ang="0">
                    <a:pos x="272" y="74"/>
                  </a:cxn>
                  <a:cxn ang="0">
                    <a:pos x="293" y="63"/>
                  </a:cxn>
                  <a:cxn ang="0">
                    <a:pos x="304" y="63"/>
                  </a:cxn>
                  <a:cxn ang="0">
                    <a:pos x="325" y="53"/>
                  </a:cxn>
                  <a:cxn ang="0">
                    <a:pos x="335" y="53"/>
                  </a:cxn>
                  <a:cxn ang="0">
                    <a:pos x="356" y="42"/>
                  </a:cxn>
                  <a:cxn ang="0">
                    <a:pos x="367" y="42"/>
                  </a:cxn>
                  <a:cxn ang="0">
                    <a:pos x="388" y="32"/>
                  </a:cxn>
                  <a:cxn ang="0">
                    <a:pos x="398" y="32"/>
                  </a:cxn>
                  <a:cxn ang="0">
                    <a:pos x="419" y="32"/>
                  </a:cxn>
                  <a:cxn ang="0">
                    <a:pos x="430" y="21"/>
                  </a:cxn>
                  <a:cxn ang="0">
                    <a:pos x="450" y="21"/>
                  </a:cxn>
                  <a:cxn ang="0">
                    <a:pos x="461" y="21"/>
                  </a:cxn>
                  <a:cxn ang="0">
                    <a:pos x="482" y="21"/>
                  </a:cxn>
                  <a:cxn ang="0">
                    <a:pos x="492" y="11"/>
                  </a:cxn>
                  <a:cxn ang="0">
                    <a:pos x="513" y="11"/>
                  </a:cxn>
                  <a:cxn ang="0">
                    <a:pos x="524" y="11"/>
                  </a:cxn>
                  <a:cxn ang="0">
                    <a:pos x="545" y="11"/>
                  </a:cxn>
                  <a:cxn ang="0">
                    <a:pos x="555" y="11"/>
                  </a:cxn>
                  <a:cxn ang="0">
                    <a:pos x="576" y="11"/>
                  </a:cxn>
                  <a:cxn ang="0">
                    <a:pos x="587" y="0"/>
                  </a:cxn>
                  <a:cxn ang="0">
                    <a:pos x="608" y="0"/>
                  </a:cxn>
                  <a:cxn ang="0">
                    <a:pos x="629" y="0"/>
                  </a:cxn>
                  <a:cxn ang="0">
                    <a:pos x="629" y="933"/>
                  </a:cxn>
                </a:cxnLst>
                <a:rect l="0" t="0" r="r" b="b"/>
                <a:pathLst>
                  <a:path w="629" h="933">
                    <a:moveTo>
                      <a:pt x="629" y="933"/>
                    </a:moveTo>
                    <a:lnTo>
                      <a:pt x="0" y="241"/>
                    </a:lnTo>
                    <a:lnTo>
                      <a:pt x="21" y="231"/>
                    </a:lnTo>
                    <a:lnTo>
                      <a:pt x="31" y="220"/>
                    </a:lnTo>
                    <a:lnTo>
                      <a:pt x="42" y="210"/>
                    </a:lnTo>
                    <a:lnTo>
                      <a:pt x="52" y="200"/>
                    </a:lnTo>
                    <a:lnTo>
                      <a:pt x="63" y="189"/>
                    </a:lnTo>
                    <a:lnTo>
                      <a:pt x="84" y="179"/>
                    </a:lnTo>
                    <a:lnTo>
                      <a:pt x="94" y="168"/>
                    </a:lnTo>
                    <a:lnTo>
                      <a:pt x="105" y="168"/>
                    </a:lnTo>
                    <a:lnTo>
                      <a:pt x="115" y="158"/>
                    </a:lnTo>
                    <a:lnTo>
                      <a:pt x="136" y="147"/>
                    </a:lnTo>
                    <a:lnTo>
                      <a:pt x="147" y="137"/>
                    </a:lnTo>
                    <a:lnTo>
                      <a:pt x="157" y="126"/>
                    </a:lnTo>
                    <a:lnTo>
                      <a:pt x="178" y="126"/>
                    </a:lnTo>
                    <a:lnTo>
                      <a:pt x="189" y="116"/>
                    </a:lnTo>
                    <a:lnTo>
                      <a:pt x="199" y="105"/>
                    </a:lnTo>
                    <a:lnTo>
                      <a:pt x="220" y="95"/>
                    </a:lnTo>
                    <a:lnTo>
                      <a:pt x="230" y="95"/>
                    </a:lnTo>
                    <a:lnTo>
                      <a:pt x="251" y="84"/>
                    </a:lnTo>
                    <a:lnTo>
                      <a:pt x="262" y="74"/>
                    </a:lnTo>
                    <a:lnTo>
                      <a:pt x="272" y="74"/>
                    </a:lnTo>
                    <a:lnTo>
                      <a:pt x="293" y="63"/>
                    </a:lnTo>
                    <a:lnTo>
                      <a:pt x="304" y="63"/>
                    </a:lnTo>
                    <a:lnTo>
                      <a:pt x="325" y="53"/>
                    </a:lnTo>
                    <a:lnTo>
                      <a:pt x="335" y="53"/>
                    </a:lnTo>
                    <a:lnTo>
                      <a:pt x="356" y="42"/>
                    </a:lnTo>
                    <a:lnTo>
                      <a:pt x="367" y="42"/>
                    </a:lnTo>
                    <a:lnTo>
                      <a:pt x="388" y="32"/>
                    </a:lnTo>
                    <a:lnTo>
                      <a:pt x="398" y="32"/>
                    </a:lnTo>
                    <a:lnTo>
                      <a:pt x="419" y="32"/>
                    </a:lnTo>
                    <a:lnTo>
                      <a:pt x="430" y="21"/>
                    </a:lnTo>
                    <a:lnTo>
                      <a:pt x="450" y="21"/>
                    </a:lnTo>
                    <a:lnTo>
                      <a:pt x="461" y="21"/>
                    </a:lnTo>
                    <a:lnTo>
                      <a:pt x="482" y="21"/>
                    </a:lnTo>
                    <a:lnTo>
                      <a:pt x="492" y="11"/>
                    </a:lnTo>
                    <a:lnTo>
                      <a:pt x="513" y="11"/>
                    </a:lnTo>
                    <a:lnTo>
                      <a:pt x="524" y="11"/>
                    </a:lnTo>
                    <a:lnTo>
                      <a:pt x="545" y="11"/>
                    </a:lnTo>
                    <a:lnTo>
                      <a:pt x="555" y="11"/>
                    </a:lnTo>
                    <a:lnTo>
                      <a:pt x="576" y="11"/>
                    </a:lnTo>
                    <a:lnTo>
                      <a:pt x="587" y="0"/>
                    </a:lnTo>
                    <a:lnTo>
                      <a:pt x="608" y="0"/>
                    </a:lnTo>
                    <a:lnTo>
                      <a:pt x="629" y="0"/>
                    </a:lnTo>
                    <a:lnTo>
                      <a:pt x="629" y="933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45467" name="Freeform 27"/>
              <p:cNvSpPr>
                <a:spLocks/>
              </p:cNvSpPr>
              <p:nvPr/>
            </p:nvSpPr>
            <p:spPr bwMode="auto">
              <a:xfrm>
                <a:off x="2025" y="1993"/>
                <a:ext cx="933" cy="1080"/>
              </a:xfrm>
              <a:custGeom>
                <a:avLst/>
                <a:gdLst/>
                <a:ahLst/>
                <a:cxnLst>
                  <a:cxn ang="0">
                    <a:pos x="84" y="1080"/>
                  </a:cxn>
                  <a:cxn ang="0">
                    <a:pos x="73" y="1049"/>
                  </a:cxn>
                  <a:cxn ang="0">
                    <a:pos x="63" y="1028"/>
                  </a:cxn>
                  <a:cxn ang="0">
                    <a:pos x="53" y="996"/>
                  </a:cxn>
                  <a:cxn ang="0">
                    <a:pos x="42" y="965"/>
                  </a:cxn>
                  <a:cxn ang="0">
                    <a:pos x="32" y="933"/>
                  </a:cxn>
                  <a:cxn ang="0">
                    <a:pos x="21" y="902"/>
                  </a:cxn>
                  <a:cxn ang="0">
                    <a:pos x="21" y="870"/>
                  </a:cxn>
                  <a:cxn ang="0">
                    <a:pos x="11" y="839"/>
                  </a:cxn>
                  <a:cxn ang="0">
                    <a:pos x="11" y="808"/>
                  </a:cxn>
                  <a:cxn ang="0">
                    <a:pos x="0" y="776"/>
                  </a:cxn>
                  <a:cxn ang="0">
                    <a:pos x="0" y="745"/>
                  </a:cxn>
                  <a:cxn ang="0">
                    <a:pos x="0" y="703"/>
                  </a:cxn>
                  <a:cxn ang="0">
                    <a:pos x="0" y="671"/>
                  </a:cxn>
                  <a:cxn ang="0">
                    <a:pos x="0" y="640"/>
                  </a:cxn>
                  <a:cxn ang="0">
                    <a:pos x="0" y="608"/>
                  </a:cxn>
                  <a:cxn ang="0">
                    <a:pos x="11" y="577"/>
                  </a:cxn>
                  <a:cxn ang="0">
                    <a:pos x="11" y="546"/>
                  </a:cxn>
                  <a:cxn ang="0">
                    <a:pos x="21" y="514"/>
                  </a:cxn>
                  <a:cxn ang="0">
                    <a:pos x="21" y="483"/>
                  </a:cxn>
                  <a:cxn ang="0">
                    <a:pos x="32" y="451"/>
                  </a:cxn>
                  <a:cxn ang="0">
                    <a:pos x="42" y="420"/>
                  </a:cxn>
                  <a:cxn ang="0">
                    <a:pos x="53" y="388"/>
                  </a:cxn>
                  <a:cxn ang="0">
                    <a:pos x="63" y="357"/>
                  </a:cxn>
                  <a:cxn ang="0">
                    <a:pos x="73" y="325"/>
                  </a:cxn>
                  <a:cxn ang="0">
                    <a:pos x="84" y="304"/>
                  </a:cxn>
                  <a:cxn ang="0">
                    <a:pos x="105" y="273"/>
                  </a:cxn>
                  <a:cxn ang="0">
                    <a:pos x="115" y="242"/>
                  </a:cxn>
                  <a:cxn ang="0">
                    <a:pos x="136" y="210"/>
                  </a:cxn>
                  <a:cxn ang="0">
                    <a:pos x="147" y="189"/>
                  </a:cxn>
                  <a:cxn ang="0">
                    <a:pos x="168" y="158"/>
                  </a:cxn>
                  <a:cxn ang="0">
                    <a:pos x="189" y="137"/>
                  </a:cxn>
                  <a:cxn ang="0">
                    <a:pos x="210" y="105"/>
                  </a:cxn>
                  <a:cxn ang="0">
                    <a:pos x="231" y="84"/>
                  </a:cxn>
                  <a:cxn ang="0">
                    <a:pos x="252" y="63"/>
                  </a:cxn>
                  <a:cxn ang="0">
                    <a:pos x="273" y="32"/>
                  </a:cxn>
                  <a:cxn ang="0">
                    <a:pos x="293" y="11"/>
                  </a:cxn>
                  <a:cxn ang="0">
                    <a:pos x="933" y="692"/>
                  </a:cxn>
                </a:cxnLst>
                <a:rect l="0" t="0" r="r" b="b"/>
                <a:pathLst>
                  <a:path w="933" h="1080">
                    <a:moveTo>
                      <a:pt x="933" y="692"/>
                    </a:moveTo>
                    <a:lnTo>
                      <a:pt x="84" y="1080"/>
                    </a:lnTo>
                    <a:lnTo>
                      <a:pt x="84" y="1070"/>
                    </a:lnTo>
                    <a:lnTo>
                      <a:pt x="73" y="1049"/>
                    </a:lnTo>
                    <a:lnTo>
                      <a:pt x="73" y="1038"/>
                    </a:lnTo>
                    <a:lnTo>
                      <a:pt x="63" y="1028"/>
                    </a:lnTo>
                    <a:lnTo>
                      <a:pt x="53" y="1007"/>
                    </a:lnTo>
                    <a:lnTo>
                      <a:pt x="53" y="996"/>
                    </a:lnTo>
                    <a:lnTo>
                      <a:pt x="42" y="975"/>
                    </a:lnTo>
                    <a:lnTo>
                      <a:pt x="42" y="965"/>
                    </a:lnTo>
                    <a:lnTo>
                      <a:pt x="42" y="944"/>
                    </a:lnTo>
                    <a:lnTo>
                      <a:pt x="32" y="933"/>
                    </a:lnTo>
                    <a:lnTo>
                      <a:pt x="32" y="912"/>
                    </a:lnTo>
                    <a:lnTo>
                      <a:pt x="21" y="902"/>
                    </a:lnTo>
                    <a:lnTo>
                      <a:pt x="21" y="881"/>
                    </a:lnTo>
                    <a:lnTo>
                      <a:pt x="21" y="870"/>
                    </a:lnTo>
                    <a:lnTo>
                      <a:pt x="11" y="850"/>
                    </a:lnTo>
                    <a:lnTo>
                      <a:pt x="11" y="839"/>
                    </a:lnTo>
                    <a:lnTo>
                      <a:pt x="11" y="818"/>
                    </a:lnTo>
                    <a:lnTo>
                      <a:pt x="11" y="808"/>
                    </a:lnTo>
                    <a:lnTo>
                      <a:pt x="11" y="787"/>
                    </a:lnTo>
                    <a:lnTo>
                      <a:pt x="0" y="776"/>
                    </a:lnTo>
                    <a:lnTo>
                      <a:pt x="0" y="755"/>
                    </a:lnTo>
                    <a:lnTo>
                      <a:pt x="0" y="745"/>
                    </a:lnTo>
                    <a:lnTo>
                      <a:pt x="0" y="724"/>
                    </a:lnTo>
                    <a:lnTo>
                      <a:pt x="0" y="703"/>
                    </a:lnTo>
                    <a:lnTo>
                      <a:pt x="0" y="692"/>
                    </a:lnTo>
                    <a:lnTo>
                      <a:pt x="0" y="671"/>
                    </a:lnTo>
                    <a:lnTo>
                      <a:pt x="0" y="661"/>
                    </a:lnTo>
                    <a:lnTo>
                      <a:pt x="0" y="640"/>
                    </a:lnTo>
                    <a:lnTo>
                      <a:pt x="0" y="629"/>
                    </a:lnTo>
                    <a:lnTo>
                      <a:pt x="0" y="608"/>
                    </a:lnTo>
                    <a:lnTo>
                      <a:pt x="11" y="598"/>
                    </a:lnTo>
                    <a:lnTo>
                      <a:pt x="11" y="577"/>
                    </a:lnTo>
                    <a:lnTo>
                      <a:pt x="11" y="567"/>
                    </a:lnTo>
                    <a:lnTo>
                      <a:pt x="11" y="546"/>
                    </a:lnTo>
                    <a:lnTo>
                      <a:pt x="11" y="535"/>
                    </a:lnTo>
                    <a:lnTo>
                      <a:pt x="21" y="514"/>
                    </a:lnTo>
                    <a:lnTo>
                      <a:pt x="21" y="493"/>
                    </a:lnTo>
                    <a:lnTo>
                      <a:pt x="21" y="483"/>
                    </a:lnTo>
                    <a:lnTo>
                      <a:pt x="32" y="462"/>
                    </a:lnTo>
                    <a:lnTo>
                      <a:pt x="32" y="451"/>
                    </a:lnTo>
                    <a:lnTo>
                      <a:pt x="42" y="441"/>
                    </a:lnTo>
                    <a:lnTo>
                      <a:pt x="42" y="420"/>
                    </a:lnTo>
                    <a:lnTo>
                      <a:pt x="42" y="409"/>
                    </a:lnTo>
                    <a:lnTo>
                      <a:pt x="53" y="388"/>
                    </a:lnTo>
                    <a:lnTo>
                      <a:pt x="53" y="378"/>
                    </a:lnTo>
                    <a:lnTo>
                      <a:pt x="63" y="357"/>
                    </a:lnTo>
                    <a:lnTo>
                      <a:pt x="73" y="346"/>
                    </a:lnTo>
                    <a:lnTo>
                      <a:pt x="73" y="325"/>
                    </a:lnTo>
                    <a:lnTo>
                      <a:pt x="84" y="315"/>
                    </a:lnTo>
                    <a:lnTo>
                      <a:pt x="84" y="304"/>
                    </a:lnTo>
                    <a:lnTo>
                      <a:pt x="94" y="283"/>
                    </a:lnTo>
                    <a:lnTo>
                      <a:pt x="105" y="273"/>
                    </a:lnTo>
                    <a:lnTo>
                      <a:pt x="105" y="252"/>
                    </a:lnTo>
                    <a:lnTo>
                      <a:pt x="115" y="242"/>
                    </a:lnTo>
                    <a:lnTo>
                      <a:pt x="126" y="231"/>
                    </a:lnTo>
                    <a:lnTo>
                      <a:pt x="136" y="210"/>
                    </a:lnTo>
                    <a:lnTo>
                      <a:pt x="147" y="200"/>
                    </a:lnTo>
                    <a:lnTo>
                      <a:pt x="147" y="189"/>
                    </a:lnTo>
                    <a:lnTo>
                      <a:pt x="157" y="168"/>
                    </a:lnTo>
                    <a:lnTo>
                      <a:pt x="168" y="158"/>
                    </a:lnTo>
                    <a:lnTo>
                      <a:pt x="178" y="147"/>
                    </a:lnTo>
                    <a:lnTo>
                      <a:pt x="189" y="137"/>
                    </a:lnTo>
                    <a:lnTo>
                      <a:pt x="199" y="116"/>
                    </a:lnTo>
                    <a:lnTo>
                      <a:pt x="210" y="105"/>
                    </a:lnTo>
                    <a:lnTo>
                      <a:pt x="220" y="95"/>
                    </a:lnTo>
                    <a:lnTo>
                      <a:pt x="231" y="84"/>
                    </a:lnTo>
                    <a:lnTo>
                      <a:pt x="241" y="74"/>
                    </a:lnTo>
                    <a:lnTo>
                      <a:pt x="252" y="63"/>
                    </a:lnTo>
                    <a:lnTo>
                      <a:pt x="262" y="42"/>
                    </a:lnTo>
                    <a:lnTo>
                      <a:pt x="273" y="32"/>
                    </a:lnTo>
                    <a:lnTo>
                      <a:pt x="283" y="21"/>
                    </a:lnTo>
                    <a:lnTo>
                      <a:pt x="293" y="11"/>
                    </a:lnTo>
                    <a:lnTo>
                      <a:pt x="304" y="0"/>
                    </a:lnTo>
                    <a:lnTo>
                      <a:pt x="933" y="69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5875">
                <a:solidFill>
                  <a:srgbClr val="C0C0C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45468" name="Freeform 28"/>
              <p:cNvSpPr>
                <a:spLocks/>
              </p:cNvSpPr>
              <p:nvPr/>
            </p:nvSpPr>
            <p:spPr bwMode="auto">
              <a:xfrm>
                <a:off x="2025" y="1993"/>
                <a:ext cx="933" cy="1080"/>
              </a:xfrm>
              <a:custGeom>
                <a:avLst/>
                <a:gdLst/>
                <a:ahLst/>
                <a:cxnLst>
                  <a:cxn ang="0">
                    <a:pos x="84" y="1080"/>
                  </a:cxn>
                  <a:cxn ang="0">
                    <a:pos x="73" y="1049"/>
                  </a:cxn>
                  <a:cxn ang="0">
                    <a:pos x="63" y="1028"/>
                  </a:cxn>
                  <a:cxn ang="0">
                    <a:pos x="53" y="996"/>
                  </a:cxn>
                  <a:cxn ang="0">
                    <a:pos x="42" y="965"/>
                  </a:cxn>
                  <a:cxn ang="0">
                    <a:pos x="32" y="933"/>
                  </a:cxn>
                  <a:cxn ang="0">
                    <a:pos x="21" y="902"/>
                  </a:cxn>
                  <a:cxn ang="0">
                    <a:pos x="21" y="870"/>
                  </a:cxn>
                  <a:cxn ang="0">
                    <a:pos x="11" y="839"/>
                  </a:cxn>
                  <a:cxn ang="0">
                    <a:pos x="11" y="808"/>
                  </a:cxn>
                  <a:cxn ang="0">
                    <a:pos x="0" y="776"/>
                  </a:cxn>
                  <a:cxn ang="0">
                    <a:pos x="0" y="745"/>
                  </a:cxn>
                  <a:cxn ang="0">
                    <a:pos x="0" y="703"/>
                  </a:cxn>
                  <a:cxn ang="0">
                    <a:pos x="0" y="671"/>
                  </a:cxn>
                  <a:cxn ang="0">
                    <a:pos x="0" y="640"/>
                  </a:cxn>
                  <a:cxn ang="0">
                    <a:pos x="0" y="608"/>
                  </a:cxn>
                  <a:cxn ang="0">
                    <a:pos x="11" y="577"/>
                  </a:cxn>
                  <a:cxn ang="0">
                    <a:pos x="11" y="546"/>
                  </a:cxn>
                  <a:cxn ang="0">
                    <a:pos x="21" y="514"/>
                  </a:cxn>
                  <a:cxn ang="0">
                    <a:pos x="21" y="483"/>
                  </a:cxn>
                  <a:cxn ang="0">
                    <a:pos x="32" y="451"/>
                  </a:cxn>
                  <a:cxn ang="0">
                    <a:pos x="42" y="420"/>
                  </a:cxn>
                  <a:cxn ang="0">
                    <a:pos x="53" y="388"/>
                  </a:cxn>
                  <a:cxn ang="0">
                    <a:pos x="63" y="357"/>
                  </a:cxn>
                  <a:cxn ang="0">
                    <a:pos x="73" y="325"/>
                  </a:cxn>
                  <a:cxn ang="0">
                    <a:pos x="84" y="304"/>
                  </a:cxn>
                  <a:cxn ang="0">
                    <a:pos x="105" y="273"/>
                  </a:cxn>
                  <a:cxn ang="0">
                    <a:pos x="115" y="242"/>
                  </a:cxn>
                  <a:cxn ang="0">
                    <a:pos x="136" y="210"/>
                  </a:cxn>
                  <a:cxn ang="0">
                    <a:pos x="147" y="189"/>
                  </a:cxn>
                  <a:cxn ang="0">
                    <a:pos x="168" y="158"/>
                  </a:cxn>
                  <a:cxn ang="0">
                    <a:pos x="189" y="137"/>
                  </a:cxn>
                  <a:cxn ang="0">
                    <a:pos x="210" y="105"/>
                  </a:cxn>
                  <a:cxn ang="0">
                    <a:pos x="231" y="84"/>
                  </a:cxn>
                  <a:cxn ang="0">
                    <a:pos x="252" y="63"/>
                  </a:cxn>
                  <a:cxn ang="0">
                    <a:pos x="273" y="32"/>
                  </a:cxn>
                  <a:cxn ang="0">
                    <a:pos x="293" y="11"/>
                  </a:cxn>
                  <a:cxn ang="0">
                    <a:pos x="933" y="692"/>
                  </a:cxn>
                </a:cxnLst>
                <a:rect l="0" t="0" r="r" b="b"/>
                <a:pathLst>
                  <a:path w="933" h="1080">
                    <a:moveTo>
                      <a:pt x="933" y="692"/>
                    </a:moveTo>
                    <a:lnTo>
                      <a:pt x="84" y="1080"/>
                    </a:lnTo>
                    <a:lnTo>
                      <a:pt x="84" y="1070"/>
                    </a:lnTo>
                    <a:lnTo>
                      <a:pt x="73" y="1049"/>
                    </a:lnTo>
                    <a:lnTo>
                      <a:pt x="73" y="1038"/>
                    </a:lnTo>
                    <a:lnTo>
                      <a:pt x="63" y="1028"/>
                    </a:lnTo>
                    <a:lnTo>
                      <a:pt x="53" y="1007"/>
                    </a:lnTo>
                    <a:lnTo>
                      <a:pt x="53" y="996"/>
                    </a:lnTo>
                    <a:lnTo>
                      <a:pt x="42" y="975"/>
                    </a:lnTo>
                    <a:lnTo>
                      <a:pt x="42" y="965"/>
                    </a:lnTo>
                    <a:lnTo>
                      <a:pt x="42" y="944"/>
                    </a:lnTo>
                    <a:lnTo>
                      <a:pt x="32" y="933"/>
                    </a:lnTo>
                    <a:lnTo>
                      <a:pt x="32" y="912"/>
                    </a:lnTo>
                    <a:lnTo>
                      <a:pt x="21" y="902"/>
                    </a:lnTo>
                    <a:lnTo>
                      <a:pt x="21" y="881"/>
                    </a:lnTo>
                    <a:lnTo>
                      <a:pt x="21" y="870"/>
                    </a:lnTo>
                    <a:lnTo>
                      <a:pt x="11" y="850"/>
                    </a:lnTo>
                    <a:lnTo>
                      <a:pt x="11" y="839"/>
                    </a:lnTo>
                    <a:lnTo>
                      <a:pt x="11" y="818"/>
                    </a:lnTo>
                    <a:lnTo>
                      <a:pt x="11" y="808"/>
                    </a:lnTo>
                    <a:lnTo>
                      <a:pt x="11" y="787"/>
                    </a:lnTo>
                    <a:lnTo>
                      <a:pt x="0" y="776"/>
                    </a:lnTo>
                    <a:lnTo>
                      <a:pt x="0" y="755"/>
                    </a:lnTo>
                    <a:lnTo>
                      <a:pt x="0" y="745"/>
                    </a:lnTo>
                    <a:lnTo>
                      <a:pt x="0" y="724"/>
                    </a:lnTo>
                    <a:lnTo>
                      <a:pt x="0" y="703"/>
                    </a:lnTo>
                    <a:lnTo>
                      <a:pt x="0" y="692"/>
                    </a:lnTo>
                    <a:lnTo>
                      <a:pt x="0" y="671"/>
                    </a:lnTo>
                    <a:lnTo>
                      <a:pt x="0" y="661"/>
                    </a:lnTo>
                    <a:lnTo>
                      <a:pt x="0" y="640"/>
                    </a:lnTo>
                    <a:lnTo>
                      <a:pt x="0" y="629"/>
                    </a:lnTo>
                    <a:lnTo>
                      <a:pt x="0" y="608"/>
                    </a:lnTo>
                    <a:lnTo>
                      <a:pt x="11" y="598"/>
                    </a:lnTo>
                    <a:lnTo>
                      <a:pt x="11" y="577"/>
                    </a:lnTo>
                    <a:lnTo>
                      <a:pt x="11" y="567"/>
                    </a:lnTo>
                    <a:lnTo>
                      <a:pt x="11" y="546"/>
                    </a:lnTo>
                    <a:lnTo>
                      <a:pt x="11" y="535"/>
                    </a:lnTo>
                    <a:lnTo>
                      <a:pt x="21" y="514"/>
                    </a:lnTo>
                    <a:lnTo>
                      <a:pt x="21" y="493"/>
                    </a:lnTo>
                    <a:lnTo>
                      <a:pt x="21" y="483"/>
                    </a:lnTo>
                    <a:lnTo>
                      <a:pt x="32" y="462"/>
                    </a:lnTo>
                    <a:lnTo>
                      <a:pt x="32" y="451"/>
                    </a:lnTo>
                    <a:lnTo>
                      <a:pt x="42" y="441"/>
                    </a:lnTo>
                    <a:lnTo>
                      <a:pt x="42" y="420"/>
                    </a:lnTo>
                    <a:lnTo>
                      <a:pt x="42" y="409"/>
                    </a:lnTo>
                    <a:lnTo>
                      <a:pt x="53" y="388"/>
                    </a:lnTo>
                    <a:lnTo>
                      <a:pt x="53" y="378"/>
                    </a:lnTo>
                    <a:lnTo>
                      <a:pt x="63" y="357"/>
                    </a:lnTo>
                    <a:lnTo>
                      <a:pt x="73" y="346"/>
                    </a:lnTo>
                    <a:lnTo>
                      <a:pt x="73" y="325"/>
                    </a:lnTo>
                    <a:lnTo>
                      <a:pt x="84" y="315"/>
                    </a:lnTo>
                    <a:lnTo>
                      <a:pt x="84" y="304"/>
                    </a:lnTo>
                    <a:lnTo>
                      <a:pt x="94" y="283"/>
                    </a:lnTo>
                    <a:lnTo>
                      <a:pt x="105" y="273"/>
                    </a:lnTo>
                    <a:lnTo>
                      <a:pt x="105" y="252"/>
                    </a:lnTo>
                    <a:lnTo>
                      <a:pt x="115" y="242"/>
                    </a:lnTo>
                    <a:lnTo>
                      <a:pt x="126" y="231"/>
                    </a:lnTo>
                    <a:lnTo>
                      <a:pt x="136" y="210"/>
                    </a:lnTo>
                    <a:lnTo>
                      <a:pt x="147" y="200"/>
                    </a:lnTo>
                    <a:lnTo>
                      <a:pt x="147" y="189"/>
                    </a:lnTo>
                    <a:lnTo>
                      <a:pt x="157" y="168"/>
                    </a:lnTo>
                    <a:lnTo>
                      <a:pt x="168" y="158"/>
                    </a:lnTo>
                    <a:lnTo>
                      <a:pt x="178" y="147"/>
                    </a:lnTo>
                    <a:lnTo>
                      <a:pt x="189" y="137"/>
                    </a:lnTo>
                    <a:lnTo>
                      <a:pt x="199" y="116"/>
                    </a:lnTo>
                    <a:lnTo>
                      <a:pt x="210" y="105"/>
                    </a:lnTo>
                    <a:lnTo>
                      <a:pt x="220" y="95"/>
                    </a:lnTo>
                    <a:lnTo>
                      <a:pt x="231" y="84"/>
                    </a:lnTo>
                    <a:lnTo>
                      <a:pt x="241" y="74"/>
                    </a:lnTo>
                    <a:lnTo>
                      <a:pt x="252" y="63"/>
                    </a:lnTo>
                    <a:lnTo>
                      <a:pt x="262" y="42"/>
                    </a:lnTo>
                    <a:lnTo>
                      <a:pt x="273" y="32"/>
                    </a:lnTo>
                    <a:lnTo>
                      <a:pt x="283" y="21"/>
                    </a:lnTo>
                    <a:lnTo>
                      <a:pt x="293" y="11"/>
                    </a:lnTo>
                    <a:lnTo>
                      <a:pt x="304" y="0"/>
                    </a:lnTo>
                    <a:lnTo>
                      <a:pt x="933" y="692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45469" name="Freeform 29"/>
              <p:cNvSpPr>
                <a:spLocks/>
              </p:cNvSpPr>
              <p:nvPr/>
            </p:nvSpPr>
            <p:spPr bwMode="auto">
              <a:xfrm>
                <a:off x="2109" y="1752"/>
                <a:ext cx="1771" cy="1856"/>
              </a:xfrm>
              <a:custGeom>
                <a:avLst/>
                <a:gdLst/>
                <a:ahLst/>
                <a:cxnLst>
                  <a:cxn ang="0">
                    <a:pos x="21" y="1363"/>
                  </a:cxn>
                  <a:cxn ang="0">
                    <a:pos x="63" y="1426"/>
                  </a:cxn>
                  <a:cxn ang="0">
                    <a:pos x="94" y="1478"/>
                  </a:cxn>
                  <a:cxn ang="0">
                    <a:pos x="136" y="1531"/>
                  </a:cxn>
                  <a:cxn ang="0">
                    <a:pos x="178" y="1573"/>
                  </a:cxn>
                  <a:cxn ang="0">
                    <a:pos x="220" y="1625"/>
                  </a:cxn>
                  <a:cxn ang="0">
                    <a:pos x="272" y="1667"/>
                  </a:cxn>
                  <a:cxn ang="0">
                    <a:pos x="325" y="1698"/>
                  </a:cxn>
                  <a:cxn ang="0">
                    <a:pos x="377" y="1730"/>
                  </a:cxn>
                  <a:cxn ang="0">
                    <a:pos x="440" y="1761"/>
                  </a:cxn>
                  <a:cxn ang="0">
                    <a:pos x="492" y="1793"/>
                  </a:cxn>
                  <a:cxn ang="0">
                    <a:pos x="555" y="1814"/>
                  </a:cxn>
                  <a:cxn ang="0">
                    <a:pos x="618" y="1835"/>
                  </a:cxn>
                  <a:cxn ang="0">
                    <a:pos x="681" y="1845"/>
                  </a:cxn>
                  <a:cxn ang="0">
                    <a:pos x="744" y="1856"/>
                  </a:cxn>
                  <a:cxn ang="0">
                    <a:pos x="807" y="1856"/>
                  </a:cxn>
                  <a:cxn ang="0">
                    <a:pos x="880" y="1856"/>
                  </a:cxn>
                  <a:cxn ang="0">
                    <a:pos x="943" y="1856"/>
                  </a:cxn>
                  <a:cxn ang="0">
                    <a:pos x="1006" y="1845"/>
                  </a:cxn>
                  <a:cxn ang="0">
                    <a:pos x="1069" y="1835"/>
                  </a:cxn>
                  <a:cxn ang="0">
                    <a:pos x="1132" y="1814"/>
                  </a:cxn>
                  <a:cxn ang="0">
                    <a:pos x="1194" y="1793"/>
                  </a:cxn>
                  <a:cxn ang="0">
                    <a:pos x="1247" y="1761"/>
                  </a:cxn>
                  <a:cxn ang="0">
                    <a:pos x="1310" y="1730"/>
                  </a:cxn>
                  <a:cxn ang="0">
                    <a:pos x="1362" y="1698"/>
                  </a:cxn>
                  <a:cxn ang="0">
                    <a:pos x="1414" y="1667"/>
                  </a:cxn>
                  <a:cxn ang="0">
                    <a:pos x="1467" y="1625"/>
                  </a:cxn>
                  <a:cxn ang="0">
                    <a:pos x="1509" y="1573"/>
                  </a:cxn>
                  <a:cxn ang="0">
                    <a:pos x="1551" y="1531"/>
                  </a:cxn>
                  <a:cxn ang="0">
                    <a:pos x="1593" y="1478"/>
                  </a:cxn>
                  <a:cxn ang="0">
                    <a:pos x="1624" y="1426"/>
                  </a:cxn>
                  <a:cxn ang="0">
                    <a:pos x="1666" y="1363"/>
                  </a:cxn>
                  <a:cxn ang="0">
                    <a:pos x="1687" y="1311"/>
                  </a:cxn>
                  <a:cxn ang="0">
                    <a:pos x="1718" y="1248"/>
                  </a:cxn>
                  <a:cxn ang="0">
                    <a:pos x="1729" y="1185"/>
                  </a:cxn>
                  <a:cxn ang="0">
                    <a:pos x="1750" y="1122"/>
                  </a:cxn>
                  <a:cxn ang="0">
                    <a:pos x="1760" y="1059"/>
                  </a:cxn>
                  <a:cxn ang="0">
                    <a:pos x="1771" y="996"/>
                  </a:cxn>
                  <a:cxn ang="0">
                    <a:pos x="1771" y="933"/>
                  </a:cxn>
                  <a:cxn ang="0">
                    <a:pos x="1771" y="870"/>
                  </a:cxn>
                  <a:cxn ang="0">
                    <a:pos x="1760" y="808"/>
                  </a:cxn>
                  <a:cxn ang="0">
                    <a:pos x="1750" y="734"/>
                  </a:cxn>
                  <a:cxn ang="0">
                    <a:pos x="1729" y="682"/>
                  </a:cxn>
                  <a:cxn ang="0">
                    <a:pos x="1718" y="619"/>
                  </a:cxn>
                  <a:cxn ang="0">
                    <a:pos x="1687" y="556"/>
                  </a:cxn>
                  <a:cxn ang="0">
                    <a:pos x="1666" y="493"/>
                  </a:cxn>
                  <a:cxn ang="0">
                    <a:pos x="1624" y="441"/>
                  </a:cxn>
                  <a:cxn ang="0">
                    <a:pos x="1593" y="388"/>
                  </a:cxn>
                  <a:cxn ang="0">
                    <a:pos x="1551" y="336"/>
                  </a:cxn>
                  <a:cxn ang="0">
                    <a:pos x="1509" y="283"/>
                  </a:cxn>
                  <a:cxn ang="0">
                    <a:pos x="1467" y="241"/>
                  </a:cxn>
                  <a:cxn ang="0">
                    <a:pos x="1414" y="200"/>
                  </a:cxn>
                  <a:cxn ang="0">
                    <a:pos x="1362" y="168"/>
                  </a:cxn>
                  <a:cxn ang="0">
                    <a:pos x="1310" y="126"/>
                  </a:cxn>
                  <a:cxn ang="0">
                    <a:pos x="1247" y="95"/>
                  </a:cxn>
                  <a:cxn ang="0">
                    <a:pos x="1194" y="74"/>
                  </a:cxn>
                  <a:cxn ang="0">
                    <a:pos x="1132" y="53"/>
                  </a:cxn>
                  <a:cxn ang="0">
                    <a:pos x="1069" y="32"/>
                  </a:cxn>
                  <a:cxn ang="0">
                    <a:pos x="1006" y="21"/>
                  </a:cxn>
                  <a:cxn ang="0">
                    <a:pos x="943" y="11"/>
                  </a:cxn>
                  <a:cxn ang="0">
                    <a:pos x="880" y="0"/>
                  </a:cxn>
                  <a:cxn ang="0">
                    <a:pos x="0" y="1321"/>
                  </a:cxn>
                </a:cxnLst>
                <a:rect l="0" t="0" r="r" b="b"/>
                <a:pathLst>
                  <a:path w="1771" h="1856">
                    <a:moveTo>
                      <a:pt x="0" y="1321"/>
                    </a:moveTo>
                    <a:lnTo>
                      <a:pt x="10" y="1342"/>
                    </a:lnTo>
                    <a:lnTo>
                      <a:pt x="21" y="1353"/>
                    </a:lnTo>
                    <a:lnTo>
                      <a:pt x="21" y="1363"/>
                    </a:lnTo>
                    <a:lnTo>
                      <a:pt x="31" y="1384"/>
                    </a:lnTo>
                    <a:lnTo>
                      <a:pt x="42" y="1395"/>
                    </a:lnTo>
                    <a:lnTo>
                      <a:pt x="52" y="1405"/>
                    </a:lnTo>
                    <a:lnTo>
                      <a:pt x="63" y="1426"/>
                    </a:lnTo>
                    <a:lnTo>
                      <a:pt x="63" y="1436"/>
                    </a:lnTo>
                    <a:lnTo>
                      <a:pt x="73" y="1447"/>
                    </a:lnTo>
                    <a:lnTo>
                      <a:pt x="84" y="1468"/>
                    </a:lnTo>
                    <a:lnTo>
                      <a:pt x="94" y="1478"/>
                    </a:lnTo>
                    <a:lnTo>
                      <a:pt x="105" y="1489"/>
                    </a:lnTo>
                    <a:lnTo>
                      <a:pt x="115" y="1499"/>
                    </a:lnTo>
                    <a:lnTo>
                      <a:pt x="126" y="1520"/>
                    </a:lnTo>
                    <a:lnTo>
                      <a:pt x="136" y="1531"/>
                    </a:lnTo>
                    <a:lnTo>
                      <a:pt x="147" y="1541"/>
                    </a:lnTo>
                    <a:lnTo>
                      <a:pt x="157" y="1552"/>
                    </a:lnTo>
                    <a:lnTo>
                      <a:pt x="168" y="1562"/>
                    </a:lnTo>
                    <a:lnTo>
                      <a:pt x="178" y="1573"/>
                    </a:lnTo>
                    <a:lnTo>
                      <a:pt x="189" y="1583"/>
                    </a:lnTo>
                    <a:lnTo>
                      <a:pt x="199" y="1594"/>
                    </a:lnTo>
                    <a:lnTo>
                      <a:pt x="209" y="1615"/>
                    </a:lnTo>
                    <a:lnTo>
                      <a:pt x="220" y="1625"/>
                    </a:lnTo>
                    <a:lnTo>
                      <a:pt x="241" y="1636"/>
                    </a:lnTo>
                    <a:lnTo>
                      <a:pt x="251" y="1646"/>
                    </a:lnTo>
                    <a:lnTo>
                      <a:pt x="262" y="1657"/>
                    </a:lnTo>
                    <a:lnTo>
                      <a:pt x="272" y="1667"/>
                    </a:lnTo>
                    <a:lnTo>
                      <a:pt x="283" y="1678"/>
                    </a:lnTo>
                    <a:lnTo>
                      <a:pt x="304" y="1678"/>
                    </a:lnTo>
                    <a:lnTo>
                      <a:pt x="314" y="1688"/>
                    </a:lnTo>
                    <a:lnTo>
                      <a:pt x="325" y="1698"/>
                    </a:lnTo>
                    <a:lnTo>
                      <a:pt x="335" y="1709"/>
                    </a:lnTo>
                    <a:lnTo>
                      <a:pt x="356" y="1719"/>
                    </a:lnTo>
                    <a:lnTo>
                      <a:pt x="367" y="1730"/>
                    </a:lnTo>
                    <a:lnTo>
                      <a:pt x="377" y="1730"/>
                    </a:lnTo>
                    <a:lnTo>
                      <a:pt x="398" y="1740"/>
                    </a:lnTo>
                    <a:lnTo>
                      <a:pt x="409" y="1751"/>
                    </a:lnTo>
                    <a:lnTo>
                      <a:pt x="419" y="1761"/>
                    </a:lnTo>
                    <a:lnTo>
                      <a:pt x="440" y="1761"/>
                    </a:lnTo>
                    <a:lnTo>
                      <a:pt x="450" y="1772"/>
                    </a:lnTo>
                    <a:lnTo>
                      <a:pt x="471" y="1782"/>
                    </a:lnTo>
                    <a:lnTo>
                      <a:pt x="482" y="1782"/>
                    </a:lnTo>
                    <a:lnTo>
                      <a:pt x="492" y="1793"/>
                    </a:lnTo>
                    <a:lnTo>
                      <a:pt x="513" y="1793"/>
                    </a:lnTo>
                    <a:lnTo>
                      <a:pt x="524" y="1803"/>
                    </a:lnTo>
                    <a:lnTo>
                      <a:pt x="545" y="1803"/>
                    </a:lnTo>
                    <a:lnTo>
                      <a:pt x="555" y="1814"/>
                    </a:lnTo>
                    <a:lnTo>
                      <a:pt x="576" y="1814"/>
                    </a:lnTo>
                    <a:lnTo>
                      <a:pt x="587" y="1824"/>
                    </a:lnTo>
                    <a:lnTo>
                      <a:pt x="608" y="1824"/>
                    </a:lnTo>
                    <a:lnTo>
                      <a:pt x="618" y="1835"/>
                    </a:lnTo>
                    <a:lnTo>
                      <a:pt x="639" y="1835"/>
                    </a:lnTo>
                    <a:lnTo>
                      <a:pt x="650" y="1835"/>
                    </a:lnTo>
                    <a:lnTo>
                      <a:pt x="670" y="1845"/>
                    </a:lnTo>
                    <a:lnTo>
                      <a:pt x="681" y="1845"/>
                    </a:lnTo>
                    <a:lnTo>
                      <a:pt x="702" y="1845"/>
                    </a:lnTo>
                    <a:lnTo>
                      <a:pt x="712" y="1845"/>
                    </a:lnTo>
                    <a:lnTo>
                      <a:pt x="733" y="1856"/>
                    </a:lnTo>
                    <a:lnTo>
                      <a:pt x="744" y="1856"/>
                    </a:lnTo>
                    <a:lnTo>
                      <a:pt x="765" y="1856"/>
                    </a:lnTo>
                    <a:lnTo>
                      <a:pt x="775" y="1856"/>
                    </a:lnTo>
                    <a:lnTo>
                      <a:pt x="796" y="1856"/>
                    </a:lnTo>
                    <a:lnTo>
                      <a:pt x="807" y="1856"/>
                    </a:lnTo>
                    <a:lnTo>
                      <a:pt x="828" y="1856"/>
                    </a:lnTo>
                    <a:lnTo>
                      <a:pt x="849" y="1856"/>
                    </a:lnTo>
                    <a:lnTo>
                      <a:pt x="859" y="1856"/>
                    </a:lnTo>
                    <a:lnTo>
                      <a:pt x="880" y="1856"/>
                    </a:lnTo>
                    <a:lnTo>
                      <a:pt x="891" y="1856"/>
                    </a:lnTo>
                    <a:lnTo>
                      <a:pt x="911" y="1856"/>
                    </a:lnTo>
                    <a:lnTo>
                      <a:pt x="922" y="1856"/>
                    </a:lnTo>
                    <a:lnTo>
                      <a:pt x="943" y="1856"/>
                    </a:lnTo>
                    <a:lnTo>
                      <a:pt x="953" y="1856"/>
                    </a:lnTo>
                    <a:lnTo>
                      <a:pt x="974" y="1845"/>
                    </a:lnTo>
                    <a:lnTo>
                      <a:pt x="985" y="1845"/>
                    </a:lnTo>
                    <a:lnTo>
                      <a:pt x="1006" y="1845"/>
                    </a:lnTo>
                    <a:lnTo>
                      <a:pt x="1016" y="1845"/>
                    </a:lnTo>
                    <a:lnTo>
                      <a:pt x="1037" y="1835"/>
                    </a:lnTo>
                    <a:lnTo>
                      <a:pt x="1048" y="1835"/>
                    </a:lnTo>
                    <a:lnTo>
                      <a:pt x="1069" y="1835"/>
                    </a:lnTo>
                    <a:lnTo>
                      <a:pt x="1079" y="1824"/>
                    </a:lnTo>
                    <a:lnTo>
                      <a:pt x="1100" y="1824"/>
                    </a:lnTo>
                    <a:lnTo>
                      <a:pt x="1111" y="1814"/>
                    </a:lnTo>
                    <a:lnTo>
                      <a:pt x="1132" y="1814"/>
                    </a:lnTo>
                    <a:lnTo>
                      <a:pt x="1142" y="1803"/>
                    </a:lnTo>
                    <a:lnTo>
                      <a:pt x="1163" y="1803"/>
                    </a:lnTo>
                    <a:lnTo>
                      <a:pt x="1173" y="1793"/>
                    </a:lnTo>
                    <a:lnTo>
                      <a:pt x="1194" y="1793"/>
                    </a:lnTo>
                    <a:lnTo>
                      <a:pt x="1205" y="1782"/>
                    </a:lnTo>
                    <a:lnTo>
                      <a:pt x="1215" y="1782"/>
                    </a:lnTo>
                    <a:lnTo>
                      <a:pt x="1236" y="1772"/>
                    </a:lnTo>
                    <a:lnTo>
                      <a:pt x="1247" y="1761"/>
                    </a:lnTo>
                    <a:lnTo>
                      <a:pt x="1268" y="1761"/>
                    </a:lnTo>
                    <a:lnTo>
                      <a:pt x="1278" y="1751"/>
                    </a:lnTo>
                    <a:lnTo>
                      <a:pt x="1289" y="1740"/>
                    </a:lnTo>
                    <a:lnTo>
                      <a:pt x="1310" y="1730"/>
                    </a:lnTo>
                    <a:lnTo>
                      <a:pt x="1320" y="1730"/>
                    </a:lnTo>
                    <a:lnTo>
                      <a:pt x="1331" y="1719"/>
                    </a:lnTo>
                    <a:lnTo>
                      <a:pt x="1352" y="1709"/>
                    </a:lnTo>
                    <a:lnTo>
                      <a:pt x="1362" y="1698"/>
                    </a:lnTo>
                    <a:lnTo>
                      <a:pt x="1372" y="1688"/>
                    </a:lnTo>
                    <a:lnTo>
                      <a:pt x="1383" y="1678"/>
                    </a:lnTo>
                    <a:lnTo>
                      <a:pt x="1404" y="1678"/>
                    </a:lnTo>
                    <a:lnTo>
                      <a:pt x="1414" y="1667"/>
                    </a:lnTo>
                    <a:lnTo>
                      <a:pt x="1425" y="1657"/>
                    </a:lnTo>
                    <a:lnTo>
                      <a:pt x="1435" y="1646"/>
                    </a:lnTo>
                    <a:lnTo>
                      <a:pt x="1446" y="1636"/>
                    </a:lnTo>
                    <a:lnTo>
                      <a:pt x="1467" y="1625"/>
                    </a:lnTo>
                    <a:lnTo>
                      <a:pt x="1477" y="1615"/>
                    </a:lnTo>
                    <a:lnTo>
                      <a:pt x="1488" y="1594"/>
                    </a:lnTo>
                    <a:lnTo>
                      <a:pt x="1498" y="1583"/>
                    </a:lnTo>
                    <a:lnTo>
                      <a:pt x="1509" y="1573"/>
                    </a:lnTo>
                    <a:lnTo>
                      <a:pt x="1519" y="1562"/>
                    </a:lnTo>
                    <a:lnTo>
                      <a:pt x="1530" y="1552"/>
                    </a:lnTo>
                    <a:lnTo>
                      <a:pt x="1540" y="1541"/>
                    </a:lnTo>
                    <a:lnTo>
                      <a:pt x="1551" y="1531"/>
                    </a:lnTo>
                    <a:lnTo>
                      <a:pt x="1561" y="1520"/>
                    </a:lnTo>
                    <a:lnTo>
                      <a:pt x="1572" y="1499"/>
                    </a:lnTo>
                    <a:lnTo>
                      <a:pt x="1582" y="1489"/>
                    </a:lnTo>
                    <a:lnTo>
                      <a:pt x="1593" y="1478"/>
                    </a:lnTo>
                    <a:lnTo>
                      <a:pt x="1603" y="1468"/>
                    </a:lnTo>
                    <a:lnTo>
                      <a:pt x="1613" y="1447"/>
                    </a:lnTo>
                    <a:lnTo>
                      <a:pt x="1624" y="1436"/>
                    </a:lnTo>
                    <a:lnTo>
                      <a:pt x="1624" y="1426"/>
                    </a:lnTo>
                    <a:lnTo>
                      <a:pt x="1634" y="1405"/>
                    </a:lnTo>
                    <a:lnTo>
                      <a:pt x="1645" y="1395"/>
                    </a:lnTo>
                    <a:lnTo>
                      <a:pt x="1655" y="1384"/>
                    </a:lnTo>
                    <a:lnTo>
                      <a:pt x="1666" y="1363"/>
                    </a:lnTo>
                    <a:lnTo>
                      <a:pt x="1666" y="1353"/>
                    </a:lnTo>
                    <a:lnTo>
                      <a:pt x="1676" y="1342"/>
                    </a:lnTo>
                    <a:lnTo>
                      <a:pt x="1687" y="1321"/>
                    </a:lnTo>
                    <a:lnTo>
                      <a:pt x="1687" y="1311"/>
                    </a:lnTo>
                    <a:lnTo>
                      <a:pt x="1697" y="1290"/>
                    </a:lnTo>
                    <a:lnTo>
                      <a:pt x="1697" y="1279"/>
                    </a:lnTo>
                    <a:lnTo>
                      <a:pt x="1708" y="1269"/>
                    </a:lnTo>
                    <a:lnTo>
                      <a:pt x="1718" y="1248"/>
                    </a:lnTo>
                    <a:lnTo>
                      <a:pt x="1718" y="1237"/>
                    </a:lnTo>
                    <a:lnTo>
                      <a:pt x="1729" y="1216"/>
                    </a:lnTo>
                    <a:lnTo>
                      <a:pt x="1729" y="1206"/>
                    </a:lnTo>
                    <a:lnTo>
                      <a:pt x="1729" y="1185"/>
                    </a:lnTo>
                    <a:lnTo>
                      <a:pt x="1739" y="1174"/>
                    </a:lnTo>
                    <a:lnTo>
                      <a:pt x="1739" y="1153"/>
                    </a:lnTo>
                    <a:lnTo>
                      <a:pt x="1750" y="1143"/>
                    </a:lnTo>
                    <a:lnTo>
                      <a:pt x="1750" y="1122"/>
                    </a:lnTo>
                    <a:lnTo>
                      <a:pt x="1750" y="1111"/>
                    </a:lnTo>
                    <a:lnTo>
                      <a:pt x="1760" y="1091"/>
                    </a:lnTo>
                    <a:lnTo>
                      <a:pt x="1760" y="1080"/>
                    </a:lnTo>
                    <a:lnTo>
                      <a:pt x="1760" y="1059"/>
                    </a:lnTo>
                    <a:lnTo>
                      <a:pt x="1760" y="1049"/>
                    </a:lnTo>
                    <a:lnTo>
                      <a:pt x="1760" y="1028"/>
                    </a:lnTo>
                    <a:lnTo>
                      <a:pt x="1771" y="1017"/>
                    </a:lnTo>
                    <a:lnTo>
                      <a:pt x="1771" y="996"/>
                    </a:lnTo>
                    <a:lnTo>
                      <a:pt x="1771" y="986"/>
                    </a:lnTo>
                    <a:lnTo>
                      <a:pt x="1771" y="965"/>
                    </a:lnTo>
                    <a:lnTo>
                      <a:pt x="1771" y="944"/>
                    </a:lnTo>
                    <a:lnTo>
                      <a:pt x="1771" y="933"/>
                    </a:lnTo>
                    <a:lnTo>
                      <a:pt x="1771" y="912"/>
                    </a:lnTo>
                    <a:lnTo>
                      <a:pt x="1771" y="902"/>
                    </a:lnTo>
                    <a:lnTo>
                      <a:pt x="1771" y="881"/>
                    </a:lnTo>
                    <a:lnTo>
                      <a:pt x="1771" y="870"/>
                    </a:lnTo>
                    <a:lnTo>
                      <a:pt x="1771" y="849"/>
                    </a:lnTo>
                    <a:lnTo>
                      <a:pt x="1760" y="839"/>
                    </a:lnTo>
                    <a:lnTo>
                      <a:pt x="1760" y="818"/>
                    </a:lnTo>
                    <a:lnTo>
                      <a:pt x="1760" y="808"/>
                    </a:lnTo>
                    <a:lnTo>
                      <a:pt x="1760" y="787"/>
                    </a:lnTo>
                    <a:lnTo>
                      <a:pt x="1760" y="776"/>
                    </a:lnTo>
                    <a:lnTo>
                      <a:pt x="1750" y="755"/>
                    </a:lnTo>
                    <a:lnTo>
                      <a:pt x="1750" y="734"/>
                    </a:lnTo>
                    <a:lnTo>
                      <a:pt x="1750" y="724"/>
                    </a:lnTo>
                    <a:lnTo>
                      <a:pt x="1739" y="703"/>
                    </a:lnTo>
                    <a:lnTo>
                      <a:pt x="1739" y="692"/>
                    </a:lnTo>
                    <a:lnTo>
                      <a:pt x="1729" y="682"/>
                    </a:lnTo>
                    <a:lnTo>
                      <a:pt x="1729" y="661"/>
                    </a:lnTo>
                    <a:lnTo>
                      <a:pt x="1729" y="650"/>
                    </a:lnTo>
                    <a:lnTo>
                      <a:pt x="1718" y="629"/>
                    </a:lnTo>
                    <a:lnTo>
                      <a:pt x="1718" y="619"/>
                    </a:lnTo>
                    <a:lnTo>
                      <a:pt x="1708" y="598"/>
                    </a:lnTo>
                    <a:lnTo>
                      <a:pt x="1697" y="587"/>
                    </a:lnTo>
                    <a:lnTo>
                      <a:pt x="1697" y="566"/>
                    </a:lnTo>
                    <a:lnTo>
                      <a:pt x="1687" y="556"/>
                    </a:lnTo>
                    <a:lnTo>
                      <a:pt x="1687" y="545"/>
                    </a:lnTo>
                    <a:lnTo>
                      <a:pt x="1676" y="524"/>
                    </a:lnTo>
                    <a:lnTo>
                      <a:pt x="1666" y="514"/>
                    </a:lnTo>
                    <a:lnTo>
                      <a:pt x="1666" y="493"/>
                    </a:lnTo>
                    <a:lnTo>
                      <a:pt x="1655" y="483"/>
                    </a:lnTo>
                    <a:lnTo>
                      <a:pt x="1645" y="472"/>
                    </a:lnTo>
                    <a:lnTo>
                      <a:pt x="1634" y="451"/>
                    </a:lnTo>
                    <a:lnTo>
                      <a:pt x="1624" y="441"/>
                    </a:lnTo>
                    <a:lnTo>
                      <a:pt x="1624" y="430"/>
                    </a:lnTo>
                    <a:lnTo>
                      <a:pt x="1613" y="409"/>
                    </a:lnTo>
                    <a:lnTo>
                      <a:pt x="1603" y="399"/>
                    </a:lnTo>
                    <a:lnTo>
                      <a:pt x="1593" y="388"/>
                    </a:lnTo>
                    <a:lnTo>
                      <a:pt x="1582" y="378"/>
                    </a:lnTo>
                    <a:lnTo>
                      <a:pt x="1572" y="357"/>
                    </a:lnTo>
                    <a:lnTo>
                      <a:pt x="1561" y="346"/>
                    </a:lnTo>
                    <a:lnTo>
                      <a:pt x="1551" y="336"/>
                    </a:lnTo>
                    <a:lnTo>
                      <a:pt x="1540" y="325"/>
                    </a:lnTo>
                    <a:lnTo>
                      <a:pt x="1530" y="315"/>
                    </a:lnTo>
                    <a:lnTo>
                      <a:pt x="1519" y="304"/>
                    </a:lnTo>
                    <a:lnTo>
                      <a:pt x="1509" y="283"/>
                    </a:lnTo>
                    <a:lnTo>
                      <a:pt x="1498" y="273"/>
                    </a:lnTo>
                    <a:lnTo>
                      <a:pt x="1488" y="262"/>
                    </a:lnTo>
                    <a:lnTo>
                      <a:pt x="1477" y="252"/>
                    </a:lnTo>
                    <a:lnTo>
                      <a:pt x="1467" y="241"/>
                    </a:lnTo>
                    <a:lnTo>
                      <a:pt x="1446" y="231"/>
                    </a:lnTo>
                    <a:lnTo>
                      <a:pt x="1435" y="220"/>
                    </a:lnTo>
                    <a:lnTo>
                      <a:pt x="1425" y="210"/>
                    </a:lnTo>
                    <a:lnTo>
                      <a:pt x="1414" y="200"/>
                    </a:lnTo>
                    <a:lnTo>
                      <a:pt x="1404" y="189"/>
                    </a:lnTo>
                    <a:lnTo>
                      <a:pt x="1383" y="179"/>
                    </a:lnTo>
                    <a:lnTo>
                      <a:pt x="1372" y="168"/>
                    </a:lnTo>
                    <a:lnTo>
                      <a:pt x="1362" y="168"/>
                    </a:lnTo>
                    <a:lnTo>
                      <a:pt x="1352" y="158"/>
                    </a:lnTo>
                    <a:lnTo>
                      <a:pt x="1331" y="147"/>
                    </a:lnTo>
                    <a:lnTo>
                      <a:pt x="1320" y="137"/>
                    </a:lnTo>
                    <a:lnTo>
                      <a:pt x="1310" y="126"/>
                    </a:lnTo>
                    <a:lnTo>
                      <a:pt x="1289" y="126"/>
                    </a:lnTo>
                    <a:lnTo>
                      <a:pt x="1278" y="116"/>
                    </a:lnTo>
                    <a:lnTo>
                      <a:pt x="1268" y="105"/>
                    </a:lnTo>
                    <a:lnTo>
                      <a:pt x="1247" y="95"/>
                    </a:lnTo>
                    <a:lnTo>
                      <a:pt x="1236" y="95"/>
                    </a:lnTo>
                    <a:lnTo>
                      <a:pt x="1215" y="84"/>
                    </a:lnTo>
                    <a:lnTo>
                      <a:pt x="1205" y="74"/>
                    </a:lnTo>
                    <a:lnTo>
                      <a:pt x="1194" y="74"/>
                    </a:lnTo>
                    <a:lnTo>
                      <a:pt x="1173" y="63"/>
                    </a:lnTo>
                    <a:lnTo>
                      <a:pt x="1163" y="63"/>
                    </a:lnTo>
                    <a:lnTo>
                      <a:pt x="1142" y="53"/>
                    </a:lnTo>
                    <a:lnTo>
                      <a:pt x="1132" y="53"/>
                    </a:lnTo>
                    <a:lnTo>
                      <a:pt x="1111" y="42"/>
                    </a:lnTo>
                    <a:lnTo>
                      <a:pt x="1100" y="42"/>
                    </a:lnTo>
                    <a:lnTo>
                      <a:pt x="1079" y="32"/>
                    </a:lnTo>
                    <a:lnTo>
                      <a:pt x="1069" y="32"/>
                    </a:lnTo>
                    <a:lnTo>
                      <a:pt x="1048" y="32"/>
                    </a:lnTo>
                    <a:lnTo>
                      <a:pt x="1037" y="21"/>
                    </a:lnTo>
                    <a:lnTo>
                      <a:pt x="1016" y="21"/>
                    </a:lnTo>
                    <a:lnTo>
                      <a:pt x="1006" y="21"/>
                    </a:lnTo>
                    <a:lnTo>
                      <a:pt x="985" y="21"/>
                    </a:lnTo>
                    <a:lnTo>
                      <a:pt x="974" y="11"/>
                    </a:lnTo>
                    <a:lnTo>
                      <a:pt x="953" y="11"/>
                    </a:lnTo>
                    <a:lnTo>
                      <a:pt x="943" y="11"/>
                    </a:lnTo>
                    <a:lnTo>
                      <a:pt x="922" y="11"/>
                    </a:lnTo>
                    <a:lnTo>
                      <a:pt x="911" y="11"/>
                    </a:lnTo>
                    <a:lnTo>
                      <a:pt x="891" y="11"/>
                    </a:lnTo>
                    <a:lnTo>
                      <a:pt x="880" y="0"/>
                    </a:lnTo>
                    <a:lnTo>
                      <a:pt x="859" y="0"/>
                    </a:lnTo>
                    <a:lnTo>
                      <a:pt x="849" y="0"/>
                    </a:lnTo>
                    <a:lnTo>
                      <a:pt x="849" y="933"/>
                    </a:lnTo>
                    <a:lnTo>
                      <a:pt x="0" y="132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100000">
                    <a:srgbClr val="808080"/>
                  </a:gs>
                </a:gsLst>
                <a:lin ang="5400000" scaled="1"/>
              </a:gradFill>
              <a:ln w="15875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45470" name="Freeform 30"/>
              <p:cNvSpPr>
                <a:spLocks/>
              </p:cNvSpPr>
              <p:nvPr/>
            </p:nvSpPr>
            <p:spPr bwMode="auto">
              <a:xfrm>
                <a:off x="2109" y="1752"/>
                <a:ext cx="1771" cy="1856"/>
              </a:xfrm>
              <a:custGeom>
                <a:avLst/>
                <a:gdLst/>
                <a:ahLst/>
                <a:cxnLst>
                  <a:cxn ang="0">
                    <a:pos x="880" y="0"/>
                  </a:cxn>
                  <a:cxn ang="0">
                    <a:pos x="943" y="11"/>
                  </a:cxn>
                  <a:cxn ang="0">
                    <a:pos x="1006" y="21"/>
                  </a:cxn>
                  <a:cxn ang="0">
                    <a:pos x="1069" y="32"/>
                  </a:cxn>
                  <a:cxn ang="0">
                    <a:pos x="1132" y="53"/>
                  </a:cxn>
                  <a:cxn ang="0">
                    <a:pos x="1194" y="74"/>
                  </a:cxn>
                  <a:cxn ang="0">
                    <a:pos x="1247" y="95"/>
                  </a:cxn>
                  <a:cxn ang="0">
                    <a:pos x="1310" y="126"/>
                  </a:cxn>
                  <a:cxn ang="0">
                    <a:pos x="1362" y="168"/>
                  </a:cxn>
                  <a:cxn ang="0">
                    <a:pos x="1414" y="200"/>
                  </a:cxn>
                  <a:cxn ang="0">
                    <a:pos x="1467" y="241"/>
                  </a:cxn>
                  <a:cxn ang="0">
                    <a:pos x="1509" y="283"/>
                  </a:cxn>
                  <a:cxn ang="0">
                    <a:pos x="1551" y="336"/>
                  </a:cxn>
                  <a:cxn ang="0">
                    <a:pos x="1593" y="388"/>
                  </a:cxn>
                  <a:cxn ang="0">
                    <a:pos x="1624" y="441"/>
                  </a:cxn>
                  <a:cxn ang="0">
                    <a:pos x="1666" y="493"/>
                  </a:cxn>
                  <a:cxn ang="0">
                    <a:pos x="1687" y="556"/>
                  </a:cxn>
                  <a:cxn ang="0">
                    <a:pos x="1718" y="619"/>
                  </a:cxn>
                  <a:cxn ang="0">
                    <a:pos x="1729" y="682"/>
                  </a:cxn>
                  <a:cxn ang="0">
                    <a:pos x="1750" y="734"/>
                  </a:cxn>
                  <a:cxn ang="0">
                    <a:pos x="1760" y="808"/>
                  </a:cxn>
                  <a:cxn ang="0">
                    <a:pos x="1771" y="870"/>
                  </a:cxn>
                  <a:cxn ang="0">
                    <a:pos x="1771" y="933"/>
                  </a:cxn>
                  <a:cxn ang="0">
                    <a:pos x="1771" y="996"/>
                  </a:cxn>
                  <a:cxn ang="0">
                    <a:pos x="1760" y="1059"/>
                  </a:cxn>
                  <a:cxn ang="0">
                    <a:pos x="1750" y="1122"/>
                  </a:cxn>
                  <a:cxn ang="0">
                    <a:pos x="1729" y="1185"/>
                  </a:cxn>
                  <a:cxn ang="0">
                    <a:pos x="1718" y="1248"/>
                  </a:cxn>
                  <a:cxn ang="0">
                    <a:pos x="1687" y="1311"/>
                  </a:cxn>
                  <a:cxn ang="0">
                    <a:pos x="1666" y="1363"/>
                  </a:cxn>
                  <a:cxn ang="0">
                    <a:pos x="1624" y="1426"/>
                  </a:cxn>
                  <a:cxn ang="0">
                    <a:pos x="1593" y="1478"/>
                  </a:cxn>
                  <a:cxn ang="0">
                    <a:pos x="1551" y="1531"/>
                  </a:cxn>
                  <a:cxn ang="0">
                    <a:pos x="1509" y="1573"/>
                  </a:cxn>
                  <a:cxn ang="0">
                    <a:pos x="1467" y="1625"/>
                  </a:cxn>
                  <a:cxn ang="0">
                    <a:pos x="1414" y="1667"/>
                  </a:cxn>
                  <a:cxn ang="0">
                    <a:pos x="1362" y="1698"/>
                  </a:cxn>
                  <a:cxn ang="0">
                    <a:pos x="1310" y="1730"/>
                  </a:cxn>
                  <a:cxn ang="0">
                    <a:pos x="1247" y="1761"/>
                  </a:cxn>
                  <a:cxn ang="0">
                    <a:pos x="1194" y="1793"/>
                  </a:cxn>
                  <a:cxn ang="0">
                    <a:pos x="1132" y="1814"/>
                  </a:cxn>
                  <a:cxn ang="0">
                    <a:pos x="1069" y="1835"/>
                  </a:cxn>
                  <a:cxn ang="0">
                    <a:pos x="1006" y="1845"/>
                  </a:cxn>
                  <a:cxn ang="0">
                    <a:pos x="943" y="1856"/>
                  </a:cxn>
                  <a:cxn ang="0">
                    <a:pos x="880" y="1856"/>
                  </a:cxn>
                  <a:cxn ang="0">
                    <a:pos x="807" y="1856"/>
                  </a:cxn>
                  <a:cxn ang="0">
                    <a:pos x="744" y="1856"/>
                  </a:cxn>
                  <a:cxn ang="0">
                    <a:pos x="681" y="1845"/>
                  </a:cxn>
                  <a:cxn ang="0">
                    <a:pos x="618" y="1835"/>
                  </a:cxn>
                  <a:cxn ang="0">
                    <a:pos x="555" y="1814"/>
                  </a:cxn>
                  <a:cxn ang="0">
                    <a:pos x="492" y="1793"/>
                  </a:cxn>
                  <a:cxn ang="0">
                    <a:pos x="440" y="1761"/>
                  </a:cxn>
                  <a:cxn ang="0">
                    <a:pos x="377" y="1730"/>
                  </a:cxn>
                  <a:cxn ang="0">
                    <a:pos x="325" y="1698"/>
                  </a:cxn>
                  <a:cxn ang="0">
                    <a:pos x="272" y="1667"/>
                  </a:cxn>
                  <a:cxn ang="0">
                    <a:pos x="220" y="1625"/>
                  </a:cxn>
                  <a:cxn ang="0">
                    <a:pos x="178" y="1573"/>
                  </a:cxn>
                  <a:cxn ang="0">
                    <a:pos x="136" y="1531"/>
                  </a:cxn>
                  <a:cxn ang="0">
                    <a:pos x="94" y="1478"/>
                  </a:cxn>
                  <a:cxn ang="0">
                    <a:pos x="63" y="1426"/>
                  </a:cxn>
                  <a:cxn ang="0">
                    <a:pos x="21" y="1363"/>
                  </a:cxn>
                  <a:cxn ang="0">
                    <a:pos x="849" y="933"/>
                  </a:cxn>
                </a:cxnLst>
                <a:rect l="0" t="0" r="r" b="b"/>
                <a:pathLst>
                  <a:path w="1771" h="1856">
                    <a:moveTo>
                      <a:pt x="849" y="933"/>
                    </a:moveTo>
                    <a:lnTo>
                      <a:pt x="849" y="0"/>
                    </a:lnTo>
                    <a:lnTo>
                      <a:pt x="859" y="0"/>
                    </a:lnTo>
                    <a:lnTo>
                      <a:pt x="880" y="0"/>
                    </a:lnTo>
                    <a:lnTo>
                      <a:pt x="891" y="11"/>
                    </a:lnTo>
                    <a:lnTo>
                      <a:pt x="911" y="11"/>
                    </a:lnTo>
                    <a:lnTo>
                      <a:pt x="922" y="11"/>
                    </a:lnTo>
                    <a:lnTo>
                      <a:pt x="943" y="11"/>
                    </a:lnTo>
                    <a:lnTo>
                      <a:pt x="953" y="11"/>
                    </a:lnTo>
                    <a:lnTo>
                      <a:pt x="974" y="11"/>
                    </a:lnTo>
                    <a:lnTo>
                      <a:pt x="985" y="21"/>
                    </a:lnTo>
                    <a:lnTo>
                      <a:pt x="1006" y="21"/>
                    </a:lnTo>
                    <a:lnTo>
                      <a:pt x="1016" y="21"/>
                    </a:lnTo>
                    <a:lnTo>
                      <a:pt x="1037" y="21"/>
                    </a:lnTo>
                    <a:lnTo>
                      <a:pt x="1048" y="32"/>
                    </a:lnTo>
                    <a:lnTo>
                      <a:pt x="1069" y="32"/>
                    </a:lnTo>
                    <a:lnTo>
                      <a:pt x="1079" y="32"/>
                    </a:lnTo>
                    <a:lnTo>
                      <a:pt x="1100" y="42"/>
                    </a:lnTo>
                    <a:lnTo>
                      <a:pt x="1111" y="42"/>
                    </a:lnTo>
                    <a:lnTo>
                      <a:pt x="1132" y="53"/>
                    </a:lnTo>
                    <a:lnTo>
                      <a:pt x="1142" y="53"/>
                    </a:lnTo>
                    <a:lnTo>
                      <a:pt x="1163" y="63"/>
                    </a:lnTo>
                    <a:lnTo>
                      <a:pt x="1173" y="63"/>
                    </a:lnTo>
                    <a:lnTo>
                      <a:pt x="1194" y="74"/>
                    </a:lnTo>
                    <a:lnTo>
                      <a:pt x="1205" y="74"/>
                    </a:lnTo>
                    <a:lnTo>
                      <a:pt x="1215" y="84"/>
                    </a:lnTo>
                    <a:lnTo>
                      <a:pt x="1236" y="95"/>
                    </a:lnTo>
                    <a:lnTo>
                      <a:pt x="1247" y="95"/>
                    </a:lnTo>
                    <a:lnTo>
                      <a:pt x="1268" y="105"/>
                    </a:lnTo>
                    <a:lnTo>
                      <a:pt x="1278" y="116"/>
                    </a:lnTo>
                    <a:lnTo>
                      <a:pt x="1289" y="126"/>
                    </a:lnTo>
                    <a:lnTo>
                      <a:pt x="1310" y="126"/>
                    </a:lnTo>
                    <a:lnTo>
                      <a:pt x="1320" y="137"/>
                    </a:lnTo>
                    <a:lnTo>
                      <a:pt x="1331" y="147"/>
                    </a:lnTo>
                    <a:lnTo>
                      <a:pt x="1352" y="158"/>
                    </a:lnTo>
                    <a:lnTo>
                      <a:pt x="1362" y="168"/>
                    </a:lnTo>
                    <a:lnTo>
                      <a:pt x="1372" y="168"/>
                    </a:lnTo>
                    <a:lnTo>
                      <a:pt x="1383" y="179"/>
                    </a:lnTo>
                    <a:lnTo>
                      <a:pt x="1404" y="189"/>
                    </a:lnTo>
                    <a:lnTo>
                      <a:pt x="1414" y="200"/>
                    </a:lnTo>
                    <a:lnTo>
                      <a:pt x="1425" y="210"/>
                    </a:lnTo>
                    <a:lnTo>
                      <a:pt x="1435" y="220"/>
                    </a:lnTo>
                    <a:lnTo>
                      <a:pt x="1446" y="231"/>
                    </a:lnTo>
                    <a:lnTo>
                      <a:pt x="1467" y="241"/>
                    </a:lnTo>
                    <a:lnTo>
                      <a:pt x="1477" y="252"/>
                    </a:lnTo>
                    <a:lnTo>
                      <a:pt x="1488" y="262"/>
                    </a:lnTo>
                    <a:lnTo>
                      <a:pt x="1498" y="273"/>
                    </a:lnTo>
                    <a:lnTo>
                      <a:pt x="1509" y="283"/>
                    </a:lnTo>
                    <a:lnTo>
                      <a:pt x="1519" y="304"/>
                    </a:lnTo>
                    <a:lnTo>
                      <a:pt x="1530" y="315"/>
                    </a:lnTo>
                    <a:lnTo>
                      <a:pt x="1540" y="325"/>
                    </a:lnTo>
                    <a:lnTo>
                      <a:pt x="1551" y="336"/>
                    </a:lnTo>
                    <a:lnTo>
                      <a:pt x="1561" y="346"/>
                    </a:lnTo>
                    <a:lnTo>
                      <a:pt x="1572" y="357"/>
                    </a:lnTo>
                    <a:lnTo>
                      <a:pt x="1582" y="378"/>
                    </a:lnTo>
                    <a:lnTo>
                      <a:pt x="1593" y="388"/>
                    </a:lnTo>
                    <a:lnTo>
                      <a:pt x="1603" y="399"/>
                    </a:lnTo>
                    <a:lnTo>
                      <a:pt x="1613" y="409"/>
                    </a:lnTo>
                    <a:lnTo>
                      <a:pt x="1624" y="430"/>
                    </a:lnTo>
                    <a:lnTo>
                      <a:pt x="1624" y="441"/>
                    </a:lnTo>
                    <a:lnTo>
                      <a:pt x="1634" y="451"/>
                    </a:lnTo>
                    <a:lnTo>
                      <a:pt x="1645" y="472"/>
                    </a:lnTo>
                    <a:lnTo>
                      <a:pt x="1655" y="483"/>
                    </a:lnTo>
                    <a:lnTo>
                      <a:pt x="1666" y="493"/>
                    </a:lnTo>
                    <a:lnTo>
                      <a:pt x="1666" y="514"/>
                    </a:lnTo>
                    <a:lnTo>
                      <a:pt x="1676" y="524"/>
                    </a:lnTo>
                    <a:lnTo>
                      <a:pt x="1687" y="545"/>
                    </a:lnTo>
                    <a:lnTo>
                      <a:pt x="1687" y="556"/>
                    </a:lnTo>
                    <a:lnTo>
                      <a:pt x="1697" y="566"/>
                    </a:lnTo>
                    <a:lnTo>
                      <a:pt x="1697" y="587"/>
                    </a:lnTo>
                    <a:lnTo>
                      <a:pt x="1708" y="598"/>
                    </a:lnTo>
                    <a:lnTo>
                      <a:pt x="1718" y="619"/>
                    </a:lnTo>
                    <a:lnTo>
                      <a:pt x="1718" y="629"/>
                    </a:lnTo>
                    <a:lnTo>
                      <a:pt x="1729" y="650"/>
                    </a:lnTo>
                    <a:lnTo>
                      <a:pt x="1729" y="661"/>
                    </a:lnTo>
                    <a:lnTo>
                      <a:pt x="1729" y="682"/>
                    </a:lnTo>
                    <a:lnTo>
                      <a:pt x="1739" y="692"/>
                    </a:lnTo>
                    <a:lnTo>
                      <a:pt x="1739" y="703"/>
                    </a:lnTo>
                    <a:lnTo>
                      <a:pt x="1750" y="724"/>
                    </a:lnTo>
                    <a:lnTo>
                      <a:pt x="1750" y="734"/>
                    </a:lnTo>
                    <a:lnTo>
                      <a:pt x="1750" y="755"/>
                    </a:lnTo>
                    <a:lnTo>
                      <a:pt x="1760" y="776"/>
                    </a:lnTo>
                    <a:lnTo>
                      <a:pt x="1760" y="787"/>
                    </a:lnTo>
                    <a:lnTo>
                      <a:pt x="1760" y="808"/>
                    </a:lnTo>
                    <a:lnTo>
                      <a:pt x="1760" y="818"/>
                    </a:lnTo>
                    <a:lnTo>
                      <a:pt x="1760" y="839"/>
                    </a:lnTo>
                    <a:lnTo>
                      <a:pt x="1771" y="849"/>
                    </a:lnTo>
                    <a:lnTo>
                      <a:pt x="1771" y="870"/>
                    </a:lnTo>
                    <a:lnTo>
                      <a:pt x="1771" y="881"/>
                    </a:lnTo>
                    <a:lnTo>
                      <a:pt x="1771" y="902"/>
                    </a:lnTo>
                    <a:lnTo>
                      <a:pt x="1771" y="912"/>
                    </a:lnTo>
                    <a:lnTo>
                      <a:pt x="1771" y="933"/>
                    </a:lnTo>
                    <a:lnTo>
                      <a:pt x="1771" y="944"/>
                    </a:lnTo>
                    <a:lnTo>
                      <a:pt x="1771" y="965"/>
                    </a:lnTo>
                    <a:lnTo>
                      <a:pt x="1771" y="986"/>
                    </a:lnTo>
                    <a:lnTo>
                      <a:pt x="1771" y="996"/>
                    </a:lnTo>
                    <a:lnTo>
                      <a:pt x="1771" y="1017"/>
                    </a:lnTo>
                    <a:lnTo>
                      <a:pt x="1760" y="1028"/>
                    </a:lnTo>
                    <a:lnTo>
                      <a:pt x="1760" y="1049"/>
                    </a:lnTo>
                    <a:lnTo>
                      <a:pt x="1760" y="1059"/>
                    </a:lnTo>
                    <a:lnTo>
                      <a:pt x="1760" y="1080"/>
                    </a:lnTo>
                    <a:lnTo>
                      <a:pt x="1760" y="1091"/>
                    </a:lnTo>
                    <a:lnTo>
                      <a:pt x="1750" y="1111"/>
                    </a:lnTo>
                    <a:lnTo>
                      <a:pt x="1750" y="1122"/>
                    </a:lnTo>
                    <a:lnTo>
                      <a:pt x="1750" y="1143"/>
                    </a:lnTo>
                    <a:lnTo>
                      <a:pt x="1739" y="1153"/>
                    </a:lnTo>
                    <a:lnTo>
                      <a:pt x="1739" y="1174"/>
                    </a:lnTo>
                    <a:lnTo>
                      <a:pt x="1729" y="1185"/>
                    </a:lnTo>
                    <a:lnTo>
                      <a:pt x="1729" y="1206"/>
                    </a:lnTo>
                    <a:lnTo>
                      <a:pt x="1729" y="1216"/>
                    </a:lnTo>
                    <a:lnTo>
                      <a:pt x="1718" y="1237"/>
                    </a:lnTo>
                    <a:lnTo>
                      <a:pt x="1718" y="1248"/>
                    </a:lnTo>
                    <a:lnTo>
                      <a:pt x="1708" y="1269"/>
                    </a:lnTo>
                    <a:lnTo>
                      <a:pt x="1697" y="1279"/>
                    </a:lnTo>
                    <a:lnTo>
                      <a:pt x="1697" y="1290"/>
                    </a:lnTo>
                    <a:lnTo>
                      <a:pt x="1687" y="1311"/>
                    </a:lnTo>
                    <a:lnTo>
                      <a:pt x="1687" y="1321"/>
                    </a:lnTo>
                    <a:lnTo>
                      <a:pt x="1676" y="1342"/>
                    </a:lnTo>
                    <a:lnTo>
                      <a:pt x="1666" y="1353"/>
                    </a:lnTo>
                    <a:lnTo>
                      <a:pt x="1666" y="1363"/>
                    </a:lnTo>
                    <a:lnTo>
                      <a:pt x="1655" y="1384"/>
                    </a:lnTo>
                    <a:lnTo>
                      <a:pt x="1645" y="1395"/>
                    </a:lnTo>
                    <a:lnTo>
                      <a:pt x="1634" y="1405"/>
                    </a:lnTo>
                    <a:lnTo>
                      <a:pt x="1624" y="1426"/>
                    </a:lnTo>
                    <a:lnTo>
                      <a:pt x="1624" y="1436"/>
                    </a:lnTo>
                    <a:lnTo>
                      <a:pt x="1613" y="1447"/>
                    </a:lnTo>
                    <a:lnTo>
                      <a:pt x="1603" y="1468"/>
                    </a:lnTo>
                    <a:lnTo>
                      <a:pt x="1593" y="1478"/>
                    </a:lnTo>
                    <a:lnTo>
                      <a:pt x="1582" y="1489"/>
                    </a:lnTo>
                    <a:lnTo>
                      <a:pt x="1572" y="1499"/>
                    </a:lnTo>
                    <a:lnTo>
                      <a:pt x="1561" y="1520"/>
                    </a:lnTo>
                    <a:lnTo>
                      <a:pt x="1551" y="1531"/>
                    </a:lnTo>
                    <a:lnTo>
                      <a:pt x="1540" y="1541"/>
                    </a:lnTo>
                    <a:lnTo>
                      <a:pt x="1530" y="1552"/>
                    </a:lnTo>
                    <a:lnTo>
                      <a:pt x="1519" y="1562"/>
                    </a:lnTo>
                    <a:lnTo>
                      <a:pt x="1509" y="1573"/>
                    </a:lnTo>
                    <a:lnTo>
                      <a:pt x="1498" y="1583"/>
                    </a:lnTo>
                    <a:lnTo>
                      <a:pt x="1488" y="1594"/>
                    </a:lnTo>
                    <a:lnTo>
                      <a:pt x="1477" y="1615"/>
                    </a:lnTo>
                    <a:lnTo>
                      <a:pt x="1467" y="1625"/>
                    </a:lnTo>
                    <a:lnTo>
                      <a:pt x="1446" y="1636"/>
                    </a:lnTo>
                    <a:lnTo>
                      <a:pt x="1435" y="1646"/>
                    </a:lnTo>
                    <a:lnTo>
                      <a:pt x="1425" y="1657"/>
                    </a:lnTo>
                    <a:lnTo>
                      <a:pt x="1414" y="1667"/>
                    </a:lnTo>
                    <a:lnTo>
                      <a:pt x="1404" y="1678"/>
                    </a:lnTo>
                    <a:lnTo>
                      <a:pt x="1383" y="1678"/>
                    </a:lnTo>
                    <a:lnTo>
                      <a:pt x="1372" y="1688"/>
                    </a:lnTo>
                    <a:lnTo>
                      <a:pt x="1362" y="1698"/>
                    </a:lnTo>
                    <a:lnTo>
                      <a:pt x="1352" y="1709"/>
                    </a:lnTo>
                    <a:lnTo>
                      <a:pt x="1331" y="1719"/>
                    </a:lnTo>
                    <a:lnTo>
                      <a:pt x="1320" y="1730"/>
                    </a:lnTo>
                    <a:lnTo>
                      <a:pt x="1310" y="1730"/>
                    </a:lnTo>
                    <a:lnTo>
                      <a:pt x="1289" y="1740"/>
                    </a:lnTo>
                    <a:lnTo>
                      <a:pt x="1278" y="1751"/>
                    </a:lnTo>
                    <a:lnTo>
                      <a:pt x="1268" y="1761"/>
                    </a:lnTo>
                    <a:lnTo>
                      <a:pt x="1247" y="1761"/>
                    </a:lnTo>
                    <a:lnTo>
                      <a:pt x="1236" y="1772"/>
                    </a:lnTo>
                    <a:lnTo>
                      <a:pt x="1215" y="1782"/>
                    </a:lnTo>
                    <a:lnTo>
                      <a:pt x="1205" y="1782"/>
                    </a:lnTo>
                    <a:lnTo>
                      <a:pt x="1194" y="1793"/>
                    </a:lnTo>
                    <a:lnTo>
                      <a:pt x="1173" y="1793"/>
                    </a:lnTo>
                    <a:lnTo>
                      <a:pt x="1163" y="1803"/>
                    </a:lnTo>
                    <a:lnTo>
                      <a:pt x="1142" y="1803"/>
                    </a:lnTo>
                    <a:lnTo>
                      <a:pt x="1132" y="1814"/>
                    </a:lnTo>
                    <a:lnTo>
                      <a:pt x="1111" y="1814"/>
                    </a:lnTo>
                    <a:lnTo>
                      <a:pt x="1100" y="1824"/>
                    </a:lnTo>
                    <a:lnTo>
                      <a:pt x="1079" y="1824"/>
                    </a:lnTo>
                    <a:lnTo>
                      <a:pt x="1069" y="1835"/>
                    </a:lnTo>
                    <a:lnTo>
                      <a:pt x="1048" y="1835"/>
                    </a:lnTo>
                    <a:lnTo>
                      <a:pt x="1037" y="1835"/>
                    </a:lnTo>
                    <a:lnTo>
                      <a:pt x="1016" y="1845"/>
                    </a:lnTo>
                    <a:lnTo>
                      <a:pt x="1006" y="1845"/>
                    </a:lnTo>
                    <a:lnTo>
                      <a:pt x="985" y="1845"/>
                    </a:lnTo>
                    <a:lnTo>
                      <a:pt x="974" y="1845"/>
                    </a:lnTo>
                    <a:lnTo>
                      <a:pt x="953" y="1856"/>
                    </a:lnTo>
                    <a:lnTo>
                      <a:pt x="943" y="1856"/>
                    </a:lnTo>
                    <a:lnTo>
                      <a:pt x="922" y="1856"/>
                    </a:lnTo>
                    <a:lnTo>
                      <a:pt x="911" y="1856"/>
                    </a:lnTo>
                    <a:lnTo>
                      <a:pt x="891" y="1856"/>
                    </a:lnTo>
                    <a:lnTo>
                      <a:pt x="880" y="1856"/>
                    </a:lnTo>
                    <a:lnTo>
                      <a:pt x="859" y="1856"/>
                    </a:lnTo>
                    <a:lnTo>
                      <a:pt x="849" y="1856"/>
                    </a:lnTo>
                    <a:lnTo>
                      <a:pt x="828" y="1856"/>
                    </a:lnTo>
                    <a:lnTo>
                      <a:pt x="807" y="1856"/>
                    </a:lnTo>
                    <a:lnTo>
                      <a:pt x="796" y="1856"/>
                    </a:lnTo>
                    <a:lnTo>
                      <a:pt x="775" y="1856"/>
                    </a:lnTo>
                    <a:lnTo>
                      <a:pt x="765" y="1856"/>
                    </a:lnTo>
                    <a:lnTo>
                      <a:pt x="744" y="1856"/>
                    </a:lnTo>
                    <a:lnTo>
                      <a:pt x="733" y="1856"/>
                    </a:lnTo>
                    <a:lnTo>
                      <a:pt x="712" y="1845"/>
                    </a:lnTo>
                    <a:lnTo>
                      <a:pt x="702" y="1845"/>
                    </a:lnTo>
                    <a:lnTo>
                      <a:pt x="681" y="1845"/>
                    </a:lnTo>
                    <a:lnTo>
                      <a:pt x="670" y="1845"/>
                    </a:lnTo>
                    <a:lnTo>
                      <a:pt x="650" y="1835"/>
                    </a:lnTo>
                    <a:lnTo>
                      <a:pt x="639" y="1835"/>
                    </a:lnTo>
                    <a:lnTo>
                      <a:pt x="618" y="1835"/>
                    </a:lnTo>
                    <a:lnTo>
                      <a:pt x="608" y="1824"/>
                    </a:lnTo>
                    <a:lnTo>
                      <a:pt x="587" y="1824"/>
                    </a:lnTo>
                    <a:lnTo>
                      <a:pt x="576" y="1814"/>
                    </a:lnTo>
                    <a:lnTo>
                      <a:pt x="555" y="1814"/>
                    </a:lnTo>
                    <a:lnTo>
                      <a:pt x="545" y="1803"/>
                    </a:lnTo>
                    <a:lnTo>
                      <a:pt x="524" y="1803"/>
                    </a:lnTo>
                    <a:lnTo>
                      <a:pt x="513" y="1793"/>
                    </a:lnTo>
                    <a:lnTo>
                      <a:pt x="492" y="1793"/>
                    </a:lnTo>
                    <a:lnTo>
                      <a:pt x="482" y="1782"/>
                    </a:lnTo>
                    <a:lnTo>
                      <a:pt x="471" y="1782"/>
                    </a:lnTo>
                    <a:lnTo>
                      <a:pt x="450" y="1772"/>
                    </a:lnTo>
                    <a:lnTo>
                      <a:pt x="440" y="1761"/>
                    </a:lnTo>
                    <a:lnTo>
                      <a:pt x="419" y="1761"/>
                    </a:lnTo>
                    <a:lnTo>
                      <a:pt x="409" y="1751"/>
                    </a:lnTo>
                    <a:lnTo>
                      <a:pt x="398" y="1740"/>
                    </a:lnTo>
                    <a:lnTo>
                      <a:pt x="377" y="1730"/>
                    </a:lnTo>
                    <a:lnTo>
                      <a:pt x="367" y="1730"/>
                    </a:lnTo>
                    <a:lnTo>
                      <a:pt x="356" y="1719"/>
                    </a:lnTo>
                    <a:lnTo>
                      <a:pt x="335" y="1709"/>
                    </a:lnTo>
                    <a:lnTo>
                      <a:pt x="325" y="1698"/>
                    </a:lnTo>
                    <a:lnTo>
                      <a:pt x="314" y="1688"/>
                    </a:lnTo>
                    <a:lnTo>
                      <a:pt x="304" y="1678"/>
                    </a:lnTo>
                    <a:lnTo>
                      <a:pt x="283" y="1678"/>
                    </a:lnTo>
                    <a:lnTo>
                      <a:pt x="272" y="1667"/>
                    </a:lnTo>
                    <a:lnTo>
                      <a:pt x="262" y="1657"/>
                    </a:lnTo>
                    <a:lnTo>
                      <a:pt x="251" y="1646"/>
                    </a:lnTo>
                    <a:lnTo>
                      <a:pt x="241" y="1636"/>
                    </a:lnTo>
                    <a:lnTo>
                      <a:pt x="220" y="1625"/>
                    </a:lnTo>
                    <a:lnTo>
                      <a:pt x="209" y="1615"/>
                    </a:lnTo>
                    <a:lnTo>
                      <a:pt x="199" y="1594"/>
                    </a:lnTo>
                    <a:lnTo>
                      <a:pt x="189" y="1583"/>
                    </a:lnTo>
                    <a:lnTo>
                      <a:pt x="178" y="1573"/>
                    </a:lnTo>
                    <a:lnTo>
                      <a:pt x="168" y="1562"/>
                    </a:lnTo>
                    <a:lnTo>
                      <a:pt x="157" y="1552"/>
                    </a:lnTo>
                    <a:lnTo>
                      <a:pt x="147" y="1541"/>
                    </a:lnTo>
                    <a:lnTo>
                      <a:pt x="136" y="1531"/>
                    </a:lnTo>
                    <a:lnTo>
                      <a:pt x="126" y="1520"/>
                    </a:lnTo>
                    <a:lnTo>
                      <a:pt x="115" y="1499"/>
                    </a:lnTo>
                    <a:lnTo>
                      <a:pt x="105" y="1489"/>
                    </a:lnTo>
                    <a:lnTo>
                      <a:pt x="94" y="1478"/>
                    </a:lnTo>
                    <a:lnTo>
                      <a:pt x="84" y="1468"/>
                    </a:lnTo>
                    <a:lnTo>
                      <a:pt x="73" y="1447"/>
                    </a:lnTo>
                    <a:lnTo>
                      <a:pt x="63" y="1436"/>
                    </a:lnTo>
                    <a:lnTo>
                      <a:pt x="63" y="1426"/>
                    </a:lnTo>
                    <a:lnTo>
                      <a:pt x="52" y="1405"/>
                    </a:lnTo>
                    <a:lnTo>
                      <a:pt x="42" y="1395"/>
                    </a:lnTo>
                    <a:lnTo>
                      <a:pt x="31" y="1384"/>
                    </a:lnTo>
                    <a:lnTo>
                      <a:pt x="21" y="1363"/>
                    </a:lnTo>
                    <a:lnTo>
                      <a:pt x="21" y="1353"/>
                    </a:lnTo>
                    <a:lnTo>
                      <a:pt x="10" y="1342"/>
                    </a:lnTo>
                    <a:lnTo>
                      <a:pt x="0" y="1321"/>
                    </a:lnTo>
                    <a:lnTo>
                      <a:pt x="849" y="933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445471" name="Rectangle 31"/>
            <p:cNvSpPr>
              <a:spLocks noChangeArrowheads="1"/>
            </p:cNvSpPr>
            <p:nvPr/>
          </p:nvSpPr>
          <p:spPr bwMode="auto">
            <a:xfrm>
              <a:off x="2287" y="1981"/>
              <a:ext cx="496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12%</a:t>
              </a:r>
            </a:p>
          </p:txBody>
        </p:sp>
        <p:sp>
          <p:nvSpPr>
            <p:cNvPr id="445472" name="Rectangle 32"/>
            <p:cNvSpPr>
              <a:spLocks noChangeArrowheads="1"/>
            </p:cNvSpPr>
            <p:nvPr/>
          </p:nvSpPr>
          <p:spPr bwMode="auto">
            <a:xfrm>
              <a:off x="1563" y="2387"/>
              <a:ext cx="496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20%</a:t>
              </a:r>
            </a:p>
          </p:txBody>
        </p:sp>
        <p:sp>
          <p:nvSpPr>
            <p:cNvPr id="445473" name="Rectangle 33"/>
            <p:cNvSpPr>
              <a:spLocks noChangeArrowheads="1"/>
            </p:cNvSpPr>
            <p:nvPr/>
          </p:nvSpPr>
          <p:spPr bwMode="auto">
            <a:xfrm>
              <a:off x="2836" y="3068"/>
              <a:ext cx="496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68%</a:t>
              </a:r>
            </a:p>
          </p:txBody>
        </p:sp>
        <p:sp>
          <p:nvSpPr>
            <p:cNvPr id="445474" name="Rectangle 34"/>
            <p:cNvSpPr>
              <a:spLocks noChangeArrowheads="1"/>
            </p:cNvSpPr>
            <p:nvPr/>
          </p:nvSpPr>
          <p:spPr bwMode="auto">
            <a:xfrm>
              <a:off x="1651" y="1661"/>
              <a:ext cx="1471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No Lectores</a:t>
              </a:r>
            </a:p>
          </p:txBody>
        </p:sp>
        <p:sp>
          <p:nvSpPr>
            <p:cNvPr id="445475" name="Rectangle 35"/>
            <p:cNvSpPr>
              <a:spLocks noChangeArrowheads="1"/>
            </p:cNvSpPr>
            <p:nvPr/>
          </p:nvSpPr>
          <p:spPr bwMode="auto">
            <a:xfrm>
              <a:off x="1603" y="2114"/>
              <a:ext cx="348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No</a:t>
              </a:r>
            </a:p>
          </p:txBody>
        </p:sp>
        <p:sp>
          <p:nvSpPr>
            <p:cNvPr id="445476" name="Rectangle 36"/>
            <p:cNvSpPr>
              <a:spLocks noChangeArrowheads="1"/>
            </p:cNvSpPr>
            <p:nvPr/>
          </p:nvSpPr>
          <p:spPr bwMode="auto">
            <a:xfrm>
              <a:off x="3184" y="2795"/>
              <a:ext cx="212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Si</a:t>
              </a:r>
            </a:p>
          </p:txBody>
        </p:sp>
      </p:grpSp>
      <p:sp>
        <p:nvSpPr>
          <p:cNvPr id="445477" name="Rectangle 37"/>
          <p:cNvSpPr>
            <a:spLocks noChangeArrowheads="1"/>
          </p:cNvSpPr>
          <p:nvPr/>
        </p:nvSpPr>
        <p:spPr bwMode="auto">
          <a:xfrm>
            <a:off x="4986338" y="3716338"/>
            <a:ext cx="3833812" cy="45720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Suscripción de la Revista</a:t>
            </a:r>
          </a:p>
        </p:txBody>
      </p:sp>
      <p:grpSp>
        <p:nvGrpSpPr>
          <p:cNvPr id="445478" name="Group 38"/>
          <p:cNvGrpSpPr>
            <a:grpSpLocks/>
          </p:cNvGrpSpPr>
          <p:nvPr/>
        </p:nvGrpSpPr>
        <p:grpSpPr bwMode="auto">
          <a:xfrm>
            <a:off x="4859338" y="1125538"/>
            <a:ext cx="3298825" cy="2503487"/>
            <a:chOff x="907" y="1416"/>
            <a:chExt cx="3825" cy="2533"/>
          </a:xfrm>
        </p:grpSpPr>
        <p:sp>
          <p:nvSpPr>
            <p:cNvPr id="445479" name="Freeform 39"/>
            <p:cNvSpPr>
              <a:spLocks/>
            </p:cNvSpPr>
            <p:nvPr/>
          </p:nvSpPr>
          <p:spPr bwMode="auto">
            <a:xfrm>
              <a:off x="2055" y="1521"/>
              <a:ext cx="832" cy="1071"/>
            </a:xfrm>
            <a:custGeom>
              <a:avLst/>
              <a:gdLst/>
              <a:ahLst/>
              <a:cxnLst>
                <a:cxn ang="0">
                  <a:pos x="674" y="1006"/>
                </a:cxn>
                <a:cxn ang="0">
                  <a:pos x="0" y="255"/>
                </a:cxn>
                <a:cxn ang="0">
                  <a:pos x="9" y="247"/>
                </a:cxn>
                <a:cxn ang="0">
                  <a:pos x="26" y="230"/>
                </a:cxn>
                <a:cxn ang="0">
                  <a:pos x="35" y="221"/>
                </a:cxn>
                <a:cxn ang="0">
                  <a:pos x="52" y="213"/>
                </a:cxn>
                <a:cxn ang="0">
                  <a:pos x="69" y="196"/>
                </a:cxn>
                <a:cxn ang="0">
                  <a:pos x="77" y="187"/>
                </a:cxn>
                <a:cxn ang="0">
                  <a:pos x="94" y="179"/>
                </a:cxn>
                <a:cxn ang="0">
                  <a:pos x="111" y="170"/>
                </a:cxn>
                <a:cxn ang="0">
                  <a:pos x="120" y="162"/>
                </a:cxn>
                <a:cxn ang="0">
                  <a:pos x="137" y="153"/>
                </a:cxn>
                <a:cxn ang="0">
                  <a:pos x="154" y="136"/>
                </a:cxn>
                <a:cxn ang="0">
                  <a:pos x="171" y="128"/>
                </a:cxn>
                <a:cxn ang="0">
                  <a:pos x="179" y="119"/>
                </a:cxn>
                <a:cxn ang="0">
                  <a:pos x="196" y="111"/>
                </a:cxn>
                <a:cxn ang="0">
                  <a:pos x="214" y="111"/>
                </a:cxn>
                <a:cxn ang="0">
                  <a:pos x="231" y="102"/>
                </a:cxn>
                <a:cxn ang="0">
                  <a:pos x="248" y="93"/>
                </a:cxn>
                <a:cxn ang="0">
                  <a:pos x="265" y="85"/>
                </a:cxn>
                <a:cxn ang="0">
                  <a:pos x="273" y="76"/>
                </a:cxn>
                <a:cxn ang="0">
                  <a:pos x="290" y="68"/>
                </a:cxn>
                <a:cxn ang="0">
                  <a:pos x="307" y="59"/>
                </a:cxn>
                <a:cxn ang="0">
                  <a:pos x="324" y="59"/>
                </a:cxn>
                <a:cxn ang="0">
                  <a:pos x="341" y="51"/>
                </a:cxn>
                <a:cxn ang="0">
                  <a:pos x="358" y="42"/>
                </a:cxn>
                <a:cxn ang="0">
                  <a:pos x="376" y="42"/>
                </a:cxn>
                <a:cxn ang="0">
                  <a:pos x="393" y="34"/>
                </a:cxn>
                <a:cxn ang="0">
                  <a:pos x="410" y="34"/>
                </a:cxn>
                <a:cxn ang="0">
                  <a:pos x="427" y="25"/>
                </a:cxn>
                <a:cxn ang="0">
                  <a:pos x="444" y="25"/>
                </a:cxn>
                <a:cxn ang="0">
                  <a:pos x="461" y="17"/>
                </a:cxn>
                <a:cxn ang="0">
                  <a:pos x="478" y="17"/>
                </a:cxn>
                <a:cxn ang="0">
                  <a:pos x="495" y="8"/>
                </a:cxn>
                <a:cxn ang="0">
                  <a:pos x="512" y="8"/>
                </a:cxn>
                <a:cxn ang="0">
                  <a:pos x="529" y="8"/>
                </a:cxn>
                <a:cxn ang="0">
                  <a:pos x="546" y="8"/>
                </a:cxn>
                <a:cxn ang="0">
                  <a:pos x="563" y="0"/>
                </a:cxn>
                <a:cxn ang="0">
                  <a:pos x="580" y="0"/>
                </a:cxn>
                <a:cxn ang="0">
                  <a:pos x="597" y="0"/>
                </a:cxn>
                <a:cxn ang="0">
                  <a:pos x="614" y="0"/>
                </a:cxn>
                <a:cxn ang="0">
                  <a:pos x="631" y="0"/>
                </a:cxn>
                <a:cxn ang="0">
                  <a:pos x="648" y="0"/>
                </a:cxn>
                <a:cxn ang="0">
                  <a:pos x="674" y="0"/>
                </a:cxn>
                <a:cxn ang="0">
                  <a:pos x="674" y="1006"/>
                </a:cxn>
              </a:cxnLst>
              <a:rect l="0" t="0" r="r" b="b"/>
              <a:pathLst>
                <a:path w="674" h="1006">
                  <a:moveTo>
                    <a:pt x="674" y="1006"/>
                  </a:moveTo>
                  <a:lnTo>
                    <a:pt x="0" y="255"/>
                  </a:lnTo>
                  <a:lnTo>
                    <a:pt x="9" y="247"/>
                  </a:lnTo>
                  <a:lnTo>
                    <a:pt x="26" y="230"/>
                  </a:lnTo>
                  <a:lnTo>
                    <a:pt x="35" y="221"/>
                  </a:lnTo>
                  <a:lnTo>
                    <a:pt x="52" y="213"/>
                  </a:lnTo>
                  <a:lnTo>
                    <a:pt x="69" y="196"/>
                  </a:lnTo>
                  <a:lnTo>
                    <a:pt x="77" y="187"/>
                  </a:lnTo>
                  <a:lnTo>
                    <a:pt x="94" y="179"/>
                  </a:lnTo>
                  <a:lnTo>
                    <a:pt x="111" y="170"/>
                  </a:lnTo>
                  <a:lnTo>
                    <a:pt x="120" y="162"/>
                  </a:lnTo>
                  <a:lnTo>
                    <a:pt x="137" y="153"/>
                  </a:lnTo>
                  <a:lnTo>
                    <a:pt x="154" y="136"/>
                  </a:lnTo>
                  <a:lnTo>
                    <a:pt x="171" y="128"/>
                  </a:lnTo>
                  <a:lnTo>
                    <a:pt x="179" y="119"/>
                  </a:lnTo>
                  <a:lnTo>
                    <a:pt x="196" y="111"/>
                  </a:lnTo>
                  <a:lnTo>
                    <a:pt x="214" y="111"/>
                  </a:lnTo>
                  <a:lnTo>
                    <a:pt x="231" y="102"/>
                  </a:lnTo>
                  <a:lnTo>
                    <a:pt x="248" y="93"/>
                  </a:lnTo>
                  <a:lnTo>
                    <a:pt x="265" y="85"/>
                  </a:lnTo>
                  <a:lnTo>
                    <a:pt x="273" y="76"/>
                  </a:lnTo>
                  <a:lnTo>
                    <a:pt x="290" y="68"/>
                  </a:lnTo>
                  <a:lnTo>
                    <a:pt x="307" y="59"/>
                  </a:lnTo>
                  <a:lnTo>
                    <a:pt x="324" y="59"/>
                  </a:lnTo>
                  <a:lnTo>
                    <a:pt x="341" y="51"/>
                  </a:lnTo>
                  <a:lnTo>
                    <a:pt x="358" y="42"/>
                  </a:lnTo>
                  <a:lnTo>
                    <a:pt x="376" y="42"/>
                  </a:lnTo>
                  <a:lnTo>
                    <a:pt x="393" y="34"/>
                  </a:lnTo>
                  <a:lnTo>
                    <a:pt x="410" y="34"/>
                  </a:lnTo>
                  <a:lnTo>
                    <a:pt x="427" y="25"/>
                  </a:lnTo>
                  <a:lnTo>
                    <a:pt x="444" y="25"/>
                  </a:lnTo>
                  <a:lnTo>
                    <a:pt x="461" y="17"/>
                  </a:lnTo>
                  <a:lnTo>
                    <a:pt x="478" y="17"/>
                  </a:lnTo>
                  <a:lnTo>
                    <a:pt x="495" y="8"/>
                  </a:lnTo>
                  <a:lnTo>
                    <a:pt x="512" y="8"/>
                  </a:lnTo>
                  <a:lnTo>
                    <a:pt x="529" y="8"/>
                  </a:lnTo>
                  <a:lnTo>
                    <a:pt x="546" y="8"/>
                  </a:lnTo>
                  <a:lnTo>
                    <a:pt x="563" y="0"/>
                  </a:lnTo>
                  <a:lnTo>
                    <a:pt x="580" y="0"/>
                  </a:lnTo>
                  <a:lnTo>
                    <a:pt x="597" y="0"/>
                  </a:lnTo>
                  <a:lnTo>
                    <a:pt x="614" y="0"/>
                  </a:lnTo>
                  <a:lnTo>
                    <a:pt x="631" y="0"/>
                  </a:lnTo>
                  <a:lnTo>
                    <a:pt x="648" y="0"/>
                  </a:lnTo>
                  <a:lnTo>
                    <a:pt x="674" y="0"/>
                  </a:lnTo>
                  <a:lnTo>
                    <a:pt x="674" y="1006"/>
                  </a:lnTo>
                  <a:close/>
                </a:path>
              </a:pathLst>
            </a:cu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4351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5480" name="Freeform 40"/>
            <p:cNvSpPr>
              <a:spLocks/>
            </p:cNvSpPr>
            <p:nvPr/>
          </p:nvSpPr>
          <p:spPr bwMode="auto">
            <a:xfrm>
              <a:off x="2055" y="1521"/>
              <a:ext cx="832" cy="1071"/>
            </a:xfrm>
            <a:custGeom>
              <a:avLst/>
              <a:gdLst/>
              <a:ahLst/>
              <a:cxnLst>
                <a:cxn ang="0">
                  <a:pos x="674" y="1006"/>
                </a:cxn>
                <a:cxn ang="0">
                  <a:pos x="0" y="255"/>
                </a:cxn>
                <a:cxn ang="0">
                  <a:pos x="9" y="247"/>
                </a:cxn>
                <a:cxn ang="0">
                  <a:pos x="26" y="230"/>
                </a:cxn>
                <a:cxn ang="0">
                  <a:pos x="35" y="221"/>
                </a:cxn>
                <a:cxn ang="0">
                  <a:pos x="52" y="213"/>
                </a:cxn>
                <a:cxn ang="0">
                  <a:pos x="69" y="196"/>
                </a:cxn>
                <a:cxn ang="0">
                  <a:pos x="77" y="187"/>
                </a:cxn>
                <a:cxn ang="0">
                  <a:pos x="94" y="179"/>
                </a:cxn>
                <a:cxn ang="0">
                  <a:pos x="111" y="170"/>
                </a:cxn>
                <a:cxn ang="0">
                  <a:pos x="120" y="162"/>
                </a:cxn>
                <a:cxn ang="0">
                  <a:pos x="137" y="153"/>
                </a:cxn>
                <a:cxn ang="0">
                  <a:pos x="154" y="136"/>
                </a:cxn>
                <a:cxn ang="0">
                  <a:pos x="171" y="128"/>
                </a:cxn>
                <a:cxn ang="0">
                  <a:pos x="179" y="119"/>
                </a:cxn>
                <a:cxn ang="0">
                  <a:pos x="196" y="111"/>
                </a:cxn>
                <a:cxn ang="0">
                  <a:pos x="214" y="111"/>
                </a:cxn>
                <a:cxn ang="0">
                  <a:pos x="231" y="102"/>
                </a:cxn>
                <a:cxn ang="0">
                  <a:pos x="248" y="93"/>
                </a:cxn>
                <a:cxn ang="0">
                  <a:pos x="265" y="85"/>
                </a:cxn>
                <a:cxn ang="0">
                  <a:pos x="273" y="76"/>
                </a:cxn>
                <a:cxn ang="0">
                  <a:pos x="290" y="68"/>
                </a:cxn>
                <a:cxn ang="0">
                  <a:pos x="307" y="59"/>
                </a:cxn>
                <a:cxn ang="0">
                  <a:pos x="324" y="59"/>
                </a:cxn>
                <a:cxn ang="0">
                  <a:pos x="341" y="51"/>
                </a:cxn>
                <a:cxn ang="0">
                  <a:pos x="358" y="42"/>
                </a:cxn>
                <a:cxn ang="0">
                  <a:pos x="376" y="42"/>
                </a:cxn>
                <a:cxn ang="0">
                  <a:pos x="393" y="34"/>
                </a:cxn>
                <a:cxn ang="0">
                  <a:pos x="410" y="34"/>
                </a:cxn>
                <a:cxn ang="0">
                  <a:pos x="427" y="25"/>
                </a:cxn>
                <a:cxn ang="0">
                  <a:pos x="444" y="25"/>
                </a:cxn>
                <a:cxn ang="0">
                  <a:pos x="461" y="17"/>
                </a:cxn>
                <a:cxn ang="0">
                  <a:pos x="478" y="17"/>
                </a:cxn>
                <a:cxn ang="0">
                  <a:pos x="495" y="8"/>
                </a:cxn>
                <a:cxn ang="0">
                  <a:pos x="512" y="8"/>
                </a:cxn>
                <a:cxn ang="0">
                  <a:pos x="529" y="8"/>
                </a:cxn>
                <a:cxn ang="0">
                  <a:pos x="546" y="8"/>
                </a:cxn>
                <a:cxn ang="0">
                  <a:pos x="563" y="0"/>
                </a:cxn>
                <a:cxn ang="0">
                  <a:pos x="580" y="0"/>
                </a:cxn>
                <a:cxn ang="0">
                  <a:pos x="597" y="0"/>
                </a:cxn>
                <a:cxn ang="0">
                  <a:pos x="614" y="0"/>
                </a:cxn>
                <a:cxn ang="0">
                  <a:pos x="631" y="0"/>
                </a:cxn>
                <a:cxn ang="0">
                  <a:pos x="648" y="0"/>
                </a:cxn>
                <a:cxn ang="0">
                  <a:pos x="674" y="0"/>
                </a:cxn>
                <a:cxn ang="0">
                  <a:pos x="674" y="1006"/>
                </a:cxn>
              </a:cxnLst>
              <a:rect l="0" t="0" r="r" b="b"/>
              <a:pathLst>
                <a:path w="674" h="1006">
                  <a:moveTo>
                    <a:pt x="674" y="1006"/>
                  </a:moveTo>
                  <a:lnTo>
                    <a:pt x="0" y="255"/>
                  </a:lnTo>
                  <a:lnTo>
                    <a:pt x="9" y="247"/>
                  </a:lnTo>
                  <a:lnTo>
                    <a:pt x="26" y="230"/>
                  </a:lnTo>
                  <a:lnTo>
                    <a:pt x="35" y="221"/>
                  </a:lnTo>
                  <a:lnTo>
                    <a:pt x="52" y="213"/>
                  </a:lnTo>
                  <a:lnTo>
                    <a:pt x="69" y="196"/>
                  </a:lnTo>
                  <a:lnTo>
                    <a:pt x="77" y="187"/>
                  </a:lnTo>
                  <a:lnTo>
                    <a:pt x="94" y="179"/>
                  </a:lnTo>
                  <a:lnTo>
                    <a:pt x="111" y="170"/>
                  </a:lnTo>
                  <a:lnTo>
                    <a:pt x="120" y="162"/>
                  </a:lnTo>
                  <a:lnTo>
                    <a:pt x="137" y="153"/>
                  </a:lnTo>
                  <a:lnTo>
                    <a:pt x="154" y="136"/>
                  </a:lnTo>
                  <a:lnTo>
                    <a:pt x="171" y="128"/>
                  </a:lnTo>
                  <a:lnTo>
                    <a:pt x="179" y="119"/>
                  </a:lnTo>
                  <a:lnTo>
                    <a:pt x="196" y="111"/>
                  </a:lnTo>
                  <a:lnTo>
                    <a:pt x="214" y="111"/>
                  </a:lnTo>
                  <a:lnTo>
                    <a:pt x="231" y="102"/>
                  </a:lnTo>
                  <a:lnTo>
                    <a:pt x="248" y="93"/>
                  </a:lnTo>
                  <a:lnTo>
                    <a:pt x="265" y="85"/>
                  </a:lnTo>
                  <a:lnTo>
                    <a:pt x="273" y="76"/>
                  </a:lnTo>
                  <a:lnTo>
                    <a:pt x="290" y="68"/>
                  </a:lnTo>
                  <a:lnTo>
                    <a:pt x="307" y="59"/>
                  </a:lnTo>
                  <a:lnTo>
                    <a:pt x="324" y="59"/>
                  </a:lnTo>
                  <a:lnTo>
                    <a:pt x="341" y="51"/>
                  </a:lnTo>
                  <a:lnTo>
                    <a:pt x="358" y="42"/>
                  </a:lnTo>
                  <a:lnTo>
                    <a:pt x="376" y="42"/>
                  </a:lnTo>
                  <a:lnTo>
                    <a:pt x="393" y="34"/>
                  </a:lnTo>
                  <a:lnTo>
                    <a:pt x="410" y="34"/>
                  </a:lnTo>
                  <a:lnTo>
                    <a:pt x="427" y="25"/>
                  </a:lnTo>
                  <a:lnTo>
                    <a:pt x="444" y="25"/>
                  </a:lnTo>
                  <a:lnTo>
                    <a:pt x="461" y="17"/>
                  </a:lnTo>
                  <a:lnTo>
                    <a:pt x="478" y="17"/>
                  </a:lnTo>
                  <a:lnTo>
                    <a:pt x="495" y="8"/>
                  </a:lnTo>
                  <a:lnTo>
                    <a:pt x="512" y="8"/>
                  </a:lnTo>
                  <a:lnTo>
                    <a:pt x="529" y="8"/>
                  </a:lnTo>
                  <a:lnTo>
                    <a:pt x="546" y="8"/>
                  </a:lnTo>
                  <a:lnTo>
                    <a:pt x="563" y="0"/>
                  </a:lnTo>
                  <a:lnTo>
                    <a:pt x="580" y="0"/>
                  </a:lnTo>
                  <a:lnTo>
                    <a:pt x="597" y="0"/>
                  </a:lnTo>
                  <a:lnTo>
                    <a:pt x="614" y="0"/>
                  </a:lnTo>
                  <a:lnTo>
                    <a:pt x="631" y="0"/>
                  </a:lnTo>
                  <a:lnTo>
                    <a:pt x="648" y="0"/>
                  </a:lnTo>
                  <a:lnTo>
                    <a:pt x="674" y="0"/>
                  </a:lnTo>
                  <a:lnTo>
                    <a:pt x="674" y="100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5481" name="Freeform 41"/>
            <p:cNvSpPr>
              <a:spLocks/>
            </p:cNvSpPr>
            <p:nvPr/>
          </p:nvSpPr>
          <p:spPr bwMode="auto">
            <a:xfrm>
              <a:off x="1645" y="1792"/>
              <a:ext cx="2473" cy="1862"/>
            </a:xfrm>
            <a:custGeom>
              <a:avLst/>
              <a:gdLst/>
              <a:ahLst/>
              <a:cxnLst>
                <a:cxn ang="0">
                  <a:pos x="1739" y="60"/>
                </a:cxn>
                <a:cxn ang="0">
                  <a:pos x="1790" y="128"/>
                </a:cxn>
                <a:cxn ang="0">
                  <a:pos x="1841" y="197"/>
                </a:cxn>
                <a:cxn ang="0">
                  <a:pos x="1892" y="273"/>
                </a:cxn>
                <a:cxn ang="0">
                  <a:pos x="1927" y="350"/>
                </a:cxn>
                <a:cxn ang="0">
                  <a:pos x="1961" y="435"/>
                </a:cxn>
                <a:cxn ang="0">
                  <a:pos x="1978" y="521"/>
                </a:cxn>
                <a:cxn ang="0">
                  <a:pos x="1995" y="606"/>
                </a:cxn>
                <a:cxn ang="0">
                  <a:pos x="2003" y="691"/>
                </a:cxn>
                <a:cxn ang="0">
                  <a:pos x="2003" y="785"/>
                </a:cxn>
                <a:cxn ang="0">
                  <a:pos x="1995" y="870"/>
                </a:cxn>
                <a:cxn ang="0">
                  <a:pos x="1986" y="956"/>
                </a:cxn>
                <a:cxn ang="0">
                  <a:pos x="1961" y="1041"/>
                </a:cxn>
                <a:cxn ang="0">
                  <a:pos x="1935" y="1126"/>
                </a:cxn>
                <a:cxn ang="0">
                  <a:pos x="1892" y="1203"/>
                </a:cxn>
                <a:cxn ang="0">
                  <a:pos x="1850" y="1280"/>
                </a:cxn>
                <a:cxn ang="0">
                  <a:pos x="1807" y="1357"/>
                </a:cxn>
                <a:cxn ang="0">
                  <a:pos x="1747" y="1416"/>
                </a:cxn>
                <a:cxn ang="0">
                  <a:pos x="1688" y="1485"/>
                </a:cxn>
                <a:cxn ang="0">
                  <a:pos x="1620" y="1536"/>
                </a:cxn>
                <a:cxn ang="0">
                  <a:pos x="1551" y="1587"/>
                </a:cxn>
                <a:cxn ang="0">
                  <a:pos x="1475" y="1638"/>
                </a:cxn>
                <a:cxn ang="0">
                  <a:pos x="1398" y="1672"/>
                </a:cxn>
                <a:cxn ang="0">
                  <a:pos x="1313" y="1706"/>
                </a:cxn>
                <a:cxn ang="0">
                  <a:pos x="1228" y="1723"/>
                </a:cxn>
                <a:cxn ang="0">
                  <a:pos x="1142" y="1740"/>
                </a:cxn>
                <a:cxn ang="0">
                  <a:pos x="1057" y="1749"/>
                </a:cxn>
                <a:cxn ang="0">
                  <a:pos x="963" y="1749"/>
                </a:cxn>
                <a:cxn ang="0">
                  <a:pos x="878" y="1749"/>
                </a:cxn>
                <a:cxn ang="0">
                  <a:pos x="793" y="1732"/>
                </a:cxn>
                <a:cxn ang="0">
                  <a:pos x="708" y="1706"/>
                </a:cxn>
                <a:cxn ang="0">
                  <a:pos x="622" y="1681"/>
                </a:cxn>
                <a:cxn ang="0">
                  <a:pos x="546" y="1647"/>
                </a:cxn>
                <a:cxn ang="0">
                  <a:pos x="469" y="1604"/>
                </a:cxn>
                <a:cxn ang="0">
                  <a:pos x="401" y="1553"/>
                </a:cxn>
                <a:cxn ang="0">
                  <a:pos x="332" y="1493"/>
                </a:cxn>
                <a:cxn ang="0">
                  <a:pos x="264" y="1433"/>
                </a:cxn>
                <a:cxn ang="0">
                  <a:pos x="213" y="1365"/>
                </a:cxn>
                <a:cxn ang="0">
                  <a:pos x="162" y="1297"/>
                </a:cxn>
                <a:cxn ang="0">
                  <a:pos x="111" y="1220"/>
                </a:cxn>
                <a:cxn ang="0">
                  <a:pos x="77" y="1143"/>
                </a:cxn>
                <a:cxn ang="0">
                  <a:pos x="43" y="1058"/>
                </a:cxn>
                <a:cxn ang="0">
                  <a:pos x="26" y="973"/>
                </a:cxn>
                <a:cxn ang="0">
                  <a:pos x="9" y="888"/>
                </a:cxn>
                <a:cxn ang="0">
                  <a:pos x="0" y="802"/>
                </a:cxn>
                <a:cxn ang="0">
                  <a:pos x="0" y="708"/>
                </a:cxn>
                <a:cxn ang="0">
                  <a:pos x="9" y="623"/>
                </a:cxn>
                <a:cxn ang="0">
                  <a:pos x="17" y="538"/>
                </a:cxn>
                <a:cxn ang="0">
                  <a:pos x="43" y="453"/>
                </a:cxn>
                <a:cxn ang="0">
                  <a:pos x="68" y="367"/>
                </a:cxn>
                <a:cxn ang="0">
                  <a:pos x="111" y="290"/>
                </a:cxn>
                <a:cxn ang="0">
                  <a:pos x="153" y="214"/>
                </a:cxn>
                <a:cxn ang="0">
                  <a:pos x="196" y="145"/>
                </a:cxn>
                <a:cxn ang="0">
                  <a:pos x="256" y="77"/>
                </a:cxn>
                <a:cxn ang="0">
                  <a:pos x="315" y="9"/>
                </a:cxn>
              </a:cxnLst>
              <a:rect l="0" t="0" r="r" b="b"/>
              <a:pathLst>
                <a:path w="2003" h="1749">
                  <a:moveTo>
                    <a:pt x="1006" y="751"/>
                  </a:moveTo>
                  <a:lnTo>
                    <a:pt x="1696" y="26"/>
                  </a:lnTo>
                  <a:lnTo>
                    <a:pt x="1713" y="35"/>
                  </a:lnTo>
                  <a:lnTo>
                    <a:pt x="1722" y="52"/>
                  </a:lnTo>
                  <a:lnTo>
                    <a:pt x="1739" y="60"/>
                  </a:lnTo>
                  <a:lnTo>
                    <a:pt x="1747" y="77"/>
                  </a:lnTo>
                  <a:lnTo>
                    <a:pt x="1756" y="86"/>
                  </a:lnTo>
                  <a:lnTo>
                    <a:pt x="1773" y="103"/>
                  </a:lnTo>
                  <a:lnTo>
                    <a:pt x="1782" y="111"/>
                  </a:lnTo>
                  <a:lnTo>
                    <a:pt x="1790" y="128"/>
                  </a:lnTo>
                  <a:lnTo>
                    <a:pt x="1807" y="145"/>
                  </a:lnTo>
                  <a:lnTo>
                    <a:pt x="1816" y="154"/>
                  </a:lnTo>
                  <a:lnTo>
                    <a:pt x="1824" y="171"/>
                  </a:lnTo>
                  <a:lnTo>
                    <a:pt x="1833" y="188"/>
                  </a:lnTo>
                  <a:lnTo>
                    <a:pt x="1841" y="197"/>
                  </a:lnTo>
                  <a:lnTo>
                    <a:pt x="1850" y="214"/>
                  </a:lnTo>
                  <a:lnTo>
                    <a:pt x="1858" y="231"/>
                  </a:lnTo>
                  <a:lnTo>
                    <a:pt x="1875" y="248"/>
                  </a:lnTo>
                  <a:lnTo>
                    <a:pt x="1884" y="256"/>
                  </a:lnTo>
                  <a:lnTo>
                    <a:pt x="1892" y="273"/>
                  </a:lnTo>
                  <a:lnTo>
                    <a:pt x="1892" y="290"/>
                  </a:lnTo>
                  <a:lnTo>
                    <a:pt x="1901" y="308"/>
                  </a:lnTo>
                  <a:lnTo>
                    <a:pt x="1909" y="325"/>
                  </a:lnTo>
                  <a:lnTo>
                    <a:pt x="1918" y="342"/>
                  </a:lnTo>
                  <a:lnTo>
                    <a:pt x="1927" y="350"/>
                  </a:lnTo>
                  <a:lnTo>
                    <a:pt x="1935" y="367"/>
                  </a:lnTo>
                  <a:lnTo>
                    <a:pt x="1935" y="384"/>
                  </a:lnTo>
                  <a:lnTo>
                    <a:pt x="1944" y="401"/>
                  </a:lnTo>
                  <a:lnTo>
                    <a:pt x="1952" y="418"/>
                  </a:lnTo>
                  <a:lnTo>
                    <a:pt x="1961" y="435"/>
                  </a:lnTo>
                  <a:lnTo>
                    <a:pt x="1961" y="453"/>
                  </a:lnTo>
                  <a:lnTo>
                    <a:pt x="1969" y="470"/>
                  </a:lnTo>
                  <a:lnTo>
                    <a:pt x="1969" y="487"/>
                  </a:lnTo>
                  <a:lnTo>
                    <a:pt x="1978" y="504"/>
                  </a:lnTo>
                  <a:lnTo>
                    <a:pt x="1978" y="521"/>
                  </a:lnTo>
                  <a:lnTo>
                    <a:pt x="1986" y="538"/>
                  </a:lnTo>
                  <a:lnTo>
                    <a:pt x="1986" y="555"/>
                  </a:lnTo>
                  <a:lnTo>
                    <a:pt x="1995" y="572"/>
                  </a:lnTo>
                  <a:lnTo>
                    <a:pt x="1995" y="589"/>
                  </a:lnTo>
                  <a:lnTo>
                    <a:pt x="1995" y="606"/>
                  </a:lnTo>
                  <a:lnTo>
                    <a:pt x="1995" y="623"/>
                  </a:lnTo>
                  <a:lnTo>
                    <a:pt x="2003" y="640"/>
                  </a:lnTo>
                  <a:lnTo>
                    <a:pt x="2003" y="657"/>
                  </a:lnTo>
                  <a:lnTo>
                    <a:pt x="2003" y="674"/>
                  </a:lnTo>
                  <a:lnTo>
                    <a:pt x="2003" y="691"/>
                  </a:lnTo>
                  <a:lnTo>
                    <a:pt x="2003" y="708"/>
                  </a:lnTo>
                  <a:lnTo>
                    <a:pt x="2003" y="734"/>
                  </a:lnTo>
                  <a:lnTo>
                    <a:pt x="2003" y="751"/>
                  </a:lnTo>
                  <a:lnTo>
                    <a:pt x="2003" y="768"/>
                  </a:lnTo>
                  <a:lnTo>
                    <a:pt x="2003" y="785"/>
                  </a:lnTo>
                  <a:lnTo>
                    <a:pt x="2003" y="802"/>
                  </a:lnTo>
                  <a:lnTo>
                    <a:pt x="2003" y="819"/>
                  </a:lnTo>
                  <a:lnTo>
                    <a:pt x="2003" y="836"/>
                  </a:lnTo>
                  <a:lnTo>
                    <a:pt x="2003" y="853"/>
                  </a:lnTo>
                  <a:lnTo>
                    <a:pt x="1995" y="870"/>
                  </a:lnTo>
                  <a:lnTo>
                    <a:pt x="1995" y="888"/>
                  </a:lnTo>
                  <a:lnTo>
                    <a:pt x="1995" y="905"/>
                  </a:lnTo>
                  <a:lnTo>
                    <a:pt x="1995" y="922"/>
                  </a:lnTo>
                  <a:lnTo>
                    <a:pt x="1986" y="939"/>
                  </a:lnTo>
                  <a:lnTo>
                    <a:pt x="1986" y="956"/>
                  </a:lnTo>
                  <a:lnTo>
                    <a:pt x="1978" y="973"/>
                  </a:lnTo>
                  <a:lnTo>
                    <a:pt x="1978" y="990"/>
                  </a:lnTo>
                  <a:lnTo>
                    <a:pt x="1969" y="1007"/>
                  </a:lnTo>
                  <a:lnTo>
                    <a:pt x="1969" y="1024"/>
                  </a:lnTo>
                  <a:lnTo>
                    <a:pt x="1961" y="1041"/>
                  </a:lnTo>
                  <a:lnTo>
                    <a:pt x="1961" y="1058"/>
                  </a:lnTo>
                  <a:lnTo>
                    <a:pt x="1952" y="1075"/>
                  </a:lnTo>
                  <a:lnTo>
                    <a:pt x="1944" y="1092"/>
                  </a:lnTo>
                  <a:lnTo>
                    <a:pt x="1935" y="1109"/>
                  </a:lnTo>
                  <a:lnTo>
                    <a:pt x="1935" y="1126"/>
                  </a:lnTo>
                  <a:lnTo>
                    <a:pt x="1927" y="1143"/>
                  </a:lnTo>
                  <a:lnTo>
                    <a:pt x="1918" y="1160"/>
                  </a:lnTo>
                  <a:lnTo>
                    <a:pt x="1909" y="1169"/>
                  </a:lnTo>
                  <a:lnTo>
                    <a:pt x="1901" y="1186"/>
                  </a:lnTo>
                  <a:lnTo>
                    <a:pt x="1892" y="1203"/>
                  </a:lnTo>
                  <a:lnTo>
                    <a:pt x="1892" y="1220"/>
                  </a:lnTo>
                  <a:lnTo>
                    <a:pt x="1884" y="1237"/>
                  </a:lnTo>
                  <a:lnTo>
                    <a:pt x="1875" y="1254"/>
                  </a:lnTo>
                  <a:lnTo>
                    <a:pt x="1858" y="1263"/>
                  </a:lnTo>
                  <a:lnTo>
                    <a:pt x="1850" y="1280"/>
                  </a:lnTo>
                  <a:lnTo>
                    <a:pt x="1841" y="1297"/>
                  </a:lnTo>
                  <a:lnTo>
                    <a:pt x="1833" y="1305"/>
                  </a:lnTo>
                  <a:lnTo>
                    <a:pt x="1824" y="1323"/>
                  </a:lnTo>
                  <a:lnTo>
                    <a:pt x="1816" y="1340"/>
                  </a:lnTo>
                  <a:lnTo>
                    <a:pt x="1807" y="1357"/>
                  </a:lnTo>
                  <a:lnTo>
                    <a:pt x="1790" y="1365"/>
                  </a:lnTo>
                  <a:lnTo>
                    <a:pt x="1782" y="1382"/>
                  </a:lnTo>
                  <a:lnTo>
                    <a:pt x="1773" y="1391"/>
                  </a:lnTo>
                  <a:lnTo>
                    <a:pt x="1756" y="1408"/>
                  </a:lnTo>
                  <a:lnTo>
                    <a:pt x="1747" y="1416"/>
                  </a:lnTo>
                  <a:lnTo>
                    <a:pt x="1739" y="1433"/>
                  </a:lnTo>
                  <a:lnTo>
                    <a:pt x="1722" y="1442"/>
                  </a:lnTo>
                  <a:lnTo>
                    <a:pt x="1713" y="1459"/>
                  </a:lnTo>
                  <a:lnTo>
                    <a:pt x="1696" y="1468"/>
                  </a:lnTo>
                  <a:lnTo>
                    <a:pt x="1688" y="1485"/>
                  </a:lnTo>
                  <a:lnTo>
                    <a:pt x="1671" y="1493"/>
                  </a:lnTo>
                  <a:lnTo>
                    <a:pt x="1662" y="1510"/>
                  </a:lnTo>
                  <a:lnTo>
                    <a:pt x="1645" y="1519"/>
                  </a:lnTo>
                  <a:lnTo>
                    <a:pt x="1637" y="1527"/>
                  </a:lnTo>
                  <a:lnTo>
                    <a:pt x="1620" y="1536"/>
                  </a:lnTo>
                  <a:lnTo>
                    <a:pt x="1603" y="1553"/>
                  </a:lnTo>
                  <a:lnTo>
                    <a:pt x="1594" y="1561"/>
                  </a:lnTo>
                  <a:lnTo>
                    <a:pt x="1577" y="1570"/>
                  </a:lnTo>
                  <a:lnTo>
                    <a:pt x="1560" y="1578"/>
                  </a:lnTo>
                  <a:lnTo>
                    <a:pt x="1551" y="1587"/>
                  </a:lnTo>
                  <a:lnTo>
                    <a:pt x="1534" y="1604"/>
                  </a:lnTo>
                  <a:lnTo>
                    <a:pt x="1517" y="1613"/>
                  </a:lnTo>
                  <a:lnTo>
                    <a:pt x="1500" y="1621"/>
                  </a:lnTo>
                  <a:lnTo>
                    <a:pt x="1492" y="1630"/>
                  </a:lnTo>
                  <a:lnTo>
                    <a:pt x="1475" y="1638"/>
                  </a:lnTo>
                  <a:lnTo>
                    <a:pt x="1458" y="1647"/>
                  </a:lnTo>
                  <a:lnTo>
                    <a:pt x="1441" y="1655"/>
                  </a:lnTo>
                  <a:lnTo>
                    <a:pt x="1424" y="1655"/>
                  </a:lnTo>
                  <a:lnTo>
                    <a:pt x="1407" y="1664"/>
                  </a:lnTo>
                  <a:lnTo>
                    <a:pt x="1398" y="1672"/>
                  </a:lnTo>
                  <a:lnTo>
                    <a:pt x="1381" y="1681"/>
                  </a:lnTo>
                  <a:lnTo>
                    <a:pt x="1364" y="1689"/>
                  </a:lnTo>
                  <a:lnTo>
                    <a:pt x="1347" y="1689"/>
                  </a:lnTo>
                  <a:lnTo>
                    <a:pt x="1330" y="1698"/>
                  </a:lnTo>
                  <a:lnTo>
                    <a:pt x="1313" y="1706"/>
                  </a:lnTo>
                  <a:lnTo>
                    <a:pt x="1296" y="1706"/>
                  </a:lnTo>
                  <a:lnTo>
                    <a:pt x="1279" y="1715"/>
                  </a:lnTo>
                  <a:lnTo>
                    <a:pt x="1262" y="1715"/>
                  </a:lnTo>
                  <a:lnTo>
                    <a:pt x="1245" y="1723"/>
                  </a:lnTo>
                  <a:lnTo>
                    <a:pt x="1228" y="1723"/>
                  </a:lnTo>
                  <a:lnTo>
                    <a:pt x="1210" y="1732"/>
                  </a:lnTo>
                  <a:lnTo>
                    <a:pt x="1193" y="1732"/>
                  </a:lnTo>
                  <a:lnTo>
                    <a:pt x="1176" y="1740"/>
                  </a:lnTo>
                  <a:lnTo>
                    <a:pt x="1159" y="1740"/>
                  </a:lnTo>
                  <a:lnTo>
                    <a:pt x="1142" y="1740"/>
                  </a:lnTo>
                  <a:lnTo>
                    <a:pt x="1125" y="1749"/>
                  </a:lnTo>
                  <a:lnTo>
                    <a:pt x="1108" y="1749"/>
                  </a:lnTo>
                  <a:lnTo>
                    <a:pt x="1091" y="1749"/>
                  </a:lnTo>
                  <a:lnTo>
                    <a:pt x="1074" y="1749"/>
                  </a:lnTo>
                  <a:lnTo>
                    <a:pt x="1057" y="1749"/>
                  </a:lnTo>
                  <a:lnTo>
                    <a:pt x="1040" y="1749"/>
                  </a:lnTo>
                  <a:lnTo>
                    <a:pt x="1023" y="1749"/>
                  </a:lnTo>
                  <a:lnTo>
                    <a:pt x="1006" y="1749"/>
                  </a:lnTo>
                  <a:lnTo>
                    <a:pt x="980" y="1749"/>
                  </a:lnTo>
                  <a:lnTo>
                    <a:pt x="963" y="1749"/>
                  </a:lnTo>
                  <a:lnTo>
                    <a:pt x="946" y="1749"/>
                  </a:lnTo>
                  <a:lnTo>
                    <a:pt x="929" y="1749"/>
                  </a:lnTo>
                  <a:lnTo>
                    <a:pt x="912" y="1749"/>
                  </a:lnTo>
                  <a:lnTo>
                    <a:pt x="895" y="1749"/>
                  </a:lnTo>
                  <a:lnTo>
                    <a:pt x="878" y="1749"/>
                  </a:lnTo>
                  <a:lnTo>
                    <a:pt x="861" y="1740"/>
                  </a:lnTo>
                  <a:lnTo>
                    <a:pt x="844" y="1740"/>
                  </a:lnTo>
                  <a:lnTo>
                    <a:pt x="827" y="1740"/>
                  </a:lnTo>
                  <a:lnTo>
                    <a:pt x="810" y="1732"/>
                  </a:lnTo>
                  <a:lnTo>
                    <a:pt x="793" y="1732"/>
                  </a:lnTo>
                  <a:lnTo>
                    <a:pt x="776" y="1723"/>
                  </a:lnTo>
                  <a:lnTo>
                    <a:pt x="759" y="1723"/>
                  </a:lnTo>
                  <a:lnTo>
                    <a:pt x="742" y="1715"/>
                  </a:lnTo>
                  <a:lnTo>
                    <a:pt x="725" y="1715"/>
                  </a:lnTo>
                  <a:lnTo>
                    <a:pt x="708" y="1706"/>
                  </a:lnTo>
                  <a:lnTo>
                    <a:pt x="690" y="1706"/>
                  </a:lnTo>
                  <a:lnTo>
                    <a:pt x="673" y="1698"/>
                  </a:lnTo>
                  <a:lnTo>
                    <a:pt x="656" y="1689"/>
                  </a:lnTo>
                  <a:lnTo>
                    <a:pt x="639" y="1689"/>
                  </a:lnTo>
                  <a:lnTo>
                    <a:pt x="622" y="1681"/>
                  </a:lnTo>
                  <a:lnTo>
                    <a:pt x="605" y="1672"/>
                  </a:lnTo>
                  <a:lnTo>
                    <a:pt x="597" y="1664"/>
                  </a:lnTo>
                  <a:lnTo>
                    <a:pt x="580" y="1655"/>
                  </a:lnTo>
                  <a:lnTo>
                    <a:pt x="563" y="1655"/>
                  </a:lnTo>
                  <a:lnTo>
                    <a:pt x="546" y="1647"/>
                  </a:lnTo>
                  <a:lnTo>
                    <a:pt x="528" y="1638"/>
                  </a:lnTo>
                  <a:lnTo>
                    <a:pt x="511" y="1630"/>
                  </a:lnTo>
                  <a:lnTo>
                    <a:pt x="503" y="1621"/>
                  </a:lnTo>
                  <a:lnTo>
                    <a:pt x="486" y="1613"/>
                  </a:lnTo>
                  <a:lnTo>
                    <a:pt x="469" y="1604"/>
                  </a:lnTo>
                  <a:lnTo>
                    <a:pt x="452" y="1587"/>
                  </a:lnTo>
                  <a:lnTo>
                    <a:pt x="443" y="1578"/>
                  </a:lnTo>
                  <a:lnTo>
                    <a:pt x="426" y="1570"/>
                  </a:lnTo>
                  <a:lnTo>
                    <a:pt x="409" y="1561"/>
                  </a:lnTo>
                  <a:lnTo>
                    <a:pt x="401" y="1553"/>
                  </a:lnTo>
                  <a:lnTo>
                    <a:pt x="384" y="1536"/>
                  </a:lnTo>
                  <a:lnTo>
                    <a:pt x="367" y="1527"/>
                  </a:lnTo>
                  <a:lnTo>
                    <a:pt x="358" y="1519"/>
                  </a:lnTo>
                  <a:lnTo>
                    <a:pt x="341" y="1510"/>
                  </a:lnTo>
                  <a:lnTo>
                    <a:pt x="332" y="1493"/>
                  </a:lnTo>
                  <a:lnTo>
                    <a:pt x="315" y="1485"/>
                  </a:lnTo>
                  <a:lnTo>
                    <a:pt x="307" y="1468"/>
                  </a:lnTo>
                  <a:lnTo>
                    <a:pt x="290" y="1459"/>
                  </a:lnTo>
                  <a:lnTo>
                    <a:pt x="281" y="1442"/>
                  </a:lnTo>
                  <a:lnTo>
                    <a:pt x="264" y="1433"/>
                  </a:lnTo>
                  <a:lnTo>
                    <a:pt x="256" y="1416"/>
                  </a:lnTo>
                  <a:lnTo>
                    <a:pt x="247" y="1408"/>
                  </a:lnTo>
                  <a:lnTo>
                    <a:pt x="230" y="1391"/>
                  </a:lnTo>
                  <a:lnTo>
                    <a:pt x="222" y="1382"/>
                  </a:lnTo>
                  <a:lnTo>
                    <a:pt x="213" y="1365"/>
                  </a:lnTo>
                  <a:lnTo>
                    <a:pt x="196" y="1357"/>
                  </a:lnTo>
                  <a:lnTo>
                    <a:pt x="188" y="1340"/>
                  </a:lnTo>
                  <a:lnTo>
                    <a:pt x="179" y="1323"/>
                  </a:lnTo>
                  <a:lnTo>
                    <a:pt x="170" y="1305"/>
                  </a:lnTo>
                  <a:lnTo>
                    <a:pt x="162" y="1297"/>
                  </a:lnTo>
                  <a:lnTo>
                    <a:pt x="153" y="1280"/>
                  </a:lnTo>
                  <a:lnTo>
                    <a:pt x="145" y="1263"/>
                  </a:lnTo>
                  <a:lnTo>
                    <a:pt x="128" y="1254"/>
                  </a:lnTo>
                  <a:lnTo>
                    <a:pt x="119" y="1237"/>
                  </a:lnTo>
                  <a:lnTo>
                    <a:pt x="111" y="1220"/>
                  </a:lnTo>
                  <a:lnTo>
                    <a:pt x="111" y="1203"/>
                  </a:lnTo>
                  <a:lnTo>
                    <a:pt x="102" y="1186"/>
                  </a:lnTo>
                  <a:lnTo>
                    <a:pt x="94" y="1169"/>
                  </a:lnTo>
                  <a:lnTo>
                    <a:pt x="85" y="1160"/>
                  </a:lnTo>
                  <a:lnTo>
                    <a:pt x="77" y="1143"/>
                  </a:lnTo>
                  <a:lnTo>
                    <a:pt x="68" y="1126"/>
                  </a:lnTo>
                  <a:lnTo>
                    <a:pt x="68" y="1109"/>
                  </a:lnTo>
                  <a:lnTo>
                    <a:pt x="60" y="1092"/>
                  </a:lnTo>
                  <a:lnTo>
                    <a:pt x="51" y="1075"/>
                  </a:lnTo>
                  <a:lnTo>
                    <a:pt x="43" y="1058"/>
                  </a:lnTo>
                  <a:lnTo>
                    <a:pt x="43" y="1041"/>
                  </a:lnTo>
                  <a:lnTo>
                    <a:pt x="34" y="1024"/>
                  </a:lnTo>
                  <a:lnTo>
                    <a:pt x="34" y="1007"/>
                  </a:lnTo>
                  <a:lnTo>
                    <a:pt x="26" y="990"/>
                  </a:lnTo>
                  <a:lnTo>
                    <a:pt x="26" y="973"/>
                  </a:lnTo>
                  <a:lnTo>
                    <a:pt x="17" y="956"/>
                  </a:lnTo>
                  <a:lnTo>
                    <a:pt x="17" y="939"/>
                  </a:lnTo>
                  <a:lnTo>
                    <a:pt x="9" y="922"/>
                  </a:lnTo>
                  <a:lnTo>
                    <a:pt x="9" y="905"/>
                  </a:lnTo>
                  <a:lnTo>
                    <a:pt x="9" y="888"/>
                  </a:lnTo>
                  <a:lnTo>
                    <a:pt x="9" y="870"/>
                  </a:lnTo>
                  <a:lnTo>
                    <a:pt x="0" y="853"/>
                  </a:lnTo>
                  <a:lnTo>
                    <a:pt x="0" y="836"/>
                  </a:lnTo>
                  <a:lnTo>
                    <a:pt x="0" y="819"/>
                  </a:lnTo>
                  <a:lnTo>
                    <a:pt x="0" y="802"/>
                  </a:lnTo>
                  <a:lnTo>
                    <a:pt x="0" y="785"/>
                  </a:lnTo>
                  <a:lnTo>
                    <a:pt x="0" y="768"/>
                  </a:lnTo>
                  <a:lnTo>
                    <a:pt x="0" y="751"/>
                  </a:lnTo>
                  <a:lnTo>
                    <a:pt x="0" y="734"/>
                  </a:lnTo>
                  <a:lnTo>
                    <a:pt x="0" y="708"/>
                  </a:lnTo>
                  <a:lnTo>
                    <a:pt x="0" y="691"/>
                  </a:lnTo>
                  <a:lnTo>
                    <a:pt x="0" y="674"/>
                  </a:lnTo>
                  <a:lnTo>
                    <a:pt x="0" y="657"/>
                  </a:lnTo>
                  <a:lnTo>
                    <a:pt x="0" y="640"/>
                  </a:lnTo>
                  <a:lnTo>
                    <a:pt x="9" y="623"/>
                  </a:lnTo>
                  <a:lnTo>
                    <a:pt x="9" y="606"/>
                  </a:lnTo>
                  <a:lnTo>
                    <a:pt x="9" y="589"/>
                  </a:lnTo>
                  <a:lnTo>
                    <a:pt x="9" y="572"/>
                  </a:lnTo>
                  <a:lnTo>
                    <a:pt x="17" y="555"/>
                  </a:lnTo>
                  <a:lnTo>
                    <a:pt x="17" y="538"/>
                  </a:lnTo>
                  <a:lnTo>
                    <a:pt x="26" y="521"/>
                  </a:lnTo>
                  <a:lnTo>
                    <a:pt x="26" y="504"/>
                  </a:lnTo>
                  <a:lnTo>
                    <a:pt x="34" y="487"/>
                  </a:lnTo>
                  <a:lnTo>
                    <a:pt x="34" y="470"/>
                  </a:lnTo>
                  <a:lnTo>
                    <a:pt x="43" y="453"/>
                  </a:lnTo>
                  <a:lnTo>
                    <a:pt x="43" y="435"/>
                  </a:lnTo>
                  <a:lnTo>
                    <a:pt x="51" y="418"/>
                  </a:lnTo>
                  <a:lnTo>
                    <a:pt x="60" y="401"/>
                  </a:lnTo>
                  <a:lnTo>
                    <a:pt x="68" y="384"/>
                  </a:lnTo>
                  <a:lnTo>
                    <a:pt x="68" y="367"/>
                  </a:lnTo>
                  <a:lnTo>
                    <a:pt x="77" y="350"/>
                  </a:lnTo>
                  <a:lnTo>
                    <a:pt x="85" y="342"/>
                  </a:lnTo>
                  <a:lnTo>
                    <a:pt x="94" y="325"/>
                  </a:lnTo>
                  <a:lnTo>
                    <a:pt x="102" y="308"/>
                  </a:lnTo>
                  <a:lnTo>
                    <a:pt x="111" y="290"/>
                  </a:lnTo>
                  <a:lnTo>
                    <a:pt x="111" y="273"/>
                  </a:lnTo>
                  <a:lnTo>
                    <a:pt x="119" y="256"/>
                  </a:lnTo>
                  <a:lnTo>
                    <a:pt x="128" y="248"/>
                  </a:lnTo>
                  <a:lnTo>
                    <a:pt x="145" y="231"/>
                  </a:lnTo>
                  <a:lnTo>
                    <a:pt x="153" y="214"/>
                  </a:lnTo>
                  <a:lnTo>
                    <a:pt x="162" y="197"/>
                  </a:lnTo>
                  <a:lnTo>
                    <a:pt x="170" y="188"/>
                  </a:lnTo>
                  <a:lnTo>
                    <a:pt x="179" y="171"/>
                  </a:lnTo>
                  <a:lnTo>
                    <a:pt x="188" y="154"/>
                  </a:lnTo>
                  <a:lnTo>
                    <a:pt x="196" y="145"/>
                  </a:lnTo>
                  <a:lnTo>
                    <a:pt x="213" y="128"/>
                  </a:lnTo>
                  <a:lnTo>
                    <a:pt x="222" y="111"/>
                  </a:lnTo>
                  <a:lnTo>
                    <a:pt x="230" y="103"/>
                  </a:lnTo>
                  <a:lnTo>
                    <a:pt x="247" y="86"/>
                  </a:lnTo>
                  <a:lnTo>
                    <a:pt x="256" y="77"/>
                  </a:lnTo>
                  <a:lnTo>
                    <a:pt x="264" y="60"/>
                  </a:lnTo>
                  <a:lnTo>
                    <a:pt x="281" y="52"/>
                  </a:lnTo>
                  <a:lnTo>
                    <a:pt x="290" y="35"/>
                  </a:lnTo>
                  <a:lnTo>
                    <a:pt x="307" y="26"/>
                  </a:lnTo>
                  <a:lnTo>
                    <a:pt x="315" y="9"/>
                  </a:lnTo>
                  <a:lnTo>
                    <a:pt x="332" y="0"/>
                  </a:lnTo>
                  <a:lnTo>
                    <a:pt x="1006" y="751"/>
                  </a:lnTo>
                  <a:close/>
                </a:path>
              </a:pathLst>
            </a:custGeom>
            <a:gradFill rotWithShape="1">
              <a:gsLst>
                <a:gs pos="0">
                  <a:srgbClr val="0099CC">
                    <a:gamma/>
                    <a:shade val="46275"/>
                    <a:invGamma/>
                  </a:srgbClr>
                </a:gs>
                <a:gs pos="100000">
                  <a:srgbClr val="0099CC"/>
                </a:gs>
              </a:gsLst>
              <a:lin ang="5400000" scaled="1"/>
            </a:gradFill>
            <a:ln w="14351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5482" name="Freeform 42"/>
            <p:cNvSpPr>
              <a:spLocks/>
            </p:cNvSpPr>
            <p:nvPr/>
          </p:nvSpPr>
          <p:spPr bwMode="auto">
            <a:xfrm>
              <a:off x="1645" y="1792"/>
              <a:ext cx="2473" cy="1862"/>
            </a:xfrm>
            <a:custGeom>
              <a:avLst/>
              <a:gdLst/>
              <a:ahLst/>
              <a:cxnLst>
                <a:cxn ang="0">
                  <a:pos x="1739" y="60"/>
                </a:cxn>
                <a:cxn ang="0">
                  <a:pos x="1790" y="128"/>
                </a:cxn>
                <a:cxn ang="0">
                  <a:pos x="1841" y="197"/>
                </a:cxn>
                <a:cxn ang="0">
                  <a:pos x="1892" y="273"/>
                </a:cxn>
                <a:cxn ang="0">
                  <a:pos x="1927" y="350"/>
                </a:cxn>
                <a:cxn ang="0">
                  <a:pos x="1961" y="435"/>
                </a:cxn>
                <a:cxn ang="0">
                  <a:pos x="1978" y="521"/>
                </a:cxn>
                <a:cxn ang="0">
                  <a:pos x="1995" y="606"/>
                </a:cxn>
                <a:cxn ang="0">
                  <a:pos x="2003" y="691"/>
                </a:cxn>
                <a:cxn ang="0">
                  <a:pos x="2003" y="785"/>
                </a:cxn>
                <a:cxn ang="0">
                  <a:pos x="1995" y="870"/>
                </a:cxn>
                <a:cxn ang="0">
                  <a:pos x="1986" y="956"/>
                </a:cxn>
                <a:cxn ang="0">
                  <a:pos x="1961" y="1041"/>
                </a:cxn>
                <a:cxn ang="0">
                  <a:pos x="1935" y="1126"/>
                </a:cxn>
                <a:cxn ang="0">
                  <a:pos x="1892" y="1203"/>
                </a:cxn>
                <a:cxn ang="0">
                  <a:pos x="1850" y="1280"/>
                </a:cxn>
                <a:cxn ang="0">
                  <a:pos x="1807" y="1357"/>
                </a:cxn>
                <a:cxn ang="0">
                  <a:pos x="1747" y="1416"/>
                </a:cxn>
                <a:cxn ang="0">
                  <a:pos x="1688" y="1485"/>
                </a:cxn>
                <a:cxn ang="0">
                  <a:pos x="1620" y="1536"/>
                </a:cxn>
                <a:cxn ang="0">
                  <a:pos x="1551" y="1587"/>
                </a:cxn>
                <a:cxn ang="0">
                  <a:pos x="1475" y="1638"/>
                </a:cxn>
                <a:cxn ang="0">
                  <a:pos x="1398" y="1672"/>
                </a:cxn>
                <a:cxn ang="0">
                  <a:pos x="1313" y="1706"/>
                </a:cxn>
                <a:cxn ang="0">
                  <a:pos x="1228" y="1723"/>
                </a:cxn>
                <a:cxn ang="0">
                  <a:pos x="1142" y="1740"/>
                </a:cxn>
                <a:cxn ang="0">
                  <a:pos x="1057" y="1749"/>
                </a:cxn>
                <a:cxn ang="0">
                  <a:pos x="963" y="1749"/>
                </a:cxn>
                <a:cxn ang="0">
                  <a:pos x="878" y="1749"/>
                </a:cxn>
                <a:cxn ang="0">
                  <a:pos x="793" y="1732"/>
                </a:cxn>
                <a:cxn ang="0">
                  <a:pos x="708" y="1706"/>
                </a:cxn>
                <a:cxn ang="0">
                  <a:pos x="622" y="1681"/>
                </a:cxn>
                <a:cxn ang="0">
                  <a:pos x="546" y="1647"/>
                </a:cxn>
                <a:cxn ang="0">
                  <a:pos x="469" y="1604"/>
                </a:cxn>
                <a:cxn ang="0">
                  <a:pos x="401" y="1553"/>
                </a:cxn>
                <a:cxn ang="0">
                  <a:pos x="332" y="1493"/>
                </a:cxn>
                <a:cxn ang="0">
                  <a:pos x="264" y="1433"/>
                </a:cxn>
                <a:cxn ang="0">
                  <a:pos x="213" y="1365"/>
                </a:cxn>
                <a:cxn ang="0">
                  <a:pos x="162" y="1297"/>
                </a:cxn>
                <a:cxn ang="0">
                  <a:pos x="111" y="1220"/>
                </a:cxn>
                <a:cxn ang="0">
                  <a:pos x="77" y="1143"/>
                </a:cxn>
                <a:cxn ang="0">
                  <a:pos x="43" y="1058"/>
                </a:cxn>
                <a:cxn ang="0">
                  <a:pos x="26" y="973"/>
                </a:cxn>
                <a:cxn ang="0">
                  <a:pos x="9" y="888"/>
                </a:cxn>
                <a:cxn ang="0">
                  <a:pos x="0" y="802"/>
                </a:cxn>
                <a:cxn ang="0">
                  <a:pos x="0" y="708"/>
                </a:cxn>
                <a:cxn ang="0">
                  <a:pos x="9" y="623"/>
                </a:cxn>
                <a:cxn ang="0">
                  <a:pos x="17" y="538"/>
                </a:cxn>
                <a:cxn ang="0">
                  <a:pos x="43" y="453"/>
                </a:cxn>
                <a:cxn ang="0">
                  <a:pos x="68" y="367"/>
                </a:cxn>
                <a:cxn ang="0">
                  <a:pos x="111" y="290"/>
                </a:cxn>
                <a:cxn ang="0">
                  <a:pos x="153" y="214"/>
                </a:cxn>
                <a:cxn ang="0">
                  <a:pos x="196" y="145"/>
                </a:cxn>
                <a:cxn ang="0">
                  <a:pos x="256" y="77"/>
                </a:cxn>
                <a:cxn ang="0">
                  <a:pos x="315" y="9"/>
                </a:cxn>
              </a:cxnLst>
              <a:rect l="0" t="0" r="r" b="b"/>
              <a:pathLst>
                <a:path w="2003" h="1749">
                  <a:moveTo>
                    <a:pt x="1006" y="751"/>
                  </a:moveTo>
                  <a:lnTo>
                    <a:pt x="1696" y="26"/>
                  </a:lnTo>
                  <a:lnTo>
                    <a:pt x="1713" y="35"/>
                  </a:lnTo>
                  <a:lnTo>
                    <a:pt x="1722" y="52"/>
                  </a:lnTo>
                  <a:lnTo>
                    <a:pt x="1739" y="60"/>
                  </a:lnTo>
                  <a:lnTo>
                    <a:pt x="1747" y="77"/>
                  </a:lnTo>
                  <a:lnTo>
                    <a:pt x="1756" y="86"/>
                  </a:lnTo>
                  <a:lnTo>
                    <a:pt x="1773" y="103"/>
                  </a:lnTo>
                  <a:lnTo>
                    <a:pt x="1782" y="111"/>
                  </a:lnTo>
                  <a:lnTo>
                    <a:pt x="1790" y="128"/>
                  </a:lnTo>
                  <a:lnTo>
                    <a:pt x="1807" y="145"/>
                  </a:lnTo>
                  <a:lnTo>
                    <a:pt x="1816" y="154"/>
                  </a:lnTo>
                  <a:lnTo>
                    <a:pt x="1824" y="171"/>
                  </a:lnTo>
                  <a:lnTo>
                    <a:pt x="1833" y="188"/>
                  </a:lnTo>
                  <a:lnTo>
                    <a:pt x="1841" y="197"/>
                  </a:lnTo>
                  <a:lnTo>
                    <a:pt x="1850" y="214"/>
                  </a:lnTo>
                  <a:lnTo>
                    <a:pt x="1858" y="231"/>
                  </a:lnTo>
                  <a:lnTo>
                    <a:pt x="1875" y="248"/>
                  </a:lnTo>
                  <a:lnTo>
                    <a:pt x="1884" y="256"/>
                  </a:lnTo>
                  <a:lnTo>
                    <a:pt x="1892" y="273"/>
                  </a:lnTo>
                  <a:lnTo>
                    <a:pt x="1892" y="290"/>
                  </a:lnTo>
                  <a:lnTo>
                    <a:pt x="1901" y="308"/>
                  </a:lnTo>
                  <a:lnTo>
                    <a:pt x="1909" y="325"/>
                  </a:lnTo>
                  <a:lnTo>
                    <a:pt x="1918" y="342"/>
                  </a:lnTo>
                  <a:lnTo>
                    <a:pt x="1927" y="350"/>
                  </a:lnTo>
                  <a:lnTo>
                    <a:pt x="1935" y="367"/>
                  </a:lnTo>
                  <a:lnTo>
                    <a:pt x="1935" y="384"/>
                  </a:lnTo>
                  <a:lnTo>
                    <a:pt x="1944" y="401"/>
                  </a:lnTo>
                  <a:lnTo>
                    <a:pt x="1952" y="418"/>
                  </a:lnTo>
                  <a:lnTo>
                    <a:pt x="1961" y="435"/>
                  </a:lnTo>
                  <a:lnTo>
                    <a:pt x="1961" y="453"/>
                  </a:lnTo>
                  <a:lnTo>
                    <a:pt x="1969" y="470"/>
                  </a:lnTo>
                  <a:lnTo>
                    <a:pt x="1969" y="487"/>
                  </a:lnTo>
                  <a:lnTo>
                    <a:pt x="1978" y="504"/>
                  </a:lnTo>
                  <a:lnTo>
                    <a:pt x="1978" y="521"/>
                  </a:lnTo>
                  <a:lnTo>
                    <a:pt x="1986" y="538"/>
                  </a:lnTo>
                  <a:lnTo>
                    <a:pt x="1986" y="555"/>
                  </a:lnTo>
                  <a:lnTo>
                    <a:pt x="1995" y="572"/>
                  </a:lnTo>
                  <a:lnTo>
                    <a:pt x="1995" y="589"/>
                  </a:lnTo>
                  <a:lnTo>
                    <a:pt x="1995" y="606"/>
                  </a:lnTo>
                  <a:lnTo>
                    <a:pt x="1995" y="623"/>
                  </a:lnTo>
                  <a:lnTo>
                    <a:pt x="2003" y="640"/>
                  </a:lnTo>
                  <a:lnTo>
                    <a:pt x="2003" y="657"/>
                  </a:lnTo>
                  <a:lnTo>
                    <a:pt x="2003" y="674"/>
                  </a:lnTo>
                  <a:lnTo>
                    <a:pt x="2003" y="691"/>
                  </a:lnTo>
                  <a:lnTo>
                    <a:pt x="2003" y="708"/>
                  </a:lnTo>
                  <a:lnTo>
                    <a:pt x="2003" y="734"/>
                  </a:lnTo>
                  <a:lnTo>
                    <a:pt x="2003" y="751"/>
                  </a:lnTo>
                  <a:lnTo>
                    <a:pt x="2003" y="768"/>
                  </a:lnTo>
                  <a:lnTo>
                    <a:pt x="2003" y="785"/>
                  </a:lnTo>
                  <a:lnTo>
                    <a:pt x="2003" y="802"/>
                  </a:lnTo>
                  <a:lnTo>
                    <a:pt x="2003" y="819"/>
                  </a:lnTo>
                  <a:lnTo>
                    <a:pt x="2003" y="836"/>
                  </a:lnTo>
                  <a:lnTo>
                    <a:pt x="2003" y="853"/>
                  </a:lnTo>
                  <a:lnTo>
                    <a:pt x="1995" y="870"/>
                  </a:lnTo>
                  <a:lnTo>
                    <a:pt x="1995" y="888"/>
                  </a:lnTo>
                  <a:lnTo>
                    <a:pt x="1995" y="905"/>
                  </a:lnTo>
                  <a:lnTo>
                    <a:pt x="1995" y="922"/>
                  </a:lnTo>
                  <a:lnTo>
                    <a:pt x="1986" y="939"/>
                  </a:lnTo>
                  <a:lnTo>
                    <a:pt x="1986" y="956"/>
                  </a:lnTo>
                  <a:lnTo>
                    <a:pt x="1978" y="973"/>
                  </a:lnTo>
                  <a:lnTo>
                    <a:pt x="1978" y="990"/>
                  </a:lnTo>
                  <a:lnTo>
                    <a:pt x="1969" y="1007"/>
                  </a:lnTo>
                  <a:lnTo>
                    <a:pt x="1969" y="1024"/>
                  </a:lnTo>
                  <a:lnTo>
                    <a:pt x="1961" y="1041"/>
                  </a:lnTo>
                  <a:lnTo>
                    <a:pt x="1961" y="1058"/>
                  </a:lnTo>
                  <a:lnTo>
                    <a:pt x="1952" y="1075"/>
                  </a:lnTo>
                  <a:lnTo>
                    <a:pt x="1944" y="1092"/>
                  </a:lnTo>
                  <a:lnTo>
                    <a:pt x="1935" y="1109"/>
                  </a:lnTo>
                  <a:lnTo>
                    <a:pt x="1935" y="1126"/>
                  </a:lnTo>
                  <a:lnTo>
                    <a:pt x="1927" y="1143"/>
                  </a:lnTo>
                  <a:lnTo>
                    <a:pt x="1918" y="1160"/>
                  </a:lnTo>
                  <a:lnTo>
                    <a:pt x="1909" y="1169"/>
                  </a:lnTo>
                  <a:lnTo>
                    <a:pt x="1901" y="1186"/>
                  </a:lnTo>
                  <a:lnTo>
                    <a:pt x="1892" y="1203"/>
                  </a:lnTo>
                  <a:lnTo>
                    <a:pt x="1892" y="1220"/>
                  </a:lnTo>
                  <a:lnTo>
                    <a:pt x="1884" y="1237"/>
                  </a:lnTo>
                  <a:lnTo>
                    <a:pt x="1875" y="1254"/>
                  </a:lnTo>
                  <a:lnTo>
                    <a:pt x="1858" y="1263"/>
                  </a:lnTo>
                  <a:lnTo>
                    <a:pt x="1850" y="1280"/>
                  </a:lnTo>
                  <a:lnTo>
                    <a:pt x="1841" y="1297"/>
                  </a:lnTo>
                  <a:lnTo>
                    <a:pt x="1833" y="1305"/>
                  </a:lnTo>
                  <a:lnTo>
                    <a:pt x="1824" y="1323"/>
                  </a:lnTo>
                  <a:lnTo>
                    <a:pt x="1816" y="1340"/>
                  </a:lnTo>
                  <a:lnTo>
                    <a:pt x="1807" y="1357"/>
                  </a:lnTo>
                  <a:lnTo>
                    <a:pt x="1790" y="1365"/>
                  </a:lnTo>
                  <a:lnTo>
                    <a:pt x="1782" y="1382"/>
                  </a:lnTo>
                  <a:lnTo>
                    <a:pt x="1773" y="1391"/>
                  </a:lnTo>
                  <a:lnTo>
                    <a:pt x="1756" y="1408"/>
                  </a:lnTo>
                  <a:lnTo>
                    <a:pt x="1747" y="1416"/>
                  </a:lnTo>
                  <a:lnTo>
                    <a:pt x="1739" y="1433"/>
                  </a:lnTo>
                  <a:lnTo>
                    <a:pt x="1722" y="1442"/>
                  </a:lnTo>
                  <a:lnTo>
                    <a:pt x="1713" y="1459"/>
                  </a:lnTo>
                  <a:lnTo>
                    <a:pt x="1696" y="1468"/>
                  </a:lnTo>
                  <a:lnTo>
                    <a:pt x="1688" y="1485"/>
                  </a:lnTo>
                  <a:lnTo>
                    <a:pt x="1671" y="1493"/>
                  </a:lnTo>
                  <a:lnTo>
                    <a:pt x="1662" y="1510"/>
                  </a:lnTo>
                  <a:lnTo>
                    <a:pt x="1645" y="1519"/>
                  </a:lnTo>
                  <a:lnTo>
                    <a:pt x="1637" y="1527"/>
                  </a:lnTo>
                  <a:lnTo>
                    <a:pt x="1620" y="1536"/>
                  </a:lnTo>
                  <a:lnTo>
                    <a:pt x="1603" y="1553"/>
                  </a:lnTo>
                  <a:lnTo>
                    <a:pt x="1594" y="1561"/>
                  </a:lnTo>
                  <a:lnTo>
                    <a:pt x="1577" y="1570"/>
                  </a:lnTo>
                  <a:lnTo>
                    <a:pt x="1560" y="1578"/>
                  </a:lnTo>
                  <a:lnTo>
                    <a:pt x="1551" y="1587"/>
                  </a:lnTo>
                  <a:lnTo>
                    <a:pt x="1534" y="1604"/>
                  </a:lnTo>
                  <a:lnTo>
                    <a:pt x="1517" y="1613"/>
                  </a:lnTo>
                  <a:lnTo>
                    <a:pt x="1500" y="1621"/>
                  </a:lnTo>
                  <a:lnTo>
                    <a:pt x="1492" y="1630"/>
                  </a:lnTo>
                  <a:lnTo>
                    <a:pt x="1475" y="1638"/>
                  </a:lnTo>
                  <a:lnTo>
                    <a:pt x="1458" y="1647"/>
                  </a:lnTo>
                  <a:lnTo>
                    <a:pt x="1441" y="1655"/>
                  </a:lnTo>
                  <a:lnTo>
                    <a:pt x="1424" y="1655"/>
                  </a:lnTo>
                  <a:lnTo>
                    <a:pt x="1407" y="1664"/>
                  </a:lnTo>
                  <a:lnTo>
                    <a:pt x="1398" y="1672"/>
                  </a:lnTo>
                  <a:lnTo>
                    <a:pt x="1381" y="1681"/>
                  </a:lnTo>
                  <a:lnTo>
                    <a:pt x="1364" y="1689"/>
                  </a:lnTo>
                  <a:lnTo>
                    <a:pt x="1347" y="1689"/>
                  </a:lnTo>
                  <a:lnTo>
                    <a:pt x="1330" y="1698"/>
                  </a:lnTo>
                  <a:lnTo>
                    <a:pt x="1313" y="1706"/>
                  </a:lnTo>
                  <a:lnTo>
                    <a:pt x="1296" y="1706"/>
                  </a:lnTo>
                  <a:lnTo>
                    <a:pt x="1279" y="1715"/>
                  </a:lnTo>
                  <a:lnTo>
                    <a:pt x="1262" y="1715"/>
                  </a:lnTo>
                  <a:lnTo>
                    <a:pt x="1245" y="1723"/>
                  </a:lnTo>
                  <a:lnTo>
                    <a:pt x="1228" y="1723"/>
                  </a:lnTo>
                  <a:lnTo>
                    <a:pt x="1210" y="1732"/>
                  </a:lnTo>
                  <a:lnTo>
                    <a:pt x="1193" y="1732"/>
                  </a:lnTo>
                  <a:lnTo>
                    <a:pt x="1176" y="1740"/>
                  </a:lnTo>
                  <a:lnTo>
                    <a:pt x="1159" y="1740"/>
                  </a:lnTo>
                  <a:lnTo>
                    <a:pt x="1142" y="1740"/>
                  </a:lnTo>
                  <a:lnTo>
                    <a:pt x="1125" y="1749"/>
                  </a:lnTo>
                  <a:lnTo>
                    <a:pt x="1108" y="1749"/>
                  </a:lnTo>
                  <a:lnTo>
                    <a:pt x="1091" y="1749"/>
                  </a:lnTo>
                  <a:lnTo>
                    <a:pt x="1074" y="1749"/>
                  </a:lnTo>
                  <a:lnTo>
                    <a:pt x="1057" y="1749"/>
                  </a:lnTo>
                  <a:lnTo>
                    <a:pt x="1040" y="1749"/>
                  </a:lnTo>
                  <a:lnTo>
                    <a:pt x="1023" y="1749"/>
                  </a:lnTo>
                  <a:lnTo>
                    <a:pt x="1006" y="1749"/>
                  </a:lnTo>
                  <a:lnTo>
                    <a:pt x="980" y="1749"/>
                  </a:lnTo>
                  <a:lnTo>
                    <a:pt x="963" y="1749"/>
                  </a:lnTo>
                  <a:lnTo>
                    <a:pt x="946" y="1749"/>
                  </a:lnTo>
                  <a:lnTo>
                    <a:pt x="929" y="1749"/>
                  </a:lnTo>
                  <a:lnTo>
                    <a:pt x="912" y="1749"/>
                  </a:lnTo>
                  <a:lnTo>
                    <a:pt x="895" y="1749"/>
                  </a:lnTo>
                  <a:lnTo>
                    <a:pt x="878" y="1749"/>
                  </a:lnTo>
                  <a:lnTo>
                    <a:pt x="861" y="1740"/>
                  </a:lnTo>
                  <a:lnTo>
                    <a:pt x="844" y="1740"/>
                  </a:lnTo>
                  <a:lnTo>
                    <a:pt x="827" y="1740"/>
                  </a:lnTo>
                  <a:lnTo>
                    <a:pt x="810" y="1732"/>
                  </a:lnTo>
                  <a:lnTo>
                    <a:pt x="793" y="1732"/>
                  </a:lnTo>
                  <a:lnTo>
                    <a:pt x="776" y="1723"/>
                  </a:lnTo>
                  <a:lnTo>
                    <a:pt x="759" y="1723"/>
                  </a:lnTo>
                  <a:lnTo>
                    <a:pt x="742" y="1715"/>
                  </a:lnTo>
                  <a:lnTo>
                    <a:pt x="725" y="1715"/>
                  </a:lnTo>
                  <a:lnTo>
                    <a:pt x="708" y="1706"/>
                  </a:lnTo>
                  <a:lnTo>
                    <a:pt x="690" y="1706"/>
                  </a:lnTo>
                  <a:lnTo>
                    <a:pt x="673" y="1698"/>
                  </a:lnTo>
                  <a:lnTo>
                    <a:pt x="656" y="1689"/>
                  </a:lnTo>
                  <a:lnTo>
                    <a:pt x="639" y="1689"/>
                  </a:lnTo>
                  <a:lnTo>
                    <a:pt x="622" y="1681"/>
                  </a:lnTo>
                  <a:lnTo>
                    <a:pt x="605" y="1672"/>
                  </a:lnTo>
                  <a:lnTo>
                    <a:pt x="597" y="1664"/>
                  </a:lnTo>
                  <a:lnTo>
                    <a:pt x="580" y="1655"/>
                  </a:lnTo>
                  <a:lnTo>
                    <a:pt x="563" y="1655"/>
                  </a:lnTo>
                  <a:lnTo>
                    <a:pt x="546" y="1647"/>
                  </a:lnTo>
                  <a:lnTo>
                    <a:pt x="528" y="1638"/>
                  </a:lnTo>
                  <a:lnTo>
                    <a:pt x="511" y="1630"/>
                  </a:lnTo>
                  <a:lnTo>
                    <a:pt x="503" y="1621"/>
                  </a:lnTo>
                  <a:lnTo>
                    <a:pt x="486" y="1613"/>
                  </a:lnTo>
                  <a:lnTo>
                    <a:pt x="469" y="1604"/>
                  </a:lnTo>
                  <a:lnTo>
                    <a:pt x="452" y="1587"/>
                  </a:lnTo>
                  <a:lnTo>
                    <a:pt x="443" y="1578"/>
                  </a:lnTo>
                  <a:lnTo>
                    <a:pt x="426" y="1570"/>
                  </a:lnTo>
                  <a:lnTo>
                    <a:pt x="409" y="1561"/>
                  </a:lnTo>
                  <a:lnTo>
                    <a:pt x="401" y="1553"/>
                  </a:lnTo>
                  <a:lnTo>
                    <a:pt x="384" y="1536"/>
                  </a:lnTo>
                  <a:lnTo>
                    <a:pt x="367" y="1527"/>
                  </a:lnTo>
                  <a:lnTo>
                    <a:pt x="358" y="1519"/>
                  </a:lnTo>
                  <a:lnTo>
                    <a:pt x="341" y="1510"/>
                  </a:lnTo>
                  <a:lnTo>
                    <a:pt x="332" y="1493"/>
                  </a:lnTo>
                  <a:lnTo>
                    <a:pt x="315" y="1485"/>
                  </a:lnTo>
                  <a:lnTo>
                    <a:pt x="307" y="1468"/>
                  </a:lnTo>
                  <a:lnTo>
                    <a:pt x="290" y="1459"/>
                  </a:lnTo>
                  <a:lnTo>
                    <a:pt x="281" y="1442"/>
                  </a:lnTo>
                  <a:lnTo>
                    <a:pt x="264" y="1433"/>
                  </a:lnTo>
                  <a:lnTo>
                    <a:pt x="256" y="1416"/>
                  </a:lnTo>
                  <a:lnTo>
                    <a:pt x="247" y="1408"/>
                  </a:lnTo>
                  <a:lnTo>
                    <a:pt x="230" y="1391"/>
                  </a:lnTo>
                  <a:lnTo>
                    <a:pt x="222" y="1382"/>
                  </a:lnTo>
                  <a:lnTo>
                    <a:pt x="213" y="1365"/>
                  </a:lnTo>
                  <a:lnTo>
                    <a:pt x="196" y="1357"/>
                  </a:lnTo>
                  <a:lnTo>
                    <a:pt x="188" y="1340"/>
                  </a:lnTo>
                  <a:lnTo>
                    <a:pt x="179" y="1323"/>
                  </a:lnTo>
                  <a:lnTo>
                    <a:pt x="170" y="1305"/>
                  </a:lnTo>
                  <a:lnTo>
                    <a:pt x="162" y="1297"/>
                  </a:lnTo>
                  <a:lnTo>
                    <a:pt x="153" y="1280"/>
                  </a:lnTo>
                  <a:lnTo>
                    <a:pt x="145" y="1263"/>
                  </a:lnTo>
                  <a:lnTo>
                    <a:pt x="128" y="1254"/>
                  </a:lnTo>
                  <a:lnTo>
                    <a:pt x="119" y="1237"/>
                  </a:lnTo>
                  <a:lnTo>
                    <a:pt x="111" y="1220"/>
                  </a:lnTo>
                  <a:lnTo>
                    <a:pt x="111" y="1203"/>
                  </a:lnTo>
                  <a:lnTo>
                    <a:pt x="102" y="1186"/>
                  </a:lnTo>
                  <a:lnTo>
                    <a:pt x="94" y="1169"/>
                  </a:lnTo>
                  <a:lnTo>
                    <a:pt x="85" y="1160"/>
                  </a:lnTo>
                  <a:lnTo>
                    <a:pt x="77" y="1143"/>
                  </a:lnTo>
                  <a:lnTo>
                    <a:pt x="68" y="1126"/>
                  </a:lnTo>
                  <a:lnTo>
                    <a:pt x="68" y="1109"/>
                  </a:lnTo>
                  <a:lnTo>
                    <a:pt x="60" y="1092"/>
                  </a:lnTo>
                  <a:lnTo>
                    <a:pt x="51" y="1075"/>
                  </a:lnTo>
                  <a:lnTo>
                    <a:pt x="43" y="1058"/>
                  </a:lnTo>
                  <a:lnTo>
                    <a:pt x="43" y="1041"/>
                  </a:lnTo>
                  <a:lnTo>
                    <a:pt x="34" y="1024"/>
                  </a:lnTo>
                  <a:lnTo>
                    <a:pt x="34" y="1007"/>
                  </a:lnTo>
                  <a:lnTo>
                    <a:pt x="26" y="990"/>
                  </a:lnTo>
                  <a:lnTo>
                    <a:pt x="26" y="973"/>
                  </a:lnTo>
                  <a:lnTo>
                    <a:pt x="17" y="956"/>
                  </a:lnTo>
                  <a:lnTo>
                    <a:pt x="17" y="939"/>
                  </a:lnTo>
                  <a:lnTo>
                    <a:pt x="9" y="922"/>
                  </a:lnTo>
                  <a:lnTo>
                    <a:pt x="9" y="905"/>
                  </a:lnTo>
                  <a:lnTo>
                    <a:pt x="9" y="888"/>
                  </a:lnTo>
                  <a:lnTo>
                    <a:pt x="9" y="870"/>
                  </a:lnTo>
                  <a:lnTo>
                    <a:pt x="0" y="853"/>
                  </a:lnTo>
                  <a:lnTo>
                    <a:pt x="0" y="836"/>
                  </a:lnTo>
                  <a:lnTo>
                    <a:pt x="0" y="819"/>
                  </a:lnTo>
                  <a:lnTo>
                    <a:pt x="0" y="802"/>
                  </a:lnTo>
                  <a:lnTo>
                    <a:pt x="0" y="785"/>
                  </a:lnTo>
                  <a:lnTo>
                    <a:pt x="0" y="768"/>
                  </a:lnTo>
                  <a:lnTo>
                    <a:pt x="0" y="751"/>
                  </a:lnTo>
                  <a:lnTo>
                    <a:pt x="0" y="734"/>
                  </a:lnTo>
                  <a:lnTo>
                    <a:pt x="0" y="708"/>
                  </a:lnTo>
                  <a:lnTo>
                    <a:pt x="0" y="691"/>
                  </a:lnTo>
                  <a:lnTo>
                    <a:pt x="0" y="674"/>
                  </a:lnTo>
                  <a:lnTo>
                    <a:pt x="0" y="657"/>
                  </a:lnTo>
                  <a:lnTo>
                    <a:pt x="0" y="640"/>
                  </a:lnTo>
                  <a:lnTo>
                    <a:pt x="9" y="623"/>
                  </a:lnTo>
                  <a:lnTo>
                    <a:pt x="9" y="606"/>
                  </a:lnTo>
                  <a:lnTo>
                    <a:pt x="9" y="589"/>
                  </a:lnTo>
                  <a:lnTo>
                    <a:pt x="9" y="572"/>
                  </a:lnTo>
                  <a:lnTo>
                    <a:pt x="17" y="555"/>
                  </a:lnTo>
                  <a:lnTo>
                    <a:pt x="17" y="538"/>
                  </a:lnTo>
                  <a:lnTo>
                    <a:pt x="26" y="521"/>
                  </a:lnTo>
                  <a:lnTo>
                    <a:pt x="26" y="504"/>
                  </a:lnTo>
                  <a:lnTo>
                    <a:pt x="34" y="487"/>
                  </a:lnTo>
                  <a:lnTo>
                    <a:pt x="34" y="470"/>
                  </a:lnTo>
                  <a:lnTo>
                    <a:pt x="43" y="453"/>
                  </a:lnTo>
                  <a:lnTo>
                    <a:pt x="43" y="435"/>
                  </a:lnTo>
                  <a:lnTo>
                    <a:pt x="51" y="418"/>
                  </a:lnTo>
                  <a:lnTo>
                    <a:pt x="60" y="401"/>
                  </a:lnTo>
                  <a:lnTo>
                    <a:pt x="68" y="384"/>
                  </a:lnTo>
                  <a:lnTo>
                    <a:pt x="68" y="367"/>
                  </a:lnTo>
                  <a:lnTo>
                    <a:pt x="77" y="350"/>
                  </a:lnTo>
                  <a:lnTo>
                    <a:pt x="85" y="342"/>
                  </a:lnTo>
                  <a:lnTo>
                    <a:pt x="94" y="325"/>
                  </a:lnTo>
                  <a:lnTo>
                    <a:pt x="102" y="308"/>
                  </a:lnTo>
                  <a:lnTo>
                    <a:pt x="111" y="290"/>
                  </a:lnTo>
                  <a:lnTo>
                    <a:pt x="111" y="273"/>
                  </a:lnTo>
                  <a:lnTo>
                    <a:pt x="119" y="256"/>
                  </a:lnTo>
                  <a:lnTo>
                    <a:pt x="128" y="248"/>
                  </a:lnTo>
                  <a:lnTo>
                    <a:pt x="145" y="231"/>
                  </a:lnTo>
                  <a:lnTo>
                    <a:pt x="153" y="214"/>
                  </a:lnTo>
                  <a:lnTo>
                    <a:pt x="162" y="197"/>
                  </a:lnTo>
                  <a:lnTo>
                    <a:pt x="170" y="188"/>
                  </a:lnTo>
                  <a:lnTo>
                    <a:pt x="179" y="171"/>
                  </a:lnTo>
                  <a:lnTo>
                    <a:pt x="188" y="154"/>
                  </a:lnTo>
                  <a:lnTo>
                    <a:pt x="196" y="145"/>
                  </a:lnTo>
                  <a:lnTo>
                    <a:pt x="213" y="128"/>
                  </a:lnTo>
                  <a:lnTo>
                    <a:pt x="222" y="111"/>
                  </a:lnTo>
                  <a:lnTo>
                    <a:pt x="230" y="103"/>
                  </a:lnTo>
                  <a:lnTo>
                    <a:pt x="247" y="86"/>
                  </a:lnTo>
                  <a:lnTo>
                    <a:pt x="256" y="77"/>
                  </a:lnTo>
                  <a:lnTo>
                    <a:pt x="264" y="60"/>
                  </a:lnTo>
                  <a:lnTo>
                    <a:pt x="281" y="52"/>
                  </a:lnTo>
                  <a:lnTo>
                    <a:pt x="290" y="35"/>
                  </a:lnTo>
                  <a:lnTo>
                    <a:pt x="307" y="26"/>
                  </a:lnTo>
                  <a:lnTo>
                    <a:pt x="315" y="9"/>
                  </a:lnTo>
                  <a:lnTo>
                    <a:pt x="332" y="0"/>
                  </a:lnTo>
                  <a:lnTo>
                    <a:pt x="1006" y="751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5483" name="Freeform 43"/>
            <p:cNvSpPr>
              <a:spLocks/>
            </p:cNvSpPr>
            <p:nvPr/>
          </p:nvSpPr>
          <p:spPr bwMode="auto">
            <a:xfrm>
              <a:off x="2887" y="1521"/>
              <a:ext cx="852" cy="1071"/>
            </a:xfrm>
            <a:custGeom>
              <a:avLst/>
              <a:gdLst/>
              <a:ahLst/>
              <a:cxnLst>
                <a:cxn ang="0">
                  <a:pos x="690" y="281"/>
                </a:cxn>
                <a:cxn ang="0">
                  <a:pos x="682" y="264"/>
                </a:cxn>
                <a:cxn ang="0">
                  <a:pos x="665" y="255"/>
                </a:cxn>
                <a:cxn ang="0">
                  <a:pos x="656" y="247"/>
                </a:cxn>
                <a:cxn ang="0">
                  <a:pos x="639" y="230"/>
                </a:cxn>
                <a:cxn ang="0">
                  <a:pos x="631" y="221"/>
                </a:cxn>
                <a:cxn ang="0">
                  <a:pos x="614" y="213"/>
                </a:cxn>
                <a:cxn ang="0">
                  <a:pos x="597" y="196"/>
                </a:cxn>
                <a:cxn ang="0">
                  <a:pos x="588" y="187"/>
                </a:cxn>
                <a:cxn ang="0">
                  <a:pos x="571" y="179"/>
                </a:cxn>
                <a:cxn ang="0">
                  <a:pos x="554" y="170"/>
                </a:cxn>
                <a:cxn ang="0">
                  <a:pos x="545" y="162"/>
                </a:cxn>
                <a:cxn ang="0">
                  <a:pos x="528" y="153"/>
                </a:cxn>
                <a:cxn ang="0">
                  <a:pos x="511" y="136"/>
                </a:cxn>
                <a:cxn ang="0">
                  <a:pos x="494" y="128"/>
                </a:cxn>
                <a:cxn ang="0">
                  <a:pos x="486" y="119"/>
                </a:cxn>
                <a:cxn ang="0">
                  <a:pos x="469" y="111"/>
                </a:cxn>
                <a:cxn ang="0">
                  <a:pos x="452" y="111"/>
                </a:cxn>
                <a:cxn ang="0">
                  <a:pos x="435" y="102"/>
                </a:cxn>
                <a:cxn ang="0">
                  <a:pos x="418" y="93"/>
                </a:cxn>
                <a:cxn ang="0">
                  <a:pos x="401" y="85"/>
                </a:cxn>
                <a:cxn ang="0">
                  <a:pos x="392" y="76"/>
                </a:cxn>
                <a:cxn ang="0">
                  <a:pos x="375" y="68"/>
                </a:cxn>
                <a:cxn ang="0">
                  <a:pos x="358" y="59"/>
                </a:cxn>
                <a:cxn ang="0">
                  <a:pos x="341" y="59"/>
                </a:cxn>
                <a:cxn ang="0">
                  <a:pos x="324" y="51"/>
                </a:cxn>
                <a:cxn ang="0">
                  <a:pos x="307" y="42"/>
                </a:cxn>
                <a:cxn ang="0">
                  <a:pos x="290" y="42"/>
                </a:cxn>
                <a:cxn ang="0">
                  <a:pos x="273" y="34"/>
                </a:cxn>
                <a:cxn ang="0">
                  <a:pos x="256" y="34"/>
                </a:cxn>
                <a:cxn ang="0">
                  <a:pos x="239" y="25"/>
                </a:cxn>
                <a:cxn ang="0">
                  <a:pos x="222" y="25"/>
                </a:cxn>
                <a:cxn ang="0">
                  <a:pos x="204" y="17"/>
                </a:cxn>
                <a:cxn ang="0">
                  <a:pos x="187" y="17"/>
                </a:cxn>
                <a:cxn ang="0">
                  <a:pos x="170" y="8"/>
                </a:cxn>
                <a:cxn ang="0">
                  <a:pos x="153" y="8"/>
                </a:cxn>
                <a:cxn ang="0">
                  <a:pos x="136" y="8"/>
                </a:cxn>
                <a:cxn ang="0">
                  <a:pos x="119" y="8"/>
                </a:cxn>
                <a:cxn ang="0">
                  <a:pos x="102" y="0"/>
                </a:cxn>
                <a:cxn ang="0">
                  <a:pos x="85" y="0"/>
                </a:cxn>
                <a:cxn ang="0">
                  <a:pos x="68" y="0"/>
                </a:cxn>
                <a:cxn ang="0">
                  <a:pos x="51" y="0"/>
                </a:cxn>
                <a:cxn ang="0">
                  <a:pos x="34" y="0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0" y="1006"/>
                </a:cxn>
                <a:cxn ang="0">
                  <a:pos x="690" y="281"/>
                </a:cxn>
              </a:cxnLst>
              <a:rect l="0" t="0" r="r" b="b"/>
              <a:pathLst>
                <a:path w="690" h="1006">
                  <a:moveTo>
                    <a:pt x="690" y="281"/>
                  </a:moveTo>
                  <a:lnTo>
                    <a:pt x="682" y="264"/>
                  </a:lnTo>
                  <a:lnTo>
                    <a:pt x="665" y="255"/>
                  </a:lnTo>
                  <a:lnTo>
                    <a:pt x="656" y="247"/>
                  </a:lnTo>
                  <a:lnTo>
                    <a:pt x="639" y="230"/>
                  </a:lnTo>
                  <a:lnTo>
                    <a:pt x="631" y="221"/>
                  </a:lnTo>
                  <a:lnTo>
                    <a:pt x="614" y="213"/>
                  </a:lnTo>
                  <a:lnTo>
                    <a:pt x="597" y="196"/>
                  </a:lnTo>
                  <a:lnTo>
                    <a:pt x="588" y="187"/>
                  </a:lnTo>
                  <a:lnTo>
                    <a:pt x="571" y="179"/>
                  </a:lnTo>
                  <a:lnTo>
                    <a:pt x="554" y="170"/>
                  </a:lnTo>
                  <a:lnTo>
                    <a:pt x="545" y="162"/>
                  </a:lnTo>
                  <a:lnTo>
                    <a:pt x="528" y="153"/>
                  </a:lnTo>
                  <a:lnTo>
                    <a:pt x="511" y="136"/>
                  </a:lnTo>
                  <a:lnTo>
                    <a:pt x="494" y="128"/>
                  </a:lnTo>
                  <a:lnTo>
                    <a:pt x="486" y="119"/>
                  </a:lnTo>
                  <a:lnTo>
                    <a:pt x="469" y="111"/>
                  </a:lnTo>
                  <a:lnTo>
                    <a:pt x="452" y="111"/>
                  </a:lnTo>
                  <a:lnTo>
                    <a:pt x="435" y="102"/>
                  </a:lnTo>
                  <a:lnTo>
                    <a:pt x="418" y="93"/>
                  </a:lnTo>
                  <a:lnTo>
                    <a:pt x="401" y="85"/>
                  </a:lnTo>
                  <a:lnTo>
                    <a:pt x="392" y="76"/>
                  </a:lnTo>
                  <a:lnTo>
                    <a:pt x="375" y="68"/>
                  </a:lnTo>
                  <a:lnTo>
                    <a:pt x="358" y="59"/>
                  </a:lnTo>
                  <a:lnTo>
                    <a:pt x="341" y="59"/>
                  </a:lnTo>
                  <a:lnTo>
                    <a:pt x="324" y="51"/>
                  </a:lnTo>
                  <a:lnTo>
                    <a:pt x="307" y="42"/>
                  </a:lnTo>
                  <a:lnTo>
                    <a:pt x="290" y="42"/>
                  </a:lnTo>
                  <a:lnTo>
                    <a:pt x="273" y="34"/>
                  </a:lnTo>
                  <a:lnTo>
                    <a:pt x="256" y="34"/>
                  </a:lnTo>
                  <a:lnTo>
                    <a:pt x="239" y="25"/>
                  </a:lnTo>
                  <a:lnTo>
                    <a:pt x="222" y="25"/>
                  </a:lnTo>
                  <a:lnTo>
                    <a:pt x="204" y="17"/>
                  </a:lnTo>
                  <a:lnTo>
                    <a:pt x="187" y="17"/>
                  </a:lnTo>
                  <a:lnTo>
                    <a:pt x="170" y="8"/>
                  </a:lnTo>
                  <a:lnTo>
                    <a:pt x="153" y="8"/>
                  </a:lnTo>
                  <a:lnTo>
                    <a:pt x="136" y="8"/>
                  </a:lnTo>
                  <a:lnTo>
                    <a:pt x="119" y="8"/>
                  </a:lnTo>
                  <a:lnTo>
                    <a:pt x="102" y="0"/>
                  </a:lnTo>
                  <a:lnTo>
                    <a:pt x="85" y="0"/>
                  </a:lnTo>
                  <a:lnTo>
                    <a:pt x="68" y="0"/>
                  </a:lnTo>
                  <a:lnTo>
                    <a:pt x="51" y="0"/>
                  </a:lnTo>
                  <a:lnTo>
                    <a:pt x="34" y="0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1006"/>
                  </a:lnTo>
                  <a:lnTo>
                    <a:pt x="690" y="281"/>
                  </a:lnTo>
                  <a:close/>
                </a:path>
              </a:pathLst>
            </a:custGeom>
            <a:gradFill rotWithShape="1">
              <a:gsLst>
                <a:gs pos="0">
                  <a:srgbClr val="333399"/>
                </a:gs>
                <a:gs pos="100000">
                  <a:srgbClr val="333399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14351">
              <a:solidFill>
                <a:srgbClr val="8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5484" name="Freeform 44"/>
            <p:cNvSpPr>
              <a:spLocks/>
            </p:cNvSpPr>
            <p:nvPr/>
          </p:nvSpPr>
          <p:spPr bwMode="auto">
            <a:xfrm>
              <a:off x="2887" y="1521"/>
              <a:ext cx="852" cy="1071"/>
            </a:xfrm>
            <a:custGeom>
              <a:avLst/>
              <a:gdLst/>
              <a:ahLst/>
              <a:cxnLst>
                <a:cxn ang="0">
                  <a:pos x="0" y="1006"/>
                </a:cxn>
                <a:cxn ang="0">
                  <a:pos x="0" y="0"/>
                </a:cxn>
                <a:cxn ang="0">
                  <a:pos x="17" y="0"/>
                </a:cxn>
                <a:cxn ang="0">
                  <a:pos x="34" y="0"/>
                </a:cxn>
                <a:cxn ang="0">
                  <a:pos x="51" y="0"/>
                </a:cxn>
                <a:cxn ang="0">
                  <a:pos x="68" y="0"/>
                </a:cxn>
                <a:cxn ang="0">
                  <a:pos x="85" y="0"/>
                </a:cxn>
                <a:cxn ang="0">
                  <a:pos x="102" y="0"/>
                </a:cxn>
                <a:cxn ang="0">
                  <a:pos x="119" y="8"/>
                </a:cxn>
                <a:cxn ang="0">
                  <a:pos x="136" y="8"/>
                </a:cxn>
                <a:cxn ang="0">
                  <a:pos x="153" y="8"/>
                </a:cxn>
                <a:cxn ang="0">
                  <a:pos x="170" y="8"/>
                </a:cxn>
                <a:cxn ang="0">
                  <a:pos x="187" y="17"/>
                </a:cxn>
                <a:cxn ang="0">
                  <a:pos x="204" y="17"/>
                </a:cxn>
                <a:cxn ang="0">
                  <a:pos x="222" y="25"/>
                </a:cxn>
                <a:cxn ang="0">
                  <a:pos x="239" y="25"/>
                </a:cxn>
                <a:cxn ang="0">
                  <a:pos x="256" y="34"/>
                </a:cxn>
                <a:cxn ang="0">
                  <a:pos x="273" y="34"/>
                </a:cxn>
                <a:cxn ang="0">
                  <a:pos x="290" y="42"/>
                </a:cxn>
                <a:cxn ang="0">
                  <a:pos x="307" y="42"/>
                </a:cxn>
                <a:cxn ang="0">
                  <a:pos x="324" y="51"/>
                </a:cxn>
                <a:cxn ang="0">
                  <a:pos x="341" y="59"/>
                </a:cxn>
                <a:cxn ang="0">
                  <a:pos x="358" y="59"/>
                </a:cxn>
                <a:cxn ang="0">
                  <a:pos x="375" y="68"/>
                </a:cxn>
                <a:cxn ang="0">
                  <a:pos x="392" y="76"/>
                </a:cxn>
                <a:cxn ang="0">
                  <a:pos x="401" y="85"/>
                </a:cxn>
                <a:cxn ang="0">
                  <a:pos x="418" y="93"/>
                </a:cxn>
                <a:cxn ang="0">
                  <a:pos x="435" y="102"/>
                </a:cxn>
                <a:cxn ang="0">
                  <a:pos x="452" y="111"/>
                </a:cxn>
                <a:cxn ang="0">
                  <a:pos x="469" y="111"/>
                </a:cxn>
                <a:cxn ang="0">
                  <a:pos x="486" y="119"/>
                </a:cxn>
                <a:cxn ang="0">
                  <a:pos x="494" y="128"/>
                </a:cxn>
                <a:cxn ang="0">
                  <a:pos x="511" y="136"/>
                </a:cxn>
                <a:cxn ang="0">
                  <a:pos x="528" y="153"/>
                </a:cxn>
                <a:cxn ang="0">
                  <a:pos x="545" y="162"/>
                </a:cxn>
                <a:cxn ang="0">
                  <a:pos x="554" y="170"/>
                </a:cxn>
                <a:cxn ang="0">
                  <a:pos x="571" y="179"/>
                </a:cxn>
                <a:cxn ang="0">
                  <a:pos x="588" y="187"/>
                </a:cxn>
                <a:cxn ang="0">
                  <a:pos x="597" y="196"/>
                </a:cxn>
                <a:cxn ang="0">
                  <a:pos x="614" y="213"/>
                </a:cxn>
                <a:cxn ang="0">
                  <a:pos x="631" y="221"/>
                </a:cxn>
                <a:cxn ang="0">
                  <a:pos x="639" y="230"/>
                </a:cxn>
                <a:cxn ang="0">
                  <a:pos x="656" y="247"/>
                </a:cxn>
                <a:cxn ang="0">
                  <a:pos x="665" y="255"/>
                </a:cxn>
                <a:cxn ang="0">
                  <a:pos x="682" y="264"/>
                </a:cxn>
                <a:cxn ang="0">
                  <a:pos x="690" y="281"/>
                </a:cxn>
                <a:cxn ang="0">
                  <a:pos x="0" y="1006"/>
                </a:cxn>
              </a:cxnLst>
              <a:rect l="0" t="0" r="r" b="b"/>
              <a:pathLst>
                <a:path w="690" h="1006">
                  <a:moveTo>
                    <a:pt x="0" y="100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34" y="0"/>
                  </a:lnTo>
                  <a:lnTo>
                    <a:pt x="51" y="0"/>
                  </a:lnTo>
                  <a:lnTo>
                    <a:pt x="68" y="0"/>
                  </a:lnTo>
                  <a:lnTo>
                    <a:pt x="85" y="0"/>
                  </a:lnTo>
                  <a:lnTo>
                    <a:pt x="102" y="0"/>
                  </a:lnTo>
                  <a:lnTo>
                    <a:pt x="119" y="8"/>
                  </a:lnTo>
                  <a:lnTo>
                    <a:pt x="136" y="8"/>
                  </a:lnTo>
                  <a:lnTo>
                    <a:pt x="153" y="8"/>
                  </a:lnTo>
                  <a:lnTo>
                    <a:pt x="170" y="8"/>
                  </a:lnTo>
                  <a:lnTo>
                    <a:pt x="187" y="17"/>
                  </a:lnTo>
                  <a:lnTo>
                    <a:pt x="204" y="17"/>
                  </a:lnTo>
                  <a:lnTo>
                    <a:pt x="222" y="25"/>
                  </a:lnTo>
                  <a:lnTo>
                    <a:pt x="239" y="25"/>
                  </a:lnTo>
                  <a:lnTo>
                    <a:pt x="256" y="34"/>
                  </a:lnTo>
                  <a:lnTo>
                    <a:pt x="273" y="34"/>
                  </a:lnTo>
                  <a:lnTo>
                    <a:pt x="290" y="42"/>
                  </a:lnTo>
                  <a:lnTo>
                    <a:pt x="307" y="42"/>
                  </a:lnTo>
                  <a:lnTo>
                    <a:pt x="324" y="51"/>
                  </a:lnTo>
                  <a:lnTo>
                    <a:pt x="341" y="59"/>
                  </a:lnTo>
                  <a:lnTo>
                    <a:pt x="358" y="59"/>
                  </a:lnTo>
                  <a:lnTo>
                    <a:pt x="375" y="68"/>
                  </a:lnTo>
                  <a:lnTo>
                    <a:pt x="392" y="76"/>
                  </a:lnTo>
                  <a:lnTo>
                    <a:pt x="401" y="85"/>
                  </a:lnTo>
                  <a:lnTo>
                    <a:pt x="418" y="93"/>
                  </a:lnTo>
                  <a:lnTo>
                    <a:pt x="435" y="102"/>
                  </a:lnTo>
                  <a:lnTo>
                    <a:pt x="452" y="111"/>
                  </a:lnTo>
                  <a:lnTo>
                    <a:pt x="469" y="111"/>
                  </a:lnTo>
                  <a:lnTo>
                    <a:pt x="486" y="119"/>
                  </a:lnTo>
                  <a:lnTo>
                    <a:pt x="494" y="128"/>
                  </a:lnTo>
                  <a:lnTo>
                    <a:pt x="511" y="136"/>
                  </a:lnTo>
                  <a:lnTo>
                    <a:pt x="528" y="153"/>
                  </a:lnTo>
                  <a:lnTo>
                    <a:pt x="545" y="162"/>
                  </a:lnTo>
                  <a:lnTo>
                    <a:pt x="554" y="170"/>
                  </a:lnTo>
                  <a:lnTo>
                    <a:pt x="571" y="179"/>
                  </a:lnTo>
                  <a:lnTo>
                    <a:pt x="588" y="187"/>
                  </a:lnTo>
                  <a:lnTo>
                    <a:pt x="597" y="196"/>
                  </a:lnTo>
                  <a:lnTo>
                    <a:pt x="614" y="213"/>
                  </a:lnTo>
                  <a:lnTo>
                    <a:pt x="631" y="221"/>
                  </a:lnTo>
                  <a:lnTo>
                    <a:pt x="639" y="230"/>
                  </a:lnTo>
                  <a:lnTo>
                    <a:pt x="656" y="247"/>
                  </a:lnTo>
                  <a:lnTo>
                    <a:pt x="665" y="255"/>
                  </a:lnTo>
                  <a:lnTo>
                    <a:pt x="682" y="264"/>
                  </a:lnTo>
                  <a:lnTo>
                    <a:pt x="690" y="281"/>
                  </a:lnTo>
                  <a:lnTo>
                    <a:pt x="0" y="100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5485" name="Freeform 45"/>
            <p:cNvSpPr>
              <a:spLocks noEditPoints="1"/>
            </p:cNvSpPr>
            <p:nvPr/>
          </p:nvSpPr>
          <p:spPr bwMode="auto">
            <a:xfrm>
              <a:off x="1202" y="1631"/>
              <a:ext cx="3391" cy="2026"/>
            </a:xfrm>
            <a:custGeom>
              <a:avLst/>
              <a:gdLst/>
              <a:ahLst/>
              <a:cxnLst>
                <a:cxn ang="0">
                  <a:pos x="1432" y="0"/>
                </a:cxn>
                <a:cxn ang="0">
                  <a:pos x="1432" y="0"/>
                </a:cxn>
                <a:cxn ang="0">
                  <a:pos x="0" y="0"/>
                </a:cxn>
                <a:cxn ang="0">
                  <a:pos x="1773" y="1945"/>
                </a:cxn>
                <a:cxn ang="0">
                  <a:pos x="1773" y="1945"/>
                </a:cxn>
                <a:cxn ang="0">
                  <a:pos x="0" y="1945"/>
                </a:cxn>
                <a:cxn ang="0">
                  <a:pos x="2174" y="9"/>
                </a:cxn>
                <a:cxn ang="0">
                  <a:pos x="3589" y="9"/>
                </a:cxn>
              </a:cxnLst>
              <a:rect l="0" t="0" r="r" b="b"/>
              <a:pathLst>
                <a:path w="3589" h="1945">
                  <a:moveTo>
                    <a:pt x="1432" y="0"/>
                  </a:moveTo>
                  <a:lnTo>
                    <a:pt x="1432" y="0"/>
                  </a:lnTo>
                  <a:lnTo>
                    <a:pt x="0" y="0"/>
                  </a:lnTo>
                  <a:moveTo>
                    <a:pt x="1773" y="1945"/>
                  </a:moveTo>
                  <a:lnTo>
                    <a:pt x="1773" y="1945"/>
                  </a:lnTo>
                  <a:lnTo>
                    <a:pt x="0" y="1945"/>
                  </a:lnTo>
                  <a:moveTo>
                    <a:pt x="2174" y="9"/>
                  </a:moveTo>
                  <a:lnTo>
                    <a:pt x="3589" y="9"/>
                  </a:lnTo>
                </a:path>
              </a:pathLst>
            </a:custGeom>
            <a:noFill/>
            <a:ln w="1428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5486" name="Rectangle 46"/>
            <p:cNvSpPr>
              <a:spLocks noChangeArrowheads="1"/>
            </p:cNvSpPr>
            <p:nvPr/>
          </p:nvSpPr>
          <p:spPr bwMode="auto">
            <a:xfrm>
              <a:off x="1102" y="1660"/>
              <a:ext cx="457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12%</a:t>
              </a:r>
            </a:p>
          </p:txBody>
        </p:sp>
        <p:sp>
          <p:nvSpPr>
            <p:cNvPr id="445487" name="Rectangle 47"/>
            <p:cNvSpPr>
              <a:spLocks noChangeArrowheads="1"/>
            </p:cNvSpPr>
            <p:nvPr/>
          </p:nvSpPr>
          <p:spPr bwMode="auto">
            <a:xfrm>
              <a:off x="1102" y="3702"/>
              <a:ext cx="457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76%</a:t>
              </a:r>
            </a:p>
          </p:txBody>
        </p:sp>
        <p:sp>
          <p:nvSpPr>
            <p:cNvPr id="445488" name="Rectangle 48"/>
            <p:cNvSpPr>
              <a:spLocks noChangeArrowheads="1"/>
            </p:cNvSpPr>
            <p:nvPr/>
          </p:nvSpPr>
          <p:spPr bwMode="auto">
            <a:xfrm>
              <a:off x="4276" y="1707"/>
              <a:ext cx="456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12%</a:t>
              </a:r>
            </a:p>
          </p:txBody>
        </p:sp>
        <p:sp>
          <p:nvSpPr>
            <p:cNvPr id="445489" name="Rectangle 49"/>
            <p:cNvSpPr>
              <a:spLocks noChangeArrowheads="1"/>
            </p:cNvSpPr>
            <p:nvPr/>
          </p:nvSpPr>
          <p:spPr bwMode="auto">
            <a:xfrm>
              <a:off x="907" y="1416"/>
              <a:ext cx="1296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No lectores</a:t>
              </a:r>
            </a:p>
          </p:txBody>
        </p:sp>
        <p:sp>
          <p:nvSpPr>
            <p:cNvPr id="445490" name="Rectangle 50"/>
            <p:cNvSpPr>
              <a:spLocks noChangeArrowheads="1"/>
            </p:cNvSpPr>
            <p:nvPr/>
          </p:nvSpPr>
          <p:spPr bwMode="auto">
            <a:xfrm>
              <a:off x="1145" y="3459"/>
              <a:ext cx="320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No</a:t>
              </a:r>
            </a:p>
          </p:txBody>
        </p:sp>
        <p:sp>
          <p:nvSpPr>
            <p:cNvPr id="445491" name="Rectangle 51"/>
            <p:cNvSpPr>
              <a:spLocks noChangeArrowheads="1"/>
            </p:cNvSpPr>
            <p:nvPr/>
          </p:nvSpPr>
          <p:spPr bwMode="auto">
            <a:xfrm>
              <a:off x="4309" y="1416"/>
              <a:ext cx="195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Si</a:t>
              </a:r>
            </a:p>
          </p:txBody>
        </p:sp>
      </p:grpSp>
      <p:sp>
        <p:nvSpPr>
          <p:cNvPr id="445492" name="Rectangle 52"/>
          <p:cNvSpPr>
            <a:spLocks noChangeArrowheads="1"/>
          </p:cNvSpPr>
          <p:nvPr/>
        </p:nvSpPr>
        <p:spPr bwMode="auto">
          <a:xfrm>
            <a:off x="4932363" y="476250"/>
            <a:ext cx="335756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Visitas a la Página WEB</a:t>
            </a:r>
          </a:p>
        </p:txBody>
      </p:sp>
      <p:pic>
        <p:nvPicPr>
          <p:cNvPr id="445493" name="Picture 5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5C623-D8DC-499F-9F57-39B8E9876095}" type="slidenum">
              <a:rPr lang="en-US"/>
              <a:pPr/>
              <a:t>34</a:t>
            </a:fld>
            <a:endParaRPr lang="en-US"/>
          </a:p>
        </p:txBody>
      </p:sp>
      <p:sp>
        <p:nvSpPr>
          <p:cNvPr id="450562" name="Rectangle 2"/>
          <p:cNvSpPr>
            <a:spLocks noChangeArrowheads="1"/>
          </p:cNvSpPr>
          <p:nvPr/>
        </p:nvSpPr>
        <p:spPr bwMode="auto">
          <a:xfrm>
            <a:off x="539750" y="404813"/>
            <a:ext cx="43640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S" sz="28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Beneficios de Suscripción</a:t>
            </a:r>
          </a:p>
        </p:txBody>
      </p:sp>
      <p:grpSp>
        <p:nvGrpSpPr>
          <p:cNvPr id="450563" name="Group 3"/>
          <p:cNvGrpSpPr>
            <a:grpSpLocks/>
          </p:cNvGrpSpPr>
          <p:nvPr/>
        </p:nvGrpSpPr>
        <p:grpSpPr bwMode="auto">
          <a:xfrm>
            <a:off x="395288" y="1773238"/>
            <a:ext cx="7861300" cy="4395787"/>
            <a:chOff x="166" y="1200"/>
            <a:chExt cx="5123" cy="2820"/>
          </a:xfrm>
        </p:grpSpPr>
        <p:sp>
          <p:nvSpPr>
            <p:cNvPr id="450564" name="Rectangle 4"/>
            <p:cNvSpPr>
              <a:spLocks noChangeArrowheads="1"/>
            </p:cNvSpPr>
            <p:nvPr/>
          </p:nvSpPr>
          <p:spPr bwMode="auto">
            <a:xfrm>
              <a:off x="184" y="2069"/>
              <a:ext cx="146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Descuentos en Conciertos</a:t>
              </a:r>
            </a:p>
          </p:txBody>
        </p:sp>
        <p:sp>
          <p:nvSpPr>
            <p:cNvPr id="450565" name="Freeform 5"/>
            <p:cNvSpPr>
              <a:spLocks/>
            </p:cNvSpPr>
            <p:nvPr/>
          </p:nvSpPr>
          <p:spPr bwMode="auto">
            <a:xfrm>
              <a:off x="2066" y="1305"/>
              <a:ext cx="870" cy="1299"/>
            </a:xfrm>
            <a:custGeom>
              <a:avLst/>
              <a:gdLst/>
              <a:ahLst/>
              <a:cxnLst>
                <a:cxn ang="0">
                  <a:pos x="870" y="1299"/>
                </a:cxn>
                <a:cxn ang="0">
                  <a:pos x="0" y="330"/>
                </a:cxn>
                <a:cxn ang="0">
                  <a:pos x="11" y="319"/>
                </a:cxn>
                <a:cxn ang="0">
                  <a:pos x="33" y="297"/>
                </a:cxn>
                <a:cxn ang="0">
                  <a:pos x="44" y="286"/>
                </a:cxn>
                <a:cxn ang="0">
                  <a:pos x="66" y="275"/>
                </a:cxn>
                <a:cxn ang="0">
                  <a:pos x="88" y="253"/>
                </a:cxn>
                <a:cxn ang="0">
                  <a:pos x="99" y="242"/>
                </a:cxn>
                <a:cxn ang="0">
                  <a:pos x="121" y="231"/>
                </a:cxn>
                <a:cxn ang="0">
                  <a:pos x="143" y="220"/>
                </a:cxn>
                <a:cxn ang="0">
                  <a:pos x="154" y="209"/>
                </a:cxn>
                <a:cxn ang="0">
                  <a:pos x="176" y="198"/>
                </a:cxn>
                <a:cxn ang="0">
                  <a:pos x="198" y="176"/>
                </a:cxn>
                <a:cxn ang="0">
                  <a:pos x="220" y="165"/>
                </a:cxn>
                <a:cxn ang="0">
                  <a:pos x="231" y="154"/>
                </a:cxn>
                <a:cxn ang="0">
                  <a:pos x="253" y="143"/>
                </a:cxn>
                <a:cxn ang="0">
                  <a:pos x="275" y="143"/>
                </a:cxn>
                <a:cxn ang="0">
                  <a:pos x="297" y="132"/>
                </a:cxn>
                <a:cxn ang="0">
                  <a:pos x="319" y="121"/>
                </a:cxn>
                <a:cxn ang="0">
                  <a:pos x="342" y="110"/>
                </a:cxn>
                <a:cxn ang="0">
                  <a:pos x="353" y="99"/>
                </a:cxn>
                <a:cxn ang="0">
                  <a:pos x="375" y="88"/>
                </a:cxn>
                <a:cxn ang="0">
                  <a:pos x="397" y="77"/>
                </a:cxn>
                <a:cxn ang="0">
                  <a:pos x="419" y="77"/>
                </a:cxn>
                <a:cxn ang="0">
                  <a:pos x="441" y="66"/>
                </a:cxn>
                <a:cxn ang="0">
                  <a:pos x="463" y="55"/>
                </a:cxn>
                <a:cxn ang="0">
                  <a:pos x="485" y="55"/>
                </a:cxn>
                <a:cxn ang="0">
                  <a:pos x="507" y="44"/>
                </a:cxn>
                <a:cxn ang="0">
                  <a:pos x="529" y="44"/>
                </a:cxn>
                <a:cxn ang="0">
                  <a:pos x="551" y="33"/>
                </a:cxn>
                <a:cxn ang="0">
                  <a:pos x="573" y="33"/>
                </a:cxn>
                <a:cxn ang="0">
                  <a:pos x="595" y="22"/>
                </a:cxn>
                <a:cxn ang="0">
                  <a:pos x="617" y="22"/>
                </a:cxn>
                <a:cxn ang="0">
                  <a:pos x="639" y="11"/>
                </a:cxn>
                <a:cxn ang="0">
                  <a:pos x="661" y="11"/>
                </a:cxn>
                <a:cxn ang="0">
                  <a:pos x="683" y="11"/>
                </a:cxn>
                <a:cxn ang="0">
                  <a:pos x="705" y="11"/>
                </a:cxn>
                <a:cxn ang="0">
                  <a:pos x="727" y="0"/>
                </a:cxn>
                <a:cxn ang="0">
                  <a:pos x="749" y="0"/>
                </a:cxn>
                <a:cxn ang="0">
                  <a:pos x="771" y="0"/>
                </a:cxn>
                <a:cxn ang="0">
                  <a:pos x="793" y="0"/>
                </a:cxn>
                <a:cxn ang="0">
                  <a:pos x="815" y="0"/>
                </a:cxn>
                <a:cxn ang="0">
                  <a:pos x="837" y="0"/>
                </a:cxn>
                <a:cxn ang="0">
                  <a:pos x="870" y="0"/>
                </a:cxn>
                <a:cxn ang="0">
                  <a:pos x="870" y="1299"/>
                </a:cxn>
              </a:cxnLst>
              <a:rect l="0" t="0" r="r" b="b"/>
              <a:pathLst>
                <a:path w="870" h="1299">
                  <a:moveTo>
                    <a:pt x="870" y="1299"/>
                  </a:moveTo>
                  <a:lnTo>
                    <a:pt x="0" y="330"/>
                  </a:lnTo>
                  <a:lnTo>
                    <a:pt x="11" y="319"/>
                  </a:lnTo>
                  <a:lnTo>
                    <a:pt x="33" y="297"/>
                  </a:lnTo>
                  <a:lnTo>
                    <a:pt x="44" y="286"/>
                  </a:lnTo>
                  <a:lnTo>
                    <a:pt x="66" y="275"/>
                  </a:lnTo>
                  <a:lnTo>
                    <a:pt x="88" y="253"/>
                  </a:lnTo>
                  <a:lnTo>
                    <a:pt x="99" y="242"/>
                  </a:lnTo>
                  <a:lnTo>
                    <a:pt x="121" y="231"/>
                  </a:lnTo>
                  <a:lnTo>
                    <a:pt x="143" y="220"/>
                  </a:lnTo>
                  <a:lnTo>
                    <a:pt x="154" y="209"/>
                  </a:lnTo>
                  <a:lnTo>
                    <a:pt x="176" y="198"/>
                  </a:lnTo>
                  <a:lnTo>
                    <a:pt x="198" y="176"/>
                  </a:lnTo>
                  <a:lnTo>
                    <a:pt x="220" y="165"/>
                  </a:lnTo>
                  <a:lnTo>
                    <a:pt x="231" y="154"/>
                  </a:lnTo>
                  <a:lnTo>
                    <a:pt x="253" y="143"/>
                  </a:lnTo>
                  <a:lnTo>
                    <a:pt x="275" y="143"/>
                  </a:lnTo>
                  <a:lnTo>
                    <a:pt x="297" y="132"/>
                  </a:lnTo>
                  <a:lnTo>
                    <a:pt x="319" y="121"/>
                  </a:lnTo>
                  <a:lnTo>
                    <a:pt x="342" y="110"/>
                  </a:lnTo>
                  <a:lnTo>
                    <a:pt x="353" y="99"/>
                  </a:lnTo>
                  <a:lnTo>
                    <a:pt x="375" y="88"/>
                  </a:lnTo>
                  <a:lnTo>
                    <a:pt x="397" y="77"/>
                  </a:lnTo>
                  <a:lnTo>
                    <a:pt x="419" y="77"/>
                  </a:lnTo>
                  <a:lnTo>
                    <a:pt x="441" y="66"/>
                  </a:lnTo>
                  <a:lnTo>
                    <a:pt x="463" y="55"/>
                  </a:lnTo>
                  <a:lnTo>
                    <a:pt x="485" y="55"/>
                  </a:lnTo>
                  <a:lnTo>
                    <a:pt x="507" y="44"/>
                  </a:lnTo>
                  <a:lnTo>
                    <a:pt x="529" y="44"/>
                  </a:lnTo>
                  <a:lnTo>
                    <a:pt x="551" y="33"/>
                  </a:lnTo>
                  <a:lnTo>
                    <a:pt x="573" y="33"/>
                  </a:lnTo>
                  <a:lnTo>
                    <a:pt x="595" y="22"/>
                  </a:lnTo>
                  <a:lnTo>
                    <a:pt x="617" y="22"/>
                  </a:lnTo>
                  <a:lnTo>
                    <a:pt x="639" y="11"/>
                  </a:lnTo>
                  <a:lnTo>
                    <a:pt x="661" y="11"/>
                  </a:lnTo>
                  <a:lnTo>
                    <a:pt x="683" y="11"/>
                  </a:lnTo>
                  <a:lnTo>
                    <a:pt x="705" y="11"/>
                  </a:lnTo>
                  <a:lnTo>
                    <a:pt x="727" y="0"/>
                  </a:lnTo>
                  <a:lnTo>
                    <a:pt x="749" y="0"/>
                  </a:lnTo>
                  <a:lnTo>
                    <a:pt x="771" y="0"/>
                  </a:lnTo>
                  <a:lnTo>
                    <a:pt x="793" y="0"/>
                  </a:lnTo>
                  <a:lnTo>
                    <a:pt x="815" y="0"/>
                  </a:lnTo>
                  <a:lnTo>
                    <a:pt x="837" y="0"/>
                  </a:lnTo>
                  <a:lnTo>
                    <a:pt x="870" y="0"/>
                  </a:lnTo>
                  <a:lnTo>
                    <a:pt x="870" y="1299"/>
                  </a:lnTo>
                  <a:close/>
                </a:path>
              </a:pathLst>
            </a:custGeom>
            <a:gradFill rotWithShape="1">
              <a:gsLst>
                <a:gs pos="0">
                  <a:srgbClr val="666699"/>
                </a:gs>
                <a:gs pos="100000">
                  <a:srgbClr val="05229F"/>
                </a:gs>
              </a:gsLst>
              <a:lin ang="5400000" scaled="1"/>
            </a:gradFill>
            <a:ln w="17526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566" name="Freeform 6"/>
            <p:cNvSpPr>
              <a:spLocks/>
            </p:cNvSpPr>
            <p:nvPr/>
          </p:nvSpPr>
          <p:spPr bwMode="auto">
            <a:xfrm>
              <a:off x="2066" y="1305"/>
              <a:ext cx="870" cy="1299"/>
            </a:xfrm>
            <a:custGeom>
              <a:avLst/>
              <a:gdLst/>
              <a:ahLst/>
              <a:cxnLst>
                <a:cxn ang="0">
                  <a:pos x="870" y="1299"/>
                </a:cxn>
                <a:cxn ang="0">
                  <a:pos x="0" y="330"/>
                </a:cxn>
                <a:cxn ang="0">
                  <a:pos x="11" y="319"/>
                </a:cxn>
                <a:cxn ang="0">
                  <a:pos x="33" y="297"/>
                </a:cxn>
                <a:cxn ang="0">
                  <a:pos x="44" y="286"/>
                </a:cxn>
                <a:cxn ang="0">
                  <a:pos x="66" y="275"/>
                </a:cxn>
                <a:cxn ang="0">
                  <a:pos x="88" y="253"/>
                </a:cxn>
                <a:cxn ang="0">
                  <a:pos x="99" y="242"/>
                </a:cxn>
                <a:cxn ang="0">
                  <a:pos x="121" y="231"/>
                </a:cxn>
                <a:cxn ang="0">
                  <a:pos x="143" y="220"/>
                </a:cxn>
                <a:cxn ang="0">
                  <a:pos x="154" y="209"/>
                </a:cxn>
                <a:cxn ang="0">
                  <a:pos x="176" y="198"/>
                </a:cxn>
                <a:cxn ang="0">
                  <a:pos x="198" y="176"/>
                </a:cxn>
                <a:cxn ang="0">
                  <a:pos x="220" y="165"/>
                </a:cxn>
                <a:cxn ang="0">
                  <a:pos x="231" y="154"/>
                </a:cxn>
                <a:cxn ang="0">
                  <a:pos x="253" y="143"/>
                </a:cxn>
                <a:cxn ang="0">
                  <a:pos x="275" y="143"/>
                </a:cxn>
                <a:cxn ang="0">
                  <a:pos x="297" y="132"/>
                </a:cxn>
                <a:cxn ang="0">
                  <a:pos x="319" y="121"/>
                </a:cxn>
                <a:cxn ang="0">
                  <a:pos x="342" y="110"/>
                </a:cxn>
                <a:cxn ang="0">
                  <a:pos x="353" y="99"/>
                </a:cxn>
                <a:cxn ang="0">
                  <a:pos x="375" y="88"/>
                </a:cxn>
                <a:cxn ang="0">
                  <a:pos x="397" y="77"/>
                </a:cxn>
                <a:cxn ang="0">
                  <a:pos x="419" y="77"/>
                </a:cxn>
                <a:cxn ang="0">
                  <a:pos x="441" y="66"/>
                </a:cxn>
                <a:cxn ang="0">
                  <a:pos x="463" y="55"/>
                </a:cxn>
                <a:cxn ang="0">
                  <a:pos x="485" y="55"/>
                </a:cxn>
                <a:cxn ang="0">
                  <a:pos x="507" y="44"/>
                </a:cxn>
                <a:cxn ang="0">
                  <a:pos x="529" y="44"/>
                </a:cxn>
                <a:cxn ang="0">
                  <a:pos x="551" y="33"/>
                </a:cxn>
                <a:cxn ang="0">
                  <a:pos x="573" y="33"/>
                </a:cxn>
                <a:cxn ang="0">
                  <a:pos x="595" y="22"/>
                </a:cxn>
                <a:cxn ang="0">
                  <a:pos x="617" y="22"/>
                </a:cxn>
                <a:cxn ang="0">
                  <a:pos x="639" y="11"/>
                </a:cxn>
                <a:cxn ang="0">
                  <a:pos x="661" y="11"/>
                </a:cxn>
                <a:cxn ang="0">
                  <a:pos x="683" y="11"/>
                </a:cxn>
                <a:cxn ang="0">
                  <a:pos x="705" y="11"/>
                </a:cxn>
                <a:cxn ang="0">
                  <a:pos x="727" y="0"/>
                </a:cxn>
                <a:cxn ang="0">
                  <a:pos x="749" y="0"/>
                </a:cxn>
                <a:cxn ang="0">
                  <a:pos x="771" y="0"/>
                </a:cxn>
                <a:cxn ang="0">
                  <a:pos x="793" y="0"/>
                </a:cxn>
                <a:cxn ang="0">
                  <a:pos x="815" y="0"/>
                </a:cxn>
                <a:cxn ang="0">
                  <a:pos x="837" y="0"/>
                </a:cxn>
                <a:cxn ang="0">
                  <a:pos x="870" y="0"/>
                </a:cxn>
                <a:cxn ang="0">
                  <a:pos x="870" y="1299"/>
                </a:cxn>
              </a:cxnLst>
              <a:rect l="0" t="0" r="r" b="b"/>
              <a:pathLst>
                <a:path w="870" h="1299">
                  <a:moveTo>
                    <a:pt x="870" y="1299"/>
                  </a:moveTo>
                  <a:lnTo>
                    <a:pt x="0" y="330"/>
                  </a:lnTo>
                  <a:lnTo>
                    <a:pt x="11" y="319"/>
                  </a:lnTo>
                  <a:lnTo>
                    <a:pt x="33" y="297"/>
                  </a:lnTo>
                  <a:lnTo>
                    <a:pt x="44" y="286"/>
                  </a:lnTo>
                  <a:lnTo>
                    <a:pt x="66" y="275"/>
                  </a:lnTo>
                  <a:lnTo>
                    <a:pt x="88" y="253"/>
                  </a:lnTo>
                  <a:lnTo>
                    <a:pt x="99" y="242"/>
                  </a:lnTo>
                  <a:lnTo>
                    <a:pt x="121" y="231"/>
                  </a:lnTo>
                  <a:lnTo>
                    <a:pt x="143" y="220"/>
                  </a:lnTo>
                  <a:lnTo>
                    <a:pt x="154" y="209"/>
                  </a:lnTo>
                  <a:lnTo>
                    <a:pt x="176" y="198"/>
                  </a:lnTo>
                  <a:lnTo>
                    <a:pt x="198" y="176"/>
                  </a:lnTo>
                  <a:lnTo>
                    <a:pt x="220" y="165"/>
                  </a:lnTo>
                  <a:lnTo>
                    <a:pt x="231" y="154"/>
                  </a:lnTo>
                  <a:lnTo>
                    <a:pt x="253" y="143"/>
                  </a:lnTo>
                  <a:lnTo>
                    <a:pt x="275" y="143"/>
                  </a:lnTo>
                  <a:lnTo>
                    <a:pt x="297" y="132"/>
                  </a:lnTo>
                  <a:lnTo>
                    <a:pt x="319" y="121"/>
                  </a:lnTo>
                  <a:lnTo>
                    <a:pt x="342" y="110"/>
                  </a:lnTo>
                  <a:lnTo>
                    <a:pt x="353" y="99"/>
                  </a:lnTo>
                  <a:lnTo>
                    <a:pt x="375" y="88"/>
                  </a:lnTo>
                  <a:lnTo>
                    <a:pt x="397" y="77"/>
                  </a:lnTo>
                  <a:lnTo>
                    <a:pt x="419" y="77"/>
                  </a:lnTo>
                  <a:lnTo>
                    <a:pt x="441" y="66"/>
                  </a:lnTo>
                  <a:lnTo>
                    <a:pt x="463" y="55"/>
                  </a:lnTo>
                  <a:lnTo>
                    <a:pt x="485" y="55"/>
                  </a:lnTo>
                  <a:lnTo>
                    <a:pt x="507" y="44"/>
                  </a:lnTo>
                  <a:lnTo>
                    <a:pt x="529" y="44"/>
                  </a:lnTo>
                  <a:lnTo>
                    <a:pt x="551" y="33"/>
                  </a:lnTo>
                  <a:lnTo>
                    <a:pt x="573" y="33"/>
                  </a:lnTo>
                  <a:lnTo>
                    <a:pt x="595" y="22"/>
                  </a:lnTo>
                  <a:lnTo>
                    <a:pt x="617" y="22"/>
                  </a:lnTo>
                  <a:lnTo>
                    <a:pt x="639" y="11"/>
                  </a:lnTo>
                  <a:lnTo>
                    <a:pt x="661" y="11"/>
                  </a:lnTo>
                  <a:lnTo>
                    <a:pt x="683" y="11"/>
                  </a:lnTo>
                  <a:lnTo>
                    <a:pt x="705" y="11"/>
                  </a:lnTo>
                  <a:lnTo>
                    <a:pt x="727" y="0"/>
                  </a:lnTo>
                  <a:lnTo>
                    <a:pt x="749" y="0"/>
                  </a:lnTo>
                  <a:lnTo>
                    <a:pt x="771" y="0"/>
                  </a:lnTo>
                  <a:lnTo>
                    <a:pt x="793" y="0"/>
                  </a:lnTo>
                  <a:lnTo>
                    <a:pt x="815" y="0"/>
                  </a:lnTo>
                  <a:lnTo>
                    <a:pt x="837" y="0"/>
                  </a:lnTo>
                  <a:lnTo>
                    <a:pt x="870" y="0"/>
                  </a:lnTo>
                  <a:lnTo>
                    <a:pt x="870" y="1299"/>
                  </a:lnTo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567" name="Freeform 7"/>
            <p:cNvSpPr>
              <a:spLocks/>
            </p:cNvSpPr>
            <p:nvPr/>
          </p:nvSpPr>
          <p:spPr bwMode="auto">
            <a:xfrm>
              <a:off x="1637" y="1635"/>
              <a:ext cx="1299" cy="1321"/>
            </a:xfrm>
            <a:custGeom>
              <a:avLst/>
              <a:gdLst/>
              <a:ahLst/>
              <a:cxnLst>
                <a:cxn ang="0">
                  <a:pos x="44" y="1321"/>
                </a:cxn>
                <a:cxn ang="0">
                  <a:pos x="33" y="1277"/>
                </a:cxn>
                <a:cxn ang="0">
                  <a:pos x="22" y="1233"/>
                </a:cxn>
                <a:cxn ang="0">
                  <a:pos x="11" y="1189"/>
                </a:cxn>
                <a:cxn ang="0">
                  <a:pos x="11" y="1145"/>
                </a:cxn>
                <a:cxn ang="0">
                  <a:pos x="0" y="1101"/>
                </a:cxn>
                <a:cxn ang="0">
                  <a:pos x="0" y="1057"/>
                </a:cxn>
                <a:cxn ang="0">
                  <a:pos x="0" y="1013"/>
                </a:cxn>
                <a:cxn ang="0">
                  <a:pos x="0" y="969"/>
                </a:cxn>
                <a:cxn ang="0">
                  <a:pos x="0" y="914"/>
                </a:cxn>
                <a:cxn ang="0">
                  <a:pos x="0" y="870"/>
                </a:cxn>
                <a:cxn ang="0">
                  <a:pos x="0" y="826"/>
                </a:cxn>
                <a:cxn ang="0">
                  <a:pos x="11" y="782"/>
                </a:cxn>
                <a:cxn ang="0">
                  <a:pos x="11" y="737"/>
                </a:cxn>
                <a:cxn ang="0">
                  <a:pos x="22" y="693"/>
                </a:cxn>
                <a:cxn ang="0">
                  <a:pos x="33" y="649"/>
                </a:cxn>
                <a:cxn ang="0">
                  <a:pos x="44" y="605"/>
                </a:cxn>
                <a:cxn ang="0">
                  <a:pos x="55" y="561"/>
                </a:cxn>
                <a:cxn ang="0">
                  <a:pos x="77" y="517"/>
                </a:cxn>
                <a:cxn ang="0">
                  <a:pos x="88" y="473"/>
                </a:cxn>
                <a:cxn ang="0">
                  <a:pos x="110" y="440"/>
                </a:cxn>
                <a:cxn ang="0">
                  <a:pos x="132" y="396"/>
                </a:cxn>
                <a:cxn ang="0">
                  <a:pos x="143" y="352"/>
                </a:cxn>
                <a:cxn ang="0">
                  <a:pos x="165" y="319"/>
                </a:cxn>
                <a:cxn ang="0">
                  <a:pos x="198" y="275"/>
                </a:cxn>
                <a:cxn ang="0">
                  <a:pos x="220" y="242"/>
                </a:cxn>
                <a:cxn ang="0">
                  <a:pos x="242" y="198"/>
                </a:cxn>
                <a:cxn ang="0">
                  <a:pos x="275" y="165"/>
                </a:cxn>
                <a:cxn ang="0">
                  <a:pos x="297" y="132"/>
                </a:cxn>
                <a:cxn ang="0">
                  <a:pos x="330" y="99"/>
                </a:cxn>
                <a:cxn ang="0">
                  <a:pos x="363" y="66"/>
                </a:cxn>
                <a:cxn ang="0">
                  <a:pos x="396" y="33"/>
                </a:cxn>
                <a:cxn ang="0">
                  <a:pos x="429" y="0"/>
                </a:cxn>
              </a:cxnLst>
              <a:rect l="0" t="0" r="r" b="b"/>
              <a:pathLst>
                <a:path w="1299" h="1321">
                  <a:moveTo>
                    <a:pt x="1299" y="969"/>
                  </a:moveTo>
                  <a:lnTo>
                    <a:pt x="44" y="1321"/>
                  </a:lnTo>
                  <a:lnTo>
                    <a:pt x="44" y="1299"/>
                  </a:lnTo>
                  <a:lnTo>
                    <a:pt x="33" y="1277"/>
                  </a:lnTo>
                  <a:lnTo>
                    <a:pt x="33" y="1255"/>
                  </a:lnTo>
                  <a:lnTo>
                    <a:pt x="22" y="1233"/>
                  </a:lnTo>
                  <a:lnTo>
                    <a:pt x="22" y="1211"/>
                  </a:lnTo>
                  <a:lnTo>
                    <a:pt x="11" y="1189"/>
                  </a:lnTo>
                  <a:lnTo>
                    <a:pt x="11" y="1167"/>
                  </a:lnTo>
                  <a:lnTo>
                    <a:pt x="11" y="1145"/>
                  </a:lnTo>
                  <a:lnTo>
                    <a:pt x="11" y="1123"/>
                  </a:lnTo>
                  <a:lnTo>
                    <a:pt x="0" y="1101"/>
                  </a:lnTo>
                  <a:lnTo>
                    <a:pt x="0" y="1079"/>
                  </a:lnTo>
                  <a:lnTo>
                    <a:pt x="0" y="1057"/>
                  </a:lnTo>
                  <a:lnTo>
                    <a:pt x="0" y="1035"/>
                  </a:lnTo>
                  <a:lnTo>
                    <a:pt x="0" y="1013"/>
                  </a:lnTo>
                  <a:lnTo>
                    <a:pt x="0" y="991"/>
                  </a:lnTo>
                  <a:lnTo>
                    <a:pt x="0" y="969"/>
                  </a:lnTo>
                  <a:lnTo>
                    <a:pt x="0" y="947"/>
                  </a:lnTo>
                  <a:lnTo>
                    <a:pt x="0" y="914"/>
                  </a:lnTo>
                  <a:lnTo>
                    <a:pt x="0" y="892"/>
                  </a:lnTo>
                  <a:lnTo>
                    <a:pt x="0" y="870"/>
                  </a:lnTo>
                  <a:lnTo>
                    <a:pt x="0" y="848"/>
                  </a:lnTo>
                  <a:lnTo>
                    <a:pt x="0" y="826"/>
                  </a:lnTo>
                  <a:lnTo>
                    <a:pt x="11" y="804"/>
                  </a:lnTo>
                  <a:lnTo>
                    <a:pt x="11" y="782"/>
                  </a:lnTo>
                  <a:lnTo>
                    <a:pt x="11" y="760"/>
                  </a:lnTo>
                  <a:lnTo>
                    <a:pt x="11" y="737"/>
                  </a:lnTo>
                  <a:lnTo>
                    <a:pt x="22" y="715"/>
                  </a:lnTo>
                  <a:lnTo>
                    <a:pt x="22" y="693"/>
                  </a:lnTo>
                  <a:lnTo>
                    <a:pt x="33" y="671"/>
                  </a:lnTo>
                  <a:lnTo>
                    <a:pt x="33" y="649"/>
                  </a:lnTo>
                  <a:lnTo>
                    <a:pt x="44" y="627"/>
                  </a:lnTo>
                  <a:lnTo>
                    <a:pt x="44" y="605"/>
                  </a:lnTo>
                  <a:lnTo>
                    <a:pt x="55" y="583"/>
                  </a:lnTo>
                  <a:lnTo>
                    <a:pt x="55" y="561"/>
                  </a:lnTo>
                  <a:lnTo>
                    <a:pt x="66" y="539"/>
                  </a:lnTo>
                  <a:lnTo>
                    <a:pt x="77" y="517"/>
                  </a:lnTo>
                  <a:lnTo>
                    <a:pt x="88" y="495"/>
                  </a:lnTo>
                  <a:lnTo>
                    <a:pt x="88" y="473"/>
                  </a:lnTo>
                  <a:lnTo>
                    <a:pt x="99" y="451"/>
                  </a:lnTo>
                  <a:lnTo>
                    <a:pt x="110" y="440"/>
                  </a:lnTo>
                  <a:lnTo>
                    <a:pt x="121" y="418"/>
                  </a:lnTo>
                  <a:lnTo>
                    <a:pt x="132" y="396"/>
                  </a:lnTo>
                  <a:lnTo>
                    <a:pt x="143" y="374"/>
                  </a:lnTo>
                  <a:lnTo>
                    <a:pt x="143" y="352"/>
                  </a:lnTo>
                  <a:lnTo>
                    <a:pt x="154" y="330"/>
                  </a:lnTo>
                  <a:lnTo>
                    <a:pt x="165" y="319"/>
                  </a:lnTo>
                  <a:lnTo>
                    <a:pt x="187" y="297"/>
                  </a:lnTo>
                  <a:lnTo>
                    <a:pt x="198" y="275"/>
                  </a:lnTo>
                  <a:lnTo>
                    <a:pt x="209" y="253"/>
                  </a:lnTo>
                  <a:lnTo>
                    <a:pt x="220" y="242"/>
                  </a:lnTo>
                  <a:lnTo>
                    <a:pt x="231" y="220"/>
                  </a:lnTo>
                  <a:lnTo>
                    <a:pt x="242" y="198"/>
                  </a:lnTo>
                  <a:lnTo>
                    <a:pt x="253" y="187"/>
                  </a:lnTo>
                  <a:lnTo>
                    <a:pt x="275" y="165"/>
                  </a:lnTo>
                  <a:lnTo>
                    <a:pt x="286" y="143"/>
                  </a:lnTo>
                  <a:lnTo>
                    <a:pt x="297" y="132"/>
                  </a:lnTo>
                  <a:lnTo>
                    <a:pt x="319" y="110"/>
                  </a:lnTo>
                  <a:lnTo>
                    <a:pt x="330" y="99"/>
                  </a:lnTo>
                  <a:lnTo>
                    <a:pt x="341" y="77"/>
                  </a:lnTo>
                  <a:lnTo>
                    <a:pt x="363" y="66"/>
                  </a:lnTo>
                  <a:lnTo>
                    <a:pt x="374" y="44"/>
                  </a:lnTo>
                  <a:lnTo>
                    <a:pt x="396" y="33"/>
                  </a:lnTo>
                  <a:lnTo>
                    <a:pt x="407" y="11"/>
                  </a:lnTo>
                  <a:lnTo>
                    <a:pt x="429" y="0"/>
                  </a:lnTo>
                  <a:lnTo>
                    <a:pt x="1299" y="969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7526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568" name="Freeform 8"/>
            <p:cNvSpPr>
              <a:spLocks/>
            </p:cNvSpPr>
            <p:nvPr/>
          </p:nvSpPr>
          <p:spPr bwMode="auto">
            <a:xfrm>
              <a:off x="1637" y="1635"/>
              <a:ext cx="1299" cy="1321"/>
            </a:xfrm>
            <a:custGeom>
              <a:avLst/>
              <a:gdLst/>
              <a:ahLst/>
              <a:cxnLst>
                <a:cxn ang="0">
                  <a:pos x="44" y="1321"/>
                </a:cxn>
                <a:cxn ang="0">
                  <a:pos x="33" y="1277"/>
                </a:cxn>
                <a:cxn ang="0">
                  <a:pos x="22" y="1233"/>
                </a:cxn>
                <a:cxn ang="0">
                  <a:pos x="11" y="1189"/>
                </a:cxn>
                <a:cxn ang="0">
                  <a:pos x="11" y="1145"/>
                </a:cxn>
                <a:cxn ang="0">
                  <a:pos x="0" y="1101"/>
                </a:cxn>
                <a:cxn ang="0">
                  <a:pos x="0" y="1057"/>
                </a:cxn>
                <a:cxn ang="0">
                  <a:pos x="0" y="1013"/>
                </a:cxn>
                <a:cxn ang="0">
                  <a:pos x="0" y="969"/>
                </a:cxn>
                <a:cxn ang="0">
                  <a:pos x="0" y="914"/>
                </a:cxn>
                <a:cxn ang="0">
                  <a:pos x="0" y="870"/>
                </a:cxn>
                <a:cxn ang="0">
                  <a:pos x="0" y="826"/>
                </a:cxn>
                <a:cxn ang="0">
                  <a:pos x="11" y="782"/>
                </a:cxn>
                <a:cxn ang="0">
                  <a:pos x="11" y="737"/>
                </a:cxn>
                <a:cxn ang="0">
                  <a:pos x="22" y="693"/>
                </a:cxn>
                <a:cxn ang="0">
                  <a:pos x="33" y="649"/>
                </a:cxn>
                <a:cxn ang="0">
                  <a:pos x="44" y="605"/>
                </a:cxn>
                <a:cxn ang="0">
                  <a:pos x="55" y="561"/>
                </a:cxn>
                <a:cxn ang="0">
                  <a:pos x="77" y="517"/>
                </a:cxn>
                <a:cxn ang="0">
                  <a:pos x="88" y="473"/>
                </a:cxn>
                <a:cxn ang="0">
                  <a:pos x="110" y="440"/>
                </a:cxn>
                <a:cxn ang="0">
                  <a:pos x="132" y="396"/>
                </a:cxn>
                <a:cxn ang="0">
                  <a:pos x="143" y="352"/>
                </a:cxn>
                <a:cxn ang="0">
                  <a:pos x="165" y="319"/>
                </a:cxn>
                <a:cxn ang="0">
                  <a:pos x="198" y="275"/>
                </a:cxn>
                <a:cxn ang="0">
                  <a:pos x="220" y="242"/>
                </a:cxn>
                <a:cxn ang="0">
                  <a:pos x="242" y="198"/>
                </a:cxn>
                <a:cxn ang="0">
                  <a:pos x="275" y="165"/>
                </a:cxn>
                <a:cxn ang="0">
                  <a:pos x="297" y="132"/>
                </a:cxn>
                <a:cxn ang="0">
                  <a:pos x="330" y="99"/>
                </a:cxn>
                <a:cxn ang="0">
                  <a:pos x="363" y="66"/>
                </a:cxn>
                <a:cxn ang="0">
                  <a:pos x="396" y="33"/>
                </a:cxn>
                <a:cxn ang="0">
                  <a:pos x="429" y="0"/>
                </a:cxn>
              </a:cxnLst>
              <a:rect l="0" t="0" r="r" b="b"/>
              <a:pathLst>
                <a:path w="1299" h="1321">
                  <a:moveTo>
                    <a:pt x="1299" y="969"/>
                  </a:moveTo>
                  <a:lnTo>
                    <a:pt x="44" y="1321"/>
                  </a:lnTo>
                  <a:lnTo>
                    <a:pt x="44" y="1299"/>
                  </a:lnTo>
                  <a:lnTo>
                    <a:pt x="33" y="1277"/>
                  </a:lnTo>
                  <a:lnTo>
                    <a:pt x="33" y="1255"/>
                  </a:lnTo>
                  <a:lnTo>
                    <a:pt x="22" y="1233"/>
                  </a:lnTo>
                  <a:lnTo>
                    <a:pt x="22" y="1211"/>
                  </a:lnTo>
                  <a:lnTo>
                    <a:pt x="11" y="1189"/>
                  </a:lnTo>
                  <a:lnTo>
                    <a:pt x="11" y="1167"/>
                  </a:lnTo>
                  <a:lnTo>
                    <a:pt x="11" y="1145"/>
                  </a:lnTo>
                  <a:lnTo>
                    <a:pt x="11" y="1123"/>
                  </a:lnTo>
                  <a:lnTo>
                    <a:pt x="0" y="1101"/>
                  </a:lnTo>
                  <a:lnTo>
                    <a:pt x="0" y="1079"/>
                  </a:lnTo>
                  <a:lnTo>
                    <a:pt x="0" y="1057"/>
                  </a:lnTo>
                  <a:lnTo>
                    <a:pt x="0" y="1035"/>
                  </a:lnTo>
                  <a:lnTo>
                    <a:pt x="0" y="1013"/>
                  </a:lnTo>
                  <a:lnTo>
                    <a:pt x="0" y="991"/>
                  </a:lnTo>
                  <a:lnTo>
                    <a:pt x="0" y="969"/>
                  </a:lnTo>
                  <a:lnTo>
                    <a:pt x="0" y="947"/>
                  </a:lnTo>
                  <a:lnTo>
                    <a:pt x="0" y="914"/>
                  </a:lnTo>
                  <a:lnTo>
                    <a:pt x="0" y="892"/>
                  </a:lnTo>
                  <a:lnTo>
                    <a:pt x="0" y="870"/>
                  </a:lnTo>
                  <a:lnTo>
                    <a:pt x="0" y="848"/>
                  </a:lnTo>
                  <a:lnTo>
                    <a:pt x="0" y="826"/>
                  </a:lnTo>
                  <a:lnTo>
                    <a:pt x="11" y="804"/>
                  </a:lnTo>
                  <a:lnTo>
                    <a:pt x="11" y="782"/>
                  </a:lnTo>
                  <a:lnTo>
                    <a:pt x="11" y="760"/>
                  </a:lnTo>
                  <a:lnTo>
                    <a:pt x="11" y="737"/>
                  </a:lnTo>
                  <a:lnTo>
                    <a:pt x="22" y="715"/>
                  </a:lnTo>
                  <a:lnTo>
                    <a:pt x="22" y="693"/>
                  </a:lnTo>
                  <a:lnTo>
                    <a:pt x="33" y="671"/>
                  </a:lnTo>
                  <a:lnTo>
                    <a:pt x="33" y="649"/>
                  </a:lnTo>
                  <a:lnTo>
                    <a:pt x="44" y="627"/>
                  </a:lnTo>
                  <a:lnTo>
                    <a:pt x="44" y="605"/>
                  </a:lnTo>
                  <a:lnTo>
                    <a:pt x="55" y="583"/>
                  </a:lnTo>
                  <a:lnTo>
                    <a:pt x="55" y="561"/>
                  </a:lnTo>
                  <a:lnTo>
                    <a:pt x="66" y="539"/>
                  </a:lnTo>
                  <a:lnTo>
                    <a:pt x="77" y="517"/>
                  </a:lnTo>
                  <a:lnTo>
                    <a:pt x="88" y="495"/>
                  </a:lnTo>
                  <a:lnTo>
                    <a:pt x="88" y="473"/>
                  </a:lnTo>
                  <a:lnTo>
                    <a:pt x="99" y="451"/>
                  </a:lnTo>
                  <a:lnTo>
                    <a:pt x="110" y="440"/>
                  </a:lnTo>
                  <a:lnTo>
                    <a:pt x="121" y="418"/>
                  </a:lnTo>
                  <a:lnTo>
                    <a:pt x="132" y="396"/>
                  </a:lnTo>
                  <a:lnTo>
                    <a:pt x="143" y="374"/>
                  </a:lnTo>
                  <a:lnTo>
                    <a:pt x="143" y="352"/>
                  </a:lnTo>
                  <a:lnTo>
                    <a:pt x="154" y="330"/>
                  </a:lnTo>
                  <a:lnTo>
                    <a:pt x="165" y="319"/>
                  </a:lnTo>
                  <a:lnTo>
                    <a:pt x="187" y="297"/>
                  </a:lnTo>
                  <a:lnTo>
                    <a:pt x="198" y="275"/>
                  </a:lnTo>
                  <a:lnTo>
                    <a:pt x="209" y="253"/>
                  </a:lnTo>
                  <a:lnTo>
                    <a:pt x="220" y="242"/>
                  </a:lnTo>
                  <a:lnTo>
                    <a:pt x="231" y="220"/>
                  </a:lnTo>
                  <a:lnTo>
                    <a:pt x="242" y="198"/>
                  </a:lnTo>
                  <a:lnTo>
                    <a:pt x="253" y="187"/>
                  </a:lnTo>
                  <a:lnTo>
                    <a:pt x="275" y="165"/>
                  </a:lnTo>
                  <a:lnTo>
                    <a:pt x="286" y="143"/>
                  </a:lnTo>
                  <a:lnTo>
                    <a:pt x="297" y="132"/>
                  </a:lnTo>
                  <a:lnTo>
                    <a:pt x="319" y="110"/>
                  </a:lnTo>
                  <a:lnTo>
                    <a:pt x="330" y="99"/>
                  </a:lnTo>
                  <a:lnTo>
                    <a:pt x="341" y="77"/>
                  </a:lnTo>
                  <a:lnTo>
                    <a:pt x="363" y="66"/>
                  </a:lnTo>
                  <a:lnTo>
                    <a:pt x="374" y="44"/>
                  </a:lnTo>
                  <a:lnTo>
                    <a:pt x="396" y="33"/>
                  </a:lnTo>
                  <a:lnTo>
                    <a:pt x="407" y="11"/>
                  </a:lnTo>
                  <a:lnTo>
                    <a:pt x="429" y="0"/>
                  </a:lnTo>
                  <a:lnTo>
                    <a:pt x="1299" y="969"/>
                  </a:lnTo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569" name="Freeform 9"/>
            <p:cNvSpPr>
              <a:spLocks/>
            </p:cNvSpPr>
            <p:nvPr/>
          </p:nvSpPr>
          <p:spPr bwMode="auto">
            <a:xfrm>
              <a:off x="1681" y="2604"/>
              <a:ext cx="1255" cy="1243"/>
            </a:xfrm>
            <a:custGeom>
              <a:avLst/>
              <a:gdLst/>
              <a:ahLst/>
              <a:cxnLst>
                <a:cxn ang="0">
                  <a:pos x="0" y="352"/>
                </a:cxn>
                <a:cxn ang="0">
                  <a:pos x="11" y="374"/>
                </a:cxn>
                <a:cxn ang="0">
                  <a:pos x="11" y="396"/>
                </a:cxn>
                <a:cxn ang="0">
                  <a:pos x="22" y="418"/>
                </a:cxn>
                <a:cxn ang="0">
                  <a:pos x="33" y="440"/>
                </a:cxn>
                <a:cxn ang="0">
                  <a:pos x="44" y="462"/>
                </a:cxn>
                <a:cxn ang="0">
                  <a:pos x="44" y="484"/>
                </a:cxn>
                <a:cxn ang="0">
                  <a:pos x="55" y="506"/>
                </a:cxn>
                <a:cxn ang="0">
                  <a:pos x="66" y="528"/>
                </a:cxn>
                <a:cxn ang="0">
                  <a:pos x="77" y="539"/>
                </a:cxn>
                <a:cxn ang="0">
                  <a:pos x="88" y="561"/>
                </a:cxn>
                <a:cxn ang="0">
                  <a:pos x="99" y="583"/>
                </a:cxn>
                <a:cxn ang="0">
                  <a:pos x="99" y="605"/>
                </a:cxn>
                <a:cxn ang="0">
                  <a:pos x="110" y="627"/>
                </a:cxn>
                <a:cxn ang="0">
                  <a:pos x="121" y="649"/>
                </a:cxn>
                <a:cxn ang="0">
                  <a:pos x="143" y="660"/>
                </a:cxn>
                <a:cxn ang="0">
                  <a:pos x="154" y="682"/>
                </a:cxn>
                <a:cxn ang="0">
                  <a:pos x="165" y="704"/>
                </a:cxn>
                <a:cxn ang="0">
                  <a:pos x="176" y="715"/>
                </a:cxn>
                <a:cxn ang="0">
                  <a:pos x="187" y="737"/>
                </a:cxn>
                <a:cxn ang="0">
                  <a:pos x="198" y="759"/>
                </a:cxn>
                <a:cxn ang="0">
                  <a:pos x="209" y="781"/>
                </a:cxn>
                <a:cxn ang="0">
                  <a:pos x="231" y="792"/>
                </a:cxn>
                <a:cxn ang="0">
                  <a:pos x="242" y="814"/>
                </a:cxn>
                <a:cxn ang="0">
                  <a:pos x="253" y="825"/>
                </a:cxn>
                <a:cxn ang="0">
                  <a:pos x="275" y="847"/>
                </a:cxn>
                <a:cxn ang="0">
                  <a:pos x="286" y="858"/>
                </a:cxn>
                <a:cxn ang="0">
                  <a:pos x="297" y="880"/>
                </a:cxn>
                <a:cxn ang="0">
                  <a:pos x="319" y="891"/>
                </a:cxn>
                <a:cxn ang="0">
                  <a:pos x="330" y="913"/>
                </a:cxn>
                <a:cxn ang="0">
                  <a:pos x="352" y="924"/>
                </a:cxn>
                <a:cxn ang="0">
                  <a:pos x="363" y="946"/>
                </a:cxn>
                <a:cxn ang="0">
                  <a:pos x="385" y="957"/>
                </a:cxn>
                <a:cxn ang="0">
                  <a:pos x="396" y="979"/>
                </a:cxn>
                <a:cxn ang="0">
                  <a:pos x="418" y="990"/>
                </a:cxn>
                <a:cxn ang="0">
                  <a:pos x="429" y="1001"/>
                </a:cxn>
                <a:cxn ang="0">
                  <a:pos x="451" y="1012"/>
                </a:cxn>
                <a:cxn ang="0">
                  <a:pos x="473" y="1034"/>
                </a:cxn>
                <a:cxn ang="0">
                  <a:pos x="484" y="1045"/>
                </a:cxn>
                <a:cxn ang="0">
                  <a:pos x="506" y="1056"/>
                </a:cxn>
                <a:cxn ang="0">
                  <a:pos x="528" y="1067"/>
                </a:cxn>
                <a:cxn ang="0">
                  <a:pos x="539" y="1078"/>
                </a:cxn>
                <a:cxn ang="0">
                  <a:pos x="561" y="1100"/>
                </a:cxn>
                <a:cxn ang="0">
                  <a:pos x="583" y="1111"/>
                </a:cxn>
                <a:cxn ang="0">
                  <a:pos x="605" y="1122"/>
                </a:cxn>
                <a:cxn ang="0">
                  <a:pos x="616" y="1133"/>
                </a:cxn>
                <a:cxn ang="0">
                  <a:pos x="638" y="1144"/>
                </a:cxn>
                <a:cxn ang="0">
                  <a:pos x="660" y="1155"/>
                </a:cxn>
                <a:cxn ang="0">
                  <a:pos x="682" y="1166"/>
                </a:cxn>
                <a:cxn ang="0">
                  <a:pos x="704" y="1166"/>
                </a:cxn>
                <a:cxn ang="0">
                  <a:pos x="727" y="1177"/>
                </a:cxn>
                <a:cxn ang="0">
                  <a:pos x="738" y="1188"/>
                </a:cxn>
                <a:cxn ang="0">
                  <a:pos x="760" y="1199"/>
                </a:cxn>
                <a:cxn ang="0">
                  <a:pos x="782" y="1210"/>
                </a:cxn>
                <a:cxn ang="0">
                  <a:pos x="804" y="1210"/>
                </a:cxn>
                <a:cxn ang="0">
                  <a:pos x="826" y="1221"/>
                </a:cxn>
                <a:cxn ang="0">
                  <a:pos x="848" y="1232"/>
                </a:cxn>
                <a:cxn ang="0">
                  <a:pos x="870" y="1232"/>
                </a:cxn>
                <a:cxn ang="0">
                  <a:pos x="892" y="1243"/>
                </a:cxn>
                <a:cxn ang="0">
                  <a:pos x="914" y="1243"/>
                </a:cxn>
                <a:cxn ang="0">
                  <a:pos x="1255" y="0"/>
                </a:cxn>
                <a:cxn ang="0">
                  <a:pos x="0" y="352"/>
                </a:cxn>
              </a:cxnLst>
              <a:rect l="0" t="0" r="r" b="b"/>
              <a:pathLst>
                <a:path w="1255" h="1243">
                  <a:moveTo>
                    <a:pt x="0" y="352"/>
                  </a:moveTo>
                  <a:lnTo>
                    <a:pt x="11" y="374"/>
                  </a:lnTo>
                  <a:lnTo>
                    <a:pt x="11" y="396"/>
                  </a:lnTo>
                  <a:lnTo>
                    <a:pt x="22" y="418"/>
                  </a:lnTo>
                  <a:lnTo>
                    <a:pt x="33" y="440"/>
                  </a:lnTo>
                  <a:lnTo>
                    <a:pt x="44" y="462"/>
                  </a:lnTo>
                  <a:lnTo>
                    <a:pt x="44" y="484"/>
                  </a:lnTo>
                  <a:lnTo>
                    <a:pt x="55" y="506"/>
                  </a:lnTo>
                  <a:lnTo>
                    <a:pt x="66" y="528"/>
                  </a:lnTo>
                  <a:lnTo>
                    <a:pt x="77" y="539"/>
                  </a:lnTo>
                  <a:lnTo>
                    <a:pt x="88" y="561"/>
                  </a:lnTo>
                  <a:lnTo>
                    <a:pt x="99" y="583"/>
                  </a:lnTo>
                  <a:lnTo>
                    <a:pt x="99" y="605"/>
                  </a:lnTo>
                  <a:lnTo>
                    <a:pt x="110" y="627"/>
                  </a:lnTo>
                  <a:lnTo>
                    <a:pt x="121" y="649"/>
                  </a:lnTo>
                  <a:lnTo>
                    <a:pt x="143" y="660"/>
                  </a:lnTo>
                  <a:lnTo>
                    <a:pt x="154" y="682"/>
                  </a:lnTo>
                  <a:lnTo>
                    <a:pt x="165" y="704"/>
                  </a:lnTo>
                  <a:lnTo>
                    <a:pt x="176" y="715"/>
                  </a:lnTo>
                  <a:lnTo>
                    <a:pt x="187" y="737"/>
                  </a:lnTo>
                  <a:lnTo>
                    <a:pt x="198" y="759"/>
                  </a:lnTo>
                  <a:lnTo>
                    <a:pt x="209" y="781"/>
                  </a:lnTo>
                  <a:lnTo>
                    <a:pt x="231" y="792"/>
                  </a:lnTo>
                  <a:lnTo>
                    <a:pt x="242" y="814"/>
                  </a:lnTo>
                  <a:lnTo>
                    <a:pt x="253" y="825"/>
                  </a:lnTo>
                  <a:lnTo>
                    <a:pt x="275" y="847"/>
                  </a:lnTo>
                  <a:lnTo>
                    <a:pt x="286" y="858"/>
                  </a:lnTo>
                  <a:lnTo>
                    <a:pt x="297" y="880"/>
                  </a:lnTo>
                  <a:lnTo>
                    <a:pt x="319" y="891"/>
                  </a:lnTo>
                  <a:lnTo>
                    <a:pt x="330" y="913"/>
                  </a:lnTo>
                  <a:lnTo>
                    <a:pt x="352" y="924"/>
                  </a:lnTo>
                  <a:lnTo>
                    <a:pt x="363" y="946"/>
                  </a:lnTo>
                  <a:lnTo>
                    <a:pt x="385" y="957"/>
                  </a:lnTo>
                  <a:lnTo>
                    <a:pt x="396" y="979"/>
                  </a:lnTo>
                  <a:lnTo>
                    <a:pt x="418" y="990"/>
                  </a:lnTo>
                  <a:lnTo>
                    <a:pt x="429" y="1001"/>
                  </a:lnTo>
                  <a:lnTo>
                    <a:pt x="451" y="1012"/>
                  </a:lnTo>
                  <a:lnTo>
                    <a:pt x="473" y="1034"/>
                  </a:lnTo>
                  <a:lnTo>
                    <a:pt x="484" y="1045"/>
                  </a:lnTo>
                  <a:lnTo>
                    <a:pt x="506" y="1056"/>
                  </a:lnTo>
                  <a:lnTo>
                    <a:pt x="528" y="1067"/>
                  </a:lnTo>
                  <a:lnTo>
                    <a:pt x="539" y="1078"/>
                  </a:lnTo>
                  <a:lnTo>
                    <a:pt x="561" y="1100"/>
                  </a:lnTo>
                  <a:lnTo>
                    <a:pt x="583" y="1111"/>
                  </a:lnTo>
                  <a:lnTo>
                    <a:pt x="605" y="1122"/>
                  </a:lnTo>
                  <a:lnTo>
                    <a:pt x="616" y="1133"/>
                  </a:lnTo>
                  <a:lnTo>
                    <a:pt x="638" y="1144"/>
                  </a:lnTo>
                  <a:lnTo>
                    <a:pt x="660" y="1155"/>
                  </a:lnTo>
                  <a:lnTo>
                    <a:pt x="682" y="1166"/>
                  </a:lnTo>
                  <a:lnTo>
                    <a:pt x="704" y="1166"/>
                  </a:lnTo>
                  <a:lnTo>
                    <a:pt x="727" y="1177"/>
                  </a:lnTo>
                  <a:lnTo>
                    <a:pt x="738" y="1188"/>
                  </a:lnTo>
                  <a:lnTo>
                    <a:pt x="760" y="1199"/>
                  </a:lnTo>
                  <a:lnTo>
                    <a:pt x="782" y="1210"/>
                  </a:lnTo>
                  <a:lnTo>
                    <a:pt x="804" y="1210"/>
                  </a:lnTo>
                  <a:lnTo>
                    <a:pt x="826" y="1221"/>
                  </a:lnTo>
                  <a:lnTo>
                    <a:pt x="848" y="1232"/>
                  </a:lnTo>
                  <a:lnTo>
                    <a:pt x="870" y="1232"/>
                  </a:lnTo>
                  <a:lnTo>
                    <a:pt x="892" y="1243"/>
                  </a:lnTo>
                  <a:lnTo>
                    <a:pt x="914" y="1243"/>
                  </a:lnTo>
                  <a:lnTo>
                    <a:pt x="1255" y="0"/>
                  </a:lnTo>
                  <a:lnTo>
                    <a:pt x="0" y="352"/>
                  </a:lnTo>
                  <a:close/>
                </a:path>
              </a:pathLst>
            </a:custGeom>
            <a:gradFill rotWithShape="1">
              <a:gsLst>
                <a:gs pos="0">
                  <a:srgbClr val="0080FF"/>
                </a:gs>
                <a:gs pos="100000">
                  <a:srgbClr val="008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7526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570" name="Freeform 10"/>
            <p:cNvSpPr>
              <a:spLocks/>
            </p:cNvSpPr>
            <p:nvPr/>
          </p:nvSpPr>
          <p:spPr bwMode="auto">
            <a:xfrm>
              <a:off x="1681" y="2604"/>
              <a:ext cx="1255" cy="1243"/>
            </a:xfrm>
            <a:custGeom>
              <a:avLst/>
              <a:gdLst/>
              <a:ahLst/>
              <a:cxnLst>
                <a:cxn ang="0">
                  <a:pos x="1255" y="0"/>
                </a:cxn>
                <a:cxn ang="0">
                  <a:pos x="914" y="1243"/>
                </a:cxn>
                <a:cxn ang="0">
                  <a:pos x="892" y="1243"/>
                </a:cxn>
                <a:cxn ang="0">
                  <a:pos x="870" y="1232"/>
                </a:cxn>
                <a:cxn ang="0">
                  <a:pos x="848" y="1232"/>
                </a:cxn>
                <a:cxn ang="0">
                  <a:pos x="826" y="1221"/>
                </a:cxn>
                <a:cxn ang="0">
                  <a:pos x="804" y="1210"/>
                </a:cxn>
                <a:cxn ang="0">
                  <a:pos x="782" y="1210"/>
                </a:cxn>
                <a:cxn ang="0">
                  <a:pos x="760" y="1199"/>
                </a:cxn>
                <a:cxn ang="0">
                  <a:pos x="738" y="1188"/>
                </a:cxn>
                <a:cxn ang="0">
                  <a:pos x="727" y="1177"/>
                </a:cxn>
                <a:cxn ang="0">
                  <a:pos x="704" y="1166"/>
                </a:cxn>
                <a:cxn ang="0">
                  <a:pos x="682" y="1166"/>
                </a:cxn>
                <a:cxn ang="0">
                  <a:pos x="660" y="1155"/>
                </a:cxn>
                <a:cxn ang="0">
                  <a:pos x="638" y="1144"/>
                </a:cxn>
                <a:cxn ang="0">
                  <a:pos x="616" y="1133"/>
                </a:cxn>
                <a:cxn ang="0">
                  <a:pos x="605" y="1122"/>
                </a:cxn>
                <a:cxn ang="0">
                  <a:pos x="583" y="1111"/>
                </a:cxn>
                <a:cxn ang="0">
                  <a:pos x="561" y="1100"/>
                </a:cxn>
                <a:cxn ang="0">
                  <a:pos x="539" y="1078"/>
                </a:cxn>
                <a:cxn ang="0">
                  <a:pos x="528" y="1067"/>
                </a:cxn>
                <a:cxn ang="0">
                  <a:pos x="506" y="1056"/>
                </a:cxn>
                <a:cxn ang="0">
                  <a:pos x="484" y="1045"/>
                </a:cxn>
                <a:cxn ang="0">
                  <a:pos x="473" y="1034"/>
                </a:cxn>
                <a:cxn ang="0">
                  <a:pos x="451" y="1012"/>
                </a:cxn>
                <a:cxn ang="0">
                  <a:pos x="429" y="1001"/>
                </a:cxn>
                <a:cxn ang="0">
                  <a:pos x="418" y="990"/>
                </a:cxn>
                <a:cxn ang="0">
                  <a:pos x="396" y="979"/>
                </a:cxn>
                <a:cxn ang="0">
                  <a:pos x="385" y="957"/>
                </a:cxn>
                <a:cxn ang="0">
                  <a:pos x="363" y="946"/>
                </a:cxn>
                <a:cxn ang="0">
                  <a:pos x="352" y="924"/>
                </a:cxn>
                <a:cxn ang="0">
                  <a:pos x="330" y="913"/>
                </a:cxn>
                <a:cxn ang="0">
                  <a:pos x="319" y="891"/>
                </a:cxn>
                <a:cxn ang="0">
                  <a:pos x="297" y="880"/>
                </a:cxn>
                <a:cxn ang="0">
                  <a:pos x="286" y="858"/>
                </a:cxn>
                <a:cxn ang="0">
                  <a:pos x="275" y="847"/>
                </a:cxn>
                <a:cxn ang="0">
                  <a:pos x="253" y="825"/>
                </a:cxn>
                <a:cxn ang="0">
                  <a:pos x="242" y="814"/>
                </a:cxn>
                <a:cxn ang="0">
                  <a:pos x="231" y="792"/>
                </a:cxn>
                <a:cxn ang="0">
                  <a:pos x="209" y="781"/>
                </a:cxn>
                <a:cxn ang="0">
                  <a:pos x="198" y="759"/>
                </a:cxn>
                <a:cxn ang="0">
                  <a:pos x="187" y="737"/>
                </a:cxn>
                <a:cxn ang="0">
                  <a:pos x="176" y="715"/>
                </a:cxn>
                <a:cxn ang="0">
                  <a:pos x="165" y="704"/>
                </a:cxn>
                <a:cxn ang="0">
                  <a:pos x="154" y="682"/>
                </a:cxn>
                <a:cxn ang="0">
                  <a:pos x="143" y="660"/>
                </a:cxn>
                <a:cxn ang="0">
                  <a:pos x="121" y="649"/>
                </a:cxn>
                <a:cxn ang="0">
                  <a:pos x="110" y="627"/>
                </a:cxn>
                <a:cxn ang="0">
                  <a:pos x="99" y="605"/>
                </a:cxn>
                <a:cxn ang="0">
                  <a:pos x="99" y="583"/>
                </a:cxn>
                <a:cxn ang="0">
                  <a:pos x="88" y="561"/>
                </a:cxn>
                <a:cxn ang="0">
                  <a:pos x="77" y="539"/>
                </a:cxn>
                <a:cxn ang="0">
                  <a:pos x="66" y="528"/>
                </a:cxn>
                <a:cxn ang="0">
                  <a:pos x="55" y="506"/>
                </a:cxn>
                <a:cxn ang="0">
                  <a:pos x="44" y="484"/>
                </a:cxn>
                <a:cxn ang="0">
                  <a:pos x="44" y="462"/>
                </a:cxn>
                <a:cxn ang="0">
                  <a:pos x="33" y="440"/>
                </a:cxn>
                <a:cxn ang="0">
                  <a:pos x="22" y="418"/>
                </a:cxn>
                <a:cxn ang="0">
                  <a:pos x="11" y="396"/>
                </a:cxn>
                <a:cxn ang="0">
                  <a:pos x="11" y="374"/>
                </a:cxn>
                <a:cxn ang="0">
                  <a:pos x="0" y="352"/>
                </a:cxn>
                <a:cxn ang="0">
                  <a:pos x="1255" y="0"/>
                </a:cxn>
              </a:cxnLst>
              <a:rect l="0" t="0" r="r" b="b"/>
              <a:pathLst>
                <a:path w="1255" h="1243">
                  <a:moveTo>
                    <a:pt x="1255" y="0"/>
                  </a:moveTo>
                  <a:lnTo>
                    <a:pt x="914" y="1243"/>
                  </a:lnTo>
                  <a:lnTo>
                    <a:pt x="892" y="1243"/>
                  </a:lnTo>
                  <a:lnTo>
                    <a:pt x="870" y="1232"/>
                  </a:lnTo>
                  <a:lnTo>
                    <a:pt x="848" y="1232"/>
                  </a:lnTo>
                  <a:lnTo>
                    <a:pt x="826" y="1221"/>
                  </a:lnTo>
                  <a:lnTo>
                    <a:pt x="804" y="1210"/>
                  </a:lnTo>
                  <a:lnTo>
                    <a:pt x="782" y="1210"/>
                  </a:lnTo>
                  <a:lnTo>
                    <a:pt x="760" y="1199"/>
                  </a:lnTo>
                  <a:lnTo>
                    <a:pt x="738" y="1188"/>
                  </a:lnTo>
                  <a:lnTo>
                    <a:pt x="727" y="1177"/>
                  </a:lnTo>
                  <a:lnTo>
                    <a:pt x="704" y="1166"/>
                  </a:lnTo>
                  <a:lnTo>
                    <a:pt x="682" y="1166"/>
                  </a:lnTo>
                  <a:lnTo>
                    <a:pt x="660" y="1155"/>
                  </a:lnTo>
                  <a:lnTo>
                    <a:pt x="638" y="1144"/>
                  </a:lnTo>
                  <a:lnTo>
                    <a:pt x="616" y="1133"/>
                  </a:lnTo>
                  <a:lnTo>
                    <a:pt x="605" y="1122"/>
                  </a:lnTo>
                  <a:lnTo>
                    <a:pt x="583" y="1111"/>
                  </a:lnTo>
                  <a:lnTo>
                    <a:pt x="561" y="1100"/>
                  </a:lnTo>
                  <a:lnTo>
                    <a:pt x="539" y="1078"/>
                  </a:lnTo>
                  <a:lnTo>
                    <a:pt x="528" y="1067"/>
                  </a:lnTo>
                  <a:lnTo>
                    <a:pt x="506" y="1056"/>
                  </a:lnTo>
                  <a:lnTo>
                    <a:pt x="484" y="1045"/>
                  </a:lnTo>
                  <a:lnTo>
                    <a:pt x="473" y="1034"/>
                  </a:lnTo>
                  <a:lnTo>
                    <a:pt x="451" y="1012"/>
                  </a:lnTo>
                  <a:lnTo>
                    <a:pt x="429" y="1001"/>
                  </a:lnTo>
                  <a:lnTo>
                    <a:pt x="418" y="990"/>
                  </a:lnTo>
                  <a:lnTo>
                    <a:pt x="396" y="979"/>
                  </a:lnTo>
                  <a:lnTo>
                    <a:pt x="385" y="957"/>
                  </a:lnTo>
                  <a:lnTo>
                    <a:pt x="363" y="946"/>
                  </a:lnTo>
                  <a:lnTo>
                    <a:pt x="352" y="924"/>
                  </a:lnTo>
                  <a:lnTo>
                    <a:pt x="330" y="913"/>
                  </a:lnTo>
                  <a:lnTo>
                    <a:pt x="319" y="891"/>
                  </a:lnTo>
                  <a:lnTo>
                    <a:pt x="297" y="880"/>
                  </a:lnTo>
                  <a:lnTo>
                    <a:pt x="286" y="858"/>
                  </a:lnTo>
                  <a:lnTo>
                    <a:pt x="275" y="847"/>
                  </a:lnTo>
                  <a:lnTo>
                    <a:pt x="253" y="825"/>
                  </a:lnTo>
                  <a:lnTo>
                    <a:pt x="242" y="814"/>
                  </a:lnTo>
                  <a:lnTo>
                    <a:pt x="231" y="792"/>
                  </a:lnTo>
                  <a:lnTo>
                    <a:pt x="209" y="781"/>
                  </a:lnTo>
                  <a:lnTo>
                    <a:pt x="198" y="759"/>
                  </a:lnTo>
                  <a:lnTo>
                    <a:pt x="187" y="737"/>
                  </a:lnTo>
                  <a:lnTo>
                    <a:pt x="176" y="715"/>
                  </a:lnTo>
                  <a:lnTo>
                    <a:pt x="165" y="704"/>
                  </a:lnTo>
                  <a:lnTo>
                    <a:pt x="154" y="682"/>
                  </a:lnTo>
                  <a:lnTo>
                    <a:pt x="143" y="660"/>
                  </a:lnTo>
                  <a:lnTo>
                    <a:pt x="121" y="649"/>
                  </a:lnTo>
                  <a:lnTo>
                    <a:pt x="110" y="627"/>
                  </a:lnTo>
                  <a:lnTo>
                    <a:pt x="99" y="605"/>
                  </a:lnTo>
                  <a:lnTo>
                    <a:pt x="99" y="583"/>
                  </a:lnTo>
                  <a:lnTo>
                    <a:pt x="88" y="561"/>
                  </a:lnTo>
                  <a:lnTo>
                    <a:pt x="77" y="539"/>
                  </a:lnTo>
                  <a:lnTo>
                    <a:pt x="66" y="528"/>
                  </a:lnTo>
                  <a:lnTo>
                    <a:pt x="55" y="506"/>
                  </a:lnTo>
                  <a:lnTo>
                    <a:pt x="44" y="484"/>
                  </a:lnTo>
                  <a:lnTo>
                    <a:pt x="44" y="462"/>
                  </a:lnTo>
                  <a:lnTo>
                    <a:pt x="33" y="440"/>
                  </a:lnTo>
                  <a:lnTo>
                    <a:pt x="22" y="418"/>
                  </a:lnTo>
                  <a:lnTo>
                    <a:pt x="11" y="396"/>
                  </a:lnTo>
                  <a:lnTo>
                    <a:pt x="11" y="374"/>
                  </a:lnTo>
                  <a:lnTo>
                    <a:pt x="0" y="352"/>
                  </a:lnTo>
                  <a:lnTo>
                    <a:pt x="1255" y="0"/>
                  </a:lnTo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571" name="Freeform 11"/>
            <p:cNvSpPr>
              <a:spLocks/>
            </p:cNvSpPr>
            <p:nvPr/>
          </p:nvSpPr>
          <p:spPr bwMode="auto">
            <a:xfrm>
              <a:off x="2595" y="2604"/>
              <a:ext cx="1166" cy="1288"/>
            </a:xfrm>
            <a:custGeom>
              <a:avLst/>
              <a:gdLst/>
              <a:ahLst/>
              <a:cxnLst>
                <a:cxn ang="0">
                  <a:pos x="0" y="1243"/>
                </a:cxn>
                <a:cxn ang="0">
                  <a:pos x="22" y="1254"/>
                </a:cxn>
                <a:cxn ang="0">
                  <a:pos x="44" y="1254"/>
                </a:cxn>
                <a:cxn ang="0">
                  <a:pos x="66" y="1265"/>
                </a:cxn>
                <a:cxn ang="0">
                  <a:pos x="88" y="1265"/>
                </a:cxn>
                <a:cxn ang="0">
                  <a:pos x="110" y="1276"/>
                </a:cxn>
                <a:cxn ang="0">
                  <a:pos x="132" y="1276"/>
                </a:cxn>
                <a:cxn ang="0">
                  <a:pos x="154" y="1276"/>
                </a:cxn>
                <a:cxn ang="0">
                  <a:pos x="176" y="1288"/>
                </a:cxn>
                <a:cxn ang="0">
                  <a:pos x="198" y="1288"/>
                </a:cxn>
                <a:cxn ang="0">
                  <a:pos x="220" y="1288"/>
                </a:cxn>
                <a:cxn ang="0">
                  <a:pos x="242" y="1288"/>
                </a:cxn>
                <a:cxn ang="0">
                  <a:pos x="264" y="1288"/>
                </a:cxn>
                <a:cxn ang="0">
                  <a:pos x="286" y="1288"/>
                </a:cxn>
                <a:cxn ang="0">
                  <a:pos x="308" y="1288"/>
                </a:cxn>
                <a:cxn ang="0">
                  <a:pos x="341" y="1288"/>
                </a:cxn>
                <a:cxn ang="0">
                  <a:pos x="363" y="1288"/>
                </a:cxn>
                <a:cxn ang="0">
                  <a:pos x="385" y="1288"/>
                </a:cxn>
                <a:cxn ang="0">
                  <a:pos x="407" y="1288"/>
                </a:cxn>
                <a:cxn ang="0">
                  <a:pos x="429" y="1288"/>
                </a:cxn>
                <a:cxn ang="0">
                  <a:pos x="451" y="1288"/>
                </a:cxn>
                <a:cxn ang="0">
                  <a:pos x="473" y="1288"/>
                </a:cxn>
                <a:cxn ang="0">
                  <a:pos x="495" y="1288"/>
                </a:cxn>
                <a:cxn ang="0">
                  <a:pos x="517" y="1276"/>
                </a:cxn>
                <a:cxn ang="0">
                  <a:pos x="539" y="1276"/>
                </a:cxn>
                <a:cxn ang="0">
                  <a:pos x="561" y="1276"/>
                </a:cxn>
                <a:cxn ang="0">
                  <a:pos x="583" y="1265"/>
                </a:cxn>
                <a:cxn ang="0">
                  <a:pos x="605" y="1265"/>
                </a:cxn>
                <a:cxn ang="0">
                  <a:pos x="627" y="1254"/>
                </a:cxn>
                <a:cxn ang="0">
                  <a:pos x="649" y="1254"/>
                </a:cxn>
                <a:cxn ang="0">
                  <a:pos x="671" y="1243"/>
                </a:cxn>
                <a:cxn ang="0">
                  <a:pos x="693" y="1243"/>
                </a:cxn>
                <a:cxn ang="0">
                  <a:pos x="715" y="1232"/>
                </a:cxn>
                <a:cxn ang="0">
                  <a:pos x="737" y="1232"/>
                </a:cxn>
                <a:cxn ang="0">
                  <a:pos x="759" y="1221"/>
                </a:cxn>
                <a:cxn ang="0">
                  <a:pos x="781" y="1210"/>
                </a:cxn>
                <a:cxn ang="0">
                  <a:pos x="803" y="1210"/>
                </a:cxn>
                <a:cxn ang="0">
                  <a:pos x="825" y="1199"/>
                </a:cxn>
                <a:cxn ang="0">
                  <a:pos x="847" y="1188"/>
                </a:cxn>
                <a:cxn ang="0">
                  <a:pos x="858" y="1177"/>
                </a:cxn>
                <a:cxn ang="0">
                  <a:pos x="880" y="1166"/>
                </a:cxn>
                <a:cxn ang="0">
                  <a:pos x="902" y="1166"/>
                </a:cxn>
                <a:cxn ang="0">
                  <a:pos x="924" y="1155"/>
                </a:cxn>
                <a:cxn ang="0">
                  <a:pos x="946" y="1144"/>
                </a:cxn>
                <a:cxn ang="0">
                  <a:pos x="968" y="1133"/>
                </a:cxn>
                <a:cxn ang="0">
                  <a:pos x="979" y="1122"/>
                </a:cxn>
                <a:cxn ang="0">
                  <a:pos x="1001" y="1111"/>
                </a:cxn>
                <a:cxn ang="0">
                  <a:pos x="1023" y="1100"/>
                </a:cxn>
                <a:cxn ang="0">
                  <a:pos x="1045" y="1078"/>
                </a:cxn>
                <a:cxn ang="0">
                  <a:pos x="1056" y="1067"/>
                </a:cxn>
                <a:cxn ang="0">
                  <a:pos x="1078" y="1056"/>
                </a:cxn>
                <a:cxn ang="0">
                  <a:pos x="1100" y="1045"/>
                </a:cxn>
                <a:cxn ang="0">
                  <a:pos x="1111" y="1034"/>
                </a:cxn>
                <a:cxn ang="0">
                  <a:pos x="1133" y="1012"/>
                </a:cxn>
                <a:cxn ang="0">
                  <a:pos x="1155" y="1001"/>
                </a:cxn>
                <a:cxn ang="0">
                  <a:pos x="1166" y="990"/>
                </a:cxn>
                <a:cxn ang="0">
                  <a:pos x="341" y="0"/>
                </a:cxn>
                <a:cxn ang="0">
                  <a:pos x="0" y="1243"/>
                </a:cxn>
              </a:cxnLst>
              <a:rect l="0" t="0" r="r" b="b"/>
              <a:pathLst>
                <a:path w="1166" h="1288">
                  <a:moveTo>
                    <a:pt x="0" y="1243"/>
                  </a:moveTo>
                  <a:lnTo>
                    <a:pt x="22" y="1254"/>
                  </a:lnTo>
                  <a:lnTo>
                    <a:pt x="44" y="1254"/>
                  </a:lnTo>
                  <a:lnTo>
                    <a:pt x="66" y="1265"/>
                  </a:lnTo>
                  <a:lnTo>
                    <a:pt x="88" y="1265"/>
                  </a:lnTo>
                  <a:lnTo>
                    <a:pt x="110" y="1276"/>
                  </a:lnTo>
                  <a:lnTo>
                    <a:pt x="132" y="1276"/>
                  </a:lnTo>
                  <a:lnTo>
                    <a:pt x="154" y="1276"/>
                  </a:lnTo>
                  <a:lnTo>
                    <a:pt x="176" y="1288"/>
                  </a:lnTo>
                  <a:lnTo>
                    <a:pt x="198" y="1288"/>
                  </a:lnTo>
                  <a:lnTo>
                    <a:pt x="220" y="1288"/>
                  </a:lnTo>
                  <a:lnTo>
                    <a:pt x="242" y="1288"/>
                  </a:lnTo>
                  <a:lnTo>
                    <a:pt x="264" y="1288"/>
                  </a:lnTo>
                  <a:lnTo>
                    <a:pt x="286" y="1288"/>
                  </a:lnTo>
                  <a:lnTo>
                    <a:pt x="308" y="1288"/>
                  </a:lnTo>
                  <a:lnTo>
                    <a:pt x="341" y="1288"/>
                  </a:lnTo>
                  <a:lnTo>
                    <a:pt x="363" y="1288"/>
                  </a:lnTo>
                  <a:lnTo>
                    <a:pt x="385" y="1288"/>
                  </a:lnTo>
                  <a:lnTo>
                    <a:pt x="407" y="1288"/>
                  </a:lnTo>
                  <a:lnTo>
                    <a:pt x="429" y="1288"/>
                  </a:lnTo>
                  <a:lnTo>
                    <a:pt x="451" y="1288"/>
                  </a:lnTo>
                  <a:lnTo>
                    <a:pt x="473" y="1288"/>
                  </a:lnTo>
                  <a:lnTo>
                    <a:pt x="495" y="1288"/>
                  </a:lnTo>
                  <a:lnTo>
                    <a:pt x="517" y="1276"/>
                  </a:lnTo>
                  <a:lnTo>
                    <a:pt x="539" y="1276"/>
                  </a:lnTo>
                  <a:lnTo>
                    <a:pt x="561" y="1276"/>
                  </a:lnTo>
                  <a:lnTo>
                    <a:pt x="583" y="1265"/>
                  </a:lnTo>
                  <a:lnTo>
                    <a:pt x="605" y="1265"/>
                  </a:lnTo>
                  <a:lnTo>
                    <a:pt x="627" y="1254"/>
                  </a:lnTo>
                  <a:lnTo>
                    <a:pt x="649" y="1254"/>
                  </a:lnTo>
                  <a:lnTo>
                    <a:pt x="671" y="1243"/>
                  </a:lnTo>
                  <a:lnTo>
                    <a:pt x="693" y="1243"/>
                  </a:lnTo>
                  <a:lnTo>
                    <a:pt x="715" y="1232"/>
                  </a:lnTo>
                  <a:lnTo>
                    <a:pt x="737" y="1232"/>
                  </a:lnTo>
                  <a:lnTo>
                    <a:pt x="759" y="1221"/>
                  </a:lnTo>
                  <a:lnTo>
                    <a:pt x="781" y="1210"/>
                  </a:lnTo>
                  <a:lnTo>
                    <a:pt x="803" y="1210"/>
                  </a:lnTo>
                  <a:lnTo>
                    <a:pt x="825" y="1199"/>
                  </a:lnTo>
                  <a:lnTo>
                    <a:pt x="847" y="1188"/>
                  </a:lnTo>
                  <a:lnTo>
                    <a:pt x="858" y="1177"/>
                  </a:lnTo>
                  <a:lnTo>
                    <a:pt x="880" y="1166"/>
                  </a:lnTo>
                  <a:lnTo>
                    <a:pt x="902" y="1166"/>
                  </a:lnTo>
                  <a:lnTo>
                    <a:pt x="924" y="1155"/>
                  </a:lnTo>
                  <a:lnTo>
                    <a:pt x="946" y="1144"/>
                  </a:lnTo>
                  <a:lnTo>
                    <a:pt x="968" y="1133"/>
                  </a:lnTo>
                  <a:lnTo>
                    <a:pt x="979" y="1122"/>
                  </a:lnTo>
                  <a:lnTo>
                    <a:pt x="1001" y="1111"/>
                  </a:lnTo>
                  <a:lnTo>
                    <a:pt x="1023" y="1100"/>
                  </a:lnTo>
                  <a:lnTo>
                    <a:pt x="1045" y="1078"/>
                  </a:lnTo>
                  <a:lnTo>
                    <a:pt x="1056" y="1067"/>
                  </a:lnTo>
                  <a:lnTo>
                    <a:pt x="1078" y="1056"/>
                  </a:lnTo>
                  <a:lnTo>
                    <a:pt x="1100" y="1045"/>
                  </a:lnTo>
                  <a:lnTo>
                    <a:pt x="1111" y="1034"/>
                  </a:lnTo>
                  <a:lnTo>
                    <a:pt x="1133" y="1012"/>
                  </a:lnTo>
                  <a:lnTo>
                    <a:pt x="1155" y="1001"/>
                  </a:lnTo>
                  <a:lnTo>
                    <a:pt x="1166" y="990"/>
                  </a:lnTo>
                  <a:lnTo>
                    <a:pt x="341" y="0"/>
                  </a:lnTo>
                  <a:lnTo>
                    <a:pt x="0" y="1243"/>
                  </a:lnTo>
                  <a:close/>
                </a:path>
              </a:pathLst>
            </a:custGeom>
            <a:solidFill>
              <a:srgbClr val="5779C5"/>
            </a:solidFill>
            <a:ln w="17526">
              <a:solidFill>
                <a:srgbClr val="8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572" name="Freeform 12"/>
            <p:cNvSpPr>
              <a:spLocks/>
            </p:cNvSpPr>
            <p:nvPr/>
          </p:nvSpPr>
          <p:spPr bwMode="auto">
            <a:xfrm>
              <a:off x="2595" y="2604"/>
              <a:ext cx="1166" cy="1288"/>
            </a:xfrm>
            <a:custGeom>
              <a:avLst/>
              <a:gdLst/>
              <a:ahLst/>
              <a:cxnLst>
                <a:cxn ang="0">
                  <a:pos x="341" y="0"/>
                </a:cxn>
                <a:cxn ang="0">
                  <a:pos x="1166" y="990"/>
                </a:cxn>
                <a:cxn ang="0">
                  <a:pos x="1155" y="1001"/>
                </a:cxn>
                <a:cxn ang="0">
                  <a:pos x="1133" y="1012"/>
                </a:cxn>
                <a:cxn ang="0">
                  <a:pos x="1111" y="1034"/>
                </a:cxn>
                <a:cxn ang="0">
                  <a:pos x="1100" y="1045"/>
                </a:cxn>
                <a:cxn ang="0">
                  <a:pos x="1078" y="1056"/>
                </a:cxn>
                <a:cxn ang="0">
                  <a:pos x="1056" y="1067"/>
                </a:cxn>
                <a:cxn ang="0">
                  <a:pos x="1045" y="1078"/>
                </a:cxn>
                <a:cxn ang="0">
                  <a:pos x="1023" y="1100"/>
                </a:cxn>
                <a:cxn ang="0">
                  <a:pos x="1001" y="1111"/>
                </a:cxn>
                <a:cxn ang="0">
                  <a:pos x="979" y="1122"/>
                </a:cxn>
                <a:cxn ang="0">
                  <a:pos x="968" y="1133"/>
                </a:cxn>
                <a:cxn ang="0">
                  <a:pos x="946" y="1144"/>
                </a:cxn>
                <a:cxn ang="0">
                  <a:pos x="924" y="1155"/>
                </a:cxn>
                <a:cxn ang="0">
                  <a:pos x="902" y="1166"/>
                </a:cxn>
                <a:cxn ang="0">
                  <a:pos x="880" y="1166"/>
                </a:cxn>
                <a:cxn ang="0">
                  <a:pos x="858" y="1177"/>
                </a:cxn>
                <a:cxn ang="0">
                  <a:pos x="847" y="1188"/>
                </a:cxn>
                <a:cxn ang="0">
                  <a:pos x="825" y="1199"/>
                </a:cxn>
                <a:cxn ang="0">
                  <a:pos x="803" y="1210"/>
                </a:cxn>
                <a:cxn ang="0">
                  <a:pos x="781" y="1210"/>
                </a:cxn>
                <a:cxn ang="0">
                  <a:pos x="759" y="1221"/>
                </a:cxn>
                <a:cxn ang="0">
                  <a:pos x="737" y="1232"/>
                </a:cxn>
                <a:cxn ang="0">
                  <a:pos x="715" y="1232"/>
                </a:cxn>
                <a:cxn ang="0">
                  <a:pos x="693" y="1243"/>
                </a:cxn>
                <a:cxn ang="0">
                  <a:pos x="671" y="1243"/>
                </a:cxn>
                <a:cxn ang="0">
                  <a:pos x="649" y="1254"/>
                </a:cxn>
                <a:cxn ang="0">
                  <a:pos x="627" y="1254"/>
                </a:cxn>
                <a:cxn ang="0">
                  <a:pos x="605" y="1265"/>
                </a:cxn>
                <a:cxn ang="0">
                  <a:pos x="583" y="1265"/>
                </a:cxn>
                <a:cxn ang="0">
                  <a:pos x="561" y="1276"/>
                </a:cxn>
                <a:cxn ang="0">
                  <a:pos x="539" y="1276"/>
                </a:cxn>
                <a:cxn ang="0">
                  <a:pos x="517" y="1276"/>
                </a:cxn>
                <a:cxn ang="0">
                  <a:pos x="495" y="1288"/>
                </a:cxn>
                <a:cxn ang="0">
                  <a:pos x="473" y="1288"/>
                </a:cxn>
                <a:cxn ang="0">
                  <a:pos x="451" y="1288"/>
                </a:cxn>
                <a:cxn ang="0">
                  <a:pos x="429" y="1288"/>
                </a:cxn>
                <a:cxn ang="0">
                  <a:pos x="407" y="1288"/>
                </a:cxn>
                <a:cxn ang="0">
                  <a:pos x="385" y="1288"/>
                </a:cxn>
                <a:cxn ang="0">
                  <a:pos x="363" y="1288"/>
                </a:cxn>
                <a:cxn ang="0">
                  <a:pos x="341" y="1288"/>
                </a:cxn>
                <a:cxn ang="0">
                  <a:pos x="308" y="1288"/>
                </a:cxn>
                <a:cxn ang="0">
                  <a:pos x="286" y="1288"/>
                </a:cxn>
                <a:cxn ang="0">
                  <a:pos x="264" y="1288"/>
                </a:cxn>
                <a:cxn ang="0">
                  <a:pos x="242" y="1288"/>
                </a:cxn>
                <a:cxn ang="0">
                  <a:pos x="220" y="1288"/>
                </a:cxn>
                <a:cxn ang="0">
                  <a:pos x="198" y="1288"/>
                </a:cxn>
                <a:cxn ang="0">
                  <a:pos x="176" y="1288"/>
                </a:cxn>
                <a:cxn ang="0">
                  <a:pos x="154" y="1276"/>
                </a:cxn>
                <a:cxn ang="0">
                  <a:pos x="132" y="1276"/>
                </a:cxn>
                <a:cxn ang="0">
                  <a:pos x="110" y="1276"/>
                </a:cxn>
                <a:cxn ang="0">
                  <a:pos x="88" y="1265"/>
                </a:cxn>
                <a:cxn ang="0">
                  <a:pos x="66" y="1265"/>
                </a:cxn>
                <a:cxn ang="0">
                  <a:pos x="44" y="1254"/>
                </a:cxn>
                <a:cxn ang="0">
                  <a:pos x="22" y="1254"/>
                </a:cxn>
                <a:cxn ang="0">
                  <a:pos x="0" y="1243"/>
                </a:cxn>
                <a:cxn ang="0">
                  <a:pos x="341" y="0"/>
                </a:cxn>
              </a:cxnLst>
              <a:rect l="0" t="0" r="r" b="b"/>
              <a:pathLst>
                <a:path w="1166" h="1288">
                  <a:moveTo>
                    <a:pt x="341" y="0"/>
                  </a:moveTo>
                  <a:lnTo>
                    <a:pt x="1166" y="990"/>
                  </a:lnTo>
                  <a:lnTo>
                    <a:pt x="1155" y="1001"/>
                  </a:lnTo>
                  <a:lnTo>
                    <a:pt x="1133" y="1012"/>
                  </a:lnTo>
                  <a:lnTo>
                    <a:pt x="1111" y="1034"/>
                  </a:lnTo>
                  <a:lnTo>
                    <a:pt x="1100" y="1045"/>
                  </a:lnTo>
                  <a:lnTo>
                    <a:pt x="1078" y="1056"/>
                  </a:lnTo>
                  <a:lnTo>
                    <a:pt x="1056" y="1067"/>
                  </a:lnTo>
                  <a:lnTo>
                    <a:pt x="1045" y="1078"/>
                  </a:lnTo>
                  <a:lnTo>
                    <a:pt x="1023" y="1100"/>
                  </a:lnTo>
                  <a:lnTo>
                    <a:pt x="1001" y="1111"/>
                  </a:lnTo>
                  <a:lnTo>
                    <a:pt x="979" y="1122"/>
                  </a:lnTo>
                  <a:lnTo>
                    <a:pt x="968" y="1133"/>
                  </a:lnTo>
                  <a:lnTo>
                    <a:pt x="946" y="1144"/>
                  </a:lnTo>
                  <a:lnTo>
                    <a:pt x="924" y="1155"/>
                  </a:lnTo>
                  <a:lnTo>
                    <a:pt x="902" y="1166"/>
                  </a:lnTo>
                  <a:lnTo>
                    <a:pt x="880" y="1166"/>
                  </a:lnTo>
                  <a:lnTo>
                    <a:pt x="858" y="1177"/>
                  </a:lnTo>
                  <a:lnTo>
                    <a:pt x="847" y="1188"/>
                  </a:lnTo>
                  <a:lnTo>
                    <a:pt x="825" y="1199"/>
                  </a:lnTo>
                  <a:lnTo>
                    <a:pt x="803" y="1210"/>
                  </a:lnTo>
                  <a:lnTo>
                    <a:pt x="781" y="1210"/>
                  </a:lnTo>
                  <a:lnTo>
                    <a:pt x="759" y="1221"/>
                  </a:lnTo>
                  <a:lnTo>
                    <a:pt x="737" y="1232"/>
                  </a:lnTo>
                  <a:lnTo>
                    <a:pt x="715" y="1232"/>
                  </a:lnTo>
                  <a:lnTo>
                    <a:pt x="693" y="1243"/>
                  </a:lnTo>
                  <a:lnTo>
                    <a:pt x="671" y="1243"/>
                  </a:lnTo>
                  <a:lnTo>
                    <a:pt x="649" y="1254"/>
                  </a:lnTo>
                  <a:lnTo>
                    <a:pt x="627" y="1254"/>
                  </a:lnTo>
                  <a:lnTo>
                    <a:pt x="605" y="1265"/>
                  </a:lnTo>
                  <a:lnTo>
                    <a:pt x="583" y="1265"/>
                  </a:lnTo>
                  <a:lnTo>
                    <a:pt x="561" y="1276"/>
                  </a:lnTo>
                  <a:lnTo>
                    <a:pt x="539" y="1276"/>
                  </a:lnTo>
                  <a:lnTo>
                    <a:pt x="517" y="1276"/>
                  </a:lnTo>
                  <a:lnTo>
                    <a:pt x="495" y="1288"/>
                  </a:lnTo>
                  <a:lnTo>
                    <a:pt x="473" y="1288"/>
                  </a:lnTo>
                  <a:lnTo>
                    <a:pt x="451" y="1288"/>
                  </a:lnTo>
                  <a:lnTo>
                    <a:pt x="429" y="1288"/>
                  </a:lnTo>
                  <a:lnTo>
                    <a:pt x="407" y="1288"/>
                  </a:lnTo>
                  <a:lnTo>
                    <a:pt x="385" y="1288"/>
                  </a:lnTo>
                  <a:lnTo>
                    <a:pt x="363" y="1288"/>
                  </a:lnTo>
                  <a:lnTo>
                    <a:pt x="341" y="1288"/>
                  </a:lnTo>
                  <a:lnTo>
                    <a:pt x="308" y="1288"/>
                  </a:lnTo>
                  <a:lnTo>
                    <a:pt x="286" y="1288"/>
                  </a:lnTo>
                  <a:lnTo>
                    <a:pt x="264" y="1288"/>
                  </a:lnTo>
                  <a:lnTo>
                    <a:pt x="242" y="1288"/>
                  </a:lnTo>
                  <a:lnTo>
                    <a:pt x="220" y="1288"/>
                  </a:lnTo>
                  <a:lnTo>
                    <a:pt x="198" y="1288"/>
                  </a:lnTo>
                  <a:lnTo>
                    <a:pt x="176" y="1288"/>
                  </a:lnTo>
                  <a:lnTo>
                    <a:pt x="154" y="1276"/>
                  </a:lnTo>
                  <a:lnTo>
                    <a:pt x="132" y="1276"/>
                  </a:lnTo>
                  <a:lnTo>
                    <a:pt x="110" y="1276"/>
                  </a:lnTo>
                  <a:lnTo>
                    <a:pt x="88" y="1265"/>
                  </a:lnTo>
                  <a:lnTo>
                    <a:pt x="66" y="1265"/>
                  </a:lnTo>
                  <a:lnTo>
                    <a:pt x="44" y="1254"/>
                  </a:lnTo>
                  <a:lnTo>
                    <a:pt x="22" y="1254"/>
                  </a:lnTo>
                  <a:lnTo>
                    <a:pt x="0" y="1243"/>
                  </a:lnTo>
                  <a:lnTo>
                    <a:pt x="341" y="0"/>
                  </a:lnTo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573" name="Freeform 13"/>
            <p:cNvSpPr>
              <a:spLocks/>
            </p:cNvSpPr>
            <p:nvPr/>
          </p:nvSpPr>
          <p:spPr bwMode="auto">
            <a:xfrm>
              <a:off x="2936" y="1800"/>
              <a:ext cx="1287" cy="1794"/>
            </a:xfrm>
            <a:custGeom>
              <a:avLst/>
              <a:gdLst/>
              <a:ahLst/>
              <a:cxnLst>
                <a:cxn ang="0">
                  <a:pos x="1012" y="0"/>
                </a:cxn>
                <a:cxn ang="0">
                  <a:pos x="1045" y="33"/>
                </a:cxn>
                <a:cxn ang="0">
                  <a:pos x="1067" y="77"/>
                </a:cxn>
                <a:cxn ang="0">
                  <a:pos x="1089" y="110"/>
                </a:cxn>
                <a:cxn ang="0">
                  <a:pos x="1122" y="154"/>
                </a:cxn>
                <a:cxn ang="0">
                  <a:pos x="1144" y="187"/>
                </a:cxn>
                <a:cxn ang="0">
                  <a:pos x="1155" y="231"/>
                </a:cxn>
                <a:cxn ang="0">
                  <a:pos x="1177" y="275"/>
                </a:cxn>
                <a:cxn ang="0">
                  <a:pos x="1199" y="308"/>
                </a:cxn>
                <a:cxn ang="0">
                  <a:pos x="1210" y="352"/>
                </a:cxn>
                <a:cxn ang="0">
                  <a:pos x="1232" y="396"/>
                </a:cxn>
                <a:cxn ang="0">
                  <a:pos x="1243" y="440"/>
                </a:cxn>
                <a:cxn ang="0">
                  <a:pos x="1254" y="484"/>
                </a:cxn>
                <a:cxn ang="0">
                  <a:pos x="1265" y="528"/>
                </a:cxn>
                <a:cxn ang="0">
                  <a:pos x="1276" y="572"/>
                </a:cxn>
                <a:cxn ang="0">
                  <a:pos x="1276" y="617"/>
                </a:cxn>
                <a:cxn ang="0">
                  <a:pos x="1287" y="661"/>
                </a:cxn>
                <a:cxn ang="0">
                  <a:pos x="1287" y="705"/>
                </a:cxn>
                <a:cxn ang="0">
                  <a:pos x="1287" y="749"/>
                </a:cxn>
                <a:cxn ang="0">
                  <a:pos x="1287" y="804"/>
                </a:cxn>
                <a:cxn ang="0">
                  <a:pos x="1287" y="848"/>
                </a:cxn>
                <a:cxn ang="0">
                  <a:pos x="1287" y="892"/>
                </a:cxn>
                <a:cxn ang="0">
                  <a:pos x="1287" y="936"/>
                </a:cxn>
                <a:cxn ang="0">
                  <a:pos x="1276" y="980"/>
                </a:cxn>
                <a:cxn ang="0">
                  <a:pos x="1276" y="1024"/>
                </a:cxn>
                <a:cxn ang="0">
                  <a:pos x="1265" y="1068"/>
                </a:cxn>
                <a:cxn ang="0">
                  <a:pos x="1254" y="1112"/>
                </a:cxn>
                <a:cxn ang="0">
                  <a:pos x="1243" y="1156"/>
                </a:cxn>
                <a:cxn ang="0">
                  <a:pos x="1232" y="1200"/>
                </a:cxn>
                <a:cxn ang="0">
                  <a:pos x="1210" y="1244"/>
                </a:cxn>
                <a:cxn ang="0">
                  <a:pos x="1199" y="1288"/>
                </a:cxn>
                <a:cxn ang="0">
                  <a:pos x="1177" y="1332"/>
                </a:cxn>
                <a:cxn ang="0">
                  <a:pos x="1155" y="1365"/>
                </a:cxn>
                <a:cxn ang="0">
                  <a:pos x="1144" y="1409"/>
                </a:cxn>
                <a:cxn ang="0">
                  <a:pos x="1122" y="1453"/>
                </a:cxn>
                <a:cxn ang="0">
                  <a:pos x="1089" y="1486"/>
                </a:cxn>
                <a:cxn ang="0">
                  <a:pos x="1067" y="1519"/>
                </a:cxn>
                <a:cxn ang="0">
                  <a:pos x="1045" y="1563"/>
                </a:cxn>
                <a:cxn ang="0">
                  <a:pos x="1012" y="1596"/>
                </a:cxn>
                <a:cxn ang="0">
                  <a:pos x="990" y="1629"/>
                </a:cxn>
                <a:cxn ang="0">
                  <a:pos x="957" y="1662"/>
                </a:cxn>
                <a:cxn ang="0">
                  <a:pos x="924" y="1695"/>
                </a:cxn>
                <a:cxn ang="0">
                  <a:pos x="891" y="1728"/>
                </a:cxn>
                <a:cxn ang="0">
                  <a:pos x="858" y="1761"/>
                </a:cxn>
                <a:cxn ang="0">
                  <a:pos x="825" y="1794"/>
                </a:cxn>
              </a:cxnLst>
              <a:rect l="0" t="0" r="r" b="b"/>
              <a:pathLst>
                <a:path w="1287" h="1794">
                  <a:moveTo>
                    <a:pt x="0" y="804"/>
                  </a:moveTo>
                  <a:lnTo>
                    <a:pt x="1012" y="0"/>
                  </a:lnTo>
                  <a:lnTo>
                    <a:pt x="1034" y="22"/>
                  </a:lnTo>
                  <a:lnTo>
                    <a:pt x="1045" y="33"/>
                  </a:lnTo>
                  <a:lnTo>
                    <a:pt x="1056" y="55"/>
                  </a:lnTo>
                  <a:lnTo>
                    <a:pt x="1067" y="77"/>
                  </a:lnTo>
                  <a:lnTo>
                    <a:pt x="1078" y="88"/>
                  </a:lnTo>
                  <a:lnTo>
                    <a:pt x="1089" y="110"/>
                  </a:lnTo>
                  <a:lnTo>
                    <a:pt x="1100" y="132"/>
                  </a:lnTo>
                  <a:lnTo>
                    <a:pt x="1122" y="154"/>
                  </a:lnTo>
                  <a:lnTo>
                    <a:pt x="1133" y="165"/>
                  </a:lnTo>
                  <a:lnTo>
                    <a:pt x="1144" y="187"/>
                  </a:lnTo>
                  <a:lnTo>
                    <a:pt x="1144" y="209"/>
                  </a:lnTo>
                  <a:lnTo>
                    <a:pt x="1155" y="231"/>
                  </a:lnTo>
                  <a:lnTo>
                    <a:pt x="1166" y="253"/>
                  </a:lnTo>
                  <a:lnTo>
                    <a:pt x="1177" y="275"/>
                  </a:lnTo>
                  <a:lnTo>
                    <a:pt x="1188" y="286"/>
                  </a:lnTo>
                  <a:lnTo>
                    <a:pt x="1199" y="308"/>
                  </a:lnTo>
                  <a:lnTo>
                    <a:pt x="1199" y="330"/>
                  </a:lnTo>
                  <a:lnTo>
                    <a:pt x="1210" y="352"/>
                  </a:lnTo>
                  <a:lnTo>
                    <a:pt x="1221" y="374"/>
                  </a:lnTo>
                  <a:lnTo>
                    <a:pt x="1232" y="396"/>
                  </a:lnTo>
                  <a:lnTo>
                    <a:pt x="1232" y="418"/>
                  </a:lnTo>
                  <a:lnTo>
                    <a:pt x="1243" y="440"/>
                  </a:lnTo>
                  <a:lnTo>
                    <a:pt x="1243" y="462"/>
                  </a:lnTo>
                  <a:lnTo>
                    <a:pt x="1254" y="484"/>
                  </a:lnTo>
                  <a:lnTo>
                    <a:pt x="1254" y="506"/>
                  </a:lnTo>
                  <a:lnTo>
                    <a:pt x="1265" y="528"/>
                  </a:lnTo>
                  <a:lnTo>
                    <a:pt x="1265" y="550"/>
                  </a:lnTo>
                  <a:lnTo>
                    <a:pt x="1276" y="572"/>
                  </a:lnTo>
                  <a:lnTo>
                    <a:pt x="1276" y="595"/>
                  </a:lnTo>
                  <a:lnTo>
                    <a:pt x="1276" y="617"/>
                  </a:lnTo>
                  <a:lnTo>
                    <a:pt x="1276" y="639"/>
                  </a:lnTo>
                  <a:lnTo>
                    <a:pt x="1287" y="661"/>
                  </a:lnTo>
                  <a:lnTo>
                    <a:pt x="1287" y="683"/>
                  </a:lnTo>
                  <a:lnTo>
                    <a:pt x="1287" y="705"/>
                  </a:lnTo>
                  <a:lnTo>
                    <a:pt x="1287" y="727"/>
                  </a:lnTo>
                  <a:lnTo>
                    <a:pt x="1287" y="749"/>
                  </a:lnTo>
                  <a:lnTo>
                    <a:pt x="1287" y="782"/>
                  </a:lnTo>
                  <a:lnTo>
                    <a:pt x="1287" y="804"/>
                  </a:lnTo>
                  <a:lnTo>
                    <a:pt x="1287" y="826"/>
                  </a:lnTo>
                  <a:lnTo>
                    <a:pt x="1287" y="848"/>
                  </a:lnTo>
                  <a:lnTo>
                    <a:pt x="1287" y="870"/>
                  </a:lnTo>
                  <a:lnTo>
                    <a:pt x="1287" y="892"/>
                  </a:lnTo>
                  <a:lnTo>
                    <a:pt x="1287" y="914"/>
                  </a:lnTo>
                  <a:lnTo>
                    <a:pt x="1287" y="936"/>
                  </a:lnTo>
                  <a:lnTo>
                    <a:pt x="1276" y="958"/>
                  </a:lnTo>
                  <a:lnTo>
                    <a:pt x="1276" y="980"/>
                  </a:lnTo>
                  <a:lnTo>
                    <a:pt x="1276" y="1002"/>
                  </a:lnTo>
                  <a:lnTo>
                    <a:pt x="1276" y="1024"/>
                  </a:lnTo>
                  <a:lnTo>
                    <a:pt x="1265" y="1046"/>
                  </a:lnTo>
                  <a:lnTo>
                    <a:pt x="1265" y="1068"/>
                  </a:lnTo>
                  <a:lnTo>
                    <a:pt x="1254" y="1090"/>
                  </a:lnTo>
                  <a:lnTo>
                    <a:pt x="1254" y="1112"/>
                  </a:lnTo>
                  <a:lnTo>
                    <a:pt x="1243" y="1134"/>
                  </a:lnTo>
                  <a:lnTo>
                    <a:pt x="1243" y="1156"/>
                  </a:lnTo>
                  <a:lnTo>
                    <a:pt x="1232" y="1178"/>
                  </a:lnTo>
                  <a:lnTo>
                    <a:pt x="1232" y="1200"/>
                  </a:lnTo>
                  <a:lnTo>
                    <a:pt x="1221" y="1222"/>
                  </a:lnTo>
                  <a:lnTo>
                    <a:pt x="1210" y="1244"/>
                  </a:lnTo>
                  <a:lnTo>
                    <a:pt x="1199" y="1266"/>
                  </a:lnTo>
                  <a:lnTo>
                    <a:pt x="1199" y="1288"/>
                  </a:lnTo>
                  <a:lnTo>
                    <a:pt x="1188" y="1310"/>
                  </a:lnTo>
                  <a:lnTo>
                    <a:pt x="1177" y="1332"/>
                  </a:lnTo>
                  <a:lnTo>
                    <a:pt x="1166" y="1343"/>
                  </a:lnTo>
                  <a:lnTo>
                    <a:pt x="1155" y="1365"/>
                  </a:lnTo>
                  <a:lnTo>
                    <a:pt x="1144" y="1387"/>
                  </a:lnTo>
                  <a:lnTo>
                    <a:pt x="1144" y="1409"/>
                  </a:lnTo>
                  <a:lnTo>
                    <a:pt x="1133" y="1431"/>
                  </a:lnTo>
                  <a:lnTo>
                    <a:pt x="1122" y="1453"/>
                  </a:lnTo>
                  <a:lnTo>
                    <a:pt x="1100" y="1464"/>
                  </a:lnTo>
                  <a:lnTo>
                    <a:pt x="1089" y="1486"/>
                  </a:lnTo>
                  <a:lnTo>
                    <a:pt x="1078" y="1508"/>
                  </a:lnTo>
                  <a:lnTo>
                    <a:pt x="1067" y="1519"/>
                  </a:lnTo>
                  <a:lnTo>
                    <a:pt x="1056" y="1541"/>
                  </a:lnTo>
                  <a:lnTo>
                    <a:pt x="1045" y="1563"/>
                  </a:lnTo>
                  <a:lnTo>
                    <a:pt x="1034" y="1585"/>
                  </a:lnTo>
                  <a:lnTo>
                    <a:pt x="1012" y="1596"/>
                  </a:lnTo>
                  <a:lnTo>
                    <a:pt x="1001" y="1618"/>
                  </a:lnTo>
                  <a:lnTo>
                    <a:pt x="990" y="1629"/>
                  </a:lnTo>
                  <a:lnTo>
                    <a:pt x="968" y="1651"/>
                  </a:lnTo>
                  <a:lnTo>
                    <a:pt x="957" y="1662"/>
                  </a:lnTo>
                  <a:lnTo>
                    <a:pt x="946" y="1684"/>
                  </a:lnTo>
                  <a:lnTo>
                    <a:pt x="924" y="1695"/>
                  </a:lnTo>
                  <a:lnTo>
                    <a:pt x="913" y="1717"/>
                  </a:lnTo>
                  <a:lnTo>
                    <a:pt x="891" y="1728"/>
                  </a:lnTo>
                  <a:lnTo>
                    <a:pt x="880" y="1750"/>
                  </a:lnTo>
                  <a:lnTo>
                    <a:pt x="858" y="1761"/>
                  </a:lnTo>
                  <a:lnTo>
                    <a:pt x="847" y="1783"/>
                  </a:lnTo>
                  <a:lnTo>
                    <a:pt x="825" y="1794"/>
                  </a:lnTo>
                  <a:lnTo>
                    <a:pt x="0" y="804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7526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574" name="Freeform 14"/>
            <p:cNvSpPr>
              <a:spLocks/>
            </p:cNvSpPr>
            <p:nvPr/>
          </p:nvSpPr>
          <p:spPr bwMode="auto">
            <a:xfrm>
              <a:off x="2936" y="1800"/>
              <a:ext cx="1287" cy="1794"/>
            </a:xfrm>
            <a:custGeom>
              <a:avLst/>
              <a:gdLst/>
              <a:ahLst/>
              <a:cxnLst>
                <a:cxn ang="0">
                  <a:pos x="1012" y="0"/>
                </a:cxn>
                <a:cxn ang="0">
                  <a:pos x="1045" y="33"/>
                </a:cxn>
                <a:cxn ang="0">
                  <a:pos x="1067" y="77"/>
                </a:cxn>
                <a:cxn ang="0">
                  <a:pos x="1089" y="110"/>
                </a:cxn>
                <a:cxn ang="0">
                  <a:pos x="1122" y="154"/>
                </a:cxn>
                <a:cxn ang="0">
                  <a:pos x="1144" y="187"/>
                </a:cxn>
                <a:cxn ang="0">
                  <a:pos x="1155" y="231"/>
                </a:cxn>
                <a:cxn ang="0">
                  <a:pos x="1177" y="275"/>
                </a:cxn>
                <a:cxn ang="0">
                  <a:pos x="1199" y="308"/>
                </a:cxn>
                <a:cxn ang="0">
                  <a:pos x="1210" y="352"/>
                </a:cxn>
                <a:cxn ang="0">
                  <a:pos x="1232" y="396"/>
                </a:cxn>
                <a:cxn ang="0">
                  <a:pos x="1243" y="440"/>
                </a:cxn>
                <a:cxn ang="0">
                  <a:pos x="1254" y="484"/>
                </a:cxn>
                <a:cxn ang="0">
                  <a:pos x="1265" y="528"/>
                </a:cxn>
                <a:cxn ang="0">
                  <a:pos x="1276" y="572"/>
                </a:cxn>
                <a:cxn ang="0">
                  <a:pos x="1276" y="617"/>
                </a:cxn>
                <a:cxn ang="0">
                  <a:pos x="1287" y="661"/>
                </a:cxn>
                <a:cxn ang="0">
                  <a:pos x="1287" y="705"/>
                </a:cxn>
                <a:cxn ang="0">
                  <a:pos x="1287" y="749"/>
                </a:cxn>
                <a:cxn ang="0">
                  <a:pos x="1287" y="804"/>
                </a:cxn>
                <a:cxn ang="0">
                  <a:pos x="1287" y="848"/>
                </a:cxn>
                <a:cxn ang="0">
                  <a:pos x="1287" y="892"/>
                </a:cxn>
                <a:cxn ang="0">
                  <a:pos x="1287" y="936"/>
                </a:cxn>
                <a:cxn ang="0">
                  <a:pos x="1276" y="980"/>
                </a:cxn>
                <a:cxn ang="0">
                  <a:pos x="1276" y="1024"/>
                </a:cxn>
                <a:cxn ang="0">
                  <a:pos x="1265" y="1068"/>
                </a:cxn>
                <a:cxn ang="0">
                  <a:pos x="1254" y="1112"/>
                </a:cxn>
                <a:cxn ang="0">
                  <a:pos x="1243" y="1156"/>
                </a:cxn>
                <a:cxn ang="0">
                  <a:pos x="1232" y="1200"/>
                </a:cxn>
                <a:cxn ang="0">
                  <a:pos x="1210" y="1244"/>
                </a:cxn>
                <a:cxn ang="0">
                  <a:pos x="1199" y="1288"/>
                </a:cxn>
                <a:cxn ang="0">
                  <a:pos x="1177" y="1332"/>
                </a:cxn>
                <a:cxn ang="0">
                  <a:pos x="1155" y="1365"/>
                </a:cxn>
                <a:cxn ang="0">
                  <a:pos x="1144" y="1409"/>
                </a:cxn>
                <a:cxn ang="0">
                  <a:pos x="1122" y="1453"/>
                </a:cxn>
                <a:cxn ang="0">
                  <a:pos x="1089" y="1486"/>
                </a:cxn>
                <a:cxn ang="0">
                  <a:pos x="1067" y="1519"/>
                </a:cxn>
                <a:cxn ang="0">
                  <a:pos x="1045" y="1563"/>
                </a:cxn>
                <a:cxn ang="0">
                  <a:pos x="1012" y="1596"/>
                </a:cxn>
                <a:cxn ang="0">
                  <a:pos x="990" y="1629"/>
                </a:cxn>
                <a:cxn ang="0">
                  <a:pos x="957" y="1662"/>
                </a:cxn>
                <a:cxn ang="0">
                  <a:pos x="924" y="1695"/>
                </a:cxn>
                <a:cxn ang="0">
                  <a:pos x="891" y="1728"/>
                </a:cxn>
                <a:cxn ang="0">
                  <a:pos x="858" y="1761"/>
                </a:cxn>
                <a:cxn ang="0">
                  <a:pos x="825" y="1794"/>
                </a:cxn>
              </a:cxnLst>
              <a:rect l="0" t="0" r="r" b="b"/>
              <a:pathLst>
                <a:path w="1287" h="1794">
                  <a:moveTo>
                    <a:pt x="0" y="804"/>
                  </a:moveTo>
                  <a:lnTo>
                    <a:pt x="1012" y="0"/>
                  </a:lnTo>
                  <a:lnTo>
                    <a:pt x="1034" y="22"/>
                  </a:lnTo>
                  <a:lnTo>
                    <a:pt x="1045" y="33"/>
                  </a:lnTo>
                  <a:lnTo>
                    <a:pt x="1056" y="55"/>
                  </a:lnTo>
                  <a:lnTo>
                    <a:pt x="1067" y="77"/>
                  </a:lnTo>
                  <a:lnTo>
                    <a:pt x="1078" y="88"/>
                  </a:lnTo>
                  <a:lnTo>
                    <a:pt x="1089" y="110"/>
                  </a:lnTo>
                  <a:lnTo>
                    <a:pt x="1100" y="132"/>
                  </a:lnTo>
                  <a:lnTo>
                    <a:pt x="1122" y="154"/>
                  </a:lnTo>
                  <a:lnTo>
                    <a:pt x="1133" y="165"/>
                  </a:lnTo>
                  <a:lnTo>
                    <a:pt x="1144" y="187"/>
                  </a:lnTo>
                  <a:lnTo>
                    <a:pt x="1144" y="209"/>
                  </a:lnTo>
                  <a:lnTo>
                    <a:pt x="1155" y="231"/>
                  </a:lnTo>
                  <a:lnTo>
                    <a:pt x="1166" y="253"/>
                  </a:lnTo>
                  <a:lnTo>
                    <a:pt x="1177" y="275"/>
                  </a:lnTo>
                  <a:lnTo>
                    <a:pt x="1188" y="286"/>
                  </a:lnTo>
                  <a:lnTo>
                    <a:pt x="1199" y="308"/>
                  </a:lnTo>
                  <a:lnTo>
                    <a:pt x="1199" y="330"/>
                  </a:lnTo>
                  <a:lnTo>
                    <a:pt x="1210" y="352"/>
                  </a:lnTo>
                  <a:lnTo>
                    <a:pt x="1221" y="374"/>
                  </a:lnTo>
                  <a:lnTo>
                    <a:pt x="1232" y="396"/>
                  </a:lnTo>
                  <a:lnTo>
                    <a:pt x="1232" y="418"/>
                  </a:lnTo>
                  <a:lnTo>
                    <a:pt x="1243" y="440"/>
                  </a:lnTo>
                  <a:lnTo>
                    <a:pt x="1243" y="462"/>
                  </a:lnTo>
                  <a:lnTo>
                    <a:pt x="1254" y="484"/>
                  </a:lnTo>
                  <a:lnTo>
                    <a:pt x="1254" y="506"/>
                  </a:lnTo>
                  <a:lnTo>
                    <a:pt x="1265" y="528"/>
                  </a:lnTo>
                  <a:lnTo>
                    <a:pt x="1265" y="550"/>
                  </a:lnTo>
                  <a:lnTo>
                    <a:pt x="1276" y="572"/>
                  </a:lnTo>
                  <a:lnTo>
                    <a:pt x="1276" y="595"/>
                  </a:lnTo>
                  <a:lnTo>
                    <a:pt x="1276" y="617"/>
                  </a:lnTo>
                  <a:lnTo>
                    <a:pt x="1276" y="639"/>
                  </a:lnTo>
                  <a:lnTo>
                    <a:pt x="1287" y="661"/>
                  </a:lnTo>
                  <a:lnTo>
                    <a:pt x="1287" y="683"/>
                  </a:lnTo>
                  <a:lnTo>
                    <a:pt x="1287" y="705"/>
                  </a:lnTo>
                  <a:lnTo>
                    <a:pt x="1287" y="727"/>
                  </a:lnTo>
                  <a:lnTo>
                    <a:pt x="1287" y="749"/>
                  </a:lnTo>
                  <a:lnTo>
                    <a:pt x="1287" y="782"/>
                  </a:lnTo>
                  <a:lnTo>
                    <a:pt x="1287" y="804"/>
                  </a:lnTo>
                  <a:lnTo>
                    <a:pt x="1287" y="826"/>
                  </a:lnTo>
                  <a:lnTo>
                    <a:pt x="1287" y="848"/>
                  </a:lnTo>
                  <a:lnTo>
                    <a:pt x="1287" y="870"/>
                  </a:lnTo>
                  <a:lnTo>
                    <a:pt x="1287" y="892"/>
                  </a:lnTo>
                  <a:lnTo>
                    <a:pt x="1287" y="914"/>
                  </a:lnTo>
                  <a:lnTo>
                    <a:pt x="1287" y="936"/>
                  </a:lnTo>
                  <a:lnTo>
                    <a:pt x="1276" y="958"/>
                  </a:lnTo>
                  <a:lnTo>
                    <a:pt x="1276" y="980"/>
                  </a:lnTo>
                  <a:lnTo>
                    <a:pt x="1276" y="1002"/>
                  </a:lnTo>
                  <a:lnTo>
                    <a:pt x="1276" y="1024"/>
                  </a:lnTo>
                  <a:lnTo>
                    <a:pt x="1265" y="1046"/>
                  </a:lnTo>
                  <a:lnTo>
                    <a:pt x="1265" y="1068"/>
                  </a:lnTo>
                  <a:lnTo>
                    <a:pt x="1254" y="1090"/>
                  </a:lnTo>
                  <a:lnTo>
                    <a:pt x="1254" y="1112"/>
                  </a:lnTo>
                  <a:lnTo>
                    <a:pt x="1243" y="1134"/>
                  </a:lnTo>
                  <a:lnTo>
                    <a:pt x="1243" y="1156"/>
                  </a:lnTo>
                  <a:lnTo>
                    <a:pt x="1232" y="1178"/>
                  </a:lnTo>
                  <a:lnTo>
                    <a:pt x="1232" y="1200"/>
                  </a:lnTo>
                  <a:lnTo>
                    <a:pt x="1221" y="1222"/>
                  </a:lnTo>
                  <a:lnTo>
                    <a:pt x="1210" y="1244"/>
                  </a:lnTo>
                  <a:lnTo>
                    <a:pt x="1199" y="1266"/>
                  </a:lnTo>
                  <a:lnTo>
                    <a:pt x="1199" y="1288"/>
                  </a:lnTo>
                  <a:lnTo>
                    <a:pt x="1188" y="1310"/>
                  </a:lnTo>
                  <a:lnTo>
                    <a:pt x="1177" y="1332"/>
                  </a:lnTo>
                  <a:lnTo>
                    <a:pt x="1166" y="1343"/>
                  </a:lnTo>
                  <a:lnTo>
                    <a:pt x="1155" y="1365"/>
                  </a:lnTo>
                  <a:lnTo>
                    <a:pt x="1144" y="1387"/>
                  </a:lnTo>
                  <a:lnTo>
                    <a:pt x="1144" y="1409"/>
                  </a:lnTo>
                  <a:lnTo>
                    <a:pt x="1133" y="1431"/>
                  </a:lnTo>
                  <a:lnTo>
                    <a:pt x="1122" y="1453"/>
                  </a:lnTo>
                  <a:lnTo>
                    <a:pt x="1100" y="1464"/>
                  </a:lnTo>
                  <a:lnTo>
                    <a:pt x="1089" y="1486"/>
                  </a:lnTo>
                  <a:lnTo>
                    <a:pt x="1078" y="1508"/>
                  </a:lnTo>
                  <a:lnTo>
                    <a:pt x="1067" y="1519"/>
                  </a:lnTo>
                  <a:lnTo>
                    <a:pt x="1056" y="1541"/>
                  </a:lnTo>
                  <a:lnTo>
                    <a:pt x="1045" y="1563"/>
                  </a:lnTo>
                  <a:lnTo>
                    <a:pt x="1034" y="1585"/>
                  </a:lnTo>
                  <a:lnTo>
                    <a:pt x="1012" y="1596"/>
                  </a:lnTo>
                  <a:lnTo>
                    <a:pt x="1001" y="1618"/>
                  </a:lnTo>
                  <a:lnTo>
                    <a:pt x="990" y="1629"/>
                  </a:lnTo>
                  <a:lnTo>
                    <a:pt x="968" y="1651"/>
                  </a:lnTo>
                  <a:lnTo>
                    <a:pt x="957" y="1662"/>
                  </a:lnTo>
                  <a:lnTo>
                    <a:pt x="946" y="1684"/>
                  </a:lnTo>
                  <a:lnTo>
                    <a:pt x="924" y="1695"/>
                  </a:lnTo>
                  <a:lnTo>
                    <a:pt x="913" y="1717"/>
                  </a:lnTo>
                  <a:lnTo>
                    <a:pt x="891" y="1728"/>
                  </a:lnTo>
                  <a:lnTo>
                    <a:pt x="880" y="1750"/>
                  </a:lnTo>
                  <a:lnTo>
                    <a:pt x="858" y="1761"/>
                  </a:lnTo>
                  <a:lnTo>
                    <a:pt x="847" y="1783"/>
                  </a:lnTo>
                  <a:lnTo>
                    <a:pt x="825" y="1794"/>
                  </a:lnTo>
                  <a:lnTo>
                    <a:pt x="0" y="804"/>
                  </a:lnTo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575" name="Freeform 15"/>
            <p:cNvSpPr>
              <a:spLocks/>
            </p:cNvSpPr>
            <p:nvPr/>
          </p:nvSpPr>
          <p:spPr bwMode="auto">
            <a:xfrm>
              <a:off x="2936" y="1305"/>
              <a:ext cx="1012" cy="1299"/>
            </a:xfrm>
            <a:custGeom>
              <a:avLst/>
              <a:gdLst/>
              <a:ahLst/>
              <a:cxnLst>
                <a:cxn ang="0">
                  <a:pos x="1012" y="495"/>
                </a:cxn>
                <a:cxn ang="0">
                  <a:pos x="1001" y="473"/>
                </a:cxn>
                <a:cxn ang="0">
                  <a:pos x="990" y="462"/>
                </a:cxn>
                <a:cxn ang="0">
                  <a:pos x="968" y="440"/>
                </a:cxn>
                <a:cxn ang="0">
                  <a:pos x="957" y="429"/>
                </a:cxn>
                <a:cxn ang="0">
                  <a:pos x="946" y="407"/>
                </a:cxn>
                <a:cxn ang="0">
                  <a:pos x="924" y="396"/>
                </a:cxn>
                <a:cxn ang="0">
                  <a:pos x="913" y="374"/>
                </a:cxn>
                <a:cxn ang="0">
                  <a:pos x="891" y="363"/>
                </a:cxn>
                <a:cxn ang="0">
                  <a:pos x="880" y="341"/>
                </a:cxn>
                <a:cxn ang="0">
                  <a:pos x="858" y="330"/>
                </a:cxn>
                <a:cxn ang="0">
                  <a:pos x="847" y="319"/>
                </a:cxn>
                <a:cxn ang="0">
                  <a:pos x="825" y="297"/>
                </a:cxn>
                <a:cxn ang="0">
                  <a:pos x="814" y="286"/>
                </a:cxn>
                <a:cxn ang="0">
                  <a:pos x="792" y="275"/>
                </a:cxn>
                <a:cxn ang="0">
                  <a:pos x="770" y="253"/>
                </a:cxn>
                <a:cxn ang="0">
                  <a:pos x="759" y="242"/>
                </a:cxn>
                <a:cxn ang="0">
                  <a:pos x="737" y="231"/>
                </a:cxn>
                <a:cxn ang="0">
                  <a:pos x="715" y="220"/>
                </a:cxn>
                <a:cxn ang="0">
                  <a:pos x="704" y="209"/>
                </a:cxn>
                <a:cxn ang="0">
                  <a:pos x="682" y="198"/>
                </a:cxn>
                <a:cxn ang="0">
                  <a:pos x="660" y="176"/>
                </a:cxn>
                <a:cxn ang="0">
                  <a:pos x="638" y="165"/>
                </a:cxn>
                <a:cxn ang="0">
                  <a:pos x="627" y="154"/>
                </a:cxn>
                <a:cxn ang="0">
                  <a:pos x="605" y="143"/>
                </a:cxn>
                <a:cxn ang="0">
                  <a:pos x="583" y="143"/>
                </a:cxn>
                <a:cxn ang="0">
                  <a:pos x="561" y="132"/>
                </a:cxn>
                <a:cxn ang="0">
                  <a:pos x="539" y="121"/>
                </a:cxn>
                <a:cxn ang="0">
                  <a:pos x="517" y="110"/>
                </a:cxn>
                <a:cxn ang="0">
                  <a:pos x="506" y="99"/>
                </a:cxn>
                <a:cxn ang="0">
                  <a:pos x="484" y="88"/>
                </a:cxn>
                <a:cxn ang="0">
                  <a:pos x="462" y="77"/>
                </a:cxn>
                <a:cxn ang="0">
                  <a:pos x="440" y="77"/>
                </a:cxn>
                <a:cxn ang="0">
                  <a:pos x="418" y="66"/>
                </a:cxn>
                <a:cxn ang="0">
                  <a:pos x="396" y="55"/>
                </a:cxn>
                <a:cxn ang="0">
                  <a:pos x="374" y="55"/>
                </a:cxn>
                <a:cxn ang="0">
                  <a:pos x="352" y="44"/>
                </a:cxn>
                <a:cxn ang="0">
                  <a:pos x="330" y="44"/>
                </a:cxn>
                <a:cxn ang="0">
                  <a:pos x="308" y="33"/>
                </a:cxn>
                <a:cxn ang="0">
                  <a:pos x="286" y="33"/>
                </a:cxn>
                <a:cxn ang="0">
                  <a:pos x="264" y="22"/>
                </a:cxn>
                <a:cxn ang="0">
                  <a:pos x="242" y="22"/>
                </a:cxn>
                <a:cxn ang="0">
                  <a:pos x="220" y="11"/>
                </a:cxn>
                <a:cxn ang="0">
                  <a:pos x="198" y="11"/>
                </a:cxn>
                <a:cxn ang="0">
                  <a:pos x="176" y="11"/>
                </a:cxn>
                <a:cxn ang="0">
                  <a:pos x="154" y="11"/>
                </a:cxn>
                <a:cxn ang="0">
                  <a:pos x="132" y="0"/>
                </a:cxn>
                <a:cxn ang="0">
                  <a:pos x="110" y="0"/>
                </a:cxn>
                <a:cxn ang="0">
                  <a:pos x="88" y="0"/>
                </a:cxn>
                <a:cxn ang="0">
                  <a:pos x="66" y="0"/>
                </a:cxn>
                <a:cxn ang="0">
                  <a:pos x="44" y="0"/>
                </a:cxn>
                <a:cxn ang="0">
                  <a:pos x="22" y="0"/>
                </a:cxn>
                <a:cxn ang="0">
                  <a:pos x="0" y="0"/>
                </a:cxn>
                <a:cxn ang="0">
                  <a:pos x="0" y="1299"/>
                </a:cxn>
                <a:cxn ang="0">
                  <a:pos x="1012" y="495"/>
                </a:cxn>
              </a:cxnLst>
              <a:rect l="0" t="0" r="r" b="b"/>
              <a:pathLst>
                <a:path w="1012" h="1299">
                  <a:moveTo>
                    <a:pt x="1012" y="495"/>
                  </a:moveTo>
                  <a:lnTo>
                    <a:pt x="1001" y="473"/>
                  </a:lnTo>
                  <a:lnTo>
                    <a:pt x="990" y="462"/>
                  </a:lnTo>
                  <a:lnTo>
                    <a:pt x="968" y="440"/>
                  </a:lnTo>
                  <a:lnTo>
                    <a:pt x="957" y="429"/>
                  </a:lnTo>
                  <a:lnTo>
                    <a:pt x="946" y="407"/>
                  </a:lnTo>
                  <a:lnTo>
                    <a:pt x="924" y="396"/>
                  </a:lnTo>
                  <a:lnTo>
                    <a:pt x="913" y="374"/>
                  </a:lnTo>
                  <a:lnTo>
                    <a:pt x="891" y="363"/>
                  </a:lnTo>
                  <a:lnTo>
                    <a:pt x="880" y="341"/>
                  </a:lnTo>
                  <a:lnTo>
                    <a:pt x="858" y="330"/>
                  </a:lnTo>
                  <a:lnTo>
                    <a:pt x="847" y="319"/>
                  </a:lnTo>
                  <a:lnTo>
                    <a:pt x="825" y="297"/>
                  </a:lnTo>
                  <a:lnTo>
                    <a:pt x="814" y="286"/>
                  </a:lnTo>
                  <a:lnTo>
                    <a:pt x="792" y="275"/>
                  </a:lnTo>
                  <a:lnTo>
                    <a:pt x="770" y="253"/>
                  </a:lnTo>
                  <a:lnTo>
                    <a:pt x="759" y="242"/>
                  </a:lnTo>
                  <a:lnTo>
                    <a:pt x="737" y="231"/>
                  </a:lnTo>
                  <a:lnTo>
                    <a:pt x="715" y="220"/>
                  </a:lnTo>
                  <a:lnTo>
                    <a:pt x="704" y="209"/>
                  </a:lnTo>
                  <a:lnTo>
                    <a:pt x="682" y="198"/>
                  </a:lnTo>
                  <a:lnTo>
                    <a:pt x="660" y="176"/>
                  </a:lnTo>
                  <a:lnTo>
                    <a:pt x="638" y="165"/>
                  </a:lnTo>
                  <a:lnTo>
                    <a:pt x="627" y="154"/>
                  </a:lnTo>
                  <a:lnTo>
                    <a:pt x="605" y="143"/>
                  </a:lnTo>
                  <a:lnTo>
                    <a:pt x="583" y="143"/>
                  </a:lnTo>
                  <a:lnTo>
                    <a:pt x="561" y="132"/>
                  </a:lnTo>
                  <a:lnTo>
                    <a:pt x="539" y="121"/>
                  </a:lnTo>
                  <a:lnTo>
                    <a:pt x="517" y="110"/>
                  </a:lnTo>
                  <a:lnTo>
                    <a:pt x="506" y="99"/>
                  </a:lnTo>
                  <a:lnTo>
                    <a:pt x="484" y="88"/>
                  </a:lnTo>
                  <a:lnTo>
                    <a:pt x="462" y="77"/>
                  </a:lnTo>
                  <a:lnTo>
                    <a:pt x="440" y="77"/>
                  </a:lnTo>
                  <a:lnTo>
                    <a:pt x="418" y="66"/>
                  </a:lnTo>
                  <a:lnTo>
                    <a:pt x="396" y="55"/>
                  </a:lnTo>
                  <a:lnTo>
                    <a:pt x="374" y="55"/>
                  </a:lnTo>
                  <a:lnTo>
                    <a:pt x="352" y="44"/>
                  </a:lnTo>
                  <a:lnTo>
                    <a:pt x="330" y="44"/>
                  </a:lnTo>
                  <a:lnTo>
                    <a:pt x="308" y="33"/>
                  </a:lnTo>
                  <a:lnTo>
                    <a:pt x="286" y="33"/>
                  </a:lnTo>
                  <a:lnTo>
                    <a:pt x="264" y="22"/>
                  </a:lnTo>
                  <a:lnTo>
                    <a:pt x="242" y="22"/>
                  </a:lnTo>
                  <a:lnTo>
                    <a:pt x="220" y="11"/>
                  </a:lnTo>
                  <a:lnTo>
                    <a:pt x="198" y="11"/>
                  </a:lnTo>
                  <a:lnTo>
                    <a:pt x="176" y="11"/>
                  </a:lnTo>
                  <a:lnTo>
                    <a:pt x="154" y="11"/>
                  </a:lnTo>
                  <a:lnTo>
                    <a:pt x="132" y="0"/>
                  </a:lnTo>
                  <a:lnTo>
                    <a:pt x="110" y="0"/>
                  </a:lnTo>
                  <a:lnTo>
                    <a:pt x="88" y="0"/>
                  </a:lnTo>
                  <a:lnTo>
                    <a:pt x="66" y="0"/>
                  </a:lnTo>
                  <a:lnTo>
                    <a:pt x="44" y="0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1299"/>
                  </a:lnTo>
                  <a:lnTo>
                    <a:pt x="1012" y="495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7526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576" name="Freeform 16"/>
            <p:cNvSpPr>
              <a:spLocks/>
            </p:cNvSpPr>
            <p:nvPr/>
          </p:nvSpPr>
          <p:spPr bwMode="auto">
            <a:xfrm>
              <a:off x="2936" y="1305"/>
              <a:ext cx="1012" cy="1299"/>
            </a:xfrm>
            <a:custGeom>
              <a:avLst/>
              <a:gdLst/>
              <a:ahLst/>
              <a:cxnLst>
                <a:cxn ang="0">
                  <a:pos x="0" y="1299"/>
                </a:cxn>
                <a:cxn ang="0">
                  <a:pos x="0" y="0"/>
                </a:cxn>
                <a:cxn ang="0">
                  <a:pos x="22" y="0"/>
                </a:cxn>
                <a:cxn ang="0">
                  <a:pos x="44" y="0"/>
                </a:cxn>
                <a:cxn ang="0">
                  <a:pos x="66" y="0"/>
                </a:cxn>
                <a:cxn ang="0">
                  <a:pos x="88" y="0"/>
                </a:cxn>
                <a:cxn ang="0">
                  <a:pos x="110" y="0"/>
                </a:cxn>
                <a:cxn ang="0">
                  <a:pos x="132" y="0"/>
                </a:cxn>
                <a:cxn ang="0">
                  <a:pos x="154" y="11"/>
                </a:cxn>
                <a:cxn ang="0">
                  <a:pos x="176" y="11"/>
                </a:cxn>
                <a:cxn ang="0">
                  <a:pos x="198" y="11"/>
                </a:cxn>
                <a:cxn ang="0">
                  <a:pos x="220" y="11"/>
                </a:cxn>
                <a:cxn ang="0">
                  <a:pos x="242" y="22"/>
                </a:cxn>
                <a:cxn ang="0">
                  <a:pos x="264" y="22"/>
                </a:cxn>
                <a:cxn ang="0">
                  <a:pos x="286" y="33"/>
                </a:cxn>
                <a:cxn ang="0">
                  <a:pos x="308" y="33"/>
                </a:cxn>
                <a:cxn ang="0">
                  <a:pos x="330" y="44"/>
                </a:cxn>
                <a:cxn ang="0">
                  <a:pos x="352" y="44"/>
                </a:cxn>
                <a:cxn ang="0">
                  <a:pos x="374" y="55"/>
                </a:cxn>
                <a:cxn ang="0">
                  <a:pos x="396" y="55"/>
                </a:cxn>
                <a:cxn ang="0">
                  <a:pos x="418" y="66"/>
                </a:cxn>
                <a:cxn ang="0">
                  <a:pos x="440" y="77"/>
                </a:cxn>
                <a:cxn ang="0">
                  <a:pos x="462" y="77"/>
                </a:cxn>
                <a:cxn ang="0">
                  <a:pos x="484" y="88"/>
                </a:cxn>
                <a:cxn ang="0">
                  <a:pos x="506" y="99"/>
                </a:cxn>
                <a:cxn ang="0">
                  <a:pos x="517" y="110"/>
                </a:cxn>
                <a:cxn ang="0">
                  <a:pos x="539" y="121"/>
                </a:cxn>
                <a:cxn ang="0">
                  <a:pos x="561" y="132"/>
                </a:cxn>
                <a:cxn ang="0">
                  <a:pos x="583" y="143"/>
                </a:cxn>
                <a:cxn ang="0">
                  <a:pos x="605" y="143"/>
                </a:cxn>
                <a:cxn ang="0">
                  <a:pos x="627" y="154"/>
                </a:cxn>
                <a:cxn ang="0">
                  <a:pos x="638" y="165"/>
                </a:cxn>
                <a:cxn ang="0">
                  <a:pos x="660" y="176"/>
                </a:cxn>
                <a:cxn ang="0">
                  <a:pos x="682" y="198"/>
                </a:cxn>
                <a:cxn ang="0">
                  <a:pos x="704" y="209"/>
                </a:cxn>
                <a:cxn ang="0">
                  <a:pos x="715" y="220"/>
                </a:cxn>
                <a:cxn ang="0">
                  <a:pos x="737" y="231"/>
                </a:cxn>
                <a:cxn ang="0">
                  <a:pos x="759" y="242"/>
                </a:cxn>
                <a:cxn ang="0">
                  <a:pos x="770" y="253"/>
                </a:cxn>
                <a:cxn ang="0">
                  <a:pos x="792" y="275"/>
                </a:cxn>
                <a:cxn ang="0">
                  <a:pos x="814" y="286"/>
                </a:cxn>
                <a:cxn ang="0">
                  <a:pos x="825" y="297"/>
                </a:cxn>
                <a:cxn ang="0">
                  <a:pos x="847" y="319"/>
                </a:cxn>
                <a:cxn ang="0">
                  <a:pos x="858" y="330"/>
                </a:cxn>
                <a:cxn ang="0">
                  <a:pos x="880" y="341"/>
                </a:cxn>
                <a:cxn ang="0">
                  <a:pos x="891" y="363"/>
                </a:cxn>
                <a:cxn ang="0">
                  <a:pos x="913" y="374"/>
                </a:cxn>
                <a:cxn ang="0">
                  <a:pos x="924" y="396"/>
                </a:cxn>
                <a:cxn ang="0">
                  <a:pos x="946" y="407"/>
                </a:cxn>
                <a:cxn ang="0">
                  <a:pos x="957" y="429"/>
                </a:cxn>
                <a:cxn ang="0">
                  <a:pos x="968" y="440"/>
                </a:cxn>
                <a:cxn ang="0">
                  <a:pos x="990" y="462"/>
                </a:cxn>
                <a:cxn ang="0">
                  <a:pos x="1001" y="473"/>
                </a:cxn>
                <a:cxn ang="0">
                  <a:pos x="1012" y="495"/>
                </a:cxn>
                <a:cxn ang="0">
                  <a:pos x="0" y="1299"/>
                </a:cxn>
              </a:cxnLst>
              <a:rect l="0" t="0" r="r" b="b"/>
              <a:pathLst>
                <a:path w="1012" h="1299">
                  <a:moveTo>
                    <a:pt x="0" y="1299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44" y="0"/>
                  </a:lnTo>
                  <a:lnTo>
                    <a:pt x="66" y="0"/>
                  </a:lnTo>
                  <a:lnTo>
                    <a:pt x="88" y="0"/>
                  </a:lnTo>
                  <a:lnTo>
                    <a:pt x="110" y="0"/>
                  </a:lnTo>
                  <a:lnTo>
                    <a:pt x="132" y="0"/>
                  </a:lnTo>
                  <a:lnTo>
                    <a:pt x="154" y="11"/>
                  </a:lnTo>
                  <a:lnTo>
                    <a:pt x="176" y="11"/>
                  </a:lnTo>
                  <a:lnTo>
                    <a:pt x="198" y="11"/>
                  </a:lnTo>
                  <a:lnTo>
                    <a:pt x="220" y="11"/>
                  </a:lnTo>
                  <a:lnTo>
                    <a:pt x="242" y="22"/>
                  </a:lnTo>
                  <a:lnTo>
                    <a:pt x="264" y="22"/>
                  </a:lnTo>
                  <a:lnTo>
                    <a:pt x="286" y="33"/>
                  </a:lnTo>
                  <a:lnTo>
                    <a:pt x="308" y="33"/>
                  </a:lnTo>
                  <a:lnTo>
                    <a:pt x="330" y="44"/>
                  </a:lnTo>
                  <a:lnTo>
                    <a:pt x="352" y="44"/>
                  </a:lnTo>
                  <a:lnTo>
                    <a:pt x="374" y="55"/>
                  </a:lnTo>
                  <a:lnTo>
                    <a:pt x="396" y="55"/>
                  </a:lnTo>
                  <a:lnTo>
                    <a:pt x="418" y="66"/>
                  </a:lnTo>
                  <a:lnTo>
                    <a:pt x="440" y="77"/>
                  </a:lnTo>
                  <a:lnTo>
                    <a:pt x="462" y="77"/>
                  </a:lnTo>
                  <a:lnTo>
                    <a:pt x="484" y="88"/>
                  </a:lnTo>
                  <a:lnTo>
                    <a:pt x="506" y="99"/>
                  </a:lnTo>
                  <a:lnTo>
                    <a:pt x="517" y="110"/>
                  </a:lnTo>
                  <a:lnTo>
                    <a:pt x="539" y="121"/>
                  </a:lnTo>
                  <a:lnTo>
                    <a:pt x="561" y="132"/>
                  </a:lnTo>
                  <a:lnTo>
                    <a:pt x="583" y="143"/>
                  </a:lnTo>
                  <a:lnTo>
                    <a:pt x="605" y="143"/>
                  </a:lnTo>
                  <a:lnTo>
                    <a:pt x="627" y="154"/>
                  </a:lnTo>
                  <a:lnTo>
                    <a:pt x="638" y="165"/>
                  </a:lnTo>
                  <a:lnTo>
                    <a:pt x="660" y="176"/>
                  </a:lnTo>
                  <a:lnTo>
                    <a:pt x="682" y="198"/>
                  </a:lnTo>
                  <a:lnTo>
                    <a:pt x="704" y="209"/>
                  </a:lnTo>
                  <a:lnTo>
                    <a:pt x="715" y="220"/>
                  </a:lnTo>
                  <a:lnTo>
                    <a:pt x="737" y="231"/>
                  </a:lnTo>
                  <a:lnTo>
                    <a:pt x="759" y="242"/>
                  </a:lnTo>
                  <a:lnTo>
                    <a:pt x="770" y="253"/>
                  </a:lnTo>
                  <a:lnTo>
                    <a:pt x="792" y="275"/>
                  </a:lnTo>
                  <a:lnTo>
                    <a:pt x="814" y="286"/>
                  </a:lnTo>
                  <a:lnTo>
                    <a:pt x="825" y="297"/>
                  </a:lnTo>
                  <a:lnTo>
                    <a:pt x="847" y="319"/>
                  </a:lnTo>
                  <a:lnTo>
                    <a:pt x="858" y="330"/>
                  </a:lnTo>
                  <a:lnTo>
                    <a:pt x="880" y="341"/>
                  </a:lnTo>
                  <a:lnTo>
                    <a:pt x="891" y="363"/>
                  </a:lnTo>
                  <a:lnTo>
                    <a:pt x="913" y="374"/>
                  </a:lnTo>
                  <a:lnTo>
                    <a:pt x="924" y="396"/>
                  </a:lnTo>
                  <a:lnTo>
                    <a:pt x="946" y="407"/>
                  </a:lnTo>
                  <a:lnTo>
                    <a:pt x="957" y="429"/>
                  </a:lnTo>
                  <a:lnTo>
                    <a:pt x="968" y="440"/>
                  </a:lnTo>
                  <a:lnTo>
                    <a:pt x="990" y="462"/>
                  </a:lnTo>
                  <a:lnTo>
                    <a:pt x="1001" y="473"/>
                  </a:lnTo>
                  <a:lnTo>
                    <a:pt x="1012" y="495"/>
                  </a:lnTo>
                  <a:lnTo>
                    <a:pt x="0" y="1299"/>
                  </a:lnTo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577" name="Freeform 17"/>
            <p:cNvSpPr>
              <a:spLocks noEditPoints="1"/>
            </p:cNvSpPr>
            <p:nvPr/>
          </p:nvSpPr>
          <p:spPr bwMode="auto">
            <a:xfrm>
              <a:off x="703" y="1389"/>
              <a:ext cx="4398" cy="2469"/>
            </a:xfrm>
            <a:custGeom>
              <a:avLst/>
              <a:gdLst/>
              <a:ahLst/>
              <a:cxnLst>
                <a:cxn ang="0">
                  <a:pos x="1849" y="0"/>
                </a:cxn>
                <a:cxn ang="0">
                  <a:pos x="1849" y="0"/>
                </a:cxn>
                <a:cxn ang="0">
                  <a:pos x="0" y="0"/>
                </a:cxn>
                <a:cxn ang="0">
                  <a:pos x="1067" y="858"/>
                </a:cxn>
                <a:cxn ang="0">
                  <a:pos x="0" y="858"/>
                </a:cxn>
                <a:cxn ang="0">
                  <a:pos x="1419" y="2146"/>
                </a:cxn>
                <a:cxn ang="0">
                  <a:pos x="0" y="2146"/>
                </a:cxn>
                <a:cxn ang="0">
                  <a:pos x="2608" y="2476"/>
                </a:cxn>
                <a:cxn ang="0">
                  <a:pos x="2608" y="2476"/>
                </a:cxn>
                <a:cxn ang="0">
                  <a:pos x="4632" y="2476"/>
                </a:cxn>
                <a:cxn ang="0">
                  <a:pos x="3609" y="1354"/>
                </a:cxn>
                <a:cxn ang="0">
                  <a:pos x="3609" y="1354"/>
                </a:cxn>
                <a:cxn ang="0">
                  <a:pos x="4632" y="1354"/>
                </a:cxn>
                <a:cxn ang="0">
                  <a:pos x="2883" y="55"/>
                </a:cxn>
                <a:cxn ang="0">
                  <a:pos x="4632" y="55"/>
                </a:cxn>
              </a:cxnLst>
              <a:rect l="0" t="0" r="r" b="b"/>
              <a:pathLst>
                <a:path w="4632" h="2476">
                  <a:moveTo>
                    <a:pt x="1849" y="0"/>
                  </a:moveTo>
                  <a:lnTo>
                    <a:pt x="1849" y="0"/>
                  </a:lnTo>
                  <a:lnTo>
                    <a:pt x="0" y="0"/>
                  </a:lnTo>
                  <a:moveTo>
                    <a:pt x="1067" y="858"/>
                  </a:moveTo>
                  <a:lnTo>
                    <a:pt x="0" y="858"/>
                  </a:lnTo>
                  <a:moveTo>
                    <a:pt x="1419" y="2146"/>
                  </a:moveTo>
                  <a:lnTo>
                    <a:pt x="0" y="2146"/>
                  </a:lnTo>
                  <a:moveTo>
                    <a:pt x="2608" y="2476"/>
                  </a:moveTo>
                  <a:lnTo>
                    <a:pt x="2608" y="2476"/>
                  </a:lnTo>
                  <a:lnTo>
                    <a:pt x="4632" y="2476"/>
                  </a:lnTo>
                  <a:moveTo>
                    <a:pt x="3609" y="1354"/>
                  </a:moveTo>
                  <a:lnTo>
                    <a:pt x="3609" y="1354"/>
                  </a:lnTo>
                  <a:lnTo>
                    <a:pt x="4632" y="1354"/>
                  </a:lnTo>
                  <a:moveTo>
                    <a:pt x="2883" y="55"/>
                  </a:moveTo>
                  <a:lnTo>
                    <a:pt x="4632" y="55"/>
                  </a:lnTo>
                </a:path>
              </a:pathLst>
            </a:custGeom>
            <a:noFill/>
            <a:ln w="174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50578" name="Rectangle 18"/>
            <p:cNvSpPr>
              <a:spLocks noChangeArrowheads="1"/>
            </p:cNvSpPr>
            <p:nvPr/>
          </p:nvSpPr>
          <p:spPr bwMode="auto">
            <a:xfrm>
              <a:off x="575" y="1434"/>
              <a:ext cx="224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450579" name="Rectangle 19"/>
            <p:cNvSpPr>
              <a:spLocks noChangeArrowheads="1"/>
            </p:cNvSpPr>
            <p:nvPr/>
          </p:nvSpPr>
          <p:spPr bwMode="auto">
            <a:xfrm>
              <a:off x="166" y="2296"/>
              <a:ext cx="22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18%</a:t>
              </a:r>
            </a:p>
          </p:txBody>
        </p:sp>
        <p:sp>
          <p:nvSpPr>
            <p:cNvPr id="450580" name="Rectangle 20"/>
            <p:cNvSpPr>
              <a:spLocks noChangeArrowheads="1"/>
            </p:cNvSpPr>
            <p:nvPr/>
          </p:nvSpPr>
          <p:spPr bwMode="auto">
            <a:xfrm>
              <a:off x="575" y="3612"/>
              <a:ext cx="22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17%</a:t>
              </a:r>
            </a:p>
          </p:txBody>
        </p:sp>
        <p:sp>
          <p:nvSpPr>
            <p:cNvPr id="450581" name="Rectangle 21"/>
            <p:cNvSpPr>
              <a:spLocks noChangeArrowheads="1"/>
            </p:cNvSpPr>
            <p:nvPr/>
          </p:nvSpPr>
          <p:spPr bwMode="auto">
            <a:xfrm>
              <a:off x="5065" y="3884"/>
              <a:ext cx="22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15%</a:t>
              </a:r>
            </a:p>
          </p:txBody>
        </p:sp>
        <p:sp>
          <p:nvSpPr>
            <p:cNvPr id="450582" name="Rectangle 22"/>
            <p:cNvSpPr>
              <a:spLocks noChangeArrowheads="1"/>
            </p:cNvSpPr>
            <p:nvPr/>
          </p:nvSpPr>
          <p:spPr bwMode="auto">
            <a:xfrm>
              <a:off x="4929" y="2750"/>
              <a:ext cx="225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25%</a:t>
              </a:r>
            </a:p>
          </p:txBody>
        </p:sp>
        <p:sp>
          <p:nvSpPr>
            <p:cNvPr id="450583" name="Rectangle 23"/>
            <p:cNvSpPr>
              <a:spLocks noChangeArrowheads="1"/>
            </p:cNvSpPr>
            <p:nvPr/>
          </p:nvSpPr>
          <p:spPr bwMode="auto">
            <a:xfrm>
              <a:off x="4748" y="1480"/>
              <a:ext cx="225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14%</a:t>
              </a:r>
            </a:p>
          </p:txBody>
        </p:sp>
        <p:sp>
          <p:nvSpPr>
            <p:cNvPr id="450584" name="Rectangle 24"/>
            <p:cNvSpPr>
              <a:spLocks noChangeArrowheads="1"/>
            </p:cNvSpPr>
            <p:nvPr/>
          </p:nvSpPr>
          <p:spPr bwMode="auto">
            <a:xfrm>
              <a:off x="533" y="1200"/>
              <a:ext cx="66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Lectores</a:t>
              </a:r>
            </a:p>
          </p:txBody>
        </p:sp>
        <p:sp>
          <p:nvSpPr>
            <p:cNvPr id="450585" name="Rectangle 25"/>
            <p:cNvSpPr>
              <a:spLocks noChangeArrowheads="1"/>
            </p:cNvSpPr>
            <p:nvPr/>
          </p:nvSpPr>
          <p:spPr bwMode="auto">
            <a:xfrm>
              <a:off x="585" y="3339"/>
              <a:ext cx="125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Cenas con tus Artistas</a:t>
              </a:r>
            </a:p>
          </p:txBody>
        </p:sp>
        <p:sp>
          <p:nvSpPr>
            <p:cNvPr id="450586" name="Rectangle 26"/>
            <p:cNvSpPr>
              <a:spLocks noChangeArrowheads="1"/>
            </p:cNvSpPr>
            <p:nvPr/>
          </p:nvSpPr>
          <p:spPr bwMode="auto">
            <a:xfrm>
              <a:off x="3813" y="3657"/>
              <a:ext cx="1460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Descuentos en Discotecas</a:t>
              </a:r>
            </a:p>
          </p:txBody>
        </p:sp>
        <p:sp>
          <p:nvSpPr>
            <p:cNvPr id="450587" name="Rectangle 27"/>
            <p:cNvSpPr>
              <a:spLocks noChangeArrowheads="1"/>
            </p:cNvSpPr>
            <p:nvPr/>
          </p:nvSpPr>
          <p:spPr bwMode="auto">
            <a:xfrm>
              <a:off x="4258" y="2560"/>
              <a:ext cx="90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Entradas al Cine</a:t>
              </a:r>
            </a:p>
          </p:txBody>
        </p:sp>
        <p:sp>
          <p:nvSpPr>
            <p:cNvPr id="450588" name="Rectangle 28"/>
            <p:cNvSpPr>
              <a:spLocks noChangeArrowheads="1"/>
            </p:cNvSpPr>
            <p:nvPr/>
          </p:nvSpPr>
          <p:spPr bwMode="auto">
            <a:xfrm>
              <a:off x="3579" y="1253"/>
              <a:ext cx="136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Descuentos en Compras</a:t>
              </a:r>
            </a:p>
          </p:txBody>
        </p:sp>
      </p:grpSp>
      <p:sp>
        <p:nvSpPr>
          <p:cNvPr id="450589" name="Text Box 29"/>
          <p:cNvSpPr txBox="1">
            <a:spLocks noChangeArrowheads="1"/>
          </p:cNvSpPr>
          <p:nvPr/>
        </p:nvSpPr>
        <p:spPr bwMode="auto">
          <a:xfrm>
            <a:off x="250825" y="6216650"/>
            <a:ext cx="2836863" cy="64135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50590" name="Picture 3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0F7AD-94D2-4F6D-8A96-23BB61D66B6C}" type="slidenum">
              <a:rPr lang="en-US"/>
              <a:pPr/>
              <a:t>35</a:t>
            </a:fld>
            <a:endParaRPr lang="en-US"/>
          </a:p>
        </p:txBody>
      </p:sp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628775"/>
            <a:ext cx="8229600" cy="1371600"/>
          </a:xfrm>
        </p:spPr>
        <p:txBody>
          <a:bodyPr/>
          <a:lstStyle/>
          <a:p>
            <a:r>
              <a:rPr lang="es-ES" sz="6000"/>
              <a:t>PLAN DE MARKETING</a:t>
            </a:r>
          </a:p>
        </p:txBody>
      </p:sp>
      <p:pic>
        <p:nvPicPr>
          <p:cNvPr id="35430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8675" y="3357563"/>
            <a:ext cx="7056438" cy="2132012"/>
          </a:xfrm>
          <a:prstGeom prst="rect">
            <a:avLst/>
          </a:prstGeom>
          <a:noFill/>
          <a:effectLst>
            <a:outerShdw dist="56796" dir="1593903" algn="ctr" rotWithShape="0">
              <a:schemeClr val="tx2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54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8561D-30E5-402B-8A59-710C1EE023C6}" type="slidenum">
              <a:rPr lang="en-US"/>
              <a:pPr/>
              <a:t>36</a:t>
            </a:fld>
            <a:endParaRPr lang="en-US"/>
          </a:p>
        </p:txBody>
      </p:sp>
      <p:grpSp>
        <p:nvGrpSpPr>
          <p:cNvPr id="358406" name="Group 6"/>
          <p:cNvGrpSpPr>
            <a:grpSpLocks/>
          </p:cNvGrpSpPr>
          <p:nvPr/>
        </p:nvGrpSpPr>
        <p:grpSpPr bwMode="auto">
          <a:xfrm>
            <a:off x="611188" y="1844675"/>
            <a:ext cx="6999287" cy="3371850"/>
            <a:chOff x="421" y="981"/>
            <a:chExt cx="4409" cy="2124"/>
          </a:xfrm>
        </p:grpSpPr>
        <p:sp>
          <p:nvSpPr>
            <p:cNvPr id="358407" name="Line 7"/>
            <p:cNvSpPr>
              <a:spLocks noChangeShapeType="1"/>
            </p:cNvSpPr>
            <p:nvPr/>
          </p:nvSpPr>
          <p:spPr bwMode="auto">
            <a:xfrm flipH="1" flipV="1">
              <a:off x="2608" y="981"/>
              <a:ext cx="9" cy="1724"/>
            </a:xfrm>
            <a:prstGeom prst="line">
              <a:avLst/>
            </a:prstGeom>
            <a:noFill/>
            <a:ln w="76200">
              <a:solidFill>
                <a:schemeClr val="hlink"/>
              </a:solidFill>
              <a:round/>
              <a:headEnd/>
              <a:tailEnd type="stealth" w="med" len="med"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endParaRPr lang="es-ES"/>
            </a:p>
          </p:txBody>
        </p:sp>
        <p:sp>
          <p:nvSpPr>
            <p:cNvPr id="358408" name="Line 8"/>
            <p:cNvSpPr>
              <a:spLocks noChangeShapeType="1"/>
            </p:cNvSpPr>
            <p:nvPr/>
          </p:nvSpPr>
          <p:spPr bwMode="auto">
            <a:xfrm rot="9562098">
              <a:off x="421" y="2704"/>
              <a:ext cx="2232" cy="401"/>
            </a:xfrm>
            <a:prstGeom prst="line">
              <a:avLst/>
            </a:prstGeom>
            <a:noFill/>
            <a:ln w="76200">
              <a:solidFill>
                <a:schemeClr val="hlink"/>
              </a:solidFill>
              <a:round/>
              <a:headEnd/>
              <a:tailEnd type="stealth" w="med" len="med"/>
            </a:ln>
            <a:effectLst>
              <a:outerShdw dist="107763" dir="2700000" algn="ctr" rotWithShape="0">
                <a:schemeClr val="bg1">
                  <a:alpha val="50000"/>
                </a:schemeClr>
              </a:outerShdw>
            </a:effectLst>
          </p:spPr>
          <p:txBody>
            <a:bodyPr/>
            <a:lstStyle/>
            <a:p>
              <a:endParaRPr lang="es-ES"/>
            </a:p>
          </p:txBody>
        </p:sp>
        <p:sp>
          <p:nvSpPr>
            <p:cNvPr id="358409" name="Line 9"/>
            <p:cNvSpPr>
              <a:spLocks noChangeShapeType="1"/>
            </p:cNvSpPr>
            <p:nvPr/>
          </p:nvSpPr>
          <p:spPr bwMode="auto">
            <a:xfrm>
              <a:off x="2598" y="2704"/>
              <a:ext cx="2232" cy="401"/>
            </a:xfrm>
            <a:prstGeom prst="line">
              <a:avLst/>
            </a:prstGeom>
            <a:noFill/>
            <a:ln w="76200">
              <a:solidFill>
                <a:schemeClr val="hlink"/>
              </a:solidFill>
              <a:round/>
              <a:headEnd/>
              <a:tailEnd type="stealth" w="med" len="med"/>
            </a:ln>
            <a:effectLst>
              <a:outerShdw dist="107763" dir="2700000" algn="ctr" rotWithShape="0">
                <a:schemeClr val="bg1">
                  <a:alpha val="50000"/>
                </a:schemeClr>
              </a:outerShdw>
            </a:effectLst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58410" name="Text Box 10"/>
          <p:cNvSpPr txBox="1">
            <a:spLocks noChangeArrowheads="1"/>
          </p:cNvSpPr>
          <p:nvPr/>
        </p:nvSpPr>
        <p:spPr bwMode="auto">
          <a:xfrm>
            <a:off x="73025" y="2189163"/>
            <a:ext cx="3851275" cy="239236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/>
            <a:r>
              <a:rPr lang="es-ES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Competidor Directo</a:t>
            </a:r>
            <a:r>
              <a:rPr lang="es-ES" sz="1600" b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pPr algn="just"/>
            <a:r>
              <a:rPr lang="es-ES" sz="1600" b="0">
                <a:effectLst>
                  <a:outerShdw blurRad="38100" dist="38100" dir="2700000" algn="tl">
                    <a:srgbClr val="000000"/>
                  </a:outerShdw>
                </a:effectLst>
              </a:rPr>
              <a:t>Generación XXI, Seventeen, Tu, Gia, Tv y Novelas, Floricienta, Princesas, RBD.</a:t>
            </a:r>
          </a:p>
          <a:p>
            <a:pPr algn="just"/>
            <a:endParaRPr lang="es-ES" sz="16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S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Sustitutos</a:t>
            </a:r>
            <a:r>
              <a:rPr lang="es-ES" sz="1600" b="0">
                <a:effectLst>
                  <a:outerShdw blurRad="38100" dist="38100" dir="2700000" algn="tl">
                    <a:srgbClr val="000000"/>
                  </a:outerShdw>
                </a:effectLst>
              </a:rPr>
              <a:t>: </a:t>
            </a:r>
          </a:p>
          <a:p>
            <a:pPr algn="just"/>
            <a:r>
              <a:rPr lang="es-ES" sz="1600" b="0">
                <a:effectLst>
                  <a:outerShdw blurRad="38100" dist="38100" dir="2700000" algn="tl">
                    <a:srgbClr val="000000"/>
                  </a:outerShdw>
                </a:effectLst>
              </a:rPr>
              <a:t>Comics, Revistas Coleccionables </a:t>
            </a:r>
          </a:p>
          <a:p>
            <a:pPr algn="just"/>
            <a:endParaRPr lang="es-ES" sz="16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S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Indirectos</a:t>
            </a:r>
            <a:r>
              <a:rPr lang="es-ES" sz="1600" b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pPr algn="just"/>
            <a:r>
              <a:rPr lang="es-ES" sz="1600" b="0">
                <a:effectLst>
                  <a:outerShdw blurRad="38100" dist="38100" dir="2700000" algn="tl">
                    <a:srgbClr val="000000"/>
                  </a:outerShdw>
                </a:effectLst>
              </a:rPr>
              <a:t> Internet, Tv, Playstation</a:t>
            </a:r>
            <a:endParaRPr lang="es-ES" sz="4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411" name="Text Box 11"/>
          <p:cNvSpPr txBox="1">
            <a:spLocks noChangeArrowheads="1"/>
          </p:cNvSpPr>
          <p:nvPr/>
        </p:nvSpPr>
        <p:spPr bwMode="auto">
          <a:xfrm>
            <a:off x="4356100" y="2708275"/>
            <a:ext cx="4787900" cy="13668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s-ES" sz="16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Revista Juvenil </a:t>
            </a:r>
            <a:r>
              <a:rPr lang="es-ES" sz="1600" b="0"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 </a:t>
            </a:r>
            <a:r>
              <a:rPr lang="es-ES" sz="1600" b="0">
                <a:effectLst>
                  <a:outerShdw blurRad="38100" dist="38100" dir="2700000" algn="tl">
                    <a:srgbClr val="000000"/>
                  </a:outerShdw>
                </a:effectLst>
              </a:rPr>
              <a:t>Calidad</a:t>
            </a:r>
          </a:p>
          <a:p>
            <a:pPr algn="l"/>
            <a:endParaRPr lang="es-ES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/>
            <a:r>
              <a:rPr lang="es-ES" sz="1600" b="0">
                <a:effectLst>
                  <a:outerShdw blurRad="38100" dist="38100" dir="2700000" algn="tl">
                    <a:srgbClr val="000000"/>
                  </a:outerShdw>
                </a:effectLst>
                <a:hlinkClick r:id="rId3" action="ppaction://hlinkpres?slideindex=1&amp;slidetitle="/>
              </a:rPr>
              <a:t>Farándula, Posters, Cancioneros </a:t>
            </a:r>
            <a:r>
              <a:rPr lang="es-ES" sz="1600" b="0"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 R</a:t>
            </a:r>
            <a:r>
              <a:rPr lang="es-ES" sz="1600" b="0">
                <a:effectLst>
                  <a:outerShdw blurRad="38100" dist="38100" dir="2700000" algn="tl">
                    <a:srgbClr val="000000"/>
                  </a:outerShdw>
                </a:effectLst>
              </a:rPr>
              <a:t>ELACIÓN </a:t>
            </a:r>
          </a:p>
          <a:p>
            <a:pPr algn="l"/>
            <a:endParaRPr lang="es-ES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/>
            <a:r>
              <a:rPr lang="es-ES" sz="1600" b="0">
                <a:effectLst>
                  <a:outerShdw blurRad="38100" dist="38100" dir="2700000" algn="tl">
                    <a:srgbClr val="000000"/>
                  </a:outerShdw>
                </a:effectLst>
              </a:rPr>
              <a:t>AFECTIVA </a:t>
            </a:r>
            <a:r>
              <a:rPr lang="es-ES" sz="16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= MISIÓN</a:t>
            </a:r>
            <a:endParaRPr lang="es-ES" sz="4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412" name="Text Box 12"/>
          <p:cNvSpPr txBox="1">
            <a:spLocks noChangeArrowheads="1"/>
          </p:cNvSpPr>
          <p:nvPr/>
        </p:nvSpPr>
        <p:spPr bwMode="auto">
          <a:xfrm>
            <a:off x="1692275" y="5362575"/>
            <a:ext cx="5256213" cy="14954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/>
            <a:r>
              <a:rPr lang="es-ES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Beneficios</a:t>
            </a:r>
            <a:r>
              <a:rPr lang="es-ES" sz="1600" b="0">
                <a:effectLst>
                  <a:outerShdw blurRad="38100" dist="38100" dir="2700000" algn="tl">
                    <a:srgbClr val="000000"/>
                  </a:outerShdw>
                </a:effectLst>
              </a:rPr>
              <a:t>: Posters,  Cancioneros y la información actualizada que quiere el adolescente </a:t>
            </a:r>
          </a:p>
          <a:p>
            <a:pPr algn="just"/>
            <a:endParaRPr lang="es-ES" sz="16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S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VCD</a:t>
            </a:r>
            <a:r>
              <a:rPr lang="es-ES" sz="1600" b="0">
                <a:effectLst>
                  <a:outerShdw blurRad="38100" dist="38100" dir="2700000" algn="tl">
                    <a:srgbClr val="000000"/>
                  </a:outerShdw>
                </a:effectLst>
              </a:rPr>
              <a:t>: Información actual más completa de farándula.</a:t>
            </a: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413" name="Rectangle 13"/>
          <p:cNvSpPr>
            <a:spLocks noChangeArrowheads="1"/>
          </p:cNvSpPr>
          <p:nvPr/>
        </p:nvSpPr>
        <p:spPr bwMode="auto">
          <a:xfrm>
            <a:off x="250825" y="188913"/>
            <a:ext cx="8569325" cy="8540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s-EC" sz="260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NECESIDAD BÁSICA</a:t>
            </a:r>
          </a:p>
          <a:p>
            <a:r>
              <a:rPr lang="es-EC" sz="2200">
                <a:solidFill>
                  <a:schemeClr val="tx2"/>
                </a:solidFill>
              </a:rPr>
              <a:t> </a:t>
            </a:r>
            <a:r>
              <a:rPr lang="es-EC" sz="22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Entretenimiento Juvenil e Información Actual</a:t>
            </a:r>
            <a:r>
              <a:rPr lang="es-EC" sz="2400"/>
              <a:t>  </a:t>
            </a:r>
          </a:p>
        </p:txBody>
      </p:sp>
      <p:pic>
        <p:nvPicPr>
          <p:cNvPr id="358414" name="Picture 1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358415" name="Rectangle 15"/>
          <p:cNvSpPr>
            <a:spLocks noChangeArrowheads="1"/>
          </p:cNvSpPr>
          <p:nvPr/>
        </p:nvSpPr>
        <p:spPr bwMode="auto">
          <a:xfrm>
            <a:off x="323850" y="981075"/>
            <a:ext cx="8424863" cy="7778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C" sz="1500" b="0">
                <a:effectLst>
                  <a:outerShdw blurRad="38100" dist="38100" dir="2700000" algn="tl">
                    <a:srgbClr val="000000"/>
                  </a:outerShdw>
                </a:effectLst>
              </a:rPr>
              <a:t>Proporcionar a los jóvenes adolescentes actualizados de 12 a 20 años de edad, temas chéveres de farándula, música actual, y chismes del momento tanto nacionales como internacionales.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1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76E68-5D8F-40D0-AB7E-A80F565A4623}" type="slidenum">
              <a:rPr lang="en-US"/>
              <a:pPr/>
              <a:t>37</a:t>
            </a:fld>
            <a:endParaRPr lang="en-US"/>
          </a:p>
        </p:txBody>
      </p:sp>
      <p:sp>
        <p:nvSpPr>
          <p:cNvPr id="4761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813"/>
            <a:ext cx="8229600" cy="527050"/>
          </a:xfrm>
        </p:spPr>
        <p:txBody>
          <a:bodyPr/>
          <a:lstStyle/>
          <a:p>
            <a:pPr algn="l"/>
            <a:r>
              <a:rPr lang="es-EC" sz="2600" b="1">
                <a:solidFill>
                  <a:srgbClr val="00FFFF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DIFERENCIACIÓN Y POSICIONAMIENTO</a:t>
            </a:r>
            <a:endParaRPr lang="es-ES" sz="2600" b="1">
              <a:solidFill>
                <a:srgbClr val="00FFFF"/>
              </a:solidFill>
              <a:latin typeface="Lucida Sans Unicode" pitchFamily="34" charset="0"/>
              <a:ea typeface="Times New Roman" pitchFamily="18" charset="0"/>
              <a:cs typeface="Lucida Sans Unicode" pitchFamily="34" charset="0"/>
            </a:endParaRPr>
          </a:p>
        </p:txBody>
      </p:sp>
      <p:sp>
        <p:nvSpPr>
          <p:cNvPr id="476163" name="Rectangle 3"/>
          <p:cNvSpPr>
            <a:spLocks noChangeArrowheads="1"/>
          </p:cNvSpPr>
          <p:nvPr/>
        </p:nvSpPr>
        <p:spPr bwMode="auto">
          <a:xfrm>
            <a:off x="4316413" y="1196975"/>
            <a:ext cx="4576762" cy="46085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/>
            <a:r>
              <a:rPr lang="es-EC" sz="18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18" charset="0"/>
                <a:cs typeface="Lucida Sans Unicode" pitchFamily="34" charset="0"/>
              </a:rPr>
              <a:t>PROPOSICIÓN DE VALOR</a:t>
            </a:r>
            <a:endParaRPr lang="es-ES" sz="160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Times New Roman" pitchFamily="18" charset="0"/>
              <a:cs typeface="Lucida Sans Unicode" pitchFamily="34" charset="0"/>
            </a:endParaRPr>
          </a:p>
          <a:p>
            <a:pPr marL="342900" indent="-342900" algn="just" eaLnBrk="0" hangingPunct="0"/>
            <a:r>
              <a:rPr lang="es-EC" sz="18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18" charset="0"/>
                <a:cs typeface="Lucida Sans Unicode" pitchFamily="34" charset="0"/>
              </a:rPr>
              <a:t>Mercado Objetivo</a:t>
            </a:r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18" charset="0"/>
                <a:cs typeface="Lucida Sans Unicode" pitchFamily="34" charset="0"/>
              </a:rPr>
              <a:t>: </a:t>
            </a:r>
          </a:p>
          <a:p>
            <a:pPr marL="342900" indent="-342900" algn="just" eaLnBrk="0" hangingPunct="0">
              <a:buFontTx/>
              <a:buChar char="•"/>
            </a:pPr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18" charset="0"/>
                <a:cs typeface="Lucida Sans Unicode" pitchFamily="34" charset="0"/>
              </a:rPr>
              <a:t>Adolescentes de 12 a 18 años de edad de cualquier nivel socioeconómico.</a:t>
            </a:r>
          </a:p>
          <a:p>
            <a:pPr marL="342900" indent="-342900" algn="just" eaLnBrk="0" hangingPunct="0"/>
            <a:endParaRPr lang="es-ES" sz="1600" b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Times New Roman" pitchFamily="18" charset="0"/>
              <a:cs typeface="Lucida Sans Unicode" pitchFamily="34" charset="0"/>
            </a:endParaRPr>
          </a:p>
          <a:p>
            <a:pPr marL="342900" indent="-342900" algn="just" eaLnBrk="0" hangingPunct="0"/>
            <a:r>
              <a:rPr lang="es-EC" sz="18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18" charset="0"/>
                <a:cs typeface="Lucida Sans Unicode" pitchFamily="34" charset="0"/>
              </a:rPr>
              <a:t>Beneficios Ofrecidos:</a:t>
            </a:r>
          </a:p>
          <a:p>
            <a:pPr marL="342900" indent="-342900" algn="just" eaLnBrk="0" hangingPunct="0">
              <a:buFontTx/>
              <a:buChar char="•"/>
            </a:pPr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18" charset="0"/>
                <a:cs typeface="Lucida Sans Unicode" pitchFamily="34" charset="0"/>
              </a:rPr>
              <a:t>Estar al tanto de toda la información necesaria que un chico debe saber sobre farándula, chismes, canciones, etc.</a:t>
            </a:r>
          </a:p>
          <a:p>
            <a:pPr marL="342900" indent="-342900" algn="just" eaLnBrk="0" hangingPunct="0"/>
            <a:endParaRPr lang="es-ES" sz="1600" b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Times New Roman" pitchFamily="18" charset="0"/>
              <a:cs typeface="Lucida Sans Unicode" pitchFamily="34" charset="0"/>
            </a:endParaRPr>
          </a:p>
          <a:p>
            <a:pPr marL="342900" indent="-342900" algn="just" eaLnBrk="0" hangingPunct="0"/>
            <a:r>
              <a:rPr lang="es-EC" sz="18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18" charset="0"/>
                <a:cs typeface="Lucida Sans Unicode" pitchFamily="34" charset="0"/>
              </a:rPr>
              <a:t>Gama de Precios:</a:t>
            </a:r>
          </a:p>
          <a:p>
            <a:pPr marL="342900" indent="-342900" algn="just" eaLnBrk="0" hangingPunct="0">
              <a:buFontTx/>
              <a:buChar char="•"/>
            </a:pPr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18" charset="0"/>
                <a:cs typeface="Lucida Sans Unicode" pitchFamily="34" charset="0"/>
              </a:rPr>
              <a:t>Sobreprecio de más del 25% sobre revistas similares.</a:t>
            </a:r>
            <a:endParaRPr lang="es-EC" sz="2800" b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Times New Roman" pitchFamily="18" charset="0"/>
              <a:cs typeface="Lucida Sans Unicode" pitchFamily="34" charset="0"/>
            </a:endParaRPr>
          </a:p>
        </p:txBody>
      </p:sp>
      <p:sp>
        <p:nvSpPr>
          <p:cNvPr id="476164" name="Rectangle 4"/>
          <p:cNvSpPr>
            <a:spLocks noChangeArrowheads="1"/>
          </p:cNvSpPr>
          <p:nvPr/>
        </p:nvSpPr>
        <p:spPr bwMode="auto">
          <a:xfrm>
            <a:off x="250825" y="1196975"/>
            <a:ext cx="4065588" cy="46085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/>
            <a:r>
              <a:rPr lang="es-EC" sz="18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18" charset="0"/>
                <a:cs typeface="Lucida Sans Unicode" pitchFamily="34" charset="0"/>
              </a:rPr>
              <a:t>DECLARACIÓN </a:t>
            </a:r>
          </a:p>
          <a:p>
            <a:pPr marL="342900" indent="-342900"/>
            <a:r>
              <a:rPr lang="es-EC" sz="18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18" charset="0"/>
                <a:cs typeface="Lucida Sans Unicode" pitchFamily="34" charset="0"/>
              </a:rPr>
              <a:t>DE POSICIONAMIENTO</a:t>
            </a:r>
          </a:p>
          <a:p>
            <a:pPr marL="342900" indent="-342900" algn="just"/>
            <a:endParaRPr lang="es-ES" sz="1600" b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Times New Roman" pitchFamily="18" charset="0"/>
              <a:cs typeface="Lucida Sans Unicode" pitchFamily="34" charset="0"/>
            </a:endParaRPr>
          </a:p>
          <a:p>
            <a:pPr marL="342900" indent="-342900" algn="just" eaLnBrk="0" hangingPunct="0">
              <a:buFontTx/>
              <a:buChar char="•"/>
            </a:pPr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18" charset="0"/>
                <a:cs typeface="Lucida Sans Unicode" pitchFamily="34" charset="0"/>
              </a:rPr>
              <a:t>La revista es chévere tiene farándula interesante, juvenil, y entretenida.</a:t>
            </a:r>
            <a:endParaRPr lang="es-EC" sz="2800" b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Times New Roman" pitchFamily="18" charset="0"/>
              <a:cs typeface="Lucida Sans Unicode" pitchFamily="34" charset="0"/>
            </a:endParaRPr>
          </a:p>
        </p:txBody>
      </p:sp>
      <p:sp>
        <p:nvSpPr>
          <p:cNvPr id="476165" name="Line 5"/>
          <p:cNvSpPr>
            <a:spLocks noChangeShapeType="1"/>
          </p:cNvSpPr>
          <p:nvPr/>
        </p:nvSpPr>
        <p:spPr bwMode="auto">
          <a:xfrm>
            <a:off x="4316413" y="1196975"/>
            <a:ext cx="0" cy="4608513"/>
          </a:xfrm>
          <a:prstGeom prst="line">
            <a:avLst/>
          </a:prstGeom>
          <a:noFill/>
          <a:ln w="38100">
            <a:solidFill>
              <a:schemeClr val="tx2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76166" name="Line 6"/>
          <p:cNvSpPr>
            <a:spLocks noChangeShapeType="1"/>
          </p:cNvSpPr>
          <p:nvPr/>
        </p:nvSpPr>
        <p:spPr bwMode="auto">
          <a:xfrm>
            <a:off x="250825" y="1196975"/>
            <a:ext cx="0" cy="4608513"/>
          </a:xfrm>
          <a:prstGeom prst="line">
            <a:avLst/>
          </a:prstGeom>
          <a:noFill/>
          <a:ln w="38100" cap="sq">
            <a:solidFill>
              <a:schemeClr val="tx2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76167" name="Line 7"/>
          <p:cNvSpPr>
            <a:spLocks noChangeShapeType="1"/>
          </p:cNvSpPr>
          <p:nvPr/>
        </p:nvSpPr>
        <p:spPr bwMode="auto">
          <a:xfrm>
            <a:off x="8893175" y="1196975"/>
            <a:ext cx="0" cy="4608513"/>
          </a:xfrm>
          <a:prstGeom prst="line">
            <a:avLst/>
          </a:prstGeom>
          <a:noFill/>
          <a:ln w="38100" cap="sq">
            <a:solidFill>
              <a:schemeClr val="tx2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76168" name="Line 8"/>
          <p:cNvSpPr>
            <a:spLocks noChangeShapeType="1"/>
          </p:cNvSpPr>
          <p:nvPr/>
        </p:nvSpPr>
        <p:spPr bwMode="auto">
          <a:xfrm>
            <a:off x="250825" y="1196975"/>
            <a:ext cx="8642350" cy="0"/>
          </a:xfrm>
          <a:prstGeom prst="line">
            <a:avLst/>
          </a:prstGeom>
          <a:noFill/>
          <a:ln w="38100" cap="sq">
            <a:solidFill>
              <a:schemeClr val="tx2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76169" name="Line 9"/>
          <p:cNvSpPr>
            <a:spLocks noChangeShapeType="1"/>
          </p:cNvSpPr>
          <p:nvPr/>
        </p:nvSpPr>
        <p:spPr bwMode="auto">
          <a:xfrm>
            <a:off x="250825" y="5805488"/>
            <a:ext cx="8642350" cy="0"/>
          </a:xfrm>
          <a:prstGeom prst="line">
            <a:avLst/>
          </a:prstGeom>
          <a:noFill/>
          <a:ln w="38100" cap="sq">
            <a:solidFill>
              <a:schemeClr val="tx2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476170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2F7C-87D2-4E09-9B14-264E044B301D}" type="slidenum">
              <a:rPr lang="en-US"/>
              <a:pPr/>
              <a:t>38</a:t>
            </a:fld>
            <a:endParaRPr lang="en-US"/>
          </a:p>
        </p:txBody>
      </p:sp>
      <p:pic>
        <p:nvPicPr>
          <p:cNvPr id="360450" name="Picture 2" descr="LaOn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5238" y="2420938"/>
            <a:ext cx="17033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0451" name="Text Box 3"/>
          <p:cNvSpPr txBox="1">
            <a:spLocks noChangeArrowheads="1"/>
          </p:cNvSpPr>
          <p:nvPr/>
        </p:nvSpPr>
        <p:spPr bwMode="auto">
          <a:xfrm>
            <a:off x="2195513" y="1700213"/>
            <a:ext cx="4537075" cy="4137025"/>
          </a:xfrm>
          <a:prstGeom prst="rect">
            <a:avLst/>
          </a:prstGeom>
          <a:noFill/>
          <a:ln w="82550">
            <a:solidFill>
              <a:srgbClr val="000099"/>
            </a:solidFill>
            <a:prstDash val="lgDash"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" sz="2000" b="0">
              <a:latin typeface="Comic Sans MS" pitchFamily="66" charset="0"/>
            </a:endParaRPr>
          </a:p>
          <a:p>
            <a:pPr algn="l">
              <a:spcBef>
                <a:spcPct val="50000"/>
              </a:spcBef>
            </a:pPr>
            <a:endParaRPr lang="es-ES" sz="2000" b="0">
              <a:latin typeface="Comic Sans MS" pitchFamily="66" charset="0"/>
            </a:endParaRPr>
          </a:p>
          <a:p>
            <a:pPr algn="l">
              <a:spcBef>
                <a:spcPct val="50000"/>
              </a:spcBef>
            </a:pPr>
            <a:endParaRPr lang="es-ES" sz="2000" b="0">
              <a:latin typeface="Comic Sans MS" pitchFamily="66" charset="0"/>
            </a:endParaRPr>
          </a:p>
          <a:p>
            <a:pPr algn="l">
              <a:spcBef>
                <a:spcPct val="50000"/>
              </a:spcBef>
            </a:pPr>
            <a:endParaRPr lang="es-ES" sz="2000" b="0">
              <a:latin typeface="Comic Sans MS" pitchFamily="66" charset="0"/>
            </a:endParaRPr>
          </a:p>
          <a:p>
            <a:pPr algn="l">
              <a:spcBef>
                <a:spcPct val="50000"/>
              </a:spcBef>
            </a:pPr>
            <a:endParaRPr lang="es-ES" sz="2000" b="0">
              <a:latin typeface="Comic Sans MS" pitchFamily="66" charset="0"/>
            </a:endParaRPr>
          </a:p>
          <a:p>
            <a:pPr algn="l">
              <a:spcBef>
                <a:spcPct val="50000"/>
              </a:spcBef>
            </a:pPr>
            <a:endParaRPr lang="es-ES" sz="2000" b="0">
              <a:latin typeface="Comic Sans MS" pitchFamily="66" charset="0"/>
            </a:endParaRPr>
          </a:p>
          <a:p>
            <a:pPr algn="l">
              <a:spcBef>
                <a:spcPct val="50000"/>
              </a:spcBef>
            </a:pPr>
            <a:endParaRPr lang="es-ES" sz="2000" b="0">
              <a:latin typeface="Comic Sans MS" pitchFamily="66" charset="0"/>
            </a:endParaRPr>
          </a:p>
          <a:p>
            <a:pPr algn="l">
              <a:spcBef>
                <a:spcPct val="50000"/>
              </a:spcBef>
            </a:pPr>
            <a:endParaRPr lang="es-ES" sz="2000" b="0">
              <a:latin typeface="Comic Sans MS" pitchFamily="66" charset="0"/>
            </a:endParaRPr>
          </a:p>
          <a:p>
            <a:pPr algn="l">
              <a:spcBef>
                <a:spcPct val="50000"/>
              </a:spcBef>
            </a:pPr>
            <a:endParaRPr lang="es-ES" sz="2000" b="0">
              <a:latin typeface="Comic Sans MS" pitchFamily="66" charset="0"/>
            </a:endParaRPr>
          </a:p>
        </p:txBody>
      </p:sp>
      <p:sp>
        <p:nvSpPr>
          <p:cNvPr id="360452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74898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260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ANALISIS FODA</a:t>
            </a:r>
          </a:p>
        </p:txBody>
      </p:sp>
      <p:sp>
        <p:nvSpPr>
          <p:cNvPr id="360453" name="Text Box 5"/>
          <p:cNvSpPr txBox="1">
            <a:spLocks noChangeArrowheads="1"/>
          </p:cNvSpPr>
          <p:nvPr/>
        </p:nvSpPr>
        <p:spPr bwMode="auto">
          <a:xfrm>
            <a:off x="323850" y="692150"/>
            <a:ext cx="3457575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Objetivo: </a:t>
            </a:r>
          </a:p>
          <a:p>
            <a:pPr algn="l">
              <a:spcBef>
                <a:spcPct val="50000"/>
              </a:spcBef>
            </a:pPr>
            <a:r>
              <a:rPr lang="es-ES" sz="1200" b="0"/>
              <a:t>Cuales Fortalezas a mantener, debilidades a eliminar</a:t>
            </a:r>
          </a:p>
        </p:txBody>
      </p:sp>
      <p:sp>
        <p:nvSpPr>
          <p:cNvPr id="360454" name="Text Box 6"/>
          <p:cNvSpPr txBox="1">
            <a:spLocks noChangeArrowheads="1"/>
          </p:cNvSpPr>
          <p:nvPr/>
        </p:nvSpPr>
        <p:spPr bwMode="auto">
          <a:xfrm>
            <a:off x="250825" y="1989138"/>
            <a:ext cx="1800225" cy="396875"/>
          </a:xfrm>
          <a:prstGeom prst="rect">
            <a:avLst/>
          </a:prstGeom>
          <a:solidFill>
            <a:schemeClr val="bg1">
              <a:alpha val="77000"/>
            </a:schemeClr>
          </a:solidFill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SV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Fortalezas</a:t>
            </a:r>
            <a:endParaRPr lang="es-ES" sz="2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orte" pitchFamily="66" charset="0"/>
            </a:endParaRPr>
          </a:p>
        </p:txBody>
      </p:sp>
      <p:sp>
        <p:nvSpPr>
          <p:cNvPr id="360455" name="Text Box 7"/>
          <p:cNvSpPr txBox="1">
            <a:spLocks noChangeArrowheads="1"/>
          </p:cNvSpPr>
          <p:nvPr/>
        </p:nvSpPr>
        <p:spPr bwMode="auto">
          <a:xfrm>
            <a:off x="6948488" y="2276475"/>
            <a:ext cx="1944687" cy="425450"/>
          </a:xfrm>
          <a:prstGeom prst="rect">
            <a:avLst/>
          </a:prstGeom>
          <a:solidFill>
            <a:srgbClr val="13D2FF">
              <a:alpha val="83000"/>
            </a:srgbClr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SV" sz="2000" b="0"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Debilidades</a:t>
            </a: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  <a:latin typeface="Forte" pitchFamily="66" charset="0"/>
            </a:endParaRPr>
          </a:p>
        </p:txBody>
      </p:sp>
      <p:sp>
        <p:nvSpPr>
          <p:cNvPr id="360456" name="Text Box 8"/>
          <p:cNvSpPr txBox="1">
            <a:spLocks noChangeArrowheads="1"/>
          </p:cNvSpPr>
          <p:nvPr/>
        </p:nvSpPr>
        <p:spPr bwMode="auto">
          <a:xfrm>
            <a:off x="3779838" y="765175"/>
            <a:ext cx="1512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SV" sz="2400" b="0">
                <a:solidFill>
                  <a:srgbClr val="13D2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DAFO</a:t>
            </a:r>
            <a:endParaRPr lang="es-ES" sz="2400" b="0">
              <a:solidFill>
                <a:srgbClr val="13D2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0457" name="WordArt 9"/>
          <p:cNvSpPr>
            <a:spLocks noChangeArrowheads="1" noChangeShapeType="1" noTextEdit="1"/>
          </p:cNvSpPr>
          <p:nvPr/>
        </p:nvSpPr>
        <p:spPr bwMode="auto">
          <a:xfrm>
            <a:off x="4356100" y="5084763"/>
            <a:ext cx="64928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4000" kern="10">
                <a:ln w="9525">
                  <a:noFill/>
                  <a:round/>
                  <a:headEnd/>
                  <a:tailEnd/>
                </a:ln>
                <a:solidFill>
                  <a:srgbClr val="FF0000">
                    <a:alpha val="67999"/>
                  </a:srgbClr>
                </a:solidFill>
                <a:latin typeface="Arial Black"/>
              </a:rPr>
              <a:t>&gt;</a:t>
            </a:r>
          </a:p>
        </p:txBody>
      </p:sp>
      <p:pic>
        <p:nvPicPr>
          <p:cNvPr id="360458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1725" y="6308725"/>
            <a:ext cx="1439863" cy="385763"/>
          </a:xfrm>
          <a:prstGeom prst="rect">
            <a:avLst/>
          </a:prstGeom>
          <a:noFill/>
          <a:effectLst>
            <a:outerShdw dist="45791" dir="2021404" algn="ctr" rotWithShape="0">
              <a:schemeClr val="tx1"/>
            </a:outerShdw>
          </a:effectLst>
        </p:spPr>
      </p:pic>
      <p:sp>
        <p:nvSpPr>
          <p:cNvPr id="360459" name="Text Box 11"/>
          <p:cNvSpPr txBox="1">
            <a:spLocks noChangeArrowheads="1"/>
          </p:cNvSpPr>
          <p:nvPr/>
        </p:nvSpPr>
        <p:spPr bwMode="auto">
          <a:xfrm>
            <a:off x="5724525" y="2995613"/>
            <a:ext cx="3311525" cy="187325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/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Distribución</a:t>
            </a:r>
          </a:p>
          <a:p>
            <a:pPr algn="just"/>
            <a:endParaRPr lang="es-EC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Falta de ventajas competitivas diferenciadas</a:t>
            </a:r>
          </a:p>
          <a:p>
            <a:pPr algn="just"/>
            <a:endParaRPr lang="es-EC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Falta de atractividad en los posters para el segmento masculino</a:t>
            </a:r>
          </a:p>
          <a:p>
            <a:pPr algn="just"/>
            <a:endParaRPr lang="es-EC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Mala percepción del logotipo y la comunicación</a:t>
            </a:r>
            <a:endParaRPr lang="es-ES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0460" name="Text Box 12"/>
          <p:cNvSpPr txBox="1">
            <a:spLocks noChangeArrowheads="1"/>
          </p:cNvSpPr>
          <p:nvPr/>
        </p:nvSpPr>
        <p:spPr bwMode="auto">
          <a:xfrm>
            <a:off x="107950" y="2708275"/>
            <a:ext cx="3384550" cy="22336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/>
            <a:r>
              <a:rPr lang="es-EC" sz="14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Líder en Revistas de Entretenimiento Juvenil.</a:t>
            </a:r>
          </a:p>
          <a:p>
            <a:pPr algn="just"/>
            <a:endParaRPr lang="es-EC" sz="1400" b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Información de la farándula y artículos agregados .</a:t>
            </a:r>
          </a:p>
          <a:p>
            <a:pPr algn="just"/>
            <a:endParaRPr lang="es-EC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Aceptación en el mercado juvenil</a:t>
            </a:r>
          </a:p>
          <a:p>
            <a:pPr algn="just"/>
            <a:endParaRPr lang="es-EC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Lealtad hacia a la marca</a:t>
            </a:r>
          </a:p>
          <a:p>
            <a:pPr algn="just"/>
            <a:endParaRPr lang="es-EC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Relación afectiva con el consumidor</a:t>
            </a:r>
          </a:p>
          <a:p>
            <a:pPr algn="just"/>
            <a:endParaRPr lang="es-EC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Alianzas estratégicas con medios de comunicación.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5ADD-E345-4898-89EF-A92CD853872D}" type="slidenum">
              <a:rPr lang="en-US"/>
              <a:pPr/>
              <a:t>39</a:t>
            </a:fld>
            <a:endParaRPr lang="en-US"/>
          </a:p>
        </p:txBody>
      </p:sp>
      <p:pic>
        <p:nvPicPr>
          <p:cNvPr id="362498" name="Picture 2" descr="LaOn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5238" y="2420938"/>
            <a:ext cx="17033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2499" name="Text Box 3"/>
          <p:cNvSpPr txBox="1">
            <a:spLocks noChangeArrowheads="1"/>
          </p:cNvSpPr>
          <p:nvPr/>
        </p:nvSpPr>
        <p:spPr bwMode="auto">
          <a:xfrm>
            <a:off x="2195513" y="1700213"/>
            <a:ext cx="4537075" cy="4137025"/>
          </a:xfrm>
          <a:prstGeom prst="rect">
            <a:avLst/>
          </a:prstGeom>
          <a:noFill/>
          <a:ln w="82550">
            <a:solidFill>
              <a:srgbClr val="000099"/>
            </a:solidFill>
            <a:prstDash val="lgDash"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" sz="2000" b="0">
              <a:latin typeface="Comic Sans MS" pitchFamily="66" charset="0"/>
            </a:endParaRPr>
          </a:p>
          <a:p>
            <a:pPr algn="l">
              <a:spcBef>
                <a:spcPct val="50000"/>
              </a:spcBef>
            </a:pPr>
            <a:endParaRPr lang="es-ES" sz="2000" b="0">
              <a:latin typeface="Comic Sans MS" pitchFamily="66" charset="0"/>
            </a:endParaRPr>
          </a:p>
          <a:p>
            <a:pPr algn="l">
              <a:spcBef>
                <a:spcPct val="50000"/>
              </a:spcBef>
            </a:pPr>
            <a:endParaRPr lang="es-ES" sz="2000" b="0">
              <a:latin typeface="Comic Sans MS" pitchFamily="66" charset="0"/>
            </a:endParaRPr>
          </a:p>
          <a:p>
            <a:pPr algn="l">
              <a:spcBef>
                <a:spcPct val="50000"/>
              </a:spcBef>
            </a:pPr>
            <a:endParaRPr lang="es-ES" sz="2000" b="0">
              <a:latin typeface="Comic Sans MS" pitchFamily="66" charset="0"/>
            </a:endParaRPr>
          </a:p>
          <a:p>
            <a:pPr algn="l">
              <a:spcBef>
                <a:spcPct val="50000"/>
              </a:spcBef>
            </a:pPr>
            <a:endParaRPr lang="es-ES" sz="2000" b="0">
              <a:latin typeface="Comic Sans MS" pitchFamily="66" charset="0"/>
            </a:endParaRPr>
          </a:p>
          <a:p>
            <a:pPr algn="l">
              <a:spcBef>
                <a:spcPct val="50000"/>
              </a:spcBef>
            </a:pPr>
            <a:endParaRPr lang="es-ES" sz="2000" b="0">
              <a:latin typeface="Comic Sans MS" pitchFamily="66" charset="0"/>
            </a:endParaRPr>
          </a:p>
          <a:p>
            <a:pPr algn="l">
              <a:spcBef>
                <a:spcPct val="50000"/>
              </a:spcBef>
            </a:pPr>
            <a:endParaRPr lang="es-ES" sz="2000" b="0">
              <a:latin typeface="Comic Sans MS" pitchFamily="66" charset="0"/>
            </a:endParaRPr>
          </a:p>
          <a:p>
            <a:pPr algn="l">
              <a:spcBef>
                <a:spcPct val="50000"/>
              </a:spcBef>
            </a:pPr>
            <a:endParaRPr lang="es-ES" sz="2000" b="0">
              <a:latin typeface="Comic Sans MS" pitchFamily="66" charset="0"/>
            </a:endParaRPr>
          </a:p>
          <a:p>
            <a:pPr algn="l">
              <a:spcBef>
                <a:spcPct val="50000"/>
              </a:spcBef>
            </a:pPr>
            <a:endParaRPr lang="es-ES" sz="2000" b="0">
              <a:latin typeface="Comic Sans MS" pitchFamily="66" charset="0"/>
            </a:endParaRPr>
          </a:p>
        </p:txBody>
      </p:sp>
      <p:sp>
        <p:nvSpPr>
          <p:cNvPr id="362500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74898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260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ANÁLISIS VIABILIDAD DE EMPRESA</a:t>
            </a:r>
          </a:p>
        </p:txBody>
      </p:sp>
      <p:sp>
        <p:nvSpPr>
          <p:cNvPr id="362501" name="Text Box 5"/>
          <p:cNvSpPr txBox="1">
            <a:spLocks noChangeArrowheads="1"/>
          </p:cNvSpPr>
          <p:nvPr/>
        </p:nvSpPr>
        <p:spPr bwMode="auto">
          <a:xfrm>
            <a:off x="5076825" y="620713"/>
            <a:ext cx="338455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Objetivo:</a:t>
            </a:r>
            <a:r>
              <a:rPr lang="es-ES" sz="1200" b="0"/>
              <a:t> </a:t>
            </a:r>
          </a:p>
          <a:p>
            <a:pPr algn="just">
              <a:spcBef>
                <a:spcPct val="50000"/>
              </a:spcBef>
            </a:pPr>
            <a:r>
              <a:rPr lang="es-ES" sz="1200" b="0"/>
              <a:t>Conocer si tienen más Oportunidades  que Amenazas</a:t>
            </a:r>
          </a:p>
        </p:txBody>
      </p:sp>
      <p:sp>
        <p:nvSpPr>
          <p:cNvPr id="362502" name="Text Box 6"/>
          <p:cNvSpPr txBox="1">
            <a:spLocks noChangeArrowheads="1"/>
          </p:cNvSpPr>
          <p:nvPr/>
        </p:nvSpPr>
        <p:spPr bwMode="auto">
          <a:xfrm>
            <a:off x="7019925" y="1557338"/>
            <a:ext cx="1728788" cy="485775"/>
          </a:xfrm>
          <a:prstGeom prst="rect">
            <a:avLst/>
          </a:prstGeom>
          <a:solidFill>
            <a:srgbClr val="13D2FF">
              <a:alpha val="83000"/>
            </a:srgbClr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SV" sz="2400" b="0"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Amenazas</a:t>
            </a:r>
            <a:endParaRPr lang="es-ES" sz="2400" b="0">
              <a:effectLst>
                <a:outerShdw blurRad="38100" dist="38100" dir="2700000" algn="tl">
                  <a:srgbClr val="000000"/>
                </a:outerShdw>
              </a:effectLst>
              <a:latin typeface="Forte" pitchFamily="66" charset="0"/>
            </a:endParaRPr>
          </a:p>
        </p:txBody>
      </p:sp>
      <p:sp>
        <p:nvSpPr>
          <p:cNvPr id="362503" name="Text Box 7"/>
          <p:cNvSpPr txBox="1">
            <a:spLocks noChangeArrowheads="1"/>
          </p:cNvSpPr>
          <p:nvPr/>
        </p:nvSpPr>
        <p:spPr bwMode="auto">
          <a:xfrm>
            <a:off x="2700338" y="765175"/>
            <a:ext cx="1512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SV" sz="2400" b="0">
                <a:solidFill>
                  <a:srgbClr val="13D2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DAFO</a:t>
            </a:r>
            <a:endParaRPr lang="es-ES" sz="2400" b="0">
              <a:solidFill>
                <a:srgbClr val="13D2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2504" name="Text Box 8"/>
          <p:cNvSpPr txBox="1">
            <a:spLocks noChangeArrowheads="1"/>
          </p:cNvSpPr>
          <p:nvPr/>
        </p:nvSpPr>
        <p:spPr bwMode="auto">
          <a:xfrm>
            <a:off x="250825" y="1268413"/>
            <a:ext cx="1944688" cy="396875"/>
          </a:xfrm>
          <a:prstGeom prst="rect">
            <a:avLst/>
          </a:prstGeom>
          <a:solidFill>
            <a:schemeClr val="bg1">
              <a:alpha val="77000"/>
            </a:schemeClr>
          </a:solidFill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SV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Oportunidades</a:t>
            </a:r>
            <a:endParaRPr lang="es-ES" sz="2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orte" pitchFamily="66" charset="0"/>
            </a:endParaRPr>
          </a:p>
        </p:txBody>
      </p:sp>
      <p:sp>
        <p:nvSpPr>
          <p:cNvPr id="362505" name="WordArt 9"/>
          <p:cNvSpPr>
            <a:spLocks noChangeArrowheads="1" noChangeShapeType="1" noTextEdit="1"/>
          </p:cNvSpPr>
          <p:nvPr/>
        </p:nvSpPr>
        <p:spPr bwMode="auto">
          <a:xfrm>
            <a:off x="3348038" y="2852738"/>
            <a:ext cx="3603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4000" kern="10">
                <a:ln w="9525">
                  <a:noFill/>
                  <a:round/>
                  <a:headEnd/>
                  <a:tailEnd/>
                </a:ln>
                <a:solidFill>
                  <a:srgbClr val="FF0000">
                    <a:alpha val="67999"/>
                  </a:srgbClr>
                </a:solidFill>
                <a:latin typeface="Arial Black"/>
              </a:rPr>
              <a:t>&gt;</a:t>
            </a:r>
          </a:p>
        </p:txBody>
      </p:sp>
      <p:sp>
        <p:nvSpPr>
          <p:cNvPr id="362506" name="WordArt 10"/>
          <p:cNvSpPr>
            <a:spLocks noChangeArrowheads="1" noChangeShapeType="1" noTextEdit="1"/>
          </p:cNvSpPr>
          <p:nvPr/>
        </p:nvSpPr>
        <p:spPr bwMode="auto">
          <a:xfrm rot="10619961">
            <a:off x="5580063" y="4149725"/>
            <a:ext cx="288925" cy="50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4000" kern="10">
                <a:ln w="9525">
                  <a:noFill/>
                  <a:round/>
                  <a:headEnd/>
                  <a:tailEnd/>
                </a:ln>
                <a:solidFill>
                  <a:srgbClr val="FF0000">
                    <a:alpha val="67999"/>
                  </a:srgbClr>
                </a:solidFill>
                <a:latin typeface="Arial Black"/>
              </a:rPr>
              <a:t>&gt;</a:t>
            </a:r>
          </a:p>
        </p:txBody>
      </p:sp>
      <p:pic>
        <p:nvPicPr>
          <p:cNvPr id="362507" name="Picture 1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750" y="6308725"/>
            <a:ext cx="1439863" cy="385763"/>
          </a:xfrm>
          <a:prstGeom prst="rect">
            <a:avLst/>
          </a:prstGeom>
          <a:noFill/>
          <a:effectLst>
            <a:outerShdw dist="45791" dir="2021404" algn="ctr" rotWithShape="0">
              <a:schemeClr val="tx1"/>
            </a:outerShdw>
          </a:effectLst>
        </p:spPr>
      </p:pic>
      <p:sp>
        <p:nvSpPr>
          <p:cNvPr id="362508" name="Text Box 12"/>
          <p:cNvSpPr txBox="1">
            <a:spLocks noChangeArrowheads="1"/>
          </p:cNvSpPr>
          <p:nvPr/>
        </p:nvSpPr>
        <p:spPr bwMode="auto">
          <a:xfrm>
            <a:off x="250825" y="1916113"/>
            <a:ext cx="3203575" cy="230346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/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Tarjetas de Suscripción.</a:t>
            </a:r>
          </a:p>
          <a:p>
            <a:pPr algn="just"/>
            <a:endParaRPr lang="es-EC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Añadir artículos innovadores para captar al segmento joven masculino.</a:t>
            </a:r>
          </a:p>
          <a:p>
            <a:pPr algn="just"/>
            <a:endParaRPr lang="es-EC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Alianzas con firmas para introducir nuevos productos en la revista.</a:t>
            </a:r>
          </a:p>
          <a:p>
            <a:pPr algn="just"/>
            <a:endParaRPr lang="es-EC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Oportunidad de negocio haciendo una revista  universitaria.</a:t>
            </a:r>
          </a:p>
          <a:p>
            <a:pPr algn="just"/>
            <a:endParaRPr lang="es-EC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Oportunidad de negocio, revista para hombres entre 12 a 15 años.</a:t>
            </a:r>
          </a:p>
        </p:txBody>
      </p:sp>
      <p:sp>
        <p:nvSpPr>
          <p:cNvPr id="362509" name="Text Box 13"/>
          <p:cNvSpPr txBox="1">
            <a:spLocks noChangeArrowheads="1"/>
          </p:cNvSpPr>
          <p:nvPr/>
        </p:nvSpPr>
        <p:spPr bwMode="auto">
          <a:xfrm>
            <a:off x="5688013" y="2565400"/>
            <a:ext cx="3455987" cy="180022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/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La competencia equipara valores agregados, aumentando el estándar del producto, dejando a la Revista vulnerable a las VCD.</a:t>
            </a:r>
          </a:p>
          <a:p>
            <a:pPr algn="just"/>
            <a:endParaRPr lang="es-EC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En mediano y largo plazo intensificación de entretenimiento en nuevas tecnologías</a:t>
            </a:r>
          </a:p>
          <a:p>
            <a:pPr algn="just"/>
            <a:endParaRPr lang="es-EC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Mayor interés del segmento masculino por Revista Generación XXI.</a:t>
            </a:r>
          </a:p>
          <a:p>
            <a:pPr algn="just"/>
            <a:endParaRPr lang="es-EC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Competidores a la vanguardia de la tecnología.</a:t>
            </a:r>
            <a:endParaRPr lang="es-ES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21B5-A63C-41D5-AEB7-740869C125FA}" type="slidenum">
              <a:rPr lang="en-US"/>
              <a:pPr/>
              <a:t>4</a:t>
            </a:fld>
            <a:endParaRPr lang="en-US"/>
          </a:p>
        </p:txBody>
      </p:sp>
      <p:sp>
        <p:nvSpPr>
          <p:cNvPr id="399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844675"/>
            <a:ext cx="8229600" cy="42481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b="1" u="sng">
                <a:solidFill>
                  <a:schemeClr val="hlink"/>
                </a:solidFill>
                <a:latin typeface="Lucida Sans Unicode" pitchFamily="34" charset="0"/>
              </a:rPr>
              <a:t>PLANTEAMIENTO DEL PROBLEMA: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s-ES" sz="2800">
                <a:latin typeface="Lucida Sans Unicode" pitchFamily="34" charset="0"/>
                <a:cs typeface="Arial" charset="0"/>
              </a:rPr>
              <a:t>¿Revista la Onda puede ganar más participación de mercado en el mismo segmento?</a:t>
            </a:r>
            <a:r>
              <a:rPr lang="es-ES" sz="2800">
                <a:latin typeface="Lucida Sans Unicode" pitchFamily="34" charset="0"/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s-ES" sz="2800">
                <a:latin typeface="Lucida Sans Unicode" pitchFamily="34" charset="0"/>
                <a:cs typeface="Arial" charset="0"/>
              </a:rPr>
              <a:t>¿Se debe enfocar a darle fuerza al segmento jóvenes (hombres)?</a:t>
            </a:r>
            <a:r>
              <a:rPr lang="es-ES" sz="2800">
                <a:latin typeface="Lucida Sans Unicode" pitchFamily="34" charset="0"/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s-ES" sz="2800">
                <a:latin typeface="Lucida Sans Unicode" pitchFamily="34" charset="0"/>
                <a:cs typeface="Arial" charset="0"/>
              </a:rPr>
              <a:t>¿Es posible que amplíe su brecha de edades o existe alguna posibilidad de que en el marketing mix alguno de sus elementos está fallando?.</a:t>
            </a:r>
          </a:p>
        </p:txBody>
      </p:sp>
      <p:sp>
        <p:nvSpPr>
          <p:cNvPr id="399363" name="Rectangle 3"/>
          <p:cNvSpPr>
            <a:spLocks noChangeArrowheads="1"/>
          </p:cNvSpPr>
          <p:nvPr/>
        </p:nvSpPr>
        <p:spPr bwMode="auto">
          <a:xfrm>
            <a:off x="2205038" y="592138"/>
            <a:ext cx="4492625" cy="76200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INTRODUCCIÓN</a:t>
            </a:r>
            <a:endParaRPr lang="es-ES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9936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607E-0E9B-41CF-8FA3-2109AFB661D9}" type="slidenum">
              <a:rPr lang="en-US"/>
              <a:pPr/>
              <a:t>40</a:t>
            </a:fld>
            <a:endParaRPr lang="en-US"/>
          </a:p>
        </p:txBody>
      </p:sp>
      <p:sp>
        <p:nvSpPr>
          <p:cNvPr id="364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64547" name="Text Box 3"/>
          <p:cNvSpPr txBox="1">
            <a:spLocks noChangeArrowheads="1"/>
          </p:cNvSpPr>
          <p:nvPr/>
        </p:nvSpPr>
        <p:spPr bwMode="auto">
          <a:xfrm>
            <a:off x="900113" y="692150"/>
            <a:ext cx="70580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pPr>
              <a:spcBef>
                <a:spcPct val="50000"/>
              </a:spcBef>
            </a:pPr>
            <a:r>
              <a:rPr lang="es-ES" sz="2200" b="0">
                <a:effectLst>
                  <a:outerShdw blurRad="38100" dist="38100" dir="2700000" algn="tl">
                    <a:srgbClr val="000000"/>
                  </a:outerShdw>
                </a:effectLst>
              </a:rPr>
              <a:t>VENTAJA COMPETITIVA SOSTENIBLE</a:t>
            </a:r>
          </a:p>
        </p:txBody>
      </p:sp>
      <p:sp>
        <p:nvSpPr>
          <p:cNvPr id="364548" name="Text Box 4"/>
          <p:cNvSpPr txBox="1">
            <a:spLocks noChangeArrowheads="1"/>
          </p:cNvSpPr>
          <p:nvPr/>
        </p:nvSpPr>
        <p:spPr bwMode="auto">
          <a:xfrm>
            <a:off x="0" y="260350"/>
            <a:ext cx="86423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260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ANÁLISIS INTERNO - COMPETITIVIDAD  DE EMPRESA</a:t>
            </a:r>
          </a:p>
        </p:txBody>
      </p:sp>
      <p:sp>
        <p:nvSpPr>
          <p:cNvPr id="364549" name="Text Box 5"/>
          <p:cNvSpPr txBox="1">
            <a:spLocks noChangeArrowheads="1"/>
          </p:cNvSpPr>
          <p:nvPr/>
        </p:nvSpPr>
        <p:spPr bwMode="auto">
          <a:xfrm>
            <a:off x="179388" y="4868863"/>
            <a:ext cx="2989262" cy="43497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FUENTES DE VENTAJA</a:t>
            </a:r>
          </a:p>
        </p:txBody>
      </p:sp>
      <p:sp>
        <p:nvSpPr>
          <p:cNvPr id="364550" name="Text Box 6"/>
          <p:cNvSpPr txBox="1">
            <a:spLocks noChangeArrowheads="1"/>
          </p:cNvSpPr>
          <p:nvPr/>
        </p:nvSpPr>
        <p:spPr bwMode="auto">
          <a:xfrm>
            <a:off x="5508625" y="4868863"/>
            <a:ext cx="3313113" cy="43497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POSICIONES DE VENTAJA</a:t>
            </a:r>
          </a:p>
        </p:txBody>
      </p:sp>
      <p:sp>
        <p:nvSpPr>
          <p:cNvPr id="364551" name="Text Box 7"/>
          <p:cNvSpPr txBox="1">
            <a:spLocks noChangeArrowheads="1"/>
          </p:cNvSpPr>
          <p:nvPr/>
        </p:nvSpPr>
        <p:spPr bwMode="auto">
          <a:xfrm>
            <a:off x="3779838" y="5084763"/>
            <a:ext cx="1439862" cy="415925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>
                <a:solidFill>
                  <a:srgbClr val="13D2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DRIVERS</a:t>
            </a:r>
          </a:p>
        </p:txBody>
      </p:sp>
      <p:pic>
        <p:nvPicPr>
          <p:cNvPr id="364552" name="Picture 8" descr="mon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40300" y="3778250"/>
            <a:ext cx="830263" cy="1000125"/>
          </a:xfrm>
          <a:prstGeom prst="rect">
            <a:avLst/>
          </a:prstGeom>
          <a:noFill/>
        </p:spPr>
      </p:pic>
      <p:sp>
        <p:nvSpPr>
          <p:cNvPr id="364553" name="AutoShape 9"/>
          <p:cNvSpPr>
            <a:spLocks noChangeArrowheads="1"/>
          </p:cNvSpPr>
          <p:nvPr/>
        </p:nvSpPr>
        <p:spPr bwMode="auto">
          <a:xfrm>
            <a:off x="1908175" y="1196975"/>
            <a:ext cx="5111750" cy="3744913"/>
          </a:xfrm>
          <a:prstGeom prst="flowChartOr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364554" name="Text Box 10"/>
          <p:cNvSpPr txBox="1">
            <a:spLocks noChangeArrowheads="1"/>
          </p:cNvSpPr>
          <p:nvPr/>
        </p:nvSpPr>
        <p:spPr bwMode="auto">
          <a:xfrm>
            <a:off x="2411413" y="2420938"/>
            <a:ext cx="1782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Percibida</a:t>
            </a:r>
          </a:p>
        </p:txBody>
      </p:sp>
      <p:sp>
        <p:nvSpPr>
          <p:cNvPr id="364555" name="Text Box 11"/>
          <p:cNvSpPr txBox="1">
            <a:spLocks noChangeArrowheads="1"/>
          </p:cNvSpPr>
          <p:nvPr/>
        </p:nvSpPr>
        <p:spPr bwMode="auto">
          <a:xfrm>
            <a:off x="4524375" y="2230438"/>
            <a:ext cx="1841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Inimitable</a:t>
            </a:r>
          </a:p>
        </p:txBody>
      </p:sp>
      <p:sp>
        <p:nvSpPr>
          <p:cNvPr id="364556" name="Text Box 12"/>
          <p:cNvSpPr txBox="1">
            <a:spLocks noChangeArrowheads="1"/>
          </p:cNvSpPr>
          <p:nvPr/>
        </p:nvSpPr>
        <p:spPr bwMode="auto">
          <a:xfrm>
            <a:off x="2500313" y="3133725"/>
            <a:ext cx="1785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Sostenible</a:t>
            </a:r>
          </a:p>
        </p:txBody>
      </p:sp>
      <p:sp>
        <p:nvSpPr>
          <p:cNvPr id="364557" name="Text Box 13"/>
          <p:cNvSpPr txBox="1">
            <a:spLocks noChangeArrowheads="1"/>
          </p:cNvSpPr>
          <p:nvPr/>
        </p:nvSpPr>
        <p:spPr bwMode="auto">
          <a:xfrm>
            <a:off x="4524375" y="3133725"/>
            <a:ext cx="1841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Rentable</a:t>
            </a:r>
          </a:p>
        </p:txBody>
      </p:sp>
      <p:sp>
        <p:nvSpPr>
          <p:cNvPr id="364558" name="WordArt 14"/>
          <p:cNvSpPr>
            <a:spLocks noChangeArrowheads="1" noChangeShapeType="1" noTextEdit="1"/>
          </p:cNvSpPr>
          <p:nvPr/>
        </p:nvSpPr>
        <p:spPr bwMode="auto">
          <a:xfrm rot="-647482">
            <a:off x="3097213" y="2017713"/>
            <a:ext cx="1087437" cy="258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4D0808">
                        <a:alpha val="86000"/>
                      </a:srgbClr>
                    </a:gs>
                    <a:gs pos="15000">
                      <a:srgbClr val="FF0300">
                        <a:alpha val="90200"/>
                      </a:srgbClr>
                    </a:gs>
                    <a:gs pos="27500">
                      <a:srgbClr val="FF7A00">
                        <a:alpha val="93700"/>
                      </a:srgbClr>
                    </a:gs>
                    <a:gs pos="50000">
                      <a:srgbClr val="FFF200"/>
                    </a:gs>
                    <a:gs pos="72500">
                      <a:srgbClr val="FF7A00">
                        <a:alpha val="93700"/>
                      </a:srgbClr>
                    </a:gs>
                    <a:gs pos="85000">
                      <a:srgbClr val="FF0300">
                        <a:alpha val="90200"/>
                      </a:srgbClr>
                    </a:gs>
                    <a:gs pos="100000">
                      <a:srgbClr val="4D0808">
                        <a:alpha val="86000"/>
                      </a:srgbClr>
                    </a:gs>
                  </a:gsLst>
                  <a:lin ang="5400000" scaled="1"/>
                </a:gradFill>
                <a:effectLst>
                  <a:outerShdw dist="523634" dir="13854368" sx="125000" sy="125000" algn="tl" rotWithShape="0">
                    <a:srgbClr val="FFFF66">
                      <a:alpha val="80000"/>
                    </a:srgbClr>
                  </a:outerShdw>
                </a:effectLst>
                <a:latin typeface="Script MT Bold"/>
              </a:rPr>
              <a:t>¡Chévere!</a:t>
            </a:r>
          </a:p>
        </p:txBody>
      </p:sp>
      <p:grpSp>
        <p:nvGrpSpPr>
          <p:cNvPr id="364559" name="Group 15"/>
          <p:cNvGrpSpPr>
            <a:grpSpLocks/>
          </p:cNvGrpSpPr>
          <p:nvPr/>
        </p:nvGrpSpPr>
        <p:grpSpPr bwMode="auto">
          <a:xfrm>
            <a:off x="4999038" y="1390650"/>
            <a:ext cx="771525" cy="839788"/>
            <a:chOff x="2971" y="1298"/>
            <a:chExt cx="865" cy="771"/>
          </a:xfrm>
        </p:grpSpPr>
        <p:pic>
          <p:nvPicPr>
            <p:cNvPr id="364560" name="Picture 16" descr="LaOnda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89664">
              <a:off x="2971" y="1298"/>
              <a:ext cx="546" cy="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4561" name="Picture 17" descr="generacio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822068">
              <a:off x="3379" y="1480"/>
              <a:ext cx="457" cy="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64562" name="Picture 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00350" y="3844925"/>
            <a:ext cx="1485900" cy="430213"/>
          </a:xfrm>
          <a:prstGeom prst="rect">
            <a:avLst/>
          </a:prstGeom>
          <a:noFill/>
          <a:effectLst>
            <a:outerShdw dist="17961" dir="2700000" algn="ctr" rotWithShape="0">
              <a:schemeClr val="tx1"/>
            </a:outerShdw>
          </a:effectLst>
        </p:spPr>
      </p:pic>
      <p:sp>
        <p:nvSpPr>
          <p:cNvPr id="364563" name="Text Box 19"/>
          <p:cNvSpPr txBox="1">
            <a:spLocks noChangeArrowheads="1"/>
          </p:cNvSpPr>
          <p:nvPr/>
        </p:nvSpPr>
        <p:spPr bwMode="auto">
          <a:xfrm>
            <a:off x="4572000" y="2708275"/>
            <a:ext cx="2165350" cy="2444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000" b="0">
                <a:effectLst>
                  <a:outerShdw blurRad="38100" dist="38100" dir="2700000" algn="tl">
                    <a:srgbClr val="000000"/>
                  </a:outerShdw>
                </a:effectLst>
              </a:rPr>
              <a:t>El que pega primero pega mejor</a:t>
            </a:r>
          </a:p>
        </p:txBody>
      </p:sp>
      <p:sp>
        <p:nvSpPr>
          <p:cNvPr id="364564" name="Rectangle 20"/>
          <p:cNvSpPr>
            <a:spLocks noChangeArrowheads="1"/>
          </p:cNvSpPr>
          <p:nvPr/>
        </p:nvSpPr>
        <p:spPr bwMode="auto">
          <a:xfrm>
            <a:off x="4524375" y="3436938"/>
            <a:ext cx="2378075" cy="3968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s-EC" sz="1000" b="0">
                <a:effectLst>
                  <a:outerShdw blurRad="38100" dist="38100" dir="2700000" algn="tl">
                    <a:srgbClr val="000000"/>
                  </a:outerShdw>
                </a:effectLst>
              </a:rPr>
              <a:t>Venta de 37.000 revista con un 1% de devolución.</a:t>
            </a:r>
            <a:r>
              <a:rPr lang="es-ES" sz="10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364565" name="Rectangle 21"/>
          <p:cNvSpPr>
            <a:spLocks noChangeArrowheads="1"/>
          </p:cNvSpPr>
          <p:nvPr/>
        </p:nvSpPr>
        <p:spPr bwMode="auto">
          <a:xfrm>
            <a:off x="611188" y="5516563"/>
            <a:ext cx="7920037" cy="115570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just"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La farándula colegial, plasmada en una foto de mis compañeros de colegio puesta en la Revista.</a:t>
            </a:r>
            <a:endParaRPr lang="es-ES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just"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Pegar los postres en mi cuarto  de los artistas y cantantes más guapos del momento.</a:t>
            </a:r>
            <a:endParaRPr lang="es-ES" sz="1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just"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C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Las anécdotas de cantar en grupo con mis mejores amigos en una peña con los cancioneros de la Onda.</a:t>
            </a:r>
          </a:p>
        </p:txBody>
      </p:sp>
      <p:pic>
        <p:nvPicPr>
          <p:cNvPr id="364566" name="Picture 2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B5A1-2F20-43B5-AE13-5F3856CEBE82}" type="slidenum">
              <a:rPr lang="en-US"/>
              <a:pPr/>
              <a:t>41</a:t>
            </a:fld>
            <a:endParaRPr lang="en-US"/>
          </a:p>
        </p:txBody>
      </p:sp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>
          <a:xfrm>
            <a:off x="96838" y="260350"/>
            <a:ext cx="8435975" cy="431800"/>
          </a:xfrm>
        </p:spPr>
        <p:txBody>
          <a:bodyPr/>
          <a:lstStyle/>
          <a:p>
            <a:pPr algn="l"/>
            <a:r>
              <a:rPr lang="es-ES" sz="2600" b="1">
                <a:solidFill>
                  <a:srgbClr val="00FFFF"/>
                </a:solidFill>
                <a:latin typeface="Lucida Sans Unicode" pitchFamily="34" charset="0"/>
                <a:hlinkClick r:id="rId3" action="ppaction://hlinkpres?slideindex=1&amp;slidetitle="/>
              </a:rPr>
              <a:t>ANÁLISIS DE POSIBILIDADES DE ACCIÓN</a:t>
            </a:r>
            <a:endParaRPr lang="es-ES" sz="2600" b="1">
              <a:solidFill>
                <a:srgbClr val="00FFFF"/>
              </a:solidFill>
              <a:latin typeface="Lucida Sans Unicode" pitchFamily="34" charset="0"/>
            </a:endParaRPr>
          </a:p>
        </p:txBody>
      </p:sp>
      <p:grpSp>
        <p:nvGrpSpPr>
          <p:cNvPr id="370691" name="Group 3"/>
          <p:cNvGrpSpPr>
            <a:grpSpLocks/>
          </p:cNvGrpSpPr>
          <p:nvPr/>
        </p:nvGrpSpPr>
        <p:grpSpPr bwMode="auto">
          <a:xfrm>
            <a:off x="1547813" y="836613"/>
            <a:ext cx="5616575" cy="3421062"/>
            <a:chOff x="1020" y="549"/>
            <a:chExt cx="3538" cy="2155"/>
          </a:xfrm>
        </p:grpSpPr>
        <p:sp>
          <p:nvSpPr>
            <p:cNvPr id="370692" name="Text Box 4"/>
            <p:cNvSpPr txBox="1">
              <a:spLocks noChangeArrowheads="1"/>
            </p:cNvSpPr>
            <p:nvPr/>
          </p:nvSpPr>
          <p:spPr bwMode="auto">
            <a:xfrm>
              <a:off x="1202" y="2489"/>
              <a:ext cx="2676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200" b="0">
                  <a:solidFill>
                    <a:schemeClr val="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ATRACTIVO DE MERCADO DE LA INDUSTRIA</a:t>
              </a:r>
            </a:p>
          </p:txBody>
        </p:sp>
        <p:grpSp>
          <p:nvGrpSpPr>
            <p:cNvPr id="370693" name="Group 5"/>
            <p:cNvGrpSpPr>
              <a:grpSpLocks/>
            </p:cNvGrpSpPr>
            <p:nvPr/>
          </p:nvGrpSpPr>
          <p:grpSpPr bwMode="auto">
            <a:xfrm>
              <a:off x="1020" y="549"/>
              <a:ext cx="3538" cy="1935"/>
              <a:chOff x="1020" y="549"/>
              <a:chExt cx="3538" cy="1935"/>
            </a:xfrm>
          </p:grpSpPr>
          <p:sp>
            <p:nvSpPr>
              <p:cNvPr id="370694" name="Text Box 6"/>
              <p:cNvSpPr txBox="1">
                <a:spLocks noChangeArrowheads="1"/>
              </p:cNvSpPr>
              <p:nvPr/>
            </p:nvSpPr>
            <p:spPr bwMode="auto">
              <a:xfrm>
                <a:off x="4129" y="549"/>
                <a:ext cx="28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r>
                  <a:rPr lang="es-ES" sz="1000" b="0">
                    <a:solidFill>
                      <a:srgbClr val="00008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5.00</a:t>
                </a:r>
                <a:endParaRPr lang="es-ES" sz="2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370695" name="Text Box 7"/>
              <p:cNvSpPr txBox="1">
                <a:spLocks noChangeArrowheads="1"/>
              </p:cNvSpPr>
              <p:nvPr/>
            </p:nvSpPr>
            <p:spPr bwMode="auto">
              <a:xfrm>
                <a:off x="4129" y="764"/>
                <a:ext cx="28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r>
                  <a:rPr lang="es-ES" sz="1000" b="0">
                    <a:solidFill>
                      <a:srgbClr val="00008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4.17</a:t>
                </a:r>
                <a:endParaRPr lang="es-ES" sz="2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370696" name="Text Box 8"/>
              <p:cNvSpPr txBox="1">
                <a:spLocks noChangeArrowheads="1"/>
              </p:cNvSpPr>
              <p:nvPr/>
            </p:nvSpPr>
            <p:spPr bwMode="auto">
              <a:xfrm>
                <a:off x="4129" y="1019"/>
                <a:ext cx="28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r>
                  <a:rPr lang="es-ES" sz="1000" b="0">
                    <a:solidFill>
                      <a:srgbClr val="00008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3.34</a:t>
                </a:r>
                <a:endParaRPr lang="es-ES" sz="2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370697" name="Text Box 9"/>
              <p:cNvSpPr txBox="1">
                <a:spLocks noChangeArrowheads="1"/>
              </p:cNvSpPr>
              <p:nvPr/>
            </p:nvSpPr>
            <p:spPr bwMode="auto">
              <a:xfrm>
                <a:off x="4129" y="1246"/>
                <a:ext cx="28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r>
                  <a:rPr lang="es-ES" sz="1000" b="0">
                    <a:solidFill>
                      <a:srgbClr val="00008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2.50</a:t>
                </a:r>
                <a:endParaRPr lang="es-ES" sz="2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370698" name="Text Box 10"/>
              <p:cNvSpPr txBox="1">
                <a:spLocks noChangeArrowheads="1"/>
              </p:cNvSpPr>
              <p:nvPr/>
            </p:nvSpPr>
            <p:spPr bwMode="auto">
              <a:xfrm>
                <a:off x="4129" y="1706"/>
                <a:ext cx="28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r>
                  <a:rPr lang="es-ES" sz="1000" b="0">
                    <a:solidFill>
                      <a:srgbClr val="00008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1.08</a:t>
                </a:r>
                <a:endParaRPr lang="es-ES" sz="2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370699" name="Text Box 11"/>
              <p:cNvSpPr txBox="1">
                <a:spLocks noChangeArrowheads="1"/>
              </p:cNvSpPr>
              <p:nvPr/>
            </p:nvSpPr>
            <p:spPr bwMode="auto">
              <a:xfrm>
                <a:off x="4129" y="1933"/>
                <a:ext cx="28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r>
                  <a:rPr lang="es-ES" sz="1000" b="0">
                    <a:solidFill>
                      <a:srgbClr val="00008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1.00</a:t>
                </a:r>
                <a:endParaRPr lang="es-ES" sz="2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370700" name="Rectangle 12"/>
              <p:cNvSpPr>
                <a:spLocks noChangeArrowheads="1"/>
              </p:cNvSpPr>
              <p:nvPr/>
            </p:nvSpPr>
            <p:spPr bwMode="auto">
              <a:xfrm>
                <a:off x="1208" y="636"/>
                <a:ext cx="848" cy="430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01" name="Rectangle 13"/>
              <p:cNvSpPr>
                <a:spLocks noChangeArrowheads="1"/>
              </p:cNvSpPr>
              <p:nvPr/>
            </p:nvSpPr>
            <p:spPr bwMode="auto">
              <a:xfrm>
                <a:off x="2126" y="636"/>
                <a:ext cx="848" cy="429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02" name="Rectangle 14"/>
              <p:cNvSpPr>
                <a:spLocks noChangeArrowheads="1"/>
              </p:cNvSpPr>
              <p:nvPr/>
            </p:nvSpPr>
            <p:spPr bwMode="auto">
              <a:xfrm>
                <a:off x="3045" y="636"/>
                <a:ext cx="848" cy="429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03" name="Rectangle 15"/>
              <p:cNvSpPr>
                <a:spLocks noChangeArrowheads="1"/>
              </p:cNvSpPr>
              <p:nvPr/>
            </p:nvSpPr>
            <p:spPr bwMode="auto">
              <a:xfrm>
                <a:off x="1208" y="1139"/>
                <a:ext cx="848" cy="429"/>
              </a:xfrm>
              <a:prstGeom prst="rect">
                <a:avLst/>
              </a:prstGeom>
              <a:solidFill>
                <a:srgbClr val="99CCFF"/>
              </a:solidFill>
              <a:ln w="9525">
                <a:solidFill>
                  <a:srgbClr val="99CCFF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s-ES" sz="2800">
                  <a:solidFill>
                    <a:schemeClr val="tx2"/>
                  </a:solidFill>
                </a:endParaRPr>
              </a:p>
            </p:txBody>
          </p:sp>
          <p:sp>
            <p:nvSpPr>
              <p:cNvPr id="370704" name="Rectangle 16"/>
              <p:cNvSpPr>
                <a:spLocks noChangeArrowheads="1"/>
              </p:cNvSpPr>
              <p:nvPr/>
            </p:nvSpPr>
            <p:spPr bwMode="auto">
              <a:xfrm>
                <a:off x="2126" y="1137"/>
                <a:ext cx="848" cy="430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05" name="Rectangle 17"/>
              <p:cNvSpPr>
                <a:spLocks noChangeArrowheads="1"/>
              </p:cNvSpPr>
              <p:nvPr/>
            </p:nvSpPr>
            <p:spPr bwMode="auto">
              <a:xfrm>
                <a:off x="3045" y="1137"/>
                <a:ext cx="848" cy="430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06" name="Rectangle 18"/>
              <p:cNvSpPr>
                <a:spLocks noChangeArrowheads="1"/>
              </p:cNvSpPr>
              <p:nvPr/>
            </p:nvSpPr>
            <p:spPr bwMode="auto">
              <a:xfrm>
                <a:off x="1208" y="1639"/>
                <a:ext cx="848" cy="429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07" name="Rectangle 19"/>
              <p:cNvSpPr>
                <a:spLocks noChangeArrowheads="1"/>
              </p:cNvSpPr>
              <p:nvPr/>
            </p:nvSpPr>
            <p:spPr bwMode="auto">
              <a:xfrm>
                <a:off x="2126" y="1639"/>
                <a:ext cx="848" cy="429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08" name="Rectangle 20"/>
              <p:cNvSpPr>
                <a:spLocks noChangeArrowheads="1"/>
              </p:cNvSpPr>
              <p:nvPr/>
            </p:nvSpPr>
            <p:spPr bwMode="auto">
              <a:xfrm>
                <a:off x="3045" y="1639"/>
                <a:ext cx="848" cy="429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09" name="Text Box 21"/>
              <p:cNvSpPr txBox="1">
                <a:spLocks noChangeArrowheads="1"/>
              </p:cNvSpPr>
              <p:nvPr/>
            </p:nvSpPr>
            <p:spPr bwMode="auto">
              <a:xfrm rot="5400000">
                <a:off x="3764" y="1276"/>
                <a:ext cx="1451" cy="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200" b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POSICION COMPETITIVA</a:t>
                </a:r>
              </a:p>
            </p:txBody>
          </p:sp>
          <p:sp>
            <p:nvSpPr>
              <p:cNvPr id="370710" name="Line 22"/>
              <p:cNvSpPr>
                <a:spLocks noChangeShapeType="1"/>
              </p:cNvSpPr>
              <p:nvPr/>
            </p:nvSpPr>
            <p:spPr bwMode="auto">
              <a:xfrm>
                <a:off x="4059" y="621"/>
                <a:ext cx="0" cy="1433"/>
              </a:xfrm>
              <a:prstGeom prst="line">
                <a:avLst/>
              </a:prstGeom>
              <a:noFill/>
              <a:ln w="9525">
                <a:solidFill>
                  <a:srgbClr val="000080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11" name="Line 23"/>
              <p:cNvSpPr>
                <a:spLocks noChangeShapeType="1"/>
              </p:cNvSpPr>
              <p:nvPr/>
            </p:nvSpPr>
            <p:spPr bwMode="auto">
              <a:xfrm>
                <a:off x="3917" y="621"/>
                <a:ext cx="142" cy="0"/>
              </a:xfrm>
              <a:prstGeom prst="line">
                <a:avLst/>
              </a:prstGeom>
              <a:noFill/>
              <a:ln w="9525">
                <a:solidFill>
                  <a:srgbClr val="000080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12" name="Line 24"/>
              <p:cNvSpPr>
                <a:spLocks noChangeShapeType="1"/>
              </p:cNvSpPr>
              <p:nvPr/>
            </p:nvSpPr>
            <p:spPr bwMode="auto">
              <a:xfrm>
                <a:off x="3917" y="836"/>
                <a:ext cx="142" cy="1"/>
              </a:xfrm>
              <a:prstGeom prst="line">
                <a:avLst/>
              </a:prstGeom>
              <a:noFill/>
              <a:ln w="9525">
                <a:solidFill>
                  <a:srgbClr val="000080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13" name="Line 25"/>
              <p:cNvSpPr>
                <a:spLocks noChangeShapeType="1"/>
              </p:cNvSpPr>
              <p:nvPr/>
            </p:nvSpPr>
            <p:spPr bwMode="auto">
              <a:xfrm>
                <a:off x="3917" y="1117"/>
                <a:ext cx="142" cy="0"/>
              </a:xfrm>
              <a:prstGeom prst="line">
                <a:avLst/>
              </a:prstGeom>
              <a:noFill/>
              <a:ln w="9525">
                <a:solidFill>
                  <a:srgbClr val="000080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14" name="Line 26"/>
              <p:cNvSpPr>
                <a:spLocks noChangeShapeType="1"/>
              </p:cNvSpPr>
              <p:nvPr/>
            </p:nvSpPr>
            <p:spPr bwMode="auto">
              <a:xfrm>
                <a:off x="3917" y="1338"/>
                <a:ext cx="142" cy="0"/>
              </a:xfrm>
              <a:prstGeom prst="line">
                <a:avLst/>
              </a:prstGeom>
              <a:noFill/>
              <a:ln w="9525">
                <a:solidFill>
                  <a:srgbClr val="000080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15" name="Line 27"/>
              <p:cNvSpPr>
                <a:spLocks noChangeShapeType="1"/>
              </p:cNvSpPr>
              <p:nvPr/>
            </p:nvSpPr>
            <p:spPr bwMode="auto">
              <a:xfrm>
                <a:off x="3917" y="1570"/>
                <a:ext cx="142" cy="1"/>
              </a:xfrm>
              <a:prstGeom prst="line">
                <a:avLst/>
              </a:prstGeom>
              <a:noFill/>
              <a:ln w="9525">
                <a:solidFill>
                  <a:srgbClr val="000080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16" name="Line 28"/>
              <p:cNvSpPr>
                <a:spLocks noChangeShapeType="1"/>
              </p:cNvSpPr>
              <p:nvPr/>
            </p:nvSpPr>
            <p:spPr bwMode="auto">
              <a:xfrm>
                <a:off x="3917" y="1839"/>
                <a:ext cx="142" cy="0"/>
              </a:xfrm>
              <a:prstGeom prst="line">
                <a:avLst/>
              </a:prstGeom>
              <a:noFill/>
              <a:ln w="9525">
                <a:solidFill>
                  <a:srgbClr val="000080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17" name="Line 29"/>
              <p:cNvSpPr>
                <a:spLocks noChangeShapeType="1"/>
              </p:cNvSpPr>
              <p:nvPr/>
            </p:nvSpPr>
            <p:spPr bwMode="auto">
              <a:xfrm>
                <a:off x="3917" y="2054"/>
                <a:ext cx="142" cy="0"/>
              </a:xfrm>
              <a:prstGeom prst="line">
                <a:avLst/>
              </a:prstGeom>
              <a:noFill/>
              <a:ln w="9525">
                <a:solidFill>
                  <a:srgbClr val="000080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18" name="Line 30"/>
              <p:cNvSpPr>
                <a:spLocks noChangeShapeType="1"/>
              </p:cNvSpPr>
              <p:nvPr/>
            </p:nvSpPr>
            <p:spPr bwMode="auto">
              <a:xfrm>
                <a:off x="1161" y="2268"/>
                <a:ext cx="2756" cy="1"/>
              </a:xfrm>
              <a:prstGeom prst="line">
                <a:avLst/>
              </a:prstGeom>
              <a:noFill/>
              <a:ln w="9525">
                <a:solidFill>
                  <a:srgbClr val="3366FF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19" name="Line 31"/>
              <p:cNvSpPr>
                <a:spLocks noChangeShapeType="1"/>
              </p:cNvSpPr>
              <p:nvPr/>
            </p:nvSpPr>
            <p:spPr bwMode="auto">
              <a:xfrm>
                <a:off x="1161" y="2125"/>
                <a:ext cx="1" cy="143"/>
              </a:xfrm>
              <a:prstGeom prst="line">
                <a:avLst/>
              </a:prstGeom>
              <a:noFill/>
              <a:ln w="9525">
                <a:solidFill>
                  <a:srgbClr val="3366FF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20" name="Line 32"/>
              <p:cNvSpPr>
                <a:spLocks noChangeShapeType="1"/>
              </p:cNvSpPr>
              <p:nvPr/>
            </p:nvSpPr>
            <p:spPr bwMode="auto">
              <a:xfrm>
                <a:off x="1585" y="2125"/>
                <a:ext cx="0" cy="143"/>
              </a:xfrm>
              <a:prstGeom prst="line">
                <a:avLst/>
              </a:prstGeom>
              <a:noFill/>
              <a:ln w="9525">
                <a:solidFill>
                  <a:srgbClr val="3366FF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21" name="Line 33"/>
              <p:cNvSpPr>
                <a:spLocks noChangeShapeType="1"/>
              </p:cNvSpPr>
              <p:nvPr/>
            </p:nvSpPr>
            <p:spPr bwMode="auto">
              <a:xfrm>
                <a:off x="2079" y="2125"/>
                <a:ext cx="1" cy="143"/>
              </a:xfrm>
              <a:prstGeom prst="line">
                <a:avLst/>
              </a:prstGeom>
              <a:noFill/>
              <a:ln w="9525">
                <a:solidFill>
                  <a:srgbClr val="3366FF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22" name="Line 34"/>
              <p:cNvSpPr>
                <a:spLocks noChangeShapeType="1"/>
              </p:cNvSpPr>
              <p:nvPr/>
            </p:nvSpPr>
            <p:spPr bwMode="auto">
              <a:xfrm>
                <a:off x="2504" y="2125"/>
                <a:ext cx="0" cy="143"/>
              </a:xfrm>
              <a:prstGeom prst="line">
                <a:avLst/>
              </a:prstGeom>
              <a:noFill/>
              <a:ln w="9525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23" name="Line 35"/>
              <p:cNvSpPr>
                <a:spLocks noChangeShapeType="1"/>
              </p:cNvSpPr>
              <p:nvPr/>
            </p:nvSpPr>
            <p:spPr bwMode="auto">
              <a:xfrm>
                <a:off x="2999" y="2125"/>
                <a:ext cx="0" cy="143"/>
              </a:xfrm>
              <a:prstGeom prst="line">
                <a:avLst/>
              </a:prstGeom>
              <a:noFill/>
              <a:ln w="9525">
                <a:solidFill>
                  <a:srgbClr val="3366FF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24" name="Line 36"/>
              <p:cNvSpPr>
                <a:spLocks noChangeShapeType="1"/>
              </p:cNvSpPr>
              <p:nvPr/>
            </p:nvSpPr>
            <p:spPr bwMode="auto">
              <a:xfrm>
                <a:off x="3494" y="2125"/>
                <a:ext cx="0" cy="143"/>
              </a:xfrm>
              <a:prstGeom prst="line">
                <a:avLst/>
              </a:prstGeom>
              <a:noFill/>
              <a:ln w="9525">
                <a:solidFill>
                  <a:srgbClr val="3366FF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25" name="Line 37"/>
              <p:cNvSpPr>
                <a:spLocks noChangeShapeType="1"/>
              </p:cNvSpPr>
              <p:nvPr/>
            </p:nvSpPr>
            <p:spPr bwMode="auto">
              <a:xfrm>
                <a:off x="3917" y="2125"/>
                <a:ext cx="1" cy="143"/>
              </a:xfrm>
              <a:prstGeom prst="line">
                <a:avLst/>
              </a:prstGeom>
              <a:noFill/>
              <a:ln w="9525">
                <a:solidFill>
                  <a:srgbClr val="3366FF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26" name="Text Box 38"/>
              <p:cNvSpPr txBox="1">
                <a:spLocks noChangeArrowheads="1"/>
              </p:cNvSpPr>
              <p:nvPr/>
            </p:nvSpPr>
            <p:spPr bwMode="auto">
              <a:xfrm>
                <a:off x="1020" y="2340"/>
                <a:ext cx="283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000" b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5.00</a:t>
                </a:r>
                <a:endParaRPr lang="es-ES" sz="2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370727" name="Text Box 39"/>
              <p:cNvSpPr txBox="1">
                <a:spLocks noChangeArrowheads="1"/>
              </p:cNvSpPr>
              <p:nvPr/>
            </p:nvSpPr>
            <p:spPr bwMode="auto">
              <a:xfrm>
                <a:off x="1444" y="2340"/>
                <a:ext cx="282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000" b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4.17</a:t>
                </a:r>
                <a:endParaRPr lang="es-ES" sz="2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370728" name="Text Box 40"/>
              <p:cNvSpPr txBox="1">
                <a:spLocks noChangeArrowheads="1"/>
              </p:cNvSpPr>
              <p:nvPr/>
            </p:nvSpPr>
            <p:spPr bwMode="auto">
              <a:xfrm>
                <a:off x="1939" y="2340"/>
                <a:ext cx="282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000" b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3.34</a:t>
                </a:r>
                <a:endParaRPr lang="es-ES" sz="2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370729" name="Text Box 41"/>
              <p:cNvSpPr txBox="1">
                <a:spLocks noChangeArrowheads="1"/>
              </p:cNvSpPr>
              <p:nvPr/>
            </p:nvSpPr>
            <p:spPr bwMode="auto">
              <a:xfrm>
                <a:off x="2362" y="2340"/>
                <a:ext cx="284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000" b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2.50</a:t>
                </a:r>
                <a:endParaRPr lang="es-ES" sz="2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370730" name="Text Box 42"/>
              <p:cNvSpPr txBox="1">
                <a:spLocks noChangeArrowheads="1"/>
              </p:cNvSpPr>
              <p:nvPr/>
            </p:nvSpPr>
            <p:spPr bwMode="auto">
              <a:xfrm>
                <a:off x="2835" y="2340"/>
                <a:ext cx="354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000" b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1.67</a:t>
                </a:r>
                <a:endParaRPr lang="es-ES" sz="2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370731" name="Text Box 43"/>
              <p:cNvSpPr txBox="1">
                <a:spLocks noChangeArrowheads="1"/>
              </p:cNvSpPr>
              <p:nvPr/>
            </p:nvSpPr>
            <p:spPr bwMode="auto">
              <a:xfrm>
                <a:off x="3352" y="2340"/>
                <a:ext cx="283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000" b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1.08</a:t>
                </a:r>
                <a:endParaRPr lang="es-ES" sz="2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370732" name="Text Box 44"/>
              <p:cNvSpPr txBox="1">
                <a:spLocks noChangeArrowheads="1"/>
              </p:cNvSpPr>
              <p:nvPr/>
            </p:nvSpPr>
            <p:spPr bwMode="auto">
              <a:xfrm>
                <a:off x="3740" y="2340"/>
                <a:ext cx="353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 sz="1000" b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1.00</a:t>
                </a:r>
                <a:endParaRPr lang="es-ES" sz="2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370733" name="Line 45"/>
              <p:cNvSpPr>
                <a:spLocks noChangeShapeType="1"/>
              </p:cNvSpPr>
              <p:nvPr/>
            </p:nvSpPr>
            <p:spPr bwMode="auto">
              <a:xfrm>
                <a:off x="1868" y="621"/>
                <a:ext cx="14" cy="1497"/>
              </a:xfrm>
              <a:prstGeom prst="line">
                <a:avLst/>
              </a:prstGeom>
              <a:noFill/>
              <a:ln w="34925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34" name="Line 46"/>
              <p:cNvSpPr>
                <a:spLocks noChangeShapeType="1"/>
              </p:cNvSpPr>
              <p:nvPr/>
            </p:nvSpPr>
            <p:spPr bwMode="auto">
              <a:xfrm rot="5400000">
                <a:off x="2539" y="-184"/>
                <a:ext cx="0" cy="2756"/>
              </a:xfrm>
              <a:prstGeom prst="line">
                <a:avLst/>
              </a:prstGeom>
              <a:noFill/>
              <a:ln w="34925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0735" name="Text Box 47"/>
              <p:cNvSpPr txBox="1">
                <a:spLocks noChangeArrowheads="1"/>
              </p:cNvSpPr>
              <p:nvPr/>
            </p:nvSpPr>
            <p:spPr bwMode="auto">
              <a:xfrm>
                <a:off x="4129" y="1480"/>
                <a:ext cx="283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r>
                  <a:rPr lang="es-ES" sz="1000" b="0">
                    <a:solidFill>
                      <a:srgbClr val="00008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1.67</a:t>
                </a:r>
                <a:endParaRPr lang="es-ES" sz="2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endParaRPr>
              </a:p>
            </p:txBody>
          </p:sp>
        </p:grpSp>
      </p:grpSp>
      <p:pic>
        <p:nvPicPr>
          <p:cNvPr id="370736" name="Picture 4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370737" name="Rectangle 49"/>
          <p:cNvSpPr>
            <a:spLocks noGrp="1" noChangeArrowheads="1"/>
          </p:cNvSpPr>
          <p:nvPr>
            <p:ph type="body" idx="1"/>
          </p:nvPr>
        </p:nvSpPr>
        <p:spPr>
          <a:xfrm>
            <a:off x="323850" y="4149725"/>
            <a:ext cx="8496300" cy="2232025"/>
          </a:xfrm>
          <a:noFill/>
          <a:ln/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s-EC" sz="1600">
              <a:latin typeface="Lucida Sans Unicode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s-EC" sz="1600">
                <a:latin typeface="Lucida Sans Unicode" pitchFamily="34" charset="0"/>
              </a:rPr>
              <a:t>A pesar de no poseer ventajas competitivas diferenciadas captamos un buen mercado.</a:t>
            </a:r>
          </a:p>
          <a:p>
            <a:pPr algn="just">
              <a:lnSpc>
                <a:spcPct val="80000"/>
              </a:lnSpc>
            </a:pPr>
            <a:endParaRPr lang="es-EC" sz="1600">
              <a:latin typeface="Lucida Sans Unicode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s-EC" sz="1600">
                <a:latin typeface="Lucida Sans Unicode" pitchFamily="34" charset="0"/>
              </a:rPr>
              <a:t>Nuestro objetivo potencial deseable es invertir en mejorar nuestro producto e ir construyendo selectivamente sobre nuestras fortalezas para poder reforzar nuestras áreas vulnerables.</a:t>
            </a:r>
          </a:p>
          <a:p>
            <a:pPr algn="just">
              <a:lnSpc>
                <a:spcPct val="80000"/>
              </a:lnSpc>
            </a:pPr>
            <a:endParaRPr lang="es-EC" sz="1600">
              <a:latin typeface="Lucida Sans Unicode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s-EC" sz="1600">
                <a:latin typeface="Lucida Sans Unicode" pitchFamily="34" charset="0"/>
              </a:rPr>
              <a:t>Desarrollar desafíos de liderato para la mejora continua (autodestruirnos)</a:t>
            </a:r>
            <a:endParaRPr lang="es-ES" sz="1600">
              <a:latin typeface="Lucida Sans Unicode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07A51-5CDC-48C3-9DBC-28017D5D8B72}" type="slidenum">
              <a:rPr lang="en-US"/>
              <a:pPr/>
              <a:t>42</a:t>
            </a:fld>
            <a:endParaRPr lang="en-US"/>
          </a:p>
        </p:txBody>
      </p:sp>
      <p:sp>
        <p:nvSpPr>
          <p:cNvPr id="372738" name="Rectangle 2"/>
          <p:cNvSpPr>
            <a:spLocks noChangeArrowheads="1"/>
          </p:cNvSpPr>
          <p:nvPr/>
        </p:nvSpPr>
        <p:spPr bwMode="auto">
          <a:xfrm>
            <a:off x="7821613" y="4178300"/>
            <a:ext cx="998537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S" sz="2200"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</a:p>
        </p:txBody>
      </p:sp>
      <p:sp>
        <p:nvSpPr>
          <p:cNvPr id="372739" name="Rectangle 3"/>
          <p:cNvSpPr>
            <a:spLocks noChangeArrowheads="1"/>
          </p:cNvSpPr>
          <p:nvPr/>
        </p:nvSpPr>
        <p:spPr bwMode="auto">
          <a:xfrm>
            <a:off x="6823075" y="4178300"/>
            <a:ext cx="998538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S" sz="2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2740" name="Rectangle 4"/>
          <p:cNvSpPr>
            <a:spLocks noChangeArrowheads="1"/>
          </p:cNvSpPr>
          <p:nvPr/>
        </p:nvSpPr>
        <p:spPr bwMode="auto">
          <a:xfrm>
            <a:off x="5821363" y="4178300"/>
            <a:ext cx="1001712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S" sz="2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2741" name="Rectangle 5"/>
          <p:cNvSpPr>
            <a:spLocks noChangeArrowheads="1"/>
          </p:cNvSpPr>
          <p:nvPr/>
        </p:nvSpPr>
        <p:spPr bwMode="auto">
          <a:xfrm>
            <a:off x="611188" y="4178300"/>
            <a:ext cx="5210175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  <a:hlinkClick r:id="rId3" action="ppaction://hlinkpres?slideindex=1&amp;slidetitle="/>
              </a:rPr>
              <a:t>ANÁLISIS DE ENTORNO COMPETITIVO</a:t>
            </a: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2742" name="Rectangle 6"/>
          <p:cNvSpPr>
            <a:spLocks noChangeArrowheads="1"/>
          </p:cNvSpPr>
          <p:nvPr/>
        </p:nvSpPr>
        <p:spPr bwMode="auto">
          <a:xfrm>
            <a:off x="7821613" y="3683000"/>
            <a:ext cx="9985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S" sz="2200">
                <a:effectLst>
                  <a:outerShdw blurRad="38100" dist="38100" dir="2700000" algn="tl">
                    <a:srgbClr val="000000"/>
                  </a:outerShdw>
                </a:effectLst>
              </a:rPr>
              <a:t>X </a:t>
            </a:r>
          </a:p>
        </p:txBody>
      </p:sp>
      <p:sp>
        <p:nvSpPr>
          <p:cNvPr id="372743" name="Rectangle 7"/>
          <p:cNvSpPr>
            <a:spLocks noChangeArrowheads="1"/>
          </p:cNvSpPr>
          <p:nvPr/>
        </p:nvSpPr>
        <p:spPr bwMode="auto">
          <a:xfrm>
            <a:off x="6823075" y="3683000"/>
            <a:ext cx="9985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S" sz="2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2744" name="Rectangle 8"/>
          <p:cNvSpPr>
            <a:spLocks noChangeArrowheads="1"/>
          </p:cNvSpPr>
          <p:nvPr/>
        </p:nvSpPr>
        <p:spPr bwMode="auto">
          <a:xfrm>
            <a:off x="5821363" y="3683000"/>
            <a:ext cx="10017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S" sz="2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2745" name="Rectangle 9"/>
          <p:cNvSpPr>
            <a:spLocks noChangeArrowheads="1"/>
          </p:cNvSpPr>
          <p:nvPr/>
        </p:nvSpPr>
        <p:spPr bwMode="auto">
          <a:xfrm>
            <a:off x="611188" y="3683000"/>
            <a:ext cx="5210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  <a:hlinkClick r:id="rId4" action="ppaction://hlinkpres?slideindex=1&amp;slidetitle="/>
              </a:rPr>
              <a:t>ANÁLISIS COMPETITIVIDAD DE EMPRESA</a:t>
            </a: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2746" name="Rectangle 10"/>
          <p:cNvSpPr>
            <a:spLocks noChangeArrowheads="1"/>
          </p:cNvSpPr>
          <p:nvPr/>
        </p:nvSpPr>
        <p:spPr bwMode="auto">
          <a:xfrm>
            <a:off x="7821613" y="3190875"/>
            <a:ext cx="9985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S" sz="2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2747" name="Rectangle 11"/>
          <p:cNvSpPr>
            <a:spLocks noChangeArrowheads="1"/>
          </p:cNvSpPr>
          <p:nvPr/>
        </p:nvSpPr>
        <p:spPr bwMode="auto">
          <a:xfrm>
            <a:off x="6823075" y="3190875"/>
            <a:ext cx="9985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S" sz="2200"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</a:p>
        </p:txBody>
      </p:sp>
      <p:sp>
        <p:nvSpPr>
          <p:cNvPr id="372748" name="Rectangle 12"/>
          <p:cNvSpPr>
            <a:spLocks noChangeArrowheads="1"/>
          </p:cNvSpPr>
          <p:nvPr/>
        </p:nvSpPr>
        <p:spPr bwMode="auto">
          <a:xfrm>
            <a:off x="5821363" y="3190875"/>
            <a:ext cx="10017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S" sz="2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2749" name="Rectangle 13"/>
          <p:cNvSpPr>
            <a:spLocks noChangeArrowheads="1"/>
          </p:cNvSpPr>
          <p:nvPr/>
        </p:nvSpPr>
        <p:spPr bwMode="auto">
          <a:xfrm>
            <a:off x="611188" y="3190875"/>
            <a:ext cx="52101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  <a:hlinkClick r:id="rId5" action="ppaction://hlinksldjump"/>
              </a:rPr>
              <a:t>ANÁLISIS VIABILIDAD DE EMPRESA</a:t>
            </a: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2750" name="Rectangle 14"/>
          <p:cNvSpPr>
            <a:spLocks noChangeArrowheads="1"/>
          </p:cNvSpPr>
          <p:nvPr/>
        </p:nvSpPr>
        <p:spPr bwMode="auto">
          <a:xfrm>
            <a:off x="7821613" y="2662238"/>
            <a:ext cx="998537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S" sz="2200"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</a:p>
        </p:txBody>
      </p:sp>
      <p:sp>
        <p:nvSpPr>
          <p:cNvPr id="372751" name="Rectangle 15"/>
          <p:cNvSpPr>
            <a:spLocks noChangeArrowheads="1"/>
          </p:cNvSpPr>
          <p:nvPr/>
        </p:nvSpPr>
        <p:spPr bwMode="auto">
          <a:xfrm>
            <a:off x="6823075" y="2662238"/>
            <a:ext cx="998538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S" sz="2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2752" name="Rectangle 16"/>
          <p:cNvSpPr>
            <a:spLocks noChangeArrowheads="1"/>
          </p:cNvSpPr>
          <p:nvPr/>
        </p:nvSpPr>
        <p:spPr bwMode="auto">
          <a:xfrm>
            <a:off x="5821363" y="2662238"/>
            <a:ext cx="1001712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S" sz="2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2753" name="Rectangle 17"/>
          <p:cNvSpPr>
            <a:spLocks noChangeArrowheads="1"/>
          </p:cNvSpPr>
          <p:nvPr/>
        </p:nvSpPr>
        <p:spPr bwMode="auto">
          <a:xfrm>
            <a:off x="611188" y="2662238"/>
            <a:ext cx="5210175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  <a:hlinkClick r:id="rId6" action="ppaction://hlinkpres?slideindex=1&amp;slidetitle="/>
              </a:rPr>
              <a:t>ANÁLISIS DE RESULTADOS PREVIOS</a:t>
            </a: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2754" name="Rectangle 18"/>
          <p:cNvSpPr>
            <a:spLocks noChangeArrowheads="1"/>
          </p:cNvSpPr>
          <p:nvPr/>
        </p:nvSpPr>
        <p:spPr bwMode="auto">
          <a:xfrm>
            <a:off x="5867400" y="2133600"/>
            <a:ext cx="99853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S" sz="2200"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</a:p>
        </p:txBody>
      </p:sp>
      <p:sp>
        <p:nvSpPr>
          <p:cNvPr id="372755" name="Rectangle 19"/>
          <p:cNvSpPr>
            <a:spLocks noChangeArrowheads="1"/>
          </p:cNvSpPr>
          <p:nvPr/>
        </p:nvSpPr>
        <p:spPr bwMode="auto">
          <a:xfrm>
            <a:off x="6823075" y="2128838"/>
            <a:ext cx="99853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S" sz="2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2756" name="Rectangle 20"/>
          <p:cNvSpPr>
            <a:spLocks noChangeArrowheads="1"/>
          </p:cNvSpPr>
          <p:nvPr/>
        </p:nvSpPr>
        <p:spPr bwMode="auto">
          <a:xfrm>
            <a:off x="5821363" y="2128838"/>
            <a:ext cx="10017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S" sz="2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2757" name="Rectangle 21"/>
          <p:cNvSpPr>
            <a:spLocks noChangeArrowheads="1"/>
          </p:cNvSpPr>
          <p:nvPr/>
        </p:nvSpPr>
        <p:spPr bwMode="auto">
          <a:xfrm>
            <a:off x="611188" y="2128838"/>
            <a:ext cx="52101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  <a:hlinkClick r:id="rId7" action="ppaction://hlinkpres?slideindex=1&amp;slidetitle="/>
              </a:rPr>
              <a:t>ANÁLISIS DE MACROSEGMENTO-MISION</a:t>
            </a: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2758" name="Rectangle 22"/>
          <p:cNvSpPr>
            <a:spLocks noChangeArrowheads="1"/>
          </p:cNvSpPr>
          <p:nvPr/>
        </p:nvSpPr>
        <p:spPr bwMode="auto">
          <a:xfrm>
            <a:off x="7821613" y="1412875"/>
            <a:ext cx="998537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2759" name="Rectangle 23"/>
          <p:cNvSpPr>
            <a:spLocks noChangeArrowheads="1"/>
          </p:cNvSpPr>
          <p:nvPr/>
        </p:nvSpPr>
        <p:spPr bwMode="auto">
          <a:xfrm>
            <a:off x="6823075" y="1412875"/>
            <a:ext cx="99853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2760" name="Rectangle 24"/>
          <p:cNvSpPr>
            <a:spLocks noChangeArrowheads="1"/>
          </p:cNvSpPr>
          <p:nvPr/>
        </p:nvSpPr>
        <p:spPr bwMode="auto">
          <a:xfrm>
            <a:off x="5821363" y="1412875"/>
            <a:ext cx="1001712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S" sz="16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S" sz="16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2761" name="Rectangle 25"/>
          <p:cNvSpPr>
            <a:spLocks noChangeArrowheads="1"/>
          </p:cNvSpPr>
          <p:nvPr/>
        </p:nvSpPr>
        <p:spPr bwMode="auto">
          <a:xfrm>
            <a:off x="611188" y="1412875"/>
            <a:ext cx="5210175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S" sz="20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 S T A D O</a:t>
            </a:r>
          </a:p>
        </p:txBody>
      </p:sp>
      <p:sp>
        <p:nvSpPr>
          <p:cNvPr id="372762" name="Line 26"/>
          <p:cNvSpPr>
            <a:spLocks noChangeShapeType="1"/>
          </p:cNvSpPr>
          <p:nvPr/>
        </p:nvSpPr>
        <p:spPr bwMode="auto">
          <a:xfrm>
            <a:off x="611188" y="1412875"/>
            <a:ext cx="8208962" cy="0"/>
          </a:xfrm>
          <a:prstGeom prst="line">
            <a:avLst/>
          </a:prstGeom>
          <a:noFill/>
          <a:ln w="28575" cap="sq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372763" name="Line 27"/>
          <p:cNvSpPr>
            <a:spLocks noChangeShapeType="1"/>
          </p:cNvSpPr>
          <p:nvPr/>
        </p:nvSpPr>
        <p:spPr bwMode="auto">
          <a:xfrm>
            <a:off x="611188" y="2662238"/>
            <a:ext cx="8208962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372764" name="Line 28"/>
          <p:cNvSpPr>
            <a:spLocks noChangeShapeType="1"/>
          </p:cNvSpPr>
          <p:nvPr/>
        </p:nvSpPr>
        <p:spPr bwMode="auto">
          <a:xfrm>
            <a:off x="611188" y="3190875"/>
            <a:ext cx="8208962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372765" name="Line 29"/>
          <p:cNvSpPr>
            <a:spLocks noChangeShapeType="1"/>
          </p:cNvSpPr>
          <p:nvPr/>
        </p:nvSpPr>
        <p:spPr bwMode="auto">
          <a:xfrm>
            <a:off x="611188" y="3683000"/>
            <a:ext cx="8208962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372766" name="Line 30"/>
          <p:cNvSpPr>
            <a:spLocks noChangeShapeType="1"/>
          </p:cNvSpPr>
          <p:nvPr/>
        </p:nvSpPr>
        <p:spPr bwMode="auto">
          <a:xfrm>
            <a:off x="611188" y="4178300"/>
            <a:ext cx="8208962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372767" name="Line 31"/>
          <p:cNvSpPr>
            <a:spLocks noChangeShapeType="1"/>
          </p:cNvSpPr>
          <p:nvPr/>
        </p:nvSpPr>
        <p:spPr bwMode="auto">
          <a:xfrm>
            <a:off x="611188" y="4662488"/>
            <a:ext cx="8208962" cy="0"/>
          </a:xfrm>
          <a:prstGeom prst="line">
            <a:avLst/>
          </a:prstGeom>
          <a:noFill/>
          <a:ln w="28575" cap="sq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372768" name="Line 32"/>
          <p:cNvSpPr>
            <a:spLocks noChangeShapeType="1"/>
          </p:cNvSpPr>
          <p:nvPr/>
        </p:nvSpPr>
        <p:spPr bwMode="auto">
          <a:xfrm>
            <a:off x="611188" y="1412875"/>
            <a:ext cx="0" cy="3249613"/>
          </a:xfrm>
          <a:prstGeom prst="line">
            <a:avLst/>
          </a:prstGeom>
          <a:noFill/>
          <a:ln w="28575" cap="sq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372769" name="Line 33"/>
          <p:cNvSpPr>
            <a:spLocks noChangeShapeType="1"/>
          </p:cNvSpPr>
          <p:nvPr/>
        </p:nvSpPr>
        <p:spPr bwMode="auto">
          <a:xfrm>
            <a:off x="5821363" y="1412875"/>
            <a:ext cx="0" cy="3249613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372770" name="Line 34"/>
          <p:cNvSpPr>
            <a:spLocks noChangeShapeType="1"/>
          </p:cNvSpPr>
          <p:nvPr/>
        </p:nvSpPr>
        <p:spPr bwMode="auto">
          <a:xfrm>
            <a:off x="6823075" y="1412875"/>
            <a:ext cx="0" cy="3249613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372771" name="Line 35"/>
          <p:cNvSpPr>
            <a:spLocks noChangeShapeType="1"/>
          </p:cNvSpPr>
          <p:nvPr/>
        </p:nvSpPr>
        <p:spPr bwMode="auto">
          <a:xfrm>
            <a:off x="7821613" y="1412875"/>
            <a:ext cx="0" cy="3249613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372772" name="Line 36"/>
          <p:cNvSpPr>
            <a:spLocks noChangeShapeType="1"/>
          </p:cNvSpPr>
          <p:nvPr/>
        </p:nvSpPr>
        <p:spPr bwMode="auto">
          <a:xfrm>
            <a:off x="8820150" y="1412875"/>
            <a:ext cx="0" cy="3249613"/>
          </a:xfrm>
          <a:prstGeom prst="line">
            <a:avLst/>
          </a:prstGeom>
          <a:noFill/>
          <a:ln w="28575" cap="sq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372773" name="Line 37"/>
          <p:cNvSpPr>
            <a:spLocks noChangeShapeType="1"/>
          </p:cNvSpPr>
          <p:nvPr/>
        </p:nvSpPr>
        <p:spPr bwMode="auto">
          <a:xfrm>
            <a:off x="611188" y="2128838"/>
            <a:ext cx="8208962" cy="0"/>
          </a:xfrm>
          <a:prstGeom prst="line">
            <a:avLst/>
          </a:prstGeom>
          <a:noFill/>
          <a:ln w="28575" cap="sq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s-ES"/>
          </a:p>
        </p:txBody>
      </p:sp>
      <p:sp>
        <p:nvSpPr>
          <p:cNvPr id="372774" name="Text Box 38"/>
          <p:cNvSpPr txBox="1">
            <a:spLocks noChangeArrowheads="1"/>
          </p:cNvSpPr>
          <p:nvPr/>
        </p:nvSpPr>
        <p:spPr bwMode="auto">
          <a:xfrm>
            <a:off x="107950" y="188913"/>
            <a:ext cx="72009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260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DIAGNÓSTICO RESUMEN DE MERCADO</a:t>
            </a:r>
          </a:p>
        </p:txBody>
      </p:sp>
      <p:sp>
        <p:nvSpPr>
          <p:cNvPr id="372775" name="Text Box 39"/>
          <p:cNvSpPr txBox="1">
            <a:spLocks noChangeArrowheads="1"/>
          </p:cNvSpPr>
          <p:nvPr/>
        </p:nvSpPr>
        <p:spPr bwMode="auto">
          <a:xfrm>
            <a:off x="539750" y="765175"/>
            <a:ext cx="4319588" cy="42703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2200" b="0">
                <a:effectLst>
                  <a:outerShdw blurRad="38100" dist="38100" dir="2700000" algn="tl">
                    <a:srgbClr val="000000"/>
                  </a:outerShdw>
                </a:effectLst>
              </a:rPr>
              <a:t>POSIBILIDADES DE ACCIÓN</a:t>
            </a:r>
          </a:p>
        </p:txBody>
      </p:sp>
      <p:sp>
        <p:nvSpPr>
          <p:cNvPr id="372776" name="AutoShape 40"/>
          <p:cNvSpPr>
            <a:spLocks noChangeArrowheads="1"/>
          </p:cNvSpPr>
          <p:nvPr/>
        </p:nvSpPr>
        <p:spPr bwMode="auto">
          <a:xfrm rot="-360540">
            <a:off x="176213" y="4276725"/>
            <a:ext cx="433387" cy="1512888"/>
          </a:xfrm>
          <a:prstGeom prst="curvedRightArrow">
            <a:avLst>
              <a:gd name="adj1" fmla="val 104435"/>
              <a:gd name="adj2" fmla="val 139634"/>
              <a:gd name="adj3" fmla="val 33333"/>
            </a:avLst>
          </a:prstGeom>
          <a:solidFill>
            <a:schemeClr val="tx2"/>
          </a:solidFill>
          <a:ln w="9525">
            <a:solidFill>
              <a:srgbClr val="CC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372777" name="Picture 41" descr="j0284083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11863" y="1052513"/>
            <a:ext cx="668337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2778" name="Picture 42" descr="j0236304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19925" y="1125538"/>
            <a:ext cx="633413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2779" name="Picture 43" descr="j0284107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101013" y="1052513"/>
            <a:ext cx="398462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2780" name="Text Box 44"/>
          <p:cNvSpPr txBox="1">
            <a:spLocks noChangeArrowheads="1"/>
          </p:cNvSpPr>
          <p:nvPr/>
        </p:nvSpPr>
        <p:spPr bwMode="auto">
          <a:xfrm>
            <a:off x="755650" y="4868863"/>
            <a:ext cx="8064500" cy="10699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1600" b="0">
                <a:effectLst>
                  <a:outerShdw blurRad="38100" dist="38100" dir="2700000" algn="tl">
                    <a:srgbClr val="000000"/>
                  </a:outerShdw>
                </a:effectLst>
              </a:rPr>
              <a:t>La revista depende mucho factores claves.</a:t>
            </a:r>
          </a:p>
          <a:p>
            <a:pPr marL="342900" indent="-342900" algn="just">
              <a:spcBef>
                <a:spcPct val="50000"/>
              </a:spcBef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1600" b="0">
                <a:effectLst>
                  <a:outerShdw blurRad="38100" dist="38100" dir="2700000" algn="tl">
                    <a:srgbClr val="000000"/>
                  </a:outerShdw>
                </a:effectLst>
              </a:rPr>
              <a:t>Los lectores las prefieren por sus posters y cancioneros</a:t>
            </a:r>
          </a:p>
          <a:p>
            <a:pPr marL="342900" indent="-342900" algn="just">
              <a:spcBef>
                <a:spcPct val="50000"/>
              </a:spcBef>
              <a:buClr>
                <a:schemeClr val="hlink"/>
              </a:buClr>
              <a:buFont typeface="Wingdings" pitchFamily="2" charset="2"/>
              <a:buAutoNum type="arabicPeriod"/>
            </a:pPr>
            <a:r>
              <a:rPr lang="es-ES" sz="1600" b="0">
                <a:effectLst>
                  <a:outerShdw blurRad="38100" dist="38100" dir="2700000" algn="tl">
                    <a:srgbClr val="000000"/>
                  </a:outerShdw>
                </a:effectLst>
              </a:rPr>
              <a:t>Mantenerse como líder en el genero de Revistas Juveniles</a:t>
            </a:r>
          </a:p>
        </p:txBody>
      </p:sp>
      <p:pic>
        <p:nvPicPr>
          <p:cNvPr id="372781" name="Picture 45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32AAE-3F84-4475-B697-E9CDF4FF0275}" type="slidenum">
              <a:rPr lang="en-US"/>
              <a:pPr/>
              <a:t>43</a:t>
            </a:fld>
            <a:endParaRPr lang="en-US"/>
          </a:p>
        </p:txBody>
      </p:sp>
      <p:sp>
        <p:nvSpPr>
          <p:cNvPr id="374786" name="Text Box 2"/>
          <p:cNvSpPr txBox="1">
            <a:spLocks noChangeArrowheads="1"/>
          </p:cNvSpPr>
          <p:nvPr/>
        </p:nvSpPr>
        <p:spPr bwMode="auto">
          <a:xfrm>
            <a:off x="107950" y="260350"/>
            <a:ext cx="76327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260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OBJETIVOS GENERALES DE MARKETING</a:t>
            </a:r>
          </a:p>
        </p:txBody>
      </p:sp>
      <p:sp>
        <p:nvSpPr>
          <p:cNvPr id="374787" name="Text Box 3"/>
          <p:cNvSpPr txBox="1">
            <a:spLocks noChangeArrowheads="1"/>
          </p:cNvSpPr>
          <p:nvPr/>
        </p:nvSpPr>
        <p:spPr bwMode="auto">
          <a:xfrm>
            <a:off x="250825" y="1052513"/>
            <a:ext cx="7848600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buClr>
                <a:schemeClr val="hlink"/>
              </a:buClr>
            </a:pPr>
            <a:r>
              <a:rPr lang="es-EC" sz="2200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3" action="ppaction://hlinksldjump"/>
              </a:rPr>
              <a:t>Objetivos</a:t>
            </a:r>
            <a:r>
              <a:rPr lang="es-EC" sz="2200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Estratégicos</a:t>
            </a:r>
          </a:p>
          <a:p>
            <a:pPr marL="800100" lvl="1" indent="-342900" algn="just">
              <a:lnSpc>
                <a:spcPct val="12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s-EC" sz="2200" b="0">
                <a:effectLst>
                  <a:outerShdw blurRad="38100" dist="38100" dir="2700000" algn="tl">
                    <a:srgbClr val="000000"/>
                  </a:outerShdw>
                </a:effectLst>
              </a:rPr>
              <a:t>Aprovechar nuevas oportunidades de negocios.</a:t>
            </a:r>
            <a:endParaRPr lang="es-ES" sz="22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800100" lvl="1" indent="-342900" algn="just">
              <a:lnSpc>
                <a:spcPct val="12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s-EC" sz="2200" b="0">
                <a:effectLst>
                  <a:outerShdw blurRad="38100" dist="38100" dir="2700000" algn="tl">
                    <a:srgbClr val="000000"/>
                  </a:outerShdw>
                </a:effectLst>
              </a:rPr>
              <a:t>Crear diferenciación a través de nuevas ventajas competitivas. </a:t>
            </a:r>
          </a:p>
          <a:p>
            <a:pPr marL="342900" indent="-342900" algn="just">
              <a:lnSpc>
                <a:spcPct val="120000"/>
              </a:lnSpc>
              <a:buClr>
                <a:schemeClr val="hlink"/>
              </a:buClr>
              <a:buFont typeface="Wingdings" pitchFamily="2" charset="2"/>
              <a:buNone/>
            </a:pPr>
            <a:r>
              <a:rPr lang="es-EC" sz="2200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Objetivo Operativos</a:t>
            </a:r>
          </a:p>
          <a:p>
            <a:pPr marL="800100" lvl="1" indent="-342900" algn="just">
              <a:lnSpc>
                <a:spcPct val="12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s-EC" sz="2200" b="0">
                <a:effectLst>
                  <a:outerShdw blurRad="38100" dist="38100" dir="2700000" algn="tl">
                    <a:srgbClr val="000000"/>
                  </a:outerShdw>
                </a:effectLst>
              </a:rPr>
              <a:t>Control de la Distribución del producto</a:t>
            </a:r>
            <a:endParaRPr lang="es-ES" sz="22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just">
              <a:lnSpc>
                <a:spcPct val="120000"/>
              </a:lnSpc>
              <a:buClr>
                <a:schemeClr val="hlink"/>
              </a:buClr>
              <a:buFont typeface="Wingdings" pitchFamily="2" charset="2"/>
              <a:buNone/>
            </a:pPr>
            <a:r>
              <a:rPr lang="es-EC" sz="2200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Objetivos de Comunicación</a:t>
            </a:r>
            <a:endParaRPr lang="es-ES" sz="2200" u="sng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800100" lvl="1" indent="-342900" algn="just">
              <a:lnSpc>
                <a:spcPct val="12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s-EC" sz="22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Reingeniería de la Página WEB.</a:t>
            </a:r>
          </a:p>
          <a:p>
            <a:pPr marL="800100" lvl="1" indent="-342900" algn="just">
              <a:lnSpc>
                <a:spcPct val="12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s-EC" sz="2200" b="0">
                <a:effectLst>
                  <a:outerShdw blurRad="38100" dist="38100" dir="2700000" algn="tl">
                    <a:srgbClr val="000000"/>
                  </a:outerShdw>
                </a:effectLst>
              </a:rPr>
              <a:t>Crear  paulatinamente una nueva imagen de la revista</a:t>
            </a:r>
            <a:endParaRPr lang="es-ES" sz="22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800100" lvl="1" indent="-342900" algn="just"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§"/>
            </a:pPr>
            <a:r>
              <a:rPr lang="es-EC" sz="2200" b="0">
                <a:effectLst>
                  <a:outerShdw blurRad="38100" dist="38100" dir="2700000" algn="tl">
                    <a:srgbClr val="000000"/>
                  </a:outerShdw>
                </a:effectLst>
              </a:rPr>
              <a:t>Innovación de campañas publicitarias y de promoción.</a:t>
            </a:r>
            <a:endParaRPr lang="es-ES" sz="22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7478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74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786" grpId="0"/>
      <p:bldP spid="37478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A739B-E81B-46C2-8EFB-6489E390E1CC}" type="slidenum">
              <a:rPr lang="en-US"/>
              <a:pPr/>
              <a:t>44</a:t>
            </a:fld>
            <a:endParaRPr lang="en-US"/>
          </a:p>
        </p:txBody>
      </p:sp>
      <p:sp>
        <p:nvSpPr>
          <p:cNvPr id="376834" name="Text Box 2"/>
          <p:cNvSpPr txBox="1">
            <a:spLocks noChangeArrowheads="1"/>
          </p:cNvSpPr>
          <p:nvPr/>
        </p:nvSpPr>
        <p:spPr bwMode="auto">
          <a:xfrm>
            <a:off x="106363" y="131763"/>
            <a:ext cx="712946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260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OBJETIVOS GENERALES DE MARKETING</a:t>
            </a:r>
          </a:p>
        </p:txBody>
      </p:sp>
      <p:grpSp>
        <p:nvGrpSpPr>
          <p:cNvPr id="376835" name="Group 3"/>
          <p:cNvGrpSpPr>
            <a:grpSpLocks/>
          </p:cNvGrpSpPr>
          <p:nvPr/>
        </p:nvGrpSpPr>
        <p:grpSpPr bwMode="auto">
          <a:xfrm>
            <a:off x="900113" y="981075"/>
            <a:ext cx="6624637" cy="4967288"/>
            <a:chOff x="476" y="981"/>
            <a:chExt cx="4173" cy="3129"/>
          </a:xfrm>
        </p:grpSpPr>
        <p:sp>
          <p:nvSpPr>
            <p:cNvPr id="376836" name="Text Box 4"/>
            <p:cNvSpPr txBox="1">
              <a:spLocks noChangeArrowheads="1"/>
            </p:cNvSpPr>
            <p:nvPr/>
          </p:nvSpPr>
          <p:spPr bwMode="auto">
            <a:xfrm>
              <a:off x="476" y="1207"/>
              <a:ext cx="1905" cy="472"/>
            </a:xfrm>
            <a:prstGeom prst="rect">
              <a:avLst/>
            </a:prstGeom>
            <a:noFill/>
            <a:ln w="47625">
              <a:solidFill>
                <a:schemeClr val="tx2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0"/>
                <a:t>OPCIONES ESTRATEGICAS</a:t>
              </a:r>
            </a:p>
          </p:txBody>
        </p:sp>
        <p:sp>
          <p:nvSpPr>
            <p:cNvPr id="376837" name="AutoShape 5"/>
            <p:cNvSpPr>
              <a:spLocks noChangeArrowheads="1"/>
            </p:cNvSpPr>
            <p:nvPr/>
          </p:nvSpPr>
          <p:spPr bwMode="auto">
            <a:xfrm rot="16200000">
              <a:off x="2699" y="1253"/>
              <a:ext cx="318" cy="499"/>
            </a:xfrm>
            <a:prstGeom prst="upArrow">
              <a:avLst>
                <a:gd name="adj1" fmla="val 50000"/>
                <a:gd name="adj2" fmla="val 39230"/>
              </a:avLst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>
              <a:outerShdw dist="56796" dir="1593903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76838" name="Text Box 6"/>
            <p:cNvSpPr txBox="1">
              <a:spLocks noChangeArrowheads="1"/>
            </p:cNvSpPr>
            <p:nvPr/>
          </p:nvSpPr>
          <p:spPr bwMode="auto">
            <a:xfrm>
              <a:off x="657" y="1979"/>
              <a:ext cx="1497" cy="544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0"/>
                <a:t>ESTRATEGIAS </a:t>
              </a:r>
            </a:p>
            <a:p>
              <a:pPr>
                <a:spcBef>
                  <a:spcPct val="50000"/>
                </a:spcBef>
              </a:pPr>
              <a:r>
                <a:rPr lang="es-ES" sz="2000" b="0"/>
                <a:t>GENERICAS</a:t>
              </a:r>
            </a:p>
          </p:txBody>
        </p:sp>
        <p:sp>
          <p:nvSpPr>
            <p:cNvPr id="376839" name="Text Box 7"/>
            <p:cNvSpPr txBox="1">
              <a:spLocks noChangeArrowheads="1"/>
            </p:cNvSpPr>
            <p:nvPr/>
          </p:nvSpPr>
          <p:spPr bwMode="auto">
            <a:xfrm>
              <a:off x="612" y="2841"/>
              <a:ext cx="1497" cy="544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0"/>
                <a:t>ESTRATEGIAS </a:t>
              </a:r>
            </a:p>
            <a:p>
              <a:pPr>
                <a:spcBef>
                  <a:spcPct val="50000"/>
                </a:spcBef>
              </a:pPr>
              <a:r>
                <a:rPr lang="es-ES" sz="2000" b="0"/>
                <a:t>CRECIMIENTO</a:t>
              </a:r>
            </a:p>
          </p:txBody>
        </p:sp>
        <p:sp>
          <p:nvSpPr>
            <p:cNvPr id="376840" name="Text Box 8"/>
            <p:cNvSpPr txBox="1">
              <a:spLocks noChangeArrowheads="1"/>
            </p:cNvSpPr>
            <p:nvPr/>
          </p:nvSpPr>
          <p:spPr bwMode="auto">
            <a:xfrm>
              <a:off x="612" y="3566"/>
              <a:ext cx="1497" cy="544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="0"/>
                <a:t>TACTICAS</a:t>
              </a:r>
            </a:p>
            <a:p>
              <a:pPr>
                <a:spcBef>
                  <a:spcPct val="50000"/>
                </a:spcBef>
              </a:pPr>
              <a:r>
                <a:rPr lang="es-ES" sz="2000" b="0"/>
                <a:t>COMPETITIVAS</a:t>
              </a:r>
            </a:p>
          </p:txBody>
        </p:sp>
        <p:sp>
          <p:nvSpPr>
            <p:cNvPr id="376841" name="Text Box 9"/>
            <p:cNvSpPr txBox="1">
              <a:spLocks noChangeArrowheads="1"/>
            </p:cNvSpPr>
            <p:nvPr/>
          </p:nvSpPr>
          <p:spPr bwMode="auto">
            <a:xfrm>
              <a:off x="2880" y="2118"/>
              <a:ext cx="1406" cy="288"/>
            </a:xfrm>
            <a:prstGeom prst="rect">
              <a:avLst/>
            </a:prstGeom>
            <a:gradFill rotWithShape="1">
              <a:gsLst>
                <a:gs pos="0">
                  <a:srgbClr val="00CCFF">
                    <a:gamma/>
                    <a:tint val="41176"/>
                    <a:invGamma/>
                  </a:srgbClr>
                </a:gs>
                <a:gs pos="100000">
                  <a:srgbClr val="00CC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0"/>
                <a:t>PRECIO BAJO</a:t>
              </a:r>
            </a:p>
          </p:txBody>
        </p:sp>
        <p:sp>
          <p:nvSpPr>
            <p:cNvPr id="376842" name="Text Box 10"/>
            <p:cNvSpPr txBox="1">
              <a:spLocks noChangeArrowheads="1"/>
            </p:cNvSpPr>
            <p:nvPr/>
          </p:nvSpPr>
          <p:spPr bwMode="auto">
            <a:xfrm>
              <a:off x="2653" y="2764"/>
              <a:ext cx="1996" cy="711"/>
            </a:xfrm>
            <a:prstGeom prst="rect">
              <a:avLst/>
            </a:prstGeom>
            <a:gradFill rotWithShape="1">
              <a:gsLst>
                <a:gs pos="0">
                  <a:srgbClr val="0099CC"/>
                </a:gs>
                <a:gs pos="50000">
                  <a:srgbClr val="33CCFF"/>
                </a:gs>
                <a:gs pos="100000">
                  <a:srgbClr val="0099CC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700" b="0"/>
                <a:t>Desarrollo del Mercado</a:t>
              </a:r>
            </a:p>
            <a:p>
              <a:pPr>
                <a:spcBef>
                  <a:spcPct val="50000"/>
                </a:spcBef>
              </a:pPr>
              <a:r>
                <a:rPr lang="es-ES" sz="1700" b="0"/>
                <a:t>Desarrollo del Producto</a:t>
              </a:r>
            </a:p>
            <a:p>
              <a:pPr>
                <a:spcBef>
                  <a:spcPct val="50000"/>
                </a:spcBef>
              </a:pPr>
              <a:r>
                <a:rPr lang="es-ES" sz="1700" b="0"/>
                <a:t>Diversificación</a:t>
              </a:r>
            </a:p>
          </p:txBody>
        </p:sp>
        <p:sp>
          <p:nvSpPr>
            <p:cNvPr id="376843" name="Text Box 11"/>
            <p:cNvSpPr txBox="1">
              <a:spLocks noChangeArrowheads="1"/>
            </p:cNvSpPr>
            <p:nvPr/>
          </p:nvSpPr>
          <p:spPr bwMode="auto">
            <a:xfrm>
              <a:off x="3243" y="3777"/>
              <a:ext cx="816" cy="288"/>
            </a:xfrm>
            <a:prstGeom prst="rect">
              <a:avLst/>
            </a:pr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400" b="0"/>
                <a:t>LIDER</a:t>
              </a:r>
            </a:p>
          </p:txBody>
        </p:sp>
        <p:pic>
          <p:nvPicPr>
            <p:cNvPr id="376844" name="Picture 12" descr="LaOnd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34" y="981"/>
              <a:ext cx="674" cy="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6845" name="AutoShape 13"/>
            <p:cNvSpPr>
              <a:spLocks noChangeArrowheads="1"/>
            </p:cNvSpPr>
            <p:nvPr/>
          </p:nvSpPr>
          <p:spPr bwMode="auto">
            <a:xfrm>
              <a:off x="3470" y="2478"/>
              <a:ext cx="363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99CCFF"/>
            </a:solidFill>
            <a:ln w="14351" algn="ctr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76846" name="AutoShape 14"/>
            <p:cNvSpPr>
              <a:spLocks noChangeArrowheads="1"/>
            </p:cNvSpPr>
            <p:nvPr/>
          </p:nvSpPr>
          <p:spPr bwMode="auto">
            <a:xfrm>
              <a:off x="3470" y="3520"/>
              <a:ext cx="363" cy="182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99CCFF"/>
            </a:solidFill>
            <a:ln w="14351" algn="ctr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es-ES"/>
            </a:p>
          </p:txBody>
        </p:sp>
      </p:grpSp>
      <p:pic>
        <p:nvPicPr>
          <p:cNvPr id="376847" name="Picture 1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6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83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F5F6E-FA2B-4627-8264-D14A68FFFADD}" type="slidenum">
              <a:rPr lang="en-US"/>
              <a:pPr/>
              <a:t>45</a:t>
            </a:fld>
            <a:endParaRPr lang="en-US"/>
          </a:p>
        </p:txBody>
      </p:sp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628775"/>
            <a:ext cx="8229600" cy="1371600"/>
          </a:xfrm>
        </p:spPr>
        <p:txBody>
          <a:bodyPr/>
          <a:lstStyle/>
          <a:p>
            <a:r>
              <a:rPr lang="es-ES" sz="6000"/>
              <a:t>ESTUDIO FINANCIERO</a:t>
            </a:r>
          </a:p>
        </p:txBody>
      </p:sp>
      <p:pic>
        <p:nvPicPr>
          <p:cNvPr id="464899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3789363"/>
            <a:ext cx="7056437" cy="2132012"/>
          </a:xfrm>
          <a:prstGeom prst="rect">
            <a:avLst/>
          </a:prstGeom>
          <a:noFill/>
          <a:effectLst>
            <a:outerShdw dist="56796" dir="1593903" algn="ctr" rotWithShape="0">
              <a:schemeClr val="tx2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64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C523B-029F-478C-95E3-41D54C5C8E87}" type="slidenum">
              <a:rPr lang="en-US"/>
              <a:pPr/>
              <a:t>46</a:t>
            </a:fld>
            <a:endParaRPr lang="en-US"/>
          </a:p>
        </p:txBody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500438"/>
            <a:ext cx="8229600" cy="51117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800" b="1">
                <a:solidFill>
                  <a:schemeClr val="hlink"/>
                </a:solidFill>
                <a:latin typeface="Lucida Sans Unicode" pitchFamily="34" charset="0"/>
              </a:rPr>
              <a:t>1.</a:t>
            </a:r>
            <a:r>
              <a:rPr lang="es-ES" sz="2800" b="1">
                <a:latin typeface="Lucida Sans Unicode" pitchFamily="34" charset="0"/>
              </a:rPr>
              <a:t> </a:t>
            </a:r>
            <a:r>
              <a:rPr lang="es-ES" sz="2800" b="1">
                <a:solidFill>
                  <a:schemeClr val="hlink"/>
                </a:solidFill>
                <a:latin typeface="Lucida Sans Unicode" pitchFamily="34" charset="0"/>
              </a:rPr>
              <a:t>INVERSION INICIAL</a:t>
            </a:r>
          </a:p>
        </p:txBody>
      </p:sp>
      <p:sp>
        <p:nvSpPr>
          <p:cNvPr id="46080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863600"/>
          </a:xfrm>
          <a:noFill/>
          <a:ln/>
        </p:spPr>
        <p:txBody>
          <a:bodyPr/>
          <a:lstStyle/>
          <a:p>
            <a:pPr algn="l"/>
            <a:r>
              <a:rPr lang="es-ES" sz="3600">
                <a:latin typeface="Lucida Sans Unicode" pitchFamily="34" charset="0"/>
              </a:rPr>
              <a:t>ESTUDIO FINANCIERO</a:t>
            </a:r>
          </a:p>
        </p:txBody>
      </p:sp>
      <p:sp>
        <p:nvSpPr>
          <p:cNvPr id="460806" name="Rectangle 6"/>
          <p:cNvSpPr>
            <a:spLocks noChangeArrowheads="1"/>
          </p:cNvSpPr>
          <p:nvPr/>
        </p:nvSpPr>
        <p:spPr bwMode="auto">
          <a:xfrm>
            <a:off x="0" y="2733675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60805" name="Object 5"/>
          <p:cNvGraphicFramePr>
            <a:graphicFrameLocks noChangeAspect="1"/>
          </p:cNvGraphicFramePr>
          <p:nvPr/>
        </p:nvGraphicFramePr>
        <p:xfrm>
          <a:off x="539750" y="4149725"/>
          <a:ext cx="6769100" cy="1833563"/>
        </p:xfrm>
        <a:graphic>
          <a:graphicData uri="http://schemas.openxmlformats.org/presentationml/2006/ole">
            <p:oleObj spid="_x0000_s460805" name="Hoja de cálculo" r:id="rId3" imgW="4876800" imgH="1342949" progId="Excel.Sheet.8">
              <p:embed/>
            </p:oleObj>
          </a:graphicData>
        </a:graphic>
      </p:graphicFrame>
      <p:sp>
        <p:nvSpPr>
          <p:cNvPr id="460807" name="Text Box 7"/>
          <p:cNvSpPr txBox="1">
            <a:spLocks noChangeArrowheads="1"/>
          </p:cNvSpPr>
          <p:nvPr/>
        </p:nvSpPr>
        <p:spPr bwMode="auto">
          <a:xfrm>
            <a:off x="395288" y="1412875"/>
            <a:ext cx="7993062" cy="1735138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2400"/>
              <a:t>Se implementará un Flujo de Caja Diferencial de 5 años.</a:t>
            </a:r>
          </a:p>
          <a:p>
            <a:pPr algn="l">
              <a:spcBef>
                <a:spcPct val="50000"/>
              </a:spcBef>
            </a:pPr>
            <a:r>
              <a:rPr lang="es-ES" sz="2400"/>
              <a:t>Donde el primer año incrementará las ventas en un 8% y a partir del segundo año un 2%</a:t>
            </a:r>
          </a:p>
        </p:txBody>
      </p:sp>
      <p:pic>
        <p:nvPicPr>
          <p:cNvPr id="460808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5318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6655-0960-4C60-9F04-472BD98D6295}" type="slidenum">
              <a:rPr lang="en-US"/>
              <a:pPr/>
              <a:t>47</a:t>
            </a:fld>
            <a:endParaRPr lang="en-US"/>
          </a:p>
        </p:txBody>
      </p:sp>
      <p:graphicFrame>
        <p:nvGraphicFramePr>
          <p:cNvPr id="471351" name="Group 311"/>
          <p:cNvGraphicFramePr>
            <a:graphicFrameLocks noGrp="1"/>
          </p:cNvGraphicFramePr>
          <p:nvPr/>
        </p:nvGraphicFramePr>
        <p:xfrm>
          <a:off x="684213" y="1125538"/>
          <a:ext cx="5975350" cy="1819275"/>
        </p:xfrm>
        <a:graphic>
          <a:graphicData uri="http://schemas.openxmlformats.org/drawingml/2006/table">
            <a:tbl>
              <a:tblPr/>
              <a:tblGrid>
                <a:gridCol w="5122862"/>
                <a:gridCol w="852488"/>
              </a:tblGrid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COSTO DE CAPITAL PROPIO ACCIONISTAS rke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15,00%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PORCENTAJE DE CAPITAL PROPIO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30,00%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TASA DE PRÉSTAMO BANCARIO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12,00%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PORCENTAJE DE CAPITAL PRESTADO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70,00%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NIVEL DE IMPOSITIVO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25,00%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COSTO DE CAPITAL  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10,80%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71354" name="Group 314"/>
          <p:cNvGraphicFramePr>
            <a:graphicFrameLocks noGrp="1"/>
          </p:cNvGraphicFramePr>
          <p:nvPr/>
        </p:nvGraphicFramePr>
        <p:xfrm>
          <a:off x="684213" y="4043363"/>
          <a:ext cx="7416800" cy="2122487"/>
        </p:xfrm>
        <a:graphic>
          <a:graphicData uri="http://schemas.openxmlformats.org/drawingml/2006/table">
            <a:tbl>
              <a:tblPr/>
              <a:tblGrid>
                <a:gridCol w="671512"/>
                <a:gridCol w="1524000"/>
                <a:gridCol w="1370013"/>
                <a:gridCol w="1631950"/>
                <a:gridCol w="2219325"/>
              </a:tblGrid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AÑO 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CAPITAL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CUOTA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INTERESES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AMORTIZACIÓN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$ 10.317,65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$ 8.715,42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$ 2.754,13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$ 1.151,89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$ 1.602,23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$ 6.909,99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$ 2.754,13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$ 948,69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$ 1.805,43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$ 4.875,58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$ 2.754,13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$ 719,72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$ 2.034,41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$ 2.583,16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$ 2.754,13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$ 461,70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$ 2.292,42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$ 0,00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$ 2.754,13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$ 170,97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$ 2.583,16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355" name="Rectangle 315"/>
          <p:cNvSpPr>
            <a:spLocks noChangeArrowheads="1"/>
          </p:cNvSpPr>
          <p:nvPr/>
        </p:nvSpPr>
        <p:spPr bwMode="auto">
          <a:xfrm>
            <a:off x="468313" y="333375"/>
            <a:ext cx="7821612" cy="5191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8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COSTO PROMEDIO PONDERADO DE CAPITAL</a:t>
            </a:r>
          </a:p>
        </p:txBody>
      </p:sp>
      <p:sp>
        <p:nvSpPr>
          <p:cNvPr id="471358" name="Rectangle 318"/>
          <p:cNvSpPr>
            <a:spLocks noChangeArrowheads="1"/>
          </p:cNvSpPr>
          <p:nvPr/>
        </p:nvSpPr>
        <p:spPr bwMode="auto">
          <a:xfrm>
            <a:off x="611188" y="3357563"/>
            <a:ext cx="4716462" cy="5191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S" sz="28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TABLA DE AMORTIZACIÓN</a:t>
            </a:r>
          </a:p>
        </p:txBody>
      </p:sp>
      <p:sp>
        <p:nvSpPr>
          <p:cNvPr id="471360" name="Rectangle 320"/>
          <p:cNvSpPr>
            <a:spLocks noChangeArrowheads="1"/>
          </p:cNvSpPr>
          <p:nvPr/>
        </p:nvSpPr>
        <p:spPr bwMode="auto">
          <a:xfrm>
            <a:off x="5867400" y="3200400"/>
            <a:ext cx="1143000" cy="3968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20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TMAR</a:t>
            </a:r>
          </a:p>
        </p:txBody>
      </p:sp>
      <p:pic>
        <p:nvPicPr>
          <p:cNvPr id="471361" name="Picture 321" descr="SY01265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2781300"/>
            <a:ext cx="503238" cy="1066800"/>
          </a:xfrm>
          <a:prstGeom prst="rect">
            <a:avLst/>
          </a:prstGeom>
          <a:noFill/>
        </p:spPr>
      </p:pic>
      <p:pic>
        <p:nvPicPr>
          <p:cNvPr id="471362" name="Picture 32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5318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DF32-3B9C-4E46-A2DF-84214618B95A}" type="slidenum">
              <a:rPr lang="en-US"/>
              <a:pPr/>
              <a:t>48</a:t>
            </a:fld>
            <a:endParaRPr lang="en-US"/>
          </a:p>
        </p:txBody>
      </p:sp>
      <p:graphicFrame>
        <p:nvGraphicFramePr>
          <p:cNvPr id="462035" name="Group 211"/>
          <p:cNvGraphicFramePr>
            <a:graphicFrameLocks noGrp="1"/>
          </p:cNvGraphicFramePr>
          <p:nvPr/>
        </p:nvGraphicFramePr>
        <p:xfrm>
          <a:off x="611188" y="1484313"/>
          <a:ext cx="7921625" cy="1760537"/>
        </p:xfrm>
        <a:graphic>
          <a:graphicData uri="http://schemas.openxmlformats.org/drawingml/2006/table">
            <a:tbl>
              <a:tblPr/>
              <a:tblGrid>
                <a:gridCol w="1319212"/>
                <a:gridCol w="1322388"/>
                <a:gridCol w="1319212"/>
                <a:gridCol w="1319213"/>
                <a:gridCol w="1322387"/>
                <a:gridCol w="1319213"/>
              </a:tblGrid>
              <a:tr h="171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AÑOS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Revistas Vendidas en el año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479520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489110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498893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508870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519048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Incremento de ventas por Proyecto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35520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45110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54893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64870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75048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62154" name="Group 330"/>
          <p:cNvGraphicFramePr>
            <a:graphicFrameLocks noGrp="1"/>
          </p:cNvGraphicFramePr>
          <p:nvPr/>
        </p:nvGraphicFramePr>
        <p:xfrm>
          <a:off x="684213" y="4292600"/>
          <a:ext cx="7775575" cy="1587500"/>
        </p:xfrm>
        <a:graphic>
          <a:graphicData uri="http://schemas.openxmlformats.org/drawingml/2006/table">
            <a:tbl>
              <a:tblPr/>
              <a:tblGrid>
                <a:gridCol w="1296987"/>
                <a:gridCol w="1293813"/>
                <a:gridCol w="1296987"/>
                <a:gridCol w="1296988"/>
                <a:gridCol w="1293812"/>
                <a:gridCol w="1296988"/>
              </a:tblGrid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AÑOS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Precio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$ 3,5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$ 3,5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$ 3,5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$ 3,5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$ 3,5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2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Ingresos por ventas por Proyecto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$ 124.320,0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$ 157.886,4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$ 192.124,1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$ 227.046,6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$ 262.667,5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2155" name="Rectangle 331"/>
          <p:cNvSpPr>
            <a:spLocks noChangeArrowheads="1"/>
          </p:cNvSpPr>
          <p:nvPr/>
        </p:nvSpPr>
        <p:spPr bwMode="auto">
          <a:xfrm>
            <a:off x="963613" y="3500438"/>
            <a:ext cx="7104062" cy="5191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28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INGRESOS PROYECTADOS POR VENTA</a:t>
            </a:r>
          </a:p>
        </p:txBody>
      </p:sp>
      <p:sp>
        <p:nvSpPr>
          <p:cNvPr id="462156" name="Rectangle 332"/>
          <p:cNvSpPr>
            <a:spLocks noChangeArrowheads="1"/>
          </p:cNvSpPr>
          <p:nvPr/>
        </p:nvSpPr>
        <p:spPr bwMode="auto">
          <a:xfrm>
            <a:off x="963613" y="765175"/>
            <a:ext cx="7099300" cy="5191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28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VENTAS PROYECTADAS EN UNIDADES</a:t>
            </a:r>
          </a:p>
        </p:txBody>
      </p:sp>
      <p:pic>
        <p:nvPicPr>
          <p:cNvPr id="462157" name="Picture 3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5AD8-58BC-4FE9-A179-A57929E50630}" type="slidenum">
              <a:rPr lang="en-US"/>
              <a:pPr/>
              <a:t>49</a:t>
            </a:fld>
            <a:endParaRPr lang="en-US"/>
          </a:p>
        </p:txBody>
      </p:sp>
      <p:sp>
        <p:nvSpPr>
          <p:cNvPr id="470168" name="Rectangle 152"/>
          <p:cNvSpPr>
            <a:spLocks noChangeArrowheads="1"/>
          </p:cNvSpPr>
          <p:nvPr/>
        </p:nvSpPr>
        <p:spPr bwMode="auto">
          <a:xfrm>
            <a:off x="323850" y="549275"/>
            <a:ext cx="8091488" cy="5191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8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 COSTOS  DE DISTRIBUCIÓN Y PRODUCCIÓN</a:t>
            </a:r>
          </a:p>
        </p:txBody>
      </p:sp>
      <p:graphicFrame>
        <p:nvGraphicFramePr>
          <p:cNvPr id="470169" name="Group 153"/>
          <p:cNvGraphicFramePr>
            <a:graphicFrameLocks noGrp="1"/>
          </p:cNvGraphicFramePr>
          <p:nvPr/>
        </p:nvGraphicFramePr>
        <p:xfrm>
          <a:off x="620713" y="4294188"/>
          <a:ext cx="3455987" cy="2320925"/>
        </p:xfrm>
        <a:graphic>
          <a:graphicData uri="http://schemas.openxmlformats.org/drawingml/2006/table">
            <a:tbl>
              <a:tblPr/>
              <a:tblGrid>
                <a:gridCol w="2087562"/>
                <a:gridCol w="1368425"/>
              </a:tblGrid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Compra de Revistas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 900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Suministros de oficina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 300 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Internet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 600 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2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 GASTOS PARA BENCH MARKETING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$       1800 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0186" name="Rectangle 170"/>
          <p:cNvSpPr>
            <a:spLocks noChangeArrowheads="1"/>
          </p:cNvSpPr>
          <p:nvPr/>
        </p:nvSpPr>
        <p:spPr bwMode="auto">
          <a:xfrm>
            <a:off x="323850" y="2924175"/>
            <a:ext cx="7151688" cy="5191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28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 TOTAL GASTOS del Plan de Marketing</a:t>
            </a:r>
          </a:p>
        </p:txBody>
      </p:sp>
      <p:sp>
        <p:nvSpPr>
          <p:cNvPr id="470187" name="Rectangle 171"/>
          <p:cNvSpPr>
            <a:spLocks noChangeArrowheads="1"/>
          </p:cNvSpPr>
          <p:nvPr/>
        </p:nvSpPr>
        <p:spPr bwMode="auto">
          <a:xfrm>
            <a:off x="620713" y="3646488"/>
            <a:ext cx="3519487" cy="5191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8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BENCH MARKETING</a:t>
            </a:r>
          </a:p>
        </p:txBody>
      </p:sp>
      <p:sp>
        <p:nvSpPr>
          <p:cNvPr id="470188" name="Rectangle 172"/>
          <p:cNvSpPr>
            <a:spLocks noChangeArrowheads="1"/>
          </p:cNvSpPr>
          <p:nvPr/>
        </p:nvSpPr>
        <p:spPr bwMode="auto">
          <a:xfrm>
            <a:off x="5732463" y="3646488"/>
            <a:ext cx="1660525" cy="5191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8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PANELES</a:t>
            </a:r>
          </a:p>
        </p:txBody>
      </p:sp>
      <p:sp>
        <p:nvSpPr>
          <p:cNvPr id="470189" name="Text Box 173"/>
          <p:cNvSpPr txBox="1">
            <a:spLocks noChangeArrowheads="1"/>
          </p:cNvSpPr>
          <p:nvPr/>
        </p:nvSpPr>
        <p:spPr bwMode="auto">
          <a:xfrm>
            <a:off x="4787900" y="4292600"/>
            <a:ext cx="3671888" cy="94615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2800" b="0"/>
              <a:t>Asesoría por seis meses $1.200.</a:t>
            </a:r>
          </a:p>
        </p:txBody>
      </p:sp>
      <p:graphicFrame>
        <p:nvGraphicFramePr>
          <p:cNvPr id="470190" name="Object 174"/>
          <p:cNvGraphicFramePr>
            <a:graphicFrameLocks noChangeAspect="1"/>
          </p:cNvGraphicFramePr>
          <p:nvPr/>
        </p:nvGraphicFramePr>
        <p:xfrm>
          <a:off x="304800" y="1219200"/>
          <a:ext cx="8458200" cy="1463675"/>
        </p:xfrm>
        <a:graphic>
          <a:graphicData uri="http://schemas.openxmlformats.org/presentationml/2006/ole">
            <p:oleObj spid="_x0000_s470190" name="Hoja de cálculo" r:id="rId3" imgW="6477238" imgH="695563" progId="Excel.Sheet.8">
              <p:embed/>
            </p:oleObj>
          </a:graphicData>
        </a:graphic>
      </p:graphicFrame>
      <p:pic>
        <p:nvPicPr>
          <p:cNvPr id="470191" name="Picture 17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1725" y="6381750"/>
            <a:ext cx="1582738" cy="423863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A139-2690-44EC-82B0-AEF54ED122B9}" type="slidenum">
              <a:rPr lang="en-US"/>
              <a:pPr/>
              <a:t>5</a:t>
            </a:fld>
            <a:endParaRPr lang="en-US"/>
          </a:p>
        </p:txBody>
      </p:sp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s-ES">
                <a:latin typeface="Lucida Sans Unicode" pitchFamily="34" charset="0"/>
              </a:rPr>
              <a:t>DEFINICIÓN DEL PROYECTO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334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" b="1" u="sng">
                <a:solidFill>
                  <a:schemeClr val="hlink"/>
                </a:solidFill>
                <a:latin typeface="Lucida Sans Unicode" pitchFamily="34" charset="0"/>
              </a:rPr>
              <a:t>PRINCIPALES COMPETIDORES</a:t>
            </a:r>
          </a:p>
        </p:txBody>
      </p:sp>
      <p:sp>
        <p:nvSpPr>
          <p:cNvPr id="400388" name="Rectangle 4"/>
          <p:cNvSpPr>
            <a:spLocks noChangeArrowheads="1"/>
          </p:cNvSpPr>
          <p:nvPr/>
        </p:nvSpPr>
        <p:spPr bwMode="auto">
          <a:xfrm>
            <a:off x="4479925" y="3048000"/>
            <a:ext cx="1920875" cy="762000"/>
          </a:xfrm>
          <a:prstGeom prst="rect">
            <a:avLst/>
          </a:prstGeom>
          <a:noFill/>
          <a:ln w="14351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 sz="4400" b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pic>
        <p:nvPicPr>
          <p:cNvPr id="400389" name="Picture 5" descr="generac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133600"/>
            <a:ext cx="18002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0390" name="Picture 6" descr="Portada_T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4365625"/>
            <a:ext cx="1871662" cy="2025650"/>
          </a:xfrm>
          <a:prstGeom prst="rect">
            <a:avLst/>
          </a:prstGeom>
          <a:noFill/>
        </p:spPr>
      </p:pic>
      <p:pic>
        <p:nvPicPr>
          <p:cNvPr id="400391" name="Picture 7" descr="tvynovela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4292600"/>
            <a:ext cx="2087562" cy="2160588"/>
          </a:xfrm>
          <a:prstGeom prst="rect">
            <a:avLst/>
          </a:prstGeom>
          <a:noFill/>
        </p:spPr>
      </p:pic>
      <p:pic>
        <p:nvPicPr>
          <p:cNvPr id="400392" name="Picture 8" descr="GI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788" y="2060575"/>
            <a:ext cx="1800225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0393" name="Picture 9" descr="port_seventee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63938" y="2060575"/>
            <a:ext cx="18002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0394" name="Picture 1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0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0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0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400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00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11DD-A39E-4EFA-8092-BB4FE6046F8E}" type="slidenum">
              <a:rPr lang="en-US"/>
              <a:pPr/>
              <a:t>50</a:t>
            </a:fld>
            <a:endParaRPr lang="en-US"/>
          </a:p>
        </p:txBody>
      </p:sp>
      <p:graphicFrame>
        <p:nvGraphicFramePr>
          <p:cNvPr id="482306" name="Group 2"/>
          <p:cNvGraphicFramePr>
            <a:graphicFrameLocks noGrp="1"/>
          </p:cNvGraphicFramePr>
          <p:nvPr/>
        </p:nvGraphicFramePr>
        <p:xfrm>
          <a:off x="1763713" y="5373688"/>
          <a:ext cx="5638800" cy="911225"/>
        </p:xfrm>
        <a:graphic>
          <a:graphicData uri="http://schemas.openxmlformats.org/drawingml/2006/table">
            <a:tbl>
              <a:tblPr/>
              <a:tblGrid>
                <a:gridCol w="2830512"/>
                <a:gridCol w="2808288"/>
              </a:tblGrid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92,68%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$ 73.760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2317" name="Rectangle 13"/>
          <p:cNvSpPr>
            <a:spLocks noChangeArrowheads="1"/>
          </p:cNvSpPr>
          <p:nvPr/>
        </p:nvSpPr>
        <p:spPr bwMode="auto">
          <a:xfrm>
            <a:off x="468313" y="549275"/>
            <a:ext cx="5211762" cy="5191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8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TASA INTERNA DE RETORNO </a:t>
            </a:r>
          </a:p>
        </p:txBody>
      </p:sp>
      <p:sp>
        <p:nvSpPr>
          <p:cNvPr id="482318" name="Text Box 14"/>
          <p:cNvSpPr txBox="1">
            <a:spLocks noChangeArrowheads="1"/>
          </p:cNvSpPr>
          <p:nvPr/>
        </p:nvSpPr>
        <p:spPr bwMode="auto">
          <a:xfrm>
            <a:off x="395288" y="1343025"/>
            <a:ext cx="8353425" cy="10064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2000" b="0"/>
              <a:t>La TIR es el rédito de descuento que igual el valor actual de los egresos con el valor futuro de los ingresos previstos, se utiliza para decidir sobre la aceptación o rechazo de un  proyecto.</a:t>
            </a:r>
          </a:p>
        </p:txBody>
      </p:sp>
      <p:sp>
        <p:nvSpPr>
          <p:cNvPr id="482319" name="Rectangle 15"/>
          <p:cNvSpPr>
            <a:spLocks noChangeArrowheads="1"/>
          </p:cNvSpPr>
          <p:nvPr/>
        </p:nvSpPr>
        <p:spPr bwMode="auto">
          <a:xfrm>
            <a:off x="468313" y="2781300"/>
            <a:ext cx="3940175" cy="5191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8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VALOR ACTUAL NETO</a:t>
            </a:r>
          </a:p>
        </p:txBody>
      </p:sp>
      <p:sp>
        <p:nvSpPr>
          <p:cNvPr id="482320" name="Text Box 16"/>
          <p:cNvSpPr txBox="1">
            <a:spLocks noChangeArrowheads="1"/>
          </p:cNvSpPr>
          <p:nvPr/>
        </p:nvSpPr>
        <p:spPr bwMode="auto">
          <a:xfrm>
            <a:off x="468313" y="3429000"/>
            <a:ext cx="7920037" cy="13112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2000" b="0"/>
              <a:t>El VAN es calculado mediante la aplicación de una tasa de descuento (TMAR), es la cantidad de dinero que sería necesaria invertir hoy para que  a un tipo de interés dado, se obtuvieran los flujos de caja previstos.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600E-6318-4439-99B6-43E2E030A163}" type="slidenum">
              <a:rPr lang="en-US"/>
              <a:pPr/>
              <a:t>51</a:t>
            </a:fld>
            <a:endParaRPr lang="en-US"/>
          </a:p>
        </p:txBody>
      </p:sp>
      <p:grpSp>
        <p:nvGrpSpPr>
          <p:cNvPr id="473213" name="Group 125"/>
          <p:cNvGrpSpPr>
            <a:grpSpLocks/>
          </p:cNvGrpSpPr>
          <p:nvPr/>
        </p:nvGrpSpPr>
        <p:grpSpPr bwMode="auto">
          <a:xfrm>
            <a:off x="925513" y="971550"/>
            <a:ext cx="7380287" cy="5200650"/>
            <a:chOff x="-3" y="-3"/>
            <a:chExt cx="4210" cy="3276"/>
          </a:xfrm>
        </p:grpSpPr>
        <p:grpSp>
          <p:nvGrpSpPr>
            <p:cNvPr id="473211" name="Group 123"/>
            <p:cNvGrpSpPr>
              <a:grpSpLocks/>
            </p:cNvGrpSpPr>
            <p:nvPr/>
          </p:nvGrpSpPr>
          <p:grpSpPr bwMode="auto">
            <a:xfrm>
              <a:off x="0" y="0"/>
              <a:ext cx="4204" cy="3270"/>
              <a:chOff x="0" y="0"/>
              <a:chExt cx="4204" cy="3270"/>
            </a:xfrm>
          </p:grpSpPr>
          <p:grpSp>
            <p:nvGrpSpPr>
              <p:cNvPr id="473132" name="Group 44"/>
              <p:cNvGrpSpPr>
                <a:grpSpLocks/>
              </p:cNvGrpSpPr>
              <p:nvPr/>
            </p:nvGrpSpPr>
            <p:grpSpPr bwMode="auto">
              <a:xfrm>
                <a:off x="0" y="0"/>
                <a:ext cx="2392" cy="327"/>
                <a:chOff x="0" y="0"/>
                <a:chExt cx="2392" cy="327"/>
              </a:xfrm>
            </p:grpSpPr>
            <p:sp>
              <p:nvSpPr>
                <p:cNvPr id="473091" name="Rectangle 3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2336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r>
                    <a:rPr lang="es-EC" sz="1200">
                      <a:latin typeface="Arial" charset="0"/>
                      <a:cs typeface="Arial" charset="0"/>
                    </a:rPr>
                    <a:t>FACTOR</a:t>
                  </a:r>
                  <a:endParaRPr lang="es-EC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31" name="Rectangle 4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392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34" name="Group 46"/>
              <p:cNvGrpSpPr>
                <a:grpSpLocks/>
              </p:cNvGrpSpPr>
              <p:nvPr/>
            </p:nvGrpSpPr>
            <p:grpSpPr bwMode="auto">
              <a:xfrm>
                <a:off x="2392" y="0"/>
                <a:ext cx="604" cy="327"/>
                <a:chOff x="2392" y="0"/>
                <a:chExt cx="604" cy="327"/>
              </a:xfrm>
            </p:grpSpPr>
            <p:sp>
              <p:nvSpPr>
                <p:cNvPr id="473092" name="Rectangle 4"/>
                <p:cNvSpPr>
                  <a:spLocks noChangeArrowheads="1"/>
                </p:cNvSpPr>
                <p:nvPr/>
              </p:nvSpPr>
              <p:spPr bwMode="auto">
                <a:xfrm>
                  <a:off x="2420" y="0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r>
                    <a:rPr lang="es-EC" sz="1200">
                      <a:latin typeface="Arial" charset="0"/>
                      <a:cs typeface="Arial" charset="0"/>
                    </a:rPr>
                    <a:t>VAN </a:t>
                  </a:r>
                  <a:endParaRPr lang="es-EC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33" name="Rectangle 45"/>
                <p:cNvSpPr>
                  <a:spLocks noChangeArrowheads="1"/>
                </p:cNvSpPr>
                <p:nvPr/>
              </p:nvSpPr>
              <p:spPr bwMode="auto">
                <a:xfrm>
                  <a:off x="2392" y="0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36" name="Group 48"/>
              <p:cNvGrpSpPr>
                <a:grpSpLocks/>
              </p:cNvGrpSpPr>
              <p:nvPr/>
            </p:nvGrpSpPr>
            <p:grpSpPr bwMode="auto">
              <a:xfrm>
                <a:off x="2996" y="0"/>
                <a:ext cx="604" cy="327"/>
                <a:chOff x="2996" y="0"/>
                <a:chExt cx="604" cy="327"/>
              </a:xfrm>
            </p:grpSpPr>
            <p:sp>
              <p:nvSpPr>
                <p:cNvPr id="473093" name="Rectangle 5"/>
                <p:cNvSpPr>
                  <a:spLocks noChangeArrowheads="1"/>
                </p:cNvSpPr>
                <p:nvPr/>
              </p:nvSpPr>
              <p:spPr bwMode="auto">
                <a:xfrm>
                  <a:off x="3024" y="0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r>
                    <a:rPr lang="es-EC" sz="1200">
                      <a:latin typeface="Arial" charset="0"/>
                      <a:cs typeface="Arial" charset="0"/>
                    </a:rPr>
                    <a:t>TIR</a:t>
                  </a:r>
                  <a:endParaRPr lang="es-EC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35" name="Rectangle 47"/>
                <p:cNvSpPr>
                  <a:spLocks noChangeArrowheads="1"/>
                </p:cNvSpPr>
                <p:nvPr/>
              </p:nvSpPr>
              <p:spPr bwMode="auto">
                <a:xfrm>
                  <a:off x="2996" y="0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38" name="Group 50"/>
              <p:cNvGrpSpPr>
                <a:grpSpLocks/>
              </p:cNvGrpSpPr>
              <p:nvPr/>
            </p:nvGrpSpPr>
            <p:grpSpPr bwMode="auto">
              <a:xfrm>
                <a:off x="3600" y="0"/>
                <a:ext cx="604" cy="327"/>
                <a:chOff x="3600" y="0"/>
                <a:chExt cx="604" cy="327"/>
              </a:xfrm>
            </p:grpSpPr>
            <p:sp>
              <p:nvSpPr>
                <p:cNvPr id="473094" name="Rectangle 6"/>
                <p:cNvSpPr>
                  <a:spLocks noChangeArrowheads="1"/>
                </p:cNvSpPr>
                <p:nvPr/>
              </p:nvSpPr>
              <p:spPr bwMode="auto">
                <a:xfrm>
                  <a:off x="3628" y="0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r>
                    <a:rPr lang="es-EC" sz="1200">
                      <a:latin typeface="Arial" charset="0"/>
                      <a:cs typeface="Arial" charset="0"/>
                    </a:rPr>
                    <a:t>TMAR</a:t>
                  </a:r>
                  <a:endParaRPr lang="es-EC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37" name="Rectangle 49"/>
                <p:cNvSpPr>
                  <a:spLocks noChangeArrowheads="1"/>
                </p:cNvSpPr>
                <p:nvPr/>
              </p:nvSpPr>
              <p:spPr bwMode="auto">
                <a:xfrm>
                  <a:off x="3600" y="0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40" name="Group 52"/>
              <p:cNvGrpSpPr>
                <a:grpSpLocks/>
              </p:cNvGrpSpPr>
              <p:nvPr/>
            </p:nvGrpSpPr>
            <p:grpSpPr bwMode="auto">
              <a:xfrm>
                <a:off x="0" y="327"/>
                <a:ext cx="2392" cy="327"/>
                <a:chOff x="0" y="327"/>
                <a:chExt cx="2392" cy="327"/>
              </a:xfrm>
            </p:grpSpPr>
            <p:sp>
              <p:nvSpPr>
                <p:cNvPr id="473095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327"/>
                  <a:ext cx="2336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l"/>
                  <a:r>
                    <a:rPr lang="es-EC" sz="1200" b="0">
                      <a:latin typeface="Arial" charset="0"/>
                      <a:cs typeface="Arial" charset="0"/>
                    </a:rPr>
                    <a:t>Valor original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39" name="Rectangle 51"/>
                <p:cNvSpPr>
                  <a:spLocks noChangeArrowheads="1"/>
                </p:cNvSpPr>
                <p:nvPr/>
              </p:nvSpPr>
              <p:spPr bwMode="auto">
                <a:xfrm>
                  <a:off x="0" y="327"/>
                  <a:ext cx="2392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42" name="Group 54"/>
              <p:cNvGrpSpPr>
                <a:grpSpLocks/>
              </p:cNvGrpSpPr>
              <p:nvPr/>
            </p:nvGrpSpPr>
            <p:grpSpPr bwMode="auto">
              <a:xfrm>
                <a:off x="2392" y="327"/>
                <a:ext cx="604" cy="327"/>
                <a:chOff x="2392" y="327"/>
                <a:chExt cx="604" cy="327"/>
              </a:xfrm>
            </p:grpSpPr>
            <p:sp>
              <p:nvSpPr>
                <p:cNvPr id="473096" name="Rectangle 8"/>
                <p:cNvSpPr>
                  <a:spLocks noChangeArrowheads="1"/>
                </p:cNvSpPr>
                <p:nvPr/>
              </p:nvSpPr>
              <p:spPr bwMode="auto">
                <a:xfrm>
                  <a:off x="2420" y="327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$ 73.759</a:t>
                  </a:r>
                </a:p>
                <a:p>
                  <a:pPr algn="r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41" name="Rectangle 53"/>
                <p:cNvSpPr>
                  <a:spLocks noChangeArrowheads="1"/>
                </p:cNvSpPr>
                <p:nvPr/>
              </p:nvSpPr>
              <p:spPr bwMode="auto">
                <a:xfrm>
                  <a:off x="2392" y="327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44" name="Group 56"/>
              <p:cNvGrpSpPr>
                <a:grpSpLocks/>
              </p:cNvGrpSpPr>
              <p:nvPr/>
            </p:nvGrpSpPr>
            <p:grpSpPr bwMode="auto">
              <a:xfrm>
                <a:off x="2996" y="327"/>
                <a:ext cx="604" cy="327"/>
                <a:chOff x="2996" y="327"/>
                <a:chExt cx="604" cy="327"/>
              </a:xfrm>
            </p:grpSpPr>
            <p:sp>
              <p:nvSpPr>
                <p:cNvPr id="473097" name="Rectangle 9"/>
                <p:cNvSpPr>
                  <a:spLocks noChangeArrowheads="1"/>
                </p:cNvSpPr>
                <p:nvPr/>
              </p:nvSpPr>
              <p:spPr bwMode="auto">
                <a:xfrm>
                  <a:off x="3024" y="327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92,68%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43" name="Rectangle 55"/>
                <p:cNvSpPr>
                  <a:spLocks noChangeArrowheads="1"/>
                </p:cNvSpPr>
                <p:nvPr/>
              </p:nvSpPr>
              <p:spPr bwMode="auto">
                <a:xfrm>
                  <a:off x="2996" y="327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46" name="Group 58"/>
              <p:cNvGrpSpPr>
                <a:grpSpLocks/>
              </p:cNvGrpSpPr>
              <p:nvPr/>
            </p:nvGrpSpPr>
            <p:grpSpPr bwMode="auto">
              <a:xfrm>
                <a:off x="3600" y="327"/>
                <a:ext cx="604" cy="327"/>
                <a:chOff x="3600" y="327"/>
                <a:chExt cx="604" cy="327"/>
              </a:xfrm>
            </p:grpSpPr>
            <p:sp>
              <p:nvSpPr>
                <p:cNvPr id="473098" name="Rectangle 10"/>
                <p:cNvSpPr>
                  <a:spLocks noChangeArrowheads="1"/>
                </p:cNvSpPr>
                <p:nvPr/>
              </p:nvSpPr>
              <p:spPr bwMode="auto">
                <a:xfrm>
                  <a:off x="3628" y="327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10,80%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45" name="Rectangle 57"/>
                <p:cNvSpPr>
                  <a:spLocks noChangeArrowheads="1"/>
                </p:cNvSpPr>
                <p:nvPr/>
              </p:nvSpPr>
              <p:spPr bwMode="auto">
                <a:xfrm>
                  <a:off x="3600" y="327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48" name="Group 60"/>
              <p:cNvGrpSpPr>
                <a:grpSpLocks/>
              </p:cNvGrpSpPr>
              <p:nvPr/>
            </p:nvGrpSpPr>
            <p:grpSpPr bwMode="auto">
              <a:xfrm>
                <a:off x="0" y="654"/>
                <a:ext cx="2392" cy="327"/>
                <a:chOff x="0" y="654"/>
                <a:chExt cx="2392" cy="327"/>
              </a:xfrm>
            </p:grpSpPr>
            <p:sp>
              <p:nvSpPr>
                <p:cNvPr id="473099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654"/>
                  <a:ext cx="2336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l"/>
                  <a:r>
                    <a:rPr lang="es-EC" sz="1200" b="0">
                      <a:latin typeface="Arial" charset="0"/>
                      <a:cs typeface="Arial" charset="0"/>
                    </a:rPr>
                    <a:t>Incremento del 10% de los gastos de publicidad 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47" name="Rectangle 59"/>
                <p:cNvSpPr>
                  <a:spLocks noChangeArrowheads="1"/>
                </p:cNvSpPr>
                <p:nvPr/>
              </p:nvSpPr>
              <p:spPr bwMode="auto">
                <a:xfrm>
                  <a:off x="0" y="654"/>
                  <a:ext cx="2392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50" name="Group 62"/>
              <p:cNvGrpSpPr>
                <a:grpSpLocks/>
              </p:cNvGrpSpPr>
              <p:nvPr/>
            </p:nvGrpSpPr>
            <p:grpSpPr bwMode="auto">
              <a:xfrm>
                <a:off x="2392" y="654"/>
                <a:ext cx="604" cy="327"/>
                <a:chOff x="2392" y="654"/>
                <a:chExt cx="604" cy="327"/>
              </a:xfrm>
            </p:grpSpPr>
            <p:sp>
              <p:nvSpPr>
                <p:cNvPr id="473100" name="Rectangle 12"/>
                <p:cNvSpPr>
                  <a:spLocks noChangeArrowheads="1"/>
                </p:cNvSpPr>
                <p:nvPr/>
              </p:nvSpPr>
              <p:spPr bwMode="auto">
                <a:xfrm>
                  <a:off x="2420" y="654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$ 62.039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49" name="Rectangle 61"/>
                <p:cNvSpPr>
                  <a:spLocks noChangeArrowheads="1"/>
                </p:cNvSpPr>
                <p:nvPr/>
              </p:nvSpPr>
              <p:spPr bwMode="auto">
                <a:xfrm>
                  <a:off x="2392" y="654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52" name="Group 64"/>
              <p:cNvGrpSpPr>
                <a:grpSpLocks/>
              </p:cNvGrpSpPr>
              <p:nvPr/>
            </p:nvGrpSpPr>
            <p:grpSpPr bwMode="auto">
              <a:xfrm>
                <a:off x="2996" y="654"/>
                <a:ext cx="604" cy="327"/>
                <a:chOff x="2996" y="654"/>
                <a:chExt cx="604" cy="327"/>
              </a:xfrm>
            </p:grpSpPr>
            <p:sp>
              <p:nvSpPr>
                <p:cNvPr id="473101" name="Rectangle 13"/>
                <p:cNvSpPr>
                  <a:spLocks noChangeArrowheads="1"/>
                </p:cNvSpPr>
                <p:nvPr/>
              </p:nvSpPr>
              <p:spPr bwMode="auto">
                <a:xfrm>
                  <a:off x="3024" y="654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72,93%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51" name="Rectangle 63"/>
                <p:cNvSpPr>
                  <a:spLocks noChangeArrowheads="1"/>
                </p:cNvSpPr>
                <p:nvPr/>
              </p:nvSpPr>
              <p:spPr bwMode="auto">
                <a:xfrm>
                  <a:off x="2996" y="654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54" name="Group 66"/>
              <p:cNvGrpSpPr>
                <a:grpSpLocks/>
              </p:cNvGrpSpPr>
              <p:nvPr/>
            </p:nvGrpSpPr>
            <p:grpSpPr bwMode="auto">
              <a:xfrm>
                <a:off x="3600" y="654"/>
                <a:ext cx="604" cy="327"/>
                <a:chOff x="3600" y="654"/>
                <a:chExt cx="604" cy="327"/>
              </a:xfrm>
            </p:grpSpPr>
            <p:sp>
              <p:nvSpPr>
                <p:cNvPr id="473102" name="Rectangle 14"/>
                <p:cNvSpPr>
                  <a:spLocks noChangeArrowheads="1"/>
                </p:cNvSpPr>
                <p:nvPr/>
              </p:nvSpPr>
              <p:spPr bwMode="auto">
                <a:xfrm>
                  <a:off x="3628" y="654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10,80%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53" name="Rectangle 65"/>
                <p:cNvSpPr>
                  <a:spLocks noChangeArrowheads="1"/>
                </p:cNvSpPr>
                <p:nvPr/>
              </p:nvSpPr>
              <p:spPr bwMode="auto">
                <a:xfrm>
                  <a:off x="3600" y="654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56" name="Group 68"/>
              <p:cNvGrpSpPr>
                <a:grpSpLocks/>
              </p:cNvGrpSpPr>
              <p:nvPr/>
            </p:nvGrpSpPr>
            <p:grpSpPr bwMode="auto">
              <a:xfrm>
                <a:off x="0" y="981"/>
                <a:ext cx="2392" cy="327"/>
                <a:chOff x="0" y="981"/>
                <a:chExt cx="2392" cy="327"/>
              </a:xfrm>
            </p:grpSpPr>
            <p:sp>
              <p:nvSpPr>
                <p:cNvPr id="473103" name="Rectangle 15"/>
                <p:cNvSpPr>
                  <a:spLocks noChangeArrowheads="1"/>
                </p:cNvSpPr>
                <p:nvPr/>
              </p:nvSpPr>
              <p:spPr bwMode="auto">
                <a:xfrm>
                  <a:off x="28" y="981"/>
                  <a:ext cx="2336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l"/>
                  <a:r>
                    <a:rPr lang="es-EC" sz="1200" b="0">
                      <a:latin typeface="Arial" charset="0"/>
                      <a:cs typeface="Arial" charset="0"/>
                    </a:rPr>
                    <a:t>Incremento del 15% los gastos de publicidad 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5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981"/>
                  <a:ext cx="2392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58" name="Group 70"/>
              <p:cNvGrpSpPr>
                <a:grpSpLocks/>
              </p:cNvGrpSpPr>
              <p:nvPr/>
            </p:nvGrpSpPr>
            <p:grpSpPr bwMode="auto">
              <a:xfrm>
                <a:off x="2392" y="981"/>
                <a:ext cx="604" cy="327"/>
                <a:chOff x="2392" y="981"/>
                <a:chExt cx="604" cy="327"/>
              </a:xfrm>
            </p:grpSpPr>
            <p:sp>
              <p:nvSpPr>
                <p:cNvPr id="473104" name="Rectangle 16"/>
                <p:cNvSpPr>
                  <a:spLocks noChangeArrowheads="1"/>
                </p:cNvSpPr>
                <p:nvPr/>
              </p:nvSpPr>
              <p:spPr bwMode="auto">
                <a:xfrm>
                  <a:off x="2420" y="981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$ 56.178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57" name="Rectangle 69"/>
                <p:cNvSpPr>
                  <a:spLocks noChangeArrowheads="1"/>
                </p:cNvSpPr>
                <p:nvPr/>
              </p:nvSpPr>
              <p:spPr bwMode="auto">
                <a:xfrm>
                  <a:off x="2392" y="981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60" name="Group 72"/>
              <p:cNvGrpSpPr>
                <a:grpSpLocks/>
              </p:cNvGrpSpPr>
              <p:nvPr/>
            </p:nvGrpSpPr>
            <p:grpSpPr bwMode="auto">
              <a:xfrm>
                <a:off x="2996" y="981"/>
                <a:ext cx="604" cy="327"/>
                <a:chOff x="2996" y="981"/>
                <a:chExt cx="604" cy="327"/>
              </a:xfrm>
            </p:grpSpPr>
            <p:sp>
              <p:nvSpPr>
                <p:cNvPr id="473105" name="Rectangle 17"/>
                <p:cNvSpPr>
                  <a:spLocks noChangeArrowheads="1"/>
                </p:cNvSpPr>
                <p:nvPr/>
              </p:nvSpPr>
              <p:spPr bwMode="auto">
                <a:xfrm>
                  <a:off x="3024" y="981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64,48%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59" name="Rectangle 71"/>
                <p:cNvSpPr>
                  <a:spLocks noChangeArrowheads="1"/>
                </p:cNvSpPr>
                <p:nvPr/>
              </p:nvSpPr>
              <p:spPr bwMode="auto">
                <a:xfrm>
                  <a:off x="2996" y="981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62" name="Group 74"/>
              <p:cNvGrpSpPr>
                <a:grpSpLocks/>
              </p:cNvGrpSpPr>
              <p:nvPr/>
            </p:nvGrpSpPr>
            <p:grpSpPr bwMode="auto">
              <a:xfrm>
                <a:off x="3600" y="981"/>
                <a:ext cx="604" cy="327"/>
                <a:chOff x="3600" y="981"/>
                <a:chExt cx="604" cy="327"/>
              </a:xfrm>
            </p:grpSpPr>
            <p:sp>
              <p:nvSpPr>
                <p:cNvPr id="473106" name="Rectangle 18"/>
                <p:cNvSpPr>
                  <a:spLocks noChangeArrowheads="1"/>
                </p:cNvSpPr>
                <p:nvPr/>
              </p:nvSpPr>
              <p:spPr bwMode="auto">
                <a:xfrm>
                  <a:off x="3628" y="981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10,80%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61" name="Rectangle 73"/>
                <p:cNvSpPr>
                  <a:spLocks noChangeArrowheads="1"/>
                </p:cNvSpPr>
                <p:nvPr/>
              </p:nvSpPr>
              <p:spPr bwMode="auto">
                <a:xfrm>
                  <a:off x="3600" y="981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64" name="Group 76"/>
              <p:cNvGrpSpPr>
                <a:grpSpLocks/>
              </p:cNvGrpSpPr>
              <p:nvPr/>
            </p:nvGrpSpPr>
            <p:grpSpPr bwMode="auto">
              <a:xfrm>
                <a:off x="0" y="1308"/>
                <a:ext cx="2392" cy="327"/>
                <a:chOff x="0" y="1308"/>
                <a:chExt cx="2392" cy="327"/>
              </a:xfrm>
            </p:grpSpPr>
            <p:sp>
              <p:nvSpPr>
                <p:cNvPr id="473107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308"/>
                  <a:ext cx="2336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l"/>
                  <a:r>
                    <a:rPr lang="es-EC" sz="1200" b="0">
                      <a:latin typeface="Arial" charset="0"/>
                      <a:cs typeface="Arial" charset="0"/>
                    </a:rPr>
                    <a:t>Disminución del 10% de los gastos de publicidad 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63" name="Rectangle 75"/>
                <p:cNvSpPr>
                  <a:spLocks noChangeArrowheads="1"/>
                </p:cNvSpPr>
                <p:nvPr/>
              </p:nvSpPr>
              <p:spPr bwMode="auto">
                <a:xfrm>
                  <a:off x="0" y="1308"/>
                  <a:ext cx="2392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66" name="Group 78"/>
              <p:cNvGrpSpPr>
                <a:grpSpLocks/>
              </p:cNvGrpSpPr>
              <p:nvPr/>
            </p:nvGrpSpPr>
            <p:grpSpPr bwMode="auto">
              <a:xfrm>
                <a:off x="2392" y="1308"/>
                <a:ext cx="604" cy="327"/>
                <a:chOff x="2392" y="1308"/>
                <a:chExt cx="604" cy="327"/>
              </a:xfrm>
            </p:grpSpPr>
            <p:sp>
              <p:nvSpPr>
                <p:cNvPr id="473108" name="Rectangle 20"/>
                <p:cNvSpPr>
                  <a:spLocks noChangeArrowheads="1"/>
                </p:cNvSpPr>
                <p:nvPr/>
              </p:nvSpPr>
              <p:spPr bwMode="auto">
                <a:xfrm>
                  <a:off x="2420" y="1308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$ 84.415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65" name="Rectangle 77"/>
                <p:cNvSpPr>
                  <a:spLocks noChangeArrowheads="1"/>
                </p:cNvSpPr>
                <p:nvPr/>
              </p:nvSpPr>
              <p:spPr bwMode="auto">
                <a:xfrm>
                  <a:off x="2392" y="1308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68" name="Group 80"/>
              <p:cNvGrpSpPr>
                <a:grpSpLocks/>
              </p:cNvGrpSpPr>
              <p:nvPr/>
            </p:nvGrpSpPr>
            <p:grpSpPr bwMode="auto">
              <a:xfrm>
                <a:off x="2996" y="1308"/>
                <a:ext cx="604" cy="327"/>
                <a:chOff x="2996" y="1308"/>
                <a:chExt cx="604" cy="327"/>
              </a:xfrm>
            </p:grpSpPr>
            <p:sp>
              <p:nvSpPr>
                <p:cNvPr id="473109" name="Rectangle 21"/>
                <p:cNvSpPr>
                  <a:spLocks noChangeArrowheads="1"/>
                </p:cNvSpPr>
                <p:nvPr/>
              </p:nvSpPr>
              <p:spPr bwMode="auto">
                <a:xfrm>
                  <a:off x="3024" y="1308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114,88%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67" name="Rectangle 79"/>
                <p:cNvSpPr>
                  <a:spLocks noChangeArrowheads="1"/>
                </p:cNvSpPr>
                <p:nvPr/>
              </p:nvSpPr>
              <p:spPr bwMode="auto">
                <a:xfrm>
                  <a:off x="2996" y="1308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70" name="Group 82"/>
              <p:cNvGrpSpPr>
                <a:grpSpLocks/>
              </p:cNvGrpSpPr>
              <p:nvPr/>
            </p:nvGrpSpPr>
            <p:grpSpPr bwMode="auto">
              <a:xfrm>
                <a:off x="3600" y="1308"/>
                <a:ext cx="604" cy="327"/>
                <a:chOff x="3600" y="1308"/>
                <a:chExt cx="604" cy="327"/>
              </a:xfrm>
            </p:grpSpPr>
            <p:sp>
              <p:nvSpPr>
                <p:cNvPr id="473110" name="Rectangle 22"/>
                <p:cNvSpPr>
                  <a:spLocks noChangeArrowheads="1"/>
                </p:cNvSpPr>
                <p:nvPr/>
              </p:nvSpPr>
              <p:spPr bwMode="auto">
                <a:xfrm>
                  <a:off x="3628" y="1308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10,80%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69" name="Rectangle 81"/>
                <p:cNvSpPr>
                  <a:spLocks noChangeArrowheads="1"/>
                </p:cNvSpPr>
                <p:nvPr/>
              </p:nvSpPr>
              <p:spPr bwMode="auto">
                <a:xfrm>
                  <a:off x="3600" y="1308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72" name="Group 84"/>
              <p:cNvGrpSpPr>
                <a:grpSpLocks/>
              </p:cNvGrpSpPr>
              <p:nvPr/>
            </p:nvGrpSpPr>
            <p:grpSpPr bwMode="auto">
              <a:xfrm>
                <a:off x="0" y="1635"/>
                <a:ext cx="2392" cy="327"/>
                <a:chOff x="0" y="1635"/>
                <a:chExt cx="2392" cy="327"/>
              </a:xfrm>
            </p:grpSpPr>
            <p:sp>
              <p:nvSpPr>
                <p:cNvPr id="473111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1635"/>
                  <a:ext cx="2336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l"/>
                  <a:r>
                    <a:rPr lang="es-EC" sz="1200" b="0">
                      <a:latin typeface="Arial" charset="0"/>
                      <a:cs typeface="Arial" charset="0"/>
                    </a:rPr>
                    <a:t>Disminución del 15% de los gastos de publicidad 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71" name="Rectangle 83"/>
                <p:cNvSpPr>
                  <a:spLocks noChangeArrowheads="1"/>
                </p:cNvSpPr>
                <p:nvPr/>
              </p:nvSpPr>
              <p:spPr bwMode="auto">
                <a:xfrm>
                  <a:off x="0" y="1635"/>
                  <a:ext cx="2392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74" name="Group 86"/>
              <p:cNvGrpSpPr>
                <a:grpSpLocks/>
              </p:cNvGrpSpPr>
              <p:nvPr/>
            </p:nvGrpSpPr>
            <p:grpSpPr bwMode="auto">
              <a:xfrm>
                <a:off x="2392" y="1635"/>
                <a:ext cx="604" cy="327"/>
                <a:chOff x="2392" y="1635"/>
                <a:chExt cx="604" cy="327"/>
              </a:xfrm>
            </p:grpSpPr>
            <p:sp>
              <p:nvSpPr>
                <p:cNvPr id="473112" name="Rectangle 24"/>
                <p:cNvSpPr>
                  <a:spLocks noChangeArrowheads="1"/>
                </p:cNvSpPr>
                <p:nvPr/>
              </p:nvSpPr>
              <p:spPr bwMode="auto">
                <a:xfrm>
                  <a:off x="2420" y="1635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$ 89.047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73" name="Rectangle 85"/>
                <p:cNvSpPr>
                  <a:spLocks noChangeArrowheads="1"/>
                </p:cNvSpPr>
                <p:nvPr/>
              </p:nvSpPr>
              <p:spPr bwMode="auto">
                <a:xfrm>
                  <a:off x="2392" y="1635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76" name="Group 88"/>
              <p:cNvGrpSpPr>
                <a:grpSpLocks/>
              </p:cNvGrpSpPr>
              <p:nvPr/>
            </p:nvGrpSpPr>
            <p:grpSpPr bwMode="auto">
              <a:xfrm>
                <a:off x="2996" y="1635"/>
                <a:ext cx="604" cy="327"/>
                <a:chOff x="2996" y="1635"/>
                <a:chExt cx="604" cy="327"/>
              </a:xfrm>
            </p:grpSpPr>
            <p:sp>
              <p:nvSpPr>
                <p:cNvPr id="473113" name="Rectangle 25"/>
                <p:cNvSpPr>
                  <a:spLocks noChangeArrowheads="1"/>
                </p:cNvSpPr>
                <p:nvPr/>
              </p:nvSpPr>
              <p:spPr bwMode="auto">
                <a:xfrm>
                  <a:off x="3024" y="1635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126,11%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75" name="Rectangle 87"/>
                <p:cNvSpPr>
                  <a:spLocks noChangeArrowheads="1"/>
                </p:cNvSpPr>
                <p:nvPr/>
              </p:nvSpPr>
              <p:spPr bwMode="auto">
                <a:xfrm>
                  <a:off x="2996" y="1635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78" name="Group 90"/>
              <p:cNvGrpSpPr>
                <a:grpSpLocks/>
              </p:cNvGrpSpPr>
              <p:nvPr/>
            </p:nvGrpSpPr>
            <p:grpSpPr bwMode="auto">
              <a:xfrm>
                <a:off x="3600" y="1635"/>
                <a:ext cx="604" cy="327"/>
                <a:chOff x="3600" y="1635"/>
                <a:chExt cx="604" cy="327"/>
              </a:xfrm>
            </p:grpSpPr>
            <p:sp>
              <p:nvSpPr>
                <p:cNvPr id="473114" name="Rectangle 26"/>
                <p:cNvSpPr>
                  <a:spLocks noChangeArrowheads="1"/>
                </p:cNvSpPr>
                <p:nvPr/>
              </p:nvSpPr>
              <p:spPr bwMode="auto">
                <a:xfrm>
                  <a:off x="3628" y="1635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10,80%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77" name="Rectangle 89"/>
                <p:cNvSpPr>
                  <a:spLocks noChangeArrowheads="1"/>
                </p:cNvSpPr>
                <p:nvPr/>
              </p:nvSpPr>
              <p:spPr bwMode="auto">
                <a:xfrm>
                  <a:off x="3600" y="1635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80" name="Group 92"/>
              <p:cNvGrpSpPr>
                <a:grpSpLocks/>
              </p:cNvGrpSpPr>
              <p:nvPr/>
            </p:nvGrpSpPr>
            <p:grpSpPr bwMode="auto">
              <a:xfrm>
                <a:off x="0" y="1962"/>
                <a:ext cx="2392" cy="327"/>
                <a:chOff x="0" y="1962"/>
                <a:chExt cx="2392" cy="327"/>
              </a:xfrm>
            </p:grpSpPr>
            <p:sp>
              <p:nvSpPr>
                <p:cNvPr id="473115" name="Rectangle 27"/>
                <p:cNvSpPr>
                  <a:spLocks noChangeArrowheads="1"/>
                </p:cNvSpPr>
                <p:nvPr/>
              </p:nvSpPr>
              <p:spPr bwMode="auto">
                <a:xfrm>
                  <a:off x="28" y="1962"/>
                  <a:ext cx="2336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l"/>
                  <a:r>
                    <a:rPr lang="es-EC" sz="1200" b="0">
                      <a:latin typeface="Arial" charset="0"/>
                      <a:cs typeface="Arial" charset="0"/>
                    </a:rPr>
                    <a:t>Incremento del 10% de los gastos  de promoción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79" name="Rectangle 91"/>
                <p:cNvSpPr>
                  <a:spLocks noChangeArrowheads="1"/>
                </p:cNvSpPr>
                <p:nvPr/>
              </p:nvSpPr>
              <p:spPr bwMode="auto">
                <a:xfrm>
                  <a:off x="0" y="1962"/>
                  <a:ext cx="2392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82" name="Group 94"/>
              <p:cNvGrpSpPr>
                <a:grpSpLocks/>
              </p:cNvGrpSpPr>
              <p:nvPr/>
            </p:nvGrpSpPr>
            <p:grpSpPr bwMode="auto">
              <a:xfrm>
                <a:off x="2392" y="1962"/>
                <a:ext cx="604" cy="327"/>
                <a:chOff x="2392" y="1962"/>
                <a:chExt cx="604" cy="327"/>
              </a:xfrm>
            </p:grpSpPr>
            <p:sp>
              <p:nvSpPr>
                <p:cNvPr id="473116" name="Rectangle 28"/>
                <p:cNvSpPr>
                  <a:spLocks noChangeArrowheads="1"/>
                </p:cNvSpPr>
                <p:nvPr/>
              </p:nvSpPr>
              <p:spPr bwMode="auto">
                <a:xfrm>
                  <a:off x="2420" y="1962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$ 70.092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81" name="Rectangle 93"/>
                <p:cNvSpPr>
                  <a:spLocks noChangeArrowheads="1"/>
                </p:cNvSpPr>
                <p:nvPr/>
              </p:nvSpPr>
              <p:spPr bwMode="auto">
                <a:xfrm>
                  <a:off x="2392" y="1962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84" name="Group 96"/>
              <p:cNvGrpSpPr>
                <a:grpSpLocks/>
              </p:cNvGrpSpPr>
              <p:nvPr/>
            </p:nvGrpSpPr>
            <p:grpSpPr bwMode="auto">
              <a:xfrm>
                <a:off x="2996" y="1962"/>
                <a:ext cx="604" cy="327"/>
                <a:chOff x="2996" y="1962"/>
                <a:chExt cx="604" cy="327"/>
              </a:xfrm>
            </p:grpSpPr>
            <p:sp>
              <p:nvSpPr>
                <p:cNvPr id="473117" name="Rectangle 29"/>
                <p:cNvSpPr>
                  <a:spLocks noChangeArrowheads="1"/>
                </p:cNvSpPr>
                <p:nvPr/>
              </p:nvSpPr>
              <p:spPr bwMode="auto">
                <a:xfrm>
                  <a:off x="3024" y="1962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86,35%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83" name="Rectangle 95"/>
                <p:cNvSpPr>
                  <a:spLocks noChangeArrowheads="1"/>
                </p:cNvSpPr>
                <p:nvPr/>
              </p:nvSpPr>
              <p:spPr bwMode="auto">
                <a:xfrm>
                  <a:off x="2996" y="1962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86" name="Group 98"/>
              <p:cNvGrpSpPr>
                <a:grpSpLocks/>
              </p:cNvGrpSpPr>
              <p:nvPr/>
            </p:nvGrpSpPr>
            <p:grpSpPr bwMode="auto">
              <a:xfrm>
                <a:off x="3600" y="1962"/>
                <a:ext cx="604" cy="327"/>
                <a:chOff x="3600" y="1962"/>
                <a:chExt cx="604" cy="327"/>
              </a:xfrm>
            </p:grpSpPr>
            <p:sp>
              <p:nvSpPr>
                <p:cNvPr id="473118" name="Rectangle 30"/>
                <p:cNvSpPr>
                  <a:spLocks noChangeArrowheads="1"/>
                </p:cNvSpPr>
                <p:nvPr/>
              </p:nvSpPr>
              <p:spPr bwMode="auto">
                <a:xfrm>
                  <a:off x="3628" y="1962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10,80%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85" name="Rectangle 97"/>
                <p:cNvSpPr>
                  <a:spLocks noChangeArrowheads="1"/>
                </p:cNvSpPr>
                <p:nvPr/>
              </p:nvSpPr>
              <p:spPr bwMode="auto">
                <a:xfrm>
                  <a:off x="3600" y="1962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88" name="Group 100"/>
              <p:cNvGrpSpPr>
                <a:grpSpLocks/>
              </p:cNvGrpSpPr>
              <p:nvPr/>
            </p:nvGrpSpPr>
            <p:grpSpPr bwMode="auto">
              <a:xfrm>
                <a:off x="0" y="2289"/>
                <a:ext cx="2392" cy="327"/>
                <a:chOff x="0" y="2289"/>
                <a:chExt cx="2392" cy="327"/>
              </a:xfrm>
            </p:grpSpPr>
            <p:sp>
              <p:nvSpPr>
                <p:cNvPr id="473119" name="Rectangle 31"/>
                <p:cNvSpPr>
                  <a:spLocks noChangeArrowheads="1"/>
                </p:cNvSpPr>
                <p:nvPr/>
              </p:nvSpPr>
              <p:spPr bwMode="auto">
                <a:xfrm>
                  <a:off x="28" y="2289"/>
                  <a:ext cx="2336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l"/>
                  <a:r>
                    <a:rPr lang="es-EC" sz="1200" b="0">
                      <a:latin typeface="Arial" charset="0"/>
                      <a:cs typeface="Arial" charset="0"/>
                    </a:rPr>
                    <a:t>Incremento del 15% de los gastos de promoción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87" name="Rectangle 99"/>
                <p:cNvSpPr>
                  <a:spLocks noChangeArrowheads="1"/>
                </p:cNvSpPr>
                <p:nvPr/>
              </p:nvSpPr>
              <p:spPr bwMode="auto">
                <a:xfrm>
                  <a:off x="0" y="2289"/>
                  <a:ext cx="2392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90" name="Group 102"/>
              <p:cNvGrpSpPr>
                <a:grpSpLocks/>
              </p:cNvGrpSpPr>
              <p:nvPr/>
            </p:nvGrpSpPr>
            <p:grpSpPr bwMode="auto">
              <a:xfrm>
                <a:off x="2392" y="2289"/>
                <a:ext cx="604" cy="327"/>
                <a:chOff x="2392" y="2289"/>
                <a:chExt cx="604" cy="327"/>
              </a:xfrm>
            </p:grpSpPr>
            <p:sp>
              <p:nvSpPr>
                <p:cNvPr id="473120" name="Rectangle 32"/>
                <p:cNvSpPr>
                  <a:spLocks noChangeArrowheads="1"/>
                </p:cNvSpPr>
                <p:nvPr/>
              </p:nvSpPr>
              <p:spPr bwMode="auto">
                <a:xfrm>
                  <a:off x="2420" y="2289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$ 68.258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89" name="Rectangle 101"/>
                <p:cNvSpPr>
                  <a:spLocks noChangeArrowheads="1"/>
                </p:cNvSpPr>
                <p:nvPr/>
              </p:nvSpPr>
              <p:spPr bwMode="auto">
                <a:xfrm>
                  <a:off x="2392" y="2289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92" name="Group 104"/>
              <p:cNvGrpSpPr>
                <a:grpSpLocks/>
              </p:cNvGrpSpPr>
              <p:nvPr/>
            </p:nvGrpSpPr>
            <p:grpSpPr bwMode="auto">
              <a:xfrm>
                <a:off x="2996" y="2289"/>
                <a:ext cx="604" cy="327"/>
                <a:chOff x="2996" y="2289"/>
                <a:chExt cx="604" cy="327"/>
              </a:xfrm>
            </p:grpSpPr>
            <p:sp>
              <p:nvSpPr>
                <p:cNvPr id="473121" name="Rectangle 33"/>
                <p:cNvSpPr>
                  <a:spLocks noChangeArrowheads="1"/>
                </p:cNvSpPr>
                <p:nvPr/>
              </p:nvSpPr>
              <p:spPr bwMode="auto">
                <a:xfrm>
                  <a:off x="3024" y="2289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83,32%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91" name="Rectangle 103"/>
                <p:cNvSpPr>
                  <a:spLocks noChangeArrowheads="1"/>
                </p:cNvSpPr>
                <p:nvPr/>
              </p:nvSpPr>
              <p:spPr bwMode="auto">
                <a:xfrm>
                  <a:off x="2996" y="2289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94" name="Group 106"/>
              <p:cNvGrpSpPr>
                <a:grpSpLocks/>
              </p:cNvGrpSpPr>
              <p:nvPr/>
            </p:nvGrpSpPr>
            <p:grpSpPr bwMode="auto">
              <a:xfrm>
                <a:off x="3600" y="2289"/>
                <a:ext cx="604" cy="327"/>
                <a:chOff x="3600" y="2289"/>
                <a:chExt cx="604" cy="327"/>
              </a:xfrm>
            </p:grpSpPr>
            <p:sp>
              <p:nvSpPr>
                <p:cNvPr id="473122" name="Rectangle 34"/>
                <p:cNvSpPr>
                  <a:spLocks noChangeArrowheads="1"/>
                </p:cNvSpPr>
                <p:nvPr/>
              </p:nvSpPr>
              <p:spPr bwMode="auto">
                <a:xfrm>
                  <a:off x="3628" y="2289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10,80%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93" name="Rectangle 105"/>
                <p:cNvSpPr>
                  <a:spLocks noChangeArrowheads="1"/>
                </p:cNvSpPr>
                <p:nvPr/>
              </p:nvSpPr>
              <p:spPr bwMode="auto">
                <a:xfrm>
                  <a:off x="3600" y="2289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96" name="Group 108"/>
              <p:cNvGrpSpPr>
                <a:grpSpLocks/>
              </p:cNvGrpSpPr>
              <p:nvPr/>
            </p:nvGrpSpPr>
            <p:grpSpPr bwMode="auto">
              <a:xfrm>
                <a:off x="0" y="2616"/>
                <a:ext cx="2392" cy="327"/>
                <a:chOff x="0" y="2616"/>
                <a:chExt cx="2392" cy="327"/>
              </a:xfrm>
            </p:grpSpPr>
            <p:sp>
              <p:nvSpPr>
                <p:cNvPr id="473123" name="Rectangle 35"/>
                <p:cNvSpPr>
                  <a:spLocks noChangeArrowheads="1"/>
                </p:cNvSpPr>
                <p:nvPr/>
              </p:nvSpPr>
              <p:spPr bwMode="auto">
                <a:xfrm>
                  <a:off x="28" y="2616"/>
                  <a:ext cx="2336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l"/>
                  <a:r>
                    <a:rPr lang="es-EC" sz="1200" b="0">
                      <a:latin typeface="Arial" charset="0"/>
                      <a:cs typeface="Arial" charset="0"/>
                    </a:rPr>
                    <a:t>Disminución del 10% de los gastos de promoción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95" name="Rectangle 107"/>
                <p:cNvSpPr>
                  <a:spLocks noChangeArrowheads="1"/>
                </p:cNvSpPr>
                <p:nvPr/>
              </p:nvSpPr>
              <p:spPr bwMode="auto">
                <a:xfrm>
                  <a:off x="0" y="2616"/>
                  <a:ext cx="2392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198" name="Group 110"/>
              <p:cNvGrpSpPr>
                <a:grpSpLocks/>
              </p:cNvGrpSpPr>
              <p:nvPr/>
            </p:nvGrpSpPr>
            <p:grpSpPr bwMode="auto">
              <a:xfrm>
                <a:off x="2392" y="2616"/>
                <a:ext cx="604" cy="327"/>
                <a:chOff x="2392" y="2616"/>
                <a:chExt cx="604" cy="327"/>
              </a:xfrm>
            </p:grpSpPr>
            <p:sp>
              <p:nvSpPr>
                <p:cNvPr id="473124" name="Rectangle 36"/>
                <p:cNvSpPr>
                  <a:spLocks noChangeArrowheads="1"/>
                </p:cNvSpPr>
                <p:nvPr/>
              </p:nvSpPr>
              <p:spPr bwMode="auto">
                <a:xfrm>
                  <a:off x="2420" y="2616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$ 77.093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97" name="Rectangle 109"/>
                <p:cNvSpPr>
                  <a:spLocks noChangeArrowheads="1"/>
                </p:cNvSpPr>
                <p:nvPr/>
              </p:nvSpPr>
              <p:spPr bwMode="auto">
                <a:xfrm>
                  <a:off x="2392" y="2616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200" name="Group 112"/>
              <p:cNvGrpSpPr>
                <a:grpSpLocks/>
              </p:cNvGrpSpPr>
              <p:nvPr/>
            </p:nvGrpSpPr>
            <p:grpSpPr bwMode="auto">
              <a:xfrm>
                <a:off x="2996" y="2616"/>
                <a:ext cx="604" cy="327"/>
                <a:chOff x="2996" y="2616"/>
                <a:chExt cx="604" cy="327"/>
              </a:xfrm>
            </p:grpSpPr>
            <p:sp>
              <p:nvSpPr>
                <p:cNvPr id="473125" name="Rectangle 37"/>
                <p:cNvSpPr>
                  <a:spLocks noChangeArrowheads="1"/>
                </p:cNvSpPr>
                <p:nvPr/>
              </p:nvSpPr>
              <p:spPr bwMode="auto">
                <a:xfrm>
                  <a:off x="3024" y="2616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98,76%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199" name="Rectangle 111"/>
                <p:cNvSpPr>
                  <a:spLocks noChangeArrowheads="1"/>
                </p:cNvSpPr>
                <p:nvPr/>
              </p:nvSpPr>
              <p:spPr bwMode="auto">
                <a:xfrm>
                  <a:off x="2996" y="2616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202" name="Group 114"/>
              <p:cNvGrpSpPr>
                <a:grpSpLocks/>
              </p:cNvGrpSpPr>
              <p:nvPr/>
            </p:nvGrpSpPr>
            <p:grpSpPr bwMode="auto">
              <a:xfrm>
                <a:off x="3600" y="2616"/>
                <a:ext cx="604" cy="327"/>
                <a:chOff x="3600" y="2616"/>
                <a:chExt cx="604" cy="327"/>
              </a:xfrm>
            </p:grpSpPr>
            <p:sp>
              <p:nvSpPr>
                <p:cNvPr id="473126" name="Rectangle 38"/>
                <p:cNvSpPr>
                  <a:spLocks noChangeArrowheads="1"/>
                </p:cNvSpPr>
                <p:nvPr/>
              </p:nvSpPr>
              <p:spPr bwMode="auto">
                <a:xfrm>
                  <a:off x="3628" y="2616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10,80%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201" name="Rectangle 113"/>
                <p:cNvSpPr>
                  <a:spLocks noChangeArrowheads="1"/>
                </p:cNvSpPr>
                <p:nvPr/>
              </p:nvSpPr>
              <p:spPr bwMode="auto">
                <a:xfrm>
                  <a:off x="3600" y="2616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204" name="Group 116"/>
              <p:cNvGrpSpPr>
                <a:grpSpLocks/>
              </p:cNvGrpSpPr>
              <p:nvPr/>
            </p:nvGrpSpPr>
            <p:grpSpPr bwMode="auto">
              <a:xfrm>
                <a:off x="0" y="2943"/>
                <a:ext cx="2392" cy="327"/>
                <a:chOff x="0" y="2943"/>
                <a:chExt cx="2392" cy="327"/>
              </a:xfrm>
            </p:grpSpPr>
            <p:sp>
              <p:nvSpPr>
                <p:cNvPr id="473127" name="Rectangle 39"/>
                <p:cNvSpPr>
                  <a:spLocks noChangeArrowheads="1"/>
                </p:cNvSpPr>
                <p:nvPr/>
              </p:nvSpPr>
              <p:spPr bwMode="auto">
                <a:xfrm>
                  <a:off x="28" y="2943"/>
                  <a:ext cx="2336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l"/>
                  <a:r>
                    <a:rPr lang="es-EC" sz="1200" b="0">
                      <a:latin typeface="Arial" charset="0"/>
                      <a:cs typeface="Arial" charset="0"/>
                    </a:rPr>
                    <a:t>Disminución del 15% de los gastos de promoción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l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203" name="Rectangle 115"/>
                <p:cNvSpPr>
                  <a:spLocks noChangeArrowheads="1"/>
                </p:cNvSpPr>
                <p:nvPr/>
              </p:nvSpPr>
              <p:spPr bwMode="auto">
                <a:xfrm>
                  <a:off x="0" y="2943"/>
                  <a:ext cx="2392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206" name="Group 118"/>
              <p:cNvGrpSpPr>
                <a:grpSpLocks/>
              </p:cNvGrpSpPr>
              <p:nvPr/>
            </p:nvGrpSpPr>
            <p:grpSpPr bwMode="auto">
              <a:xfrm>
                <a:off x="2392" y="2943"/>
                <a:ext cx="604" cy="327"/>
                <a:chOff x="2392" y="2943"/>
                <a:chExt cx="604" cy="327"/>
              </a:xfrm>
            </p:grpSpPr>
            <p:sp>
              <p:nvSpPr>
                <p:cNvPr id="473128" name="Rectangle 40"/>
                <p:cNvSpPr>
                  <a:spLocks noChangeArrowheads="1"/>
                </p:cNvSpPr>
                <p:nvPr/>
              </p:nvSpPr>
              <p:spPr bwMode="auto">
                <a:xfrm>
                  <a:off x="2420" y="2943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$ 78.543</a:t>
                  </a:r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205" name="Rectangle 117"/>
                <p:cNvSpPr>
                  <a:spLocks noChangeArrowheads="1"/>
                </p:cNvSpPr>
                <p:nvPr/>
              </p:nvSpPr>
              <p:spPr bwMode="auto">
                <a:xfrm>
                  <a:off x="2392" y="2943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208" name="Group 120"/>
              <p:cNvGrpSpPr>
                <a:grpSpLocks/>
              </p:cNvGrpSpPr>
              <p:nvPr/>
            </p:nvGrpSpPr>
            <p:grpSpPr bwMode="auto">
              <a:xfrm>
                <a:off x="2996" y="2943"/>
                <a:ext cx="604" cy="327"/>
                <a:chOff x="2996" y="2943"/>
                <a:chExt cx="604" cy="327"/>
              </a:xfrm>
            </p:grpSpPr>
            <p:sp>
              <p:nvSpPr>
                <p:cNvPr id="473129" name="Rectangle 41"/>
                <p:cNvSpPr>
                  <a:spLocks noChangeArrowheads="1"/>
                </p:cNvSpPr>
                <p:nvPr/>
              </p:nvSpPr>
              <p:spPr bwMode="auto">
                <a:xfrm>
                  <a:off x="3024" y="2943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101,50%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207" name="Rectangle 119"/>
                <p:cNvSpPr>
                  <a:spLocks noChangeArrowheads="1"/>
                </p:cNvSpPr>
                <p:nvPr/>
              </p:nvSpPr>
              <p:spPr bwMode="auto">
                <a:xfrm>
                  <a:off x="2996" y="2943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473210" name="Group 122"/>
              <p:cNvGrpSpPr>
                <a:grpSpLocks/>
              </p:cNvGrpSpPr>
              <p:nvPr/>
            </p:nvGrpSpPr>
            <p:grpSpPr bwMode="auto">
              <a:xfrm>
                <a:off x="3600" y="2943"/>
                <a:ext cx="604" cy="327"/>
                <a:chOff x="3600" y="2943"/>
                <a:chExt cx="604" cy="327"/>
              </a:xfrm>
            </p:grpSpPr>
            <p:sp>
              <p:nvSpPr>
                <p:cNvPr id="473130" name="Rectangle 42"/>
                <p:cNvSpPr>
                  <a:spLocks noChangeArrowheads="1"/>
                </p:cNvSpPr>
                <p:nvPr/>
              </p:nvSpPr>
              <p:spPr bwMode="auto">
                <a:xfrm>
                  <a:off x="3628" y="2943"/>
                  <a:ext cx="548" cy="327"/>
                </a:xfrm>
                <a:prstGeom prst="rect">
                  <a:avLst/>
                </a:prstGeom>
                <a:noFill/>
                <a:ln w="14351">
                  <a:noFill/>
                  <a:miter lim="800000"/>
                  <a:headEnd/>
                  <a:tailEnd/>
                </a:ln>
                <a:effectLst/>
              </p:spPr>
              <p:txBody>
                <a:bodyPr anchor="b"/>
                <a:lstStyle/>
                <a:p>
                  <a:pPr algn="r"/>
                  <a:r>
                    <a:rPr lang="es-EC" sz="1200" b="0">
                      <a:latin typeface="Arial" charset="0"/>
                      <a:cs typeface="Arial" charset="0"/>
                    </a:rPr>
                    <a:t>10,80%</a:t>
                  </a:r>
                  <a:endParaRPr lang="es-EC" sz="1200" b="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algn="r" eaLnBrk="0" hangingPunct="0"/>
                  <a:endParaRPr lang="es-EC" sz="1200" b="0">
                    <a:latin typeface="Arial" charset="0"/>
                  </a:endParaRPr>
                </a:p>
              </p:txBody>
            </p:sp>
            <p:sp>
              <p:nvSpPr>
                <p:cNvPr id="473209" name="Rectangle 121"/>
                <p:cNvSpPr>
                  <a:spLocks noChangeArrowheads="1"/>
                </p:cNvSpPr>
                <p:nvPr/>
              </p:nvSpPr>
              <p:spPr bwMode="auto">
                <a:xfrm>
                  <a:off x="3600" y="2943"/>
                  <a:ext cx="604" cy="3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sp>
          <p:nvSpPr>
            <p:cNvPr id="473212" name="Rectangle 124"/>
            <p:cNvSpPr>
              <a:spLocks noChangeArrowheads="1"/>
            </p:cNvSpPr>
            <p:nvPr/>
          </p:nvSpPr>
          <p:spPr bwMode="auto">
            <a:xfrm>
              <a:off x="-3" y="-3"/>
              <a:ext cx="4210" cy="3276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73214" name="Rectangle 126"/>
          <p:cNvSpPr>
            <a:spLocks noChangeArrowheads="1"/>
          </p:cNvSpPr>
          <p:nvPr/>
        </p:nvSpPr>
        <p:spPr bwMode="auto">
          <a:xfrm>
            <a:off x="2590800" y="228600"/>
            <a:ext cx="4240213" cy="5191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8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 action="ppaction://hlinkfile"/>
              </a:rPr>
              <a:t>Análisis de Sensibilidad</a:t>
            </a:r>
            <a:endParaRPr lang="es-ES" sz="280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73215" name="Picture 12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484D3-BECF-41DE-B220-52621D5CC41C}" type="slidenum">
              <a:rPr lang="en-US"/>
              <a:pPr/>
              <a:t>52</a:t>
            </a:fld>
            <a:endParaRPr lang="en-US"/>
          </a:p>
        </p:txBody>
      </p:sp>
      <p:graphicFrame>
        <p:nvGraphicFramePr>
          <p:cNvPr id="481543" name="Group 263"/>
          <p:cNvGraphicFramePr>
            <a:graphicFrameLocks noGrp="1"/>
          </p:cNvGraphicFramePr>
          <p:nvPr/>
        </p:nvGraphicFramePr>
        <p:xfrm>
          <a:off x="611188" y="2381250"/>
          <a:ext cx="8137525" cy="2652713"/>
        </p:xfrm>
        <a:graphic>
          <a:graphicData uri="http://schemas.openxmlformats.org/drawingml/2006/table">
            <a:tbl>
              <a:tblPr/>
              <a:tblGrid>
                <a:gridCol w="4240212"/>
                <a:gridCol w="1257300"/>
                <a:gridCol w="1341438"/>
                <a:gridCol w="1298575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FACTOR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VAN 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TIR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TMAR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AUMENTO DE 0.1 CTVOS EN DISTRIBUCIÓN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$ 55.036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68.70 %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10.80 %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AUMENTO DE 0.2 CTVOS EN DISTRIBUCIÓN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$ 36.312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47.39 %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10.80 %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AUMENTO DE 0.3 CTVOS EN DISTRIBUCIÓN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$ 17.589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27.98 %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10.80 %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AUMENTO DE 0.4 CTVOS EN DISTRIBUCIÓN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$ (1.134)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9.71 %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Lucida Sans Unicode" pitchFamily="34" charset="0"/>
                        </a:rPr>
                        <a:t>10.80 %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1538" name="Rectangle 258"/>
          <p:cNvSpPr>
            <a:spLocks noChangeArrowheads="1"/>
          </p:cNvSpPr>
          <p:nvPr/>
        </p:nvSpPr>
        <p:spPr bwMode="auto">
          <a:xfrm>
            <a:off x="2627313" y="1268413"/>
            <a:ext cx="4240212" cy="5191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8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 action="ppaction://hlinkfile"/>
              </a:rPr>
              <a:t>Análisis de Sensibilidad</a:t>
            </a:r>
            <a:endParaRPr lang="es-ES" sz="280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81539" name="Picture 25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A686-A6AF-4BD8-B5C6-8FC0136AD84A}" type="slidenum">
              <a:rPr lang="en-US"/>
              <a:pPr/>
              <a:t>53</a:t>
            </a:fld>
            <a:endParaRPr lang="en-US"/>
          </a:p>
        </p:txBody>
      </p:sp>
      <p:graphicFrame>
        <p:nvGraphicFramePr>
          <p:cNvPr id="484354" name="Group 2"/>
          <p:cNvGraphicFramePr>
            <a:graphicFrameLocks noGrp="1"/>
          </p:cNvGraphicFramePr>
          <p:nvPr/>
        </p:nvGraphicFramePr>
        <p:xfrm>
          <a:off x="1403350" y="2133600"/>
          <a:ext cx="5400675" cy="2590800"/>
        </p:xfrm>
        <a:graphic>
          <a:graphicData uri="http://schemas.openxmlformats.org/drawingml/2006/table">
            <a:tbl>
              <a:tblPr/>
              <a:tblGrid>
                <a:gridCol w="1781175"/>
                <a:gridCol w="1779588"/>
                <a:gridCol w="1839912"/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AÑO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REVISTAS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VENTAS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39990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$ 139.965,00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40759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$ 142.656,50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41574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$ 145.509,00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42405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$ 148.417,50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43253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$ 151.385,50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4384" name="Rectangle 32"/>
          <p:cNvSpPr>
            <a:spLocks noChangeArrowheads="1"/>
          </p:cNvSpPr>
          <p:nvPr/>
        </p:nvSpPr>
        <p:spPr bwMode="auto">
          <a:xfrm>
            <a:off x="1384300" y="1196975"/>
            <a:ext cx="4000500" cy="5191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800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PUNTO DE EQUILIBRIO</a:t>
            </a:r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2BD8D-8F9D-4E4A-9EA9-835F7D633637}" type="slidenum">
              <a:rPr lang="en-US"/>
              <a:pPr/>
              <a:t>54</a:t>
            </a:fld>
            <a:endParaRPr lang="en-US"/>
          </a:p>
        </p:txBody>
      </p:sp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205038"/>
            <a:ext cx="8229600" cy="1371600"/>
          </a:xfrm>
        </p:spPr>
        <p:txBody>
          <a:bodyPr/>
          <a:lstStyle/>
          <a:p>
            <a:r>
              <a:rPr lang="es-EC" sz="6600"/>
              <a:t>CONCLUSIONES</a:t>
            </a:r>
          </a:p>
        </p:txBody>
      </p:sp>
      <p:pic>
        <p:nvPicPr>
          <p:cNvPr id="39117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4149725"/>
            <a:ext cx="5184775" cy="1389063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AB89-8EFD-403B-ACA9-6CE84D7DEC25}" type="slidenum">
              <a:rPr lang="en-US"/>
              <a:pPr/>
              <a:t>55</a:t>
            </a:fld>
            <a:endParaRPr lang="en-US"/>
          </a:p>
        </p:txBody>
      </p:sp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371600"/>
          </a:xfrm>
        </p:spPr>
        <p:txBody>
          <a:bodyPr/>
          <a:lstStyle/>
          <a:p>
            <a:pPr algn="l"/>
            <a:r>
              <a:rPr lang="es-EC" sz="3200"/>
              <a:t>CONCLUSIONES</a:t>
            </a:r>
          </a:p>
        </p:txBody>
      </p:sp>
      <p:sp>
        <p:nvSpPr>
          <p:cNvPr id="393219" name="Rectangle 3"/>
          <p:cNvSpPr>
            <a:spLocks noChangeArrowheads="1"/>
          </p:cNvSpPr>
          <p:nvPr/>
        </p:nvSpPr>
        <p:spPr bwMode="auto">
          <a:xfrm>
            <a:off x="0" y="1484313"/>
            <a:ext cx="81375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295400" lvl="2" indent="-381000" algn="just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None/>
            </a:pPr>
            <a:endParaRPr lang="es-EC" sz="2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295400" lvl="2" indent="-381000" algn="just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S" sz="2400" b="0">
                <a:effectLst>
                  <a:outerShdw blurRad="38100" dist="38100" dir="2700000" algn="tl">
                    <a:srgbClr val="000000"/>
                  </a:outerShdw>
                </a:effectLst>
              </a:rPr>
              <a:t>El proyecto es rentable, al realizarse la evaluación financiera obtuvimos un porcentaje de 92.68 %  de retorno de la inversión con un van de  $73.759,91 lo que indica que es factible ara se ejecutado.</a:t>
            </a:r>
          </a:p>
          <a:p>
            <a:pPr marL="1295400" lvl="2" indent="-381000" algn="just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None/>
            </a:pPr>
            <a:endParaRPr lang="es-ES" sz="2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295400" lvl="2" indent="-381000" algn="just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S" sz="2400" b="0">
                <a:effectLst>
                  <a:outerShdw blurRad="38100" dist="38100" dir="2700000" algn="tl">
                    <a:srgbClr val="000000"/>
                  </a:outerShdw>
                </a:effectLst>
              </a:rPr>
              <a:t>Se podría incrementar hasta en 0.35 centavos el costo de distribución  puesto que hasta este valor el VAN saldría positivo con un valor de $8.491.</a:t>
            </a:r>
          </a:p>
          <a:p>
            <a:pPr marL="1295400" lvl="2" indent="-381000" algn="just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endParaRPr lang="es-ES" sz="2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295400" lvl="2" indent="-381000" algn="just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endParaRPr lang="es-EC" sz="2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295400" lvl="2" indent="-381000" algn="just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endParaRPr lang="es-EC" sz="2400" b="0">
              <a:effectLst>
                <a:outerShdw blurRad="38100" dist="38100" dir="2700000" algn="tl">
                  <a:srgbClr val="000000"/>
                </a:outerShdw>
              </a:effectLst>
              <a:latin typeface="Lucida Console" pitchFamily="49" charset="0"/>
            </a:endParaRPr>
          </a:p>
          <a:p>
            <a:pPr marL="1295400" lvl="2" indent="-381000" algn="just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endParaRPr lang="es-EC" sz="2400" b="0">
              <a:effectLst>
                <a:outerShdw blurRad="38100" dist="38100" dir="2700000" algn="tl">
                  <a:srgbClr val="000000"/>
                </a:outerShdw>
              </a:effectLst>
              <a:latin typeface="Lucida Console" pitchFamily="49" charset="0"/>
            </a:endParaRPr>
          </a:p>
        </p:txBody>
      </p:sp>
      <p:pic>
        <p:nvPicPr>
          <p:cNvPr id="393220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9215-1A1B-40A5-9BE4-990F36313600}" type="slidenum">
              <a:rPr lang="en-US"/>
              <a:pPr/>
              <a:t>56</a:t>
            </a:fld>
            <a:endParaRPr lang="en-US"/>
          </a:p>
        </p:txBody>
      </p:sp>
      <p:sp>
        <p:nvSpPr>
          <p:cNvPr id="479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C" sz="3600"/>
              <a:t>CONCLUSIONES</a:t>
            </a:r>
            <a:endParaRPr lang="es-ES" sz="3600"/>
          </a:p>
        </p:txBody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es-ES" sz="2000">
                <a:latin typeface="Lucida Sans Unicode" pitchFamily="34" charset="0"/>
              </a:rPr>
              <a:t>Si los accionistas desean ser mas exigentes poniendo una tasa de costo de capital del 20%, el VAN sigue siendo positivo de $68.263.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2000">
              <a:latin typeface="Lucida Sans Unicode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es-ES" sz="2000">
                <a:latin typeface="Lucida Sans Unicode" pitchFamily="34" charset="0"/>
              </a:rPr>
              <a:t>Revista La onda al ser la primera revista juvenil en el mercado ha logrado posicionarse en la mente de los adolescentes. Al ser líder debe de estar a la vanguardia de la información, ya que se puede copiar, al líder siempre le copian pero depende de sacar primero la información por el que “el que pega primero pega mejor”.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2000">
              <a:latin typeface="Lucida Sans Unicode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es-ES" sz="2000">
                <a:latin typeface="Lucida Sans Unicode" pitchFamily="34" charset="0"/>
              </a:rPr>
              <a:t>Se deben crear ventajas competitivas diferenciadas, ya que con las que posee actualmente son muy fáciles de imitar por nuestros competidores. 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es-ES" sz="2000">
              <a:latin typeface="Lucida Sans Unicode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es-ES" sz="2000">
              <a:latin typeface="Lucida Sans Unicode" pitchFamily="34" charset="0"/>
            </a:endParaRPr>
          </a:p>
        </p:txBody>
      </p:sp>
      <p:pic>
        <p:nvPicPr>
          <p:cNvPr id="47923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83014-74D9-4844-A848-AFE8C2BE270F}" type="slidenum">
              <a:rPr lang="en-US"/>
              <a:pPr/>
              <a:t>57</a:t>
            </a:fld>
            <a:endParaRPr lang="en-US"/>
          </a:p>
        </p:txBody>
      </p:sp>
      <p:sp>
        <p:nvSpPr>
          <p:cNvPr id="480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C" sz="3600"/>
              <a:t>CONCLUSIONES</a:t>
            </a:r>
            <a:endParaRPr lang="es-ES" sz="3600"/>
          </a:p>
        </p:txBody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" sz="1800">
                <a:latin typeface="Lucida Sans Unicode" pitchFamily="34" charset="0"/>
              </a:rPr>
              <a:t>A pesar de que existe un aumento en la rentabilidad, se debe reflexionar que los gustos de los adolescentes cambian al transcurrir el tiempo estos se ven mas apegados a la diversidad de avances de nuevas tecnologías para satisfacer necesidades. La revista actualmente no se esta enfocando en las diversas tecnología que llaman el interés de la juventud. </a:t>
            </a:r>
          </a:p>
          <a:p>
            <a:pPr algn="just">
              <a:buFont typeface="Wingdings" pitchFamily="2" charset="2"/>
              <a:buNone/>
            </a:pPr>
            <a:endParaRPr lang="es-ES" sz="1800">
              <a:latin typeface="Lucida Sans Unicode" pitchFamily="34" charset="0"/>
            </a:endParaRPr>
          </a:p>
          <a:p>
            <a:pPr algn="just"/>
            <a:r>
              <a:rPr lang="es-ES" sz="1800">
                <a:latin typeface="Lucida Sans Unicode" pitchFamily="34" charset="0"/>
              </a:rPr>
              <a:t>Podemos concluir que nuestro objetivo potencial deseable es invertir en mejorar nuestro producto e ir construyendo selectivamente sobre nuestras fortalezas para poder reforzar nuestras áreas vulnerables.</a:t>
            </a:r>
          </a:p>
        </p:txBody>
      </p:sp>
      <p:pic>
        <p:nvPicPr>
          <p:cNvPr id="480260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DFE42-1B94-4398-A984-4FEEFFD3BB6A}" type="slidenum">
              <a:rPr lang="en-US"/>
              <a:pPr/>
              <a:t>6</a:t>
            </a:fld>
            <a:endParaRPr lang="en-US"/>
          </a:p>
        </p:txBody>
      </p:sp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Lucida Sans Unicode" pitchFamily="34" charset="0"/>
              </a:rPr>
              <a:t>DEFINICIÓN DEL PROYECTO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S" b="1" u="sng">
                <a:solidFill>
                  <a:schemeClr val="hlink"/>
                </a:solidFill>
                <a:latin typeface="Lucida Sans Unicode" pitchFamily="34" charset="0"/>
              </a:rPr>
              <a:t>MERCADO OBJETIVO</a:t>
            </a:r>
            <a:endParaRPr lang="es-ES" sz="4400">
              <a:solidFill>
                <a:schemeClr val="hlink"/>
              </a:solidFill>
              <a:latin typeface="Lucida Sans Unicode" pitchFamily="34" charset="0"/>
            </a:endParaRPr>
          </a:p>
          <a:p>
            <a:pPr algn="just">
              <a:buFont typeface="Wingdings" pitchFamily="2" charset="2"/>
              <a:buNone/>
            </a:pPr>
            <a:r>
              <a:rPr lang="es-ES">
                <a:solidFill>
                  <a:schemeClr val="tx2"/>
                </a:solidFill>
                <a:latin typeface="Lucida Sans Unicode" pitchFamily="34" charset="0"/>
              </a:rPr>
              <a:t>La descripción del Usuario es la siguiente:</a:t>
            </a:r>
          </a:p>
          <a:p>
            <a:pPr lvl="1" algn="just">
              <a:buClr>
                <a:schemeClr val="hlink"/>
              </a:buClr>
              <a:buFont typeface="Wingdings" pitchFamily="2" charset="2"/>
              <a:buChar char="v"/>
            </a:pPr>
            <a:r>
              <a:rPr lang="es-ES">
                <a:solidFill>
                  <a:schemeClr val="tx2"/>
                </a:solidFill>
                <a:latin typeface="Lucida Sans Unicode" pitchFamily="34" charset="0"/>
              </a:rPr>
              <a:t>Sexo: Femenino y Masculino</a:t>
            </a:r>
          </a:p>
          <a:p>
            <a:pPr lvl="1" algn="just">
              <a:buClr>
                <a:schemeClr val="hlink"/>
              </a:buClr>
              <a:buFont typeface="Wingdings" pitchFamily="2" charset="2"/>
              <a:buChar char="v"/>
            </a:pPr>
            <a:r>
              <a:rPr lang="es-ES">
                <a:solidFill>
                  <a:schemeClr val="tx2"/>
                </a:solidFill>
                <a:latin typeface="Lucida Sans Unicode" pitchFamily="34" charset="0"/>
              </a:rPr>
              <a:t>Edad: adolescentes de  12 a 18 años</a:t>
            </a:r>
          </a:p>
          <a:p>
            <a:pPr lvl="1">
              <a:buClr>
                <a:schemeClr val="hlink"/>
              </a:buClr>
              <a:buFont typeface="Wingdings" pitchFamily="2" charset="2"/>
              <a:buChar char="v"/>
            </a:pPr>
            <a:r>
              <a:rPr lang="es-ES">
                <a:solidFill>
                  <a:schemeClr val="tx2"/>
                </a:solidFill>
                <a:latin typeface="Lucida Sans Unicode" pitchFamily="34" charset="0"/>
              </a:rPr>
              <a:t>Estrato Socio-económico: bajo, medio y alto</a:t>
            </a:r>
          </a:p>
          <a:p>
            <a:pPr>
              <a:buFont typeface="Wingdings" pitchFamily="2" charset="2"/>
              <a:buNone/>
            </a:pPr>
            <a:endParaRPr lang="es-ES" b="1" u="sng">
              <a:latin typeface="Lucida Sans Unicode" pitchFamily="34" charset="0"/>
            </a:endParaRPr>
          </a:p>
        </p:txBody>
      </p:sp>
      <p:pic>
        <p:nvPicPr>
          <p:cNvPr id="40141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434138"/>
            <a:ext cx="1582737" cy="423862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6FE6-61A6-4BEA-ADE5-30D020166756}" type="slidenum">
              <a:rPr lang="en-US"/>
              <a:pPr/>
              <a:t>7</a:t>
            </a:fld>
            <a:endParaRPr lang="en-US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088" y="765175"/>
            <a:ext cx="8229600" cy="561657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400" b="1" u="sng">
                <a:solidFill>
                  <a:schemeClr val="hlink"/>
                </a:solidFill>
                <a:latin typeface="Lucida Sans Unicode" pitchFamily="34" charset="0"/>
              </a:rPr>
              <a:t>OBJETIVOS GENERALES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v"/>
            </a:pPr>
            <a:r>
              <a:rPr lang="es-ES" sz="2400">
                <a:solidFill>
                  <a:schemeClr val="tx2"/>
                </a:solidFill>
                <a:latin typeface="Lucida Sans Unicode" pitchFamily="34" charset="0"/>
              </a:rPr>
              <a:t>Analizar el posicionamiento de la revista en el mercado.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v"/>
            </a:pPr>
            <a:r>
              <a:rPr lang="es-ES" sz="2400">
                <a:solidFill>
                  <a:schemeClr val="tx2"/>
                </a:solidFill>
                <a:latin typeface="Lucida Sans Unicode" pitchFamily="34" charset="0"/>
              </a:rPr>
              <a:t>Como reconocen el producto.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s-ES" sz="2400">
                <a:solidFill>
                  <a:schemeClr val="tx2"/>
                </a:solidFill>
                <a:latin typeface="Lucida Sans Unicode" pitchFamily="34" charset="0"/>
              </a:rPr>
              <a:t>Como es percibido al momento de la compra.</a:t>
            </a:r>
            <a:r>
              <a:rPr lang="es-ES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Sans Unicode" pitchFamily="34" charset="0"/>
                <a:cs typeface="Arial" charset="0"/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Lucida Sans Unicode" pitchFamily="34" charset="0"/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400" b="1" u="sng">
                <a:solidFill>
                  <a:schemeClr val="hlink"/>
                </a:solidFill>
                <a:latin typeface="Lucida Sans Unicode" pitchFamily="34" charset="0"/>
              </a:rPr>
              <a:t>OBJETIVOS ESPECÍFICOS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v"/>
            </a:pPr>
            <a:r>
              <a:rPr lang="es-ES" sz="2400">
                <a:solidFill>
                  <a:schemeClr val="tx2"/>
                </a:solidFill>
                <a:latin typeface="Lucida Sans Unicode" pitchFamily="34" charset="0"/>
              </a:rPr>
              <a:t>Conocer las necesidades del segmento masculino.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v"/>
            </a:pPr>
            <a:r>
              <a:rPr lang="es-ES" sz="2400">
                <a:solidFill>
                  <a:schemeClr val="tx2"/>
                </a:solidFill>
                <a:latin typeface="Lucida Sans Unicode" pitchFamily="34" charset="0"/>
              </a:rPr>
              <a:t> Analizar la posibilidad de aumentar la brecha de edades.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v"/>
            </a:pPr>
            <a:r>
              <a:rPr lang="es-ES" sz="2400">
                <a:solidFill>
                  <a:schemeClr val="tx2"/>
                </a:solidFill>
                <a:latin typeface="Lucida Sans Unicode" pitchFamily="34" charset="0"/>
              </a:rPr>
              <a:t> Encontrar si existe falencias en los elementos del Marketing Mix.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v"/>
            </a:pPr>
            <a:r>
              <a:rPr lang="es-ES" sz="2400">
                <a:solidFill>
                  <a:schemeClr val="tx2"/>
                </a:solidFill>
                <a:latin typeface="Lucida Sans Unicode" pitchFamily="34" charset="0"/>
              </a:rPr>
              <a:t>Detectar en que nivel socioeconómico se puede aumentar la compra de la revista. </a:t>
            </a:r>
          </a:p>
          <a:p>
            <a:pPr algn="just">
              <a:lnSpc>
                <a:spcPct val="90000"/>
              </a:lnSpc>
            </a:pPr>
            <a:endParaRPr lang="es-ES" sz="2400">
              <a:solidFill>
                <a:schemeClr val="tx2"/>
              </a:solidFill>
              <a:latin typeface="Lucida Sans Unicode" pitchFamily="34" charset="0"/>
            </a:endParaRPr>
          </a:p>
        </p:txBody>
      </p:sp>
      <p:pic>
        <p:nvPicPr>
          <p:cNvPr id="402437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61263" y="6308725"/>
            <a:ext cx="1582737" cy="423863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Revista "La Onda"</a:t>
            </a:r>
          </a:p>
        </p:txBody>
      </p:sp>
      <p:sp>
        <p:nvSpPr>
          <p:cNvPr id="59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E30FA-7C5F-4440-A0FF-816D2737BF99}" type="slidenum">
              <a:rPr lang="en-US"/>
              <a:pPr/>
              <a:t>8</a:t>
            </a:fld>
            <a:endParaRPr lang="en-US"/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476250"/>
            <a:ext cx="5903913" cy="6477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C" b="1" u="sng">
                <a:solidFill>
                  <a:schemeClr val="tx2"/>
                </a:solidFill>
                <a:latin typeface="Lucida Sans Unicode" pitchFamily="34" charset="0"/>
              </a:rPr>
              <a:t>OBTENCIÓN DE LA MUESTRA</a:t>
            </a:r>
          </a:p>
        </p:txBody>
      </p:sp>
      <p:graphicFrame>
        <p:nvGraphicFramePr>
          <p:cNvPr id="403460" name="Group 4"/>
          <p:cNvGraphicFramePr>
            <a:graphicFrameLocks noGrp="1"/>
          </p:cNvGraphicFramePr>
          <p:nvPr>
            <p:ph sz="quarter" idx="2"/>
          </p:nvPr>
        </p:nvGraphicFramePr>
        <p:xfrm>
          <a:off x="4284663" y="4292600"/>
          <a:ext cx="4610100" cy="1007110"/>
        </p:xfrm>
        <a:graphic>
          <a:graphicData uri="http://schemas.openxmlformats.org/drawingml/2006/table">
            <a:tbl>
              <a:tblPr/>
              <a:tblGrid>
                <a:gridCol w="2451100"/>
                <a:gridCol w="2159000"/>
              </a:tblGrid>
              <a:tr h="3349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Muestreo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Aleatorio Simple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Recolección de Datos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10 – 12 Ago/06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Ciudad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Guayaquil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3475" name="Text Box 19"/>
          <p:cNvSpPr txBox="1">
            <a:spLocks noChangeArrowheads="1"/>
          </p:cNvSpPr>
          <p:nvPr/>
        </p:nvSpPr>
        <p:spPr bwMode="auto">
          <a:xfrm>
            <a:off x="1671638" y="21066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s-ES" sz="1800" b="0"/>
          </a:p>
        </p:txBody>
      </p:sp>
      <p:sp>
        <p:nvSpPr>
          <p:cNvPr id="403476" name="Text Box 20"/>
          <p:cNvSpPr txBox="1">
            <a:spLocks noChangeArrowheads="1"/>
          </p:cNvSpPr>
          <p:nvPr/>
        </p:nvSpPr>
        <p:spPr bwMode="auto">
          <a:xfrm>
            <a:off x="808038" y="21066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s-ES" sz="1800" b="0"/>
          </a:p>
        </p:txBody>
      </p:sp>
      <p:sp>
        <p:nvSpPr>
          <p:cNvPr id="403477" name="Rectangle 21"/>
          <p:cNvSpPr>
            <a:spLocks noChangeArrowheads="1"/>
          </p:cNvSpPr>
          <p:nvPr/>
        </p:nvSpPr>
        <p:spPr bwMode="auto">
          <a:xfrm>
            <a:off x="684213" y="2205038"/>
            <a:ext cx="25923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s-EC" sz="2000">
                <a:ea typeface="Times New Roman" pitchFamily="18" charset="0"/>
                <a:cs typeface="Tahoma" pitchFamily="34" charset="0"/>
              </a:rPr>
              <a:t>Universo Infinito:</a:t>
            </a:r>
            <a:endParaRPr lang="es-ES" sz="2000" b="0"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403478" name="Rectangle 22"/>
          <p:cNvSpPr>
            <a:spLocks noChangeArrowheads="1"/>
          </p:cNvSpPr>
          <p:nvPr/>
        </p:nvSpPr>
        <p:spPr bwMode="auto">
          <a:xfrm>
            <a:off x="3132138" y="2205038"/>
            <a:ext cx="1781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2000">
                <a:ea typeface="Times New Roman" pitchFamily="18" charset="0"/>
                <a:cs typeface="Tahoma" pitchFamily="34" charset="0"/>
              </a:rPr>
              <a:t>n </a:t>
            </a:r>
            <a:r>
              <a:rPr lang="es-EC" sz="2000" baseline="-30000">
                <a:ea typeface="Times New Roman" pitchFamily="18" charset="0"/>
                <a:cs typeface="Tahoma" pitchFamily="34" charset="0"/>
              </a:rPr>
              <a:t>=</a:t>
            </a:r>
            <a:r>
              <a:rPr lang="es-EC" sz="2000">
                <a:ea typeface="Times New Roman" pitchFamily="18" charset="0"/>
                <a:cs typeface="Tahoma" pitchFamily="34" charset="0"/>
              </a:rPr>
              <a:t>  </a:t>
            </a:r>
            <a:r>
              <a:rPr lang="es-EC" sz="2000" u="sng">
                <a:ea typeface="Times New Roman" pitchFamily="18" charset="0"/>
                <a:cs typeface="Tahoma" pitchFamily="34" charset="0"/>
              </a:rPr>
              <a:t>Z</a:t>
            </a:r>
            <a:r>
              <a:rPr lang="es-EC" sz="2000" u="sng" baseline="30000">
                <a:ea typeface="Times New Roman" pitchFamily="18" charset="0"/>
                <a:cs typeface="Tahoma" pitchFamily="34" charset="0"/>
              </a:rPr>
              <a:t>2</a:t>
            </a:r>
            <a:r>
              <a:rPr lang="es-EC" sz="2000" u="sng">
                <a:ea typeface="Times New Roman" pitchFamily="18" charset="0"/>
                <a:cs typeface="Tahoma" pitchFamily="34" charset="0"/>
              </a:rPr>
              <a:t> . p . q</a:t>
            </a:r>
            <a:endParaRPr lang="es-ES" sz="2000" b="0" u="sng">
              <a:ea typeface="Times New Roman" pitchFamily="18" charset="0"/>
              <a:cs typeface="Tahoma" pitchFamily="34" charset="0"/>
            </a:endParaRPr>
          </a:p>
          <a:p>
            <a:pPr eaLnBrk="0" hangingPunct="0"/>
            <a:r>
              <a:rPr lang="es-EC" sz="2000">
                <a:ea typeface="Times New Roman" pitchFamily="18" charset="0"/>
                <a:cs typeface="Tahoma" pitchFamily="34" charset="0"/>
              </a:rPr>
              <a:t>         e</a:t>
            </a:r>
            <a:r>
              <a:rPr lang="es-EC" sz="2000" baseline="30000">
                <a:ea typeface="Times New Roman" pitchFamily="18" charset="0"/>
                <a:cs typeface="Tahoma" pitchFamily="34" charset="0"/>
              </a:rPr>
              <a:t>2</a:t>
            </a:r>
            <a:endParaRPr lang="es-EC" sz="2000" b="0">
              <a:ea typeface="Times New Roman" pitchFamily="18" charset="0"/>
              <a:cs typeface="Tahoma" pitchFamily="34" charset="0"/>
            </a:endParaRPr>
          </a:p>
        </p:txBody>
      </p:sp>
      <p:graphicFrame>
        <p:nvGraphicFramePr>
          <p:cNvPr id="403479" name="Group 23"/>
          <p:cNvGraphicFramePr>
            <a:graphicFrameLocks noGrp="1"/>
          </p:cNvGraphicFramePr>
          <p:nvPr>
            <p:ph sz="quarter" idx="3"/>
          </p:nvPr>
        </p:nvGraphicFramePr>
        <p:xfrm>
          <a:off x="684213" y="3213100"/>
          <a:ext cx="3240087" cy="2718118"/>
        </p:xfrm>
        <a:graphic>
          <a:graphicData uri="http://schemas.openxmlformats.org/drawingml/2006/table">
            <a:tbl>
              <a:tblPr/>
              <a:tblGrid>
                <a:gridCol w="2068512"/>
                <a:gridCol w="1171575"/>
              </a:tblGrid>
              <a:tr h="3698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Parámetros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Valores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Nivel de Confianza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95%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Infinito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272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Z</a:t>
                      </a:r>
                      <a:endParaRPr kumimoji="0" lang="es-EC" sz="16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1.65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5%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0.50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q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0.50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3512" name="Rectangle 56"/>
          <p:cNvSpPr>
            <a:spLocks noChangeArrowheads="1"/>
          </p:cNvSpPr>
          <p:nvPr/>
        </p:nvSpPr>
        <p:spPr bwMode="auto">
          <a:xfrm>
            <a:off x="5148263" y="2205038"/>
            <a:ext cx="34877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2000">
                <a:ea typeface="Times New Roman" pitchFamily="18" charset="0"/>
                <a:cs typeface="Tahoma" pitchFamily="34" charset="0"/>
              </a:rPr>
              <a:t>n </a:t>
            </a:r>
            <a:r>
              <a:rPr lang="es-EC" sz="2000" baseline="-30000">
                <a:ea typeface="Times New Roman" pitchFamily="18" charset="0"/>
                <a:cs typeface="Tahoma" pitchFamily="34" charset="0"/>
              </a:rPr>
              <a:t>=</a:t>
            </a:r>
            <a:r>
              <a:rPr lang="es-EC" sz="2000">
                <a:ea typeface="Times New Roman" pitchFamily="18" charset="0"/>
                <a:cs typeface="Tahoma" pitchFamily="34" charset="0"/>
              </a:rPr>
              <a:t>  (</a:t>
            </a:r>
            <a:r>
              <a:rPr lang="es-EC" sz="2000" u="sng">
                <a:ea typeface="Times New Roman" pitchFamily="18" charset="0"/>
                <a:cs typeface="Tahoma" pitchFamily="34" charset="0"/>
              </a:rPr>
              <a:t>1.65)</a:t>
            </a:r>
            <a:r>
              <a:rPr lang="es-EC" sz="2000" u="sng" baseline="30000">
                <a:ea typeface="Times New Roman" pitchFamily="18" charset="0"/>
                <a:cs typeface="Tahoma" pitchFamily="34" charset="0"/>
              </a:rPr>
              <a:t>2</a:t>
            </a:r>
            <a:r>
              <a:rPr lang="es-EC" sz="2000" u="sng">
                <a:ea typeface="Times New Roman" pitchFamily="18" charset="0"/>
                <a:cs typeface="Tahoma" pitchFamily="34" charset="0"/>
              </a:rPr>
              <a:t> . (0.50) . (0.50)</a:t>
            </a:r>
            <a:endParaRPr lang="es-ES" sz="2000" b="0" u="sng">
              <a:ea typeface="Times New Roman" pitchFamily="18" charset="0"/>
              <a:cs typeface="Tahoma" pitchFamily="34" charset="0"/>
            </a:endParaRPr>
          </a:p>
          <a:p>
            <a:pPr eaLnBrk="0" hangingPunct="0"/>
            <a:r>
              <a:rPr lang="es-EC" sz="2000">
                <a:ea typeface="Times New Roman" pitchFamily="18" charset="0"/>
                <a:cs typeface="Tahoma" pitchFamily="34" charset="0"/>
              </a:rPr>
              <a:t>         (0.05)</a:t>
            </a:r>
            <a:r>
              <a:rPr lang="es-EC" sz="2000" baseline="30000">
                <a:ea typeface="Times New Roman" pitchFamily="18" charset="0"/>
                <a:cs typeface="Tahoma" pitchFamily="34" charset="0"/>
              </a:rPr>
              <a:t>2</a:t>
            </a:r>
          </a:p>
        </p:txBody>
      </p:sp>
      <p:sp>
        <p:nvSpPr>
          <p:cNvPr id="403513" name="Rectangle 57"/>
          <p:cNvSpPr>
            <a:spLocks noChangeArrowheads="1"/>
          </p:cNvSpPr>
          <p:nvPr/>
        </p:nvSpPr>
        <p:spPr bwMode="auto">
          <a:xfrm>
            <a:off x="5219700" y="2997200"/>
            <a:ext cx="1544638" cy="396875"/>
          </a:xfrm>
          <a:prstGeom prst="rect">
            <a:avLst/>
          </a:prstGeom>
          <a:noFill/>
          <a:ln w="14351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2000">
                <a:cs typeface="Times New Roman" pitchFamily="18" charset="0"/>
              </a:rPr>
              <a:t>N= 272</a:t>
            </a:r>
            <a:endParaRPr lang="es-ES" baseline="-30000"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AA01-BC5E-4FCE-A329-E5A2D92F497A}" type="slidenum">
              <a:rPr lang="en-US"/>
              <a:pPr/>
              <a:t>9</a:t>
            </a:fld>
            <a:endParaRPr lang="en-US"/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8229600" cy="4114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400" b="1" u="sng">
              <a:solidFill>
                <a:schemeClr val="hlink"/>
              </a:solidFill>
              <a:latin typeface="Lucida Sans Unicode" pitchFamily="34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" sz="2400">
                <a:solidFill>
                  <a:schemeClr val="tx2"/>
                </a:solidFill>
                <a:latin typeface="Lucida Sans Unicode" pitchFamily="34" charset="0"/>
              </a:rPr>
              <a:t>Para diseñar la encuesta se realizaron 3 pasos importantes. 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" sz="2400">
                <a:solidFill>
                  <a:schemeClr val="hlink"/>
                </a:solidFill>
                <a:latin typeface="Lucida Sans Unicode" pitchFamily="34" charset="0"/>
              </a:rPr>
              <a:t>1)     Grupo Focal</a:t>
            </a:r>
          </a:p>
          <a:p>
            <a:pPr lvl="2" algn="just">
              <a:lnSpc>
                <a:spcPct val="90000"/>
              </a:lnSpc>
              <a:buFont typeface="Wingdings" pitchFamily="2" charset="2"/>
              <a:buChar char="v"/>
            </a:pPr>
            <a:r>
              <a:rPr lang="es-ES" sz="1800">
                <a:solidFill>
                  <a:schemeClr val="tx2"/>
                </a:solidFill>
                <a:latin typeface="Lucida Sans Unicode" pitchFamily="34" charset="0"/>
              </a:rPr>
              <a:t>Mujeres de 12 a 17 años clase media.</a:t>
            </a:r>
          </a:p>
          <a:p>
            <a:pPr lvl="2" algn="just">
              <a:lnSpc>
                <a:spcPct val="90000"/>
              </a:lnSpc>
              <a:buFont typeface="Wingdings" pitchFamily="2" charset="2"/>
              <a:buChar char="v"/>
            </a:pPr>
            <a:r>
              <a:rPr lang="es-ES" sz="1800">
                <a:solidFill>
                  <a:schemeClr val="tx2"/>
                </a:solidFill>
                <a:latin typeface="Lucida Sans Unicode" pitchFamily="34" charset="0"/>
              </a:rPr>
              <a:t>Hombres de 20 a 23 años clase media.</a:t>
            </a:r>
          </a:p>
          <a:p>
            <a:pPr lvl="2" algn="just">
              <a:lnSpc>
                <a:spcPct val="90000"/>
              </a:lnSpc>
              <a:buFont typeface="Wingdings" pitchFamily="2" charset="2"/>
              <a:buChar char="v"/>
            </a:pPr>
            <a:endParaRPr lang="es-ES" sz="1800">
              <a:solidFill>
                <a:schemeClr val="hlink"/>
              </a:solidFill>
              <a:latin typeface="Lucida Sans Unicode" pitchFamily="34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" sz="2400">
                <a:solidFill>
                  <a:schemeClr val="hlink"/>
                </a:solidFill>
                <a:latin typeface="Lucida Sans Unicode" pitchFamily="34" charset="0"/>
              </a:rPr>
              <a:t>2)     Entrevistas a Profundidad</a:t>
            </a:r>
          </a:p>
          <a:p>
            <a:pPr lvl="2" algn="just">
              <a:lnSpc>
                <a:spcPct val="90000"/>
              </a:lnSpc>
              <a:buFont typeface="Wingdings" pitchFamily="2" charset="2"/>
              <a:buChar char="v"/>
            </a:pPr>
            <a:r>
              <a:rPr lang="es-ES" sz="1800">
                <a:solidFill>
                  <a:schemeClr val="tx2"/>
                </a:solidFill>
                <a:latin typeface="Lucida Sans Unicode" pitchFamily="34" charset="0"/>
              </a:rPr>
              <a:t>Hombres y Mujeres de 17 a 23 años de clase media y alta.</a:t>
            </a:r>
          </a:p>
          <a:p>
            <a:pPr lvl="2" algn="just">
              <a:lnSpc>
                <a:spcPct val="90000"/>
              </a:lnSpc>
              <a:buFont typeface="Wingdings" pitchFamily="2" charset="2"/>
              <a:buNone/>
            </a:pPr>
            <a:endParaRPr lang="es-ES" sz="1800">
              <a:solidFill>
                <a:schemeClr val="tx2"/>
              </a:solidFill>
              <a:latin typeface="Lucida Sans Unicode" pitchFamily="34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" sz="2400">
                <a:solidFill>
                  <a:schemeClr val="hlink"/>
                </a:solidFill>
                <a:latin typeface="Lucida Sans Unicode" pitchFamily="34" charset="0"/>
              </a:rPr>
              <a:t>3)     Técnicas Proyectivas</a:t>
            </a:r>
          </a:p>
          <a:p>
            <a:pPr lvl="2" algn="just">
              <a:lnSpc>
                <a:spcPct val="90000"/>
              </a:lnSpc>
              <a:buFont typeface="Wingdings" pitchFamily="2" charset="2"/>
              <a:buChar char="v"/>
            </a:pPr>
            <a:r>
              <a:rPr lang="es-ES" sz="1800">
                <a:solidFill>
                  <a:schemeClr val="tx2"/>
                </a:solidFill>
                <a:latin typeface="Lucida Sans Unicode" pitchFamily="34" charset="0"/>
              </a:rPr>
              <a:t>Mujeres de 12 a 17 años clase media.</a:t>
            </a:r>
          </a:p>
          <a:p>
            <a:pPr lvl="2" algn="just">
              <a:lnSpc>
                <a:spcPct val="90000"/>
              </a:lnSpc>
              <a:buFont typeface="Wingdings" pitchFamily="2" charset="2"/>
              <a:buChar char="v"/>
            </a:pPr>
            <a:r>
              <a:rPr lang="es-ES" sz="1800">
                <a:solidFill>
                  <a:schemeClr val="tx2"/>
                </a:solidFill>
                <a:latin typeface="Lucida Sans Unicode" pitchFamily="34" charset="0"/>
              </a:rPr>
              <a:t>Hombres de 20 a 23 años clase media.</a:t>
            </a:r>
          </a:p>
          <a:p>
            <a:pPr lvl="2" algn="just">
              <a:lnSpc>
                <a:spcPct val="90000"/>
              </a:lnSpc>
              <a:buFont typeface="Wingdings" pitchFamily="2" charset="2"/>
              <a:buNone/>
            </a:pPr>
            <a:endParaRPr lang="es-ES" sz="1800">
              <a:solidFill>
                <a:schemeClr val="tx2"/>
              </a:solidFill>
              <a:latin typeface="Lucida Sans Unicode" pitchFamily="34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S" sz="2400">
                <a:solidFill>
                  <a:schemeClr val="hlink"/>
                </a:solidFill>
                <a:latin typeface="Lucida Sans Unicode" pitchFamily="34" charset="0"/>
              </a:rPr>
              <a:t>4)     Encuesta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400">
              <a:solidFill>
                <a:schemeClr val="hlink"/>
              </a:solidFill>
              <a:latin typeface="Lucida Sans Unicode" pitchFamily="34" charset="0"/>
            </a:endParaRP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539750" y="692150"/>
            <a:ext cx="4521200" cy="5191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800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DISEÑO DE LA ENCUESTA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a">
  <a:themeElements>
    <a:clrScheme name="Textura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4351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C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4351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C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</a:defRPr>
        </a:defPPr>
      </a:lstStyle>
    </a:lnDef>
  </a:objectDefaults>
  <a:extraClrSchemeLst>
    <a:extraClrScheme>
      <a:clrScheme name="Textura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a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4071</TotalTime>
  <Words>3009</Words>
  <Application>Microsoft PowerPoint</Application>
  <PresentationFormat>Presentación en pantalla (4:3)</PresentationFormat>
  <Paragraphs>1032</Paragraphs>
  <Slides>57</Slides>
  <Notes>11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57</vt:i4>
      </vt:variant>
    </vt:vector>
  </HeadingPairs>
  <TitlesOfParts>
    <vt:vector size="70" baseType="lpstr">
      <vt:lpstr>Arial</vt:lpstr>
      <vt:lpstr>Tahoma</vt:lpstr>
      <vt:lpstr>Wingdings</vt:lpstr>
      <vt:lpstr>Lucida Sans Unicode</vt:lpstr>
      <vt:lpstr>Times New Roman</vt:lpstr>
      <vt:lpstr>Comic Sans MS</vt:lpstr>
      <vt:lpstr>Forte</vt:lpstr>
      <vt:lpstr>Arial Unicode MS</vt:lpstr>
      <vt:lpstr>Lucida Console</vt:lpstr>
      <vt:lpstr>Textura</vt:lpstr>
      <vt:lpstr>Imagen de Microsoft Word</vt:lpstr>
      <vt:lpstr>Hoja de cálculo de Microsoft Office Excel</vt:lpstr>
      <vt:lpstr>Hoja de cálculo de Microsoft Excel</vt:lpstr>
      <vt:lpstr>Escuela Superior  Politécnica del Litoral</vt:lpstr>
      <vt:lpstr>CONTENIDO</vt:lpstr>
      <vt:lpstr>INTRODUCCIÓN</vt:lpstr>
      <vt:lpstr>Diapositiva 4</vt:lpstr>
      <vt:lpstr>DEFINICIÓN DEL PROYECTO</vt:lpstr>
      <vt:lpstr>DEFINICIÓN DEL PROYECTO</vt:lpstr>
      <vt:lpstr>Diapositiva 7</vt:lpstr>
      <vt:lpstr>Diapositiva 8</vt:lpstr>
      <vt:lpstr>Diapositiva 9</vt:lpstr>
      <vt:lpstr>INVESTIGACIÓN DE MERCADO</vt:lpstr>
      <vt:lpstr>Segmentos Edad       Género</vt:lpstr>
      <vt:lpstr>Utilización del tiempo libre</vt:lpstr>
      <vt:lpstr>Diapositiva 13</vt:lpstr>
      <vt:lpstr>Diapositiva 14</vt:lpstr>
      <vt:lpstr>Diapositiva 15</vt:lpstr>
      <vt:lpstr>Diapositiva 16</vt:lpstr>
      <vt:lpstr>Diapositiva 17</vt:lpstr>
      <vt:lpstr>Revistas de Entretenimiento Juvenil</vt:lpstr>
      <vt:lpstr>Revistas de Entretenimiento Juvenil Top of Mind - Género</vt:lpstr>
      <vt:lpstr>Diapositiva 20</vt:lpstr>
      <vt:lpstr>Lectores de Revista “La Onda” Edad</vt:lpstr>
      <vt:lpstr>Diapositiva 22</vt:lpstr>
      <vt:lpstr>Diapositiva 23</vt:lpstr>
      <vt:lpstr>Comparación entre Revistas</vt:lpstr>
      <vt:lpstr>Comparación de Revistas</vt:lpstr>
      <vt:lpstr>Comparación entre Revistas Revista que Guardarías Contigo </vt:lpstr>
      <vt:lpstr>Comparación entre Revistas</vt:lpstr>
      <vt:lpstr>Comparación entre Revistas</vt:lpstr>
      <vt:lpstr>Comparación entre Revistas</vt:lpstr>
      <vt:lpstr>Comparación entre Revistas</vt:lpstr>
      <vt:lpstr>Comparación entre Revistas</vt:lpstr>
      <vt:lpstr>Diapositiva 32</vt:lpstr>
      <vt:lpstr>Diapositiva 33</vt:lpstr>
      <vt:lpstr>Diapositiva 34</vt:lpstr>
      <vt:lpstr>PLAN DE MARKETING</vt:lpstr>
      <vt:lpstr>Diapositiva 36</vt:lpstr>
      <vt:lpstr>DIFERENCIACIÓN Y POSICIONAMIENTO</vt:lpstr>
      <vt:lpstr>Diapositiva 38</vt:lpstr>
      <vt:lpstr>Diapositiva 39</vt:lpstr>
      <vt:lpstr>Diapositiva 40</vt:lpstr>
      <vt:lpstr>ANÁLISIS DE POSIBILIDADES DE ACCIÓN</vt:lpstr>
      <vt:lpstr>Diapositiva 42</vt:lpstr>
      <vt:lpstr>Diapositiva 43</vt:lpstr>
      <vt:lpstr>Diapositiva 44</vt:lpstr>
      <vt:lpstr>ESTUDIO FINANCIERO</vt:lpstr>
      <vt:lpstr>ESTUDIO FINANCIERO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CONCLUSIONES</vt:lpstr>
      <vt:lpstr>CONCLUSIONES</vt:lpstr>
      <vt:lpstr>CONCLUSIONES</vt:lpstr>
      <vt:lpstr>CONCLUSIONES</vt:lpstr>
    </vt:vector>
  </TitlesOfParts>
  <Company>Lala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Superior Politécnica del Litoral</dc:title>
  <dc:creator>Jose Castro</dc:creator>
  <cp:lastModifiedBy>Administrador</cp:lastModifiedBy>
  <cp:revision>260</cp:revision>
  <dcterms:created xsi:type="dcterms:W3CDTF">2006-08-11T23:40:54Z</dcterms:created>
  <dcterms:modified xsi:type="dcterms:W3CDTF">2009-12-11T17:25:51Z</dcterms:modified>
</cp:coreProperties>
</file>