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906000" cy="6858000" type="A4"/>
  <p:notesSz cx="9631363" cy="68548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72" y="42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73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56238" y="0"/>
            <a:ext cx="417353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0338"/>
            <a:ext cx="4173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56238" y="6510338"/>
            <a:ext cx="417353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F2DACF-1045-481D-9A67-C254D0E0A60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73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56238" y="0"/>
            <a:ext cx="417353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2959100" y="514350"/>
            <a:ext cx="3713163" cy="257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3613" y="3255963"/>
            <a:ext cx="7704137" cy="30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0338"/>
            <a:ext cx="4173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56238" y="6510338"/>
            <a:ext cx="417353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65B901-27F9-454E-ADE8-DF28444D9A9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DF1F4-7281-4AE8-AF36-5BC31276EA2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89818-15B0-4D12-B3B8-71705C47B8B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AB3B2-D525-472E-AB48-9A987A7001B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D050C-7328-4C53-91EC-2584DCCE60D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BCB6C-7542-401F-B0BA-73F2D4E1578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4B7D8-BC59-4F46-AFB6-5629E2FE90E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00FE1-937B-482A-8F20-FFB80052A81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97E28-05F9-46C0-A7B5-B663D692546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936599-8A6F-4EE1-A2F4-471789AC6D8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D3560-497B-4226-A48D-6C80481450E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18B62-36F6-4940-A896-C4F6706C5A3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6CEB2E-FD1F-4960-93EC-5816210598E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11902" r="10683"/>
          <a:stretch>
            <a:fillRect/>
          </a:stretch>
        </p:blipFill>
        <p:spPr bwMode="auto">
          <a:xfrm>
            <a:off x="920750" y="981075"/>
            <a:ext cx="82772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0</Words>
  <Application>Microsoft PowerPoint</Application>
  <PresentationFormat>A4 (210 x 297 mm)</PresentationFormat>
  <Paragraphs>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Times New Roman</vt:lpstr>
      <vt:lpstr>Diseño predeterminado</vt:lpstr>
      <vt:lpstr>Diapositiva 1</vt:lpstr>
    </vt:vector>
  </TitlesOfParts>
  <Company>CGC - Ecuador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Jorge Morochz</dc:creator>
  <cp:lastModifiedBy>Administrador</cp:lastModifiedBy>
  <cp:revision>3</cp:revision>
  <dcterms:created xsi:type="dcterms:W3CDTF">2003-04-23T13:11:34Z</dcterms:created>
  <dcterms:modified xsi:type="dcterms:W3CDTF">2009-12-21T19:42:51Z</dcterms:modified>
</cp:coreProperties>
</file>