
<file path=[Content_Types].xml><?xml version="1.0" encoding="utf-8"?>
<Types xmlns="http://schemas.openxmlformats.org/package/2006/content-types">
  <Override PartName="/ppt/slideMasters/slideMaster3.xml" ContentType="application/vnd.openxmlformats-officedocument.presentationml.slideMaster+xml"/>
  <Override PartName="/ppt/slides/slide47.xml" ContentType="application/vnd.openxmlformats-officedocument.presentationml.slide+xml"/>
  <Override PartName="/ppt/slides/slide58.xml" ContentType="application/vnd.openxmlformats-officedocument.presentationml.slide+xml"/>
  <Override PartName="/ppt/slideLayouts/slideLayout57.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theme/themeOverride12.xml" ContentType="application/vnd.openxmlformats-officedocument.themeOverride+xml"/>
  <Override PartName="/ppt/slides/slide36.xml" ContentType="application/vnd.openxmlformats-officedocument.presentationml.slide+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slideMasters/slideMaster8.xml" ContentType="application/vnd.openxmlformats-officedocument.presentationml.slideMaster+xml"/>
  <Override PartName="/ppt/notesSlides/notesSlide30.xml" ContentType="application/vnd.openxmlformats-officedocument.presentationml.notesSlide+xml"/>
  <Override PartName="/ppt/theme/themeOverride17.xml" ContentType="application/vnd.openxmlformats-officedocument.themeOverride+xml"/>
  <Override PartName="/ppt/notesSlides/notesSlide7.xml" ContentType="application/vnd.openxmlformats-officedocument.presentationml.notesSlide+xml"/>
  <Override PartName="/ppt/slideLayouts/slideLayout87.xml" ContentType="application/vnd.openxmlformats-officedocument.presentationml.slideLayout+xml"/>
  <Override PartName="/ppt/theme/theme10.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slideLayouts/slideLayout76.xml" ContentType="application/vnd.openxmlformats-officedocument.presentationml.slideLayout+xml"/>
  <Override PartName="/ppt/theme/themeOverride20.xml" ContentType="application/vnd.openxmlformats-officedocument.themeOverride+xml"/>
  <Override PartName="/ppt/notesSlides/notesSlide68.xml" ContentType="application/vnd.openxmlformats-officedocument.presentationml.notesSlide+xml"/>
  <Override PartName="/ppt/slides/slide55.xml" ContentType="application/vnd.openxmlformats-officedocument.presentationml.slide+xml"/>
  <Override PartName="/ppt/slideLayouts/slideLayout18.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theme/themeOverride6.xml" ContentType="application/vnd.openxmlformats-officedocument.themeOverride+xml"/>
  <Override PartName="/ppt/notesSlides/notesSlide57.xml" ContentType="application/vnd.openxmlformats-officedocument.presentationml.notesSlide+xml"/>
  <Override PartName="/ppt/slides/slide33.xml" ContentType="application/vnd.openxmlformats-officedocument.presentationml.slide+xml"/>
  <Override PartName="/ppt/slides/slide44.xml" ContentType="application/vnd.openxmlformats-officedocument.presentationml.slide+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90.xml" ContentType="application/vnd.openxmlformats-officedocument.presentationml.slideLayout+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32.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71.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embeddings/oleObject1.bin" ContentType="application/vnd.openxmlformats-officedocument.oleObject"/>
  <Override PartName="/ppt/slideMasters/slideMaster5.xml" ContentType="application/vnd.openxmlformats-officedocument.presentationml.slideMaster+xml"/>
  <Override PartName="/ppt/slides/slide49.xml" ContentType="application/vnd.openxmlformats-officedocument.presentationml.slide+xml"/>
  <Override PartName="/ppt/slideLayouts/slideLayout59.xml" ContentType="application/vnd.openxmlformats-officedocument.presentationml.slideLayout+xml"/>
  <Override PartName="/ppt/theme/theme7.xml" ContentType="application/vnd.openxmlformats-officedocument.theme+xml"/>
  <Override PartName="/ppt/notesSlides/notesSlide4.xml" ContentType="application/vnd.openxmlformats-officedocument.presentationml.notesSlide+xml"/>
  <Override PartName="/ppt/theme/themeOverride14.xml" ContentType="application/vnd.openxmlformats-officedocument.themeOverride+xml"/>
  <Override PartName="/ppt/slides/slide38.xml" ContentType="application/vnd.openxmlformats-officedocument.presentationml.slide+xml"/>
  <Override PartName="/ppt/slideLayouts/slideLayout48.xml" ContentType="application/vnd.openxmlformats-officedocument.presentationml.slideLayout+xml"/>
  <Override PartName="/ppt/slideLayouts/slideLayout95.xml" ContentType="application/vnd.openxmlformats-officedocument.presentationml.slideLayout+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slideLayouts/slideLayout8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Override PartName="/ppt/theme/themeOverride3.xml" ContentType="application/vnd.openxmlformats-officedocument.themeOverride+xml"/>
  <Default Extension="xls" ContentType="application/vnd.ms-exce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theme/themeOverride19.xml" ContentType="application/vnd.openxmlformats-officedocument.themeOverr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Masters/slideMaster6.xml" ContentType="application/vnd.openxmlformats-officedocument.presentationml.slideMaster+xml"/>
  <Override PartName="/ppt/slideLayouts/slideLayout89.xml" ContentType="application/vnd.openxmlformats-officedocument.presentationml.slideLayout+xml"/>
  <Override PartName="/ppt/theme/theme8.xml" ContentType="application/vnd.openxmlformats-officedocument.theme+xml"/>
  <Override PartName="/ppt/notesSlides/notesSlide10.xml" ContentType="application/vnd.openxmlformats-officedocument.presentationml.notesSlide+xml"/>
  <Override PartName="/ppt/embeddings/oleObject2.bin" ContentType="application/vnd.openxmlformats-officedocument.oleObject"/>
  <Override PartName="/ppt/theme/themeOverride15.xml" ContentType="application/vnd.openxmlformats-officedocument.themeOverr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notesSlides/notesSlide5.xml" ContentType="application/vnd.openxmlformats-officedocument.presentationml.notesSlide+xml"/>
  <Override PartName="/ppt/theme/themeOverride22.xml" ContentType="application/vnd.openxmlformats-officedocument.themeOverr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notesSlides/notesSlide1.xml" ContentType="application/vnd.openxmlformats-officedocument.presentationml.notesSlide+xml"/>
  <Override PartName="/ppt/theme/themeOverride8.xml" ContentType="application/vnd.openxmlformats-officedocument.themeOverride+xml"/>
  <Override PartName="/ppt/theme/themeOverride11.xml" ContentType="application/vnd.openxmlformats-officedocument.themeOverr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Layouts/slideLayout16.xml" ContentType="application/vnd.openxmlformats-officedocument.presentationml.slideLayout+xml"/>
  <Default Extension="jpeg" ContentType="image/jpeg"/>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notesSlides/notesSlide37.xml" ContentType="application/vnd.openxmlformats-officedocument.presentationml.notesSlide+xml"/>
  <Override PartName="/ppt/theme/themeOverride4.xml" ContentType="application/vnd.openxmlformats-officedocument.themeOverr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Default Extension="wav" ContentType="audio/wav"/>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embeddings/oleObject3.bin" ContentType="application/vnd.openxmlformats-officedocument.oleObject"/>
  <Override PartName="/ppt/notesSlides/notesSlide40.xml" ContentType="application/vnd.openxmlformats-officedocument.presentationml.notesSlide+xml"/>
  <Override PartName="/ppt/slideMasters/slideMaster7.xml" ContentType="application/vnd.openxmlformats-officedocument.presentationml.slideMaster+xml"/>
  <Override PartName="/ppt/theme/theme9.xml" ContentType="application/vnd.openxmlformats-officedocument.theme+xml"/>
  <Override PartName="/ppt/notesSlides/notesSlide6.xml" ContentType="application/vnd.openxmlformats-officedocument.presentationml.notesSlide+xml"/>
  <Override PartName="/ppt/theme/themeOverride16.xml" ContentType="application/vnd.openxmlformats-officedocument.themeOverride+xml"/>
  <Override PartName="/ppt/legacyDocTextInfo.bin" ContentType="application/vnd.ms-office.legacyDocTextInfo"/>
  <Override PartName="/ppt/slides/slide8.xml" ContentType="application/vnd.openxmlformats-officedocument.presentationml.slide+xml"/>
  <Override PartName="/ppt/slides/slide69.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theme/themeOverride9.xml" ContentType="application/vnd.openxmlformats-officedocument.themeOverride+xml"/>
  <Override PartName="/ppt/theme/themeOverride23.xml" ContentType="application/vnd.openxmlformats-officedocument.themeOverride+xml"/>
  <Override PartName="/ppt/slides/slide29.xml" ContentType="application/vnd.openxmlformats-officedocument.presentationml.slide+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theme/themeOverride5.xml" ContentType="application/vnd.openxmlformats-officedocument.themeOverride+xml"/>
  <Override PartName="/ppt/notesSlides/notesSlide67.xml" ContentType="application/vnd.openxmlformats-officedocument.presentationml.notesSlide+xml"/>
  <Override PartName="/ppt/slides/slide43.xml" ContentType="application/vnd.openxmlformats-officedocument.presentationml.slide+xml"/>
  <Override PartName="/ppt/theme/theme1.xml" ContentType="application/vnd.openxmlformats-officedocument.theme+xml"/>
  <Override PartName="/ppt/slideLayouts/slideLayout53.xml" ContentType="application/vnd.openxmlformats-officedocument.presentationml.slideLayout+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slides/slide32.xml" ContentType="application/vnd.openxmlformats-officedocument.presentationml.slide+xml"/>
  <Override PartName="/ppt/slideLayouts/slideLayout42.xml" ContentType="application/vnd.openxmlformats-officedocument.presentationml.slideLayout+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69.xml" ContentType="application/vnd.openxmlformats-officedocument.presentationml.slideLayout+xml"/>
  <Override PartName="/ppt/theme/theme6.xml" ContentType="application/vnd.openxmlformats-officedocument.theme+xml"/>
  <Override PartName="/ppt/theme/themeOverride13.xml" ContentType="application/vnd.openxmlformats-officedocument.themeOverride+xml"/>
  <Override PartName="/ppt/slides/slide48.xml" ContentType="application/vnd.openxmlformats-officedocument.presentationml.slide+xml"/>
  <Override PartName="/ppt/slideLayouts/slideLayout58.xml" ContentType="application/vnd.openxmlformats-officedocument.presentationml.slideLayout+xml"/>
  <Override PartName="/ppt/notesSlides/notesSlide3.xml" ContentType="application/vnd.openxmlformats-officedocument.presentationml.notesSlide+xml"/>
  <Default Extension="bin" ContentType="application/vnd.ms-office.legacyDiagramText"/>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72.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64.xml" ContentType="application/vnd.openxmlformats-officedocument.presentationml.notesSlide+xml"/>
  <Override PartName="/ppt/slides/slide51.xml" ContentType="application/vnd.openxmlformats-officedocument.presentationml.slide+xml"/>
  <Override PartName="/ppt/slideLayouts/slideLayout14.xml" ContentType="application/vnd.openxmlformats-officedocument.presentationml.slideLayout+xml"/>
  <Override PartName="/ppt/slideLayouts/slideLayout61.xml" ContentType="application/vnd.openxmlformats-officedocument.presentationml.slideLayout+xml"/>
  <Override PartName="/ppt/theme/themeOverride2.xml" ContentType="application/vnd.openxmlformats-officedocument.themeOverride+xml"/>
  <Override PartName="/ppt/notesSlides/notesSlide53.xml" ContentType="application/vnd.openxmlformats-officedocument.presentationml.notesSlide+xml"/>
  <Override PartName="/ppt/slides/slide40.xml" ContentType="application/vnd.openxmlformats-officedocument.presentationml.slide+xml"/>
  <Override PartName="/ppt/slideLayouts/slideLayout50.xml" ContentType="application/vnd.openxmlformats-officedocument.presentationml.slideLayout+xml"/>
  <Override PartName="/ppt/notesSlides/notesSlide42.xml" ContentType="application/vnd.openxmlformats-officedocument.presentationml.notesSlide+xml"/>
  <Default Extension="vml" ContentType="application/vnd.openxmlformats-officedocument.vmlDrawing"/>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theme/themeOverride18.xml" ContentType="application/vnd.openxmlformats-officedocument.themeOverride+xml"/>
  <Override PartName="/ppt/handoutMasters/handoutMaster1.xml" ContentType="application/vnd.openxmlformats-officedocument.presentationml.handoutMaster+xml"/>
  <Override PartName="/ppt/slideLayouts/slideLayout88.xml" ContentType="application/vnd.openxmlformats-officedocument.presentationml.slideLayout+xml"/>
  <Override PartName="/docProps/core.xml" ContentType="application/vnd.openxmlformats-package.core-properties+xml"/>
  <Override PartName="/ppt/slides/slide6.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theme/themeOverride7.xml" ContentType="application/vnd.openxmlformats-officedocument.themeOverride+xml"/>
  <Override PartName="/ppt/theme/themeOverride21.xml" ContentType="application/vnd.openxmlformats-officedocument.themeOverride+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45.xml" ContentType="application/vnd.openxmlformats-officedocument.presentationml.slide+xml"/>
  <Override PartName="/ppt/theme/theme3.xml" ContentType="application/vnd.openxmlformats-officedocument.theme+xml"/>
  <Override PartName="/ppt/slideLayouts/slideLayout55.xml" ContentType="application/vnd.openxmlformats-officedocument.presentationml.slideLayout+xml"/>
  <Override PartName="/ppt/notesSlides/notesSlide47.xml" ContentType="application/vnd.openxmlformats-officedocument.presentationml.notesSlide+xml"/>
  <Override PartName="/ppt/theme/themeOverride10.xml" ContentType="application/vnd.openxmlformats-officedocument.themeOverride+xml"/>
  <Override PartName="/ppt/notesSlides/notesSlide58.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 id="2147483761" r:id="rId2"/>
    <p:sldMasterId id="2147483763" r:id="rId3"/>
    <p:sldMasterId id="2147483767" r:id="rId4"/>
    <p:sldMasterId id="2147483775" r:id="rId5"/>
    <p:sldMasterId id="2147483777" r:id="rId6"/>
    <p:sldMasterId id="2147483779" r:id="rId7"/>
    <p:sldMasterId id="2147483781" r:id="rId8"/>
  </p:sldMasterIdLst>
  <p:notesMasterIdLst>
    <p:notesMasterId r:id="rId80"/>
  </p:notesMasterIdLst>
  <p:handoutMasterIdLst>
    <p:handoutMasterId r:id="rId81"/>
  </p:handoutMasterIdLst>
  <p:sldIdLst>
    <p:sldId id="256" r:id="rId9"/>
    <p:sldId id="259" r:id="rId10"/>
    <p:sldId id="257" r:id="rId11"/>
    <p:sldId id="260" r:id="rId12"/>
    <p:sldId id="263" r:id="rId13"/>
    <p:sldId id="262" r:id="rId14"/>
    <p:sldId id="268" r:id="rId15"/>
    <p:sldId id="264" r:id="rId16"/>
    <p:sldId id="265" r:id="rId17"/>
    <p:sldId id="266" r:id="rId18"/>
    <p:sldId id="267" r:id="rId19"/>
    <p:sldId id="261" r:id="rId20"/>
    <p:sldId id="269" r:id="rId21"/>
    <p:sldId id="270" r:id="rId22"/>
    <p:sldId id="271" r:id="rId23"/>
    <p:sldId id="272" r:id="rId24"/>
    <p:sldId id="277" r:id="rId25"/>
    <p:sldId id="273" r:id="rId26"/>
    <p:sldId id="274" r:id="rId27"/>
    <p:sldId id="275" r:id="rId28"/>
    <p:sldId id="278" r:id="rId29"/>
    <p:sldId id="279" r:id="rId30"/>
    <p:sldId id="280" r:id="rId31"/>
    <p:sldId id="282" r:id="rId32"/>
    <p:sldId id="329" r:id="rId33"/>
    <p:sldId id="283" r:id="rId34"/>
    <p:sldId id="286" r:id="rId35"/>
    <p:sldId id="287" r:id="rId36"/>
    <p:sldId id="288" r:id="rId37"/>
    <p:sldId id="289" r:id="rId38"/>
    <p:sldId id="290" r:id="rId39"/>
    <p:sldId id="291" r:id="rId40"/>
    <p:sldId id="333" r:id="rId41"/>
    <p:sldId id="292" r:id="rId42"/>
    <p:sldId id="293" r:id="rId43"/>
    <p:sldId id="294" r:id="rId44"/>
    <p:sldId id="295" r:id="rId45"/>
    <p:sldId id="297" r:id="rId46"/>
    <p:sldId id="298" r:id="rId47"/>
    <p:sldId id="299" r:id="rId48"/>
    <p:sldId id="300" r:id="rId49"/>
    <p:sldId id="331" r:id="rId50"/>
    <p:sldId id="334" r:id="rId51"/>
    <p:sldId id="302" r:id="rId52"/>
    <p:sldId id="304" r:id="rId53"/>
    <p:sldId id="296"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 id="320" r:id="rId70"/>
    <p:sldId id="321" r:id="rId71"/>
    <p:sldId id="322" r:id="rId72"/>
    <p:sldId id="323" r:id="rId73"/>
    <p:sldId id="324" r:id="rId74"/>
    <p:sldId id="328" r:id="rId75"/>
    <p:sldId id="335" r:id="rId76"/>
    <p:sldId id="325" r:id="rId77"/>
    <p:sldId id="326" r:id="rId78"/>
    <p:sldId id="327" r:id="rId79"/>
  </p:sldIdLst>
  <p:sldSz cx="9144000" cy="6858000" type="screen4x3"/>
  <p:notesSz cx="6858000" cy="9144000"/>
  <p:defaultTextStyle>
    <a:defPPr>
      <a:defRPr lang="es-EC"/>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 initials="" lastIdx="0" clrIdx="0"/>
  <p:cmAuthor id="1" name="FABIÁN PEÑAFIEL TORRES" initials=""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B05800"/>
    <a:srgbClr val="663300"/>
    <a:srgbClr val="E5E5FF"/>
    <a:srgbClr val="BBBBFF"/>
    <a:srgbClr val="E6D7ED"/>
    <a:srgbClr val="FF0000"/>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24660" autoAdjust="0"/>
    <p:restoredTop sz="95755" autoAdjust="0"/>
  </p:normalViewPr>
  <p:slideViewPr>
    <p:cSldViewPr>
      <p:cViewPr>
        <p:scale>
          <a:sx n="50" d="100"/>
          <a:sy n="50" d="100"/>
        </p:scale>
        <p:origin x="-72" y="-30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9444"/>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slide" Target="slides/slide39.xml"/><Relationship Id="rId50" Type="http://schemas.openxmlformats.org/officeDocument/2006/relationships/slide" Target="slides/slide42.xml"/><Relationship Id="rId55" Type="http://schemas.openxmlformats.org/officeDocument/2006/relationships/slide" Target="slides/slide47.xml"/><Relationship Id="rId63" Type="http://schemas.openxmlformats.org/officeDocument/2006/relationships/slide" Target="slides/slide55.xml"/><Relationship Id="rId68" Type="http://schemas.openxmlformats.org/officeDocument/2006/relationships/slide" Target="slides/slide60.xml"/><Relationship Id="rId76" Type="http://schemas.openxmlformats.org/officeDocument/2006/relationships/slide" Target="slides/slide68.xml"/><Relationship Id="rId84" Type="http://schemas.openxmlformats.org/officeDocument/2006/relationships/viewProps" Target="viewProps.xml"/><Relationship Id="rId7" Type="http://schemas.openxmlformats.org/officeDocument/2006/relationships/slideMaster" Target="slideMasters/slideMaster7.xml"/><Relationship Id="rId71" Type="http://schemas.openxmlformats.org/officeDocument/2006/relationships/slide" Target="slides/slide63.xml"/><Relationship Id="rId2" Type="http://schemas.openxmlformats.org/officeDocument/2006/relationships/slideMaster" Target="slideMasters/slideMaster2.xml"/><Relationship Id="rId16" Type="http://schemas.openxmlformats.org/officeDocument/2006/relationships/slide" Target="slides/slide8.xml"/><Relationship Id="rId29" Type="http://schemas.openxmlformats.org/officeDocument/2006/relationships/slide" Target="slides/slide21.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3" Type="http://schemas.openxmlformats.org/officeDocument/2006/relationships/slide" Target="slides/slide45.xml"/><Relationship Id="rId58" Type="http://schemas.openxmlformats.org/officeDocument/2006/relationships/slide" Target="slides/slide50.xml"/><Relationship Id="rId66" Type="http://schemas.openxmlformats.org/officeDocument/2006/relationships/slide" Target="slides/slide58.xml"/><Relationship Id="rId74" Type="http://schemas.openxmlformats.org/officeDocument/2006/relationships/slide" Target="slides/slide66.xml"/><Relationship Id="rId79" Type="http://schemas.openxmlformats.org/officeDocument/2006/relationships/slide" Target="slides/slide71.xml"/><Relationship Id="rId87" Type="http://schemas.microsoft.com/office/2006/relationships/legacyDocTextInfo" Target="legacyDocTextInfo.bin"/><Relationship Id="rId5" Type="http://schemas.openxmlformats.org/officeDocument/2006/relationships/slideMaster" Target="slideMasters/slideMaster5.xml"/><Relationship Id="rId61" Type="http://schemas.openxmlformats.org/officeDocument/2006/relationships/slide" Target="slides/slide53.xml"/><Relationship Id="rId82" Type="http://schemas.openxmlformats.org/officeDocument/2006/relationships/commentAuthors" Target="commentAuthors.xml"/><Relationship Id="rId19" Type="http://schemas.openxmlformats.org/officeDocument/2006/relationships/slide" Target="slides/slide11.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56" Type="http://schemas.openxmlformats.org/officeDocument/2006/relationships/slide" Target="slides/slide48.xml"/><Relationship Id="rId64" Type="http://schemas.openxmlformats.org/officeDocument/2006/relationships/slide" Target="slides/slide56.xml"/><Relationship Id="rId69" Type="http://schemas.openxmlformats.org/officeDocument/2006/relationships/slide" Target="slides/slide61.xml"/><Relationship Id="rId77" Type="http://schemas.openxmlformats.org/officeDocument/2006/relationships/slide" Target="slides/slide69.xml"/><Relationship Id="rId8" Type="http://schemas.openxmlformats.org/officeDocument/2006/relationships/slideMaster" Target="slideMasters/slideMaster8.xml"/><Relationship Id="rId51" Type="http://schemas.openxmlformats.org/officeDocument/2006/relationships/slide" Target="slides/slide43.xml"/><Relationship Id="rId72" Type="http://schemas.openxmlformats.org/officeDocument/2006/relationships/slide" Target="slides/slide64.xml"/><Relationship Id="rId80" Type="http://schemas.openxmlformats.org/officeDocument/2006/relationships/notesMaster" Target="notesMasters/notesMaster1.xml"/><Relationship Id="rId85"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59" Type="http://schemas.openxmlformats.org/officeDocument/2006/relationships/slide" Target="slides/slide51.xml"/><Relationship Id="rId67" Type="http://schemas.openxmlformats.org/officeDocument/2006/relationships/slide" Target="slides/slide59.xml"/><Relationship Id="rId20" Type="http://schemas.openxmlformats.org/officeDocument/2006/relationships/slide" Target="slides/slide12.xml"/><Relationship Id="rId41" Type="http://schemas.openxmlformats.org/officeDocument/2006/relationships/slide" Target="slides/slide33.xml"/><Relationship Id="rId54" Type="http://schemas.openxmlformats.org/officeDocument/2006/relationships/slide" Target="slides/slide46.xml"/><Relationship Id="rId62" Type="http://schemas.openxmlformats.org/officeDocument/2006/relationships/slide" Target="slides/slide54.xml"/><Relationship Id="rId70" Type="http://schemas.openxmlformats.org/officeDocument/2006/relationships/slide" Target="slides/slide62.xml"/><Relationship Id="rId75" Type="http://schemas.openxmlformats.org/officeDocument/2006/relationships/slide" Target="slides/slide67.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slide" Target="slides/slide49.xml"/><Relationship Id="rId10" Type="http://schemas.openxmlformats.org/officeDocument/2006/relationships/slide" Target="slides/slide2.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slide" Target="slides/slide44.xml"/><Relationship Id="rId60" Type="http://schemas.openxmlformats.org/officeDocument/2006/relationships/slide" Target="slides/slide52.xml"/><Relationship Id="rId65" Type="http://schemas.openxmlformats.org/officeDocument/2006/relationships/slide" Target="slides/slide57.xml"/><Relationship Id="rId73" Type="http://schemas.openxmlformats.org/officeDocument/2006/relationships/slide" Target="slides/slide65.xml"/><Relationship Id="rId78" Type="http://schemas.openxmlformats.org/officeDocument/2006/relationships/slide" Target="slides/slide70.xml"/><Relationship Id="rId81" Type="http://schemas.openxmlformats.org/officeDocument/2006/relationships/handoutMaster" Target="handoutMasters/handoutMaster1.xml"/><Relationship Id="rId86"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8" Type="http://schemas.microsoft.com/office/2006/relationships/legacyDiagramText" Target="legacyDiagramText8.bin"/><Relationship Id="rId3" Type="http://schemas.microsoft.com/office/2006/relationships/legacyDiagramText" Target="legacyDiagramText3.bin"/><Relationship Id="rId7" Type="http://schemas.microsoft.com/office/2006/relationships/legacyDiagramText" Target="legacyDiagramText7.bin"/><Relationship Id="rId2" Type="http://schemas.microsoft.com/office/2006/relationships/legacyDiagramText" Target="legacyDiagramText2.bin"/><Relationship Id="rId1" Type="http://schemas.microsoft.com/office/2006/relationships/legacyDiagramText" Target="legacyDiagramText1.bin"/><Relationship Id="rId6" Type="http://schemas.microsoft.com/office/2006/relationships/legacyDiagramText" Target="legacyDiagramText6.bin"/><Relationship Id="rId5" Type="http://schemas.microsoft.com/office/2006/relationships/legacyDiagramText" Target="legacyDiagramText5.bin"/><Relationship Id="rId4" Type="http://schemas.microsoft.com/office/2006/relationships/legacyDiagramText" Target="legacyDiagramText4.bin"/></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38.wmf"/><Relationship Id="rId1" Type="http://schemas.openxmlformats.org/officeDocument/2006/relationships/image" Target="../media/image3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0.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3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990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endParaRPr lang="es-EC"/>
          </a:p>
        </p:txBody>
      </p:sp>
      <p:sp>
        <p:nvSpPr>
          <p:cNvPr id="37990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s-EC"/>
          </a:p>
        </p:txBody>
      </p:sp>
      <p:sp>
        <p:nvSpPr>
          <p:cNvPr id="37990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endParaRPr lang="es-EC"/>
          </a:p>
        </p:txBody>
      </p:sp>
      <p:sp>
        <p:nvSpPr>
          <p:cNvPr id="37990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63E76B5F-A690-4196-9B66-618AB92EB841}" type="slidenum">
              <a:rPr lang="es-EC"/>
              <a:pPr/>
              <a:t>‹Nº›</a:t>
            </a:fld>
            <a:endParaRPr lang="es-EC"/>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43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endParaRPr lang="es-EC"/>
          </a:p>
        </p:txBody>
      </p:sp>
      <p:sp>
        <p:nvSpPr>
          <p:cNvPr id="14438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s-EC"/>
          </a:p>
        </p:txBody>
      </p:sp>
      <p:sp>
        <p:nvSpPr>
          <p:cNvPr id="144388"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4438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C" smtClean="0"/>
              <a:t>Haga clic para modificar el estilo de texto del patrón</a:t>
            </a:r>
          </a:p>
          <a:p>
            <a:pPr lvl="1"/>
            <a:r>
              <a:rPr lang="es-EC" smtClean="0"/>
              <a:t>Segundo nivel</a:t>
            </a:r>
          </a:p>
          <a:p>
            <a:pPr lvl="2"/>
            <a:r>
              <a:rPr lang="es-EC" smtClean="0"/>
              <a:t>Tercer nivel</a:t>
            </a:r>
          </a:p>
          <a:p>
            <a:pPr lvl="3"/>
            <a:r>
              <a:rPr lang="es-EC" smtClean="0"/>
              <a:t>Cuarto nivel</a:t>
            </a:r>
          </a:p>
          <a:p>
            <a:pPr lvl="4"/>
            <a:r>
              <a:rPr lang="es-EC" smtClean="0"/>
              <a:t>Quinto nivel</a:t>
            </a:r>
          </a:p>
        </p:txBody>
      </p:sp>
      <p:sp>
        <p:nvSpPr>
          <p:cNvPr id="14439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endParaRPr lang="es-EC"/>
          </a:p>
        </p:txBody>
      </p:sp>
      <p:sp>
        <p:nvSpPr>
          <p:cNvPr id="14439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38BB8330-35F5-436D-8C1D-B4FC9F6F7330}" type="slidenum">
              <a:rPr lang="es-EC"/>
              <a:pPr/>
              <a:t>‹Nº›</a:t>
            </a:fld>
            <a:endParaRPr lang="es-EC"/>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79DBAD-98DE-4A64-8471-4BD520A30D7B}" type="slidenum">
              <a:rPr lang="es-EC"/>
              <a:pPr/>
              <a:t>1</a:t>
            </a:fld>
            <a:endParaRPr lang="es-EC"/>
          </a:p>
        </p:txBody>
      </p:sp>
      <p:sp>
        <p:nvSpPr>
          <p:cNvPr id="380930" name="Rectangle 2"/>
          <p:cNvSpPr>
            <a:spLocks noRot="1" noChangeArrowheads="1" noTextEdit="1"/>
          </p:cNvSpPr>
          <p:nvPr>
            <p:ph type="sldImg"/>
          </p:nvPr>
        </p:nvSpPr>
        <p:spPr>
          <a:ln/>
        </p:spPr>
      </p:sp>
      <p:sp>
        <p:nvSpPr>
          <p:cNvPr id="38093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DF10CB-7F86-49BA-85A3-6CFBEB31BC03}" type="slidenum">
              <a:rPr lang="es-EC"/>
              <a:pPr/>
              <a:t>10</a:t>
            </a:fld>
            <a:endParaRPr lang="es-EC"/>
          </a:p>
        </p:txBody>
      </p:sp>
      <p:sp>
        <p:nvSpPr>
          <p:cNvPr id="390146" name="Rectangle 2"/>
          <p:cNvSpPr>
            <a:spLocks noRot="1" noChangeArrowheads="1" noTextEdit="1"/>
          </p:cNvSpPr>
          <p:nvPr>
            <p:ph type="sldImg"/>
          </p:nvPr>
        </p:nvSpPr>
        <p:spPr>
          <a:ln/>
        </p:spPr>
      </p:sp>
      <p:sp>
        <p:nvSpPr>
          <p:cNvPr id="39014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27AB0C5-9B3E-4D58-8219-1B8594D3DD27}" type="slidenum">
              <a:rPr lang="es-EC"/>
              <a:pPr/>
              <a:t>11</a:t>
            </a:fld>
            <a:endParaRPr lang="es-EC"/>
          </a:p>
        </p:txBody>
      </p:sp>
      <p:sp>
        <p:nvSpPr>
          <p:cNvPr id="391170" name="Rectangle 2"/>
          <p:cNvSpPr>
            <a:spLocks noRot="1" noChangeArrowheads="1" noTextEdit="1"/>
          </p:cNvSpPr>
          <p:nvPr>
            <p:ph type="sldImg"/>
          </p:nvPr>
        </p:nvSpPr>
        <p:spPr>
          <a:ln/>
        </p:spPr>
      </p:sp>
      <p:sp>
        <p:nvSpPr>
          <p:cNvPr id="39117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42ADEC8-A5BC-4CA4-A9FA-402B55E42D73}" type="slidenum">
              <a:rPr lang="es-EC"/>
              <a:pPr/>
              <a:t>12</a:t>
            </a:fld>
            <a:endParaRPr lang="es-EC"/>
          </a:p>
        </p:txBody>
      </p:sp>
      <p:sp>
        <p:nvSpPr>
          <p:cNvPr id="392194" name="Rectangle 2"/>
          <p:cNvSpPr>
            <a:spLocks noRot="1" noChangeArrowheads="1" noTextEdit="1"/>
          </p:cNvSpPr>
          <p:nvPr>
            <p:ph type="sldImg"/>
          </p:nvPr>
        </p:nvSpPr>
        <p:spPr>
          <a:ln/>
        </p:spPr>
      </p:sp>
      <p:sp>
        <p:nvSpPr>
          <p:cNvPr id="39219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EF5C094-A472-467A-A0C0-245E8F95E41A}" type="slidenum">
              <a:rPr lang="es-EC"/>
              <a:pPr/>
              <a:t>13</a:t>
            </a:fld>
            <a:endParaRPr lang="es-EC"/>
          </a:p>
        </p:txBody>
      </p:sp>
      <p:sp>
        <p:nvSpPr>
          <p:cNvPr id="393218" name="Rectangle 2"/>
          <p:cNvSpPr>
            <a:spLocks noRot="1" noChangeArrowheads="1" noTextEdit="1"/>
          </p:cNvSpPr>
          <p:nvPr>
            <p:ph type="sldImg"/>
          </p:nvPr>
        </p:nvSpPr>
        <p:spPr>
          <a:ln/>
        </p:spPr>
      </p:sp>
      <p:sp>
        <p:nvSpPr>
          <p:cNvPr id="39321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0F079B1-A7DB-4880-A71B-8F7EEE975778}" type="slidenum">
              <a:rPr lang="es-EC"/>
              <a:pPr/>
              <a:t>14</a:t>
            </a:fld>
            <a:endParaRPr lang="es-EC"/>
          </a:p>
        </p:txBody>
      </p:sp>
      <p:sp>
        <p:nvSpPr>
          <p:cNvPr id="394242" name="Rectangle 2"/>
          <p:cNvSpPr>
            <a:spLocks noRot="1" noChangeArrowheads="1" noTextEdit="1"/>
          </p:cNvSpPr>
          <p:nvPr>
            <p:ph type="sldImg"/>
          </p:nvPr>
        </p:nvSpPr>
        <p:spPr>
          <a:ln/>
        </p:spPr>
      </p:sp>
      <p:sp>
        <p:nvSpPr>
          <p:cNvPr id="39424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416645-E357-4ABE-8A8C-27E870963B8D}" type="slidenum">
              <a:rPr lang="es-EC"/>
              <a:pPr/>
              <a:t>15</a:t>
            </a:fld>
            <a:endParaRPr lang="es-EC"/>
          </a:p>
        </p:txBody>
      </p:sp>
      <p:sp>
        <p:nvSpPr>
          <p:cNvPr id="395266" name="Rectangle 2"/>
          <p:cNvSpPr>
            <a:spLocks noRot="1" noChangeArrowheads="1" noTextEdit="1"/>
          </p:cNvSpPr>
          <p:nvPr>
            <p:ph type="sldImg"/>
          </p:nvPr>
        </p:nvSpPr>
        <p:spPr>
          <a:ln/>
        </p:spPr>
      </p:sp>
      <p:sp>
        <p:nvSpPr>
          <p:cNvPr id="39526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6E339B-F1F5-4DE8-A027-B0655314D67B}" type="slidenum">
              <a:rPr lang="es-EC"/>
              <a:pPr/>
              <a:t>16</a:t>
            </a:fld>
            <a:endParaRPr lang="es-EC"/>
          </a:p>
        </p:txBody>
      </p:sp>
      <p:sp>
        <p:nvSpPr>
          <p:cNvPr id="396290" name="Rectangle 2"/>
          <p:cNvSpPr>
            <a:spLocks noRot="1" noChangeArrowheads="1" noTextEdit="1"/>
          </p:cNvSpPr>
          <p:nvPr>
            <p:ph type="sldImg"/>
          </p:nvPr>
        </p:nvSpPr>
        <p:spPr>
          <a:ln/>
        </p:spPr>
      </p:sp>
      <p:sp>
        <p:nvSpPr>
          <p:cNvPr id="39629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52EE65E-432D-4A9F-9970-4CA590866DF6}" type="slidenum">
              <a:rPr lang="es-EC"/>
              <a:pPr/>
              <a:t>17</a:t>
            </a:fld>
            <a:endParaRPr lang="es-EC"/>
          </a:p>
        </p:txBody>
      </p:sp>
      <p:sp>
        <p:nvSpPr>
          <p:cNvPr id="397314" name="Rectangle 2"/>
          <p:cNvSpPr>
            <a:spLocks noRot="1" noChangeArrowheads="1" noTextEdit="1"/>
          </p:cNvSpPr>
          <p:nvPr>
            <p:ph type="sldImg"/>
          </p:nvPr>
        </p:nvSpPr>
        <p:spPr>
          <a:ln/>
        </p:spPr>
      </p:sp>
      <p:sp>
        <p:nvSpPr>
          <p:cNvPr id="39731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E2EAF49-C613-443A-BD62-E524A8B99430}" type="slidenum">
              <a:rPr lang="es-EC"/>
              <a:pPr/>
              <a:t>18</a:t>
            </a:fld>
            <a:endParaRPr lang="es-EC"/>
          </a:p>
        </p:txBody>
      </p:sp>
      <p:sp>
        <p:nvSpPr>
          <p:cNvPr id="398338" name="Rectangle 2"/>
          <p:cNvSpPr>
            <a:spLocks noRot="1" noChangeArrowheads="1" noTextEdit="1"/>
          </p:cNvSpPr>
          <p:nvPr>
            <p:ph type="sldImg"/>
          </p:nvPr>
        </p:nvSpPr>
        <p:spPr>
          <a:ln/>
        </p:spPr>
      </p:sp>
      <p:sp>
        <p:nvSpPr>
          <p:cNvPr id="39833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2055AD4-CB83-4950-987C-47B2B48A5FF5}" type="slidenum">
              <a:rPr lang="es-EC"/>
              <a:pPr/>
              <a:t>19</a:t>
            </a:fld>
            <a:endParaRPr lang="es-EC"/>
          </a:p>
        </p:txBody>
      </p:sp>
      <p:sp>
        <p:nvSpPr>
          <p:cNvPr id="399362" name="Rectangle 2"/>
          <p:cNvSpPr>
            <a:spLocks noRot="1" noChangeArrowheads="1" noTextEdit="1"/>
          </p:cNvSpPr>
          <p:nvPr>
            <p:ph type="sldImg"/>
          </p:nvPr>
        </p:nvSpPr>
        <p:spPr>
          <a:ln/>
        </p:spPr>
      </p:sp>
      <p:sp>
        <p:nvSpPr>
          <p:cNvPr id="39936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7B3A20F-3134-46BE-86AC-FE197D319431}" type="slidenum">
              <a:rPr lang="es-EC"/>
              <a:pPr/>
              <a:t>2</a:t>
            </a:fld>
            <a:endParaRPr lang="es-EC"/>
          </a:p>
        </p:txBody>
      </p:sp>
      <p:sp>
        <p:nvSpPr>
          <p:cNvPr id="381954" name="Rectangle 2"/>
          <p:cNvSpPr>
            <a:spLocks noRot="1" noChangeArrowheads="1" noTextEdit="1"/>
          </p:cNvSpPr>
          <p:nvPr>
            <p:ph type="sldImg"/>
          </p:nvPr>
        </p:nvSpPr>
        <p:spPr>
          <a:ln/>
        </p:spPr>
      </p:sp>
      <p:sp>
        <p:nvSpPr>
          <p:cNvPr id="38195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9F8261-D33F-4058-ADC4-7AE56C5CBCD6}" type="slidenum">
              <a:rPr lang="es-EC"/>
              <a:pPr/>
              <a:t>20</a:t>
            </a:fld>
            <a:endParaRPr lang="es-EC"/>
          </a:p>
        </p:txBody>
      </p:sp>
      <p:sp>
        <p:nvSpPr>
          <p:cNvPr id="400386" name="Rectangle 2"/>
          <p:cNvSpPr>
            <a:spLocks noRot="1" noChangeArrowheads="1" noTextEdit="1"/>
          </p:cNvSpPr>
          <p:nvPr>
            <p:ph type="sldImg"/>
          </p:nvPr>
        </p:nvSpPr>
        <p:spPr>
          <a:ln/>
        </p:spPr>
      </p:sp>
      <p:sp>
        <p:nvSpPr>
          <p:cNvPr id="40038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F87045-9657-4F0A-AC25-52437BBF0BE8}" type="slidenum">
              <a:rPr lang="es-EC"/>
              <a:pPr/>
              <a:t>21</a:t>
            </a:fld>
            <a:endParaRPr lang="es-EC"/>
          </a:p>
        </p:txBody>
      </p:sp>
      <p:sp>
        <p:nvSpPr>
          <p:cNvPr id="401410" name="Rectangle 2"/>
          <p:cNvSpPr>
            <a:spLocks noRot="1" noChangeArrowheads="1" noTextEdit="1"/>
          </p:cNvSpPr>
          <p:nvPr>
            <p:ph type="sldImg"/>
          </p:nvPr>
        </p:nvSpPr>
        <p:spPr>
          <a:ln/>
        </p:spPr>
      </p:sp>
      <p:sp>
        <p:nvSpPr>
          <p:cNvPr id="40141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FD89731-089B-4F5D-8B81-8DA26BB54E82}" type="slidenum">
              <a:rPr lang="es-EC"/>
              <a:pPr/>
              <a:t>22</a:t>
            </a:fld>
            <a:endParaRPr lang="es-EC"/>
          </a:p>
        </p:txBody>
      </p:sp>
      <p:sp>
        <p:nvSpPr>
          <p:cNvPr id="402434" name="Rectangle 2"/>
          <p:cNvSpPr>
            <a:spLocks noRot="1" noChangeArrowheads="1" noTextEdit="1"/>
          </p:cNvSpPr>
          <p:nvPr>
            <p:ph type="sldImg"/>
          </p:nvPr>
        </p:nvSpPr>
        <p:spPr>
          <a:ln/>
        </p:spPr>
      </p:sp>
      <p:sp>
        <p:nvSpPr>
          <p:cNvPr id="40243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AE5AD63-9FBC-402F-B784-7D895D2D81B1}" type="slidenum">
              <a:rPr lang="es-EC"/>
              <a:pPr/>
              <a:t>23</a:t>
            </a:fld>
            <a:endParaRPr lang="es-EC"/>
          </a:p>
        </p:txBody>
      </p:sp>
      <p:sp>
        <p:nvSpPr>
          <p:cNvPr id="403458" name="Rectangle 2"/>
          <p:cNvSpPr>
            <a:spLocks noRot="1" noChangeArrowheads="1" noTextEdit="1"/>
          </p:cNvSpPr>
          <p:nvPr>
            <p:ph type="sldImg"/>
          </p:nvPr>
        </p:nvSpPr>
        <p:spPr>
          <a:ln/>
        </p:spPr>
      </p:sp>
      <p:sp>
        <p:nvSpPr>
          <p:cNvPr id="40345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C9193B9-FD73-4173-8D36-520E25407AFF}" type="slidenum">
              <a:rPr lang="es-EC"/>
              <a:pPr/>
              <a:t>24</a:t>
            </a:fld>
            <a:endParaRPr lang="es-EC"/>
          </a:p>
        </p:txBody>
      </p:sp>
      <p:sp>
        <p:nvSpPr>
          <p:cNvPr id="145410" name="Rectangle 2"/>
          <p:cNvSpPr>
            <a:spLocks noRot="1" noChangeArrowheads="1" noTextEdit="1"/>
          </p:cNvSpPr>
          <p:nvPr>
            <p:ph type="sldImg"/>
          </p:nvPr>
        </p:nvSpPr>
        <p:spPr>
          <a:ln/>
        </p:spPr>
      </p:sp>
      <p:sp>
        <p:nvSpPr>
          <p:cNvPr id="14541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43763E-A2A2-48EC-81D2-97F76108BA44}" type="slidenum">
              <a:rPr lang="es-EC"/>
              <a:pPr/>
              <a:t>25</a:t>
            </a:fld>
            <a:endParaRPr lang="es-EC"/>
          </a:p>
        </p:txBody>
      </p:sp>
      <p:sp>
        <p:nvSpPr>
          <p:cNvPr id="504834" name="Rectangle 2"/>
          <p:cNvSpPr>
            <a:spLocks noRot="1" noChangeArrowheads="1" noTextEdit="1"/>
          </p:cNvSpPr>
          <p:nvPr>
            <p:ph type="sldImg"/>
          </p:nvPr>
        </p:nvSpPr>
        <p:spPr>
          <a:ln/>
        </p:spPr>
      </p:sp>
      <p:sp>
        <p:nvSpPr>
          <p:cNvPr id="50483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C6006A1-B2AF-4E41-ACA7-8D78A187B2E2}" type="slidenum">
              <a:rPr lang="es-EC"/>
              <a:pPr/>
              <a:t>26</a:t>
            </a:fld>
            <a:endParaRPr lang="es-EC"/>
          </a:p>
        </p:txBody>
      </p:sp>
      <p:sp>
        <p:nvSpPr>
          <p:cNvPr id="405506" name="Rectangle 2"/>
          <p:cNvSpPr>
            <a:spLocks noRot="1" noChangeArrowheads="1" noTextEdit="1"/>
          </p:cNvSpPr>
          <p:nvPr>
            <p:ph type="sldImg"/>
          </p:nvPr>
        </p:nvSpPr>
        <p:spPr>
          <a:ln/>
        </p:spPr>
      </p:sp>
      <p:sp>
        <p:nvSpPr>
          <p:cNvPr id="40550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7796DBF-8163-44A3-BA47-3B165D3135DB}" type="slidenum">
              <a:rPr lang="es-EC"/>
              <a:pPr/>
              <a:t>27</a:t>
            </a:fld>
            <a:endParaRPr lang="es-EC"/>
          </a:p>
        </p:txBody>
      </p:sp>
      <p:sp>
        <p:nvSpPr>
          <p:cNvPr id="406530" name="Rectangle 2"/>
          <p:cNvSpPr>
            <a:spLocks noRot="1" noChangeArrowheads="1" noTextEdit="1"/>
          </p:cNvSpPr>
          <p:nvPr>
            <p:ph type="sldImg"/>
          </p:nvPr>
        </p:nvSpPr>
        <p:spPr>
          <a:ln/>
        </p:spPr>
      </p:sp>
      <p:sp>
        <p:nvSpPr>
          <p:cNvPr id="40653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F7CA9CB-46EF-4E85-924E-2B7091BE2FF4}" type="slidenum">
              <a:rPr lang="es-EC"/>
              <a:pPr/>
              <a:t>28</a:t>
            </a:fld>
            <a:endParaRPr lang="es-EC"/>
          </a:p>
        </p:txBody>
      </p:sp>
      <p:sp>
        <p:nvSpPr>
          <p:cNvPr id="407554" name="Rectangle 2"/>
          <p:cNvSpPr>
            <a:spLocks noRot="1" noChangeArrowheads="1" noTextEdit="1"/>
          </p:cNvSpPr>
          <p:nvPr>
            <p:ph type="sldImg"/>
          </p:nvPr>
        </p:nvSpPr>
        <p:spPr>
          <a:ln/>
        </p:spPr>
      </p:sp>
      <p:sp>
        <p:nvSpPr>
          <p:cNvPr id="40755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9F4BED3-676E-479D-A931-A30EB3FAB24F}" type="slidenum">
              <a:rPr lang="es-EC"/>
              <a:pPr/>
              <a:t>29</a:t>
            </a:fld>
            <a:endParaRPr lang="es-EC"/>
          </a:p>
        </p:txBody>
      </p:sp>
      <p:sp>
        <p:nvSpPr>
          <p:cNvPr id="408578" name="Rectangle 2"/>
          <p:cNvSpPr>
            <a:spLocks noRot="1" noChangeArrowheads="1" noTextEdit="1"/>
          </p:cNvSpPr>
          <p:nvPr>
            <p:ph type="sldImg"/>
          </p:nvPr>
        </p:nvSpPr>
        <p:spPr>
          <a:ln/>
        </p:spPr>
      </p:sp>
      <p:sp>
        <p:nvSpPr>
          <p:cNvPr id="40857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6558E1-5EAE-49CC-866B-363AD6DC8E56}" type="slidenum">
              <a:rPr lang="es-EC"/>
              <a:pPr/>
              <a:t>3</a:t>
            </a:fld>
            <a:endParaRPr lang="es-EC"/>
          </a:p>
        </p:txBody>
      </p:sp>
      <p:sp>
        <p:nvSpPr>
          <p:cNvPr id="382978" name="Rectangle 2"/>
          <p:cNvSpPr>
            <a:spLocks noRot="1" noChangeArrowheads="1" noTextEdit="1"/>
          </p:cNvSpPr>
          <p:nvPr>
            <p:ph type="sldImg"/>
          </p:nvPr>
        </p:nvSpPr>
        <p:spPr>
          <a:ln/>
        </p:spPr>
      </p:sp>
      <p:sp>
        <p:nvSpPr>
          <p:cNvPr id="38297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B7FA706-8B6B-4769-BC5E-A8323D142A1B}" type="slidenum">
              <a:rPr lang="es-EC"/>
              <a:pPr/>
              <a:t>30</a:t>
            </a:fld>
            <a:endParaRPr lang="es-EC"/>
          </a:p>
        </p:txBody>
      </p:sp>
      <p:sp>
        <p:nvSpPr>
          <p:cNvPr id="409602" name="Rectangle 2"/>
          <p:cNvSpPr>
            <a:spLocks noRot="1" noChangeArrowheads="1" noTextEdit="1"/>
          </p:cNvSpPr>
          <p:nvPr>
            <p:ph type="sldImg"/>
          </p:nvPr>
        </p:nvSpPr>
        <p:spPr>
          <a:ln/>
        </p:spPr>
      </p:sp>
      <p:sp>
        <p:nvSpPr>
          <p:cNvPr id="40960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36EB4F7-A4C2-4B9E-A346-49F6F23D8FE0}" type="slidenum">
              <a:rPr lang="es-EC"/>
              <a:pPr/>
              <a:t>31</a:t>
            </a:fld>
            <a:endParaRPr lang="es-EC"/>
          </a:p>
        </p:txBody>
      </p:sp>
      <p:sp>
        <p:nvSpPr>
          <p:cNvPr id="410626" name="Rectangle 2"/>
          <p:cNvSpPr>
            <a:spLocks noRot="1" noChangeArrowheads="1" noTextEdit="1"/>
          </p:cNvSpPr>
          <p:nvPr>
            <p:ph type="sldImg"/>
          </p:nvPr>
        </p:nvSpPr>
        <p:spPr>
          <a:ln/>
        </p:spPr>
      </p:sp>
      <p:sp>
        <p:nvSpPr>
          <p:cNvPr id="41062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2C1C7BC-890F-4E6E-A57B-602D8FF95633}" type="slidenum">
              <a:rPr lang="es-EC"/>
              <a:pPr/>
              <a:t>32</a:t>
            </a:fld>
            <a:endParaRPr lang="es-EC"/>
          </a:p>
        </p:txBody>
      </p:sp>
      <p:sp>
        <p:nvSpPr>
          <p:cNvPr id="411650" name="Rectangle 2"/>
          <p:cNvSpPr>
            <a:spLocks noRot="1" noChangeArrowheads="1" noTextEdit="1"/>
          </p:cNvSpPr>
          <p:nvPr>
            <p:ph type="sldImg"/>
          </p:nvPr>
        </p:nvSpPr>
        <p:spPr>
          <a:ln/>
        </p:spPr>
      </p:sp>
      <p:sp>
        <p:nvSpPr>
          <p:cNvPr id="41165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BA3DD2B-7A21-4523-A17A-3F37D98FAC49}" type="slidenum">
              <a:rPr lang="es-EC"/>
              <a:pPr/>
              <a:t>33</a:t>
            </a:fld>
            <a:endParaRPr lang="es-EC"/>
          </a:p>
        </p:txBody>
      </p:sp>
      <p:sp>
        <p:nvSpPr>
          <p:cNvPr id="505858" name="Rectangle 2"/>
          <p:cNvSpPr>
            <a:spLocks noRot="1" noChangeArrowheads="1" noTextEdit="1"/>
          </p:cNvSpPr>
          <p:nvPr>
            <p:ph type="sldImg"/>
          </p:nvPr>
        </p:nvSpPr>
        <p:spPr>
          <a:ln/>
        </p:spPr>
      </p:sp>
      <p:sp>
        <p:nvSpPr>
          <p:cNvPr id="50585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79C0D6-A04E-4659-A022-57ECA403CAC1}" type="slidenum">
              <a:rPr lang="es-EC"/>
              <a:pPr/>
              <a:t>34</a:t>
            </a:fld>
            <a:endParaRPr lang="es-EC"/>
          </a:p>
        </p:txBody>
      </p:sp>
      <p:sp>
        <p:nvSpPr>
          <p:cNvPr id="412674" name="Rectangle 2"/>
          <p:cNvSpPr>
            <a:spLocks noRot="1" noChangeArrowheads="1" noTextEdit="1"/>
          </p:cNvSpPr>
          <p:nvPr>
            <p:ph type="sldImg"/>
          </p:nvPr>
        </p:nvSpPr>
        <p:spPr>
          <a:ln/>
        </p:spPr>
      </p:sp>
      <p:sp>
        <p:nvSpPr>
          <p:cNvPr id="41267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D531CF2-D8A7-4C88-8E5A-3421F642B656}" type="slidenum">
              <a:rPr lang="es-EC"/>
              <a:pPr/>
              <a:t>35</a:t>
            </a:fld>
            <a:endParaRPr lang="es-EC"/>
          </a:p>
        </p:txBody>
      </p:sp>
      <p:sp>
        <p:nvSpPr>
          <p:cNvPr id="413698" name="Rectangle 2"/>
          <p:cNvSpPr>
            <a:spLocks noRot="1" noChangeArrowheads="1" noTextEdit="1"/>
          </p:cNvSpPr>
          <p:nvPr>
            <p:ph type="sldImg"/>
          </p:nvPr>
        </p:nvSpPr>
        <p:spPr>
          <a:ln/>
        </p:spPr>
      </p:sp>
      <p:sp>
        <p:nvSpPr>
          <p:cNvPr id="41369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5D26D5-2F2E-4D82-A074-2BBD60A0B0C9}" type="slidenum">
              <a:rPr lang="es-EC"/>
              <a:pPr/>
              <a:t>36</a:t>
            </a:fld>
            <a:endParaRPr lang="es-EC"/>
          </a:p>
        </p:txBody>
      </p:sp>
      <p:sp>
        <p:nvSpPr>
          <p:cNvPr id="414722" name="Rectangle 2"/>
          <p:cNvSpPr>
            <a:spLocks noRot="1" noChangeArrowheads="1" noTextEdit="1"/>
          </p:cNvSpPr>
          <p:nvPr>
            <p:ph type="sldImg"/>
          </p:nvPr>
        </p:nvSpPr>
        <p:spPr>
          <a:ln/>
        </p:spPr>
      </p:sp>
      <p:sp>
        <p:nvSpPr>
          <p:cNvPr id="41472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4F4E20-2FB5-48E3-A24B-FEBE2968015D}" type="slidenum">
              <a:rPr lang="es-EC"/>
              <a:pPr/>
              <a:t>37</a:t>
            </a:fld>
            <a:endParaRPr lang="es-EC"/>
          </a:p>
        </p:txBody>
      </p:sp>
      <p:sp>
        <p:nvSpPr>
          <p:cNvPr id="415746" name="Rectangle 2"/>
          <p:cNvSpPr>
            <a:spLocks noRot="1" noChangeArrowheads="1" noTextEdit="1"/>
          </p:cNvSpPr>
          <p:nvPr>
            <p:ph type="sldImg"/>
          </p:nvPr>
        </p:nvSpPr>
        <p:spPr>
          <a:ln/>
        </p:spPr>
      </p:sp>
      <p:sp>
        <p:nvSpPr>
          <p:cNvPr id="41574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4BA0536-ADA3-4EA2-91B3-05FDCFB83AE7}" type="slidenum">
              <a:rPr lang="es-EC"/>
              <a:pPr/>
              <a:t>38</a:t>
            </a:fld>
            <a:endParaRPr lang="es-EC"/>
          </a:p>
        </p:txBody>
      </p:sp>
      <p:sp>
        <p:nvSpPr>
          <p:cNvPr id="416770" name="Rectangle 2"/>
          <p:cNvSpPr>
            <a:spLocks noRot="1" noChangeArrowheads="1" noTextEdit="1"/>
          </p:cNvSpPr>
          <p:nvPr>
            <p:ph type="sldImg"/>
          </p:nvPr>
        </p:nvSpPr>
        <p:spPr>
          <a:ln/>
        </p:spPr>
      </p:sp>
      <p:sp>
        <p:nvSpPr>
          <p:cNvPr id="41677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D86AEC-3AE0-4632-BE56-D17E8A6BE085}" type="slidenum">
              <a:rPr lang="es-EC"/>
              <a:pPr/>
              <a:t>39</a:t>
            </a:fld>
            <a:endParaRPr lang="es-EC"/>
          </a:p>
        </p:txBody>
      </p:sp>
      <p:sp>
        <p:nvSpPr>
          <p:cNvPr id="417794" name="Rectangle 2"/>
          <p:cNvSpPr>
            <a:spLocks noRot="1" noChangeArrowheads="1" noTextEdit="1"/>
          </p:cNvSpPr>
          <p:nvPr>
            <p:ph type="sldImg"/>
          </p:nvPr>
        </p:nvSpPr>
        <p:spPr>
          <a:ln/>
        </p:spPr>
      </p:sp>
      <p:sp>
        <p:nvSpPr>
          <p:cNvPr id="41779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5C6CA5F-F0DC-4EB3-AFC7-98EAD481972A}" type="slidenum">
              <a:rPr lang="es-EC"/>
              <a:pPr/>
              <a:t>4</a:t>
            </a:fld>
            <a:endParaRPr lang="es-EC"/>
          </a:p>
        </p:txBody>
      </p:sp>
      <p:sp>
        <p:nvSpPr>
          <p:cNvPr id="384002" name="Rectangle 2"/>
          <p:cNvSpPr>
            <a:spLocks noRot="1" noChangeArrowheads="1" noTextEdit="1"/>
          </p:cNvSpPr>
          <p:nvPr>
            <p:ph type="sldImg"/>
          </p:nvPr>
        </p:nvSpPr>
        <p:spPr>
          <a:ln/>
        </p:spPr>
      </p:sp>
      <p:sp>
        <p:nvSpPr>
          <p:cNvPr id="38400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B82E7F6-5DBA-41C8-80C3-25A3D74BB21F}" type="slidenum">
              <a:rPr lang="es-EC"/>
              <a:pPr/>
              <a:t>40</a:t>
            </a:fld>
            <a:endParaRPr lang="es-EC"/>
          </a:p>
        </p:txBody>
      </p:sp>
      <p:sp>
        <p:nvSpPr>
          <p:cNvPr id="418818" name="Rectangle 2"/>
          <p:cNvSpPr>
            <a:spLocks noRot="1" noChangeArrowheads="1" noTextEdit="1"/>
          </p:cNvSpPr>
          <p:nvPr>
            <p:ph type="sldImg"/>
          </p:nvPr>
        </p:nvSpPr>
        <p:spPr>
          <a:ln/>
        </p:spPr>
      </p:sp>
      <p:sp>
        <p:nvSpPr>
          <p:cNvPr id="41881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8EBAC3C-B438-4A27-91E7-C47B77E2B427}" type="slidenum">
              <a:rPr lang="es-EC"/>
              <a:pPr/>
              <a:t>41</a:t>
            </a:fld>
            <a:endParaRPr lang="es-EC"/>
          </a:p>
        </p:txBody>
      </p:sp>
      <p:sp>
        <p:nvSpPr>
          <p:cNvPr id="419842" name="Rectangle 2"/>
          <p:cNvSpPr>
            <a:spLocks noRot="1" noChangeArrowheads="1" noTextEdit="1"/>
          </p:cNvSpPr>
          <p:nvPr>
            <p:ph type="sldImg"/>
          </p:nvPr>
        </p:nvSpPr>
        <p:spPr>
          <a:ln/>
        </p:spPr>
      </p:sp>
      <p:sp>
        <p:nvSpPr>
          <p:cNvPr id="41984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DE4615A-36C1-4C28-B999-9C97A95C561B}" type="slidenum">
              <a:rPr lang="es-EC"/>
              <a:pPr/>
              <a:t>42</a:t>
            </a:fld>
            <a:endParaRPr lang="es-EC"/>
          </a:p>
        </p:txBody>
      </p:sp>
      <p:sp>
        <p:nvSpPr>
          <p:cNvPr id="506882" name="Rectangle 2"/>
          <p:cNvSpPr>
            <a:spLocks noRot="1" noChangeArrowheads="1" noTextEdit="1"/>
          </p:cNvSpPr>
          <p:nvPr>
            <p:ph type="sldImg"/>
          </p:nvPr>
        </p:nvSpPr>
        <p:spPr>
          <a:ln/>
        </p:spPr>
      </p:sp>
      <p:sp>
        <p:nvSpPr>
          <p:cNvPr id="50688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852D273-9B7A-49B6-BCA3-2278EF349482}" type="slidenum">
              <a:rPr lang="es-EC"/>
              <a:pPr/>
              <a:t>43</a:t>
            </a:fld>
            <a:endParaRPr lang="es-EC"/>
          </a:p>
        </p:txBody>
      </p:sp>
      <p:sp>
        <p:nvSpPr>
          <p:cNvPr id="507906" name="Rectangle 2"/>
          <p:cNvSpPr>
            <a:spLocks noRot="1" noChangeArrowheads="1" noTextEdit="1"/>
          </p:cNvSpPr>
          <p:nvPr>
            <p:ph type="sldImg"/>
          </p:nvPr>
        </p:nvSpPr>
        <p:spPr>
          <a:ln/>
        </p:spPr>
      </p:sp>
      <p:sp>
        <p:nvSpPr>
          <p:cNvPr id="50790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07FFFE-BB03-45E4-82CA-5A79A02A4B0E}" type="slidenum">
              <a:rPr lang="es-EC"/>
              <a:pPr/>
              <a:t>44</a:t>
            </a:fld>
            <a:endParaRPr lang="es-EC"/>
          </a:p>
        </p:txBody>
      </p:sp>
      <p:sp>
        <p:nvSpPr>
          <p:cNvPr id="420866" name="Rectangle 2"/>
          <p:cNvSpPr>
            <a:spLocks noRot="1" noChangeArrowheads="1" noTextEdit="1"/>
          </p:cNvSpPr>
          <p:nvPr>
            <p:ph type="sldImg"/>
          </p:nvPr>
        </p:nvSpPr>
        <p:spPr>
          <a:ln/>
        </p:spPr>
      </p:sp>
      <p:sp>
        <p:nvSpPr>
          <p:cNvPr id="42086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6777C7-F87B-455A-9618-09BA03713FAC}" type="slidenum">
              <a:rPr lang="es-EC"/>
              <a:pPr/>
              <a:t>45</a:t>
            </a:fld>
            <a:endParaRPr lang="es-EC"/>
          </a:p>
        </p:txBody>
      </p:sp>
      <p:sp>
        <p:nvSpPr>
          <p:cNvPr id="421890" name="Rectangle 2"/>
          <p:cNvSpPr>
            <a:spLocks noRot="1" noChangeArrowheads="1" noTextEdit="1"/>
          </p:cNvSpPr>
          <p:nvPr>
            <p:ph type="sldImg"/>
          </p:nvPr>
        </p:nvSpPr>
        <p:spPr>
          <a:ln/>
        </p:spPr>
      </p:sp>
      <p:sp>
        <p:nvSpPr>
          <p:cNvPr id="42189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B62DDB2-D801-44AB-BB81-8CEF88807E5D}" type="slidenum">
              <a:rPr lang="es-EC"/>
              <a:pPr/>
              <a:t>46</a:t>
            </a:fld>
            <a:endParaRPr lang="es-EC"/>
          </a:p>
        </p:txBody>
      </p:sp>
      <p:sp>
        <p:nvSpPr>
          <p:cNvPr id="422914" name="Rectangle 2"/>
          <p:cNvSpPr>
            <a:spLocks noRot="1" noChangeArrowheads="1" noTextEdit="1"/>
          </p:cNvSpPr>
          <p:nvPr>
            <p:ph type="sldImg"/>
          </p:nvPr>
        </p:nvSpPr>
        <p:spPr>
          <a:ln/>
        </p:spPr>
      </p:sp>
      <p:sp>
        <p:nvSpPr>
          <p:cNvPr id="42291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705013-D21D-463B-8096-7B0F42736CCE}" type="slidenum">
              <a:rPr lang="es-EC"/>
              <a:pPr/>
              <a:t>47</a:t>
            </a:fld>
            <a:endParaRPr lang="es-EC"/>
          </a:p>
        </p:txBody>
      </p:sp>
      <p:sp>
        <p:nvSpPr>
          <p:cNvPr id="423938" name="Rectangle 2"/>
          <p:cNvSpPr>
            <a:spLocks noRot="1" noChangeArrowheads="1" noTextEdit="1"/>
          </p:cNvSpPr>
          <p:nvPr>
            <p:ph type="sldImg"/>
          </p:nvPr>
        </p:nvSpPr>
        <p:spPr>
          <a:ln/>
        </p:spPr>
      </p:sp>
      <p:sp>
        <p:nvSpPr>
          <p:cNvPr id="42393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F5E655-3871-46C4-A45A-581C32435CB5}" type="slidenum">
              <a:rPr lang="es-EC"/>
              <a:pPr/>
              <a:t>48</a:t>
            </a:fld>
            <a:endParaRPr lang="es-EC"/>
          </a:p>
        </p:txBody>
      </p:sp>
      <p:sp>
        <p:nvSpPr>
          <p:cNvPr id="424962" name="Rectangle 2"/>
          <p:cNvSpPr>
            <a:spLocks noRot="1" noChangeArrowheads="1" noTextEdit="1"/>
          </p:cNvSpPr>
          <p:nvPr>
            <p:ph type="sldImg"/>
          </p:nvPr>
        </p:nvSpPr>
        <p:spPr>
          <a:ln/>
        </p:spPr>
      </p:sp>
      <p:sp>
        <p:nvSpPr>
          <p:cNvPr id="42496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7A93EBC-4809-47AA-A59F-E76E2DF62A48}" type="slidenum">
              <a:rPr lang="es-EC"/>
              <a:pPr/>
              <a:t>49</a:t>
            </a:fld>
            <a:endParaRPr lang="es-EC"/>
          </a:p>
        </p:txBody>
      </p:sp>
      <p:sp>
        <p:nvSpPr>
          <p:cNvPr id="425986" name="Rectangle 2"/>
          <p:cNvSpPr>
            <a:spLocks noRot="1" noChangeArrowheads="1" noTextEdit="1"/>
          </p:cNvSpPr>
          <p:nvPr>
            <p:ph type="sldImg"/>
          </p:nvPr>
        </p:nvSpPr>
        <p:spPr>
          <a:ln/>
        </p:spPr>
      </p:sp>
      <p:sp>
        <p:nvSpPr>
          <p:cNvPr id="42598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32B8EE4-DB45-44A8-A108-93B5D4D66E1F}" type="slidenum">
              <a:rPr lang="es-EC"/>
              <a:pPr/>
              <a:t>5</a:t>
            </a:fld>
            <a:endParaRPr lang="es-EC"/>
          </a:p>
        </p:txBody>
      </p:sp>
      <p:sp>
        <p:nvSpPr>
          <p:cNvPr id="385026" name="Rectangle 2"/>
          <p:cNvSpPr>
            <a:spLocks noRot="1" noChangeArrowheads="1" noTextEdit="1"/>
          </p:cNvSpPr>
          <p:nvPr>
            <p:ph type="sldImg"/>
          </p:nvPr>
        </p:nvSpPr>
        <p:spPr>
          <a:ln/>
        </p:spPr>
      </p:sp>
      <p:sp>
        <p:nvSpPr>
          <p:cNvPr id="38502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B8AA766-269B-4B11-82F2-456288A83EAE}" type="slidenum">
              <a:rPr lang="es-EC"/>
              <a:pPr/>
              <a:t>50</a:t>
            </a:fld>
            <a:endParaRPr lang="es-EC"/>
          </a:p>
        </p:txBody>
      </p:sp>
      <p:sp>
        <p:nvSpPr>
          <p:cNvPr id="427010" name="Rectangle 2"/>
          <p:cNvSpPr>
            <a:spLocks noRot="1" noChangeArrowheads="1" noTextEdit="1"/>
          </p:cNvSpPr>
          <p:nvPr>
            <p:ph type="sldImg"/>
          </p:nvPr>
        </p:nvSpPr>
        <p:spPr>
          <a:ln/>
        </p:spPr>
      </p:sp>
      <p:sp>
        <p:nvSpPr>
          <p:cNvPr id="42701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419280D-3853-4DC3-8B71-5D95A705A59D}" type="slidenum">
              <a:rPr lang="es-EC"/>
              <a:pPr/>
              <a:t>51</a:t>
            </a:fld>
            <a:endParaRPr lang="es-EC"/>
          </a:p>
        </p:txBody>
      </p:sp>
      <p:sp>
        <p:nvSpPr>
          <p:cNvPr id="428034" name="Rectangle 2"/>
          <p:cNvSpPr>
            <a:spLocks noRot="1" noChangeArrowheads="1" noTextEdit="1"/>
          </p:cNvSpPr>
          <p:nvPr>
            <p:ph type="sldImg"/>
          </p:nvPr>
        </p:nvSpPr>
        <p:spPr>
          <a:ln/>
        </p:spPr>
      </p:sp>
      <p:sp>
        <p:nvSpPr>
          <p:cNvPr id="42803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8FE010A-1D5A-4B37-B171-A403E21DB338}" type="slidenum">
              <a:rPr lang="es-EC"/>
              <a:pPr/>
              <a:t>52</a:t>
            </a:fld>
            <a:endParaRPr lang="es-EC"/>
          </a:p>
        </p:txBody>
      </p:sp>
      <p:sp>
        <p:nvSpPr>
          <p:cNvPr id="429058" name="Rectangle 2"/>
          <p:cNvSpPr>
            <a:spLocks noRot="1" noChangeArrowheads="1" noTextEdit="1"/>
          </p:cNvSpPr>
          <p:nvPr>
            <p:ph type="sldImg"/>
          </p:nvPr>
        </p:nvSpPr>
        <p:spPr>
          <a:ln/>
        </p:spPr>
      </p:sp>
      <p:sp>
        <p:nvSpPr>
          <p:cNvPr id="42905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87B6CDE-888D-4988-99E2-CD201BDF48C3}" type="slidenum">
              <a:rPr lang="es-EC"/>
              <a:pPr/>
              <a:t>53</a:t>
            </a:fld>
            <a:endParaRPr lang="es-EC"/>
          </a:p>
        </p:txBody>
      </p:sp>
      <p:sp>
        <p:nvSpPr>
          <p:cNvPr id="430082" name="Rectangle 2"/>
          <p:cNvSpPr>
            <a:spLocks noRot="1" noChangeArrowheads="1" noTextEdit="1"/>
          </p:cNvSpPr>
          <p:nvPr>
            <p:ph type="sldImg"/>
          </p:nvPr>
        </p:nvSpPr>
        <p:spPr>
          <a:ln/>
        </p:spPr>
      </p:sp>
      <p:sp>
        <p:nvSpPr>
          <p:cNvPr id="43008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3E928C1-DFFB-42F0-AA71-F54E649BD3B6}" type="slidenum">
              <a:rPr lang="es-EC"/>
              <a:pPr/>
              <a:t>54</a:t>
            </a:fld>
            <a:endParaRPr lang="es-EC"/>
          </a:p>
        </p:txBody>
      </p:sp>
      <p:sp>
        <p:nvSpPr>
          <p:cNvPr id="431106" name="Rectangle 2"/>
          <p:cNvSpPr>
            <a:spLocks noRot="1" noChangeArrowheads="1" noTextEdit="1"/>
          </p:cNvSpPr>
          <p:nvPr>
            <p:ph type="sldImg"/>
          </p:nvPr>
        </p:nvSpPr>
        <p:spPr>
          <a:ln/>
        </p:spPr>
      </p:sp>
      <p:sp>
        <p:nvSpPr>
          <p:cNvPr id="43110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EA86A49-9183-4694-A2A0-5CC1DCD5F703}" type="slidenum">
              <a:rPr lang="es-EC"/>
              <a:pPr/>
              <a:t>55</a:t>
            </a:fld>
            <a:endParaRPr lang="es-EC"/>
          </a:p>
        </p:txBody>
      </p:sp>
      <p:sp>
        <p:nvSpPr>
          <p:cNvPr id="432130" name="Rectangle 2"/>
          <p:cNvSpPr>
            <a:spLocks noRot="1" noChangeArrowheads="1" noTextEdit="1"/>
          </p:cNvSpPr>
          <p:nvPr>
            <p:ph type="sldImg"/>
          </p:nvPr>
        </p:nvSpPr>
        <p:spPr>
          <a:ln/>
        </p:spPr>
      </p:sp>
      <p:sp>
        <p:nvSpPr>
          <p:cNvPr id="43213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CAE5DF5-35F3-4D38-BA93-3A1E9A7A8561}" type="slidenum">
              <a:rPr lang="es-EC"/>
              <a:pPr/>
              <a:t>56</a:t>
            </a:fld>
            <a:endParaRPr lang="es-EC"/>
          </a:p>
        </p:txBody>
      </p:sp>
      <p:sp>
        <p:nvSpPr>
          <p:cNvPr id="433154" name="Rectangle 2"/>
          <p:cNvSpPr>
            <a:spLocks noRot="1" noChangeArrowheads="1" noTextEdit="1"/>
          </p:cNvSpPr>
          <p:nvPr>
            <p:ph type="sldImg"/>
          </p:nvPr>
        </p:nvSpPr>
        <p:spPr>
          <a:ln/>
        </p:spPr>
      </p:sp>
      <p:sp>
        <p:nvSpPr>
          <p:cNvPr id="43315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F8D9DD3-8DEE-4913-8340-CF347D309F20}" type="slidenum">
              <a:rPr lang="es-EC"/>
              <a:pPr/>
              <a:t>57</a:t>
            </a:fld>
            <a:endParaRPr lang="es-EC"/>
          </a:p>
        </p:txBody>
      </p:sp>
      <p:sp>
        <p:nvSpPr>
          <p:cNvPr id="434178" name="Rectangle 2"/>
          <p:cNvSpPr>
            <a:spLocks noRot="1" noChangeArrowheads="1" noTextEdit="1"/>
          </p:cNvSpPr>
          <p:nvPr>
            <p:ph type="sldImg"/>
          </p:nvPr>
        </p:nvSpPr>
        <p:spPr>
          <a:ln/>
        </p:spPr>
      </p:sp>
      <p:sp>
        <p:nvSpPr>
          <p:cNvPr id="43417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DF855BD-C551-4B61-823A-3A7596DD1555}" type="slidenum">
              <a:rPr lang="es-EC"/>
              <a:pPr/>
              <a:t>58</a:t>
            </a:fld>
            <a:endParaRPr lang="es-EC"/>
          </a:p>
        </p:txBody>
      </p:sp>
      <p:sp>
        <p:nvSpPr>
          <p:cNvPr id="435202" name="Rectangle 2"/>
          <p:cNvSpPr>
            <a:spLocks noRot="1" noChangeArrowheads="1" noTextEdit="1"/>
          </p:cNvSpPr>
          <p:nvPr>
            <p:ph type="sldImg"/>
          </p:nvPr>
        </p:nvSpPr>
        <p:spPr>
          <a:ln/>
        </p:spPr>
      </p:sp>
      <p:sp>
        <p:nvSpPr>
          <p:cNvPr id="43520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97343B8-6960-4814-AC61-9A55D39DF4D0}" type="slidenum">
              <a:rPr lang="es-EC"/>
              <a:pPr/>
              <a:t>59</a:t>
            </a:fld>
            <a:endParaRPr lang="es-EC"/>
          </a:p>
        </p:txBody>
      </p:sp>
      <p:sp>
        <p:nvSpPr>
          <p:cNvPr id="436226" name="Rectangle 2"/>
          <p:cNvSpPr>
            <a:spLocks noRot="1" noChangeArrowheads="1" noTextEdit="1"/>
          </p:cNvSpPr>
          <p:nvPr>
            <p:ph type="sldImg"/>
          </p:nvPr>
        </p:nvSpPr>
        <p:spPr>
          <a:ln/>
        </p:spPr>
      </p:sp>
      <p:sp>
        <p:nvSpPr>
          <p:cNvPr id="43622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6B74BCE-8B10-4A7F-A51C-A349CE9B8476}" type="slidenum">
              <a:rPr lang="es-EC"/>
              <a:pPr/>
              <a:t>6</a:t>
            </a:fld>
            <a:endParaRPr lang="es-EC"/>
          </a:p>
        </p:txBody>
      </p:sp>
      <p:sp>
        <p:nvSpPr>
          <p:cNvPr id="386050" name="Rectangle 2"/>
          <p:cNvSpPr>
            <a:spLocks noRot="1" noChangeArrowheads="1" noTextEdit="1"/>
          </p:cNvSpPr>
          <p:nvPr>
            <p:ph type="sldImg"/>
          </p:nvPr>
        </p:nvSpPr>
        <p:spPr>
          <a:ln/>
        </p:spPr>
      </p:sp>
      <p:sp>
        <p:nvSpPr>
          <p:cNvPr id="38605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B4843F-5B86-406D-8610-2321043F9A89}" type="slidenum">
              <a:rPr lang="es-EC"/>
              <a:pPr/>
              <a:t>60</a:t>
            </a:fld>
            <a:endParaRPr lang="es-EC"/>
          </a:p>
        </p:txBody>
      </p:sp>
      <p:sp>
        <p:nvSpPr>
          <p:cNvPr id="437250" name="Rectangle 2"/>
          <p:cNvSpPr>
            <a:spLocks noRot="1" noChangeArrowheads="1" noTextEdit="1"/>
          </p:cNvSpPr>
          <p:nvPr>
            <p:ph type="sldImg"/>
          </p:nvPr>
        </p:nvSpPr>
        <p:spPr>
          <a:ln/>
        </p:spPr>
      </p:sp>
      <p:sp>
        <p:nvSpPr>
          <p:cNvPr id="43725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75640C-DDB1-4182-9163-53DF63359F32}" type="slidenum">
              <a:rPr lang="es-EC"/>
              <a:pPr/>
              <a:t>61</a:t>
            </a:fld>
            <a:endParaRPr lang="es-EC"/>
          </a:p>
        </p:txBody>
      </p:sp>
      <p:sp>
        <p:nvSpPr>
          <p:cNvPr id="438274" name="Rectangle 2"/>
          <p:cNvSpPr>
            <a:spLocks noRot="1" noChangeArrowheads="1" noTextEdit="1"/>
          </p:cNvSpPr>
          <p:nvPr>
            <p:ph type="sldImg"/>
          </p:nvPr>
        </p:nvSpPr>
        <p:spPr>
          <a:ln/>
        </p:spPr>
      </p:sp>
      <p:sp>
        <p:nvSpPr>
          <p:cNvPr id="43827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813F31A-E51A-43BC-B05F-E9AA8AFA7897}" type="slidenum">
              <a:rPr lang="es-EC"/>
              <a:pPr/>
              <a:t>62</a:t>
            </a:fld>
            <a:endParaRPr lang="es-EC"/>
          </a:p>
        </p:txBody>
      </p:sp>
      <p:sp>
        <p:nvSpPr>
          <p:cNvPr id="439298" name="Rectangle 2"/>
          <p:cNvSpPr>
            <a:spLocks noRot="1" noChangeArrowheads="1" noTextEdit="1"/>
          </p:cNvSpPr>
          <p:nvPr>
            <p:ph type="sldImg"/>
          </p:nvPr>
        </p:nvSpPr>
        <p:spPr>
          <a:ln/>
        </p:spPr>
      </p:sp>
      <p:sp>
        <p:nvSpPr>
          <p:cNvPr id="43929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85CADB1-BD1D-4F2F-A21B-F7D0F480FE74}" type="slidenum">
              <a:rPr lang="es-EC"/>
              <a:pPr/>
              <a:t>63</a:t>
            </a:fld>
            <a:endParaRPr lang="es-EC"/>
          </a:p>
        </p:txBody>
      </p:sp>
      <p:sp>
        <p:nvSpPr>
          <p:cNvPr id="440322" name="Rectangle 2"/>
          <p:cNvSpPr>
            <a:spLocks noRot="1" noChangeArrowheads="1" noTextEdit="1"/>
          </p:cNvSpPr>
          <p:nvPr>
            <p:ph type="sldImg"/>
          </p:nvPr>
        </p:nvSpPr>
        <p:spPr>
          <a:ln/>
        </p:spPr>
      </p:sp>
      <p:sp>
        <p:nvSpPr>
          <p:cNvPr id="44032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F6CE1ED-8939-45FA-9E5F-9D89A9F4FEC7}" type="slidenum">
              <a:rPr lang="es-EC"/>
              <a:pPr/>
              <a:t>64</a:t>
            </a:fld>
            <a:endParaRPr lang="es-EC"/>
          </a:p>
        </p:txBody>
      </p:sp>
      <p:sp>
        <p:nvSpPr>
          <p:cNvPr id="441346" name="Rectangle 2"/>
          <p:cNvSpPr>
            <a:spLocks noRot="1" noChangeArrowheads="1" noTextEdit="1"/>
          </p:cNvSpPr>
          <p:nvPr>
            <p:ph type="sldImg"/>
          </p:nvPr>
        </p:nvSpPr>
        <p:spPr>
          <a:ln/>
        </p:spPr>
      </p:sp>
      <p:sp>
        <p:nvSpPr>
          <p:cNvPr id="44134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8E9F7F9-38BB-4505-BA41-44EB9E7F4EF9}" type="slidenum">
              <a:rPr lang="es-EC"/>
              <a:pPr/>
              <a:t>65</a:t>
            </a:fld>
            <a:endParaRPr lang="es-EC"/>
          </a:p>
        </p:txBody>
      </p:sp>
      <p:sp>
        <p:nvSpPr>
          <p:cNvPr id="442370" name="Rectangle 2"/>
          <p:cNvSpPr>
            <a:spLocks noRot="1" noChangeArrowheads="1" noTextEdit="1"/>
          </p:cNvSpPr>
          <p:nvPr>
            <p:ph type="sldImg"/>
          </p:nvPr>
        </p:nvSpPr>
        <p:spPr>
          <a:ln/>
        </p:spPr>
      </p:sp>
      <p:sp>
        <p:nvSpPr>
          <p:cNvPr id="44237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556A52-DB48-405A-868A-EE253FDB2780}" type="slidenum">
              <a:rPr lang="es-EC"/>
              <a:pPr/>
              <a:t>66</a:t>
            </a:fld>
            <a:endParaRPr lang="es-EC"/>
          </a:p>
        </p:txBody>
      </p:sp>
      <p:sp>
        <p:nvSpPr>
          <p:cNvPr id="443394" name="Rectangle 2"/>
          <p:cNvSpPr>
            <a:spLocks noRot="1" noChangeArrowheads="1" noTextEdit="1"/>
          </p:cNvSpPr>
          <p:nvPr>
            <p:ph type="sldImg"/>
          </p:nvPr>
        </p:nvSpPr>
        <p:spPr>
          <a:ln/>
        </p:spPr>
      </p:sp>
      <p:sp>
        <p:nvSpPr>
          <p:cNvPr id="44339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90143E0-9363-49B0-9B03-3C704F2483A2}" type="slidenum">
              <a:rPr lang="es-EC"/>
              <a:pPr/>
              <a:t>67</a:t>
            </a:fld>
            <a:endParaRPr lang="es-EC"/>
          </a:p>
        </p:txBody>
      </p:sp>
      <p:sp>
        <p:nvSpPr>
          <p:cNvPr id="468994" name="Rectangle 2"/>
          <p:cNvSpPr>
            <a:spLocks noRot="1" noChangeArrowheads="1" noTextEdit="1"/>
          </p:cNvSpPr>
          <p:nvPr>
            <p:ph type="sldImg"/>
          </p:nvPr>
        </p:nvSpPr>
        <p:spPr>
          <a:ln/>
        </p:spPr>
      </p:sp>
      <p:sp>
        <p:nvSpPr>
          <p:cNvPr id="46899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2C8475-7726-4E10-9552-A36125CC2FBC}" type="slidenum">
              <a:rPr lang="es-EC"/>
              <a:pPr/>
              <a:t>68</a:t>
            </a:fld>
            <a:endParaRPr lang="es-EC"/>
          </a:p>
        </p:txBody>
      </p:sp>
      <p:sp>
        <p:nvSpPr>
          <p:cNvPr id="508930" name="Rectangle 2"/>
          <p:cNvSpPr>
            <a:spLocks noRot="1" noChangeArrowheads="1" noTextEdit="1"/>
          </p:cNvSpPr>
          <p:nvPr>
            <p:ph type="sldImg"/>
          </p:nvPr>
        </p:nvSpPr>
        <p:spPr>
          <a:ln/>
        </p:spPr>
      </p:sp>
      <p:sp>
        <p:nvSpPr>
          <p:cNvPr id="50893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413A8C-0017-44CF-9B35-56D762A36CCD}" type="slidenum">
              <a:rPr lang="es-EC"/>
              <a:pPr/>
              <a:t>69</a:t>
            </a:fld>
            <a:endParaRPr lang="es-EC"/>
          </a:p>
        </p:txBody>
      </p:sp>
      <p:sp>
        <p:nvSpPr>
          <p:cNvPr id="444418" name="Rectangle 2"/>
          <p:cNvSpPr>
            <a:spLocks noRot="1" noChangeArrowheads="1" noTextEdit="1"/>
          </p:cNvSpPr>
          <p:nvPr>
            <p:ph type="sldImg"/>
          </p:nvPr>
        </p:nvSpPr>
        <p:spPr>
          <a:ln/>
        </p:spPr>
      </p:sp>
      <p:sp>
        <p:nvSpPr>
          <p:cNvPr id="44441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968FF3-5B3C-464D-8751-07D7F1AAA6C9}" type="slidenum">
              <a:rPr lang="es-EC"/>
              <a:pPr/>
              <a:t>7</a:t>
            </a:fld>
            <a:endParaRPr lang="es-EC"/>
          </a:p>
        </p:txBody>
      </p:sp>
      <p:sp>
        <p:nvSpPr>
          <p:cNvPr id="387074" name="Rectangle 2"/>
          <p:cNvSpPr>
            <a:spLocks noRot="1" noChangeArrowheads="1" noTextEdit="1"/>
          </p:cNvSpPr>
          <p:nvPr>
            <p:ph type="sldImg"/>
          </p:nvPr>
        </p:nvSpPr>
        <p:spPr>
          <a:ln/>
        </p:spPr>
      </p:sp>
      <p:sp>
        <p:nvSpPr>
          <p:cNvPr id="38707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4FD84F-EF37-4FF5-A0EC-522C91C49BDC}" type="slidenum">
              <a:rPr lang="es-EC"/>
              <a:pPr/>
              <a:t>70</a:t>
            </a:fld>
            <a:endParaRPr lang="es-EC"/>
          </a:p>
        </p:txBody>
      </p:sp>
      <p:sp>
        <p:nvSpPr>
          <p:cNvPr id="445442" name="Rectangle 2"/>
          <p:cNvSpPr>
            <a:spLocks noRot="1" noChangeArrowheads="1" noTextEdit="1"/>
          </p:cNvSpPr>
          <p:nvPr>
            <p:ph type="sldImg"/>
          </p:nvPr>
        </p:nvSpPr>
        <p:spPr>
          <a:ln/>
        </p:spPr>
      </p:sp>
      <p:sp>
        <p:nvSpPr>
          <p:cNvPr id="44544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71915A0-1B2B-4B79-9D96-BDA605383BEB}" type="slidenum">
              <a:rPr lang="es-EC"/>
              <a:pPr/>
              <a:t>71</a:t>
            </a:fld>
            <a:endParaRPr lang="es-EC"/>
          </a:p>
        </p:txBody>
      </p:sp>
      <p:sp>
        <p:nvSpPr>
          <p:cNvPr id="464898" name="Rectangle 2"/>
          <p:cNvSpPr>
            <a:spLocks noRot="1" noChangeArrowheads="1" noTextEdit="1"/>
          </p:cNvSpPr>
          <p:nvPr>
            <p:ph type="sldImg"/>
          </p:nvPr>
        </p:nvSpPr>
        <p:spPr>
          <a:ln/>
        </p:spPr>
      </p:sp>
      <p:sp>
        <p:nvSpPr>
          <p:cNvPr id="46489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244B591-E34C-4040-9E96-9838170D57B5}" type="slidenum">
              <a:rPr lang="es-EC"/>
              <a:pPr/>
              <a:t>8</a:t>
            </a:fld>
            <a:endParaRPr lang="es-EC"/>
          </a:p>
        </p:txBody>
      </p:sp>
      <p:sp>
        <p:nvSpPr>
          <p:cNvPr id="388098" name="Rectangle 2"/>
          <p:cNvSpPr>
            <a:spLocks noRot="1" noChangeArrowheads="1" noTextEdit="1"/>
          </p:cNvSpPr>
          <p:nvPr>
            <p:ph type="sldImg"/>
          </p:nvPr>
        </p:nvSpPr>
        <p:spPr>
          <a:ln/>
        </p:spPr>
      </p:sp>
      <p:sp>
        <p:nvSpPr>
          <p:cNvPr id="38809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719E34D-074A-47D5-B962-36F296B0B759}" type="slidenum">
              <a:rPr lang="es-EC"/>
              <a:pPr/>
              <a:t>9</a:t>
            </a:fld>
            <a:endParaRPr lang="es-EC"/>
          </a:p>
        </p:txBody>
      </p:sp>
      <p:sp>
        <p:nvSpPr>
          <p:cNvPr id="389122" name="Rectangle 2"/>
          <p:cNvSpPr>
            <a:spLocks noRot="1" noChangeArrowheads="1" noTextEdit="1"/>
          </p:cNvSpPr>
          <p:nvPr>
            <p:ph type="sldImg"/>
          </p:nvPr>
        </p:nvSpPr>
        <p:spPr>
          <a:ln/>
        </p:spPr>
      </p:sp>
      <p:sp>
        <p:nvSpPr>
          <p:cNvPr id="389123" name="Rectangle 3"/>
          <p:cNvSpPr>
            <a:spLocks noGrp="1" noChangeArrowheads="1"/>
          </p:cNvSpPr>
          <p:nvPr>
            <p:ph type="body" idx="1"/>
          </p:nvPr>
        </p:nvSpPr>
        <p:spPr/>
        <p:txBody>
          <a:bodyPr/>
          <a:lstStyle/>
          <a:p>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13666" name="Group 2"/>
          <p:cNvGrpSpPr>
            <a:grpSpLocks/>
          </p:cNvGrpSpPr>
          <p:nvPr/>
        </p:nvGrpSpPr>
        <p:grpSpPr bwMode="auto">
          <a:xfrm>
            <a:off x="0" y="0"/>
            <a:ext cx="9144000" cy="6934200"/>
            <a:chOff x="0" y="0"/>
            <a:chExt cx="5760" cy="4368"/>
          </a:xfrm>
        </p:grpSpPr>
        <p:sp>
          <p:nvSpPr>
            <p:cNvPr id="113667" name="Freeform 3"/>
            <p:cNvSpPr>
              <a:spLocks/>
            </p:cNvSpPr>
            <p:nvPr/>
          </p:nvSpPr>
          <p:spPr bwMode="hidden">
            <a:xfrm>
              <a:off x="0" y="2208"/>
              <a:ext cx="2515" cy="1970"/>
            </a:xfrm>
            <a:custGeom>
              <a:avLst/>
              <a:gdLst/>
              <a:ahLst/>
              <a:cxnLst>
                <a:cxn ang="0">
                  <a:pos x="744" y="1669"/>
                </a:cxn>
                <a:cxn ang="0">
                  <a:pos x="852" y="1400"/>
                </a:cxn>
                <a:cxn ang="0">
                  <a:pos x="876" y="1171"/>
                </a:cxn>
                <a:cxn ang="0">
                  <a:pos x="979" y="1370"/>
                </a:cxn>
                <a:cxn ang="0">
                  <a:pos x="1231" y="1621"/>
                </a:cxn>
                <a:cxn ang="0">
                  <a:pos x="1471" y="1693"/>
                </a:cxn>
                <a:cxn ang="0">
                  <a:pos x="1819" y="1678"/>
                </a:cxn>
                <a:cxn ang="0">
                  <a:pos x="1893" y="1513"/>
                </a:cxn>
                <a:cxn ang="0">
                  <a:pos x="1874" y="1285"/>
                </a:cxn>
                <a:cxn ang="0">
                  <a:pos x="1783" y="967"/>
                </a:cxn>
                <a:cxn ang="0">
                  <a:pos x="1289" y="873"/>
                </a:cxn>
                <a:cxn ang="0">
                  <a:pos x="1549" y="745"/>
                </a:cxn>
                <a:cxn ang="0">
                  <a:pos x="1753" y="732"/>
                </a:cxn>
                <a:cxn ang="0">
                  <a:pos x="2107" y="618"/>
                </a:cxn>
                <a:cxn ang="0">
                  <a:pos x="2377" y="438"/>
                </a:cxn>
                <a:cxn ang="0">
                  <a:pos x="2420" y="343"/>
                </a:cxn>
                <a:cxn ang="0">
                  <a:pos x="2077" y="331"/>
                </a:cxn>
                <a:cxn ang="0">
                  <a:pos x="1951" y="301"/>
                </a:cxn>
                <a:cxn ang="0">
                  <a:pos x="1645" y="289"/>
                </a:cxn>
                <a:cxn ang="0">
                  <a:pos x="1297" y="408"/>
                </a:cxn>
                <a:cxn ang="0">
                  <a:pos x="1308" y="337"/>
                </a:cxn>
                <a:cxn ang="0">
                  <a:pos x="1453" y="168"/>
                </a:cxn>
                <a:cxn ang="0">
                  <a:pos x="1477" y="36"/>
                </a:cxn>
                <a:cxn ang="0">
                  <a:pos x="1417" y="24"/>
                </a:cxn>
                <a:cxn ang="0">
                  <a:pos x="1189" y="102"/>
                </a:cxn>
                <a:cxn ang="0">
                  <a:pos x="1026" y="144"/>
                </a:cxn>
                <a:cxn ang="0">
                  <a:pos x="889" y="331"/>
                </a:cxn>
                <a:cxn ang="0">
                  <a:pos x="726" y="480"/>
                </a:cxn>
                <a:cxn ang="0">
                  <a:pos x="643" y="540"/>
                </a:cxn>
                <a:cxn ang="0">
                  <a:pos x="600" y="516"/>
                </a:cxn>
                <a:cxn ang="0">
                  <a:pos x="552" y="486"/>
                </a:cxn>
                <a:cxn ang="0">
                  <a:pos x="528" y="462"/>
                </a:cxn>
                <a:cxn ang="0">
                  <a:pos x="474" y="426"/>
                </a:cxn>
                <a:cxn ang="0">
                  <a:pos x="415" y="390"/>
                </a:cxn>
                <a:cxn ang="0">
                  <a:pos x="366" y="366"/>
                </a:cxn>
                <a:cxn ang="0">
                  <a:pos x="192" y="234"/>
                </a:cxn>
                <a:cxn ang="0">
                  <a:pos x="570" y="564"/>
                </a:cxn>
                <a:cxn ang="0">
                  <a:pos x="444" y="732"/>
                </a:cxn>
                <a:cxn ang="0">
                  <a:pos x="318" y="787"/>
                </a:cxn>
                <a:cxn ang="0">
                  <a:pos x="127" y="853"/>
                </a:cxn>
                <a:cxn ang="0">
                  <a:pos x="0" y="1165"/>
                </a:cxn>
                <a:cxn ang="0">
                  <a:pos x="372" y="1015"/>
                </a:cxn>
                <a:cxn ang="0">
                  <a:pos x="222" y="1262"/>
                </a:cxn>
                <a:cxn ang="0">
                  <a:pos x="139" y="1459"/>
                </a:cxn>
                <a:cxn ang="0">
                  <a:pos x="102" y="1495"/>
                </a:cxn>
                <a:cxn ang="0">
                  <a:pos x="84" y="1519"/>
                </a:cxn>
                <a:cxn ang="0">
                  <a:pos x="96" y="1537"/>
                </a:cxn>
                <a:cxn ang="0">
                  <a:pos x="127" y="1567"/>
                </a:cxn>
                <a:cxn ang="0">
                  <a:pos x="145" y="1633"/>
                </a:cxn>
                <a:cxn ang="0">
                  <a:pos x="156" y="1693"/>
                </a:cxn>
                <a:cxn ang="0">
                  <a:pos x="162" y="1723"/>
                </a:cxn>
                <a:cxn ang="0">
                  <a:pos x="216" y="1802"/>
                </a:cxn>
                <a:cxn ang="0">
                  <a:pos x="228" y="1850"/>
                </a:cxn>
                <a:cxn ang="0">
                  <a:pos x="240" y="1904"/>
                </a:cxn>
                <a:cxn ang="0">
                  <a:pos x="246" y="1922"/>
                </a:cxn>
                <a:cxn ang="0">
                  <a:pos x="258" y="1970"/>
                </a:cxn>
                <a:cxn ang="0">
                  <a:pos x="462" y="1922"/>
                </a:cxn>
                <a:cxn ang="0">
                  <a:pos x="624" y="1778"/>
                </a:cxn>
              </a:cxnLst>
              <a:rect l="0" t="0" r="r" b="b"/>
              <a:pathLst>
                <a:path w="2515" h="1970">
                  <a:moveTo>
                    <a:pt x="624" y="1778"/>
                  </a:moveTo>
                  <a:lnTo>
                    <a:pt x="744" y="1669"/>
                  </a:lnTo>
                  <a:lnTo>
                    <a:pt x="834" y="1627"/>
                  </a:lnTo>
                  <a:lnTo>
                    <a:pt x="852" y="1400"/>
                  </a:lnTo>
                  <a:lnTo>
                    <a:pt x="834" y="1225"/>
                  </a:lnTo>
                  <a:lnTo>
                    <a:pt x="876" y="1171"/>
                  </a:lnTo>
                  <a:lnTo>
                    <a:pt x="901" y="1268"/>
                  </a:lnTo>
                  <a:lnTo>
                    <a:pt x="979" y="1370"/>
                  </a:lnTo>
                  <a:lnTo>
                    <a:pt x="1116" y="1519"/>
                  </a:lnTo>
                  <a:lnTo>
                    <a:pt x="1231" y="1621"/>
                  </a:lnTo>
                  <a:lnTo>
                    <a:pt x="1353" y="1632"/>
                  </a:lnTo>
                  <a:lnTo>
                    <a:pt x="1471" y="1693"/>
                  </a:lnTo>
                  <a:lnTo>
                    <a:pt x="1664" y="1659"/>
                  </a:lnTo>
                  <a:lnTo>
                    <a:pt x="1819" y="1678"/>
                  </a:lnTo>
                  <a:lnTo>
                    <a:pt x="1975" y="1632"/>
                  </a:lnTo>
                  <a:lnTo>
                    <a:pt x="1893" y="1513"/>
                  </a:lnTo>
                  <a:lnTo>
                    <a:pt x="1920" y="1385"/>
                  </a:lnTo>
                  <a:lnTo>
                    <a:pt x="1874" y="1285"/>
                  </a:lnTo>
                  <a:lnTo>
                    <a:pt x="1865" y="1129"/>
                  </a:lnTo>
                  <a:lnTo>
                    <a:pt x="1783" y="967"/>
                  </a:lnTo>
                  <a:lnTo>
                    <a:pt x="1527" y="891"/>
                  </a:lnTo>
                  <a:lnTo>
                    <a:pt x="1289" y="873"/>
                  </a:lnTo>
                  <a:lnTo>
                    <a:pt x="1393" y="781"/>
                  </a:lnTo>
                  <a:lnTo>
                    <a:pt x="1549" y="745"/>
                  </a:lnTo>
                  <a:lnTo>
                    <a:pt x="1620" y="738"/>
                  </a:lnTo>
                  <a:lnTo>
                    <a:pt x="1753" y="732"/>
                  </a:lnTo>
                  <a:lnTo>
                    <a:pt x="1933" y="720"/>
                  </a:lnTo>
                  <a:lnTo>
                    <a:pt x="2107" y="618"/>
                  </a:lnTo>
                  <a:lnTo>
                    <a:pt x="2227" y="516"/>
                  </a:lnTo>
                  <a:lnTo>
                    <a:pt x="2377" y="438"/>
                  </a:lnTo>
                  <a:lnTo>
                    <a:pt x="2515" y="337"/>
                  </a:lnTo>
                  <a:lnTo>
                    <a:pt x="2420" y="343"/>
                  </a:lnTo>
                  <a:lnTo>
                    <a:pt x="2191" y="343"/>
                  </a:lnTo>
                  <a:lnTo>
                    <a:pt x="2077" y="331"/>
                  </a:lnTo>
                  <a:lnTo>
                    <a:pt x="2053" y="301"/>
                  </a:lnTo>
                  <a:lnTo>
                    <a:pt x="1951" y="301"/>
                  </a:lnTo>
                  <a:lnTo>
                    <a:pt x="1795" y="259"/>
                  </a:lnTo>
                  <a:lnTo>
                    <a:pt x="1645" y="289"/>
                  </a:lnTo>
                  <a:lnTo>
                    <a:pt x="1447" y="372"/>
                  </a:lnTo>
                  <a:lnTo>
                    <a:pt x="1297" y="408"/>
                  </a:lnTo>
                  <a:lnTo>
                    <a:pt x="1153" y="414"/>
                  </a:lnTo>
                  <a:lnTo>
                    <a:pt x="1308" y="337"/>
                  </a:lnTo>
                  <a:lnTo>
                    <a:pt x="1465" y="198"/>
                  </a:lnTo>
                  <a:lnTo>
                    <a:pt x="1453" y="168"/>
                  </a:lnTo>
                  <a:lnTo>
                    <a:pt x="1465" y="102"/>
                  </a:lnTo>
                  <a:lnTo>
                    <a:pt x="1477" y="36"/>
                  </a:lnTo>
                  <a:lnTo>
                    <a:pt x="1453" y="0"/>
                  </a:lnTo>
                  <a:lnTo>
                    <a:pt x="1417" y="24"/>
                  </a:lnTo>
                  <a:lnTo>
                    <a:pt x="1356" y="42"/>
                  </a:lnTo>
                  <a:lnTo>
                    <a:pt x="1189" y="102"/>
                  </a:lnTo>
                  <a:lnTo>
                    <a:pt x="1098" y="144"/>
                  </a:lnTo>
                  <a:lnTo>
                    <a:pt x="1026" y="144"/>
                  </a:lnTo>
                  <a:lnTo>
                    <a:pt x="991" y="168"/>
                  </a:lnTo>
                  <a:lnTo>
                    <a:pt x="889" y="331"/>
                  </a:lnTo>
                  <a:lnTo>
                    <a:pt x="852" y="408"/>
                  </a:lnTo>
                  <a:lnTo>
                    <a:pt x="726" y="480"/>
                  </a:lnTo>
                  <a:lnTo>
                    <a:pt x="649" y="540"/>
                  </a:lnTo>
                  <a:lnTo>
                    <a:pt x="643" y="540"/>
                  </a:lnTo>
                  <a:lnTo>
                    <a:pt x="637" y="534"/>
                  </a:lnTo>
                  <a:lnTo>
                    <a:pt x="600" y="516"/>
                  </a:lnTo>
                  <a:lnTo>
                    <a:pt x="564" y="492"/>
                  </a:lnTo>
                  <a:lnTo>
                    <a:pt x="552" y="486"/>
                  </a:lnTo>
                  <a:lnTo>
                    <a:pt x="540" y="474"/>
                  </a:lnTo>
                  <a:lnTo>
                    <a:pt x="528" y="462"/>
                  </a:lnTo>
                  <a:lnTo>
                    <a:pt x="504" y="444"/>
                  </a:lnTo>
                  <a:lnTo>
                    <a:pt x="474" y="426"/>
                  </a:lnTo>
                  <a:lnTo>
                    <a:pt x="444" y="408"/>
                  </a:lnTo>
                  <a:lnTo>
                    <a:pt x="415" y="390"/>
                  </a:lnTo>
                  <a:lnTo>
                    <a:pt x="385" y="372"/>
                  </a:lnTo>
                  <a:lnTo>
                    <a:pt x="366" y="366"/>
                  </a:lnTo>
                  <a:lnTo>
                    <a:pt x="360" y="360"/>
                  </a:lnTo>
                  <a:lnTo>
                    <a:pt x="192" y="234"/>
                  </a:lnTo>
                  <a:lnTo>
                    <a:pt x="210" y="307"/>
                  </a:lnTo>
                  <a:lnTo>
                    <a:pt x="570" y="564"/>
                  </a:lnTo>
                  <a:lnTo>
                    <a:pt x="558" y="618"/>
                  </a:lnTo>
                  <a:lnTo>
                    <a:pt x="444" y="732"/>
                  </a:lnTo>
                  <a:lnTo>
                    <a:pt x="324" y="787"/>
                  </a:lnTo>
                  <a:lnTo>
                    <a:pt x="318" y="787"/>
                  </a:lnTo>
                  <a:lnTo>
                    <a:pt x="258" y="811"/>
                  </a:lnTo>
                  <a:lnTo>
                    <a:pt x="127" y="853"/>
                  </a:lnTo>
                  <a:lnTo>
                    <a:pt x="0" y="901"/>
                  </a:lnTo>
                  <a:lnTo>
                    <a:pt x="0" y="1165"/>
                  </a:lnTo>
                  <a:lnTo>
                    <a:pt x="78" y="1147"/>
                  </a:lnTo>
                  <a:lnTo>
                    <a:pt x="372" y="1015"/>
                  </a:lnTo>
                  <a:lnTo>
                    <a:pt x="336" y="1117"/>
                  </a:lnTo>
                  <a:lnTo>
                    <a:pt x="222" y="1262"/>
                  </a:lnTo>
                  <a:lnTo>
                    <a:pt x="145" y="1453"/>
                  </a:lnTo>
                  <a:lnTo>
                    <a:pt x="139" y="1459"/>
                  </a:lnTo>
                  <a:lnTo>
                    <a:pt x="133" y="1465"/>
                  </a:lnTo>
                  <a:lnTo>
                    <a:pt x="102" y="1495"/>
                  </a:lnTo>
                  <a:lnTo>
                    <a:pt x="90" y="1507"/>
                  </a:lnTo>
                  <a:lnTo>
                    <a:pt x="84" y="1519"/>
                  </a:lnTo>
                  <a:lnTo>
                    <a:pt x="84" y="1531"/>
                  </a:lnTo>
                  <a:lnTo>
                    <a:pt x="96" y="1537"/>
                  </a:lnTo>
                  <a:lnTo>
                    <a:pt x="114" y="1549"/>
                  </a:lnTo>
                  <a:lnTo>
                    <a:pt x="127" y="1567"/>
                  </a:lnTo>
                  <a:lnTo>
                    <a:pt x="139" y="1597"/>
                  </a:lnTo>
                  <a:lnTo>
                    <a:pt x="145" y="1633"/>
                  </a:lnTo>
                  <a:lnTo>
                    <a:pt x="150" y="1663"/>
                  </a:lnTo>
                  <a:lnTo>
                    <a:pt x="156" y="1693"/>
                  </a:lnTo>
                  <a:lnTo>
                    <a:pt x="162" y="1717"/>
                  </a:lnTo>
                  <a:lnTo>
                    <a:pt x="162" y="1723"/>
                  </a:lnTo>
                  <a:lnTo>
                    <a:pt x="216" y="1796"/>
                  </a:lnTo>
                  <a:lnTo>
                    <a:pt x="216" y="1802"/>
                  </a:lnTo>
                  <a:lnTo>
                    <a:pt x="222" y="1814"/>
                  </a:lnTo>
                  <a:lnTo>
                    <a:pt x="228" y="1850"/>
                  </a:lnTo>
                  <a:lnTo>
                    <a:pt x="234" y="1886"/>
                  </a:lnTo>
                  <a:lnTo>
                    <a:pt x="240" y="1904"/>
                  </a:lnTo>
                  <a:lnTo>
                    <a:pt x="240" y="1916"/>
                  </a:lnTo>
                  <a:lnTo>
                    <a:pt x="246" y="1922"/>
                  </a:lnTo>
                  <a:lnTo>
                    <a:pt x="252" y="1934"/>
                  </a:lnTo>
                  <a:lnTo>
                    <a:pt x="258" y="1970"/>
                  </a:lnTo>
                  <a:lnTo>
                    <a:pt x="438" y="1970"/>
                  </a:lnTo>
                  <a:lnTo>
                    <a:pt x="462" y="1922"/>
                  </a:lnTo>
                  <a:lnTo>
                    <a:pt x="624" y="1778"/>
                  </a:lnTo>
                  <a:lnTo>
                    <a:pt x="624" y="1778"/>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endParaRPr lang="es-ES"/>
            </a:p>
          </p:txBody>
        </p:sp>
        <p:sp>
          <p:nvSpPr>
            <p:cNvPr id="113668" name="Freeform 4"/>
            <p:cNvSpPr>
              <a:spLocks/>
            </p:cNvSpPr>
            <p:nvPr/>
          </p:nvSpPr>
          <p:spPr bwMode="hidden">
            <a:xfrm>
              <a:off x="0" y="2496"/>
              <a:ext cx="2112" cy="1604"/>
            </a:xfrm>
            <a:custGeom>
              <a:avLst/>
              <a:gdLst/>
              <a:ahLst/>
              <a:cxnLst>
                <a:cxn ang="0">
                  <a:pos x="580" y="1043"/>
                </a:cxn>
                <a:cxn ang="0">
                  <a:pos x="544" y="683"/>
                </a:cxn>
                <a:cxn ang="0">
                  <a:pos x="670" y="395"/>
                </a:cxn>
                <a:cxn ang="0">
                  <a:pos x="927" y="587"/>
                </a:cxn>
                <a:cxn ang="0">
                  <a:pos x="1214" y="869"/>
                </a:cxn>
                <a:cxn ang="0">
                  <a:pos x="1483" y="1109"/>
                </a:cxn>
                <a:cxn ang="0">
                  <a:pos x="1800" y="1360"/>
                </a:cxn>
                <a:cxn ang="0">
                  <a:pos x="1883" y="1414"/>
                </a:cxn>
                <a:cxn ang="0">
                  <a:pos x="1836" y="1354"/>
                </a:cxn>
                <a:cxn ang="0">
                  <a:pos x="1411" y="1001"/>
                </a:cxn>
                <a:cxn ang="0">
                  <a:pos x="1088" y="683"/>
                </a:cxn>
                <a:cxn ang="0">
                  <a:pos x="723" y="329"/>
                </a:cxn>
                <a:cxn ang="0">
                  <a:pos x="999" y="311"/>
                </a:cxn>
                <a:cxn ang="0">
                  <a:pos x="1286" y="317"/>
                </a:cxn>
                <a:cxn ang="0">
                  <a:pos x="1614" y="269"/>
                </a:cxn>
                <a:cxn ang="0">
                  <a:pos x="2123" y="197"/>
                </a:cxn>
                <a:cxn ang="0">
                  <a:pos x="2075" y="173"/>
                </a:cxn>
                <a:cxn ang="0">
                  <a:pos x="1543" y="257"/>
                </a:cxn>
                <a:cxn ang="0">
                  <a:pos x="1208" y="275"/>
                </a:cxn>
                <a:cxn ang="0">
                  <a:pos x="759" y="257"/>
                </a:cxn>
                <a:cxn ang="0">
                  <a:pos x="819" y="227"/>
                </a:cxn>
                <a:cxn ang="0">
                  <a:pos x="1142" y="0"/>
                </a:cxn>
                <a:cxn ang="0">
                  <a:pos x="1088" y="30"/>
                </a:cxn>
                <a:cxn ang="0">
                  <a:pos x="1010" y="84"/>
                </a:cxn>
                <a:cxn ang="0">
                  <a:pos x="855" y="191"/>
                </a:cxn>
                <a:cxn ang="0">
                  <a:pos x="670" y="281"/>
                </a:cxn>
                <a:cxn ang="0">
                  <a:pos x="634" y="359"/>
                </a:cxn>
                <a:cxn ang="0">
                  <a:pos x="305" y="587"/>
                </a:cxn>
                <a:cxn ang="0">
                  <a:pos x="0" y="725"/>
                </a:cxn>
                <a:cxn ang="0">
                  <a:pos x="0" y="731"/>
                </a:cxn>
                <a:cxn ang="0">
                  <a:pos x="0" y="767"/>
                </a:cxn>
                <a:cxn ang="0">
                  <a:pos x="299" y="635"/>
                </a:cxn>
                <a:cxn ang="0">
                  <a:pos x="592" y="431"/>
                </a:cxn>
                <a:cxn ang="0">
                  <a:pos x="508" y="671"/>
                </a:cxn>
                <a:cxn ang="0">
                  <a:pos x="526" y="995"/>
                </a:cxn>
                <a:cxn ang="0">
                  <a:pos x="460" y="1168"/>
                </a:cxn>
                <a:cxn ang="0">
                  <a:pos x="329" y="1480"/>
                </a:cxn>
                <a:cxn ang="0">
                  <a:pos x="323" y="1696"/>
                </a:cxn>
                <a:cxn ang="0">
                  <a:pos x="329" y="1696"/>
                </a:cxn>
                <a:cxn ang="0">
                  <a:pos x="347" y="1552"/>
                </a:cxn>
                <a:cxn ang="0">
                  <a:pos x="580" y="1043"/>
                </a:cxn>
                <a:cxn ang="0">
                  <a:pos x="580" y="1043"/>
                </a:cxn>
              </a:cxnLst>
              <a:rect l="0" t="0" r="r" b="b"/>
              <a:pathLst>
                <a:path w="2123" h="1696">
                  <a:moveTo>
                    <a:pt x="580" y="1043"/>
                  </a:moveTo>
                  <a:lnTo>
                    <a:pt x="544" y="683"/>
                  </a:lnTo>
                  <a:lnTo>
                    <a:pt x="670" y="395"/>
                  </a:lnTo>
                  <a:lnTo>
                    <a:pt x="927" y="587"/>
                  </a:lnTo>
                  <a:lnTo>
                    <a:pt x="1214" y="869"/>
                  </a:lnTo>
                  <a:lnTo>
                    <a:pt x="1483" y="1109"/>
                  </a:lnTo>
                  <a:lnTo>
                    <a:pt x="1800" y="1360"/>
                  </a:lnTo>
                  <a:lnTo>
                    <a:pt x="1883" y="1414"/>
                  </a:lnTo>
                  <a:lnTo>
                    <a:pt x="1836" y="1354"/>
                  </a:lnTo>
                  <a:lnTo>
                    <a:pt x="1411" y="1001"/>
                  </a:lnTo>
                  <a:lnTo>
                    <a:pt x="1088" y="683"/>
                  </a:lnTo>
                  <a:lnTo>
                    <a:pt x="723" y="329"/>
                  </a:lnTo>
                  <a:lnTo>
                    <a:pt x="999" y="311"/>
                  </a:lnTo>
                  <a:lnTo>
                    <a:pt x="1286" y="317"/>
                  </a:lnTo>
                  <a:lnTo>
                    <a:pt x="1614" y="269"/>
                  </a:lnTo>
                  <a:lnTo>
                    <a:pt x="2123" y="197"/>
                  </a:lnTo>
                  <a:lnTo>
                    <a:pt x="2075" y="173"/>
                  </a:lnTo>
                  <a:lnTo>
                    <a:pt x="1543" y="257"/>
                  </a:lnTo>
                  <a:lnTo>
                    <a:pt x="1208" y="275"/>
                  </a:lnTo>
                  <a:lnTo>
                    <a:pt x="759" y="257"/>
                  </a:lnTo>
                  <a:lnTo>
                    <a:pt x="819" y="227"/>
                  </a:lnTo>
                  <a:lnTo>
                    <a:pt x="1142" y="0"/>
                  </a:lnTo>
                  <a:lnTo>
                    <a:pt x="1088" y="30"/>
                  </a:lnTo>
                  <a:lnTo>
                    <a:pt x="1010" y="84"/>
                  </a:lnTo>
                  <a:lnTo>
                    <a:pt x="855" y="191"/>
                  </a:lnTo>
                  <a:lnTo>
                    <a:pt x="670" y="281"/>
                  </a:lnTo>
                  <a:lnTo>
                    <a:pt x="634" y="359"/>
                  </a:lnTo>
                  <a:lnTo>
                    <a:pt x="305" y="587"/>
                  </a:lnTo>
                  <a:lnTo>
                    <a:pt x="0" y="725"/>
                  </a:lnTo>
                  <a:lnTo>
                    <a:pt x="0" y="731"/>
                  </a:lnTo>
                  <a:lnTo>
                    <a:pt x="0" y="767"/>
                  </a:lnTo>
                  <a:lnTo>
                    <a:pt x="299" y="635"/>
                  </a:lnTo>
                  <a:lnTo>
                    <a:pt x="592" y="431"/>
                  </a:lnTo>
                  <a:lnTo>
                    <a:pt x="508" y="671"/>
                  </a:lnTo>
                  <a:lnTo>
                    <a:pt x="526" y="995"/>
                  </a:lnTo>
                  <a:lnTo>
                    <a:pt x="460" y="1168"/>
                  </a:lnTo>
                  <a:lnTo>
                    <a:pt x="329" y="1480"/>
                  </a:lnTo>
                  <a:lnTo>
                    <a:pt x="323" y="1696"/>
                  </a:lnTo>
                  <a:lnTo>
                    <a:pt x="329" y="1696"/>
                  </a:lnTo>
                  <a:lnTo>
                    <a:pt x="347" y="1552"/>
                  </a:lnTo>
                  <a:lnTo>
                    <a:pt x="580" y="1043"/>
                  </a:lnTo>
                  <a:lnTo>
                    <a:pt x="580" y="1043"/>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ES"/>
            </a:p>
          </p:txBody>
        </p:sp>
        <p:sp>
          <p:nvSpPr>
            <p:cNvPr id="113669" name="Freeform 5"/>
            <p:cNvSpPr>
              <a:spLocks/>
            </p:cNvSpPr>
            <p:nvPr/>
          </p:nvSpPr>
          <p:spPr bwMode="hidden">
            <a:xfrm>
              <a:off x="2092" y="3233"/>
              <a:ext cx="3668" cy="943"/>
            </a:xfrm>
            <a:custGeom>
              <a:avLst/>
              <a:gdLst/>
              <a:ahLst/>
              <a:cxnLst>
                <a:cxn ang="0">
                  <a:pos x="3338" y="288"/>
                </a:cxn>
                <a:cxn ang="0">
                  <a:pos x="3194" y="258"/>
                </a:cxn>
                <a:cxn ang="0">
                  <a:pos x="2816" y="234"/>
                </a:cxn>
                <a:cxn ang="0">
                  <a:pos x="2330" y="306"/>
                </a:cxn>
                <a:cxn ang="0">
                  <a:pos x="2372" y="258"/>
                </a:cxn>
                <a:cxn ang="0">
                  <a:pos x="2624" y="132"/>
                </a:cxn>
                <a:cxn ang="0">
                  <a:pos x="2707" y="24"/>
                </a:cxn>
                <a:cxn ang="0">
                  <a:pos x="2642" y="12"/>
                </a:cxn>
                <a:cxn ang="0">
                  <a:pos x="2515" y="54"/>
                </a:cxn>
                <a:cxn ang="0">
                  <a:pos x="2324" y="66"/>
                </a:cxn>
                <a:cxn ang="0">
                  <a:pos x="2101" y="90"/>
                </a:cxn>
                <a:cxn ang="0">
                  <a:pos x="1855" y="228"/>
                </a:cxn>
                <a:cxn ang="0">
                  <a:pos x="1591" y="337"/>
                </a:cxn>
                <a:cxn ang="0">
                  <a:pos x="1459" y="379"/>
                </a:cxn>
                <a:cxn ang="0">
                  <a:pos x="1417" y="361"/>
                </a:cxn>
                <a:cxn ang="0">
                  <a:pos x="1363" y="331"/>
                </a:cxn>
                <a:cxn ang="0">
                  <a:pos x="1344" y="312"/>
                </a:cxn>
                <a:cxn ang="0">
                  <a:pos x="1290" y="288"/>
                </a:cxn>
                <a:cxn ang="0">
                  <a:pos x="1230" y="252"/>
                </a:cxn>
                <a:cxn ang="0">
                  <a:pos x="1119" y="227"/>
                </a:cxn>
                <a:cxn ang="0">
                  <a:pos x="1320" y="438"/>
                </a:cxn>
                <a:cxn ang="0">
                  <a:pos x="960" y="558"/>
                </a:cxn>
                <a:cxn ang="0">
                  <a:pos x="474" y="630"/>
                </a:cxn>
                <a:cxn ang="0">
                  <a:pos x="132" y="781"/>
                </a:cxn>
                <a:cxn ang="0">
                  <a:pos x="234" y="847"/>
                </a:cxn>
                <a:cxn ang="0">
                  <a:pos x="925" y="739"/>
                </a:cxn>
                <a:cxn ang="0">
                  <a:pos x="637" y="925"/>
                </a:cxn>
                <a:cxn ang="0">
                  <a:pos x="1405" y="943"/>
                </a:cxn>
                <a:cxn ang="0">
                  <a:pos x="1447" y="943"/>
                </a:cxn>
                <a:cxn ang="0">
                  <a:pos x="2888" y="859"/>
                </a:cxn>
                <a:cxn ang="0">
                  <a:pos x="2582" y="708"/>
                </a:cxn>
                <a:cxn ang="0">
                  <a:pos x="2299" y="606"/>
                </a:cxn>
                <a:cxn ang="0">
                  <a:pos x="2606" y="588"/>
                </a:cxn>
                <a:cxn ang="0">
                  <a:pos x="3001" y="582"/>
                </a:cxn>
                <a:cxn ang="0">
                  <a:pos x="3452" y="438"/>
                </a:cxn>
                <a:cxn ang="0">
                  <a:pos x="3668" y="312"/>
                </a:cxn>
                <a:cxn ang="0">
                  <a:pos x="3482" y="300"/>
                </a:cxn>
              </a:cxnLst>
              <a:rect l="0" t="0" r="r" b="b"/>
              <a:pathLst>
                <a:path w="3668" h="943">
                  <a:moveTo>
                    <a:pt x="3482" y="300"/>
                  </a:moveTo>
                  <a:lnTo>
                    <a:pt x="3338" y="288"/>
                  </a:lnTo>
                  <a:lnTo>
                    <a:pt x="3320" y="264"/>
                  </a:lnTo>
                  <a:lnTo>
                    <a:pt x="3194" y="258"/>
                  </a:lnTo>
                  <a:lnTo>
                    <a:pt x="3019" y="216"/>
                  </a:lnTo>
                  <a:lnTo>
                    <a:pt x="2816" y="234"/>
                  </a:lnTo>
                  <a:lnTo>
                    <a:pt x="2533" y="288"/>
                  </a:lnTo>
                  <a:lnTo>
                    <a:pt x="2330" y="306"/>
                  </a:lnTo>
                  <a:lnTo>
                    <a:pt x="2149" y="312"/>
                  </a:lnTo>
                  <a:lnTo>
                    <a:pt x="2372" y="258"/>
                  </a:lnTo>
                  <a:lnTo>
                    <a:pt x="2624" y="156"/>
                  </a:lnTo>
                  <a:lnTo>
                    <a:pt x="2624" y="132"/>
                  </a:lnTo>
                  <a:lnTo>
                    <a:pt x="2666" y="78"/>
                  </a:lnTo>
                  <a:lnTo>
                    <a:pt x="2707" y="24"/>
                  </a:lnTo>
                  <a:lnTo>
                    <a:pt x="2695" y="0"/>
                  </a:lnTo>
                  <a:lnTo>
                    <a:pt x="2642" y="12"/>
                  </a:lnTo>
                  <a:lnTo>
                    <a:pt x="2557" y="30"/>
                  </a:lnTo>
                  <a:lnTo>
                    <a:pt x="2515" y="54"/>
                  </a:lnTo>
                  <a:lnTo>
                    <a:pt x="2425" y="84"/>
                  </a:lnTo>
                  <a:lnTo>
                    <a:pt x="2324" y="66"/>
                  </a:lnTo>
                  <a:lnTo>
                    <a:pt x="2191" y="90"/>
                  </a:lnTo>
                  <a:lnTo>
                    <a:pt x="2101" y="90"/>
                  </a:lnTo>
                  <a:lnTo>
                    <a:pt x="2047" y="108"/>
                  </a:lnTo>
                  <a:lnTo>
                    <a:pt x="1855" y="228"/>
                  </a:lnTo>
                  <a:lnTo>
                    <a:pt x="1771" y="288"/>
                  </a:lnTo>
                  <a:lnTo>
                    <a:pt x="1591" y="337"/>
                  </a:lnTo>
                  <a:lnTo>
                    <a:pt x="1465" y="379"/>
                  </a:lnTo>
                  <a:lnTo>
                    <a:pt x="1459" y="379"/>
                  </a:lnTo>
                  <a:lnTo>
                    <a:pt x="1453" y="373"/>
                  </a:lnTo>
                  <a:lnTo>
                    <a:pt x="1417" y="361"/>
                  </a:lnTo>
                  <a:lnTo>
                    <a:pt x="1381" y="343"/>
                  </a:lnTo>
                  <a:lnTo>
                    <a:pt x="1363" y="331"/>
                  </a:lnTo>
                  <a:lnTo>
                    <a:pt x="1357" y="324"/>
                  </a:lnTo>
                  <a:lnTo>
                    <a:pt x="1344" y="312"/>
                  </a:lnTo>
                  <a:lnTo>
                    <a:pt x="1320" y="300"/>
                  </a:lnTo>
                  <a:lnTo>
                    <a:pt x="1290" y="288"/>
                  </a:lnTo>
                  <a:lnTo>
                    <a:pt x="1260" y="270"/>
                  </a:lnTo>
                  <a:lnTo>
                    <a:pt x="1230" y="252"/>
                  </a:lnTo>
                  <a:lnTo>
                    <a:pt x="1187" y="227"/>
                  </a:lnTo>
                  <a:lnTo>
                    <a:pt x="1119" y="227"/>
                  </a:lnTo>
                  <a:lnTo>
                    <a:pt x="1357" y="397"/>
                  </a:lnTo>
                  <a:lnTo>
                    <a:pt x="1320" y="438"/>
                  </a:lnTo>
                  <a:lnTo>
                    <a:pt x="1135" y="522"/>
                  </a:lnTo>
                  <a:lnTo>
                    <a:pt x="960" y="558"/>
                  </a:lnTo>
                  <a:lnTo>
                    <a:pt x="684" y="600"/>
                  </a:lnTo>
                  <a:lnTo>
                    <a:pt x="474" y="630"/>
                  </a:lnTo>
                  <a:lnTo>
                    <a:pt x="390" y="684"/>
                  </a:lnTo>
                  <a:lnTo>
                    <a:pt x="132" y="781"/>
                  </a:lnTo>
                  <a:lnTo>
                    <a:pt x="0" y="829"/>
                  </a:lnTo>
                  <a:lnTo>
                    <a:pt x="234" y="847"/>
                  </a:lnTo>
                  <a:lnTo>
                    <a:pt x="498" y="829"/>
                  </a:lnTo>
                  <a:lnTo>
                    <a:pt x="925" y="739"/>
                  </a:lnTo>
                  <a:lnTo>
                    <a:pt x="840" y="817"/>
                  </a:lnTo>
                  <a:lnTo>
                    <a:pt x="637" y="925"/>
                  </a:lnTo>
                  <a:lnTo>
                    <a:pt x="613" y="943"/>
                  </a:lnTo>
                  <a:lnTo>
                    <a:pt x="1405" y="943"/>
                  </a:lnTo>
                  <a:lnTo>
                    <a:pt x="1411" y="925"/>
                  </a:lnTo>
                  <a:lnTo>
                    <a:pt x="1447" y="943"/>
                  </a:lnTo>
                  <a:lnTo>
                    <a:pt x="2924" y="943"/>
                  </a:lnTo>
                  <a:lnTo>
                    <a:pt x="2888" y="859"/>
                  </a:lnTo>
                  <a:lnTo>
                    <a:pt x="2713" y="775"/>
                  </a:lnTo>
                  <a:lnTo>
                    <a:pt x="2582" y="708"/>
                  </a:lnTo>
                  <a:lnTo>
                    <a:pt x="2336" y="636"/>
                  </a:lnTo>
                  <a:lnTo>
                    <a:pt x="2299" y="606"/>
                  </a:lnTo>
                  <a:lnTo>
                    <a:pt x="2509" y="582"/>
                  </a:lnTo>
                  <a:lnTo>
                    <a:pt x="2606" y="588"/>
                  </a:lnTo>
                  <a:lnTo>
                    <a:pt x="2773" y="588"/>
                  </a:lnTo>
                  <a:lnTo>
                    <a:pt x="3001" y="582"/>
                  </a:lnTo>
                  <a:lnTo>
                    <a:pt x="3259" y="516"/>
                  </a:lnTo>
                  <a:lnTo>
                    <a:pt x="3452" y="438"/>
                  </a:lnTo>
                  <a:lnTo>
                    <a:pt x="3668" y="391"/>
                  </a:lnTo>
                  <a:lnTo>
                    <a:pt x="3668" y="312"/>
                  </a:lnTo>
                  <a:lnTo>
                    <a:pt x="3482" y="300"/>
                  </a:lnTo>
                  <a:lnTo>
                    <a:pt x="3482" y="300"/>
                  </a:lnTo>
                  <a:close/>
                </a:path>
              </a:pathLst>
            </a:custGeom>
            <a:gradFill rotWithShape="0">
              <a:gsLst>
                <a:gs pos="0">
                  <a:schemeClr val="bg2"/>
                </a:gs>
                <a:gs pos="100000">
                  <a:schemeClr val="bg1"/>
                </a:gs>
              </a:gsLst>
              <a:lin ang="5400000" scaled="1"/>
            </a:gradFill>
            <a:ln w="9525">
              <a:noFill/>
              <a:round/>
              <a:headEnd/>
              <a:tailEnd/>
            </a:ln>
          </p:spPr>
          <p:txBody>
            <a:bodyPr/>
            <a:lstStyle/>
            <a:p>
              <a:endParaRPr lang="es-ES"/>
            </a:p>
          </p:txBody>
        </p:sp>
        <p:sp>
          <p:nvSpPr>
            <p:cNvPr id="113670" name="Freeform 6"/>
            <p:cNvSpPr>
              <a:spLocks/>
            </p:cNvSpPr>
            <p:nvPr/>
          </p:nvSpPr>
          <p:spPr bwMode="hidden">
            <a:xfrm>
              <a:off x="0" y="524"/>
              <a:ext cx="973" cy="1195"/>
            </a:xfrm>
            <a:custGeom>
              <a:avLst/>
              <a:gdLst/>
              <a:ahLst/>
              <a:cxnLst>
                <a:cxn ang="0">
                  <a:pos x="323" y="1186"/>
                </a:cxn>
                <a:cxn ang="0">
                  <a:pos x="490" y="1192"/>
                </a:cxn>
                <a:cxn ang="0">
                  <a:pos x="580" y="1150"/>
                </a:cxn>
                <a:cxn ang="0">
                  <a:pos x="813" y="1085"/>
                </a:cxn>
                <a:cxn ang="0">
                  <a:pos x="933" y="1055"/>
                </a:cxn>
                <a:cxn ang="0">
                  <a:pos x="759" y="989"/>
                </a:cxn>
                <a:cxn ang="0">
                  <a:pos x="556" y="953"/>
                </a:cxn>
                <a:cxn ang="0">
                  <a:pos x="197" y="971"/>
                </a:cxn>
                <a:cxn ang="0">
                  <a:pos x="299" y="893"/>
                </a:cxn>
                <a:cxn ang="0">
                  <a:pos x="496" y="803"/>
                </a:cxn>
                <a:cxn ang="0">
                  <a:pos x="694" y="671"/>
                </a:cxn>
                <a:cxn ang="0">
                  <a:pos x="700" y="671"/>
                </a:cxn>
                <a:cxn ang="0">
                  <a:pos x="712" y="665"/>
                </a:cxn>
                <a:cxn ang="0">
                  <a:pos x="753" y="647"/>
                </a:cxn>
                <a:cxn ang="0">
                  <a:pos x="777" y="641"/>
                </a:cxn>
                <a:cxn ang="0">
                  <a:pos x="789" y="629"/>
                </a:cxn>
                <a:cxn ang="0">
                  <a:pos x="795" y="617"/>
                </a:cxn>
                <a:cxn ang="0">
                  <a:pos x="789" y="611"/>
                </a:cxn>
                <a:cxn ang="0">
                  <a:pos x="783" y="599"/>
                </a:cxn>
                <a:cxn ang="0">
                  <a:pos x="783" y="575"/>
                </a:cxn>
                <a:cxn ang="0">
                  <a:pos x="795" y="545"/>
                </a:cxn>
                <a:cxn ang="0">
                  <a:pos x="807" y="515"/>
                </a:cxn>
                <a:cxn ang="0">
                  <a:pos x="825" y="485"/>
                </a:cxn>
                <a:cxn ang="0">
                  <a:pos x="837" y="455"/>
                </a:cxn>
                <a:cxn ang="0">
                  <a:pos x="843" y="437"/>
                </a:cxn>
                <a:cxn ang="0">
                  <a:pos x="849" y="431"/>
                </a:cxn>
                <a:cxn ang="0">
                  <a:pos x="849" y="347"/>
                </a:cxn>
                <a:cxn ang="0">
                  <a:pos x="849" y="341"/>
                </a:cxn>
                <a:cxn ang="0">
                  <a:pos x="855" y="335"/>
                </a:cxn>
                <a:cxn ang="0">
                  <a:pos x="873" y="305"/>
                </a:cxn>
                <a:cxn ang="0">
                  <a:pos x="885" y="269"/>
                </a:cxn>
                <a:cxn ang="0">
                  <a:pos x="897" y="239"/>
                </a:cxn>
                <a:cxn ang="0">
                  <a:pos x="903" y="227"/>
                </a:cxn>
                <a:cxn ang="0">
                  <a:pos x="909" y="215"/>
                </a:cxn>
                <a:cxn ang="0">
                  <a:pos x="927" y="173"/>
                </a:cxn>
                <a:cxn ang="0">
                  <a:pos x="945" y="137"/>
                </a:cxn>
                <a:cxn ang="0">
                  <a:pos x="951" y="125"/>
                </a:cxn>
                <a:cxn ang="0">
                  <a:pos x="951" y="119"/>
                </a:cxn>
                <a:cxn ang="0">
                  <a:pos x="969" y="0"/>
                </a:cxn>
                <a:cxn ang="0">
                  <a:pos x="945" y="47"/>
                </a:cxn>
                <a:cxn ang="0">
                  <a:pos x="783" y="113"/>
                </a:cxn>
                <a:cxn ang="0">
                  <a:pos x="706" y="161"/>
                </a:cxn>
                <a:cxn ang="0">
                  <a:pos x="460" y="233"/>
                </a:cxn>
                <a:cxn ang="0">
                  <a:pos x="281" y="287"/>
                </a:cxn>
                <a:cxn ang="0">
                  <a:pos x="173" y="293"/>
                </a:cxn>
                <a:cxn ang="0">
                  <a:pos x="12" y="485"/>
                </a:cxn>
                <a:cxn ang="0">
                  <a:pos x="0" y="509"/>
                </a:cxn>
                <a:cxn ang="0">
                  <a:pos x="0" y="1186"/>
                </a:cxn>
                <a:cxn ang="0">
                  <a:pos x="96" y="1180"/>
                </a:cxn>
                <a:cxn ang="0">
                  <a:pos x="323" y="1186"/>
                </a:cxn>
                <a:cxn ang="0">
                  <a:pos x="323" y="1186"/>
                </a:cxn>
              </a:cxnLst>
              <a:rect l="0" t="0" r="r" b="b"/>
              <a:pathLst>
                <a:path w="969" h="1192">
                  <a:moveTo>
                    <a:pt x="323" y="1186"/>
                  </a:moveTo>
                  <a:lnTo>
                    <a:pt x="490" y="1192"/>
                  </a:lnTo>
                  <a:lnTo>
                    <a:pt x="580" y="1150"/>
                  </a:lnTo>
                  <a:lnTo>
                    <a:pt x="813" y="1085"/>
                  </a:lnTo>
                  <a:lnTo>
                    <a:pt x="933" y="1055"/>
                  </a:lnTo>
                  <a:lnTo>
                    <a:pt x="759" y="989"/>
                  </a:lnTo>
                  <a:lnTo>
                    <a:pt x="556" y="953"/>
                  </a:lnTo>
                  <a:lnTo>
                    <a:pt x="197" y="971"/>
                  </a:lnTo>
                  <a:lnTo>
                    <a:pt x="299" y="893"/>
                  </a:lnTo>
                  <a:lnTo>
                    <a:pt x="496" y="803"/>
                  </a:lnTo>
                  <a:lnTo>
                    <a:pt x="694" y="671"/>
                  </a:lnTo>
                  <a:lnTo>
                    <a:pt x="700" y="671"/>
                  </a:lnTo>
                  <a:lnTo>
                    <a:pt x="712" y="665"/>
                  </a:lnTo>
                  <a:lnTo>
                    <a:pt x="753" y="647"/>
                  </a:lnTo>
                  <a:lnTo>
                    <a:pt x="777" y="641"/>
                  </a:lnTo>
                  <a:lnTo>
                    <a:pt x="789" y="629"/>
                  </a:lnTo>
                  <a:lnTo>
                    <a:pt x="795" y="617"/>
                  </a:lnTo>
                  <a:lnTo>
                    <a:pt x="789" y="611"/>
                  </a:lnTo>
                  <a:lnTo>
                    <a:pt x="783" y="599"/>
                  </a:lnTo>
                  <a:lnTo>
                    <a:pt x="783" y="575"/>
                  </a:lnTo>
                  <a:lnTo>
                    <a:pt x="795" y="545"/>
                  </a:lnTo>
                  <a:lnTo>
                    <a:pt x="807" y="515"/>
                  </a:lnTo>
                  <a:lnTo>
                    <a:pt x="825" y="485"/>
                  </a:lnTo>
                  <a:lnTo>
                    <a:pt x="837" y="455"/>
                  </a:lnTo>
                  <a:lnTo>
                    <a:pt x="843" y="437"/>
                  </a:lnTo>
                  <a:lnTo>
                    <a:pt x="849" y="431"/>
                  </a:lnTo>
                  <a:lnTo>
                    <a:pt x="849" y="347"/>
                  </a:lnTo>
                  <a:lnTo>
                    <a:pt x="849" y="341"/>
                  </a:lnTo>
                  <a:lnTo>
                    <a:pt x="855" y="335"/>
                  </a:lnTo>
                  <a:lnTo>
                    <a:pt x="873" y="305"/>
                  </a:lnTo>
                  <a:lnTo>
                    <a:pt x="885" y="269"/>
                  </a:lnTo>
                  <a:lnTo>
                    <a:pt x="897" y="239"/>
                  </a:lnTo>
                  <a:lnTo>
                    <a:pt x="903" y="227"/>
                  </a:lnTo>
                  <a:lnTo>
                    <a:pt x="909" y="215"/>
                  </a:lnTo>
                  <a:lnTo>
                    <a:pt x="927" y="173"/>
                  </a:lnTo>
                  <a:lnTo>
                    <a:pt x="945" y="137"/>
                  </a:lnTo>
                  <a:lnTo>
                    <a:pt x="951" y="125"/>
                  </a:lnTo>
                  <a:lnTo>
                    <a:pt x="951" y="119"/>
                  </a:lnTo>
                  <a:lnTo>
                    <a:pt x="969" y="0"/>
                  </a:lnTo>
                  <a:lnTo>
                    <a:pt x="945" y="47"/>
                  </a:lnTo>
                  <a:lnTo>
                    <a:pt x="783" y="113"/>
                  </a:lnTo>
                  <a:lnTo>
                    <a:pt x="706" y="161"/>
                  </a:lnTo>
                  <a:lnTo>
                    <a:pt x="460" y="233"/>
                  </a:lnTo>
                  <a:lnTo>
                    <a:pt x="281" y="287"/>
                  </a:lnTo>
                  <a:lnTo>
                    <a:pt x="173" y="293"/>
                  </a:lnTo>
                  <a:lnTo>
                    <a:pt x="12" y="485"/>
                  </a:lnTo>
                  <a:lnTo>
                    <a:pt x="0" y="509"/>
                  </a:lnTo>
                  <a:lnTo>
                    <a:pt x="0" y="1186"/>
                  </a:lnTo>
                  <a:lnTo>
                    <a:pt x="96" y="1180"/>
                  </a:lnTo>
                  <a:lnTo>
                    <a:pt x="323" y="1186"/>
                  </a:lnTo>
                  <a:lnTo>
                    <a:pt x="323" y="1186"/>
                  </a:lnTo>
                  <a:close/>
                </a:path>
              </a:pathLst>
            </a:custGeom>
            <a:gradFill rotWithShape="0">
              <a:gsLst>
                <a:gs pos="0">
                  <a:schemeClr val="bg2"/>
                </a:gs>
                <a:gs pos="100000">
                  <a:schemeClr val="bg1"/>
                </a:gs>
              </a:gsLst>
              <a:lin ang="5400000" scaled="1"/>
            </a:gradFill>
            <a:ln w="9525">
              <a:noFill/>
              <a:round/>
              <a:headEnd/>
              <a:tailEnd/>
            </a:ln>
          </p:spPr>
          <p:txBody>
            <a:bodyPr/>
            <a:lstStyle/>
            <a:p>
              <a:endParaRPr lang="es-ES"/>
            </a:p>
          </p:txBody>
        </p:sp>
        <p:sp>
          <p:nvSpPr>
            <p:cNvPr id="113671" name="Freeform 7"/>
            <p:cNvSpPr>
              <a:spLocks/>
            </p:cNvSpPr>
            <p:nvPr/>
          </p:nvSpPr>
          <p:spPr bwMode="hidden">
            <a:xfrm>
              <a:off x="3188" y="1"/>
              <a:ext cx="2570" cy="2266"/>
            </a:xfrm>
            <a:custGeom>
              <a:avLst/>
              <a:gdLst/>
              <a:ahLst/>
              <a:cxnLst>
                <a:cxn ang="0">
                  <a:pos x="859" y="612"/>
                </a:cxn>
                <a:cxn ang="0">
                  <a:pos x="1087" y="853"/>
                </a:cxn>
                <a:cxn ang="0">
                  <a:pos x="961" y="913"/>
                </a:cxn>
                <a:cxn ang="0">
                  <a:pos x="786" y="883"/>
                </a:cxn>
                <a:cxn ang="0">
                  <a:pos x="450" y="931"/>
                </a:cxn>
                <a:cxn ang="0">
                  <a:pos x="150" y="1075"/>
                </a:cxn>
                <a:cxn ang="0">
                  <a:pos x="78" y="1165"/>
                </a:cxn>
                <a:cxn ang="0">
                  <a:pos x="361" y="1256"/>
                </a:cxn>
                <a:cxn ang="0">
                  <a:pos x="444" y="1316"/>
                </a:cxn>
                <a:cxn ang="0">
                  <a:pos x="697" y="1400"/>
                </a:cxn>
                <a:cxn ang="0">
                  <a:pos x="1026" y="1346"/>
                </a:cxn>
                <a:cxn ang="0">
                  <a:pos x="991" y="1412"/>
                </a:cxn>
                <a:cxn ang="0">
                  <a:pos x="804" y="1574"/>
                </a:cxn>
                <a:cxn ang="0">
                  <a:pos x="726" y="1718"/>
                </a:cxn>
                <a:cxn ang="0">
                  <a:pos x="768" y="1742"/>
                </a:cxn>
                <a:cxn ang="0">
                  <a:pos x="865" y="1693"/>
                </a:cxn>
                <a:cxn ang="0">
                  <a:pos x="991" y="1699"/>
                </a:cxn>
                <a:cxn ang="0">
                  <a:pos x="1135" y="1627"/>
                </a:cxn>
                <a:cxn ang="0">
                  <a:pos x="1183" y="1669"/>
                </a:cxn>
                <a:cxn ang="0">
                  <a:pos x="1399" y="1436"/>
                </a:cxn>
                <a:cxn ang="0">
                  <a:pos x="1615" y="1334"/>
                </a:cxn>
                <a:cxn ang="0">
                  <a:pos x="1645" y="1370"/>
                </a:cxn>
                <a:cxn ang="0">
                  <a:pos x="1681" y="1430"/>
                </a:cxn>
                <a:cxn ang="0">
                  <a:pos x="1699" y="1466"/>
                </a:cxn>
                <a:cxn ang="0">
                  <a:pos x="1747" y="1550"/>
                </a:cxn>
                <a:cxn ang="0">
                  <a:pos x="1772" y="1586"/>
                </a:cxn>
                <a:cxn ang="0">
                  <a:pos x="2124" y="2248"/>
                </a:cxn>
                <a:cxn ang="0">
                  <a:pos x="1693" y="1322"/>
                </a:cxn>
                <a:cxn ang="0">
                  <a:pos x="1861" y="1165"/>
                </a:cxn>
                <a:cxn ang="0">
                  <a:pos x="2173" y="1099"/>
                </a:cxn>
                <a:cxn ang="0">
                  <a:pos x="2390" y="1009"/>
                </a:cxn>
                <a:cxn ang="0">
                  <a:pos x="2570" y="805"/>
                </a:cxn>
                <a:cxn ang="0">
                  <a:pos x="2342" y="781"/>
                </a:cxn>
                <a:cxn ang="0">
                  <a:pos x="2114" y="763"/>
                </a:cxn>
                <a:cxn ang="0">
                  <a:pos x="2408" y="433"/>
                </a:cxn>
                <a:cxn ang="0">
                  <a:pos x="2426" y="421"/>
                </a:cxn>
                <a:cxn ang="0">
                  <a:pos x="2474" y="379"/>
                </a:cxn>
                <a:cxn ang="0">
                  <a:pos x="2492" y="355"/>
                </a:cxn>
                <a:cxn ang="0">
                  <a:pos x="2474" y="337"/>
                </a:cxn>
                <a:cxn ang="0">
                  <a:pos x="2474" y="271"/>
                </a:cxn>
                <a:cxn ang="0">
                  <a:pos x="2492" y="192"/>
                </a:cxn>
                <a:cxn ang="0">
                  <a:pos x="2504" y="132"/>
                </a:cxn>
                <a:cxn ang="0">
                  <a:pos x="2492" y="36"/>
                </a:cxn>
                <a:cxn ang="0">
                  <a:pos x="2492" y="24"/>
                </a:cxn>
                <a:cxn ang="0">
                  <a:pos x="2102" y="0"/>
                </a:cxn>
                <a:cxn ang="0">
                  <a:pos x="1909" y="90"/>
                </a:cxn>
                <a:cxn ang="0">
                  <a:pos x="1747" y="535"/>
                </a:cxn>
                <a:cxn ang="0">
                  <a:pos x="1711" y="469"/>
                </a:cxn>
                <a:cxn ang="0">
                  <a:pos x="1633" y="144"/>
                </a:cxn>
                <a:cxn ang="0">
                  <a:pos x="1579" y="0"/>
                </a:cxn>
                <a:cxn ang="0">
                  <a:pos x="738" y="186"/>
                </a:cxn>
                <a:cxn ang="0">
                  <a:pos x="756" y="463"/>
                </a:cxn>
              </a:cxnLst>
              <a:rect l="0" t="0" r="r" b="b"/>
              <a:pathLst>
                <a:path w="2570" h="2266">
                  <a:moveTo>
                    <a:pt x="756" y="463"/>
                  </a:moveTo>
                  <a:lnTo>
                    <a:pt x="859" y="612"/>
                  </a:lnTo>
                  <a:lnTo>
                    <a:pt x="937" y="720"/>
                  </a:lnTo>
                  <a:lnTo>
                    <a:pt x="1087" y="853"/>
                  </a:lnTo>
                  <a:lnTo>
                    <a:pt x="1105" y="907"/>
                  </a:lnTo>
                  <a:lnTo>
                    <a:pt x="961" y="913"/>
                  </a:lnTo>
                  <a:lnTo>
                    <a:pt x="895" y="901"/>
                  </a:lnTo>
                  <a:lnTo>
                    <a:pt x="786" y="883"/>
                  </a:lnTo>
                  <a:lnTo>
                    <a:pt x="637" y="859"/>
                  </a:lnTo>
                  <a:lnTo>
                    <a:pt x="450" y="931"/>
                  </a:lnTo>
                  <a:lnTo>
                    <a:pt x="306" y="1021"/>
                  </a:lnTo>
                  <a:lnTo>
                    <a:pt x="150" y="1075"/>
                  </a:lnTo>
                  <a:lnTo>
                    <a:pt x="0" y="1153"/>
                  </a:lnTo>
                  <a:lnTo>
                    <a:pt x="78" y="1165"/>
                  </a:lnTo>
                  <a:lnTo>
                    <a:pt x="264" y="1220"/>
                  </a:lnTo>
                  <a:lnTo>
                    <a:pt x="361" y="1256"/>
                  </a:lnTo>
                  <a:lnTo>
                    <a:pt x="367" y="1298"/>
                  </a:lnTo>
                  <a:lnTo>
                    <a:pt x="444" y="1316"/>
                  </a:lnTo>
                  <a:lnTo>
                    <a:pt x="558" y="1400"/>
                  </a:lnTo>
                  <a:lnTo>
                    <a:pt x="697" y="1400"/>
                  </a:lnTo>
                  <a:lnTo>
                    <a:pt x="895" y="1346"/>
                  </a:lnTo>
                  <a:lnTo>
                    <a:pt x="1026" y="1346"/>
                  </a:lnTo>
                  <a:lnTo>
                    <a:pt x="1147" y="1358"/>
                  </a:lnTo>
                  <a:lnTo>
                    <a:pt x="991" y="1412"/>
                  </a:lnTo>
                  <a:lnTo>
                    <a:pt x="804" y="1538"/>
                  </a:lnTo>
                  <a:lnTo>
                    <a:pt x="804" y="1574"/>
                  </a:lnTo>
                  <a:lnTo>
                    <a:pt x="762" y="1645"/>
                  </a:lnTo>
                  <a:lnTo>
                    <a:pt x="726" y="1718"/>
                  </a:lnTo>
                  <a:lnTo>
                    <a:pt x="732" y="1754"/>
                  </a:lnTo>
                  <a:lnTo>
                    <a:pt x="768" y="1742"/>
                  </a:lnTo>
                  <a:lnTo>
                    <a:pt x="829" y="1730"/>
                  </a:lnTo>
                  <a:lnTo>
                    <a:pt x="865" y="1693"/>
                  </a:lnTo>
                  <a:lnTo>
                    <a:pt x="925" y="1663"/>
                  </a:lnTo>
                  <a:lnTo>
                    <a:pt x="991" y="1699"/>
                  </a:lnTo>
                  <a:lnTo>
                    <a:pt x="1087" y="1675"/>
                  </a:lnTo>
                  <a:lnTo>
                    <a:pt x="1135" y="1627"/>
                  </a:lnTo>
                  <a:lnTo>
                    <a:pt x="1147" y="1687"/>
                  </a:lnTo>
                  <a:lnTo>
                    <a:pt x="1183" y="1669"/>
                  </a:lnTo>
                  <a:lnTo>
                    <a:pt x="1333" y="1514"/>
                  </a:lnTo>
                  <a:lnTo>
                    <a:pt x="1399" y="1436"/>
                  </a:lnTo>
                  <a:lnTo>
                    <a:pt x="1526" y="1382"/>
                  </a:lnTo>
                  <a:lnTo>
                    <a:pt x="1615" y="1334"/>
                  </a:lnTo>
                  <a:lnTo>
                    <a:pt x="1627" y="1346"/>
                  </a:lnTo>
                  <a:lnTo>
                    <a:pt x="1645" y="1370"/>
                  </a:lnTo>
                  <a:lnTo>
                    <a:pt x="1669" y="1400"/>
                  </a:lnTo>
                  <a:lnTo>
                    <a:pt x="1681" y="1430"/>
                  </a:lnTo>
                  <a:lnTo>
                    <a:pt x="1687" y="1448"/>
                  </a:lnTo>
                  <a:lnTo>
                    <a:pt x="1699" y="1466"/>
                  </a:lnTo>
                  <a:lnTo>
                    <a:pt x="1729" y="1520"/>
                  </a:lnTo>
                  <a:lnTo>
                    <a:pt x="1747" y="1550"/>
                  </a:lnTo>
                  <a:lnTo>
                    <a:pt x="1766" y="1574"/>
                  </a:lnTo>
                  <a:lnTo>
                    <a:pt x="1772" y="1586"/>
                  </a:lnTo>
                  <a:lnTo>
                    <a:pt x="1778" y="1592"/>
                  </a:lnTo>
                  <a:lnTo>
                    <a:pt x="2124" y="2248"/>
                  </a:lnTo>
                  <a:lnTo>
                    <a:pt x="2215" y="2266"/>
                  </a:lnTo>
                  <a:lnTo>
                    <a:pt x="1693" y="1322"/>
                  </a:lnTo>
                  <a:lnTo>
                    <a:pt x="1723" y="1262"/>
                  </a:lnTo>
                  <a:lnTo>
                    <a:pt x="1861" y="1165"/>
                  </a:lnTo>
                  <a:lnTo>
                    <a:pt x="1988" y="1129"/>
                  </a:lnTo>
                  <a:lnTo>
                    <a:pt x="2173" y="1099"/>
                  </a:lnTo>
                  <a:lnTo>
                    <a:pt x="2318" y="1075"/>
                  </a:lnTo>
                  <a:lnTo>
                    <a:pt x="2390" y="1009"/>
                  </a:lnTo>
                  <a:lnTo>
                    <a:pt x="2570" y="895"/>
                  </a:lnTo>
                  <a:lnTo>
                    <a:pt x="2570" y="805"/>
                  </a:lnTo>
                  <a:lnTo>
                    <a:pt x="2516" y="787"/>
                  </a:lnTo>
                  <a:lnTo>
                    <a:pt x="2342" y="781"/>
                  </a:lnTo>
                  <a:lnTo>
                    <a:pt x="2042" y="871"/>
                  </a:lnTo>
                  <a:lnTo>
                    <a:pt x="2114" y="763"/>
                  </a:lnTo>
                  <a:lnTo>
                    <a:pt x="2264" y="624"/>
                  </a:lnTo>
                  <a:lnTo>
                    <a:pt x="2408" y="433"/>
                  </a:lnTo>
                  <a:lnTo>
                    <a:pt x="2414" y="433"/>
                  </a:lnTo>
                  <a:lnTo>
                    <a:pt x="2426" y="421"/>
                  </a:lnTo>
                  <a:lnTo>
                    <a:pt x="2456" y="397"/>
                  </a:lnTo>
                  <a:lnTo>
                    <a:pt x="2474" y="379"/>
                  </a:lnTo>
                  <a:lnTo>
                    <a:pt x="2486" y="367"/>
                  </a:lnTo>
                  <a:lnTo>
                    <a:pt x="2492" y="355"/>
                  </a:lnTo>
                  <a:lnTo>
                    <a:pt x="2486" y="349"/>
                  </a:lnTo>
                  <a:lnTo>
                    <a:pt x="2474" y="337"/>
                  </a:lnTo>
                  <a:lnTo>
                    <a:pt x="2474" y="307"/>
                  </a:lnTo>
                  <a:lnTo>
                    <a:pt x="2474" y="271"/>
                  </a:lnTo>
                  <a:lnTo>
                    <a:pt x="2480" y="228"/>
                  </a:lnTo>
                  <a:lnTo>
                    <a:pt x="2492" y="192"/>
                  </a:lnTo>
                  <a:lnTo>
                    <a:pt x="2498" y="156"/>
                  </a:lnTo>
                  <a:lnTo>
                    <a:pt x="2504" y="132"/>
                  </a:lnTo>
                  <a:lnTo>
                    <a:pt x="2504" y="126"/>
                  </a:lnTo>
                  <a:lnTo>
                    <a:pt x="2492" y="36"/>
                  </a:lnTo>
                  <a:lnTo>
                    <a:pt x="2492" y="36"/>
                  </a:lnTo>
                  <a:lnTo>
                    <a:pt x="2492" y="24"/>
                  </a:lnTo>
                  <a:lnTo>
                    <a:pt x="2498" y="0"/>
                  </a:lnTo>
                  <a:lnTo>
                    <a:pt x="2102" y="0"/>
                  </a:lnTo>
                  <a:lnTo>
                    <a:pt x="2006" y="60"/>
                  </a:lnTo>
                  <a:lnTo>
                    <a:pt x="1909" y="90"/>
                  </a:lnTo>
                  <a:lnTo>
                    <a:pt x="1808" y="337"/>
                  </a:lnTo>
                  <a:lnTo>
                    <a:pt x="1747" y="535"/>
                  </a:lnTo>
                  <a:lnTo>
                    <a:pt x="1687" y="588"/>
                  </a:lnTo>
                  <a:lnTo>
                    <a:pt x="1711" y="469"/>
                  </a:lnTo>
                  <a:lnTo>
                    <a:pt x="1687" y="343"/>
                  </a:lnTo>
                  <a:lnTo>
                    <a:pt x="1633" y="144"/>
                  </a:lnTo>
                  <a:lnTo>
                    <a:pt x="1585" y="12"/>
                  </a:lnTo>
                  <a:lnTo>
                    <a:pt x="1579" y="0"/>
                  </a:lnTo>
                  <a:lnTo>
                    <a:pt x="786" y="0"/>
                  </a:lnTo>
                  <a:lnTo>
                    <a:pt x="738" y="186"/>
                  </a:lnTo>
                  <a:lnTo>
                    <a:pt x="756" y="463"/>
                  </a:lnTo>
                  <a:lnTo>
                    <a:pt x="756" y="463"/>
                  </a:lnTo>
                  <a:close/>
                </a:path>
              </a:pathLst>
            </a:custGeom>
            <a:gradFill rotWithShape="0">
              <a:gsLst>
                <a:gs pos="0">
                  <a:schemeClr val="bg2"/>
                </a:gs>
                <a:gs pos="100000">
                  <a:schemeClr val="bg1"/>
                </a:gs>
              </a:gsLst>
              <a:lin ang="5400000" scaled="1"/>
            </a:gradFill>
            <a:ln w="9525">
              <a:noFill/>
              <a:round/>
              <a:headEnd/>
              <a:tailEnd/>
            </a:ln>
          </p:spPr>
          <p:txBody>
            <a:bodyPr/>
            <a:lstStyle/>
            <a:p>
              <a:endParaRPr lang="es-ES"/>
            </a:p>
          </p:txBody>
        </p:sp>
        <p:sp>
          <p:nvSpPr>
            <p:cNvPr id="113672" name="Freeform 8"/>
            <p:cNvSpPr>
              <a:spLocks/>
            </p:cNvSpPr>
            <p:nvPr/>
          </p:nvSpPr>
          <p:spPr bwMode="hidden">
            <a:xfrm>
              <a:off x="3525" y="1"/>
              <a:ext cx="2185" cy="1508"/>
            </a:xfrm>
            <a:custGeom>
              <a:avLst/>
              <a:gdLst/>
              <a:ahLst/>
              <a:cxnLst>
                <a:cxn ang="0">
                  <a:pos x="1034" y="767"/>
                </a:cxn>
                <a:cxn ang="0">
                  <a:pos x="1190" y="1235"/>
                </a:cxn>
                <a:cxn ang="0">
                  <a:pos x="956" y="1193"/>
                </a:cxn>
                <a:cxn ang="0">
                  <a:pos x="723" y="1127"/>
                </a:cxn>
                <a:cxn ang="0">
                  <a:pos x="442" y="1109"/>
                </a:cxn>
                <a:cxn ang="0">
                  <a:pos x="0" y="1079"/>
                </a:cxn>
                <a:cxn ang="0">
                  <a:pos x="30" y="1115"/>
                </a:cxn>
                <a:cxn ang="0">
                  <a:pos x="496" y="1133"/>
                </a:cxn>
                <a:cxn ang="0">
                  <a:pos x="777" y="1187"/>
                </a:cxn>
                <a:cxn ang="0">
                  <a:pos x="1130" y="1301"/>
                </a:cxn>
                <a:cxn ang="0">
                  <a:pos x="1070" y="1319"/>
                </a:cxn>
                <a:cxn ang="0">
                  <a:pos x="711" y="1505"/>
                </a:cxn>
                <a:cxn ang="0">
                  <a:pos x="765" y="1481"/>
                </a:cxn>
                <a:cxn ang="0">
                  <a:pos x="861" y="1439"/>
                </a:cxn>
                <a:cxn ang="0">
                  <a:pos x="1022" y="1355"/>
                </a:cxn>
                <a:cxn ang="0">
                  <a:pos x="1214" y="1295"/>
                </a:cxn>
                <a:cxn ang="0">
                  <a:pos x="1267" y="1223"/>
                </a:cxn>
                <a:cxn ang="0">
                  <a:pos x="1632" y="1043"/>
                </a:cxn>
                <a:cxn ang="0">
                  <a:pos x="1931" y="953"/>
                </a:cxn>
                <a:cxn ang="0">
                  <a:pos x="2176" y="821"/>
                </a:cxn>
                <a:cxn ang="0">
                  <a:pos x="1961" y="911"/>
                </a:cxn>
                <a:cxn ang="0">
                  <a:pos x="1656" y="989"/>
                </a:cxn>
                <a:cxn ang="0">
                  <a:pos x="1339" y="1151"/>
                </a:cxn>
                <a:cxn ang="0">
                  <a:pos x="1501" y="905"/>
                </a:cxn>
                <a:cxn ang="0">
                  <a:pos x="1620" y="545"/>
                </a:cxn>
                <a:cxn ang="0">
                  <a:pos x="1740" y="372"/>
                </a:cxn>
                <a:cxn ang="0">
                  <a:pos x="1979" y="60"/>
                </a:cxn>
                <a:cxn ang="0">
                  <a:pos x="2003" y="0"/>
                </a:cxn>
                <a:cxn ang="0">
                  <a:pos x="1973" y="0"/>
                </a:cxn>
                <a:cxn ang="0">
                  <a:pos x="1596" y="480"/>
                </a:cxn>
                <a:cxn ang="0">
                  <a:pos x="1477" y="887"/>
                </a:cxn>
                <a:cxn ang="0">
                  <a:pos x="1255" y="1175"/>
                </a:cxn>
                <a:cxn ang="0">
                  <a:pos x="1130" y="905"/>
                </a:cxn>
                <a:cxn ang="0">
                  <a:pos x="1010" y="540"/>
                </a:cxn>
                <a:cxn ang="0">
                  <a:pos x="885" y="222"/>
                </a:cxn>
                <a:cxn ang="0">
                  <a:pos x="789" y="0"/>
                </a:cxn>
                <a:cxn ang="0">
                  <a:pos x="753" y="0"/>
                </a:cxn>
                <a:cxn ang="0">
                  <a:pos x="903" y="354"/>
                </a:cxn>
                <a:cxn ang="0">
                  <a:pos x="1034" y="767"/>
                </a:cxn>
                <a:cxn ang="0">
                  <a:pos x="1034" y="767"/>
                </a:cxn>
              </a:cxnLst>
              <a:rect l="0" t="0" r="r" b="b"/>
              <a:pathLst>
                <a:path w="2176" h="1505">
                  <a:moveTo>
                    <a:pt x="1034" y="767"/>
                  </a:moveTo>
                  <a:lnTo>
                    <a:pt x="1190" y="1235"/>
                  </a:lnTo>
                  <a:lnTo>
                    <a:pt x="956" y="1193"/>
                  </a:lnTo>
                  <a:lnTo>
                    <a:pt x="723" y="1127"/>
                  </a:lnTo>
                  <a:lnTo>
                    <a:pt x="442" y="1109"/>
                  </a:lnTo>
                  <a:lnTo>
                    <a:pt x="0" y="1079"/>
                  </a:lnTo>
                  <a:lnTo>
                    <a:pt x="30" y="1115"/>
                  </a:lnTo>
                  <a:lnTo>
                    <a:pt x="496" y="1133"/>
                  </a:lnTo>
                  <a:lnTo>
                    <a:pt x="777" y="1187"/>
                  </a:lnTo>
                  <a:lnTo>
                    <a:pt x="1130" y="1301"/>
                  </a:lnTo>
                  <a:lnTo>
                    <a:pt x="1070" y="1319"/>
                  </a:lnTo>
                  <a:lnTo>
                    <a:pt x="711" y="1505"/>
                  </a:lnTo>
                  <a:lnTo>
                    <a:pt x="765" y="1481"/>
                  </a:lnTo>
                  <a:lnTo>
                    <a:pt x="861" y="1439"/>
                  </a:lnTo>
                  <a:lnTo>
                    <a:pt x="1022" y="1355"/>
                  </a:lnTo>
                  <a:lnTo>
                    <a:pt x="1214" y="1295"/>
                  </a:lnTo>
                  <a:lnTo>
                    <a:pt x="1267" y="1223"/>
                  </a:lnTo>
                  <a:lnTo>
                    <a:pt x="1632" y="1043"/>
                  </a:lnTo>
                  <a:lnTo>
                    <a:pt x="1931" y="953"/>
                  </a:lnTo>
                  <a:lnTo>
                    <a:pt x="2176" y="821"/>
                  </a:lnTo>
                  <a:lnTo>
                    <a:pt x="1961" y="911"/>
                  </a:lnTo>
                  <a:lnTo>
                    <a:pt x="1656" y="989"/>
                  </a:lnTo>
                  <a:lnTo>
                    <a:pt x="1339" y="1151"/>
                  </a:lnTo>
                  <a:lnTo>
                    <a:pt x="1501" y="905"/>
                  </a:lnTo>
                  <a:lnTo>
                    <a:pt x="1620" y="545"/>
                  </a:lnTo>
                  <a:lnTo>
                    <a:pt x="1740" y="372"/>
                  </a:lnTo>
                  <a:lnTo>
                    <a:pt x="1979" y="60"/>
                  </a:lnTo>
                  <a:lnTo>
                    <a:pt x="2003" y="0"/>
                  </a:lnTo>
                  <a:lnTo>
                    <a:pt x="1973" y="0"/>
                  </a:lnTo>
                  <a:lnTo>
                    <a:pt x="1596" y="480"/>
                  </a:lnTo>
                  <a:lnTo>
                    <a:pt x="1477" y="887"/>
                  </a:lnTo>
                  <a:lnTo>
                    <a:pt x="1255" y="1175"/>
                  </a:lnTo>
                  <a:lnTo>
                    <a:pt x="1130" y="905"/>
                  </a:lnTo>
                  <a:lnTo>
                    <a:pt x="1010" y="540"/>
                  </a:lnTo>
                  <a:lnTo>
                    <a:pt x="885" y="222"/>
                  </a:lnTo>
                  <a:lnTo>
                    <a:pt x="789" y="0"/>
                  </a:lnTo>
                  <a:lnTo>
                    <a:pt x="753" y="0"/>
                  </a:lnTo>
                  <a:lnTo>
                    <a:pt x="903" y="354"/>
                  </a:lnTo>
                  <a:lnTo>
                    <a:pt x="1034" y="767"/>
                  </a:lnTo>
                  <a:lnTo>
                    <a:pt x="1034" y="767"/>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ES"/>
            </a:p>
          </p:txBody>
        </p:sp>
        <p:sp>
          <p:nvSpPr>
            <p:cNvPr id="113673" name="Freeform 9"/>
            <p:cNvSpPr>
              <a:spLocks/>
            </p:cNvSpPr>
            <p:nvPr/>
          </p:nvSpPr>
          <p:spPr bwMode="hidden">
            <a:xfrm>
              <a:off x="0" y="649"/>
              <a:ext cx="816" cy="806"/>
            </a:xfrm>
            <a:custGeom>
              <a:avLst/>
              <a:gdLst/>
              <a:ahLst/>
              <a:cxnLst>
                <a:cxn ang="0">
                  <a:pos x="161" y="564"/>
                </a:cxn>
                <a:cxn ang="0">
                  <a:pos x="329" y="438"/>
                </a:cxn>
                <a:cxn ang="0">
                  <a:pos x="646" y="216"/>
                </a:cxn>
                <a:cxn ang="0">
                  <a:pos x="813" y="0"/>
                </a:cxn>
                <a:cxn ang="0">
                  <a:pos x="676" y="150"/>
                </a:cxn>
                <a:cxn ang="0">
                  <a:pos x="144" y="504"/>
                </a:cxn>
                <a:cxn ang="0">
                  <a:pos x="0" y="732"/>
                </a:cxn>
                <a:cxn ang="0">
                  <a:pos x="0" y="804"/>
                </a:cxn>
                <a:cxn ang="0">
                  <a:pos x="161" y="564"/>
                </a:cxn>
                <a:cxn ang="0">
                  <a:pos x="161" y="564"/>
                </a:cxn>
              </a:cxnLst>
              <a:rect l="0" t="0" r="r" b="b"/>
              <a:pathLst>
                <a:path w="813" h="804">
                  <a:moveTo>
                    <a:pt x="161" y="564"/>
                  </a:moveTo>
                  <a:lnTo>
                    <a:pt x="329" y="438"/>
                  </a:lnTo>
                  <a:lnTo>
                    <a:pt x="646" y="216"/>
                  </a:lnTo>
                  <a:lnTo>
                    <a:pt x="813" y="0"/>
                  </a:lnTo>
                  <a:lnTo>
                    <a:pt x="676" y="150"/>
                  </a:lnTo>
                  <a:lnTo>
                    <a:pt x="144" y="504"/>
                  </a:lnTo>
                  <a:lnTo>
                    <a:pt x="0" y="732"/>
                  </a:lnTo>
                  <a:lnTo>
                    <a:pt x="0" y="804"/>
                  </a:lnTo>
                  <a:lnTo>
                    <a:pt x="161" y="564"/>
                  </a:lnTo>
                  <a:lnTo>
                    <a:pt x="161" y="564"/>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ES"/>
            </a:p>
          </p:txBody>
        </p:sp>
        <p:sp>
          <p:nvSpPr>
            <p:cNvPr id="113674" name="Freeform 10"/>
            <p:cNvSpPr>
              <a:spLocks/>
            </p:cNvSpPr>
            <p:nvPr/>
          </p:nvSpPr>
          <p:spPr bwMode="hidden">
            <a:xfrm>
              <a:off x="0" y="1545"/>
              <a:ext cx="762" cy="107"/>
            </a:xfrm>
            <a:custGeom>
              <a:avLst/>
              <a:gdLst/>
              <a:ahLst/>
              <a:cxnLst>
                <a:cxn ang="0">
                  <a:pos x="460" y="66"/>
                </a:cxn>
                <a:cxn ang="0">
                  <a:pos x="759" y="0"/>
                </a:cxn>
                <a:cxn ang="0">
                  <a:pos x="496" y="36"/>
                </a:cxn>
                <a:cxn ang="0">
                  <a:pos x="138" y="48"/>
                </a:cxn>
                <a:cxn ang="0">
                  <a:pos x="0" y="78"/>
                </a:cxn>
                <a:cxn ang="0">
                  <a:pos x="0" y="107"/>
                </a:cxn>
                <a:cxn ang="0">
                  <a:pos x="96" y="89"/>
                </a:cxn>
                <a:cxn ang="0">
                  <a:pos x="460" y="66"/>
                </a:cxn>
                <a:cxn ang="0">
                  <a:pos x="460" y="66"/>
                </a:cxn>
              </a:cxnLst>
              <a:rect l="0" t="0" r="r" b="b"/>
              <a:pathLst>
                <a:path w="759" h="107">
                  <a:moveTo>
                    <a:pt x="460" y="66"/>
                  </a:moveTo>
                  <a:lnTo>
                    <a:pt x="759" y="0"/>
                  </a:lnTo>
                  <a:lnTo>
                    <a:pt x="496" y="36"/>
                  </a:lnTo>
                  <a:lnTo>
                    <a:pt x="138" y="48"/>
                  </a:lnTo>
                  <a:lnTo>
                    <a:pt x="0" y="78"/>
                  </a:lnTo>
                  <a:lnTo>
                    <a:pt x="0" y="107"/>
                  </a:lnTo>
                  <a:lnTo>
                    <a:pt x="96" y="89"/>
                  </a:lnTo>
                  <a:lnTo>
                    <a:pt x="460" y="66"/>
                  </a:lnTo>
                  <a:lnTo>
                    <a:pt x="460" y="66"/>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ES"/>
            </a:p>
          </p:txBody>
        </p:sp>
        <p:sp>
          <p:nvSpPr>
            <p:cNvPr id="113675" name="Freeform 11"/>
            <p:cNvSpPr>
              <a:spLocks/>
            </p:cNvSpPr>
            <p:nvPr/>
          </p:nvSpPr>
          <p:spPr bwMode="hidden">
            <a:xfrm>
              <a:off x="2314" y="3431"/>
              <a:ext cx="3182" cy="745"/>
            </a:xfrm>
            <a:custGeom>
              <a:avLst/>
              <a:gdLst/>
              <a:ahLst/>
              <a:cxnLst>
                <a:cxn ang="0">
                  <a:pos x="1387" y="239"/>
                </a:cxn>
                <a:cxn ang="0">
                  <a:pos x="1734" y="233"/>
                </a:cxn>
                <a:cxn ang="0">
                  <a:pos x="2087" y="251"/>
                </a:cxn>
                <a:cxn ang="0">
                  <a:pos x="2505" y="233"/>
                </a:cxn>
                <a:cxn ang="0">
                  <a:pos x="3169" y="204"/>
                </a:cxn>
                <a:cxn ang="0">
                  <a:pos x="3115" y="186"/>
                </a:cxn>
                <a:cxn ang="0">
                  <a:pos x="2422" y="221"/>
                </a:cxn>
                <a:cxn ang="0">
                  <a:pos x="2003" y="221"/>
                </a:cxn>
                <a:cxn ang="0">
                  <a:pos x="1459" y="186"/>
                </a:cxn>
                <a:cxn ang="0">
                  <a:pos x="1543" y="168"/>
                </a:cxn>
                <a:cxn ang="0">
                  <a:pos x="2039" y="0"/>
                </a:cxn>
                <a:cxn ang="0">
                  <a:pos x="1961" y="24"/>
                </a:cxn>
                <a:cxn ang="0">
                  <a:pos x="1836" y="66"/>
                </a:cxn>
                <a:cxn ang="0">
                  <a:pos x="1602" y="138"/>
                </a:cxn>
                <a:cxn ang="0">
                  <a:pos x="1339" y="198"/>
                </a:cxn>
                <a:cxn ang="0">
                  <a:pos x="1268" y="251"/>
                </a:cxn>
                <a:cxn ang="0">
                  <a:pos x="765" y="413"/>
                </a:cxn>
                <a:cxn ang="0">
                  <a:pos x="335" y="503"/>
                </a:cxn>
                <a:cxn ang="0">
                  <a:pos x="0" y="617"/>
                </a:cxn>
                <a:cxn ang="0">
                  <a:pos x="299" y="539"/>
                </a:cxn>
                <a:cxn ang="0">
                  <a:pos x="735" y="449"/>
                </a:cxn>
                <a:cxn ang="0">
                  <a:pos x="1178" y="311"/>
                </a:cxn>
                <a:cxn ang="0">
                  <a:pos x="981" y="491"/>
                </a:cxn>
                <a:cxn ang="0">
                  <a:pos x="867" y="743"/>
                </a:cxn>
                <a:cxn ang="0">
                  <a:pos x="861" y="743"/>
                </a:cxn>
                <a:cxn ang="0">
                  <a:pos x="933" y="743"/>
                </a:cxn>
                <a:cxn ang="0">
                  <a:pos x="1022" y="497"/>
                </a:cxn>
                <a:cxn ang="0">
                  <a:pos x="1297" y="281"/>
                </a:cxn>
                <a:cxn ang="0">
                  <a:pos x="1531" y="449"/>
                </a:cxn>
                <a:cxn ang="0">
                  <a:pos x="1770" y="677"/>
                </a:cxn>
                <a:cxn ang="0">
                  <a:pos x="1854" y="743"/>
                </a:cxn>
                <a:cxn ang="0">
                  <a:pos x="1919" y="743"/>
                </a:cxn>
                <a:cxn ang="0">
                  <a:pos x="1692" y="527"/>
                </a:cxn>
                <a:cxn ang="0">
                  <a:pos x="1387" y="239"/>
                </a:cxn>
                <a:cxn ang="0">
                  <a:pos x="1387" y="239"/>
                </a:cxn>
              </a:cxnLst>
              <a:rect l="0" t="0" r="r" b="b"/>
              <a:pathLst>
                <a:path w="3169" h="743">
                  <a:moveTo>
                    <a:pt x="1387" y="239"/>
                  </a:moveTo>
                  <a:lnTo>
                    <a:pt x="1734" y="233"/>
                  </a:lnTo>
                  <a:lnTo>
                    <a:pt x="2087" y="251"/>
                  </a:lnTo>
                  <a:lnTo>
                    <a:pt x="2505" y="233"/>
                  </a:lnTo>
                  <a:lnTo>
                    <a:pt x="3169" y="204"/>
                  </a:lnTo>
                  <a:lnTo>
                    <a:pt x="3115" y="186"/>
                  </a:lnTo>
                  <a:lnTo>
                    <a:pt x="2422" y="221"/>
                  </a:lnTo>
                  <a:lnTo>
                    <a:pt x="2003" y="221"/>
                  </a:lnTo>
                  <a:lnTo>
                    <a:pt x="1459" y="186"/>
                  </a:lnTo>
                  <a:lnTo>
                    <a:pt x="1543" y="168"/>
                  </a:lnTo>
                  <a:lnTo>
                    <a:pt x="2039" y="0"/>
                  </a:lnTo>
                  <a:lnTo>
                    <a:pt x="1961" y="24"/>
                  </a:lnTo>
                  <a:lnTo>
                    <a:pt x="1836" y="66"/>
                  </a:lnTo>
                  <a:lnTo>
                    <a:pt x="1602" y="138"/>
                  </a:lnTo>
                  <a:lnTo>
                    <a:pt x="1339" y="198"/>
                  </a:lnTo>
                  <a:lnTo>
                    <a:pt x="1268" y="251"/>
                  </a:lnTo>
                  <a:lnTo>
                    <a:pt x="765" y="413"/>
                  </a:lnTo>
                  <a:lnTo>
                    <a:pt x="335" y="503"/>
                  </a:lnTo>
                  <a:lnTo>
                    <a:pt x="0" y="617"/>
                  </a:lnTo>
                  <a:lnTo>
                    <a:pt x="299" y="539"/>
                  </a:lnTo>
                  <a:lnTo>
                    <a:pt x="735" y="449"/>
                  </a:lnTo>
                  <a:lnTo>
                    <a:pt x="1178" y="311"/>
                  </a:lnTo>
                  <a:lnTo>
                    <a:pt x="981" y="491"/>
                  </a:lnTo>
                  <a:lnTo>
                    <a:pt x="867" y="743"/>
                  </a:lnTo>
                  <a:lnTo>
                    <a:pt x="861" y="743"/>
                  </a:lnTo>
                  <a:lnTo>
                    <a:pt x="933" y="743"/>
                  </a:lnTo>
                  <a:lnTo>
                    <a:pt x="1022" y="497"/>
                  </a:lnTo>
                  <a:lnTo>
                    <a:pt x="1297" y="281"/>
                  </a:lnTo>
                  <a:lnTo>
                    <a:pt x="1531" y="449"/>
                  </a:lnTo>
                  <a:lnTo>
                    <a:pt x="1770" y="677"/>
                  </a:lnTo>
                  <a:lnTo>
                    <a:pt x="1854" y="743"/>
                  </a:lnTo>
                  <a:lnTo>
                    <a:pt x="1919" y="743"/>
                  </a:lnTo>
                  <a:lnTo>
                    <a:pt x="1692" y="527"/>
                  </a:lnTo>
                  <a:lnTo>
                    <a:pt x="1387" y="239"/>
                  </a:lnTo>
                  <a:lnTo>
                    <a:pt x="1387" y="239"/>
                  </a:lnTo>
                  <a:close/>
                </a:path>
              </a:pathLst>
            </a:custGeom>
            <a:gradFill rotWithShape="0">
              <a:gsLst>
                <a:gs pos="0">
                  <a:schemeClr val="accent2"/>
                </a:gs>
                <a:gs pos="100000">
                  <a:schemeClr val="bg1"/>
                </a:gs>
              </a:gsLst>
              <a:lin ang="2700000" scaled="1"/>
            </a:gradFill>
            <a:ln w="9525">
              <a:noFill/>
              <a:round/>
              <a:headEnd/>
              <a:tailEnd/>
            </a:ln>
          </p:spPr>
          <p:txBody>
            <a:bodyPr/>
            <a:lstStyle/>
            <a:p>
              <a:endParaRPr lang="es-ES"/>
            </a:p>
          </p:txBody>
        </p:sp>
        <p:sp>
          <p:nvSpPr>
            <p:cNvPr id="113676" name="Rectangle 12"/>
            <p:cNvSpPr>
              <a:spLocks noChangeArrowheads="1"/>
            </p:cNvSpPr>
            <p:nvPr/>
          </p:nvSpPr>
          <p:spPr bwMode="hidden">
            <a:xfrm>
              <a:off x="192" y="127"/>
              <a:ext cx="1" cy="1"/>
            </a:xfrm>
            <a:prstGeom prst="rect">
              <a:avLst/>
            </a:prstGeom>
            <a:solidFill>
              <a:srgbClr val="9A1E8D"/>
            </a:solidFill>
            <a:ln w="9525">
              <a:noFill/>
              <a:miter lim="800000"/>
              <a:headEnd/>
              <a:tailEnd/>
            </a:ln>
          </p:spPr>
          <p:txBody>
            <a:bodyPr/>
            <a:lstStyle/>
            <a:p>
              <a:endParaRPr lang="es-ES"/>
            </a:p>
          </p:txBody>
        </p:sp>
        <p:sp>
          <p:nvSpPr>
            <p:cNvPr id="113677" name="Rectangle 13"/>
            <p:cNvSpPr>
              <a:spLocks noChangeArrowheads="1"/>
            </p:cNvSpPr>
            <p:nvPr/>
          </p:nvSpPr>
          <p:spPr bwMode="hidden">
            <a:xfrm>
              <a:off x="204" y="131"/>
              <a:ext cx="1" cy="1"/>
            </a:xfrm>
            <a:prstGeom prst="rect">
              <a:avLst/>
            </a:prstGeom>
            <a:solidFill>
              <a:srgbClr val="9A1E8D"/>
            </a:solidFill>
            <a:ln w="9525">
              <a:noFill/>
              <a:miter lim="800000"/>
              <a:headEnd/>
              <a:tailEnd/>
            </a:ln>
          </p:spPr>
          <p:txBody>
            <a:bodyPr/>
            <a:lstStyle/>
            <a:p>
              <a:endParaRPr lang="es-ES"/>
            </a:p>
          </p:txBody>
        </p:sp>
        <p:sp>
          <p:nvSpPr>
            <p:cNvPr id="113678" name="Freeform 14"/>
            <p:cNvSpPr>
              <a:spLocks/>
            </p:cNvSpPr>
            <p:nvPr/>
          </p:nvSpPr>
          <p:spPr bwMode="hidden">
            <a:xfrm>
              <a:off x="0" y="4032"/>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endParaRPr lang="es-ES"/>
            </a:p>
          </p:txBody>
        </p:sp>
        <p:sp>
          <p:nvSpPr>
            <p:cNvPr id="113679" name="Freeform 15"/>
            <p:cNvSpPr>
              <a:spLocks/>
            </p:cNvSpPr>
            <p:nvPr/>
          </p:nvSpPr>
          <p:spPr bwMode="hidden">
            <a:xfrm>
              <a:off x="0" y="4032"/>
              <a:ext cx="5760" cy="336"/>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endParaRPr lang="es-ES"/>
            </a:p>
          </p:txBody>
        </p:sp>
        <p:sp>
          <p:nvSpPr>
            <p:cNvPr id="113680" name="Freeform 16"/>
            <p:cNvSpPr>
              <a:spLocks/>
            </p:cNvSpPr>
            <p:nvPr/>
          </p:nvSpPr>
          <p:spPr bwMode="hidden">
            <a:xfrm>
              <a:off x="0" y="0"/>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2">
                    <a:gamma/>
                    <a:shade val="56078"/>
                    <a:invGamma/>
                  </a:schemeClr>
                </a:gs>
                <a:gs pos="100000">
                  <a:schemeClr val="bg2"/>
                </a:gs>
              </a:gsLst>
              <a:lin ang="5400000" scaled="1"/>
            </a:gradFill>
            <a:ln w="9525">
              <a:noFill/>
              <a:round/>
              <a:headEnd/>
              <a:tailEnd/>
            </a:ln>
          </p:spPr>
          <p:txBody>
            <a:bodyPr/>
            <a:lstStyle/>
            <a:p>
              <a:endParaRPr lang="es-ES"/>
            </a:p>
          </p:txBody>
        </p:sp>
        <p:sp>
          <p:nvSpPr>
            <p:cNvPr id="113681" name="Freeform 17"/>
            <p:cNvSpPr>
              <a:spLocks/>
            </p:cNvSpPr>
            <p:nvPr/>
          </p:nvSpPr>
          <p:spPr bwMode="hidden">
            <a:xfrm>
              <a:off x="509" y="229"/>
              <a:ext cx="3188" cy="2024"/>
            </a:xfrm>
            <a:custGeom>
              <a:avLst/>
              <a:gdLst/>
              <a:ahLst/>
              <a:cxnLst>
                <a:cxn ang="0">
                  <a:pos x="871" y="1423"/>
                </a:cxn>
                <a:cxn ang="0">
                  <a:pos x="907" y="1393"/>
                </a:cxn>
                <a:cxn ang="0">
                  <a:pos x="991" y="1320"/>
                </a:cxn>
                <a:cxn ang="0">
                  <a:pos x="1033" y="1297"/>
                </a:cxn>
                <a:cxn ang="0">
                  <a:pos x="1086" y="1249"/>
                </a:cxn>
                <a:cxn ang="0">
                  <a:pos x="1123" y="1219"/>
                </a:cxn>
                <a:cxn ang="0">
                  <a:pos x="1057" y="1153"/>
                </a:cxn>
                <a:cxn ang="0">
                  <a:pos x="877" y="1021"/>
                </a:cxn>
                <a:cxn ang="0">
                  <a:pos x="655" y="907"/>
                </a:cxn>
                <a:cxn ang="0">
                  <a:pos x="655" y="846"/>
                </a:cxn>
                <a:cxn ang="0">
                  <a:pos x="643" y="708"/>
                </a:cxn>
                <a:cxn ang="0">
                  <a:pos x="552" y="642"/>
                </a:cxn>
                <a:cxn ang="0">
                  <a:pos x="510" y="570"/>
                </a:cxn>
                <a:cxn ang="0">
                  <a:pos x="637" y="564"/>
                </a:cxn>
                <a:cxn ang="0">
                  <a:pos x="763" y="570"/>
                </a:cxn>
                <a:cxn ang="0">
                  <a:pos x="1091" y="850"/>
                </a:cxn>
                <a:cxn ang="0">
                  <a:pos x="1009" y="566"/>
                </a:cxn>
                <a:cxn ang="0">
                  <a:pos x="1054" y="265"/>
                </a:cxn>
                <a:cxn ang="0">
                  <a:pos x="1249" y="0"/>
                </a:cxn>
                <a:cxn ang="0">
                  <a:pos x="1466" y="292"/>
                </a:cxn>
                <a:cxn ang="0">
                  <a:pos x="1475" y="548"/>
                </a:cxn>
                <a:cxn ang="0">
                  <a:pos x="1567" y="630"/>
                </a:cxn>
                <a:cxn ang="0">
                  <a:pos x="1795" y="365"/>
                </a:cxn>
                <a:cxn ang="0">
                  <a:pos x="2245" y="150"/>
                </a:cxn>
                <a:cxn ang="0">
                  <a:pos x="2618" y="180"/>
                </a:cxn>
                <a:cxn ang="0">
                  <a:pos x="3050" y="150"/>
                </a:cxn>
                <a:cxn ang="0">
                  <a:pos x="3140" y="210"/>
                </a:cxn>
                <a:cxn ang="0">
                  <a:pos x="2990" y="210"/>
                </a:cxn>
                <a:cxn ang="0">
                  <a:pos x="2834" y="377"/>
                </a:cxn>
                <a:cxn ang="0">
                  <a:pos x="2702" y="648"/>
                </a:cxn>
                <a:cxn ang="0">
                  <a:pos x="2582" y="828"/>
                </a:cxn>
                <a:cxn ang="0">
                  <a:pos x="2234" y="1009"/>
                </a:cxn>
                <a:cxn ang="0">
                  <a:pos x="1963" y="1075"/>
                </a:cxn>
                <a:cxn ang="0">
                  <a:pos x="2257" y="1111"/>
                </a:cxn>
                <a:cxn ang="0">
                  <a:pos x="2600" y="1207"/>
                </a:cxn>
                <a:cxn ang="0">
                  <a:pos x="2894" y="1441"/>
                </a:cxn>
                <a:cxn ang="0">
                  <a:pos x="3122" y="1555"/>
                </a:cxn>
                <a:cxn ang="0">
                  <a:pos x="3032" y="1585"/>
                </a:cxn>
                <a:cxn ang="0">
                  <a:pos x="3008" y="1591"/>
                </a:cxn>
                <a:cxn ang="0">
                  <a:pos x="2960" y="1597"/>
                </a:cxn>
                <a:cxn ang="0">
                  <a:pos x="2882" y="1609"/>
                </a:cxn>
                <a:cxn ang="0">
                  <a:pos x="2846" y="1609"/>
                </a:cxn>
                <a:cxn ang="0">
                  <a:pos x="2774" y="1615"/>
                </a:cxn>
                <a:cxn ang="0">
                  <a:pos x="2726" y="1621"/>
                </a:cxn>
                <a:cxn ang="0">
                  <a:pos x="2708" y="1621"/>
                </a:cxn>
                <a:cxn ang="0">
                  <a:pos x="2594" y="1657"/>
                </a:cxn>
                <a:cxn ang="0">
                  <a:pos x="2533" y="1663"/>
                </a:cxn>
                <a:cxn ang="0">
                  <a:pos x="2444" y="1675"/>
                </a:cxn>
                <a:cxn ang="0">
                  <a:pos x="2378" y="1687"/>
                </a:cxn>
                <a:cxn ang="0">
                  <a:pos x="2360" y="1705"/>
                </a:cxn>
                <a:cxn ang="0">
                  <a:pos x="2305" y="1687"/>
                </a:cxn>
                <a:cxn ang="0">
                  <a:pos x="2263" y="1663"/>
                </a:cxn>
                <a:cxn ang="0">
                  <a:pos x="2017" y="1585"/>
                </a:cxn>
                <a:cxn ang="0">
                  <a:pos x="1711" y="1453"/>
                </a:cxn>
                <a:cxn ang="0">
                  <a:pos x="1880" y="1844"/>
                </a:cxn>
                <a:cxn ang="0">
                  <a:pos x="1771" y="1922"/>
                </a:cxn>
                <a:cxn ang="0">
                  <a:pos x="1531" y="1753"/>
                </a:cxn>
                <a:cxn ang="0">
                  <a:pos x="1411" y="1477"/>
                </a:cxn>
                <a:cxn ang="0">
                  <a:pos x="1219" y="1291"/>
                </a:cxn>
                <a:cxn ang="0">
                  <a:pos x="127" y="2006"/>
                </a:cxn>
                <a:cxn ang="0">
                  <a:pos x="865" y="1429"/>
                </a:cxn>
              </a:cxnLst>
              <a:rect l="0" t="0" r="r" b="b"/>
              <a:pathLst>
                <a:path w="3188" h="2024">
                  <a:moveTo>
                    <a:pt x="865" y="1429"/>
                  </a:moveTo>
                  <a:lnTo>
                    <a:pt x="871" y="1423"/>
                  </a:lnTo>
                  <a:lnTo>
                    <a:pt x="889" y="1411"/>
                  </a:lnTo>
                  <a:lnTo>
                    <a:pt x="907" y="1393"/>
                  </a:lnTo>
                  <a:lnTo>
                    <a:pt x="937" y="1369"/>
                  </a:lnTo>
                  <a:lnTo>
                    <a:pt x="991" y="1320"/>
                  </a:lnTo>
                  <a:lnTo>
                    <a:pt x="1015" y="1309"/>
                  </a:lnTo>
                  <a:lnTo>
                    <a:pt x="1033" y="1297"/>
                  </a:lnTo>
                  <a:lnTo>
                    <a:pt x="1057" y="1279"/>
                  </a:lnTo>
                  <a:lnTo>
                    <a:pt x="1086" y="1249"/>
                  </a:lnTo>
                  <a:lnTo>
                    <a:pt x="1111" y="1225"/>
                  </a:lnTo>
                  <a:lnTo>
                    <a:pt x="1123" y="1219"/>
                  </a:lnTo>
                  <a:lnTo>
                    <a:pt x="1123" y="1213"/>
                  </a:lnTo>
                  <a:lnTo>
                    <a:pt x="1057" y="1153"/>
                  </a:lnTo>
                  <a:lnTo>
                    <a:pt x="979" y="1051"/>
                  </a:lnTo>
                  <a:lnTo>
                    <a:pt x="877" y="1021"/>
                  </a:lnTo>
                  <a:lnTo>
                    <a:pt x="685" y="931"/>
                  </a:lnTo>
                  <a:lnTo>
                    <a:pt x="655" y="907"/>
                  </a:lnTo>
                  <a:lnTo>
                    <a:pt x="721" y="876"/>
                  </a:lnTo>
                  <a:lnTo>
                    <a:pt x="655" y="846"/>
                  </a:lnTo>
                  <a:lnTo>
                    <a:pt x="612" y="774"/>
                  </a:lnTo>
                  <a:lnTo>
                    <a:pt x="643" y="708"/>
                  </a:lnTo>
                  <a:lnTo>
                    <a:pt x="600" y="660"/>
                  </a:lnTo>
                  <a:lnTo>
                    <a:pt x="552" y="642"/>
                  </a:lnTo>
                  <a:lnTo>
                    <a:pt x="528" y="594"/>
                  </a:lnTo>
                  <a:lnTo>
                    <a:pt x="510" y="570"/>
                  </a:lnTo>
                  <a:lnTo>
                    <a:pt x="552" y="552"/>
                  </a:lnTo>
                  <a:lnTo>
                    <a:pt x="637" y="564"/>
                  </a:lnTo>
                  <a:lnTo>
                    <a:pt x="721" y="576"/>
                  </a:lnTo>
                  <a:lnTo>
                    <a:pt x="763" y="570"/>
                  </a:lnTo>
                  <a:lnTo>
                    <a:pt x="931" y="696"/>
                  </a:lnTo>
                  <a:lnTo>
                    <a:pt x="1091" y="850"/>
                  </a:lnTo>
                  <a:lnTo>
                    <a:pt x="1073" y="685"/>
                  </a:lnTo>
                  <a:lnTo>
                    <a:pt x="1009" y="566"/>
                  </a:lnTo>
                  <a:lnTo>
                    <a:pt x="945" y="393"/>
                  </a:lnTo>
                  <a:lnTo>
                    <a:pt x="1054" y="265"/>
                  </a:lnTo>
                  <a:lnTo>
                    <a:pt x="1137" y="45"/>
                  </a:lnTo>
                  <a:lnTo>
                    <a:pt x="1249" y="0"/>
                  </a:lnTo>
                  <a:lnTo>
                    <a:pt x="1338" y="137"/>
                  </a:lnTo>
                  <a:lnTo>
                    <a:pt x="1466" y="292"/>
                  </a:lnTo>
                  <a:lnTo>
                    <a:pt x="1502" y="411"/>
                  </a:lnTo>
                  <a:lnTo>
                    <a:pt x="1475" y="548"/>
                  </a:lnTo>
                  <a:lnTo>
                    <a:pt x="1347" y="768"/>
                  </a:lnTo>
                  <a:lnTo>
                    <a:pt x="1567" y="630"/>
                  </a:lnTo>
                  <a:lnTo>
                    <a:pt x="1687" y="462"/>
                  </a:lnTo>
                  <a:lnTo>
                    <a:pt x="1795" y="365"/>
                  </a:lnTo>
                  <a:lnTo>
                    <a:pt x="1940" y="239"/>
                  </a:lnTo>
                  <a:lnTo>
                    <a:pt x="2245" y="150"/>
                  </a:lnTo>
                  <a:lnTo>
                    <a:pt x="2498" y="138"/>
                  </a:lnTo>
                  <a:lnTo>
                    <a:pt x="2618" y="180"/>
                  </a:lnTo>
                  <a:lnTo>
                    <a:pt x="2815" y="138"/>
                  </a:lnTo>
                  <a:lnTo>
                    <a:pt x="3050" y="150"/>
                  </a:lnTo>
                  <a:lnTo>
                    <a:pt x="3176" y="168"/>
                  </a:lnTo>
                  <a:lnTo>
                    <a:pt x="3140" y="210"/>
                  </a:lnTo>
                  <a:lnTo>
                    <a:pt x="3116" y="192"/>
                  </a:lnTo>
                  <a:lnTo>
                    <a:pt x="2990" y="210"/>
                  </a:lnTo>
                  <a:lnTo>
                    <a:pt x="2906" y="263"/>
                  </a:lnTo>
                  <a:lnTo>
                    <a:pt x="2834" y="377"/>
                  </a:lnTo>
                  <a:lnTo>
                    <a:pt x="2768" y="534"/>
                  </a:lnTo>
                  <a:lnTo>
                    <a:pt x="2702" y="648"/>
                  </a:lnTo>
                  <a:lnTo>
                    <a:pt x="2738" y="726"/>
                  </a:lnTo>
                  <a:lnTo>
                    <a:pt x="2582" y="828"/>
                  </a:lnTo>
                  <a:lnTo>
                    <a:pt x="2444" y="913"/>
                  </a:lnTo>
                  <a:lnTo>
                    <a:pt x="2234" y="1009"/>
                  </a:lnTo>
                  <a:lnTo>
                    <a:pt x="2096" y="1063"/>
                  </a:lnTo>
                  <a:lnTo>
                    <a:pt x="1963" y="1075"/>
                  </a:lnTo>
                  <a:lnTo>
                    <a:pt x="2035" y="1117"/>
                  </a:lnTo>
                  <a:lnTo>
                    <a:pt x="2257" y="1111"/>
                  </a:lnTo>
                  <a:lnTo>
                    <a:pt x="2545" y="1135"/>
                  </a:lnTo>
                  <a:lnTo>
                    <a:pt x="2600" y="1207"/>
                  </a:lnTo>
                  <a:lnTo>
                    <a:pt x="2726" y="1303"/>
                  </a:lnTo>
                  <a:lnTo>
                    <a:pt x="2894" y="1441"/>
                  </a:lnTo>
                  <a:lnTo>
                    <a:pt x="2984" y="1471"/>
                  </a:lnTo>
                  <a:lnTo>
                    <a:pt x="3122" y="1555"/>
                  </a:lnTo>
                  <a:lnTo>
                    <a:pt x="3188" y="1543"/>
                  </a:lnTo>
                  <a:lnTo>
                    <a:pt x="3032" y="1585"/>
                  </a:lnTo>
                  <a:lnTo>
                    <a:pt x="3026" y="1585"/>
                  </a:lnTo>
                  <a:lnTo>
                    <a:pt x="3008" y="1591"/>
                  </a:lnTo>
                  <a:lnTo>
                    <a:pt x="2984" y="1591"/>
                  </a:lnTo>
                  <a:lnTo>
                    <a:pt x="2960" y="1597"/>
                  </a:lnTo>
                  <a:lnTo>
                    <a:pt x="2906" y="1603"/>
                  </a:lnTo>
                  <a:lnTo>
                    <a:pt x="2882" y="1609"/>
                  </a:lnTo>
                  <a:lnTo>
                    <a:pt x="2864" y="1609"/>
                  </a:lnTo>
                  <a:lnTo>
                    <a:pt x="2846" y="1609"/>
                  </a:lnTo>
                  <a:lnTo>
                    <a:pt x="2828" y="1609"/>
                  </a:lnTo>
                  <a:lnTo>
                    <a:pt x="2774" y="1615"/>
                  </a:lnTo>
                  <a:lnTo>
                    <a:pt x="2750" y="1615"/>
                  </a:lnTo>
                  <a:lnTo>
                    <a:pt x="2726" y="1621"/>
                  </a:lnTo>
                  <a:lnTo>
                    <a:pt x="2714" y="1621"/>
                  </a:lnTo>
                  <a:lnTo>
                    <a:pt x="2708" y="1621"/>
                  </a:lnTo>
                  <a:lnTo>
                    <a:pt x="2606" y="1657"/>
                  </a:lnTo>
                  <a:lnTo>
                    <a:pt x="2594" y="1657"/>
                  </a:lnTo>
                  <a:lnTo>
                    <a:pt x="2569" y="1657"/>
                  </a:lnTo>
                  <a:lnTo>
                    <a:pt x="2533" y="1663"/>
                  </a:lnTo>
                  <a:lnTo>
                    <a:pt x="2486" y="1669"/>
                  </a:lnTo>
                  <a:lnTo>
                    <a:pt x="2444" y="1675"/>
                  </a:lnTo>
                  <a:lnTo>
                    <a:pt x="2408" y="1681"/>
                  </a:lnTo>
                  <a:lnTo>
                    <a:pt x="2378" y="1687"/>
                  </a:lnTo>
                  <a:lnTo>
                    <a:pt x="2366" y="1699"/>
                  </a:lnTo>
                  <a:lnTo>
                    <a:pt x="2360" y="1705"/>
                  </a:lnTo>
                  <a:lnTo>
                    <a:pt x="2342" y="1705"/>
                  </a:lnTo>
                  <a:lnTo>
                    <a:pt x="2305" y="1687"/>
                  </a:lnTo>
                  <a:lnTo>
                    <a:pt x="2275" y="1669"/>
                  </a:lnTo>
                  <a:lnTo>
                    <a:pt x="2263" y="1663"/>
                  </a:lnTo>
                  <a:lnTo>
                    <a:pt x="2257" y="1657"/>
                  </a:lnTo>
                  <a:lnTo>
                    <a:pt x="2017" y="1585"/>
                  </a:lnTo>
                  <a:lnTo>
                    <a:pt x="1844" y="1489"/>
                  </a:lnTo>
                  <a:lnTo>
                    <a:pt x="1711" y="1453"/>
                  </a:lnTo>
                  <a:lnTo>
                    <a:pt x="1856" y="1693"/>
                  </a:lnTo>
                  <a:lnTo>
                    <a:pt x="1880" y="1844"/>
                  </a:lnTo>
                  <a:lnTo>
                    <a:pt x="1856" y="1994"/>
                  </a:lnTo>
                  <a:lnTo>
                    <a:pt x="1771" y="1922"/>
                  </a:lnTo>
                  <a:lnTo>
                    <a:pt x="1616" y="1795"/>
                  </a:lnTo>
                  <a:lnTo>
                    <a:pt x="1531" y="1753"/>
                  </a:lnTo>
                  <a:lnTo>
                    <a:pt x="1483" y="1633"/>
                  </a:lnTo>
                  <a:lnTo>
                    <a:pt x="1411" y="1477"/>
                  </a:lnTo>
                  <a:lnTo>
                    <a:pt x="1358" y="1381"/>
                  </a:lnTo>
                  <a:lnTo>
                    <a:pt x="1219" y="1291"/>
                  </a:lnTo>
                  <a:lnTo>
                    <a:pt x="1147" y="1279"/>
                  </a:lnTo>
                  <a:lnTo>
                    <a:pt x="127" y="2006"/>
                  </a:lnTo>
                  <a:lnTo>
                    <a:pt x="0" y="2024"/>
                  </a:lnTo>
                  <a:lnTo>
                    <a:pt x="865" y="1429"/>
                  </a:lnTo>
                  <a:lnTo>
                    <a:pt x="865" y="1429"/>
                  </a:lnTo>
                  <a:close/>
                </a:path>
              </a:pathLst>
            </a:custGeom>
            <a:gradFill rotWithShape="0">
              <a:gsLst>
                <a:gs pos="0">
                  <a:schemeClr val="bg2"/>
                </a:gs>
                <a:gs pos="100000">
                  <a:schemeClr val="bg1"/>
                </a:gs>
              </a:gsLst>
              <a:lin ang="2700000" scaled="1"/>
            </a:gradFill>
            <a:ln w="9525">
              <a:noFill/>
              <a:round/>
              <a:headEnd/>
              <a:tailEnd/>
            </a:ln>
          </p:spPr>
          <p:txBody>
            <a:bodyPr/>
            <a:lstStyle/>
            <a:p>
              <a:endParaRPr lang="es-ES"/>
            </a:p>
          </p:txBody>
        </p:sp>
        <p:sp>
          <p:nvSpPr>
            <p:cNvPr id="113682" name="Freeform 18"/>
            <p:cNvSpPr>
              <a:spLocks/>
            </p:cNvSpPr>
            <p:nvPr/>
          </p:nvSpPr>
          <p:spPr bwMode="hidden">
            <a:xfrm>
              <a:off x="1344" y="293"/>
              <a:ext cx="2144" cy="1787"/>
            </a:xfrm>
            <a:custGeom>
              <a:avLst/>
              <a:gdLst/>
              <a:ahLst/>
              <a:cxnLst>
                <a:cxn ang="0">
                  <a:pos x="318" y="1078"/>
                </a:cxn>
                <a:cxn ang="0">
                  <a:pos x="217" y="928"/>
                </a:cxn>
                <a:cxn ang="0">
                  <a:pos x="102" y="808"/>
                </a:cxn>
                <a:cxn ang="0">
                  <a:pos x="36" y="742"/>
                </a:cxn>
                <a:cxn ang="0">
                  <a:pos x="0" y="700"/>
                </a:cxn>
                <a:cxn ang="0">
                  <a:pos x="270" y="958"/>
                </a:cxn>
                <a:cxn ang="0">
                  <a:pos x="294" y="1006"/>
                </a:cxn>
                <a:cxn ang="0">
                  <a:pos x="367" y="670"/>
                </a:cxn>
                <a:cxn ang="0">
                  <a:pos x="379" y="411"/>
                </a:cxn>
                <a:cxn ang="0">
                  <a:pos x="347" y="118"/>
                </a:cxn>
                <a:cxn ang="0">
                  <a:pos x="393" y="0"/>
                </a:cxn>
                <a:cxn ang="0">
                  <a:pos x="397" y="357"/>
                </a:cxn>
                <a:cxn ang="0">
                  <a:pos x="421" y="609"/>
                </a:cxn>
                <a:cxn ang="0">
                  <a:pos x="385" y="826"/>
                </a:cxn>
                <a:cxn ang="0">
                  <a:pos x="385" y="1036"/>
                </a:cxn>
                <a:cxn ang="0">
                  <a:pos x="877" y="784"/>
                </a:cxn>
                <a:cxn ang="0">
                  <a:pos x="1309" y="555"/>
                </a:cxn>
                <a:cxn ang="0">
                  <a:pos x="1802" y="249"/>
                </a:cxn>
                <a:cxn ang="0">
                  <a:pos x="2096" y="69"/>
                </a:cxn>
                <a:cxn ang="0">
                  <a:pos x="1814" y="279"/>
                </a:cxn>
                <a:cxn ang="0">
                  <a:pos x="1453" y="501"/>
                </a:cxn>
                <a:cxn ang="0">
                  <a:pos x="1123" y="700"/>
                </a:cxn>
                <a:cxn ang="0">
                  <a:pos x="739" y="898"/>
                </a:cxn>
                <a:cxn ang="0">
                  <a:pos x="463" y="1084"/>
                </a:cxn>
                <a:cxn ang="0">
                  <a:pos x="817" y="1193"/>
                </a:cxn>
                <a:cxn ang="0">
                  <a:pos x="1285" y="1187"/>
                </a:cxn>
                <a:cxn ang="0">
                  <a:pos x="1916" y="1396"/>
                </a:cxn>
                <a:cxn ang="0">
                  <a:pos x="2144" y="1420"/>
                </a:cxn>
                <a:cxn ang="0">
                  <a:pos x="1814" y="1408"/>
                </a:cxn>
                <a:cxn ang="0">
                  <a:pos x="1435" y="1288"/>
                </a:cxn>
                <a:cxn ang="0">
                  <a:pos x="1219" y="1229"/>
                </a:cxn>
                <a:cxn ang="0">
                  <a:pos x="799" y="1223"/>
                </a:cxn>
                <a:cxn ang="0">
                  <a:pos x="505" y="1145"/>
                </a:cxn>
                <a:cxn ang="0">
                  <a:pos x="733" y="1378"/>
                </a:cxn>
                <a:cxn ang="0">
                  <a:pos x="877" y="1619"/>
                </a:cxn>
                <a:cxn ang="0">
                  <a:pos x="1009" y="1787"/>
                </a:cxn>
                <a:cxn ang="0">
                  <a:pos x="817" y="1607"/>
                </a:cxn>
                <a:cxn ang="0">
                  <a:pos x="673" y="1372"/>
                </a:cxn>
                <a:cxn ang="0">
                  <a:pos x="415" y="1109"/>
                </a:cxn>
                <a:cxn ang="0">
                  <a:pos x="318" y="1078"/>
                </a:cxn>
                <a:cxn ang="0">
                  <a:pos x="318" y="1078"/>
                </a:cxn>
              </a:cxnLst>
              <a:rect l="0" t="0" r="r" b="b"/>
              <a:pathLst>
                <a:path w="2144" h="1787">
                  <a:moveTo>
                    <a:pt x="318" y="1078"/>
                  </a:moveTo>
                  <a:lnTo>
                    <a:pt x="217" y="928"/>
                  </a:lnTo>
                  <a:lnTo>
                    <a:pt x="102" y="808"/>
                  </a:lnTo>
                  <a:lnTo>
                    <a:pt x="36" y="742"/>
                  </a:lnTo>
                  <a:lnTo>
                    <a:pt x="0" y="700"/>
                  </a:lnTo>
                  <a:lnTo>
                    <a:pt x="270" y="958"/>
                  </a:lnTo>
                  <a:lnTo>
                    <a:pt x="294" y="1006"/>
                  </a:lnTo>
                  <a:lnTo>
                    <a:pt x="367" y="670"/>
                  </a:lnTo>
                  <a:lnTo>
                    <a:pt x="379" y="411"/>
                  </a:lnTo>
                  <a:lnTo>
                    <a:pt x="347" y="118"/>
                  </a:lnTo>
                  <a:lnTo>
                    <a:pt x="393" y="0"/>
                  </a:lnTo>
                  <a:lnTo>
                    <a:pt x="397" y="357"/>
                  </a:lnTo>
                  <a:lnTo>
                    <a:pt x="421" y="609"/>
                  </a:lnTo>
                  <a:lnTo>
                    <a:pt x="385" y="826"/>
                  </a:lnTo>
                  <a:lnTo>
                    <a:pt x="385" y="1036"/>
                  </a:lnTo>
                  <a:lnTo>
                    <a:pt x="877" y="784"/>
                  </a:lnTo>
                  <a:lnTo>
                    <a:pt x="1309" y="555"/>
                  </a:lnTo>
                  <a:lnTo>
                    <a:pt x="1802" y="249"/>
                  </a:lnTo>
                  <a:lnTo>
                    <a:pt x="2096" y="69"/>
                  </a:lnTo>
                  <a:lnTo>
                    <a:pt x="1814" y="279"/>
                  </a:lnTo>
                  <a:lnTo>
                    <a:pt x="1453" y="501"/>
                  </a:lnTo>
                  <a:lnTo>
                    <a:pt x="1123" y="700"/>
                  </a:lnTo>
                  <a:lnTo>
                    <a:pt x="739" y="898"/>
                  </a:lnTo>
                  <a:lnTo>
                    <a:pt x="463" y="1084"/>
                  </a:lnTo>
                  <a:lnTo>
                    <a:pt x="817" y="1193"/>
                  </a:lnTo>
                  <a:lnTo>
                    <a:pt x="1285" y="1187"/>
                  </a:lnTo>
                  <a:lnTo>
                    <a:pt x="1916" y="1396"/>
                  </a:lnTo>
                  <a:lnTo>
                    <a:pt x="2144" y="1420"/>
                  </a:lnTo>
                  <a:lnTo>
                    <a:pt x="1814" y="1408"/>
                  </a:lnTo>
                  <a:lnTo>
                    <a:pt x="1435" y="1288"/>
                  </a:lnTo>
                  <a:lnTo>
                    <a:pt x="1219" y="1229"/>
                  </a:lnTo>
                  <a:lnTo>
                    <a:pt x="799" y="1223"/>
                  </a:lnTo>
                  <a:lnTo>
                    <a:pt x="505" y="1145"/>
                  </a:lnTo>
                  <a:lnTo>
                    <a:pt x="733" y="1378"/>
                  </a:lnTo>
                  <a:lnTo>
                    <a:pt x="877" y="1619"/>
                  </a:lnTo>
                  <a:lnTo>
                    <a:pt x="1009" y="1787"/>
                  </a:lnTo>
                  <a:lnTo>
                    <a:pt x="817" y="1607"/>
                  </a:lnTo>
                  <a:lnTo>
                    <a:pt x="673" y="1372"/>
                  </a:lnTo>
                  <a:lnTo>
                    <a:pt x="415" y="1109"/>
                  </a:lnTo>
                  <a:lnTo>
                    <a:pt x="318" y="1078"/>
                  </a:lnTo>
                  <a:lnTo>
                    <a:pt x="318" y="1078"/>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ES"/>
            </a:p>
          </p:txBody>
        </p:sp>
        <p:sp>
          <p:nvSpPr>
            <p:cNvPr id="113683" name="Freeform 19"/>
            <p:cNvSpPr>
              <a:spLocks/>
            </p:cNvSpPr>
            <p:nvPr/>
          </p:nvSpPr>
          <p:spPr bwMode="hidden">
            <a:xfrm>
              <a:off x="2932" y="1728"/>
              <a:ext cx="2828" cy="2366"/>
            </a:xfrm>
            <a:custGeom>
              <a:avLst/>
              <a:gdLst/>
              <a:ahLst/>
              <a:cxnLst>
                <a:cxn ang="0">
                  <a:pos x="1814" y="606"/>
                </a:cxn>
                <a:cxn ang="0">
                  <a:pos x="1615" y="252"/>
                </a:cxn>
                <a:cxn ang="0">
                  <a:pos x="1345" y="132"/>
                </a:cxn>
                <a:cxn ang="0">
                  <a:pos x="1381" y="492"/>
                </a:cxn>
                <a:cxn ang="0">
                  <a:pos x="955" y="221"/>
                </a:cxn>
                <a:cxn ang="0">
                  <a:pos x="877" y="161"/>
                </a:cxn>
                <a:cxn ang="0">
                  <a:pos x="841" y="167"/>
                </a:cxn>
                <a:cxn ang="0">
                  <a:pos x="720" y="161"/>
                </a:cxn>
                <a:cxn ang="0">
                  <a:pos x="613" y="144"/>
                </a:cxn>
                <a:cxn ang="0">
                  <a:pos x="492" y="161"/>
                </a:cxn>
                <a:cxn ang="0">
                  <a:pos x="432" y="150"/>
                </a:cxn>
                <a:cxn ang="0">
                  <a:pos x="342" y="138"/>
                </a:cxn>
                <a:cxn ang="0">
                  <a:pos x="246" y="126"/>
                </a:cxn>
                <a:cxn ang="0">
                  <a:pos x="174" y="114"/>
                </a:cxn>
                <a:cxn ang="0">
                  <a:pos x="216" y="240"/>
                </a:cxn>
                <a:cxn ang="0">
                  <a:pos x="607" y="588"/>
                </a:cxn>
                <a:cxn ang="0">
                  <a:pos x="1177" y="817"/>
                </a:cxn>
                <a:cxn ang="0">
                  <a:pos x="972" y="871"/>
                </a:cxn>
                <a:cxn ang="0">
                  <a:pos x="492" y="1111"/>
                </a:cxn>
                <a:cxn ang="0">
                  <a:pos x="276" y="1441"/>
                </a:cxn>
                <a:cxn ang="0">
                  <a:pos x="42" y="1441"/>
                </a:cxn>
                <a:cxn ang="0">
                  <a:pos x="367" y="1585"/>
                </a:cxn>
                <a:cxn ang="0">
                  <a:pos x="949" y="1712"/>
                </a:cxn>
                <a:cxn ang="0">
                  <a:pos x="1519" y="1537"/>
                </a:cxn>
                <a:cxn ang="0">
                  <a:pos x="1735" y="1513"/>
                </a:cxn>
                <a:cxn ang="0">
                  <a:pos x="1723" y="1802"/>
                </a:cxn>
                <a:cxn ang="0">
                  <a:pos x="2042" y="2229"/>
                </a:cxn>
                <a:cxn ang="0">
                  <a:pos x="2191" y="2133"/>
                </a:cxn>
                <a:cxn ang="0">
                  <a:pos x="2270" y="1970"/>
                </a:cxn>
                <a:cxn ang="0">
                  <a:pos x="2233" y="1573"/>
                </a:cxn>
                <a:cxn ang="0">
                  <a:pos x="2294" y="1483"/>
                </a:cxn>
                <a:cxn ang="0">
                  <a:pos x="2588" y="1688"/>
                </a:cxn>
                <a:cxn ang="0">
                  <a:pos x="2695" y="1682"/>
                </a:cxn>
                <a:cxn ang="0">
                  <a:pos x="2588" y="1543"/>
                </a:cxn>
                <a:cxn ang="0">
                  <a:pos x="2510" y="1357"/>
                </a:cxn>
                <a:cxn ang="0">
                  <a:pos x="2354" y="1184"/>
                </a:cxn>
                <a:cxn ang="0">
                  <a:pos x="2102" y="931"/>
                </a:cxn>
                <a:cxn ang="0">
                  <a:pos x="2137" y="907"/>
                </a:cxn>
                <a:cxn ang="0">
                  <a:pos x="2215" y="871"/>
                </a:cxn>
                <a:cxn ang="0">
                  <a:pos x="2324" y="817"/>
                </a:cxn>
                <a:cxn ang="0">
                  <a:pos x="2372" y="787"/>
                </a:cxn>
                <a:cxn ang="0">
                  <a:pos x="2078" y="865"/>
                </a:cxn>
              </a:cxnLst>
              <a:rect l="0" t="0" r="r" b="b"/>
              <a:pathLst>
                <a:path w="2828" h="2366">
                  <a:moveTo>
                    <a:pt x="2006" y="835"/>
                  </a:moveTo>
                  <a:lnTo>
                    <a:pt x="1873" y="715"/>
                  </a:lnTo>
                  <a:lnTo>
                    <a:pt x="1814" y="606"/>
                  </a:lnTo>
                  <a:lnTo>
                    <a:pt x="1747" y="438"/>
                  </a:lnTo>
                  <a:lnTo>
                    <a:pt x="1699" y="312"/>
                  </a:lnTo>
                  <a:lnTo>
                    <a:pt x="1615" y="252"/>
                  </a:lnTo>
                  <a:lnTo>
                    <a:pt x="1453" y="84"/>
                  </a:lnTo>
                  <a:lnTo>
                    <a:pt x="1375" y="0"/>
                  </a:lnTo>
                  <a:lnTo>
                    <a:pt x="1345" y="132"/>
                  </a:lnTo>
                  <a:lnTo>
                    <a:pt x="1369" y="294"/>
                  </a:lnTo>
                  <a:lnTo>
                    <a:pt x="1513" y="558"/>
                  </a:lnTo>
                  <a:lnTo>
                    <a:pt x="1381" y="492"/>
                  </a:lnTo>
                  <a:lnTo>
                    <a:pt x="1201" y="360"/>
                  </a:lnTo>
                  <a:lnTo>
                    <a:pt x="961" y="227"/>
                  </a:lnTo>
                  <a:lnTo>
                    <a:pt x="955" y="221"/>
                  </a:lnTo>
                  <a:lnTo>
                    <a:pt x="949" y="215"/>
                  </a:lnTo>
                  <a:lnTo>
                    <a:pt x="913" y="185"/>
                  </a:lnTo>
                  <a:lnTo>
                    <a:pt x="877" y="161"/>
                  </a:lnTo>
                  <a:lnTo>
                    <a:pt x="859" y="156"/>
                  </a:lnTo>
                  <a:lnTo>
                    <a:pt x="853" y="161"/>
                  </a:lnTo>
                  <a:lnTo>
                    <a:pt x="841" y="167"/>
                  </a:lnTo>
                  <a:lnTo>
                    <a:pt x="810" y="173"/>
                  </a:lnTo>
                  <a:lnTo>
                    <a:pt x="768" y="167"/>
                  </a:lnTo>
                  <a:lnTo>
                    <a:pt x="720" y="161"/>
                  </a:lnTo>
                  <a:lnTo>
                    <a:pt x="678" y="156"/>
                  </a:lnTo>
                  <a:lnTo>
                    <a:pt x="637" y="150"/>
                  </a:lnTo>
                  <a:lnTo>
                    <a:pt x="613" y="144"/>
                  </a:lnTo>
                  <a:lnTo>
                    <a:pt x="601" y="144"/>
                  </a:lnTo>
                  <a:lnTo>
                    <a:pt x="498" y="161"/>
                  </a:lnTo>
                  <a:lnTo>
                    <a:pt x="492" y="161"/>
                  </a:lnTo>
                  <a:lnTo>
                    <a:pt x="480" y="156"/>
                  </a:lnTo>
                  <a:lnTo>
                    <a:pt x="456" y="156"/>
                  </a:lnTo>
                  <a:lnTo>
                    <a:pt x="432" y="150"/>
                  </a:lnTo>
                  <a:lnTo>
                    <a:pt x="379" y="144"/>
                  </a:lnTo>
                  <a:lnTo>
                    <a:pt x="361" y="138"/>
                  </a:lnTo>
                  <a:lnTo>
                    <a:pt x="342" y="138"/>
                  </a:lnTo>
                  <a:lnTo>
                    <a:pt x="324" y="138"/>
                  </a:lnTo>
                  <a:lnTo>
                    <a:pt x="300" y="132"/>
                  </a:lnTo>
                  <a:lnTo>
                    <a:pt x="246" y="126"/>
                  </a:lnTo>
                  <a:lnTo>
                    <a:pt x="216" y="120"/>
                  </a:lnTo>
                  <a:lnTo>
                    <a:pt x="192" y="120"/>
                  </a:lnTo>
                  <a:lnTo>
                    <a:pt x="174" y="114"/>
                  </a:lnTo>
                  <a:lnTo>
                    <a:pt x="168" y="114"/>
                  </a:lnTo>
                  <a:lnTo>
                    <a:pt x="6" y="120"/>
                  </a:lnTo>
                  <a:lnTo>
                    <a:pt x="216" y="240"/>
                  </a:lnTo>
                  <a:lnTo>
                    <a:pt x="306" y="294"/>
                  </a:lnTo>
                  <a:lnTo>
                    <a:pt x="480" y="462"/>
                  </a:lnTo>
                  <a:lnTo>
                    <a:pt x="607" y="588"/>
                  </a:lnTo>
                  <a:lnTo>
                    <a:pt x="655" y="672"/>
                  </a:lnTo>
                  <a:lnTo>
                    <a:pt x="949" y="769"/>
                  </a:lnTo>
                  <a:lnTo>
                    <a:pt x="1177" y="817"/>
                  </a:lnTo>
                  <a:lnTo>
                    <a:pt x="1249" y="871"/>
                  </a:lnTo>
                  <a:lnTo>
                    <a:pt x="1117" y="853"/>
                  </a:lnTo>
                  <a:lnTo>
                    <a:pt x="972" y="871"/>
                  </a:lnTo>
                  <a:lnTo>
                    <a:pt x="756" y="919"/>
                  </a:lnTo>
                  <a:lnTo>
                    <a:pt x="619" y="961"/>
                  </a:lnTo>
                  <a:lnTo>
                    <a:pt x="492" y="1111"/>
                  </a:lnTo>
                  <a:lnTo>
                    <a:pt x="420" y="1214"/>
                  </a:lnTo>
                  <a:lnTo>
                    <a:pt x="348" y="1345"/>
                  </a:lnTo>
                  <a:lnTo>
                    <a:pt x="276" y="1441"/>
                  </a:lnTo>
                  <a:lnTo>
                    <a:pt x="192" y="1471"/>
                  </a:lnTo>
                  <a:lnTo>
                    <a:pt x="66" y="1465"/>
                  </a:lnTo>
                  <a:lnTo>
                    <a:pt x="42" y="1441"/>
                  </a:lnTo>
                  <a:lnTo>
                    <a:pt x="0" y="1471"/>
                  </a:lnTo>
                  <a:lnTo>
                    <a:pt x="126" y="1519"/>
                  </a:lnTo>
                  <a:lnTo>
                    <a:pt x="367" y="1585"/>
                  </a:lnTo>
                  <a:lnTo>
                    <a:pt x="570" y="1591"/>
                  </a:lnTo>
                  <a:lnTo>
                    <a:pt x="690" y="1664"/>
                  </a:lnTo>
                  <a:lnTo>
                    <a:pt x="949" y="1712"/>
                  </a:lnTo>
                  <a:lnTo>
                    <a:pt x="1260" y="1694"/>
                  </a:lnTo>
                  <a:lnTo>
                    <a:pt x="1411" y="1603"/>
                  </a:lnTo>
                  <a:lnTo>
                    <a:pt x="1519" y="1537"/>
                  </a:lnTo>
                  <a:lnTo>
                    <a:pt x="1645" y="1399"/>
                  </a:lnTo>
                  <a:lnTo>
                    <a:pt x="1699" y="1387"/>
                  </a:lnTo>
                  <a:lnTo>
                    <a:pt x="1735" y="1513"/>
                  </a:lnTo>
                  <a:lnTo>
                    <a:pt x="1729" y="1567"/>
                  </a:lnTo>
                  <a:lnTo>
                    <a:pt x="1723" y="1670"/>
                  </a:lnTo>
                  <a:lnTo>
                    <a:pt x="1723" y="1802"/>
                  </a:lnTo>
                  <a:lnTo>
                    <a:pt x="1831" y="1964"/>
                  </a:lnTo>
                  <a:lnTo>
                    <a:pt x="1957" y="2090"/>
                  </a:lnTo>
                  <a:lnTo>
                    <a:pt x="2042" y="2229"/>
                  </a:lnTo>
                  <a:lnTo>
                    <a:pt x="2155" y="2366"/>
                  </a:lnTo>
                  <a:lnTo>
                    <a:pt x="2161" y="2295"/>
                  </a:lnTo>
                  <a:lnTo>
                    <a:pt x="2191" y="2133"/>
                  </a:lnTo>
                  <a:lnTo>
                    <a:pt x="2215" y="2048"/>
                  </a:lnTo>
                  <a:lnTo>
                    <a:pt x="2258" y="2042"/>
                  </a:lnTo>
                  <a:lnTo>
                    <a:pt x="2270" y="1970"/>
                  </a:lnTo>
                  <a:lnTo>
                    <a:pt x="2342" y="1868"/>
                  </a:lnTo>
                  <a:lnTo>
                    <a:pt x="2324" y="1748"/>
                  </a:lnTo>
                  <a:lnTo>
                    <a:pt x="2233" y="1573"/>
                  </a:lnTo>
                  <a:lnTo>
                    <a:pt x="2209" y="1453"/>
                  </a:lnTo>
                  <a:lnTo>
                    <a:pt x="2209" y="1345"/>
                  </a:lnTo>
                  <a:lnTo>
                    <a:pt x="2294" y="1483"/>
                  </a:lnTo>
                  <a:lnTo>
                    <a:pt x="2461" y="1651"/>
                  </a:lnTo>
                  <a:lnTo>
                    <a:pt x="2504" y="1651"/>
                  </a:lnTo>
                  <a:lnTo>
                    <a:pt x="2588" y="1688"/>
                  </a:lnTo>
                  <a:lnTo>
                    <a:pt x="2678" y="1718"/>
                  </a:lnTo>
                  <a:lnTo>
                    <a:pt x="2720" y="1712"/>
                  </a:lnTo>
                  <a:lnTo>
                    <a:pt x="2695" y="1682"/>
                  </a:lnTo>
                  <a:lnTo>
                    <a:pt x="2678" y="1627"/>
                  </a:lnTo>
                  <a:lnTo>
                    <a:pt x="2630" y="1597"/>
                  </a:lnTo>
                  <a:lnTo>
                    <a:pt x="2588" y="1543"/>
                  </a:lnTo>
                  <a:lnTo>
                    <a:pt x="2618" y="1483"/>
                  </a:lnTo>
                  <a:lnTo>
                    <a:pt x="2576" y="1399"/>
                  </a:lnTo>
                  <a:lnTo>
                    <a:pt x="2510" y="1357"/>
                  </a:lnTo>
                  <a:lnTo>
                    <a:pt x="2576" y="1351"/>
                  </a:lnTo>
                  <a:lnTo>
                    <a:pt x="2552" y="1315"/>
                  </a:lnTo>
                  <a:lnTo>
                    <a:pt x="2354" y="1184"/>
                  </a:lnTo>
                  <a:lnTo>
                    <a:pt x="2252" y="1123"/>
                  </a:lnTo>
                  <a:lnTo>
                    <a:pt x="2173" y="1009"/>
                  </a:lnTo>
                  <a:lnTo>
                    <a:pt x="2102" y="931"/>
                  </a:lnTo>
                  <a:lnTo>
                    <a:pt x="2108" y="931"/>
                  </a:lnTo>
                  <a:lnTo>
                    <a:pt x="2114" y="925"/>
                  </a:lnTo>
                  <a:lnTo>
                    <a:pt x="2137" y="907"/>
                  </a:lnTo>
                  <a:lnTo>
                    <a:pt x="2167" y="883"/>
                  </a:lnTo>
                  <a:lnTo>
                    <a:pt x="2197" y="877"/>
                  </a:lnTo>
                  <a:lnTo>
                    <a:pt x="2215" y="871"/>
                  </a:lnTo>
                  <a:lnTo>
                    <a:pt x="2240" y="859"/>
                  </a:lnTo>
                  <a:lnTo>
                    <a:pt x="2300" y="829"/>
                  </a:lnTo>
                  <a:lnTo>
                    <a:pt x="2324" y="817"/>
                  </a:lnTo>
                  <a:lnTo>
                    <a:pt x="2348" y="799"/>
                  </a:lnTo>
                  <a:lnTo>
                    <a:pt x="2366" y="793"/>
                  </a:lnTo>
                  <a:lnTo>
                    <a:pt x="2372" y="787"/>
                  </a:lnTo>
                  <a:lnTo>
                    <a:pt x="2828" y="588"/>
                  </a:lnTo>
                  <a:lnTo>
                    <a:pt x="2828" y="528"/>
                  </a:lnTo>
                  <a:lnTo>
                    <a:pt x="2078" y="865"/>
                  </a:lnTo>
                  <a:lnTo>
                    <a:pt x="2006" y="835"/>
                  </a:lnTo>
                  <a:lnTo>
                    <a:pt x="2006" y="835"/>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endParaRPr lang="es-ES"/>
            </a:p>
          </p:txBody>
        </p:sp>
        <p:sp>
          <p:nvSpPr>
            <p:cNvPr id="113684" name="Freeform 20"/>
            <p:cNvSpPr>
              <a:spLocks/>
            </p:cNvSpPr>
            <p:nvPr/>
          </p:nvSpPr>
          <p:spPr bwMode="hidden">
            <a:xfrm>
              <a:off x="3160" y="1860"/>
              <a:ext cx="2162" cy="1934"/>
            </a:xfrm>
            <a:custGeom>
              <a:avLst/>
              <a:gdLst/>
              <a:ahLst/>
              <a:cxnLst>
                <a:cxn ang="0">
                  <a:pos x="1842" y="851"/>
                </a:cxn>
                <a:cxn ang="0">
                  <a:pos x="1937" y="1019"/>
                </a:cxn>
                <a:cxn ang="0">
                  <a:pos x="2051" y="1168"/>
                </a:cxn>
                <a:cxn ang="0">
                  <a:pos x="2117" y="1246"/>
                </a:cxn>
                <a:cxn ang="0">
                  <a:pos x="2153" y="1294"/>
                </a:cxn>
                <a:cxn ang="0">
                  <a:pos x="1889" y="977"/>
                </a:cxn>
                <a:cxn ang="0">
                  <a:pos x="1860" y="929"/>
                </a:cxn>
                <a:cxn ang="0">
                  <a:pos x="1782" y="1240"/>
                </a:cxn>
                <a:cxn ang="0">
                  <a:pos x="1770" y="1486"/>
                </a:cxn>
                <a:cxn ang="0">
                  <a:pos x="1818" y="1906"/>
                </a:cxn>
                <a:cxn ang="0">
                  <a:pos x="1788" y="1930"/>
                </a:cxn>
                <a:cxn ang="0">
                  <a:pos x="1746" y="1534"/>
                </a:cxn>
                <a:cxn ang="0">
                  <a:pos x="1728" y="1288"/>
                </a:cxn>
                <a:cxn ang="0">
                  <a:pos x="1764" y="1085"/>
                </a:cxn>
                <a:cxn ang="0">
                  <a:pos x="1770" y="875"/>
                </a:cxn>
                <a:cxn ang="0">
                  <a:pos x="1268" y="1007"/>
                </a:cxn>
                <a:cxn ang="0">
                  <a:pos x="825" y="1132"/>
                </a:cxn>
                <a:cxn ang="0">
                  <a:pos x="323" y="1312"/>
                </a:cxn>
                <a:cxn ang="0">
                  <a:pos x="18" y="1420"/>
                </a:cxn>
                <a:cxn ang="0">
                  <a:pos x="311" y="1282"/>
                </a:cxn>
                <a:cxn ang="0">
                  <a:pos x="682" y="1144"/>
                </a:cxn>
                <a:cxn ang="0">
                  <a:pos x="1022" y="1037"/>
                </a:cxn>
                <a:cxn ang="0">
                  <a:pos x="1411" y="929"/>
                </a:cxn>
                <a:cxn ang="0">
                  <a:pos x="1692" y="815"/>
                </a:cxn>
                <a:cxn ang="0">
                  <a:pos x="1333" y="623"/>
                </a:cxn>
                <a:cxn ang="0">
                  <a:pos x="861" y="515"/>
                </a:cxn>
                <a:cxn ang="0">
                  <a:pos x="227" y="161"/>
                </a:cxn>
                <a:cxn ang="0">
                  <a:pos x="0" y="83"/>
                </a:cxn>
                <a:cxn ang="0">
                  <a:pos x="329" y="179"/>
                </a:cxn>
                <a:cxn ang="0">
                  <a:pos x="712" y="383"/>
                </a:cxn>
                <a:cxn ang="0">
                  <a:pos x="933" y="491"/>
                </a:cxn>
                <a:cxn ang="0">
                  <a:pos x="1351" y="593"/>
                </a:cxn>
                <a:cxn ang="0">
                  <a:pos x="1650" y="743"/>
                </a:cxn>
                <a:cxn ang="0">
                  <a:pos x="1423" y="461"/>
                </a:cxn>
                <a:cxn ang="0">
                  <a:pos x="1286" y="191"/>
                </a:cxn>
                <a:cxn ang="0">
                  <a:pos x="1154" y="0"/>
                </a:cxn>
                <a:cxn ang="0">
                  <a:pos x="1339" y="215"/>
                </a:cxn>
                <a:cxn ang="0">
                  <a:pos x="1489" y="485"/>
                </a:cxn>
                <a:cxn ang="0">
                  <a:pos x="1746" y="803"/>
                </a:cxn>
                <a:cxn ang="0">
                  <a:pos x="1842" y="851"/>
                </a:cxn>
                <a:cxn ang="0">
                  <a:pos x="1842" y="851"/>
                </a:cxn>
              </a:cxnLst>
              <a:rect l="0" t="0" r="r" b="b"/>
              <a:pathLst>
                <a:path w="2153" h="1930">
                  <a:moveTo>
                    <a:pt x="1842" y="851"/>
                  </a:moveTo>
                  <a:lnTo>
                    <a:pt x="1937" y="1019"/>
                  </a:lnTo>
                  <a:lnTo>
                    <a:pt x="2051" y="1168"/>
                  </a:lnTo>
                  <a:lnTo>
                    <a:pt x="2117" y="1246"/>
                  </a:lnTo>
                  <a:lnTo>
                    <a:pt x="2153" y="1294"/>
                  </a:lnTo>
                  <a:lnTo>
                    <a:pt x="1889" y="977"/>
                  </a:lnTo>
                  <a:lnTo>
                    <a:pt x="1860" y="929"/>
                  </a:lnTo>
                  <a:lnTo>
                    <a:pt x="1782" y="1240"/>
                  </a:lnTo>
                  <a:lnTo>
                    <a:pt x="1770" y="1486"/>
                  </a:lnTo>
                  <a:lnTo>
                    <a:pt x="1818" y="1906"/>
                  </a:lnTo>
                  <a:lnTo>
                    <a:pt x="1788" y="1930"/>
                  </a:lnTo>
                  <a:lnTo>
                    <a:pt x="1746" y="1534"/>
                  </a:lnTo>
                  <a:lnTo>
                    <a:pt x="1728" y="1288"/>
                  </a:lnTo>
                  <a:lnTo>
                    <a:pt x="1764" y="1085"/>
                  </a:lnTo>
                  <a:lnTo>
                    <a:pt x="1770" y="875"/>
                  </a:lnTo>
                  <a:lnTo>
                    <a:pt x="1268" y="1007"/>
                  </a:lnTo>
                  <a:lnTo>
                    <a:pt x="825" y="1132"/>
                  </a:lnTo>
                  <a:lnTo>
                    <a:pt x="323" y="1312"/>
                  </a:lnTo>
                  <a:lnTo>
                    <a:pt x="18" y="1420"/>
                  </a:lnTo>
                  <a:lnTo>
                    <a:pt x="311" y="1282"/>
                  </a:lnTo>
                  <a:lnTo>
                    <a:pt x="682" y="1144"/>
                  </a:lnTo>
                  <a:lnTo>
                    <a:pt x="1022" y="1037"/>
                  </a:lnTo>
                  <a:lnTo>
                    <a:pt x="1411" y="929"/>
                  </a:lnTo>
                  <a:lnTo>
                    <a:pt x="1692" y="815"/>
                  </a:lnTo>
                  <a:lnTo>
                    <a:pt x="1333" y="623"/>
                  </a:lnTo>
                  <a:lnTo>
                    <a:pt x="861" y="515"/>
                  </a:lnTo>
                  <a:lnTo>
                    <a:pt x="227" y="161"/>
                  </a:lnTo>
                  <a:lnTo>
                    <a:pt x="0" y="83"/>
                  </a:lnTo>
                  <a:lnTo>
                    <a:pt x="329" y="179"/>
                  </a:lnTo>
                  <a:lnTo>
                    <a:pt x="712" y="383"/>
                  </a:lnTo>
                  <a:lnTo>
                    <a:pt x="933" y="491"/>
                  </a:lnTo>
                  <a:lnTo>
                    <a:pt x="1351" y="593"/>
                  </a:lnTo>
                  <a:lnTo>
                    <a:pt x="1650" y="743"/>
                  </a:lnTo>
                  <a:lnTo>
                    <a:pt x="1423" y="461"/>
                  </a:lnTo>
                  <a:lnTo>
                    <a:pt x="1286" y="191"/>
                  </a:lnTo>
                  <a:lnTo>
                    <a:pt x="1154" y="0"/>
                  </a:lnTo>
                  <a:lnTo>
                    <a:pt x="1339" y="215"/>
                  </a:lnTo>
                  <a:lnTo>
                    <a:pt x="1489" y="485"/>
                  </a:lnTo>
                  <a:lnTo>
                    <a:pt x="1746" y="803"/>
                  </a:lnTo>
                  <a:lnTo>
                    <a:pt x="1842" y="851"/>
                  </a:lnTo>
                  <a:lnTo>
                    <a:pt x="1842" y="851"/>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ES"/>
            </a:p>
          </p:txBody>
        </p:sp>
      </p:grpSp>
      <p:sp>
        <p:nvSpPr>
          <p:cNvPr id="113685" name="Rectangle 21"/>
          <p:cNvSpPr>
            <a:spLocks noGrp="1" noChangeArrowheads="1"/>
          </p:cNvSpPr>
          <p:nvPr>
            <p:ph type="ctrTitle" sz="quarter"/>
          </p:nvPr>
        </p:nvSpPr>
        <p:spPr>
          <a:xfrm>
            <a:off x="685800" y="1828800"/>
            <a:ext cx="7772400" cy="1736725"/>
          </a:xfrm>
        </p:spPr>
        <p:txBody>
          <a:bodyPr/>
          <a:lstStyle>
            <a:lvl1pPr>
              <a:defRPr sz="5400"/>
            </a:lvl1pPr>
          </a:lstStyle>
          <a:p>
            <a:r>
              <a:rPr lang="es-EC"/>
              <a:t>Haga clic para cambiar el estilo de título	</a:t>
            </a:r>
          </a:p>
        </p:txBody>
      </p:sp>
      <p:sp>
        <p:nvSpPr>
          <p:cNvPr id="113686" name="Rectangle 22"/>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s-EC"/>
              <a:t>Haga clic para modificar el estilo de subtítulo del patrón</a:t>
            </a:r>
          </a:p>
        </p:txBody>
      </p:sp>
      <p:sp>
        <p:nvSpPr>
          <p:cNvPr id="113687" name="Rectangle 23"/>
          <p:cNvSpPr>
            <a:spLocks noGrp="1" noChangeArrowheads="1"/>
          </p:cNvSpPr>
          <p:nvPr>
            <p:ph type="dt" sz="quarter" idx="2"/>
          </p:nvPr>
        </p:nvSpPr>
        <p:spPr/>
        <p:txBody>
          <a:bodyPr/>
          <a:lstStyle>
            <a:lvl1pPr>
              <a:defRPr/>
            </a:lvl1pPr>
          </a:lstStyle>
          <a:p>
            <a:endParaRPr lang="es-EC"/>
          </a:p>
        </p:txBody>
      </p:sp>
      <p:sp>
        <p:nvSpPr>
          <p:cNvPr id="113688" name="Rectangle 24"/>
          <p:cNvSpPr>
            <a:spLocks noGrp="1" noChangeArrowheads="1"/>
          </p:cNvSpPr>
          <p:nvPr>
            <p:ph type="ftr" sz="quarter" idx="3"/>
          </p:nvPr>
        </p:nvSpPr>
        <p:spPr/>
        <p:txBody>
          <a:bodyPr/>
          <a:lstStyle>
            <a:lvl1pPr>
              <a:defRPr/>
            </a:lvl1pPr>
          </a:lstStyle>
          <a:p>
            <a:endParaRPr lang="es-EC"/>
          </a:p>
        </p:txBody>
      </p:sp>
      <p:sp>
        <p:nvSpPr>
          <p:cNvPr id="113689" name="Rectangle 25"/>
          <p:cNvSpPr>
            <a:spLocks noGrp="1" noChangeArrowheads="1"/>
          </p:cNvSpPr>
          <p:nvPr>
            <p:ph type="sldNum" sz="quarter" idx="4"/>
          </p:nvPr>
        </p:nvSpPr>
        <p:spPr/>
        <p:txBody>
          <a:bodyPr/>
          <a:lstStyle>
            <a:lvl1pPr>
              <a:defRPr/>
            </a:lvl1pPr>
          </a:lstStyle>
          <a:p>
            <a:fld id="{983737D5-D890-4631-B843-C0825B6AFA90}" type="slidenum">
              <a:rPr lang="es-EC"/>
              <a:pPr/>
              <a:t>‹Nº›</a:t>
            </a:fld>
            <a:endParaRPr lang="es-EC"/>
          </a:p>
        </p:txBody>
      </p:sp>
    </p:spTree>
  </p:cSld>
  <p:clrMapOvr>
    <a:masterClrMapping/>
  </p:clrMapOvr>
  <p:transition spd="med">
    <p:random/>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C"/>
          </a:p>
        </p:txBody>
      </p:sp>
      <p:sp>
        <p:nvSpPr>
          <p:cNvPr id="5" name="4 Marcador de pie de página"/>
          <p:cNvSpPr>
            <a:spLocks noGrp="1"/>
          </p:cNvSpPr>
          <p:nvPr>
            <p:ph type="ftr" sz="quarter" idx="11"/>
          </p:nvPr>
        </p:nvSpPr>
        <p:spPr/>
        <p:txBody>
          <a:bodyPr/>
          <a:lstStyle>
            <a:lvl1pPr>
              <a:defRPr/>
            </a:lvl1pPr>
          </a:lstStyle>
          <a:p>
            <a:endParaRPr lang="es-EC"/>
          </a:p>
        </p:txBody>
      </p:sp>
      <p:sp>
        <p:nvSpPr>
          <p:cNvPr id="6" name="5 Marcador de número de diapositiva"/>
          <p:cNvSpPr>
            <a:spLocks noGrp="1"/>
          </p:cNvSpPr>
          <p:nvPr>
            <p:ph type="sldNum" sz="quarter" idx="12"/>
          </p:nvPr>
        </p:nvSpPr>
        <p:spPr/>
        <p:txBody>
          <a:bodyPr/>
          <a:lstStyle>
            <a:lvl1pPr>
              <a:defRPr/>
            </a:lvl1pPr>
          </a:lstStyle>
          <a:p>
            <a:fld id="{52B65F39-04C5-4C1F-9032-141BCC17AFA0}" type="slidenum">
              <a:rPr lang="es-EC"/>
              <a:pPr/>
              <a:t>‹Nº›</a:t>
            </a:fld>
            <a:endParaRPr lang="es-EC"/>
          </a:p>
        </p:txBody>
      </p:sp>
    </p:spTree>
  </p:cSld>
  <p:clrMapOvr>
    <a:masterClrMapping/>
  </p:clrMapOvr>
  <p:transition spd="med">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7813"/>
            <a:ext cx="2057400" cy="5853112"/>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7813"/>
            <a:ext cx="6019800" cy="5853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C"/>
          </a:p>
        </p:txBody>
      </p:sp>
      <p:sp>
        <p:nvSpPr>
          <p:cNvPr id="5" name="4 Marcador de pie de página"/>
          <p:cNvSpPr>
            <a:spLocks noGrp="1"/>
          </p:cNvSpPr>
          <p:nvPr>
            <p:ph type="ftr" sz="quarter" idx="11"/>
          </p:nvPr>
        </p:nvSpPr>
        <p:spPr/>
        <p:txBody>
          <a:bodyPr/>
          <a:lstStyle>
            <a:lvl1pPr>
              <a:defRPr/>
            </a:lvl1pPr>
          </a:lstStyle>
          <a:p>
            <a:endParaRPr lang="es-EC"/>
          </a:p>
        </p:txBody>
      </p:sp>
      <p:sp>
        <p:nvSpPr>
          <p:cNvPr id="6" name="5 Marcador de número de diapositiva"/>
          <p:cNvSpPr>
            <a:spLocks noGrp="1"/>
          </p:cNvSpPr>
          <p:nvPr>
            <p:ph type="sldNum" sz="quarter" idx="12"/>
          </p:nvPr>
        </p:nvSpPr>
        <p:spPr/>
        <p:txBody>
          <a:bodyPr/>
          <a:lstStyle>
            <a:lvl1pPr>
              <a:defRPr/>
            </a:lvl1pPr>
          </a:lstStyle>
          <a:p>
            <a:fld id="{43F81E78-3217-4196-8689-8C2312F87267}" type="slidenum">
              <a:rPr lang="es-EC"/>
              <a:pPr/>
              <a:t>‹Nº›</a:t>
            </a:fld>
            <a:endParaRPr lang="es-EC"/>
          </a:p>
        </p:txBody>
      </p:sp>
    </p:spTree>
  </p:cSld>
  <p:clrMapOvr>
    <a:masterClrMapping/>
  </p:clrMapOvr>
  <p:transition spd="med">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61122" name="Rectangle 2"/>
          <p:cNvSpPr>
            <a:spLocks noGrp="1" noChangeArrowheads="1"/>
          </p:cNvSpPr>
          <p:nvPr>
            <p:ph type="ctrTitle" sz="quarter"/>
          </p:nvPr>
        </p:nvSpPr>
        <p:spPr>
          <a:xfrm>
            <a:off x="685800" y="1676400"/>
            <a:ext cx="7772400" cy="1828800"/>
          </a:xfrm>
        </p:spPr>
        <p:txBody>
          <a:bodyPr/>
          <a:lstStyle>
            <a:lvl1pPr>
              <a:defRPr/>
            </a:lvl1pPr>
          </a:lstStyle>
          <a:p>
            <a:r>
              <a:rPr lang="es-EC"/>
              <a:t>Haga clic para cambiar el estilo de título	</a:t>
            </a:r>
          </a:p>
        </p:txBody>
      </p:sp>
      <p:sp>
        <p:nvSpPr>
          <p:cNvPr id="261123" name="Rectangle 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s-EC"/>
              <a:t>Haga clic para modificar el estilo de subtítulo del patrón</a:t>
            </a:r>
          </a:p>
        </p:txBody>
      </p:sp>
      <p:sp>
        <p:nvSpPr>
          <p:cNvPr id="261124" name="Rectangle 4"/>
          <p:cNvSpPr>
            <a:spLocks noGrp="1" noChangeArrowheads="1"/>
          </p:cNvSpPr>
          <p:nvPr>
            <p:ph type="dt" sz="quarter" idx="2"/>
          </p:nvPr>
        </p:nvSpPr>
        <p:spPr/>
        <p:txBody>
          <a:bodyPr/>
          <a:lstStyle>
            <a:lvl1pPr>
              <a:defRPr/>
            </a:lvl1pPr>
          </a:lstStyle>
          <a:p>
            <a:endParaRPr lang="es-EC"/>
          </a:p>
        </p:txBody>
      </p:sp>
      <p:sp>
        <p:nvSpPr>
          <p:cNvPr id="261125" name="Rectangle 5"/>
          <p:cNvSpPr>
            <a:spLocks noGrp="1" noChangeArrowheads="1"/>
          </p:cNvSpPr>
          <p:nvPr>
            <p:ph type="ftr" sz="quarter" idx="3"/>
          </p:nvPr>
        </p:nvSpPr>
        <p:spPr/>
        <p:txBody>
          <a:bodyPr/>
          <a:lstStyle>
            <a:lvl1pPr>
              <a:defRPr/>
            </a:lvl1pPr>
          </a:lstStyle>
          <a:p>
            <a:endParaRPr lang="es-EC"/>
          </a:p>
        </p:txBody>
      </p:sp>
      <p:sp>
        <p:nvSpPr>
          <p:cNvPr id="261126" name="Rectangle 6"/>
          <p:cNvSpPr>
            <a:spLocks noGrp="1" noChangeArrowheads="1"/>
          </p:cNvSpPr>
          <p:nvPr>
            <p:ph type="sldNum" sz="quarter" idx="4"/>
          </p:nvPr>
        </p:nvSpPr>
        <p:spPr/>
        <p:txBody>
          <a:bodyPr/>
          <a:lstStyle>
            <a:lvl1pPr>
              <a:defRPr/>
            </a:lvl1pPr>
          </a:lstStyle>
          <a:p>
            <a:fld id="{778D7C86-C9F5-4AF2-8123-FA322482D611}" type="slidenum">
              <a:rPr lang="es-EC"/>
              <a:pPr/>
              <a:t>‹Nº›</a:t>
            </a:fld>
            <a:endParaRPr lang="es-EC"/>
          </a:p>
        </p:txBody>
      </p:sp>
    </p:spTree>
  </p:cSld>
  <p:clrMapOvr>
    <a:masterClrMapping/>
  </p:clrMapOvr>
  <p:transition spd="med">
    <p:random/>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C"/>
          </a:p>
        </p:txBody>
      </p:sp>
      <p:sp>
        <p:nvSpPr>
          <p:cNvPr id="5" name="4 Marcador de pie de página"/>
          <p:cNvSpPr>
            <a:spLocks noGrp="1"/>
          </p:cNvSpPr>
          <p:nvPr>
            <p:ph type="ftr" sz="quarter" idx="11"/>
          </p:nvPr>
        </p:nvSpPr>
        <p:spPr/>
        <p:txBody>
          <a:bodyPr/>
          <a:lstStyle>
            <a:lvl1pPr>
              <a:defRPr/>
            </a:lvl1pPr>
          </a:lstStyle>
          <a:p>
            <a:endParaRPr lang="es-EC"/>
          </a:p>
        </p:txBody>
      </p:sp>
      <p:sp>
        <p:nvSpPr>
          <p:cNvPr id="6" name="5 Marcador de número de diapositiva"/>
          <p:cNvSpPr>
            <a:spLocks noGrp="1"/>
          </p:cNvSpPr>
          <p:nvPr>
            <p:ph type="sldNum" sz="quarter" idx="12"/>
          </p:nvPr>
        </p:nvSpPr>
        <p:spPr/>
        <p:txBody>
          <a:bodyPr/>
          <a:lstStyle>
            <a:lvl1pPr>
              <a:defRPr/>
            </a:lvl1pPr>
          </a:lstStyle>
          <a:p>
            <a:fld id="{4D8CFC4A-7655-4FE6-97BB-A72CF172AB48}" type="slidenum">
              <a:rPr lang="es-EC"/>
              <a:pPr/>
              <a:t>‹Nº›</a:t>
            </a:fld>
            <a:endParaRPr lang="es-EC"/>
          </a:p>
        </p:txBody>
      </p:sp>
    </p:spTree>
  </p:cSld>
  <p:clrMapOvr>
    <a:masterClrMapping/>
  </p:clrMapOvr>
  <p:transition spd="med">
    <p:rand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C"/>
          </a:p>
        </p:txBody>
      </p:sp>
      <p:sp>
        <p:nvSpPr>
          <p:cNvPr id="5" name="4 Marcador de pie de página"/>
          <p:cNvSpPr>
            <a:spLocks noGrp="1"/>
          </p:cNvSpPr>
          <p:nvPr>
            <p:ph type="ftr" sz="quarter" idx="11"/>
          </p:nvPr>
        </p:nvSpPr>
        <p:spPr/>
        <p:txBody>
          <a:bodyPr/>
          <a:lstStyle>
            <a:lvl1pPr>
              <a:defRPr/>
            </a:lvl1pPr>
          </a:lstStyle>
          <a:p>
            <a:endParaRPr lang="es-EC"/>
          </a:p>
        </p:txBody>
      </p:sp>
      <p:sp>
        <p:nvSpPr>
          <p:cNvPr id="6" name="5 Marcador de número de diapositiva"/>
          <p:cNvSpPr>
            <a:spLocks noGrp="1"/>
          </p:cNvSpPr>
          <p:nvPr>
            <p:ph type="sldNum" sz="quarter" idx="12"/>
          </p:nvPr>
        </p:nvSpPr>
        <p:spPr/>
        <p:txBody>
          <a:bodyPr/>
          <a:lstStyle>
            <a:lvl1pPr>
              <a:defRPr/>
            </a:lvl1pPr>
          </a:lstStyle>
          <a:p>
            <a:fld id="{E7FAC357-E2F5-4BA8-9D7D-6286C354215C}" type="slidenum">
              <a:rPr lang="es-EC"/>
              <a:pPr/>
              <a:t>‹Nº›</a:t>
            </a:fld>
            <a:endParaRPr lang="es-EC"/>
          </a:p>
        </p:txBody>
      </p:sp>
    </p:spTree>
  </p:cSld>
  <p:clrMapOvr>
    <a:masterClrMapping/>
  </p:clrMapOvr>
  <p:transition spd="med">
    <p:rand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C"/>
          </a:p>
        </p:txBody>
      </p:sp>
      <p:sp>
        <p:nvSpPr>
          <p:cNvPr id="6" name="5 Marcador de pie de página"/>
          <p:cNvSpPr>
            <a:spLocks noGrp="1"/>
          </p:cNvSpPr>
          <p:nvPr>
            <p:ph type="ftr" sz="quarter" idx="11"/>
          </p:nvPr>
        </p:nvSpPr>
        <p:spPr/>
        <p:txBody>
          <a:bodyPr/>
          <a:lstStyle>
            <a:lvl1pPr>
              <a:defRPr/>
            </a:lvl1pPr>
          </a:lstStyle>
          <a:p>
            <a:endParaRPr lang="es-EC"/>
          </a:p>
        </p:txBody>
      </p:sp>
      <p:sp>
        <p:nvSpPr>
          <p:cNvPr id="7" name="6 Marcador de número de diapositiva"/>
          <p:cNvSpPr>
            <a:spLocks noGrp="1"/>
          </p:cNvSpPr>
          <p:nvPr>
            <p:ph type="sldNum" sz="quarter" idx="12"/>
          </p:nvPr>
        </p:nvSpPr>
        <p:spPr/>
        <p:txBody>
          <a:bodyPr/>
          <a:lstStyle>
            <a:lvl1pPr>
              <a:defRPr/>
            </a:lvl1pPr>
          </a:lstStyle>
          <a:p>
            <a:fld id="{ED8EC653-ABBC-497F-ABF1-4F7C43D7715E}" type="slidenum">
              <a:rPr lang="es-EC"/>
              <a:pPr/>
              <a:t>‹Nº›</a:t>
            </a:fld>
            <a:endParaRPr lang="es-EC"/>
          </a:p>
        </p:txBody>
      </p:sp>
    </p:spTree>
  </p:cSld>
  <p:clrMapOvr>
    <a:masterClrMapping/>
  </p:clrMapOvr>
  <p:transition spd="med">
    <p:random/>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C"/>
          </a:p>
        </p:txBody>
      </p:sp>
      <p:sp>
        <p:nvSpPr>
          <p:cNvPr id="8" name="7 Marcador de pie de página"/>
          <p:cNvSpPr>
            <a:spLocks noGrp="1"/>
          </p:cNvSpPr>
          <p:nvPr>
            <p:ph type="ftr" sz="quarter" idx="11"/>
          </p:nvPr>
        </p:nvSpPr>
        <p:spPr/>
        <p:txBody>
          <a:bodyPr/>
          <a:lstStyle>
            <a:lvl1pPr>
              <a:defRPr/>
            </a:lvl1pPr>
          </a:lstStyle>
          <a:p>
            <a:endParaRPr lang="es-EC"/>
          </a:p>
        </p:txBody>
      </p:sp>
      <p:sp>
        <p:nvSpPr>
          <p:cNvPr id="9" name="8 Marcador de número de diapositiva"/>
          <p:cNvSpPr>
            <a:spLocks noGrp="1"/>
          </p:cNvSpPr>
          <p:nvPr>
            <p:ph type="sldNum" sz="quarter" idx="12"/>
          </p:nvPr>
        </p:nvSpPr>
        <p:spPr/>
        <p:txBody>
          <a:bodyPr/>
          <a:lstStyle>
            <a:lvl1pPr>
              <a:defRPr/>
            </a:lvl1pPr>
          </a:lstStyle>
          <a:p>
            <a:fld id="{C39E4F95-94A1-47DC-A0E6-3910A43ACA3B}" type="slidenum">
              <a:rPr lang="es-EC"/>
              <a:pPr/>
              <a:t>‹Nº›</a:t>
            </a:fld>
            <a:endParaRPr lang="es-EC"/>
          </a:p>
        </p:txBody>
      </p:sp>
    </p:spTree>
  </p:cSld>
  <p:clrMapOvr>
    <a:masterClrMapping/>
  </p:clrMapOvr>
  <p:transition spd="med">
    <p:random/>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C"/>
          </a:p>
        </p:txBody>
      </p:sp>
      <p:sp>
        <p:nvSpPr>
          <p:cNvPr id="4" name="3 Marcador de pie de página"/>
          <p:cNvSpPr>
            <a:spLocks noGrp="1"/>
          </p:cNvSpPr>
          <p:nvPr>
            <p:ph type="ftr" sz="quarter" idx="11"/>
          </p:nvPr>
        </p:nvSpPr>
        <p:spPr/>
        <p:txBody>
          <a:bodyPr/>
          <a:lstStyle>
            <a:lvl1pPr>
              <a:defRPr/>
            </a:lvl1pPr>
          </a:lstStyle>
          <a:p>
            <a:endParaRPr lang="es-EC"/>
          </a:p>
        </p:txBody>
      </p:sp>
      <p:sp>
        <p:nvSpPr>
          <p:cNvPr id="5" name="4 Marcador de número de diapositiva"/>
          <p:cNvSpPr>
            <a:spLocks noGrp="1"/>
          </p:cNvSpPr>
          <p:nvPr>
            <p:ph type="sldNum" sz="quarter" idx="12"/>
          </p:nvPr>
        </p:nvSpPr>
        <p:spPr/>
        <p:txBody>
          <a:bodyPr/>
          <a:lstStyle>
            <a:lvl1pPr>
              <a:defRPr/>
            </a:lvl1pPr>
          </a:lstStyle>
          <a:p>
            <a:fld id="{7CB0445D-4127-4514-837C-ACE1EAFD441C}" type="slidenum">
              <a:rPr lang="es-EC"/>
              <a:pPr/>
              <a:t>‹Nº›</a:t>
            </a:fld>
            <a:endParaRPr lang="es-EC"/>
          </a:p>
        </p:txBody>
      </p:sp>
    </p:spTree>
  </p:cSld>
  <p:clrMapOvr>
    <a:masterClrMapping/>
  </p:clrMapOvr>
  <p:transition spd="med">
    <p:random/>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C"/>
          </a:p>
        </p:txBody>
      </p:sp>
      <p:sp>
        <p:nvSpPr>
          <p:cNvPr id="3" name="2 Marcador de pie de página"/>
          <p:cNvSpPr>
            <a:spLocks noGrp="1"/>
          </p:cNvSpPr>
          <p:nvPr>
            <p:ph type="ftr" sz="quarter" idx="11"/>
          </p:nvPr>
        </p:nvSpPr>
        <p:spPr/>
        <p:txBody>
          <a:bodyPr/>
          <a:lstStyle>
            <a:lvl1pPr>
              <a:defRPr/>
            </a:lvl1pPr>
          </a:lstStyle>
          <a:p>
            <a:endParaRPr lang="es-EC"/>
          </a:p>
        </p:txBody>
      </p:sp>
      <p:sp>
        <p:nvSpPr>
          <p:cNvPr id="4" name="3 Marcador de número de diapositiva"/>
          <p:cNvSpPr>
            <a:spLocks noGrp="1"/>
          </p:cNvSpPr>
          <p:nvPr>
            <p:ph type="sldNum" sz="quarter" idx="12"/>
          </p:nvPr>
        </p:nvSpPr>
        <p:spPr/>
        <p:txBody>
          <a:bodyPr/>
          <a:lstStyle>
            <a:lvl1pPr>
              <a:defRPr/>
            </a:lvl1pPr>
          </a:lstStyle>
          <a:p>
            <a:fld id="{22685BFC-3981-49F3-875B-960AB94396F8}" type="slidenum">
              <a:rPr lang="es-EC"/>
              <a:pPr/>
              <a:t>‹Nº›</a:t>
            </a:fld>
            <a:endParaRPr lang="es-EC"/>
          </a:p>
        </p:txBody>
      </p:sp>
    </p:spTree>
  </p:cSld>
  <p:clrMapOvr>
    <a:masterClrMapping/>
  </p:clrMapOvr>
  <p:transition spd="med">
    <p:random/>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C"/>
          </a:p>
        </p:txBody>
      </p:sp>
      <p:sp>
        <p:nvSpPr>
          <p:cNvPr id="6" name="5 Marcador de pie de página"/>
          <p:cNvSpPr>
            <a:spLocks noGrp="1"/>
          </p:cNvSpPr>
          <p:nvPr>
            <p:ph type="ftr" sz="quarter" idx="11"/>
          </p:nvPr>
        </p:nvSpPr>
        <p:spPr/>
        <p:txBody>
          <a:bodyPr/>
          <a:lstStyle>
            <a:lvl1pPr>
              <a:defRPr/>
            </a:lvl1pPr>
          </a:lstStyle>
          <a:p>
            <a:endParaRPr lang="es-EC"/>
          </a:p>
        </p:txBody>
      </p:sp>
      <p:sp>
        <p:nvSpPr>
          <p:cNvPr id="7" name="6 Marcador de número de diapositiva"/>
          <p:cNvSpPr>
            <a:spLocks noGrp="1"/>
          </p:cNvSpPr>
          <p:nvPr>
            <p:ph type="sldNum" sz="quarter" idx="12"/>
          </p:nvPr>
        </p:nvSpPr>
        <p:spPr/>
        <p:txBody>
          <a:bodyPr/>
          <a:lstStyle>
            <a:lvl1pPr>
              <a:defRPr/>
            </a:lvl1pPr>
          </a:lstStyle>
          <a:p>
            <a:fld id="{0C9A1F55-1843-4138-88C1-0DC1F59E5613}" type="slidenum">
              <a:rPr lang="es-EC"/>
              <a:pPr/>
              <a:t>‹Nº›</a:t>
            </a:fld>
            <a:endParaRPr lang="es-EC"/>
          </a:p>
        </p:txBody>
      </p:sp>
    </p:spTree>
  </p:cSld>
  <p:clrMapOvr>
    <a:masterClrMapping/>
  </p:clrMapOvr>
  <p:transition spd="med">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C"/>
          </a:p>
        </p:txBody>
      </p:sp>
      <p:sp>
        <p:nvSpPr>
          <p:cNvPr id="5" name="4 Marcador de pie de página"/>
          <p:cNvSpPr>
            <a:spLocks noGrp="1"/>
          </p:cNvSpPr>
          <p:nvPr>
            <p:ph type="ftr" sz="quarter" idx="11"/>
          </p:nvPr>
        </p:nvSpPr>
        <p:spPr/>
        <p:txBody>
          <a:bodyPr/>
          <a:lstStyle>
            <a:lvl1pPr>
              <a:defRPr/>
            </a:lvl1pPr>
          </a:lstStyle>
          <a:p>
            <a:endParaRPr lang="es-EC"/>
          </a:p>
        </p:txBody>
      </p:sp>
      <p:sp>
        <p:nvSpPr>
          <p:cNvPr id="6" name="5 Marcador de número de diapositiva"/>
          <p:cNvSpPr>
            <a:spLocks noGrp="1"/>
          </p:cNvSpPr>
          <p:nvPr>
            <p:ph type="sldNum" sz="quarter" idx="12"/>
          </p:nvPr>
        </p:nvSpPr>
        <p:spPr/>
        <p:txBody>
          <a:bodyPr/>
          <a:lstStyle>
            <a:lvl1pPr>
              <a:defRPr/>
            </a:lvl1pPr>
          </a:lstStyle>
          <a:p>
            <a:fld id="{B1647681-61F9-45F8-ACEF-F84090F413CC}" type="slidenum">
              <a:rPr lang="es-EC"/>
              <a:pPr/>
              <a:t>‹Nº›</a:t>
            </a:fld>
            <a:endParaRPr lang="es-EC"/>
          </a:p>
        </p:txBody>
      </p:sp>
    </p:spTree>
  </p:cSld>
  <p:clrMapOvr>
    <a:masterClrMapping/>
  </p:clrMapOvr>
  <p:transition spd="med">
    <p:random/>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C"/>
          </a:p>
        </p:txBody>
      </p:sp>
      <p:sp>
        <p:nvSpPr>
          <p:cNvPr id="6" name="5 Marcador de pie de página"/>
          <p:cNvSpPr>
            <a:spLocks noGrp="1"/>
          </p:cNvSpPr>
          <p:nvPr>
            <p:ph type="ftr" sz="quarter" idx="11"/>
          </p:nvPr>
        </p:nvSpPr>
        <p:spPr/>
        <p:txBody>
          <a:bodyPr/>
          <a:lstStyle>
            <a:lvl1pPr>
              <a:defRPr/>
            </a:lvl1pPr>
          </a:lstStyle>
          <a:p>
            <a:endParaRPr lang="es-EC"/>
          </a:p>
        </p:txBody>
      </p:sp>
      <p:sp>
        <p:nvSpPr>
          <p:cNvPr id="7" name="6 Marcador de número de diapositiva"/>
          <p:cNvSpPr>
            <a:spLocks noGrp="1"/>
          </p:cNvSpPr>
          <p:nvPr>
            <p:ph type="sldNum" sz="quarter" idx="12"/>
          </p:nvPr>
        </p:nvSpPr>
        <p:spPr/>
        <p:txBody>
          <a:bodyPr/>
          <a:lstStyle>
            <a:lvl1pPr>
              <a:defRPr/>
            </a:lvl1pPr>
          </a:lstStyle>
          <a:p>
            <a:fld id="{8D607561-332B-4A1D-9723-B51E4D428C3B}" type="slidenum">
              <a:rPr lang="es-EC"/>
              <a:pPr/>
              <a:t>‹Nº›</a:t>
            </a:fld>
            <a:endParaRPr lang="es-EC"/>
          </a:p>
        </p:txBody>
      </p:sp>
    </p:spTree>
  </p:cSld>
  <p:clrMapOvr>
    <a:masterClrMapping/>
  </p:clrMapOvr>
  <p:transition spd="med">
    <p:random/>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C"/>
          </a:p>
        </p:txBody>
      </p:sp>
      <p:sp>
        <p:nvSpPr>
          <p:cNvPr id="5" name="4 Marcador de pie de página"/>
          <p:cNvSpPr>
            <a:spLocks noGrp="1"/>
          </p:cNvSpPr>
          <p:nvPr>
            <p:ph type="ftr" sz="quarter" idx="11"/>
          </p:nvPr>
        </p:nvSpPr>
        <p:spPr/>
        <p:txBody>
          <a:bodyPr/>
          <a:lstStyle>
            <a:lvl1pPr>
              <a:defRPr/>
            </a:lvl1pPr>
          </a:lstStyle>
          <a:p>
            <a:endParaRPr lang="es-EC"/>
          </a:p>
        </p:txBody>
      </p:sp>
      <p:sp>
        <p:nvSpPr>
          <p:cNvPr id="6" name="5 Marcador de número de diapositiva"/>
          <p:cNvSpPr>
            <a:spLocks noGrp="1"/>
          </p:cNvSpPr>
          <p:nvPr>
            <p:ph type="sldNum" sz="quarter" idx="12"/>
          </p:nvPr>
        </p:nvSpPr>
        <p:spPr/>
        <p:txBody>
          <a:bodyPr/>
          <a:lstStyle>
            <a:lvl1pPr>
              <a:defRPr/>
            </a:lvl1pPr>
          </a:lstStyle>
          <a:p>
            <a:fld id="{62FE990A-7F60-409E-8FF6-F05F4D0DDB8C}" type="slidenum">
              <a:rPr lang="es-EC"/>
              <a:pPr/>
              <a:t>‹Nº›</a:t>
            </a:fld>
            <a:endParaRPr lang="es-EC"/>
          </a:p>
        </p:txBody>
      </p:sp>
    </p:spTree>
  </p:cSld>
  <p:clrMapOvr>
    <a:masterClrMapping/>
  </p:clrMapOvr>
  <p:transition spd="med">
    <p:random/>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381000"/>
            <a:ext cx="2057400" cy="57150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381000"/>
            <a:ext cx="6019800" cy="57150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C"/>
          </a:p>
        </p:txBody>
      </p:sp>
      <p:sp>
        <p:nvSpPr>
          <p:cNvPr id="5" name="4 Marcador de pie de página"/>
          <p:cNvSpPr>
            <a:spLocks noGrp="1"/>
          </p:cNvSpPr>
          <p:nvPr>
            <p:ph type="ftr" sz="quarter" idx="11"/>
          </p:nvPr>
        </p:nvSpPr>
        <p:spPr/>
        <p:txBody>
          <a:bodyPr/>
          <a:lstStyle>
            <a:lvl1pPr>
              <a:defRPr/>
            </a:lvl1pPr>
          </a:lstStyle>
          <a:p>
            <a:endParaRPr lang="es-EC"/>
          </a:p>
        </p:txBody>
      </p:sp>
      <p:sp>
        <p:nvSpPr>
          <p:cNvPr id="6" name="5 Marcador de número de diapositiva"/>
          <p:cNvSpPr>
            <a:spLocks noGrp="1"/>
          </p:cNvSpPr>
          <p:nvPr>
            <p:ph type="sldNum" sz="quarter" idx="12"/>
          </p:nvPr>
        </p:nvSpPr>
        <p:spPr/>
        <p:txBody>
          <a:bodyPr/>
          <a:lstStyle>
            <a:lvl1pPr>
              <a:defRPr/>
            </a:lvl1pPr>
          </a:lstStyle>
          <a:p>
            <a:fld id="{95C566F9-C1C5-4BF7-909C-7E4A973E83DC}" type="slidenum">
              <a:rPr lang="es-EC"/>
              <a:pPr/>
              <a:t>‹Nº›</a:t>
            </a:fld>
            <a:endParaRPr lang="es-EC"/>
          </a:p>
        </p:txBody>
      </p:sp>
    </p:spTree>
  </p:cSld>
  <p:clrMapOvr>
    <a:masterClrMapping/>
  </p:clrMapOvr>
  <p:transition spd="med">
    <p:random/>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dgm" preserve="1">
  <p:cSld name="Título y diagrama u organigrama">
    <p:spTree>
      <p:nvGrpSpPr>
        <p:cNvPr id="1" name=""/>
        <p:cNvGrpSpPr/>
        <p:nvPr/>
      </p:nvGrpSpPr>
      <p:grpSpPr>
        <a:xfrm>
          <a:off x="0" y="0"/>
          <a:ext cx="0" cy="0"/>
          <a:chOff x="0" y="0"/>
          <a:chExt cx="0" cy="0"/>
        </a:xfrm>
      </p:grpSpPr>
      <p:sp>
        <p:nvSpPr>
          <p:cNvPr id="2" name="1 Título"/>
          <p:cNvSpPr>
            <a:spLocks noGrp="1"/>
          </p:cNvSpPr>
          <p:nvPr>
            <p:ph type="title"/>
          </p:nvPr>
        </p:nvSpPr>
        <p:spPr>
          <a:xfrm>
            <a:off x="457200" y="381000"/>
            <a:ext cx="8229600" cy="1371600"/>
          </a:xfrm>
        </p:spPr>
        <p:txBody>
          <a:bodyPr/>
          <a:lstStyle/>
          <a:p>
            <a:r>
              <a:rPr lang="es-ES" smtClean="0"/>
              <a:t>Haga clic para modificar el estilo de título del patrón</a:t>
            </a:r>
            <a:endParaRPr lang="es-ES"/>
          </a:p>
        </p:txBody>
      </p:sp>
      <p:sp>
        <p:nvSpPr>
          <p:cNvPr id="3" name="2 Marcador de SmartArt"/>
          <p:cNvSpPr>
            <a:spLocks noGrp="1"/>
          </p:cNvSpPr>
          <p:nvPr>
            <p:ph type="dgm" idx="1"/>
          </p:nvPr>
        </p:nvSpPr>
        <p:spPr>
          <a:xfrm>
            <a:off x="457200" y="1981200"/>
            <a:ext cx="8229600" cy="4114800"/>
          </a:xfrm>
        </p:spPr>
        <p:txBody>
          <a:bodyPr/>
          <a:lstStyle/>
          <a:p>
            <a:endParaRPr lang="es-ES"/>
          </a:p>
        </p:txBody>
      </p:sp>
      <p:sp>
        <p:nvSpPr>
          <p:cNvPr id="4" name="3 Marcador de fecha"/>
          <p:cNvSpPr>
            <a:spLocks noGrp="1"/>
          </p:cNvSpPr>
          <p:nvPr>
            <p:ph type="dt" sz="half" idx="10"/>
          </p:nvPr>
        </p:nvSpPr>
        <p:spPr>
          <a:xfrm>
            <a:off x="457200" y="6245225"/>
            <a:ext cx="2133600" cy="476250"/>
          </a:xfrm>
        </p:spPr>
        <p:txBody>
          <a:bodyPr/>
          <a:lstStyle>
            <a:lvl1pPr>
              <a:defRPr/>
            </a:lvl1pPr>
          </a:lstStyle>
          <a:p>
            <a:endParaRPr lang="es-EC"/>
          </a:p>
        </p:txBody>
      </p:sp>
      <p:sp>
        <p:nvSpPr>
          <p:cNvPr id="5" name="4 Marcador de pie de página"/>
          <p:cNvSpPr>
            <a:spLocks noGrp="1"/>
          </p:cNvSpPr>
          <p:nvPr>
            <p:ph type="ftr" sz="quarter" idx="11"/>
          </p:nvPr>
        </p:nvSpPr>
        <p:spPr>
          <a:xfrm>
            <a:off x="3124200" y="6245225"/>
            <a:ext cx="2895600" cy="476250"/>
          </a:xfrm>
        </p:spPr>
        <p:txBody>
          <a:bodyPr/>
          <a:lstStyle>
            <a:lvl1pPr>
              <a:defRPr/>
            </a:lvl1pPr>
          </a:lstStyle>
          <a:p>
            <a:endParaRPr lang="es-EC"/>
          </a:p>
        </p:txBody>
      </p:sp>
      <p:sp>
        <p:nvSpPr>
          <p:cNvPr id="6" name="5 Marcador de número de diapositiva"/>
          <p:cNvSpPr>
            <a:spLocks noGrp="1"/>
          </p:cNvSpPr>
          <p:nvPr>
            <p:ph type="sldNum" sz="quarter" idx="12"/>
          </p:nvPr>
        </p:nvSpPr>
        <p:spPr>
          <a:xfrm>
            <a:off x="6553200" y="6245225"/>
            <a:ext cx="2133600" cy="476250"/>
          </a:xfrm>
        </p:spPr>
        <p:txBody>
          <a:bodyPr/>
          <a:lstStyle>
            <a:lvl1pPr>
              <a:defRPr/>
            </a:lvl1pPr>
          </a:lstStyle>
          <a:p>
            <a:fld id="{CFE21271-9167-4D17-87DB-0066D19C504E}" type="slidenum">
              <a:rPr lang="es-EC"/>
              <a:pPr/>
              <a:t>‹Nº›</a:t>
            </a:fld>
            <a:endParaRPr lang="es-EC"/>
          </a:p>
        </p:txBody>
      </p:sp>
    </p:spTree>
  </p:cSld>
  <p:clrMapOvr>
    <a:masterClrMapping/>
  </p:clrMapOvr>
  <p:transition spd="med">
    <p:random/>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7200" y="381000"/>
            <a:ext cx="8229600" cy="1371600"/>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457200" y="1981200"/>
            <a:ext cx="8229600" cy="4114800"/>
          </a:xfrm>
        </p:spPr>
        <p:txBody>
          <a:bodyPr/>
          <a:lstStyle/>
          <a:p>
            <a:endParaRPr lang="es-ES"/>
          </a:p>
        </p:txBody>
      </p:sp>
      <p:sp>
        <p:nvSpPr>
          <p:cNvPr id="4" name="3 Marcador de fecha"/>
          <p:cNvSpPr>
            <a:spLocks noGrp="1"/>
          </p:cNvSpPr>
          <p:nvPr>
            <p:ph type="dt" sz="half" idx="10"/>
          </p:nvPr>
        </p:nvSpPr>
        <p:spPr>
          <a:xfrm>
            <a:off x="457200" y="6245225"/>
            <a:ext cx="2133600" cy="476250"/>
          </a:xfrm>
        </p:spPr>
        <p:txBody>
          <a:bodyPr/>
          <a:lstStyle>
            <a:lvl1pPr>
              <a:defRPr/>
            </a:lvl1pPr>
          </a:lstStyle>
          <a:p>
            <a:endParaRPr lang="es-EC"/>
          </a:p>
        </p:txBody>
      </p:sp>
      <p:sp>
        <p:nvSpPr>
          <p:cNvPr id="5" name="4 Marcador de pie de página"/>
          <p:cNvSpPr>
            <a:spLocks noGrp="1"/>
          </p:cNvSpPr>
          <p:nvPr>
            <p:ph type="ftr" sz="quarter" idx="11"/>
          </p:nvPr>
        </p:nvSpPr>
        <p:spPr>
          <a:xfrm>
            <a:off x="3124200" y="6245225"/>
            <a:ext cx="2895600" cy="476250"/>
          </a:xfrm>
        </p:spPr>
        <p:txBody>
          <a:bodyPr/>
          <a:lstStyle>
            <a:lvl1pPr>
              <a:defRPr/>
            </a:lvl1pPr>
          </a:lstStyle>
          <a:p>
            <a:endParaRPr lang="es-EC"/>
          </a:p>
        </p:txBody>
      </p:sp>
      <p:sp>
        <p:nvSpPr>
          <p:cNvPr id="6" name="5 Marcador de número de diapositiva"/>
          <p:cNvSpPr>
            <a:spLocks noGrp="1"/>
          </p:cNvSpPr>
          <p:nvPr>
            <p:ph type="sldNum" sz="quarter" idx="12"/>
          </p:nvPr>
        </p:nvSpPr>
        <p:spPr>
          <a:xfrm>
            <a:off x="6553200" y="6245225"/>
            <a:ext cx="2133600" cy="476250"/>
          </a:xfrm>
        </p:spPr>
        <p:txBody>
          <a:bodyPr/>
          <a:lstStyle>
            <a:lvl1pPr>
              <a:defRPr/>
            </a:lvl1pPr>
          </a:lstStyle>
          <a:p>
            <a:fld id="{BE3DEA93-81B1-4D58-B841-1A485865FD28}" type="slidenum">
              <a:rPr lang="es-EC"/>
              <a:pPr/>
              <a:t>‹Nº›</a:t>
            </a:fld>
            <a:endParaRPr lang="es-EC"/>
          </a:p>
        </p:txBody>
      </p:sp>
    </p:spTree>
  </p:cSld>
  <p:clrMapOvr>
    <a:masterClrMapping/>
  </p:clrMapOvr>
  <p:transition spd="med">
    <p:random/>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381000"/>
            <a:ext cx="8229600" cy="13716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981200"/>
            <a:ext cx="40386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981200"/>
            <a:ext cx="40386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457200" y="6245225"/>
            <a:ext cx="2133600" cy="476250"/>
          </a:xfrm>
        </p:spPr>
        <p:txBody>
          <a:bodyPr/>
          <a:lstStyle>
            <a:lvl1pPr>
              <a:defRPr/>
            </a:lvl1pPr>
          </a:lstStyle>
          <a:p>
            <a:endParaRPr lang="es-EC"/>
          </a:p>
        </p:txBody>
      </p:sp>
      <p:sp>
        <p:nvSpPr>
          <p:cNvPr id="6" name="5 Marcador de pie de página"/>
          <p:cNvSpPr>
            <a:spLocks noGrp="1"/>
          </p:cNvSpPr>
          <p:nvPr>
            <p:ph type="ftr" sz="quarter" idx="11"/>
          </p:nvPr>
        </p:nvSpPr>
        <p:spPr>
          <a:xfrm>
            <a:off x="3124200" y="6245225"/>
            <a:ext cx="2895600" cy="476250"/>
          </a:xfrm>
        </p:spPr>
        <p:txBody>
          <a:bodyPr/>
          <a:lstStyle>
            <a:lvl1pPr>
              <a:defRPr/>
            </a:lvl1pPr>
          </a:lstStyle>
          <a:p>
            <a:endParaRPr lang="es-EC"/>
          </a:p>
        </p:txBody>
      </p:sp>
      <p:sp>
        <p:nvSpPr>
          <p:cNvPr id="7" name="6 Marcador de número de diapositiva"/>
          <p:cNvSpPr>
            <a:spLocks noGrp="1"/>
          </p:cNvSpPr>
          <p:nvPr>
            <p:ph type="sldNum" sz="quarter" idx="12"/>
          </p:nvPr>
        </p:nvSpPr>
        <p:spPr>
          <a:xfrm>
            <a:off x="6553200" y="6245225"/>
            <a:ext cx="2133600" cy="476250"/>
          </a:xfrm>
        </p:spPr>
        <p:txBody>
          <a:bodyPr/>
          <a:lstStyle>
            <a:lvl1pPr>
              <a:defRPr/>
            </a:lvl1pPr>
          </a:lstStyle>
          <a:p>
            <a:fld id="{503E1E4E-0597-407A-B85C-8CAEE04B74FF}" type="slidenum">
              <a:rPr lang="es-EC"/>
              <a:pPr/>
              <a:t>‹Nº›</a:t>
            </a:fld>
            <a:endParaRPr lang="es-EC"/>
          </a:p>
        </p:txBody>
      </p:sp>
    </p:spTree>
  </p:cSld>
  <p:clrMapOvr>
    <a:masterClrMapping/>
  </p:clrMapOvr>
  <p:transition spd="med">
    <p:random/>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457200" y="381000"/>
            <a:ext cx="8229600" cy="5715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3" name="2 Marcador de fecha"/>
          <p:cNvSpPr>
            <a:spLocks noGrp="1"/>
          </p:cNvSpPr>
          <p:nvPr>
            <p:ph type="dt" sz="half" idx="10"/>
          </p:nvPr>
        </p:nvSpPr>
        <p:spPr>
          <a:xfrm>
            <a:off x="457200" y="6245225"/>
            <a:ext cx="2133600" cy="476250"/>
          </a:xfrm>
        </p:spPr>
        <p:txBody>
          <a:bodyPr/>
          <a:lstStyle>
            <a:lvl1pPr>
              <a:defRPr/>
            </a:lvl1pPr>
          </a:lstStyle>
          <a:p>
            <a:endParaRPr lang="es-EC"/>
          </a:p>
        </p:txBody>
      </p:sp>
      <p:sp>
        <p:nvSpPr>
          <p:cNvPr id="4" name="3 Marcador de pie de página"/>
          <p:cNvSpPr>
            <a:spLocks noGrp="1"/>
          </p:cNvSpPr>
          <p:nvPr>
            <p:ph type="ftr" sz="quarter" idx="11"/>
          </p:nvPr>
        </p:nvSpPr>
        <p:spPr>
          <a:xfrm>
            <a:off x="3124200" y="6245225"/>
            <a:ext cx="2895600" cy="476250"/>
          </a:xfrm>
        </p:spPr>
        <p:txBody>
          <a:bodyPr/>
          <a:lstStyle>
            <a:lvl1pPr>
              <a:defRPr/>
            </a:lvl1pPr>
          </a:lstStyle>
          <a:p>
            <a:endParaRPr lang="es-EC"/>
          </a:p>
        </p:txBody>
      </p:sp>
      <p:sp>
        <p:nvSpPr>
          <p:cNvPr id="5" name="4 Marcador de número de diapositiva"/>
          <p:cNvSpPr>
            <a:spLocks noGrp="1"/>
          </p:cNvSpPr>
          <p:nvPr>
            <p:ph type="sldNum" sz="quarter" idx="12"/>
          </p:nvPr>
        </p:nvSpPr>
        <p:spPr>
          <a:xfrm>
            <a:off x="6553200" y="6245225"/>
            <a:ext cx="2133600" cy="476250"/>
          </a:xfrm>
        </p:spPr>
        <p:txBody>
          <a:bodyPr/>
          <a:lstStyle>
            <a:lvl1pPr>
              <a:defRPr/>
            </a:lvl1pPr>
          </a:lstStyle>
          <a:p>
            <a:fld id="{77C989F2-8F3C-4A7D-AB0A-C1BB24AB3B15}" type="slidenum">
              <a:rPr lang="es-EC"/>
              <a:pPr/>
              <a:t>‹Nº›</a:t>
            </a:fld>
            <a:endParaRPr lang="es-EC"/>
          </a:p>
        </p:txBody>
      </p:sp>
    </p:spTree>
  </p:cSld>
  <p:clrMapOvr>
    <a:masterClrMapping/>
  </p:clrMapOvr>
  <p:transition spd="med">
    <p:random/>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gradFill rotWithShape="0">
          <a:gsLst>
            <a:gs pos="0">
              <a:schemeClr val="bg1"/>
            </a:gs>
            <a:gs pos="100000">
              <a:schemeClr val="bg1">
                <a:gamma/>
                <a:shade val="48627"/>
                <a:invGamma/>
              </a:schemeClr>
            </a:gs>
          </a:gsLst>
          <a:lin ang="2700000" scaled="1"/>
        </a:gradFill>
        <a:effectLst/>
      </p:bgPr>
    </p:bg>
    <p:spTree>
      <p:nvGrpSpPr>
        <p:cNvPr id="1" name=""/>
        <p:cNvGrpSpPr/>
        <p:nvPr/>
      </p:nvGrpSpPr>
      <p:grpSpPr>
        <a:xfrm>
          <a:off x="0" y="0"/>
          <a:ext cx="0" cy="0"/>
          <a:chOff x="0" y="0"/>
          <a:chExt cx="0" cy="0"/>
        </a:xfrm>
      </p:grpSpPr>
      <p:grpSp>
        <p:nvGrpSpPr>
          <p:cNvPr id="281602" name="Group 2"/>
          <p:cNvGrpSpPr>
            <a:grpSpLocks/>
          </p:cNvGrpSpPr>
          <p:nvPr/>
        </p:nvGrpSpPr>
        <p:grpSpPr bwMode="auto">
          <a:xfrm>
            <a:off x="-498475" y="1311275"/>
            <a:ext cx="10429875" cy="5908675"/>
            <a:chOff x="-313" y="824"/>
            <a:chExt cx="6570" cy="3722"/>
          </a:xfrm>
        </p:grpSpPr>
        <p:sp>
          <p:nvSpPr>
            <p:cNvPr id="281603" name="Rectangle 3"/>
            <p:cNvSpPr>
              <a:spLocks noChangeArrowheads="1"/>
            </p:cNvSpPr>
            <p:nvPr userDrawn="1"/>
          </p:nvSpPr>
          <p:spPr bwMode="hidden">
            <a:xfrm rot="20798144" flipV="1">
              <a:off x="-14" y="1033"/>
              <a:ext cx="1744" cy="6"/>
            </a:xfrm>
            <a:prstGeom prst="rect">
              <a:avLst/>
            </a:prstGeom>
            <a:gradFill rotWithShape="0">
              <a:gsLst>
                <a:gs pos="0">
                  <a:schemeClr val="bg1">
                    <a:gamma/>
                    <a:shade val="90980"/>
                    <a:invGamma/>
                  </a:schemeClr>
                </a:gs>
                <a:gs pos="100000">
                  <a:schemeClr val="bg1"/>
                </a:gs>
              </a:gsLst>
              <a:lin ang="2700000" scaled="1"/>
            </a:gradFill>
            <a:ln w="9525">
              <a:noFill/>
              <a:miter lim="800000"/>
              <a:headEnd/>
              <a:tailEnd/>
            </a:ln>
            <a:effectLst/>
          </p:spPr>
          <p:txBody>
            <a:bodyPr rot="10800000"/>
            <a:lstStyle/>
            <a:p>
              <a:pPr algn="ctr" eaLnBrk="1" hangingPunct="1"/>
              <a:endParaRPr lang="es-ES"/>
            </a:p>
          </p:txBody>
        </p:sp>
        <p:sp>
          <p:nvSpPr>
            <p:cNvPr id="281604" name="Rectangle 4"/>
            <p:cNvSpPr>
              <a:spLocks noChangeArrowheads="1"/>
            </p:cNvSpPr>
            <p:nvPr userDrawn="1"/>
          </p:nvSpPr>
          <p:spPr bwMode="hidden">
            <a:xfrm rot="20774366" flipV="1">
              <a:off x="-24" y="1127"/>
              <a:ext cx="2033" cy="6"/>
            </a:xfrm>
            <a:prstGeom prst="rect">
              <a:avLst/>
            </a:prstGeom>
            <a:gradFill rotWithShape="0">
              <a:gsLst>
                <a:gs pos="0">
                  <a:schemeClr val="bg1">
                    <a:gamma/>
                    <a:shade val="90980"/>
                    <a:invGamma/>
                  </a:schemeClr>
                </a:gs>
                <a:gs pos="100000">
                  <a:schemeClr val="bg1"/>
                </a:gs>
              </a:gsLst>
              <a:lin ang="2700000" scaled="1"/>
            </a:gradFill>
            <a:ln w="9525">
              <a:noFill/>
              <a:miter lim="800000"/>
              <a:headEnd/>
              <a:tailEnd/>
            </a:ln>
            <a:effectLst/>
          </p:spPr>
          <p:txBody>
            <a:bodyPr rot="10800000"/>
            <a:lstStyle/>
            <a:p>
              <a:pPr algn="ctr" eaLnBrk="1" hangingPunct="1"/>
              <a:endParaRPr lang="es-ES"/>
            </a:p>
          </p:txBody>
        </p:sp>
        <p:sp>
          <p:nvSpPr>
            <p:cNvPr id="281605" name="Rectangle 5"/>
            <p:cNvSpPr>
              <a:spLocks noChangeArrowheads="1"/>
            </p:cNvSpPr>
            <p:nvPr userDrawn="1"/>
          </p:nvSpPr>
          <p:spPr bwMode="hidden">
            <a:xfrm rot="20757421" flipV="1">
              <a:off x="-27" y="1198"/>
              <a:ext cx="2246" cy="6"/>
            </a:xfrm>
            <a:prstGeom prst="rect">
              <a:avLst/>
            </a:prstGeom>
            <a:gradFill rotWithShape="0">
              <a:gsLst>
                <a:gs pos="0">
                  <a:schemeClr val="bg1">
                    <a:gamma/>
                    <a:shade val="90980"/>
                    <a:invGamma/>
                  </a:schemeClr>
                </a:gs>
                <a:gs pos="100000">
                  <a:schemeClr val="bg1"/>
                </a:gs>
              </a:gsLst>
              <a:lin ang="2700000" scaled="1"/>
            </a:gradFill>
            <a:ln w="9525">
              <a:noFill/>
              <a:miter lim="800000"/>
              <a:headEnd/>
              <a:tailEnd/>
            </a:ln>
            <a:effectLst/>
          </p:spPr>
          <p:txBody>
            <a:bodyPr rot="10800000"/>
            <a:lstStyle/>
            <a:p>
              <a:pPr algn="ctr" eaLnBrk="1" hangingPunct="1"/>
              <a:endParaRPr lang="es-ES"/>
            </a:p>
          </p:txBody>
        </p:sp>
        <p:sp>
          <p:nvSpPr>
            <p:cNvPr id="281606" name="Rectangle 6"/>
            <p:cNvSpPr>
              <a:spLocks noChangeArrowheads="1"/>
            </p:cNvSpPr>
            <p:nvPr userDrawn="1"/>
          </p:nvSpPr>
          <p:spPr bwMode="hidden">
            <a:xfrm rot="20684206" flipV="1">
              <a:off x="-43" y="1283"/>
              <a:ext cx="2476" cy="6"/>
            </a:xfrm>
            <a:prstGeom prst="rect">
              <a:avLst/>
            </a:prstGeom>
            <a:gradFill rotWithShape="0">
              <a:gsLst>
                <a:gs pos="0">
                  <a:schemeClr val="bg1">
                    <a:gamma/>
                    <a:shade val="90980"/>
                    <a:invGamma/>
                  </a:schemeClr>
                </a:gs>
                <a:gs pos="100000">
                  <a:schemeClr val="bg1"/>
                </a:gs>
              </a:gsLst>
              <a:lin ang="2700000" scaled="1"/>
            </a:gradFill>
            <a:ln w="9525">
              <a:noFill/>
              <a:miter lim="800000"/>
              <a:headEnd/>
              <a:tailEnd/>
            </a:ln>
            <a:effectLst/>
          </p:spPr>
          <p:txBody>
            <a:bodyPr rot="10800000"/>
            <a:lstStyle/>
            <a:p>
              <a:pPr algn="ctr" eaLnBrk="1" hangingPunct="1"/>
              <a:endParaRPr lang="es-ES"/>
            </a:p>
          </p:txBody>
        </p:sp>
        <p:sp>
          <p:nvSpPr>
            <p:cNvPr id="281607" name="Rectangle 7"/>
            <p:cNvSpPr>
              <a:spLocks noChangeArrowheads="1"/>
            </p:cNvSpPr>
            <p:nvPr userDrawn="1"/>
          </p:nvSpPr>
          <p:spPr bwMode="hidden">
            <a:xfrm rot="20631226" flipV="1">
              <a:off x="-51" y="1397"/>
              <a:ext cx="2770" cy="6"/>
            </a:xfrm>
            <a:prstGeom prst="rect">
              <a:avLst/>
            </a:prstGeom>
            <a:gradFill rotWithShape="0">
              <a:gsLst>
                <a:gs pos="0">
                  <a:schemeClr val="bg1">
                    <a:gamma/>
                    <a:shade val="90980"/>
                    <a:invGamma/>
                  </a:schemeClr>
                </a:gs>
                <a:gs pos="100000">
                  <a:schemeClr val="bg1"/>
                </a:gs>
              </a:gsLst>
              <a:lin ang="2700000" scaled="1"/>
            </a:gradFill>
            <a:ln w="9525">
              <a:noFill/>
              <a:miter lim="800000"/>
              <a:headEnd/>
              <a:tailEnd/>
            </a:ln>
            <a:effectLst/>
          </p:spPr>
          <p:txBody>
            <a:bodyPr rot="10800000"/>
            <a:lstStyle/>
            <a:p>
              <a:pPr algn="ctr" eaLnBrk="1" hangingPunct="1"/>
              <a:endParaRPr lang="es-ES"/>
            </a:p>
          </p:txBody>
        </p:sp>
        <p:sp>
          <p:nvSpPr>
            <p:cNvPr id="281608" name="Rectangle 8"/>
            <p:cNvSpPr>
              <a:spLocks noChangeArrowheads="1"/>
            </p:cNvSpPr>
            <p:nvPr userDrawn="1"/>
          </p:nvSpPr>
          <p:spPr bwMode="hidden">
            <a:xfrm rot="20554235" flipV="1">
              <a:off x="-65" y="1523"/>
              <a:ext cx="3058" cy="6"/>
            </a:xfrm>
            <a:prstGeom prst="rect">
              <a:avLst/>
            </a:prstGeom>
            <a:gradFill rotWithShape="0">
              <a:gsLst>
                <a:gs pos="0">
                  <a:schemeClr val="bg1">
                    <a:gamma/>
                    <a:shade val="90980"/>
                    <a:invGamma/>
                  </a:schemeClr>
                </a:gs>
                <a:gs pos="100000">
                  <a:schemeClr val="bg1"/>
                </a:gs>
              </a:gsLst>
              <a:lin ang="2700000" scaled="1"/>
            </a:gradFill>
            <a:ln w="9525">
              <a:noFill/>
              <a:miter lim="800000"/>
              <a:headEnd/>
              <a:tailEnd/>
            </a:ln>
            <a:effectLst/>
          </p:spPr>
          <p:txBody>
            <a:bodyPr rot="10800000"/>
            <a:lstStyle/>
            <a:p>
              <a:pPr algn="ctr" eaLnBrk="1" hangingPunct="1"/>
              <a:endParaRPr lang="es-ES"/>
            </a:p>
          </p:txBody>
        </p:sp>
        <p:sp>
          <p:nvSpPr>
            <p:cNvPr id="281609" name="Rectangle 9"/>
            <p:cNvSpPr>
              <a:spLocks noChangeArrowheads="1"/>
            </p:cNvSpPr>
            <p:nvPr userDrawn="1"/>
          </p:nvSpPr>
          <p:spPr bwMode="hidden">
            <a:xfrm rot="20466593" flipV="1">
              <a:off x="-93" y="1694"/>
              <a:ext cx="3403" cy="6"/>
            </a:xfrm>
            <a:prstGeom prst="rect">
              <a:avLst/>
            </a:prstGeom>
            <a:gradFill rotWithShape="0">
              <a:gsLst>
                <a:gs pos="0">
                  <a:schemeClr val="bg1">
                    <a:gamma/>
                    <a:shade val="90980"/>
                    <a:invGamma/>
                  </a:schemeClr>
                </a:gs>
                <a:gs pos="100000">
                  <a:schemeClr val="bg1"/>
                </a:gs>
              </a:gsLst>
              <a:lin ang="2700000" scaled="1"/>
            </a:gradFill>
            <a:ln w="9525">
              <a:noFill/>
              <a:miter lim="800000"/>
              <a:headEnd/>
              <a:tailEnd/>
            </a:ln>
            <a:effectLst/>
          </p:spPr>
          <p:txBody>
            <a:bodyPr rot="10800000"/>
            <a:lstStyle/>
            <a:p>
              <a:pPr algn="ctr" eaLnBrk="1" hangingPunct="1"/>
              <a:endParaRPr lang="es-ES"/>
            </a:p>
          </p:txBody>
        </p:sp>
        <p:sp>
          <p:nvSpPr>
            <p:cNvPr id="281610" name="Rectangle 10"/>
            <p:cNvSpPr>
              <a:spLocks noChangeArrowheads="1"/>
            </p:cNvSpPr>
            <p:nvPr userDrawn="1"/>
          </p:nvSpPr>
          <p:spPr bwMode="hidden">
            <a:xfrm rot="20343219" flipV="1">
              <a:off x="-99" y="1863"/>
              <a:ext cx="3749" cy="6"/>
            </a:xfrm>
            <a:prstGeom prst="rect">
              <a:avLst/>
            </a:prstGeom>
            <a:gradFill rotWithShape="0">
              <a:gsLst>
                <a:gs pos="0">
                  <a:schemeClr val="bg1"/>
                </a:gs>
                <a:gs pos="100000">
                  <a:schemeClr val="bg1">
                    <a:gamma/>
                    <a:shade val="84706"/>
                    <a:invGamma/>
                  </a:schemeClr>
                </a:gs>
              </a:gsLst>
              <a:lin ang="2700000" scaled="1"/>
            </a:gradFill>
            <a:ln w="9525">
              <a:noFill/>
              <a:miter lim="800000"/>
              <a:headEnd/>
              <a:tailEnd/>
            </a:ln>
            <a:effectLst/>
          </p:spPr>
          <p:txBody>
            <a:bodyPr rot="10800000"/>
            <a:lstStyle/>
            <a:p>
              <a:pPr algn="ctr" eaLnBrk="1" hangingPunct="1"/>
              <a:endParaRPr lang="es-ES"/>
            </a:p>
          </p:txBody>
        </p:sp>
        <p:sp>
          <p:nvSpPr>
            <p:cNvPr id="281611" name="Rectangle 11"/>
            <p:cNvSpPr>
              <a:spLocks noChangeArrowheads="1"/>
            </p:cNvSpPr>
            <p:nvPr userDrawn="1"/>
          </p:nvSpPr>
          <p:spPr bwMode="hidden">
            <a:xfrm rot="20211065" flipV="1">
              <a:off x="-165" y="2053"/>
              <a:ext cx="4209" cy="6"/>
            </a:xfrm>
            <a:prstGeom prst="rect">
              <a:avLst/>
            </a:prstGeom>
            <a:gradFill rotWithShape="0">
              <a:gsLst>
                <a:gs pos="0">
                  <a:schemeClr val="bg1"/>
                </a:gs>
                <a:gs pos="100000">
                  <a:schemeClr val="bg1">
                    <a:gamma/>
                    <a:shade val="75686"/>
                    <a:invGamma/>
                  </a:schemeClr>
                </a:gs>
              </a:gsLst>
              <a:lin ang="2700000" scaled="1"/>
            </a:gradFill>
            <a:ln w="9525">
              <a:noFill/>
              <a:miter lim="800000"/>
              <a:headEnd/>
              <a:tailEnd/>
            </a:ln>
            <a:effectLst/>
          </p:spPr>
          <p:txBody>
            <a:bodyPr rot="10800000"/>
            <a:lstStyle/>
            <a:p>
              <a:pPr algn="ctr" eaLnBrk="1" hangingPunct="1"/>
              <a:endParaRPr lang="es-ES"/>
            </a:p>
          </p:txBody>
        </p:sp>
        <p:sp>
          <p:nvSpPr>
            <p:cNvPr id="281612" name="Rectangle 12"/>
            <p:cNvSpPr>
              <a:spLocks noChangeArrowheads="1"/>
            </p:cNvSpPr>
            <p:nvPr userDrawn="1"/>
          </p:nvSpPr>
          <p:spPr bwMode="hidden">
            <a:xfrm rot="20102912" flipV="1">
              <a:off x="-214" y="2289"/>
              <a:ext cx="4612" cy="6"/>
            </a:xfrm>
            <a:prstGeom prst="rect">
              <a:avLst/>
            </a:prstGeom>
            <a:gradFill rotWithShape="0">
              <a:gsLst>
                <a:gs pos="0">
                  <a:schemeClr val="bg1"/>
                </a:gs>
                <a:gs pos="100000">
                  <a:schemeClr val="bg1">
                    <a:gamma/>
                    <a:shade val="69804"/>
                    <a:invGamma/>
                  </a:schemeClr>
                </a:gs>
              </a:gsLst>
              <a:lin ang="2700000" scaled="1"/>
            </a:gradFill>
            <a:ln w="9525">
              <a:noFill/>
              <a:miter lim="800000"/>
              <a:headEnd/>
              <a:tailEnd/>
            </a:ln>
            <a:effectLst/>
          </p:spPr>
          <p:txBody>
            <a:bodyPr rot="10800000"/>
            <a:lstStyle/>
            <a:p>
              <a:pPr algn="ctr" eaLnBrk="1" hangingPunct="1"/>
              <a:endParaRPr lang="es-ES"/>
            </a:p>
          </p:txBody>
        </p:sp>
        <p:sp>
          <p:nvSpPr>
            <p:cNvPr id="281613" name="Rectangle 13"/>
            <p:cNvSpPr>
              <a:spLocks noChangeArrowheads="1"/>
            </p:cNvSpPr>
            <p:nvPr userDrawn="1"/>
          </p:nvSpPr>
          <p:spPr bwMode="hidden">
            <a:xfrm rot="19923405" flipV="1">
              <a:off x="-313" y="2617"/>
              <a:ext cx="5200" cy="6"/>
            </a:xfrm>
            <a:prstGeom prst="rect">
              <a:avLst/>
            </a:prstGeom>
            <a:gradFill rotWithShape="0">
              <a:gsLst>
                <a:gs pos="0">
                  <a:schemeClr val="bg1"/>
                </a:gs>
                <a:gs pos="100000">
                  <a:schemeClr val="bg1">
                    <a:gamma/>
                    <a:shade val="60784"/>
                    <a:invGamma/>
                  </a:schemeClr>
                </a:gs>
              </a:gsLst>
              <a:lin ang="2700000" scaled="1"/>
            </a:gradFill>
            <a:ln w="9525">
              <a:noFill/>
              <a:miter lim="800000"/>
              <a:headEnd/>
              <a:tailEnd/>
            </a:ln>
            <a:effectLst/>
          </p:spPr>
          <p:txBody>
            <a:bodyPr rot="10800000"/>
            <a:lstStyle/>
            <a:p>
              <a:pPr algn="ctr" eaLnBrk="1" hangingPunct="1"/>
              <a:endParaRPr lang="es-ES"/>
            </a:p>
          </p:txBody>
        </p:sp>
        <p:sp>
          <p:nvSpPr>
            <p:cNvPr id="281614" name="Rectangle 14"/>
            <p:cNvSpPr>
              <a:spLocks noChangeArrowheads="1"/>
            </p:cNvSpPr>
            <p:nvPr userDrawn="1"/>
          </p:nvSpPr>
          <p:spPr bwMode="hidden">
            <a:xfrm rot="19686284" flipV="1">
              <a:off x="9" y="2881"/>
              <a:ext cx="5401" cy="6"/>
            </a:xfrm>
            <a:prstGeom prst="rect">
              <a:avLst/>
            </a:prstGeom>
            <a:gradFill rotWithShape="0">
              <a:gsLst>
                <a:gs pos="0">
                  <a:schemeClr val="bg1"/>
                </a:gs>
                <a:gs pos="100000">
                  <a:schemeClr val="bg1">
                    <a:gamma/>
                    <a:shade val="46275"/>
                    <a:invGamma/>
                  </a:schemeClr>
                </a:gs>
              </a:gsLst>
              <a:lin ang="2700000" scaled="1"/>
            </a:gradFill>
            <a:ln w="9525">
              <a:noFill/>
              <a:miter lim="800000"/>
              <a:headEnd/>
              <a:tailEnd/>
            </a:ln>
            <a:effectLst/>
          </p:spPr>
          <p:txBody>
            <a:bodyPr rot="10800000"/>
            <a:lstStyle/>
            <a:p>
              <a:pPr algn="ctr" eaLnBrk="1" hangingPunct="1"/>
              <a:endParaRPr lang="es-ES"/>
            </a:p>
          </p:txBody>
        </p:sp>
        <p:sp>
          <p:nvSpPr>
            <p:cNvPr id="281615" name="Rectangle 15"/>
            <p:cNvSpPr>
              <a:spLocks noChangeArrowheads="1"/>
            </p:cNvSpPr>
            <p:nvPr userDrawn="1"/>
          </p:nvSpPr>
          <p:spPr bwMode="hidden">
            <a:xfrm rot="19383534" flipV="1">
              <a:off x="1319" y="2928"/>
              <a:ext cx="4612" cy="6"/>
            </a:xfrm>
            <a:prstGeom prst="rect">
              <a:avLst/>
            </a:prstGeom>
            <a:gradFill rotWithShape="0">
              <a:gsLst>
                <a:gs pos="0">
                  <a:schemeClr val="bg1"/>
                </a:gs>
                <a:gs pos="100000">
                  <a:schemeClr val="bg1">
                    <a:gamma/>
                    <a:shade val="30196"/>
                    <a:invGamma/>
                  </a:schemeClr>
                </a:gs>
              </a:gsLst>
              <a:lin ang="2700000" scaled="1"/>
            </a:gradFill>
            <a:ln w="9525">
              <a:noFill/>
              <a:miter lim="800000"/>
              <a:headEnd/>
              <a:tailEnd/>
            </a:ln>
            <a:effectLst/>
          </p:spPr>
          <p:txBody>
            <a:bodyPr rot="10800000"/>
            <a:lstStyle/>
            <a:p>
              <a:pPr algn="ctr" eaLnBrk="1" hangingPunct="1"/>
              <a:endParaRPr lang="es-ES"/>
            </a:p>
          </p:txBody>
        </p:sp>
        <p:sp>
          <p:nvSpPr>
            <p:cNvPr id="281616" name="Rectangle 16"/>
            <p:cNvSpPr>
              <a:spLocks noChangeArrowheads="1"/>
            </p:cNvSpPr>
            <p:nvPr userDrawn="1"/>
          </p:nvSpPr>
          <p:spPr bwMode="hidden">
            <a:xfrm rot="18994182" flipV="1">
              <a:off x="2681" y="3071"/>
              <a:ext cx="3576" cy="6"/>
            </a:xfrm>
            <a:prstGeom prst="rect">
              <a:avLst/>
            </a:prstGeom>
            <a:gradFill rotWithShape="0">
              <a:gsLst>
                <a:gs pos="0">
                  <a:schemeClr val="bg1"/>
                </a:gs>
                <a:gs pos="100000">
                  <a:schemeClr val="bg1">
                    <a:gamma/>
                    <a:shade val="3137"/>
                    <a:invGamma/>
                  </a:schemeClr>
                </a:gs>
              </a:gsLst>
              <a:lin ang="2700000" scaled="1"/>
            </a:gradFill>
            <a:ln w="9525">
              <a:noFill/>
              <a:miter lim="800000"/>
              <a:headEnd/>
              <a:tailEnd/>
            </a:ln>
            <a:effectLst/>
          </p:spPr>
          <p:txBody>
            <a:bodyPr rot="10800000"/>
            <a:lstStyle/>
            <a:p>
              <a:pPr algn="ctr" eaLnBrk="1" hangingPunct="1"/>
              <a:endParaRPr lang="es-ES"/>
            </a:p>
          </p:txBody>
        </p:sp>
        <p:sp>
          <p:nvSpPr>
            <p:cNvPr id="281617" name="Rectangle 17"/>
            <p:cNvSpPr>
              <a:spLocks noChangeArrowheads="1"/>
            </p:cNvSpPr>
            <p:nvPr userDrawn="1"/>
          </p:nvSpPr>
          <p:spPr bwMode="hidden">
            <a:xfrm rot="18603245" flipV="1">
              <a:off x="4052" y="3504"/>
              <a:ext cx="2079" cy="6"/>
            </a:xfrm>
            <a:prstGeom prst="rect">
              <a:avLst/>
            </a:prstGeom>
            <a:gradFill rotWithShape="0">
              <a:gsLst>
                <a:gs pos="0">
                  <a:schemeClr val="bg1"/>
                </a:gs>
                <a:gs pos="100000">
                  <a:schemeClr val="bg1">
                    <a:gamma/>
                    <a:shade val="0"/>
                    <a:invGamma/>
                  </a:schemeClr>
                </a:gs>
              </a:gsLst>
              <a:lin ang="2700000" scaled="1"/>
            </a:gradFill>
            <a:ln w="9525">
              <a:noFill/>
              <a:miter lim="800000"/>
              <a:headEnd/>
              <a:tailEnd/>
            </a:ln>
            <a:effectLst/>
          </p:spPr>
          <p:txBody>
            <a:bodyPr rot="10800000" vert="eaVert"/>
            <a:lstStyle/>
            <a:p>
              <a:pPr algn="ctr" eaLnBrk="1" hangingPunct="1"/>
              <a:endParaRPr lang="es-ES"/>
            </a:p>
          </p:txBody>
        </p:sp>
        <p:sp>
          <p:nvSpPr>
            <p:cNvPr id="281618" name="Rectangle 18"/>
            <p:cNvSpPr>
              <a:spLocks noChangeArrowheads="1"/>
            </p:cNvSpPr>
            <p:nvPr userDrawn="1"/>
          </p:nvSpPr>
          <p:spPr bwMode="hidden">
            <a:xfrm rot="39991575" flipH="1" flipV="1">
              <a:off x="5368" y="4167"/>
              <a:ext cx="501" cy="6"/>
            </a:xfrm>
            <a:prstGeom prst="rect">
              <a:avLst/>
            </a:prstGeom>
            <a:gradFill rotWithShape="0">
              <a:gsLst>
                <a:gs pos="0">
                  <a:schemeClr val="bg1"/>
                </a:gs>
                <a:gs pos="100000">
                  <a:schemeClr val="bg1">
                    <a:gamma/>
                    <a:shade val="0"/>
                    <a:invGamma/>
                  </a:schemeClr>
                </a:gs>
              </a:gsLst>
              <a:lin ang="2700000" scaled="1"/>
            </a:gradFill>
            <a:ln w="9525">
              <a:noFill/>
              <a:miter lim="800000"/>
              <a:headEnd/>
              <a:tailEnd/>
            </a:ln>
            <a:effectLst/>
          </p:spPr>
          <p:txBody>
            <a:bodyPr rot="10800000" vert="eaVert"/>
            <a:lstStyle/>
            <a:p>
              <a:pPr algn="ctr" eaLnBrk="1" hangingPunct="1"/>
              <a:endParaRPr lang="es-ES"/>
            </a:p>
          </p:txBody>
        </p:sp>
        <p:sp>
          <p:nvSpPr>
            <p:cNvPr id="281619" name="Rectangle 19"/>
            <p:cNvSpPr>
              <a:spLocks noChangeArrowheads="1"/>
            </p:cNvSpPr>
            <p:nvPr userDrawn="1"/>
          </p:nvSpPr>
          <p:spPr bwMode="hidden">
            <a:xfrm rot="-20541361">
              <a:off x="-146" y="2360"/>
              <a:ext cx="6046" cy="6"/>
            </a:xfrm>
            <a:prstGeom prst="rect">
              <a:avLst/>
            </a:prstGeom>
            <a:gradFill rotWithShape="0">
              <a:gsLst>
                <a:gs pos="0">
                  <a:schemeClr val="bg1"/>
                </a:gs>
                <a:gs pos="100000">
                  <a:schemeClr val="bg1">
                    <a:gamma/>
                    <a:shade val="54510"/>
                    <a:invGamma/>
                  </a:schemeClr>
                </a:gs>
              </a:gsLst>
              <a:lin ang="2700000" scaled="1"/>
            </a:gradFill>
            <a:ln w="9525">
              <a:noFill/>
              <a:miter lim="800000"/>
              <a:headEnd/>
              <a:tailEnd/>
            </a:ln>
            <a:effectLst/>
          </p:spPr>
          <p:txBody>
            <a:bodyPr/>
            <a:lstStyle/>
            <a:p>
              <a:pPr algn="ctr" eaLnBrk="1" hangingPunct="1"/>
              <a:endParaRPr lang="es-ES"/>
            </a:p>
          </p:txBody>
        </p:sp>
        <p:sp>
          <p:nvSpPr>
            <p:cNvPr id="281620" name="Rectangle 20"/>
            <p:cNvSpPr>
              <a:spLocks noChangeArrowheads="1"/>
            </p:cNvSpPr>
            <p:nvPr userDrawn="1"/>
          </p:nvSpPr>
          <p:spPr bwMode="hidden">
            <a:xfrm rot="-20036206">
              <a:off x="-198" y="3396"/>
              <a:ext cx="4142" cy="6"/>
            </a:xfrm>
            <a:prstGeom prst="rect">
              <a:avLst/>
            </a:prstGeom>
            <a:gradFill rotWithShape="0">
              <a:gsLst>
                <a:gs pos="0">
                  <a:schemeClr val="bg1"/>
                </a:gs>
                <a:gs pos="100000">
                  <a:schemeClr val="bg1">
                    <a:gamma/>
                    <a:shade val="63529"/>
                    <a:invGamma/>
                  </a:schemeClr>
                </a:gs>
              </a:gsLst>
              <a:lin ang="2700000" scaled="1"/>
            </a:gradFill>
            <a:ln w="9525">
              <a:noFill/>
              <a:miter lim="800000"/>
              <a:headEnd/>
              <a:tailEnd/>
            </a:ln>
            <a:effectLst/>
          </p:spPr>
          <p:txBody>
            <a:bodyPr/>
            <a:lstStyle/>
            <a:p>
              <a:pPr algn="ctr" eaLnBrk="1" hangingPunct="1"/>
              <a:endParaRPr lang="es-ES"/>
            </a:p>
          </p:txBody>
        </p:sp>
        <p:sp>
          <p:nvSpPr>
            <p:cNvPr id="281621" name="Rectangle 21"/>
            <p:cNvSpPr>
              <a:spLocks noChangeArrowheads="1"/>
            </p:cNvSpPr>
            <p:nvPr userDrawn="1"/>
          </p:nvSpPr>
          <p:spPr bwMode="hidden">
            <a:xfrm rot="1732981">
              <a:off x="-165" y="3624"/>
              <a:ext cx="2804" cy="6"/>
            </a:xfrm>
            <a:prstGeom prst="rect">
              <a:avLst/>
            </a:prstGeom>
            <a:gradFill rotWithShape="0">
              <a:gsLst>
                <a:gs pos="0">
                  <a:schemeClr val="bg1"/>
                </a:gs>
                <a:gs pos="100000">
                  <a:schemeClr val="bg1">
                    <a:gamma/>
                    <a:shade val="63529"/>
                    <a:invGamma/>
                  </a:schemeClr>
                </a:gs>
              </a:gsLst>
              <a:lin ang="2700000" scaled="1"/>
            </a:gradFill>
            <a:ln w="9525">
              <a:noFill/>
              <a:miter lim="800000"/>
              <a:headEnd/>
              <a:tailEnd/>
            </a:ln>
            <a:effectLst/>
          </p:spPr>
          <p:txBody>
            <a:bodyPr/>
            <a:lstStyle/>
            <a:p>
              <a:pPr algn="ctr" eaLnBrk="1" hangingPunct="1"/>
              <a:endParaRPr lang="es-ES"/>
            </a:p>
          </p:txBody>
        </p:sp>
        <p:sp>
          <p:nvSpPr>
            <p:cNvPr id="281622" name="Rectangle 22"/>
            <p:cNvSpPr>
              <a:spLocks noChangeArrowheads="1"/>
            </p:cNvSpPr>
            <p:nvPr userDrawn="1"/>
          </p:nvSpPr>
          <p:spPr bwMode="hidden">
            <a:xfrm rot="1969083">
              <a:off x="-110" y="3922"/>
              <a:ext cx="1400" cy="6"/>
            </a:xfrm>
            <a:prstGeom prst="rect">
              <a:avLst/>
            </a:prstGeom>
            <a:gradFill rotWithShape="0">
              <a:gsLst>
                <a:gs pos="0">
                  <a:schemeClr val="bg1"/>
                </a:gs>
                <a:gs pos="100000">
                  <a:schemeClr val="bg1">
                    <a:gamma/>
                    <a:shade val="69804"/>
                    <a:invGamma/>
                  </a:schemeClr>
                </a:gs>
              </a:gsLst>
              <a:lin ang="2700000" scaled="1"/>
            </a:gradFill>
            <a:ln w="9525">
              <a:noFill/>
              <a:miter lim="800000"/>
              <a:headEnd/>
              <a:tailEnd/>
            </a:ln>
            <a:effectLst/>
          </p:spPr>
          <p:txBody>
            <a:bodyPr/>
            <a:lstStyle/>
            <a:p>
              <a:pPr algn="ctr" eaLnBrk="1" hangingPunct="1"/>
              <a:endParaRPr lang="es-ES"/>
            </a:p>
          </p:txBody>
        </p:sp>
        <p:sp>
          <p:nvSpPr>
            <p:cNvPr id="281623" name="Rectangle 23"/>
            <p:cNvSpPr>
              <a:spLocks noChangeArrowheads="1"/>
            </p:cNvSpPr>
            <p:nvPr userDrawn="1"/>
          </p:nvSpPr>
          <p:spPr bwMode="hidden">
            <a:xfrm rot="-20213826">
              <a:off x="-216" y="3221"/>
              <a:ext cx="5477" cy="6"/>
            </a:xfrm>
            <a:prstGeom prst="rect">
              <a:avLst/>
            </a:prstGeom>
            <a:gradFill rotWithShape="0">
              <a:gsLst>
                <a:gs pos="0">
                  <a:schemeClr val="bg1"/>
                </a:gs>
                <a:gs pos="100000">
                  <a:schemeClr val="bg1">
                    <a:gamma/>
                    <a:shade val="48627"/>
                    <a:invGamma/>
                  </a:schemeClr>
                </a:gs>
              </a:gsLst>
              <a:lin ang="2700000" scaled="1"/>
            </a:gradFill>
            <a:ln w="9525">
              <a:noFill/>
              <a:miter lim="800000"/>
              <a:headEnd/>
              <a:tailEnd/>
            </a:ln>
            <a:effectLst/>
          </p:spPr>
          <p:txBody>
            <a:bodyPr/>
            <a:lstStyle/>
            <a:p>
              <a:pPr algn="ctr" eaLnBrk="1" hangingPunct="1"/>
              <a:endParaRPr lang="es-ES"/>
            </a:p>
          </p:txBody>
        </p:sp>
        <p:sp>
          <p:nvSpPr>
            <p:cNvPr id="281624" name="Rectangle 24"/>
            <p:cNvSpPr>
              <a:spLocks noChangeArrowheads="1"/>
            </p:cNvSpPr>
            <p:nvPr userDrawn="1"/>
          </p:nvSpPr>
          <p:spPr bwMode="hidden">
            <a:xfrm rot="22583969">
              <a:off x="-115" y="2129"/>
              <a:ext cx="6016" cy="6"/>
            </a:xfrm>
            <a:prstGeom prst="rect">
              <a:avLst/>
            </a:prstGeom>
            <a:gradFill rotWithShape="0">
              <a:gsLst>
                <a:gs pos="0">
                  <a:schemeClr val="bg1"/>
                </a:gs>
                <a:gs pos="100000">
                  <a:schemeClr val="bg1">
                    <a:gamma/>
                    <a:shade val="57647"/>
                    <a:invGamma/>
                  </a:schemeClr>
                </a:gs>
              </a:gsLst>
              <a:lin ang="0" scaled="1"/>
            </a:gradFill>
            <a:ln w="9525">
              <a:noFill/>
              <a:miter lim="800000"/>
              <a:headEnd/>
              <a:tailEnd/>
            </a:ln>
            <a:effectLst/>
          </p:spPr>
          <p:txBody>
            <a:bodyPr/>
            <a:lstStyle/>
            <a:p>
              <a:pPr algn="ctr" eaLnBrk="1" hangingPunct="1"/>
              <a:endParaRPr lang="es-ES"/>
            </a:p>
          </p:txBody>
        </p:sp>
        <p:sp>
          <p:nvSpPr>
            <p:cNvPr id="281625" name="Rectangle 25"/>
            <p:cNvSpPr>
              <a:spLocks noChangeArrowheads="1"/>
            </p:cNvSpPr>
            <p:nvPr userDrawn="1"/>
          </p:nvSpPr>
          <p:spPr bwMode="hidden">
            <a:xfrm rot="930109" flipV="1">
              <a:off x="80" y="1946"/>
              <a:ext cx="5756" cy="6"/>
            </a:xfrm>
            <a:prstGeom prst="rect">
              <a:avLst/>
            </a:prstGeom>
            <a:gradFill rotWithShape="0">
              <a:gsLst>
                <a:gs pos="0">
                  <a:schemeClr val="bg1"/>
                </a:gs>
                <a:gs pos="100000">
                  <a:schemeClr val="bg1">
                    <a:gamma/>
                    <a:shade val="60784"/>
                    <a:invGamma/>
                  </a:schemeClr>
                </a:gs>
              </a:gsLst>
              <a:lin ang="2700000" scaled="1"/>
            </a:gradFill>
            <a:ln w="9525">
              <a:noFill/>
              <a:miter lim="800000"/>
              <a:headEnd/>
              <a:tailEnd/>
            </a:ln>
            <a:effectLst/>
          </p:spPr>
          <p:txBody>
            <a:bodyPr rot="10800000"/>
            <a:lstStyle/>
            <a:p>
              <a:pPr algn="ctr" eaLnBrk="1" hangingPunct="1"/>
              <a:endParaRPr lang="es-ES"/>
            </a:p>
          </p:txBody>
        </p:sp>
        <p:sp>
          <p:nvSpPr>
            <p:cNvPr id="281626" name="Rectangle 26"/>
            <p:cNvSpPr>
              <a:spLocks noChangeArrowheads="1"/>
            </p:cNvSpPr>
            <p:nvPr userDrawn="1"/>
          </p:nvSpPr>
          <p:spPr bwMode="hidden">
            <a:xfrm rot="-20731987">
              <a:off x="374" y="1802"/>
              <a:ext cx="5475" cy="6"/>
            </a:xfrm>
            <a:prstGeom prst="rect">
              <a:avLst/>
            </a:prstGeom>
            <a:gradFill rotWithShape="0">
              <a:gsLst>
                <a:gs pos="0">
                  <a:schemeClr val="bg1"/>
                </a:gs>
                <a:gs pos="100000">
                  <a:schemeClr val="bg1">
                    <a:gamma/>
                    <a:shade val="60784"/>
                    <a:invGamma/>
                  </a:schemeClr>
                </a:gs>
              </a:gsLst>
              <a:lin ang="2700000" scaled="1"/>
            </a:gradFill>
            <a:ln w="9525">
              <a:noFill/>
              <a:miter lim="800000"/>
              <a:headEnd/>
              <a:tailEnd/>
            </a:ln>
            <a:effectLst/>
          </p:spPr>
          <p:txBody>
            <a:bodyPr/>
            <a:lstStyle/>
            <a:p>
              <a:pPr algn="ctr" eaLnBrk="1" hangingPunct="1"/>
              <a:endParaRPr lang="es-ES"/>
            </a:p>
          </p:txBody>
        </p:sp>
        <p:sp>
          <p:nvSpPr>
            <p:cNvPr id="281627" name="Rectangle 27"/>
            <p:cNvSpPr>
              <a:spLocks noChangeArrowheads="1"/>
            </p:cNvSpPr>
            <p:nvPr userDrawn="1"/>
          </p:nvSpPr>
          <p:spPr bwMode="hidden">
            <a:xfrm rot="-64024402">
              <a:off x="848" y="1582"/>
              <a:ext cx="4976" cy="6"/>
            </a:xfrm>
            <a:prstGeom prst="rect">
              <a:avLst/>
            </a:prstGeom>
            <a:gradFill rotWithShape="0">
              <a:gsLst>
                <a:gs pos="0">
                  <a:schemeClr val="bg1"/>
                </a:gs>
                <a:gs pos="100000">
                  <a:schemeClr val="bg1">
                    <a:gamma/>
                    <a:shade val="60784"/>
                    <a:invGamma/>
                  </a:schemeClr>
                </a:gs>
              </a:gsLst>
              <a:lin ang="2700000" scaled="1"/>
            </a:gradFill>
            <a:ln w="9525">
              <a:noFill/>
              <a:miter lim="800000"/>
              <a:headEnd/>
              <a:tailEnd/>
            </a:ln>
            <a:effectLst/>
          </p:spPr>
          <p:txBody>
            <a:bodyPr/>
            <a:lstStyle/>
            <a:p>
              <a:pPr algn="ctr" eaLnBrk="1" hangingPunct="1"/>
              <a:endParaRPr lang="es-ES"/>
            </a:p>
          </p:txBody>
        </p:sp>
        <p:sp>
          <p:nvSpPr>
            <p:cNvPr id="281628" name="Rectangle 28"/>
            <p:cNvSpPr>
              <a:spLocks noChangeArrowheads="1"/>
            </p:cNvSpPr>
            <p:nvPr userDrawn="1"/>
          </p:nvSpPr>
          <p:spPr bwMode="hidden">
            <a:xfrm rot="-42464612">
              <a:off x="1053" y="1476"/>
              <a:ext cx="4759" cy="6"/>
            </a:xfrm>
            <a:prstGeom prst="rect">
              <a:avLst/>
            </a:prstGeom>
            <a:gradFill rotWithShape="0">
              <a:gsLst>
                <a:gs pos="0">
                  <a:schemeClr val="bg1"/>
                </a:gs>
                <a:gs pos="100000">
                  <a:schemeClr val="bg1">
                    <a:gamma/>
                    <a:shade val="60784"/>
                    <a:invGamma/>
                  </a:schemeClr>
                </a:gs>
              </a:gsLst>
              <a:lin ang="2700000" scaled="1"/>
            </a:gradFill>
            <a:ln w="9525">
              <a:noFill/>
              <a:miter lim="800000"/>
              <a:headEnd/>
              <a:tailEnd/>
            </a:ln>
            <a:effectLst/>
          </p:spPr>
          <p:txBody>
            <a:bodyPr/>
            <a:lstStyle/>
            <a:p>
              <a:pPr algn="ctr" eaLnBrk="1" hangingPunct="1"/>
              <a:endParaRPr lang="es-ES"/>
            </a:p>
          </p:txBody>
        </p:sp>
        <p:sp>
          <p:nvSpPr>
            <p:cNvPr id="281629" name="Rectangle 29"/>
            <p:cNvSpPr>
              <a:spLocks noChangeArrowheads="1"/>
            </p:cNvSpPr>
            <p:nvPr userDrawn="1"/>
          </p:nvSpPr>
          <p:spPr bwMode="hidden">
            <a:xfrm rot="-20907336">
              <a:off x="1244" y="1377"/>
              <a:ext cx="4557" cy="6"/>
            </a:xfrm>
            <a:prstGeom prst="rect">
              <a:avLst/>
            </a:prstGeom>
            <a:gradFill rotWithShape="0">
              <a:gsLst>
                <a:gs pos="0">
                  <a:schemeClr val="bg1"/>
                </a:gs>
                <a:gs pos="100000">
                  <a:schemeClr val="bg1">
                    <a:gamma/>
                    <a:shade val="66667"/>
                    <a:invGamma/>
                  </a:schemeClr>
                </a:gs>
              </a:gsLst>
              <a:lin ang="2700000" scaled="1"/>
            </a:gradFill>
            <a:ln w="9525">
              <a:noFill/>
              <a:miter lim="800000"/>
              <a:headEnd/>
              <a:tailEnd/>
            </a:ln>
            <a:effectLst/>
          </p:spPr>
          <p:txBody>
            <a:bodyPr/>
            <a:lstStyle/>
            <a:p>
              <a:pPr algn="ctr" eaLnBrk="1" hangingPunct="1"/>
              <a:endParaRPr lang="es-ES"/>
            </a:p>
          </p:txBody>
        </p:sp>
        <p:sp>
          <p:nvSpPr>
            <p:cNvPr id="281630" name="Rectangle 30"/>
            <p:cNvSpPr>
              <a:spLocks noChangeArrowheads="1"/>
            </p:cNvSpPr>
            <p:nvPr userDrawn="1"/>
          </p:nvSpPr>
          <p:spPr bwMode="hidden">
            <a:xfrm rot="655690" flipV="1">
              <a:off x="1487" y="1305"/>
              <a:ext cx="4314" cy="6"/>
            </a:xfrm>
            <a:prstGeom prst="rect">
              <a:avLst/>
            </a:prstGeom>
            <a:gradFill rotWithShape="0">
              <a:gsLst>
                <a:gs pos="0">
                  <a:schemeClr val="bg1"/>
                </a:gs>
                <a:gs pos="100000">
                  <a:schemeClr val="bg1">
                    <a:gamma/>
                    <a:shade val="66667"/>
                    <a:invGamma/>
                  </a:schemeClr>
                </a:gs>
              </a:gsLst>
              <a:lin ang="2700000" scaled="1"/>
            </a:gradFill>
            <a:ln w="9525">
              <a:noFill/>
              <a:miter lim="800000"/>
              <a:headEnd/>
              <a:tailEnd/>
            </a:ln>
            <a:effectLst/>
          </p:spPr>
          <p:txBody>
            <a:bodyPr rot="10800000"/>
            <a:lstStyle/>
            <a:p>
              <a:pPr algn="ctr" eaLnBrk="1" hangingPunct="1"/>
              <a:endParaRPr lang="es-ES"/>
            </a:p>
          </p:txBody>
        </p:sp>
        <p:sp>
          <p:nvSpPr>
            <p:cNvPr id="281631" name="Rectangle 31"/>
            <p:cNvSpPr>
              <a:spLocks noChangeArrowheads="1"/>
            </p:cNvSpPr>
            <p:nvPr userDrawn="1"/>
          </p:nvSpPr>
          <p:spPr bwMode="hidden">
            <a:xfrm rot="636921" flipV="1">
              <a:off x="1650" y="1218"/>
              <a:ext cx="4154" cy="6"/>
            </a:xfrm>
            <a:prstGeom prst="rect">
              <a:avLst/>
            </a:prstGeom>
            <a:gradFill rotWithShape="0">
              <a:gsLst>
                <a:gs pos="0">
                  <a:schemeClr val="bg1"/>
                </a:gs>
                <a:gs pos="100000">
                  <a:schemeClr val="bg1">
                    <a:gamma/>
                    <a:shade val="66667"/>
                    <a:invGamma/>
                  </a:schemeClr>
                </a:gs>
              </a:gsLst>
              <a:lin ang="2700000" scaled="1"/>
            </a:gradFill>
            <a:ln w="9525">
              <a:noFill/>
              <a:miter lim="800000"/>
              <a:headEnd/>
              <a:tailEnd/>
            </a:ln>
            <a:effectLst/>
          </p:spPr>
          <p:txBody>
            <a:bodyPr rot="10800000"/>
            <a:lstStyle/>
            <a:p>
              <a:pPr algn="ctr" eaLnBrk="1" hangingPunct="1"/>
              <a:endParaRPr lang="es-ES"/>
            </a:p>
          </p:txBody>
        </p:sp>
        <p:sp>
          <p:nvSpPr>
            <p:cNvPr id="281632" name="Rectangle 32"/>
            <p:cNvSpPr>
              <a:spLocks noChangeArrowheads="1"/>
            </p:cNvSpPr>
            <p:nvPr userDrawn="1"/>
          </p:nvSpPr>
          <p:spPr bwMode="hidden">
            <a:xfrm rot="803987" flipV="1">
              <a:off x="611" y="1684"/>
              <a:ext cx="5204" cy="6"/>
            </a:xfrm>
            <a:prstGeom prst="rect">
              <a:avLst/>
            </a:prstGeom>
            <a:gradFill rotWithShape="0">
              <a:gsLst>
                <a:gs pos="0">
                  <a:schemeClr val="bg1"/>
                </a:gs>
                <a:gs pos="100000">
                  <a:schemeClr val="bg1">
                    <a:gamma/>
                    <a:shade val="60784"/>
                    <a:invGamma/>
                  </a:schemeClr>
                </a:gs>
              </a:gsLst>
              <a:lin ang="2700000" scaled="1"/>
            </a:gradFill>
            <a:ln w="9525">
              <a:noFill/>
              <a:miter lim="800000"/>
              <a:headEnd/>
              <a:tailEnd/>
            </a:ln>
            <a:effectLst/>
          </p:spPr>
          <p:txBody>
            <a:bodyPr rot="10800000"/>
            <a:lstStyle/>
            <a:p>
              <a:pPr algn="ctr" eaLnBrk="1" hangingPunct="1"/>
              <a:endParaRPr lang="es-ES"/>
            </a:p>
          </p:txBody>
        </p:sp>
        <p:sp>
          <p:nvSpPr>
            <p:cNvPr id="281633" name="Rectangle 33"/>
            <p:cNvSpPr>
              <a:spLocks noChangeArrowheads="1"/>
            </p:cNvSpPr>
            <p:nvPr userDrawn="1"/>
          </p:nvSpPr>
          <p:spPr bwMode="hidden">
            <a:xfrm rot="1273217" flipV="1">
              <a:off x="-204" y="2976"/>
              <a:ext cx="6150" cy="6"/>
            </a:xfrm>
            <a:prstGeom prst="rect">
              <a:avLst/>
            </a:prstGeom>
            <a:gradFill rotWithShape="0">
              <a:gsLst>
                <a:gs pos="0">
                  <a:schemeClr val="bg1"/>
                </a:gs>
                <a:gs pos="100000">
                  <a:schemeClr val="bg1">
                    <a:gamma/>
                    <a:shade val="54510"/>
                    <a:invGamma/>
                  </a:schemeClr>
                </a:gs>
              </a:gsLst>
              <a:lin ang="2700000" scaled="1"/>
            </a:gradFill>
            <a:ln w="9525">
              <a:noFill/>
              <a:miter lim="800000"/>
              <a:headEnd/>
              <a:tailEnd/>
            </a:ln>
            <a:effectLst/>
          </p:spPr>
          <p:txBody>
            <a:bodyPr rot="10800000"/>
            <a:lstStyle/>
            <a:p>
              <a:pPr algn="ctr" eaLnBrk="1" hangingPunct="1"/>
              <a:endParaRPr lang="es-ES"/>
            </a:p>
          </p:txBody>
        </p:sp>
        <p:sp>
          <p:nvSpPr>
            <p:cNvPr id="281634" name="Rectangle 34"/>
            <p:cNvSpPr>
              <a:spLocks noChangeArrowheads="1"/>
            </p:cNvSpPr>
            <p:nvPr userDrawn="1"/>
          </p:nvSpPr>
          <p:spPr bwMode="hidden">
            <a:xfrm rot="1169729" flipV="1">
              <a:off x="-174" y="2663"/>
              <a:ext cx="6104" cy="6"/>
            </a:xfrm>
            <a:prstGeom prst="rect">
              <a:avLst/>
            </a:prstGeom>
            <a:gradFill rotWithShape="0">
              <a:gsLst>
                <a:gs pos="0">
                  <a:schemeClr val="bg1"/>
                </a:gs>
                <a:gs pos="100000">
                  <a:schemeClr val="bg1">
                    <a:gamma/>
                    <a:shade val="51373"/>
                    <a:invGamma/>
                  </a:schemeClr>
                </a:gs>
              </a:gsLst>
              <a:lin ang="2700000" scaled="1"/>
            </a:gradFill>
            <a:ln w="9525">
              <a:noFill/>
              <a:miter lim="800000"/>
              <a:headEnd/>
              <a:tailEnd/>
            </a:ln>
            <a:effectLst/>
          </p:spPr>
          <p:txBody>
            <a:bodyPr rot="10800000"/>
            <a:lstStyle/>
            <a:p>
              <a:pPr algn="ctr" eaLnBrk="1" hangingPunct="1"/>
              <a:endParaRPr lang="es-ES"/>
            </a:p>
          </p:txBody>
        </p:sp>
        <p:sp>
          <p:nvSpPr>
            <p:cNvPr id="281635" name="Oval 35"/>
            <p:cNvSpPr>
              <a:spLocks noChangeArrowheads="1"/>
            </p:cNvSpPr>
            <p:nvPr/>
          </p:nvSpPr>
          <p:spPr bwMode="hidden">
            <a:xfrm>
              <a:off x="740" y="3359"/>
              <a:ext cx="168" cy="96"/>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es-ES"/>
            </a:p>
          </p:txBody>
        </p:sp>
        <p:sp>
          <p:nvSpPr>
            <p:cNvPr id="281636" name="Oval 36"/>
            <p:cNvSpPr>
              <a:spLocks noChangeArrowheads="1"/>
            </p:cNvSpPr>
            <p:nvPr/>
          </p:nvSpPr>
          <p:spPr bwMode="hidden">
            <a:xfrm>
              <a:off x="236" y="3074"/>
              <a:ext cx="168" cy="95"/>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s-ES"/>
            </a:p>
          </p:txBody>
        </p:sp>
        <p:sp>
          <p:nvSpPr>
            <p:cNvPr id="281637" name="Oval 37"/>
            <p:cNvSpPr>
              <a:spLocks noChangeArrowheads="1"/>
            </p:cNvSpPr>
            <p:nvPr/>
          </p:nvSpPr>
          <p:spPr bwMode="hidden">
            <a:xfrm>
              <a:off x="159" y="3652"/>
              <a:ext cx="196" cy="106"/>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es-ES"/>
            </a:p>
          </p:txBody>
        </p:sp>
        <p:sp>
          <p:nvSpPr>
            <p:cNvPr id="281638" name="Oval 38"/>
            <p:cNvSpPr>
              <a:spLocks noChangeArrowheads="1"/>
            </p:cNvSpPr>
            <p:nvPr/>
          </p:nvSpPr>
          <p:spPr bwMode="hidden">
            <a:xfrm>
              <a:off x="2077" y="2661"/>
              <a:ext cx="156" cy="84"/>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es-ES"/>
            </a:p>
          </p:txBody>
        </p:sp>
        <p:sp>
          <p:nvSpPr>
            <p:cNvPr id="281639" name="Oval 39"/>
            <p:cNvSpPr>
              <a:spLocks noChangeArrowheads="1"/>
            </p:cNvSpPr>
            <p:nvPr/>
          </p:nvSpPr>
          <p:spPr bwMode="hidden">
            <a:xfrm>
              <a:off x="1223" y="3076"/>
              <a:ext cx="168" cy="95"/>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es-ES"/>
            </a:p>
          </p:txBody>
        </p:sp>
        <p:sp>
          <p:nvSpPr>
            <p:cNvPr id="281640" name="Oval 40"/>
            <p:cNvSpPr>
              <a:spLocks noChangeArrowheads="1"/>
            </p:cNvSpPr>
            <p:nvPr/>
          </p:nvSpPr>
          <p:spPr bwMode="hidden">
            <a:xfrm>
              <a:off x="1686" y="2857"/>
              <a:ext cx="156" cy="90"/>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es-ES"/>
            </a:p>
          </p:txBody>
        </p:sp>
        <p:sp>
          <p:nvSpPr>
            <p:cNvPr id="281641" name="Oval 41"/>
            <p:cNvSpPr>
              <a:spLocks noChangeArrowheads="1"/>
            </p:cNvSpPr>
            <p:nvPr/>
          </p:nvSpPr>
          <p:spPr bwMode="hidden">
            <a:xfrm>
              <a:off x="750" y="2839"/>
              <a:ext cx="151" cy="89"/>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s-ES"/>
            </a:p>
          </p:txBody>
        </p:sp>
        <p:sp>
          <p:nvSpPr>
            <p:cNvPr id="281642" name="Oval 42"/>
            <p:cNvSpPr>
              <a:spLocks noChangeArrowheads="1"/>
            </p:cNvSpPr>
            <p:nvPr/>
          </p:nvSpPr>
          <p:spPr bwMode="hidden">
            <a:xfrm>
              <a:off x="367" y="2656"/>
              <a:ext cx="150" cy="84"/>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es-ES"/>
            </a:p>
          </p:txBody>
        </p:sp>
        <p:sp>
          <p:nvSpPr>
            <p:cNvPr id="281643" name="Oval 43"/>
            <p:cNvSpPr>
              <a:spLocks noChangeArrowheads="1"/>
            </p:cNvSpPr>
            <p:nvPr/>
          </p:nvSpPr>
          <p:spPr bwMode="hidden">
            <a:xfrm>
              <a:off x="1172" y="2642"/>
              <a:ext cx="156" cy="83"/>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s-ES"/>
            </a:p>
          </p:txBody>
        </p:sp>
        <p:sp>
          <p:nvSpPr>
            <p:cNvPr id="281644" name="Oval 44"/>
            <p:cNvSpPr>
              <a:spLocks noChangeArrowheads="1"/>
            </p:cNvSpPr>
            <p:nvPr/>
          </p:nvSpPr>
          <p:spPr bwMode="hidden">
            <a:xfrm>
              <a:off x="2401" y="2485"/>
              <a:ext cx="156" cy="83"/>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es-ES"/>
            </a:p>
          </p:txBody>
        </p:sp>
        <p:sp>
          <p:nvSpPr>
            <p:cNvPr id="281645" name="Oval 45"/>
            <p:cNvSpPr>
              <a:spLocks noChangeArrowheads="1"/>
            </p:cNvSpPr>
            <p:nvPr/>
          </p:nvSpPr>
          <p:spPr bwMode="hidden">
            <a:xfrm>
              <a:off x="1910" y="2314"/>
              <a:ext cx="134" cy="73"/>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s-ES"/>
            </a:p>
          </p:txBody>
        </p:sp>
        <p:sp>
          <p:nvSpPr>
            <p:cNvPr id="281646" name="Oval 46"/>
            <p:cNvSpPr>
              <a:spLocks noChangeArrowheads="1"/>
            </p:cNvSpPr>
            <p:nvPr/>
          </p:nvSpPr>
          <p:spPr bwMode="hidden">
            <a:xfrm>
              <a:off x="2254" y="2154"/>
              <a:ext cx="134" cy="61"/>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s-ES"/>
            </a:p>
          </p:txBody>
        </p:sp>
        <p:sp>
          <p:nvSpPr>
            <p:cNvPr id="281647" name="Oval 47"/>
            <p:cNvSpPr>
              <a:spLocks noChangeArrowheads="1"/>
            </p:cNvSpPr>
            <p:nvPr/>
          </p:nvSpPr>
          <p:spPr bwMode="hidden">
            <a:xfrm>
              <a:off x="2742" y="2305"/>
              <a:ext cx="140" cy="72"/>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es-ES"/>
            </a:p>
          </p:txBody>
        </p:sp>
        <p:sp>
          <p:nvSpPr>
            <p:cNvPr id="281648" name="Oval 48"/>
            <p:cNvSpPr>
              <a:spLocks noChangeArrowheads="1"/>
            </p:cNvSpPr>
            <p:nvPr/>
          </p:nvSpPr>
          <p:spPr bwMode="hidden">
            <a:xfrm>
              <a:off x="2812" y="1898"/>
              <a:ext cx="129" cy="61"/>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s-ES"/>
            </a:p>
          </p:txBody>
        </p:sp>
        <p:sp>
          <p:nvSpPr>
            <p:cNvPr id="281649" name="Oval 49"/>
            <p:cNvSpPr>
              <a:spLocks noChangeArrowheads="1"/>
            </p:cNvSpPr>
            <p:nvPr/>
          </p:nvSpPr>
          <p:spPr bwMode="hidden">
            <a:xfrm>
              <a:off x="3721" y="1792"/>
              <a:ext cx="128" cy="61"/>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s-ES"/>
            </a:p>
          </p:txBody>
        </p:sp>
        <p:sp>
          <p:nvSpPr>
            <p:cNvPr id="281650" name="Oval 50"/>
            <p:cNvSpPr>
              <a:spLocks noChangeArrowheads="1"/>
            </p:cNvSpPr>
            <p:nvPr/>
          </p:nvSpPr>
          <p:spPr bwMode="hidden">
            <a:xfrm>
              <a:off x="3528" y="1896"/>
              <a:ext cx="128" cy="61"/>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s-ES"/>
            </a:p>
          </p:txBody>
        </p:sp>
        <p:sp>
          <p:nvSpPr>
            <p:cNvPr id="281651" name="Oval 51"/>
            <p:cNvSpPr>
              <a:spLocks noChangeArrowheads="1"/>
            </p:cNvSpPr>
            <p:nvPr/>
          </p:nvSpPr>
          <p:spPr bwMode="hidden">
            <a:xfrm>
              <a:off x="3064" y="1778"/>
              <a:ext cx="128" cy="62"/>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s-ES"/>
            </a:p>
          </p:txBody>
        </p:sp>
        <p:sp>
          <p:nvSpPr>
            <p:cNvPr id="281652" name="Oval 52"/>
            <p:cNvSpPr>
              <a:spLocks noChangeArrowheads="1"/>
            </p:cNvSpPr>
            <p:nvPr/>
          </p:nvSpPr>
          <p:spPr bwMode="hidden">
            <a:xfrm>
              <a:off x="3277" y="2024"/>
              <a:ext cx="134" cy="73"/>
            </a:xfrm>
            <a:prstGeom prst="ellipse">
              <a:avLst/>
            </a:prstGeom>
            <a:gradFill rotWithShape="0">
              <a:gsLst>
                <a:gs pos="0">
                  <a:schemeClr val="bg1"/>
                </a:gs>
                <a:gs pos="100000">
                  <a:schemeClr val="bg1">
                    <a:gamma/>
                    <a:shade val="60784"/>
                    <a:invGamma/>
                  </a:schemeClr>
                </a:gs>
              </a:gsLst>
              <a:lin ang="2700000" scaled="1"/>
            </a:gradFill>
            <a:ln w="9525">
              <a:noFill/>
              <a:round/>
              <a:headEnd/>
              <a:tailEnd/>
            </a:ln>
            <a:effectLst/>
          </p:spPr>
          <p:txBody>
            <a:bodyPr/>
            <a:lstStyle/>
            <a:p>
              <a:endParaRPr lang="es-ES"/>
            </a:p>
          </p:txBody>
        </p:sp>
        <p:sp>
          <p:nvSpPr>
            <p:cNvPr id="281653" name="Oval 53"/>
            <p:cNvSpPr>
              <a:spLocks noChangeArrowheads="1"/>
            </p:cNvSpPr>
            <p:nvPr/>
          </p:nvSpPr>
          <p:spPr bwMode="hidden">
            <a:xfrm>
              <a:off x="3027" y="2160"/>
              <a:ext cx="133" cy="61"/>
            </a:xfrm>
            <a:prstGeom prst="ellipse">
              <a:avLst/>
            </a:prstGeom>
            <a:gradFill rotWithShape="0">
              <a:gsLst>
                <a:gs pos="0">
                  <a:schemeClr val="bg1"/>
                </a:gs>
                <a:gs pos="100000">
                  <a:schemeClr val="bg1">
                    <a:gamma/>
                    <a:shade val="60784"/>
                    <a:invGamma/>
                  </a:schemeClr>
                </a:gs>
              </a:gsLst>
              <a:lin ang="2700000" scaled="1"/>
            </a:gradFill>
            <a:ln w="9525">
              <a:noFill/>
              <a:round/>
              <a:headEnd/>
              <a:tailEnd/>
            </a:ln>
            <a:effectLst/>
          </p:spPr>
          <p:txBody>
            <a:bodyPr/>
            <a:lstStyle/>
            <a:p>
              <a:endParaRPr lang="es-ES"/>
            </a:p>
          </p:txBody>
        </p:sp>
        <p:sp>
          <p:nvSpPr>
            <p:cNvPr id="281654" name="Oval 54"/>
            <p:cNvSpPr>
              <a:spLocks noChangeArrowheads="1"/>
            </p:cNvSpPr>
            <p:nvPr/>
          </p:nvSpPr>
          <p:spPr bwMode="hidden">
            <a:xfrm>
              <a:off x="1569" y="2453"/>
              <a:ext cx="150" cy="90"/>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s-ES"/>
            </a:p>
          </p:txBody>
        </p:sp>
        <p:sp>
          <p:nvSpPr>
            <p:cNvPr id="281655" name="Oval 55"/>
            <p:cNvSpPr>
              <a:spLocks noChangeArrowheads="1"/>
            </p:cNvSpPr>
            <p:nvPr/>
          </p:nvSpPr>
          <p:spPr bwMode="hidden">
            <a:xfrm>
              <a:off x="1863" y="2028"/>
              <a:ext cx="139" cy="61"/>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es-ES"/>
            </a:p>
          </p:txBody>
        </p:sp>
        <p:sp>
          <p:nvSpPr>
            <p:cNvPr id="281656" name="Oval 56"/>
            <p:cNvSpPr>
              <a:spLocks noChangeArrowheads="1"/>
            </p:cNvSpPr>
            <p:nvPr/>
          </p:nvSpPr>
          <p:spPr bwMode="hidden">
            <a:xfrm>
              <a:off x="1513" y="2175"/>
              <a:ext cx="139" cy="61"/>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es-ES"/>
            </a:p>
          </p:txBody>
        </p:sp>
        <p:sp>
          <p:nvSpPr>
            <p:cNvPr id="281657" name="Oval 57"/>
            <p:cNvSpPr>
              <a:spLocks noChangeArrowheads="1"/>
            </p:cNvSpPr>
            <p:nvPr/>
          </p:nvSpPr>
          <p:spPr bwMode="hidden">
            <a:xfrm>
              <a:off x="1191" y="2311"/>
              <a:ext cx="134" cy="72"/>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es-ES"/>
            </a:p>
          </p:txBody>
        </p:sp>
        <p:sp>
          <p:nvSpPr>
            <p:cNvPr id="281658" name="Oval 58"/>
            <p:cNvSpPr>
              <a:spLocks noChangeArrowheads="1"/>
            </p:cNvSpPr>
            <p:nvPr/>
          </p:nvSpPr>
          <p:spPr bwMode="hidden">
            <a:xfrm>
              <a:off x="1154" y="2047"/>
              <a:ext cx="134"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s-ES"/>
            </a:p>
          </p:txBody>
        </p:sp>
        <p:sp>
          <p:nvSpPr>
            <p:cNvPr id="281659" name="Oval 59"/>
            <p:cNvSpPr>
              <a:spLocks noChangeArrowheads="1"/>
            </p:cNvSpPr>
            <p:nvPr/>
          </p:nvSpPr>
          <p:spPr bwMode="hidden">
            <a:xfrm>
              <a:off x="1142" y="1803"/>
              <a:ext cx="128"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s-ES"/>
            </a:p>
          </p:txBody>
        </p:sp>
        <p:sp>
          <p:nvSpPr>
            <p:cNvPr id="281660" name="Oval 60"/>
            <p:cNvSpPr>
              <a:spLocks noChangeArrowheads="1"/>
            </p:cNvSpPr>
            <p:nvPr/>
          </p:nvSpPr>
          <p:spPr bwMode="hidden">
            <a:xfrm>
              <a:off x="1500" y="1912"/>
              <a:ext cx="128"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s-ES"/>
            </a:p>
          </p:txBody>
        </p:sp>
        <p:sp>
          <p:nvSpPr>
            <p:cNvPr id="281661" name="Oval 61"/>
            <p:cNvSpPr>
              <a:spLocks noChangeArrowheads="1"/>
            </p:cNvSpPr>
            <p:nvPr/>
          </p:nvSpPr>
          <p:spPr bwMode="hidden">
            <a:xfrm>
              <a:off x="1804" y="1801"/>
              <a:ext cx="128"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s-ES"/>
            </a:p>
          </p:txBody>
        </p:sp>
        <p:sp>
          <p:nvSpPr>
            <p:cNvPr id="281662" name="Oval 62"/>
            <p:cNvSpPr>
              <a:spLocks noChangeArrowheads="1"/>
            </p:cNvSpPr>
            <p:nvPr/>
          </p:nvSpPr>
          <p:spPr bwMode="hidden">
            <a:xfrm>
              <a:off x="2159" y="1905"/>
              <a:ext cx="128"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s-ES"/>
            </a:p>
          </p:txBody>
        </p:sp>
        <p:sp>
          <p:nvSpPr>
            <p:cNvPr id="281663" name="Oval 63"/>
            <p:cNvSpPr>
              <a:spLocks noChangeArrowheads="1"/>
            </p:cNvSpPr>
            <p:nvPr/>
          </p:nvSpPr>
          <p:spPr bwMode="hidden">
            <a:xfrm>
              <a:off x="2432" y="1787"/>
              <a:ext cx="128"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s-ES"/>
            </a:p>
          </p:txBody>
        </p:sp>
        <p:sp>
          <p:nvSpPr>
            <p:cNvPr id="281664" name="Oval 64"/>
            <p:cNvSpPr>
              <a:spLocks noChangeArrowheads="1"/>
            </p:cNvSpPr>
            <p:nvPr/>
          </p:nvSpPr>
          <p:spPr bwMode="hidden">
            <a:xfrm>
              <a:off x="470" y="2032"/>
              <a:ext cx="134" cy="73"/>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s-ES"/>
            </a:p>
          </p:txBody>
        </p:sp>
        <p:sp>
          <p:nvSpPr>
            <p:cNvPr id="281665" name="Oval 65"/>
            <p:cNvSpPr>
              <a:spLocks noChangeArrowheads="1"/>
            </p:cNvSpPr>
            <p:nvPr/>
          </p:nvSpPr>
          <p:spPr bwMode="hidden">
            <a:xfrm>
              <a:off x="68" y="2166"/>
              <a:ext cx="134" cy="73"/>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s-ES"/>
            </a:p>
          </p:txBody>
        </p:sp>
        <p:sp>
          <p:nvSpPr>
            <p:cNvPr id="281666" name="Oval 66"/>
            <p:cNvSpPr>
              <a:spLocks noChangeArrowheads="1"/>
            </p:cNvSpPr>
            <p:nvPr/>
          </p:nvSpPr>
          <p:spPr bwMode="hidden">
            <a:xfrm>
              <a:off x="798" y="1916"/>
              <a:ext cx="128" cy="61"/>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s-ES"/>
            </a:p>
          </p:txBody>
        </p:sp>
        <p:sp>
          <p:nvSpPr>
            <p:cNvPr id="281667" name="Oval 67"/>
            <p:cNvSpPr>
              <a:spLocks noChangeArrowheads="1"/>
            </p:cNvSpPr>
            <p:nvPr/>
          </p:nvSpPr>
          <p:spPr bwMode="hidden">
            <a:xfrm>
              <a:off x="455" y="1797"/>
              <a:ext cx="128" cy="61"/>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es-ES"/>
            </a:p>
          </p:txBody>
        </p:sp>
        <p:sp>
          <p:nvSpPr>
            <p:cNvPr id="281668" name="Oval 68"/>
            <p:cNvSpPr>
              <a:spLocks noChangeArrowheads="1"/>
            </p:cNvSpPr>
            <p:nvPr/>
          </p:nvSpPr>
          <p:spPr bwMode="hidden">
            <a:xfrm>
              <a:off x="113" y="1901"/>
              <a:ext cx="128" cy="61"/>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es-ES"/>
            </a:p>
          </p:txBody>
        </p:sp>
        <p:sp>
          <p:nvSpPr>
            <p:cNvPr id="281669" name="Oval 69"/>
            <p:cNvSpPr>
              <a:spLocks noChangeArrowheads="1"/>
            </p:cNvSpPr>
            <p:nvPr/>
          </p:nvSpPr>
          <p:spPr bwMode="hidden">
            <a:xfrm>
              <a:off x="432" y="2323"/>
              <a:ext cx="139"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s-ES"/>
            </a:p>
          </p:txBody>
        </p:sp>
        <p:sp>
          <p:nvSpPr>
            <p:cNvPr id="281670" name="Oval 70"/>
            <p:cNvSpPr>
              <a:spLocks noChangeArrowheads="1"/>
            </p:cNvSpPr>
            <p:nvPr/>
          </p:nvSpPr>
          <p:spPr bwMode="hidden">
            <a:xfrm>
              <a:off x="814" y="2178"/>
              <a:ext cx="134"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s-ES"/>
            </a:p>
          </p:txBody>
        </p:sp>
        <p:sp>
          <p:nvSpPr>
            <p:cNvPr id="281671" name="Oval 71"/>
            <p:cNvSpPr>
              <a:spLocks noChangeArrowheads="1"/>
            </p:cNvSpPr>
            <p:nvPr/>
          </p:nvSpPr>
          <p:spPr bwMode="hidden">
            <a:xfrm>
              <a:off x="789" y="2472"/>
              <a:ext cx="156" cy="89"/>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es-ES"/>
            </a:p>
          </p:txBody>
        </p:sp>
        <p:sp>
          <p:nvSpPr>
            <p:cNvPr id="281672" name="Oval 72"/>
            <p:cNvSpPr>
              <a:spLocks noChangeArrowheads="1"/>
            </p:cNvSpPr>
            <p:nvPr/>
          </p:nvSpPr>
          <p:spPr bwMode="hidden">
            <a:xfrm>
              <a:off x="2544" y="2015"/>
              <a:ext cx="140" cy="72"/>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s-ES"/>
            </a:p>
          </p:txBody>
        </p:sp>
        <p:sp>
          <p:nvSpPr>
            <p:cNvPr id="281673" name="Oval 73"/>
            <p:cNvSpPr>
              <a:spLocks noChangeArrowheads="1"/>
            </p:cNvSpPr>
            <p:nvPr/>
          </p:nvSpPr>
          <p:spPr bwMode="hidden">
            <a:xfrm>
              <a:off x="1457" y="1700"/>
              <a:ext cx="123" cy="51"/>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s-ES"/>
            </a:p>
          </p:txBody>
        </p:sp>
        <p:sp>
          <p:nvSpPr>
            <p:cNvPr id="281674" name="Oval 74"/>
            <p:cNvSpPr>
              <a:spLocks noChangeArrowheads="1"/>
            </p:cNvSpPr>
            <p:nvPr/>
          </p:nvSpPr>
          <p:spPr bwMode="hidden">
            <a:xfrm>
              <a:off x="1747" y="1599"/>
              <a:ext cx="123"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s-ES"/>
            </a:p>
          </p:txBody>
        </p:sp>
        <p:sp>
          <p:nvSpPr>
            <p:cNvPr id="281675" name="Oval 75"/>
            <p:cNvSpPr>
              <a:spLocks noChangeArrowheads="1"/>
            </p:cNvSpPr>
            <p:nvPr/>
          </p:nvSpPr>
          <p:spPr bwMode="hidden">
            <a:xfrm>
              <a:off x="1385" y="1506"/>
              <a:ext cx="123"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s-ES"/>
            </a:p>
          </p:txBody>
        </p:sp>
        <p:sp>
          <p:nvSpPr>
            <p:cNvPr id="281676" name="Oval 76"/>
            <p:cNvSpPr>
              <a:spLocks noChangeArrowheads="1"/>
            </p:cNvSpPr>
            <p:nvPr/>
          </p:nvSpPr>
          <p:spPr bwMode="hidden">
            <a:xfrm>
              <a:off x="1093" y="1595"/>
              <a:ext cx="123" cy="51"/>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s-ES"/>
            </a:p>
          </p:txBody>
        </p:sp>
        <p:sp>
          <p:nvSpPr>
            <p:cNvPr id="281677" name="Oval 77"/>
            <p:cNvSpPr>
              <a:spLocks noChangeArrowheads="1"/>
            </p:cNvSpPr>
            <p:nvPr/>
          </p:nvSpPr>
          <p:spPr bwMode="hidden">
            <a:xfrm>
              <a:off x="792" y="1690"/>
              <a:ext cx="124" cy="51"/>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es-ES"/>
            </a:p>
          </p:txBody>
        </p:sp>
        <p:sp>
          <p:nvSpPr>
            <p:cNvPr id="281678" name="Oval 78"/>
            <p:cNvSpPr>
              <a:spLocks noChangeArrowheads="1"/>
            </p:cNvSpPr>
            <p:nvPr/>
          </p:nvSpPr>
          <p:spPr bwMode="hidden">
            <a:xfrm>
              <a:off x="2011" y="1512"/>
              <a:ext cx="123"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s-ES"/>
            </a:p>
          </p:txBody>
        </p:sp>
        <p:sp>
          <p:nvSpPr>
            <p:cNvPr id="281679" name="Oval 79"/>
            <p:cNvSpPr>
              <a:spLocks noChangeArrowheads="1"/>
            </p:cNvSpPr>
            <p:nvPr/>
          </p:nvSpPr>
          <p:spPr bwMode="hidden">
            <a:xfrm>
              <a:off x="2087" y="1696"/>
              <a:ext cx="123"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s-ES"/>
            </a:p>
          </p:txBody>
        </p:sp>
        <p:sp>
          <p:nvSpPr>
            <p:cNvPr id="281680" name="Oval 80"/>
            <p:cNvSpPr>
              <a:spLocks noChangeArrowheads="1"/>
            </p:cNvSpPr>
            <p:nvPr/>
          </p:nvSpPr>
          <p:spPr bwMode="hidden">
            <a:xfrm>
              <a:off x="2345" y="1601"/>
              <a:ext cx="123"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s-ES"/>
            </a:p>
          </p:txBody>
        </p:sp>
        <p:sp>
          <p:nvSpPr>
            <p:cNvPr id="281681" name="Oval 81"/>
            <p:cNvSpPr>
              <a:spLocks noChangeArrowheads="1"/>
            </p:cNvSpPr>
            <p:nvPr/>
          </p:nvSpPr>
          <p:spPr bwMode="hidden">
            <a:xfrm>
              <a:off x="2684" y="1686"/>
              <a:ext cx="123" cy="51"/>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s-ES"/>
            </a:p>
          </p:txBody>
        </p:sp>
        <p:sp>
          <p:nvSpPr>
            <p:cNvPr id="281682" name="Oval 82"/>
            <p:cNvSpPr>
              <a:spLocks noChangeArrowheads="1"/>
            </p:cNvSpPr>
            <p:nvPr/>
          </p:nvSpPr>
          <p:spPr bwMode="hidden">
            <a:xfrm>
              <a:off x="806" y="1512"/>
              <a:ext cx="123" cy="50"/>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es-ES"/>
            </a:p>
          </p:txBody>
        </p:sp>
        <p:sp>
          <p:nvSpPr>
            <p:cNvPr id="281683" name="Oval 83"/>
            <p:cNvSpPr>
              <a:spLocks noChangeArrowheads="1"/>
            </p:cNvSpPr>
            <p:nvPr/>
          </p:nvSpPr>
          <p:spPr bwMode="hidden">
            <a:xfrm>
              <a:off x="495" y="1597"/>
              <a:ext cx="123" cy="50"/>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es-ES"/>
            </a:p>
          </p:txBody>
        </p:sp>
        <p:sp>
          <p:nvSpPr>
            <p:cNvPr id="281684" name="Oval 84"/>
            <p:cNvSpPr>
              <a:spLocks noChangeArrowheads="1"/>
            </p:cNvSpPr>
            <p:nvPr/>
          </p:nvSpPr>
          <p:spPr bwMode="hidden">
            <a:xfrm>
              <a:off x="228" y="1508"/>
              <a:ext cx="123" cy="50"/>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1685" name="Oval 85"/>
            <p:cNvSpPr>
              <a:spLocks noChangeArrowheads="1"/>
            </p:cNvSpPr>
            <p:nvPr/>
          </p:nvSpPr>
          <p:spPr bwMode="hidden">
            <a:xfrm>
              <a:off x="157" y="1698"/>
              <a:ext cx="123" cy="50"/>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es-ES"/>
            </a:p>
          </p:txBody>
        </p:sp>
        <p:sp>
          <p:nvSpPr>
            <p:cNvPr id="281686" name="Oval 86"/>
            <p:cNvSpPr>
              <a:spLocks noChangeArrowheads="1"/>
            </p:cNvSpPr>
            <p:nvPr/>
          </p:nvSpPr>
          <p:spPr bwMode="hidden">
            <a:xfrm>
              <a:off x="2887" y="1595"/>
              <a:ext cx="124" cy="50"/>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es-ES"/>
            </a:p>
          </p:txBody>
        </p:sp>
        <p:sp>
          <p:nvSpPr>
            <p:cNvPr id="281687" name="Oval 87"/>
            <p:cNvSpPr>
              <a:spLocks noChangeArrowheads="1"/>
            </p:cNvSpPr>
            <p:nvPr/>
          </p:nvSpPr>
          <p:spPr bwMode="hidden">
            <a:xfrm>
              <a:off x="3079" y="1511"/>
              <a:ext cx="124" cy="51"/>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es-ES"/>
            </a:p>
          </p:txBody>
        </p:sp>
        <p:sp>
          <p:nvSpPr>
            <p:cNvPr id="281688" name="Oval 88"/>
            <p:cNvSpPr>
              <a:spLocks noChangeArrowheads="1"/>
            </p:cNvSpPr>
            <p:nvPr/>
          </p:nvSpPr>
          <p:spPr bwMode="hidden">
            <a:xfrm>
              <a:off x="3270" y="1688"/>
              <a:ext cx="124" cy="51"/>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s-ES"/>
            </a:p>
          </p:txBody>
        </p:sp>
        <p:sp>
          <p:nvSpPr>
            <p:cNvPr id="281689" name="Oval 89"/>
            <p:cNvSpPr>
              <a:spLocks noChangeArrowheads="1"/>
            </p:cNvSpPr>
            <p:nvPr/>
          </p:nvSpPr>
          <p:spPr bwMode="hidden">
            <a:xfrm>
              <a:off x="3453" y="1599"/>
              <a:ext cx="123"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s-ES"/>
            </a:p>
          </p:txBody>
        </p:sp>
        <p:sp>
          <p:nvSpPr>
            <p:cNvPr id="281690" name="Oval 90"/>
            <p:cNvSpPr>
              <a:spLocks noChangeArrowheads="1"/>
            </p:cNvSpPr>
            <p:nvPr/>
          </p:nvSpPr>
          <p:spPr bwMode="hidden">
            <a:xfrm>
              <a:off x="3651" y="1506"/>
              <a:ext cx="123"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s-ES"/>
            </a:p>
          </p:txBody>
        </p:sp>
        <p:sp>
          <p:nvSpPr>
            <p:cNvPr id="281691" name="Oval 91"/>
            <p:cNvSpPr>
              <a:spLocks noChangeArrowheads="1"/>
            </p:cNvSpPr>
            <p:nvPr/>
          </p:nvSpPr>
          <p:spPr bwMode="hidden">
            <a:xfrm>
              <a:off x="4251" y="1513"/>
              <a:ext cx="124" cy="51"/>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s-ES"/>
            </a:p>
          </p:txBody>
        </p:sp>
        <p:sp>
          <p:nvSpPr>
            <p:cNvPr id="281692" name="Oval 92"/>
            <p:cNvSpPr>
              <a:spLocks noChangeArrowheads="1"/>
            </p:cNvSpPr>
            <p:nvPr/>
          </p:nvSpPr>
          <p:spPr bwMode="hidden">
            <a:xfrm>
              <a:off x="3901" y="1701"/>
              <a:ext cx="128" cy="50"/>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es-ES"/>
            </a:p>
          </p:txBody>
        </p:sp>
        <p:sp>
          <p:nvSpPr>
            <p:cNvPr id="281693" name="Oval 93"/>
            <p:cNvSpPr>
              <a:spLocks noChangeArrowheads="1"/>
            </p:cNvSpPr>
            <p:nvPr/>
          </p:nvSpPr>
          <p:spPr bwMode="hidden">
            <a:xfrm>
              <a:off x="4086" y="1608"/>
              <a:ext cx="128" cy="50"/>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es-ES"/>
            </a:p>
          </p:txBody>
        </p:sp>
        <p:sp>
          <p:nvSpPr>
            <p:cNvPr id="281694" name="Oval 94"/>
            <p:cNvSpPr>
              <a:spLocks noChangeArrowheads="1"/>
            </p:cNvSpPr>
            <p:nvPr/>
          </p:nvSpPr>
          <p:spPr bwMode="hidden">
            <a:xfrm>
              <a:off x="1282" y="3653"/>
              <a:ext cx="196" cy="111"/>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es-ES"/>
            </a:p>
          </p:txBody>
        </p:sp>
        <p:sp>
          <p:nvSpPr>
            <p:cNvPr id="281695" name="Oval 95"/>
            <p:cNvSpPr>
              <a:spLocks noChangeArrowheads="1"/>
            </p:cNvSpPr>
            <p:nvPr/>
          </p:nvSpPr>
          <p:spPr bwMode="hidden">
            <a:xfrm>
              <a:off x="707" y="4014"/>
              <a:ext cx="191" cy="112"/>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es-ES"/>
            </a:p>
          </p:txBody>
        </p:sp>
        <p:sp>
          <p:nvSpPr>
            <p:cNvPr id="281696" name="Oval 96"/>
            <p:cNvSpPr>
              <a:spLocks noChangeArrowheads="1"/>
            </p:cNvSpPr>
            <p:nvPr/>
          </p:nvSpPr>
          <p:spPr bwMode="hidden">
            <a:xfrm>
              <a:off x="2229" y="3090"/>
              <a:ext cx="168" cy="95"/>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es-ES"/>
            </a:p>
          </p:txBody>
        </p:sp>
        <p:sp>
          <p:nvSpPr>
            <p:cNvPr id="281697" name="Oval 97"/>
            <p:cNvSpPr>
              <a:spLocks noChangeArrowheads="1"/>
            </p:cNvSpPr>
            <p:nvPr/>
          </p:nvSpPr>
          <p:spPr bwMode="hidden">
            <a:xfrm>
              <a:off x="2604" y="2867"/>
              <a:ext cx="156" cy="89"/>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es-ES"/>
            </a:p>
          </p:txBody>
        </p:sp>
        <p:sp>
          <p:nvSpPr>
            <p:cNvPr id="281698" name="Oval 98"/>
            <p:cNvSpPr>
              <a:spLocks noChangeArrowheads="1"/>
            </p:cNvSpPr>
            <p:nvPr/>
          </p:nvSpPr>
          <p:spPr bwMode="hidden">
            <a:xfrm>
              <a:off x="2907" y="2668"/>
              <a:ext cx="156" cy="84"/>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es-ES"/>
            </a:p>
          </p:txBody>
        </p:sp>
        <p:sp>
          <p:nvSpPr>
            <p:cNvPr id="281699" name="Oval 99"/>
            <p:cNvSpPr>
              <a:spLocks noChangeArrowheads="1"/>
            </p:cNvSpPr>
            <p:nvPr/>
          </p:nvSpPr>
          <p:spPr bwMode="hidden">
            <a:xfrm>
              <a:off x="3248" y="2454"/>
              <a:ext cx="150" cy="90"/>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es-ES"/>
            </a:p>
          </p:txBody>
        </p:sp>
        <p:sp>
          <p:nvSpPr>
            <p:cNvPr id="281700" name="Oval 100"/>
            <p:cNvSpPr>
              <a:spLocks noChangeArrowheads="1"/>
            </p:cNvSpPr>
            <p:nvPr/>
          </p:nvSpPr>
          <p:spPr bwMode="hidden">
            <a:xfrm>
              <a:off x="1801" y="3360"/>
              <a:ext cx="168" cy="95"/>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es-ES"/>
            </a:p>
          </p:txBody>
        </p:sp>
        <p:sp>
          <p:nvSpPr>
            <p:cNvPr id="281701" name="Oval 101"/>
            <p:cNvSpPr>
              <a:spLocks noChangeArrowheads="1"/>
            </p:cNvSpPr>
            <p:nvPr/>
          </p:nvSpPr>
          <p:spPr bwMode="hidden">
            <a:xfrm>
              <a:off x="3512" y="2302"/>
              <a:ext cx="134" cy="73"/>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es-ES"/>
            </a:p>
          </p:txBody>
        </p:sp>
        <p:sp>
          <p:nvSpPr>
            <p:cNvPr id="281702" name="Oval 102"/>
            <p:cNvSpPr>
              <a:spLocks noChangeArrowheads="1"/>
            </p:cNvSpPr>
            <p:nvPr/>
          </p:nvSpPr>
          <p:spPr bwMode="hidden">
            <a:xfrm>
              <a:off x="3980" y="2014"/>
              <a:ext cx="134" cy="72"/>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es-ES"/>
            </a:p>
          </p:txBody>
        </p:sp>
        <p:sp>
          <p:nvSpPr>
            <p:cNvPr id="281703" name="Oval 103"/>
            <p:cNvSpPr>
              <a:spLocks noChangeArrowheads="1"/>
            </p:cNvSpPr>
            <p:nvPr/>
          </p:nvSpPr>
          <p:spPr bwMode="hidden">
            <a:xfrm>
              <a:off x="3753" y="2158"/>
              <a:ext cx="134" cy="61"/>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es-ES"/>
            </a:p>
          </p:txBody>
        </p:sp>
        <p:sp>
          <p:nvSpPr>
            <p:cNvPr id="281704" name="Oval 104"/>
            <p:cNvSpPr>
              <a:spLocks noChangeArrowheads="1"/>
            </p:cNvSpPr>
            <p:nvPr/>
          </p:nvSpPr>
          <p:spPr bwMode="hidden">
            <a:xfrm>
              <a:off x="4176" y="1898"/>
              <a:ext cx="128" cy="61"/>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s-ES"/>
            </a:p>
          </p:txBody>
        </p:sp>
        <p:sp>
          <p:nvSpPr>
            <p:cNvPr id="281705" name="Oval 105"/>
            <p:cNvSpPr>
              <a:spLocks noChangeArrowheads="1"/>
            </p:cNvSpPr>
            <p:nvPr/>
          </p:nvSpPr>
          <p:spPr bwMode="hidden">
            <a:xfrm>
              <a:off x="4338" y="1797"/>
              <a:ext cx="129" cy="61"/>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s-ES"/>
            </a:p>
          </p:txBody>
        </p:sp>
        <p:sp>
          <p:nvSpPr>
            <p:cNvPr id="281706" name="Oval 106"/>
            <p:cNvSpPr>
              <a:spLocks noChangeArrowheads="1"/>
            </p:cNvSpPr>
            <p:nvPr/>
          </p:nvSpPr>
          <p:spPr bwMode="hidden">
            <a:xfrm>
              <a:off x="4505" y="1700"/>
              <a:ext cx="124" cy="51"/>
            </a:xfrm>
            <a:prstGeom prst="ellipse">
              <a:avLst/>
            </a:prstGeom>
            <a:gradFill rotWithShape="0">
              <a:gsLst>
                <a:gs pos="0">
                  <a:schemeClr val="bg2"/>
                </a:gs>
                <a:gs pos="100000">
                  <a:schemeClr val="bg2">
                    <a:gamma/>
                    <a:shade val="81961"/>
                    <a:invGamma/>
                  </a:schemeClr>
                </a:gs>
              </a:gsLst>
              <a:lin ang="2700000" scaled="1"/>
            </a:gradFill>
            <a:ln w="9525">
              <a:noFill/>
              <a:round/>
              <a:headEnd/>
              <a:tailEnd/>
            </a:ln>
            <a:effectLst/>
          </p:spPr>
          <p:txBody>
            <a:bodyPr/>
            <a:lstStyle/>
            <a:p>
              <a:endParaRPr lang="es-ES"/>
            </a:p>
          </p:txBody>
        </p:sp>
        <p:sp>
          <p:nvSpPr>
            <p:cNvPr id="281707" name="Oval 107"/>
            <p:cNvSpPr>
              <a:spLocks noChangeArrowheads="1"/>
            </p:cNvSpPr>
            <p:nvPr/>
          </p:nvSpPr>
          <p:spPr bwMode="hidden">
            <a:xfrm>
              <a:off x="4661" y="1603"/>
              <a:ext cx="123" cy="50"/>
            </a:xfrm>
            <a:prstGeom prst="ellipse">
              <a:avLst/>
            </a:prstGeom>
            <a:gradFill rotWithShape="0">
              <a:gsLst>
                <a:gs pos="0">
                  <a:schemeClr val="bg2"/>
                </a:gs>
                <a:gs pos="100000">
                  <a:schemeClr val="bg2">
                    <a:gamma/>
                    <a:shade val="81961"/>
                    <a:invGamma/>
                  </a:schemeClr>
                </a:gs>
              </a:gsLst>
              <a:lin ang="2700000" scaled="1"/>
            </a:gradFill>
            <a:ln w="9525">
              <a:noFill/>
              <a:round/>
              <a:headEnd/>
              <a:tailEnd/>
            </a:ln>
            <a:effectLst/>
          </p:spPr>
          <p:txBody>
            <a:bodyPr/>
            <a:lstStyle/>
            <a:p>
              <a:endParaRPr lang="es-ES"/>
            </a:p>
          </p:txBody>
        </p:sp>
        <p:sp>
          <p:nvSpPr>
            <p:cNvPr id="281708" name="Oval 108"/>
            <p:cNvSpPr>
              <a:spLocks noChangeArrowheads="1"/>
            </p:cNvSpPr>
            <p:nvPr/>
          </p:nvSpPr>
          <p:spPr bwMode="hidden">
            <a:xfrm>
              <a:off x="4803" y="1512"/>
              <a:ext cx="128" cy="51"/>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es-ES"/>
            </a:p>
          </p:txBody>
        </p:sp>
        <p:sp>
          <p:nvSpPr>
            <p:cNvPr id="281709" name="Oval 109"/>
            <p:cNvSpPr>
              <a:spLocks noChangeArrowheads="1"/>
            </p:cNvSpPr>
            <p:nvPr/>
          </p:nvSpPr>
          <p:spPr bwMode="hidden">
            <a:xfrm>
              <a:off x="4930" y="1431"/>
              <a:ext cx="111" cy="50"/>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es-ES"/>
            </a:p>
          </p:txBody>
        </p:sp>
        <p:sp>
          <p:nvSpPr>
            <p:cNvPr id="281710" name="Oval 110"/>
            <p:cNvSpPr>
              <a:spLocks noChangeArrowheads="1"/>
            </p:cNvSpPr>
            <p:nvPr/>
          </p:nvSpPr>
          <p:spPr bwMode="hidden">
            <a:xfrm>
              <a:off x="3835" y="1430"/>
              <a:ext cx="112" cy="50"/>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s-ES"/>
            </a:p>
          </p:txBody>
        </p:sp>
        <p:sp>
          <p:nvSpPr>
            <p:cNvPr id="281711" name="Oval 111"/>
            <p:cNvSpPr>
              <a:spLocks noChangeArrowheads="1"/>
            </p:cNvSpPr>
            <p:nvPr/>
          </p:nvSpPr>
          <p:spPr bwMode="hidden">
            <a:xfrm>
              <a:off x="3286" y="1430"/>
              <a:ext cx="112" cy="50"/>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es-ES"/>
            </a:p>
          </p:txBody>
        </p:sp>
        <p:sp>
          <p:nvSpPr>
            <p:cNvPr id="281712" name="Oval 112"/>
            <p:cNvSpPr>
              <a:spLocks noChangeArrowheads="1"/>
            </p:cNvSpPr>
            <p:nvPr/>
          </p:nvSpPr>
          <p:spPr bwMode="hidden">
            <a:xfrm>
              <a:off x="2972" y="1366"/>
              <a:ext cx="111" cy="5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s-ES"/>
            </a:p>
          </p:txBody>
        </p:sp>
        <p:sp>
          <p:nvSpPr>
            <p:cNvPr id="281713" name="Oval 113"/>
            <p:cNvSpPr>
              <a:spLocks noChangeArrowheads="1"/>
            </p:cNvSpPr>
            <p:nvPr/>
          </p:nvSpPr>
          <p:spPr bwMode="hidden">
            <a:xfrm>
              <a:off x="3152" y="1292"/>
              <a:ext cx="112" cy="50"/>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s-ES"/>
            </a:p>
          </p:txBody>
        </p:sp>
        <p:sp>
          <p:nvSpPr>
            <p:cNvPr id="281714" name="Oval 114"/>
            <p:cNvSpPr>
              <a:spLocks noChangeArrowheads="1"/>
            </p:cNvSpPr>
            <p:nvPr/>
          </p:nvSpPr>
          <p:spPr bwMode="hidden">
            <a:xfrm>
              <a:off x="3020" y="1170"/>
              <a:ext cx="112"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s-ES"/>
            </a:p>
          </p:txBody>
        </p:sp>
        <p:sp>
          <p:nvSpPr>
            <p:cNvPr id="281715" name="Oval 115"/>
            <p:cNvSpPr>
              <a:spLocks noChangeArrowheads="1"/>
            </p:cNvSpPr>
            <p:nvPr/>
          </p:nvSpPr>
          <p:spPr bwMode="hidden">
            <a:xfrm>
              <a:off x="2443" y="1368"/>
              <a:ext cx="112" cy="51"/>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s-ES"/>
            </a:p>
          </p:txBody>
        </p:sp>
        <p:sp>
          <p:nvSpPr>
            <p:cNvPr id="281716" name="Oval 116"/>
            <p:cNvSpPr>
              <a:spLocks noChangeArrowheads="1"/>
            </p:cNvSpPr>
            <p:nvPr/>
          </p:nvSpPr>
          <p:spPr bwMode="hidden">
            <a:xfrm>
              <a:off x="2301" y="1220"/>
              <a:ext cx="112" cy="51"/>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es-ES"/>
            </a:p>
          </p:txBody>
        </p:sp>
        <p:sp>
          <p:nvSpPr>
            <p:cNvPr id="281717" name="Oval 117"/>
            <p:cNvSpPr>
              <a:spLocks noChangeArrowheads="1"/>
            </p:cNvSpPr>
            <p:nvPr/>
          </p:nvSpPr>
          <p:spPr bwMode="hidden">
            <a:xfrm>
              <a:off x="2095" y="1284"/>
              <a:ext cx="112" cy="51"/>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es-ES"/>
            </a:p>
          </p:txBody>
        </p:sp>
        <p:sp>
          <p:nvSpPr>
            <p:cNvPr id="281718" name="Oval 118"/>
            <p:cNvSpPr>
              <a:spLocks noChangeArrowheads="1"/>
            </p:cNvSpPr>
            <p:nvPr/>
          </p:nvSpPr>
          <p:spPr bwMode="hidden">
            <a:xfrm>
              <a:off x="2228" y="1442"/>
              <a:ext cx="111"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s-ES"/>
            </a:p>
          </p:txBody>
        </p:sp>
        <p:sp>
          <p:nvSpPr>
            <p:cNvPr id="281719" name="Oval 119"/>
            <p:cNvSpPr>
              <a:spLocks noChangeArrowheads="1"/>
            </p:cNvSpPr>
            <p:nvPr/>
          </p:nvSpPr>
          <p:spPr bwMode="hidden">
            <a:xfrm>
              <a:off x="1109" y="1424"/>
              <a:ext cx="112" cy="50"/>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es-ES"/>
            </a:p>
          </p:txBody>
        </p:sp>
        <p:sp>
          <p:nvSpPr>
            <p:cNvPr id="281720" name="Oval 120"/>
            <p:cNvSpPr>
              <a:spLocks noChangeArrowheads="1"/>
            </p:cNvSpPr>
            <p:nvPr/>
          </p:nvSpPr>
          <p:spPr bwMode="hidden">
            <a:xfrm>
              <a:off x="611" y="1284"/>
              <a:ext cx="111" cy="51"/>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1721" name="Oval 121"/>
            <p:cNvSpPr>
              <a:spLocks noChangeArrowheads="1"/>
            </p:cNvSpPr>
            <p:nvPr/>
          </p:nvSpPr>
          <p:spPr bwMode="hidden">
            <a:xfrm>
              <a:off x="305" y="1358"/>
              <a:ext cx="111" cy="51"/>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1722" name="Oval 122"/>
            <p:cNvSpPr>
              <a:spLocks noChangeArrowheads="1"/>
            </p:cNvSpPr>
            <p:nvPr/>
          </p:nvSpPr>
          <p:spPr bwMode="hidden">
            <a:xfrm>
              <a:off x="156" y="1154"/>
              <a:ext cx="112" cy="50"/>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1723" name="Oval 123"/>
            <p:cNvSpPr>
              <a:spLocks noChangeArrowheads="1"/>
            </p:cNvSpPr>
            <p:nvPr/>
          </p:nvSpPr>
          <p:spPr bwMode="hidden">
            <a:xfrm>
              <a:off x="4538" y="1365"/>
              <a:ext cx="106" cy="45"/>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es-ES"/>
            </a:p>
          </p:txBody>
        </p:sp>
        <p:sp>
          <p:nvSpPr>
            <p:cNvPr id="281724" name="Oval 124"/>
            <p:cNvSpPr>
              <a:spLocks noChangeArrowheads="1"/>
            </p:cNvSpPr>
            <p:nvPr/>
          </p:nvSpPr>
          <p:spPr bwMode="hidden">
            <a:xfrm>
              <a:off x="4407" y="1440"/>
              <a:ext cx="105" cy="44"/>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es-ES"/>
            </a:p>
          </p:txBody>
        </p:sp>
        <p:sp>
          <p:nvSpPr>
            <p:cNvPr id="281725" name="Oval 125"/>
            <p:cNvSpPr>
              <a:spLocks noChangeArrowheads="1"/>
            </p:cNvSpPr>
            <p:nvPr/>
          </p:nvSpPr>
          <p:spPr bwMode="hidden">
            <a:xfrm>
              <a:off x="3992" y="1356"/>
              <a:ext cx="106" cy="45"/>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es-ES"/>
            </a:p>
          </p:txBody>
        </p:sp>
        <p:sp>
          <p:nvSpPr>
            <p:cNvPr id="281726" name="Oval 126"/>
            <p:cNvSpPr>
              <a:spLocks noChangeArrowheads="1"/>
            </p:cNvSpPr>
            <p:nvPr/>
          </p:nvSpPr>
          <p:spPr bwMode="hidden">
            <a:xfrm>
              <a:off x="3466" y="1356"/>
              <a:ext cx="106" cy="45"/>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es-ES"/>
            </a:p>
          </p:txBody>
        </p:sp>
        <p:sp>
          <p:nvSpPr>
            <p:cNvPr id="281727" name="Oval 127"/>
            <p:cNvSpPr>
              <a:spLocks noChangeArrowheads="1"/>
            </p:cNvSpPr>
            <p:nvPr/>
          </p:nvSpPr>
          <p:spPr bwMode="hidden">
            <a:xfrm>
              <a:off x="2852" y="1228"/>
              <a:ext cx="106" cy="44"/>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s-ES"/>
            </a:p>
          </p:txBody>
        </p:sp>
        <p:sp>
          <p:nvSpPr>
            <p:cNvPr id="281728" name="Oval 128"/>
            <p:cNvSpPr>
              <a:spLocks noChangeArrowheads="1"/>
            </p:cNvSpPr>
            <p:nvPr/>
          </p:nvSpPr>
          <p:spPr bwMode="hidden">
            <a:xfrm>
              <a:off x="2678" y="1109"/>
              <a:ext cx="106" cy="44"/>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es-ES"/>
            </a:p>
          </p:txBody>
        </p:sp>
        <p:sp>
          <p:nvSpPr>
            <p:cNvPr id="281729" name="Oval 129"/>
            <p:cNvSpPr>
              <a:spLocks noChangeArrowheads="1"/>
            </p:cNvSpPr>
            <p:nvPr/>
          </p:nvSpPr>
          <p:spPr bwMode="hidden">
            <a:xfrm>
              <a:off x="2859" y="1045"/>
              <a:ext cx="106" cy="45"/>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es-ES"/>
            </a:p>
          </p:txBody>
        </p:sp>
        <p:sp>
          <p:nvSpPr>
            <p:cNvPr id="281730" name="Oval 130"/>
            <p:cNvSpPr>
              <a:spLocks noChangeArrowheads="1"/>
            </p:cNvSpPr>
            <p:nvPr/>
          </p:nvSpPr>
          <p:spPr bwMode="hidden">
            <a:xfrm>
              <a:off x="1942" y="1040"/>
              <a:ext cx="106"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1731" name="Oval 131"/>
            <p:cNvSpPr>
              <a:spLocks noChangeArrowheads="1"/>
            </p:cNvSpPr>
            <p:nvPr/>
          </p:nvSpPr>
          <p:spPr bwMode="hidden">
            <a:xfrm>
              <a:off x="1088" y="1277"/>
              <a:ext cx="106" cy="4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1732" name="Oval 132"/>
            <p:cNvSpPr>
              <a:spLocks noChangeArrowheads="1"/>
            </p:cNvSpPr>
            <p:nvPr/>
          </p:nvSpPr>
          <p:spPr bwMode="hidden">
            <a:xfrm>
              <a:off x="827" y="1350"/>
              <a:ext cx="106"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1733" name="Oval 133"/>
            <p:cNvSpPr>
              <a:spLocks noChangeArrowheads="1"/>
            </p:cNvSpPr>
            <p:nvPr/>
          </p:nvSpPr>
          <p:spPr bwMode="hidden">
            <a:xfrm>
              <a:off x="537" y="1428"/>
              <a:ext cx="106"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1734" name="Oval 134"/>
            <p:cNvSpPr>
              <a:spLocks noChangeArrowheads="1"/>
            </p:cNvSpPr>
            <p:nvPr/>
          </p:nvSpPr>
          <p:spPr bwMode="hidden">
            <a:xfrm>
              <a:off x="635" y="1060"/>
              <a:ext cx="106"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1735" name="Oval 135"/>
            <p:cNvSpPr>
              <a:spLocks noChangeArrowheads="1"/>
            </p:cNvSpPr>
            <p:nvPr/>
          </p:nvSpPr>
          <p:spPr bwMode="hidden">
            <a:xfrm>
              <a:off x="1540" y="1050"/>
              <a:ext cx="106"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1736" name="Oval 136"/>
            <p:cNvSpPr>
              <a:spLocks noChangeArrowheads="1"/>
            </p:cNvSpPr>
            <p:nvPr/>
          </p:nvSpPr>
          <p:spPr bwMode="hidden">
            <a:xfrm>
              <a:off x="1120" y="1063"/>
              <a:ext cx="105"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1737" name="Oval 137"/>
            <p:cNvSpPr>
              <a:spLocks noChangeArrowheads="1"/>
            </p:cNvSpPr>
            <p:nvPr/>
          </p:nvSpPr>
          <p:spPr bwMode="hidden">
            <a:xfrm>
              <a:off x="4131" y="1284"/>
              <a:ext cx="111" cy="45"/>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s-ES"/>
            </a:p>
          </p:txBody>
        </p:sp>
        <p:sp>
          <p:nvSpPr>
            <p:cNvPr id="281738" name="Oval 138"/>
            <p:cNvSpPr>
              <a:spLocks noChangeArrowheads="1"/>
            </p:cNvSpPr>
            <p:nvPr/>
          </p:nvSpPr>
          <p:spPr bwMode="hidden">
            <a:xfrm>
              <a:off x="3477" y="1163"/>
              <a:ext cx="112" cy="45"/>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s-ES"/>
            </a:p>
          </p:txBody>
        </p:sp>
        <p:sp>
          <p:nvSpPr>
            <p:cNvPr id="281739" name="Oval 139"/>
            <p:cNvSpPr>
              <a:spLocks noChangeArrowheads="1"/>
            </p:cNvSpPr>
            <p:nvPr/>
          </p:nvSpPr>
          <p:spPr bwMode="hidden">
            <a:xfrm>
              <a:off x="3315" y="1229"/>
              <a:ext cx="112" cy="45"/>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s-ES"/>
            </a:p>
          </p:txBody>
        </p:sp>
        <p:sp>
          <p:nvSpPr>
            <p:cNvPr id="281740" name="Oval 140"/>
            <p:cNvSpPr>
              <a:spLocks noChangeArrowheads="1"/>
            </p:cNvSpPr>
            <p:nvPr/>
          </p:nvSpPr>
          <p:spPr bwMode="hidden">
            <a:xfrm>
              <a:off x="3174" y="1112"/>
              <a:ext cx="112" cy="44"/>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s-ES"/>
            </a:p>
          </p:txBody>
        </p:sp>
        <p:sp>
          <p:nvSpPr>
            <p:cNvPr id="281741" name="Oval 141"/>
            <p:cNvSpPr>
              <a:spLocks noChangeArrowheads="1"/>
            </p:cNvSpPr>
            <p:nvPr/>
          </p:nvSpPr>
          <p:spPr bwMode="hidden">
            <a:xfrm>
              <a:off x="2396" y="1051"/>
              <a:ext cx="112" cy="45"/>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es-ES"/>
            </a:p>
          </p:txBody>
        </p:sp>
        <p:sp>
          <p:nvSpPr>
            <p:cNvPr id="281742" name="Oval 142"/>
            <p:cNvSpPr>
              <a:spLocks noChangeArrowheads="1"/>
            </p:cNvSpPr>
            <p:nvPr/>
          </p:nvSpPr>
          <p:spPr bwMode="hidden">
            <a:xfrm>
              <a:off x="2769" y="1446"/>
              <a:ext cx="111" cy="44"/>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s-ES"/>
            </a:p>
          </p:txBody>
        </p:sp>
        <p:sp>
          <p:nvSpPr>
            <p:cNvPr id="281743" name="Oval 143"/>
            <p:cNvSpPr>
              <a:spLocks noChangeArrowheads="1"/>
            </p:cNvSpPr>
            <p:nvPr/>
          </p:nvSpPr>
          <p:spPr bwMode="hidden">
            <a:xfrm>
              <a:off x="2656" y="1294"/>
              <a:ext cx="112" cy="45"/>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s-ES"/>
            </a:p>
          </p:txBody>
        </p:sp>
        <p:sp>
          <p:nvSpPr>
            <p:cNvPr id="281744" name="Oval 144"/>
            <p:cNvSpPr>
              <a:spLocks noChangeArrowheads="1"/>
            </p:cNvSpPr>
            <p:nvPr/>
          </p:nvSpPr>
          <p:spPr bwMode="hidden">
            <a:xfrm>
              <a:off x="2501" y="1159"/>
              <a:ext cx="111" cy="45"/>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es-ES"/>
            </a:p>
          </p:txBody>
        </p:sp>
        <p:sp>
          <p:nvSpPr>
            <p:cNvPr id="281745" name="Oval 145"/>
            <p:cNvSpPr>
              <a:spLocks noChangeArrowheads="1"/>
            </p:cNvSpPr>
            <p:nvPr/>
          </p:nvSpPr>
          <p:spPr bwMode="hidden">
            <a:xfrm>
              <a:off x="2222" y="1101"/>
              <a:ext cx="112" cy="44"/>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es-ES"/>
            </a:p>
          </p:txBody>
        </p:sp>
        <p:sp>
          <p:nvSpPr>
            <p:cNvPr id="281746" name="Oval 146"/>
            <p:cNvSpPr>
              <a:spLocks noChangeArrowheads="1"/>
            </p:cNvSpPr>
            <p:nvPr/>
          </p:nvSpPr>
          <p:spPr bwMode="hidden">
            <a:xfrm>
              <a:off x="2029" y="1162"/>
              <a:ext cx="111" cy="45"/>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es-ES"/>
            </a:p>
          </p:txBody>
        </p:sp>
        <p:sp>
          <p:nvSpPr>
            <p:cNvPr id="281747" name="Oval 147"/>
            <p:cNvSpPr>
              <a:spLocks noChangeArrowheads="1"/>
            </p:cNvSpPr>
            <p:nvPr/>
          </p:nvSpPr>
          <p:spPr bwMode="hidden">
            <a:xfrm>
              <a:off x="1875" y="1356"/>
              <a:ext cx="112" cy="45"/>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es-ES"/>
            </a:p>
          </p:txBody>
        </p:sp>
        <p:sp>
          <p:nvSpPr>
            <p:cNvPr id="281748" name="Oval 148"/>
            <p:cNvSpPr>
              <a:spLocks noChangeArrowheads="1"/>
            </p:cNvSpPr>
            <p:nvPr/>
          </p:nvSpPr>
          <p:spPr bwMode="hidden">
            <a:xfrm>
              <a:off x="1809" y="1223"/>
              <a:ext cx="111" cy="45"/>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es-ES"/>
            </a:p>
          </p:txBody>
        </p:sp>
        <p:sp>
          <p:nvSpPr>
            <p:cNvPr id="281749" name="Oval 149"/>
            <p:cNvSpPr>
              <a:spLocks noChangeArrowheads="1"/>
            </p:cNvSpPr>
            <p:nvPr/>
          </p:nvSpPr>
          <p:spPr bwMode="hidden">
            <a:xfrm>
              <a:off x="1738" y="1098"/>
              <a:ext cx="112"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1750" name="Oval 150"/>
            <p:cNvSpPr>
              <a:spLocks noChangeArrowheads="1"/>
            </p:cNvSpPr>
            <p:nvPr/>
          </p:nvSpPr>
          <p:spPr bwMode="hidden">
            <a:xfrm>
              <a:off x="1583" y="1289"/>
              <a:ext cx="112" cy="45"/>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es-ES"/>
            </a:p>
          </p:txBody>
        </p:sp>
        <p:sp>
          <p:nvSpPr>
            <p:cNvPr id="281751" name="Oval 151"/>
            <p:cNvSpPr>
              <a:spLocks noChangeArrowheads="1"/>
            </p:cNvSpPr>
            <p:nvPr/>
          </p:nvSpPr>
          <p:spPr bwMode="hidden">
            <a:xfrm>
              <a:off x="1379" y="1343"/>
              <a:ext cx="112" cy="45"/>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es-ES"/>
            </a:p>
          </p:txBody>
        </p:sp>
        <p:sp>
          <p:nvSpPr>
            <p:cNvPr id="281752" name="Oval 152"/>
            <p:cNvSpPr>
              <a:spLocks noChangeArrowheads="1"/>
            </p:cNvSpPr>
            <p:nvPr/>
          </p:nvSpPr>
          <p:spPr bwMode="hidden">
            <a:xfrm>
              <a:off x="1529" y="1156"/>
              <a:ext cx="112"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1753" name="Oval 153"/>
            <p:cNvSpPr>
              <a:spLocks noChangeArrowheads="1"/>
            </p:cNvSpPr>
            <p:nvPr/>
          </p:nvSpPr>
          <p:spPr bwMode="hidden">
            <a:xfrm>
              <a:off x="1294" y="1222"/>
              <a:ext cx="112"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1754" name="Oval 154"/>
            <p:cNvSpPr>
              <a:spLocks noChangeArrowheads="1"/>
            </p:cNvSpPr>
            <p:nvPr/>
          </p:nvSpPr>
          <p:spPr bwMode="hidden">
            <a:xfrm>
              <a:off x="1314" y="1112"/>
              <a:ext cx="112" cy="4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1755" name="Oval 155"/>
            <p:cNvSpPr>
              <a:spLocks noChangeArrowheads="1"/>
            </p:cNvSpPr>
            <p:nvPr/>
          </p:nvSpPr>
          <p:spPr bwMode="hidden">
            <a:xfrm>
              <a:off x="1082" y="1166"/>
              <a:ext cx="111"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1756" name="Oval 156"/>
            <p:cNvSpPr>
              <a:spLocks noChangeArrowheads="1"/>
            </p:cNvSpPr>
            <p:nvPr/>
          </p:nvSpPr>
          <p:spPr bwMode="hidden">
            <a:xfrm>
              <a:off x="877" y="1121"/>
              <a:ext cx="112"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1757" name="Oval 157"/>
            <p:cNvSpPr>
              <a:spLocks noChangeArrowheads="1"/>
            </p:cNvSpPr>
            <p:nvPr/>
          </p:nvSpPr>
          <p:spPr bwMode="hidden">
            <a:xfrm>
              <a:off x="875" y="1216"/>
              <a:ext cx="111"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1758" name="Oval 158"/>
            <p:cNvSpPr>
              <a:spLocks noChangeArrowheads="1"/>
            </p:cNvSpPr>
            <p:nvPr/>
          </p:nvSpPr>
          <p:spPr bwMode="hidden">
            <a:xfrm>
              <a:off x="680" y="1170"/>
              <a:ext cx="112" cy="4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1759" name="Oval 159"/>
            <p:cNvSpPr>
              <a:spLocks noChangeArrowheads="1"/>
            </p:cNvSpPr>
            <p:nvPr/>
          </p:nvSpPr>
          <p:spPr bwMode="hidden">
            <a:xfrm>
              <a:off x="411" y="1232"/>
              <a:ext cx="111" cy="4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1760" name="Oval 160"/>
            <p:cNvSpPr>
              <a:spLocks noChangeArrowheads="1"/>
            </p:cNvSpPr>
            <p:nvPr/>
          </p:nvSpPr>
          <p:spPr bwMode="hidden">
            <a:xfrm>
              <a:off x="434" y="1100"/>
              <a:ext cx="112" cy="4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1761" name="Oval 161"/>
            <p:cNvSpPr>
              <a:spLocks noChangeArrowheads="1"/>
            </p:cNvSpPr>
            <p:nvPr/>
          </p:nvSpPr>
          <p:spPr bwMode="hidden">
            <a:xfrm>
              <a:off x="119" y="1312"/>
              <a:ext cx="111" cy="4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1762" name="Oval 162"/>
            <p:cNvSpPr>
              <a:spLocks noChangeArrowheads="1"/>
            </p:cNvSpPr>
            <p:nvPr/>
          </p:nvSpPr>
          <p:spPr bwMode="hidden">
            <a:xfrm>
              <a:off x="858" y="1001"/>
              <a:ext cx="101" cy="38"/>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1763" name="Oval 163"/>
            <p:cNvSpPr>
              <a:spLocks noChangeArrowheads="1"/>
            </p:cNvSpPr>
            <p:nvPr/>
          </p:nvSpPr>
          <p:spPr bwMode="hidden">
            <a:xfrm>
              <a:off x="1341" y="1013"/>
              <a:ext cx="101" cy="39"/>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1764" name="Oval 164"/>
            <p:cNvSpPr>
              <a:spLocks noChangeArrowheads="1"/>
            </p:cNvSpPr>
            <p:nvPr/>
          </p:nvSpPr>
          <p:spPr bwMode="hidden">
            <a:xfrm>
              <a:off x="1739" y="1008"/>
              <a:ext cx="101" cy="38"/>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1765" name="Oval 165"/>
            <p:cNvSpPr>
              <a:spLocks noChangeArrowheads="1"/>
            </p:cNvSpPr>
            <p:nvPr/>
          </p:nvSpPr>
          <p:spPr bwMode="hidden">
            <a:xfrm>
              <a:off x="2116" y="1001"/>
              <a:ext cx="100" cy="39"/>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1766" name="Oval 166"/>
            <p:cNvSpPr>
              <a:spLocks noChangeArrowheads="1"/>
            </p:cNvSpPr>
            <p:nvPr/>
          </p:nvSpPr>
          <p:spPr bwMode="hidden">
            <a:xfrm>
              <a:off x="2320" y="941"/>
              <a:ext cx="101" cy="39"/>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1767" name="Oval 167"/>
            <p:cNvSpPr>
              <a:spLocks noChangeArrowheads="1"/>
            </p:cNvSpPr>
            <p:nvPr/>
          </p:nvSpPr>
          <p:spPr bwMode="hidden">
            <a:xfrm>
              <a:off x="2601" y="995"/>
              <a:ext cx="101" cy="39"/>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1768" name="Oval 168"/>
            <p:cNvSpPr>
              <a:spLocks noChangeArrowheads="1"/>
            </p:cNvSpPr>
            <p:nvPr/>
          </p:nvSpPr>
          <p:spPr bwMode="hidden">
            <a:xfrm>
              <a:off x="1667" y="1420"/>
              <a:ext cx="106" cy="51"/>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es-ES"/>
            </a:p>
          </p:txBody>
        </p:sp>
        <p:sp>
          <p:nvSpPr>
            <p:cNvPr id="281769" name="Oval 169"/>
            <p:cNvSpPr>
              <a:spLocks noChangeArrowheads="1"/>
            </p:cNvSpPr>
            <p:nvPr/>
          </p:nvSpPr>
          <p:spPr bwMode="hidden">
            <a:xfrm>
              <a:off x="2557" y="1516"/>
              <a:ext cx="123" cy="5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s-ES"/>
            </a:p>
          </p:txBody>
        </p:sp>
        <p:sp>
          <p:nvSpPr>
            <p:cNvPr id="281770" name="Oval 170"/>
            <p:cNvSpPr>
              <a:spLocks noChangeArrowheads="1"/>
            </p:cNvSpPr>
            <p:nvPr/>
          </p:nvSpPr>
          <p:spPr bwMode="hidden">
            <a:xfrm>
              <a:off x="3619" y="1287"/>
              <a:ext cx="112" cy="51"/>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es-ES"/>
            </a:p>
          </p:txBody>
        </p:sp>
        <p:sp>
          <p:nvSpPr>
            <p:cNvPr id="281771" name="Oval 171"/>
            <p:cNvSpPr>
              <a:spLocks noChangeArrowheads="1"/>
            </p:cNvSpPr>
            <p:nvPr/>
          </p:nvSpPr>
          <p:spPr bwMode="hidden">
            <a:xfrm>
              <a:off x="3791" y="1212"/>
              <a:ext cx="111" cy="51"/>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es-ES"/>
            </a:p>
          </p:txBody>
        </p:sp>
        <p:sp>
          <p:nvSpPr>
            <p:cNvPr id="281772" name="Oval 172"/>
            <p:cNvSpPr>
              <a:spLocks noChangeArrowheads="1"/>
            </p:cNvSpPr>
            <p:nvPr/>
          </p:nvSpPr>
          <p:spPr bwMode="hidden">
            <a:xfrm>
              <a:off x="2134" y="908"/>
              <a:ext cx="79" cy="3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1773" name="Oval 173"/>
            <p:cNvSpPr>
              <a:spLocks noChangeArrowheads="1"/>
            </p:cNvSpPr>
            <p:nvPr/>
          </p:nvSpPr>
          <p:spPr bwMode="hidden">
            <a:xfrm>
              <a:off x="1264" y="908"/>
              <a:ext cx="79" cy="3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1774" name="Oval 174"/>
            <p:cNvSpPr>
              <a:spLocks noChangeArrowheads="1"/>
            </p:cNvSpPr>
            <p:nvPr/>
          </p:nvSpPr>
          <p:spPr bwMode="hidden">
            <a:xfrm>
              <a:off x="1471" y="869"/>
              <a:ext cx="79" cy="3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1775" name="Oval 175"/>
            <p:cNvSpPr>
              <a:spLocks noChangeArrowheads="1"/>
            </p:cNvSpPr>
            <p:nvPr/>
          </p:nvSpPr>
          <p:spPr bwMode="hidden">
            <a:xfrm>
              <a:off x="1650" y="824"/>
              <a:ext cx="83" cy="3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1776" name="Oval 176"/>
            <p:cNvSpPr>
              <a:spLocks noChangeArrowheads="1"/>
            </p:cNvSpPr>
            <p:nvPr/>
          </p:nvSpPr>
          <p:spPr bwMode="hidden">
            <a:xfrm>
              <a:off x="1918" y="869"/>
              <a:ext cx="84" cy="3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1777" name="Oval 177"/>
            <p:cNvSpPr>
              <a:spLocks noChangeArrowheads="1"/>
            </p:cNvSpPr>
            <p:nvPr/>
          </p:nvSpPr>
          <p:spPr bwMode="hidden">
            <a:xfrm>
              <a:off x="1720" y="923"/>
              <a:ext cx="83" cy="3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1778" name="Oval 178"/>
            <p:cNvSpPr>
              <a:spLocks noChangeArrowheads="1"/>
            </p:cNvSpPr>
            <p:nvPr/>
          </p:nvSpPr>
          <p:spPr bwMode="hidden">
            <a:xfrm>
              <a:off x="1913" y="957"/>
              <a:ext cx="95"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1779" name="Oval 179"/>
            <p:cNvSpPr>
              <a:spLocks noChangeArrowheads="1"/>
            </p:cNvSpPr>
            <p:nvPr/>
          </p:nvSpPr>
          <p:spPr bwMode="hidden">
            <a:xfrm>
              <a:off x="1541" y="962"/>
              <a:ext cx="89"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1780" name="Oval 180"/>
            <p:cNvSpPr>
              <a:spLocks noChangeArrowheads="1"/>
            </p:cNvSpPr>
            <p:nvPr/>
          </p:nvSpPr>
          <p:spPr bwMode="hidden">
            <a:xfrm>
              <a:off x="1076" y="953"/>
              <a:ext cx="101"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1781" name="Oval 181"/>
            <p:cNvSpPr>
              <a:spLocks noChangeArrowheads="1"/>
            </p:cNvSpPr>
            <p:nvPr/>
          </p:nvSpPr>
          <p:spPr bwMode="hidden">
            <a:xfrm>
              <a:off x="1983" y="4027"/>
              <a:ext cx="195" cy="105"/>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s-ES"/>
            </a:p>
          </p:txBody>
        </p:sp>
        <p:sp>
          <p:nvSpPr>
            <p:cNvPr id="281782" name="Oval 182"/>
            <p:cNvSpPr>
              <a:spLocks noChangeArrowheads="1"/>
            </p:cNvSpPr>
            <p:nvPr/>
          </p:nvSpPr>
          <p:spPr bwMode="hidden">
            <a:xfrm>
              <a:off x="2460" y="3671"/>
              <a:ext cx="196" cy="112"/>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s-ES"/>
            </a:p>
          </p:txBody>
        </p:sp>
        <p:sp>
          <p:nvSpPr>
            <p:cNvPr id="281783" name="Oval 183"/>
            <p:cNvSpPr>
              <a:spLocks noChangeArrowheads="1"/>
            </p:cNvSpPr>
            <p:nvPr/>
          </p:nvSpPr>
          <p:spPr bwMode="hidden">
            <a:xfrm>
              <a:off x="3238" y="3121"/>
              <a:ext cx="168" cy="95"/>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s-ES"/>
            </a:p>
          </p:txBody>
        </p:sp>
        <p:sp>
          <p:nvSpPr>
            <p:cNvPr id="281784" name="Oval 184"/>
            <p:cNvSpPr>
              <a:spLocks noChangeArrowheads="1"/>
            </p:cNvSpPr>
            <p:nvPr/>
          </p:nvSpPr>
          <p:spPr bwMode="hidden">
            <a:xfrm>
              <a:off x="3550" y="2880"/>
              <a:ext cx="157" cy="89"/>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s-ES"/>
            </a:p>
          </p:txBody>
        </p:sp>
        <p:sp>
          <p:nvSpPr>
            <p:cNvPr id="281785" name="Oval 185"/>
            <p:cNvSpPr>
              <a:spLocks noChangeArrowheads="1"/>
            </p:cNvSpPr>
            <p:nvPr/>
          </p:nvSpPr>
          <p:spPr bwMode="hidden">
            <a:xfrm>
              <a:off x="2892" y="3377"/>
              <a:ext cx="168" cy="95"/>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s-ES"/>
            </a:p>
          </p:txBody>
        </p:sp>
        <p:sp>
          <p:nvSpPr>
            <p:cNvPr id="281786" name="Oval 186"/>
            <p:cNvSpPr>
              <a:spLocks noChangeArrowheads="1"/>
            </p:cNvSpPr>
            <p:nvPr/>
          </p:nvSpPr>
          <p:spPr bwMode="hidden">
            <a:xfrm>
              <a:off x="3869" y="2657"/>
              <a:ext cx="151" cy="84"/>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s-ES"/>
            </a:p>
          </p:txBody>
        </p:sp>
        <p:sp>
          <p:nvSpPr>
            <p:cNvPr id="281787" name="Oval 187"/>
            <p:cNvSpPr>
              <a:spLocks noChangeArrowheads="1"/>
            </p:cNvSpPr>
            <p:nvPr/>
          </p:nvSpPr>
          <p:spPr bwMode="hidden">
            <a:xfrm>
              <a:off x="4090" y="2475"/>
              <a:ext cx="156" cy="89"/>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s-ES"/>
            </a:p>
          </p:txBody>
        </p:sp>
        <p:sp>
          <p:nvSpPr>
            <p:cNvPr id="281788" name="Oval 188"/>
            <p:cNvSpPr>
              <a:spLocks noChangeArrowheads="1"/>
            </p:cNvSpPr>
            <p:nvPr/>
          </p:nvSpPr>
          <p:spPr bwMode="hidden">
            <a:xfrm>
              <a:off x="4327" y="2314"/>
              <a:ext cx="134" cy="72"/>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s-ES"/>
            </a:p>
          </p:txBody>
        </p:sp>
        <p:sp>
          <p:nvSpPr>
            <p:cNvPr id="281789" name="Oval 189"/>
            <p:cNvSpPr>
              <a:spLocks noChangeArrowheads="1"/>
            </p:cNvSpPr>
            <p:nvPr/>
          </p:nvSpPr>
          <p:spPr bwMode="hidden">
            <a:xfrm>
              <a:off x="4712" y="2022"/>
              <a:ext cx="134" cy="73"/>
            </a:xfrm>
            <a:prstGeom prst="ellipse">
              <a:avLst/>
            </a:prstGeom>
            <a:gradFill rotWithShape="0">
              <a:gsLst>
                <a:gs pos="0">
                  <a:schemeClr val="bg2"/>
                </a:gs>
                <a:gs pos="100000">
                  <a:schemeClr val="bg2">
                    <a:gamma/>
                    <a:shade val="54510"/>
                    <a:invGamma/>
                  </a:schemeClr>
                </a:gs>
              </a:gsLst>
              <a:lin ang="2700000" scaled="1"/>
            </a:gradFill>
            <a:ln w="9525">
              <a:noFill/>
              <a:round/>
              <a:headEnd/>
              <a:tailEnd/>
            </a:ln>
            <a:effectLst/>
          </p:spPr>
          <p:txBody>
            <a:bodyPr/>
            <a:lstStyle/>
            <a:p>
              <a:endParaRPr lang="es-ES"/>
            </a:p>
          </p:txBody>
        </p:sp>
        <p:sp>
          <p:nvSpPr>
            <p:cNvPr id="281790" name="Oval 190"/>
            <p:cNvSpPr>
              <a:spLocks noChangeArrowheads="1"/>
            </p:cNvSpPr>
            <p:nvPr/>
          </p:nvSpPr>
          <p:spPr bwMode="hidden">
            <a:xfrm>
              <a:off x="4533" y="2162"/>
              <a:ext cx="139" cy="61"/>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s-ES"/>
            </a:p>
          </p:txBody>
        </p:sp>
        <p:sp>
          <p:nvSpPr>
            <p:cNvPr id="281791" name="Oval 191"/>
            <p:cNvSpPr>
              <a:spLocks noChangeArrowheads="1"/>
            </p:cNvSpPr>
            <p:nvPr/>
          </p:nvSpPr>
          <p:spPr bwMode="hidden">
            <a:xfrm>
              <a:off x="4863" y="1920"/>
              <a:ext cx="128" cy="61"/>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s-ES"/>
            </a:p>
          </p:txBody>
        </p:sp>
        <p:sp>
          <p:nvSpPr>
            <p:cNvPr id="281792" name="Oval 192"/>
            <p:cNvSpPr>
              <a:spLocks noChangeArrowheads="1"/>
            </p:cNvSpPr>
            <p:nvPr/>
          </p:nvSpPr>
          <p:spPr bwMode="hidden">
            <a:xfrm>
              <a:off x="5009" y="1807"/>
              <a:ext cx="128" cy="61"/>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s-ES"/>
            </a:p>
          </p:txBody>
        </p:sp>
        <p:sp>
          <p:nvSpPr>
            <p:cNvPr id="281793" name="Oval 193"/>
            <p:cNvSpPr>
              <a:spLocks noChangeArrowheads="1"/>
            </p:cNvSpPr>
            <p:nvPr/>
          </p:nvSpPr>
          <p:spPr bwMode="hidden">
            <a:xfrm>
              <a:off x="5161" y="1702"/>
              <a:ext cx="123" cy="50"/>
            </a:xfrm>
            <a:prstGeom prst="ellipse">
              <a:avLst/>
            </a:prstGeom>
            <a:gradFill rotWithShape="0">
              <a:gsLst>
                <a:gs pos="0">
                  <a:schemeClr val="bg2"/>
                </a:gs>
                <a:gs pos="100000">
                  <a:schemeClr val="bg2">
                    <a:gamma/>
                    <a:shade val="81961"/>
                    <a:invGamma/>
                  </a:schemeClr>
                </a:gs>
              </a:gsLst>
              <a:lin ang="2700000" scaled="1"/>
            </a:gradFill>
            <a:ln w="9525">
              <a:noFill/>
              <a:round/>
              <a:headEnd/>
              <a:tailEnd/>
            </a:ln>
            <a:effectLst/>
          </p:spPr>
          <p:txBody>
            <a:bodyPr/>
            <a:lstStyle/>
            <a:p>
              <a:endParaRPr lang="es-ES"/>
            </a:p>
          </p:txBody>
        </p:sp>
        <p:sp>
          <p:nvSpPr>
            <p:cNvPr id="281794" name="Oval 194"/>
            <p:cNvSpPr>
              <a:spLocks noChangeArrowheads="1"/>
            </p:cNvSpPr>
            <p:nvPr/>
          </p:nvSpPr>
          <p:spPr bwMode="hidden">
            <a:xfrm>
              <a:off x="5277" y="1614"/>
              <a:ext cx="124" cy="51"/>
            </a:xfrm>
            <a:prstGeom prst="ellipse">
              <a:avLst/>
            </a:prstGeom>
            <a:gradFill rotWithShape="0">
              <a:gsLst>
                <a:gs pos="0">
                  <a:schemeClr val="bg2"/>
                </a:gs>
                <a:gs pos="100000">
                  <a:schemeClr val="bg2">
                    <a:gamma/>
                    <a:shade val="81961"/>
                    <a:invGamma/>
                  </a:schemeClr>
                </a:gs>
              </a:gsLst>
              <a:lin ang="2700000" scaled="1"/>
            </a:gradFill>
            <a:ln w="9525">
              <a:noFill/>
              <a:round/>
              <a:headEnd/>
              <a:tailEnd/>
            </a:ln>
            <a:effectLst/>
          </p:spPr>
          <p:txBody>
            <a:bodyPr/>
            <a:lstStyle/>
            <a:p>
              <a:endParaRPr lang="es-ES"/>
            </a:p>
          </p:txBody>
        </p:sp>
        <p:sp>
          <p:nvSpPr>
            <p:cNvPr id="281795" name="Oval 195"/>
            <p:cNvSpPr>
              <a:spLocks noChangeArrowheads="1"/>
            </p:cNvSpPr>
            <p:nvPr/>
          </p:nvSpPr>
          <p:spPr bwMode="hidden">
            <a:xfrm>
              <a:off x="5398" y="1521"/>
              <a:ext cx="123" cy="51"/>
            </a:xfrm>
            <a:prstGeom prst="ellipse">
              <a:avLst/>
            </a:prstGeom>
            <a:gradFill rotWithShape="0">
              <a:gsLst>
                <a:gs pos="0">
                  <a:schemeClr val="bg2"/>
                </a:gs>
                <a:gs pos="100000">
                  <a:schemeClr val="bg2">
                    <a:gamma/>
                    <a:shade val="81961"/>
                    <a:invGamma/>
                  </a:schemeClr>
                </a:gs>
              </a:gsLst>
              <a:lin ang="2700000" scaled="1"/>
            </a:gradFill>
            <a:ln w="9525">
              <a:noFill/>
              <a:round/>
              <a:headEnd/>
              <a:tailEnd/>
            </a:ln>
            <a:effectLst/>
          </p:spPr>
          <p:txBody>
            <a:bodyPr/>
            <a:lstStyle/>
            <a:p>
              <a:endParaRPr lang="es-ES"/>
            </a:p>
          </p:txBody>
        </p:sp>
        <p:sp>
          <p:nvSpPr>
            <p:cNvPr id="281796" name="Oval 196"/>
            <p:cNvSpPr>
              <a:spLocks noChangeArrowheads="1"/>
            </p:cNvSpPr>
            <p:nvPr/>
          </p:nvSpPr>
          <p:spPr bwMode="hidden">
            <a:xfrm>
              <a:off x="3255" y="4071"/>
              <a:ext cx="196" cy="106"/>
            </a:xfrm>
            <a:prstGeom prst="ellipse">
              <a:avLst/>
            </a:prstGeom>
            <a:gradFill rotWithShape="0">
              <a:gsLst>
                <a:gs pos="0">
                  <a:schemeClr val="bg1"/>
                </a:gs>
                <a:gs pos="100000">
                  <a:schemeClr val="bg1">
                    <a:gamma/>
                    <a:shade val="54510"/>
                    <a:invGamma/>
                  </a:schemeClr>
                </a:gs>
              </a:gsLst>
              <a:lin ang="2700000" scaled="1"/>
            </a:gradFill>
            <a:ln w="9525">
              <a:noFill/>
              <a:round/>
              <a:headEnd/>
              <a:tailEnd/>
            </a:ln>
            <a:effectLst/>
          </p:spPr>
          <p:txBody>
            <a:bodyPr/>
            <a:lstStyle/>
            <a:p>
              <a:endParaRPr lang="es-ES"/>
            </a:p>
          </p:txBody>
        </p:sp>
        <p:sp>
          <p:nvSpPr>
            <p:cNvPr id="281797" name="Oval 197"/>
            <p:cNvSpPr>
              <a:spLocks noChangeArrowheads="1"/>
            </p:cNvSpPr>
            <p:nvPr/>
          </p:nvSpPr>
          <p:spPr bwMode="hidden">
            <a:xfrm>
              <a:off x="3651" y="3693"/>
              <a:ext cx="196" cy="111"/>
            </a:xfrm>
            <a:prstGeom prst="ellipse">
              <a:avLst/>
            </a:prstGeom>
            <a:gradFill rotWithShape="0">
              <a:gsLst>
                <a:gs pos="0">
                  <a:schemeClr val="bg1"/>
                </a:gs>
                <a:gs pos="100000">
                  <a:schemeClr val="bg1">
                    <a:gamma/>
                    <a:shade val="54510"/>
                    <a:invGamma/>
                  </a:schemeClr>
                </a:gs>
              </a:gsLst>
              <a:lin ang="2700000" scaled="1"/>
            </a:gradFill>
            <a:ln w="9525">
              <a:noFill/>
              <a:round/>
              <a:headEnd/>
              <a:tailEnd/>
            </a:ln>
            <a:effectLst/>
          </p:spPr>
          <p:txBody>
            <a:bodyPr/>
            <a:lstStyle/>
            <a:p>
              <a:endParaRPr lang="es-ES"/>
            </a:p>
          </p:txBody>
        </p:sp>
        <p:sp>
          <p:nvSpPr>
            <p:cNvPr id="281798" name="Oval 198"/>
            <p:cNvSpPr>
              <a:spLocks noChangeArrowheads="1"/>
            </p:cNvSpPr>
            <p:nvPr/>
          </p:nvSpPr>
          <p:spPr bwMode="hidden">
            <a:xfrm>
              <a:off x="4773" y="3705"/>
              <a:ext cx="201" cy="106"/>
            </a:xfrm>
            <a:prstGeom prst="ellipse">
              <a:avLst/>
            </a:prstGeom>
            <a:gradFill rotWithShape="0">
              <a:gsLst>
                <a:gs pos="0">
                  <a:schemeClr val="bg1"/>
                </a:gs>
                <a:gs pos="100000">
                  <a:schemeClr val="bg1">
                    <a:gamma/>
                    <a:shade val="39216"/>
                    <a:invGamma/>
                  </a:schemeClr>
                </a:gs>
              </a:gsLst>
              <a:lin ang="2700000" scaled="1"/>
            </a:gradFill>
            <a:ln w="9525">
              <a:noFill/>
              <a:round/>
              <a:headEnd/>
              <a:tailEnd/>
            </a:ln>
            <a:effectLst/>
          </p:spPr>
          <p:txBody>
            <a:bodyPr/>
            <a:lstStyle/>
            <a:p>
              <a:endParaRPr lang="es-ES"/>
            </a:p>
          </p:txBody>
        </p:sp>
        <p:sp>
          <p:nvSpPr>
            <p:cNvPr id="281799" name="Oval 199"/>
            <p:cNvSpPr>
              <a:spLocks noChangeArrowheads="1"/>
            </p:cNvSpPr>
            <p:nvPr/>
          </p:nvSpPr>
          <p:spPr bwMode="hidden">
            <a:xfrm>
              <a:off x="4491" y="4049"/>
              <a:ext cx="196" cy="105"/>
            </a:xfrm>
            <a:prstGeom prst="ellipse">
              <a:avLst/>
            </a:prstGeom>
            <a:gradFill rotWithShape="0">
              <a:gsLst>
                <a:gs pos="0">
                  <a:schemeClr val="bg1"/>
                </a:gs>
                <a:gs pos="100000">
                  <a:schemeClr val="bg1">
                    <a:gamma/>
                    <a:shade val="39216"/>
                    <a:invGamma/>
                  </a:schemeClr>
                </a:gs>
              </a:gsLst>
              <a:lin ang="2700000" scaled="1"/>
            </a:gradFill>
            <a:ln w="9525">
              <a:noFill/>
              <a:round/>
              <a:headEnd/>
              <a:tailEnd/>
            </a:ln>
            <a:effectLst/>
          </p:spPr>
          <p:txBody>
            <a:bodyPr/>
            <a:lstStyle/>
            <a:p>
              <a:endParaRPr lang="es-ES"/>
            </a:p>
          </p:txBody>
        </p:sp>
        <p:sp>
          <p:nvSpPr>
            <p:cNvPr id="281800" name="Oval 200"/>
            <p:cNvSpPr>
              <a:spLocks noChangeArrowheads="1"/>
            </p:cNvSpPr>
            <p:nvPr/>
          </p:nvSpPr>
          <p:spPr bwMode="hidden">
            <a:xfrm>
              <a:off x="3989" y="3396"/>
              <a:ext cx="168" cy="96"/>
            </a:xfrm>
            <a:prstGeom prst="ellipse">
              <a:avLst/>
            </a:prstGeom>
            <a:gradFill rotWithShape="0">
              <a:gsLst>
                <a:gs pos="0">
                  <a:schemeClr val="bg1"/>
                </a:gs>
                <a:gs pos="100000">
                  <a:schemeClr val="bg1">
                    <a:gamma/>
                    <a:shade val="54510"/>
                    <a:invGamma/>
                  </a:schemeClr>
                </a:gs>
              </a:gsLst>
              <a:lin ang="2700000" scaled="1"/>
            </a:gradFill>
            <a:ln w="9525">
              <a:noFill/>
              <a:round/>
              <a:headEnd/>
              <a:tailEnd/>
            </a:ln>
            <a:effectLst/>
          </p:spPr>
          <p:txBody>
            <a:bodyPr/>
            <a:lstStyle/>
            <a:p>
              <a:endParaRPr lang="es-ES"/>
            </a:p>
          </p:txBody>
        </p:sp>
        <p:sp>
          <p:nvSpPr>
            <p:cNvPr id="281801" name="Oval 201"/>
            <p:cNvSpPr>
              <a:spLocks noChangeArrowheads="1"/>
            </p:cNvSpPr>
            <p:nvPr/>
          </p:nvSpPr>
          <p:spPr bwMode="hidden">
            <a:xfrm>
              <a:off x="4263" y="3141"/>
              <a:ext cx="167" cy="95"/>
            </a:xfrm>
            <a:prstGeom prst="ellipse">
              <a:avLst/>
            </a:prstGeom>
            <a:gradFill rotWithShape="0">
              <a:gsLst>
                <a:gs pos="0">
                  <a:schemeClr val="bg1"/>
                </a:gs>
                <a:gs pos="100000">
                  <a:schemeClr val="bg1">
                    <a:gamma/>
                    <a:shade val="54510"/>
                    <a:invGamma/>
                  </a:schemeClr>
                </a:gs>
              </a:gsLst>
              <a:lin ang="2700000" scaled="1"/>
            </a:gradFill>
            <a:ln w="9525">
              <a:noFill/>
              <a:round/>
              <a:headEnd/>
              <a:tailEnd/>
            </a:ln>
            <a:effectLst/>
          </p:spPr>
          <p:txBody>
            <a:bodyPr/>
            <a:lstStyle/>
            <a:p>
              <a:endParaRPr lang="es-ES"/>
            </a:p>
          </p:txBody>
        </p:sp>
        <p:sp>
          <p:nvSpPr>
            <p:cNvPr id="281802" name="Oval 202"/>
            <p:cNvSpPr>
              <a:spLocks noChangeArrowheads="1"/>
            </p:cNvSpPr>
            <p:nvPr/>
          </p:nvSpPr>
          <p:spPr bwMode="hidden">
            <a:xfrm>
              <a:off x="5044" y="3418"/>
              <a:ext cx="167" cy="95"/>
            </a:xfrm>
            <a:prstGeom prst="ellipse">
              <a:avLst/>
            </a:prstGeom>
            <a:gradFill rotWithShape="0">
              <a:gsLst>
                <a:gs pos="0">
                  <a:schemeClr val="bg1"/>
                </a:gs>
                <a:gs pos="100000">
                  <a:schemeClr val="bg1">
                    <a:gamma/>
                    <a:shade val="39216"/>
                    <a:invGamma/>
                  </a:schemeClr>
                </a:gs>
              </a:gsLst>
              <a:lin ang="2700000" scaled="1"/>
            </a:gradFill>
            <a:ln w="9525">
              <a:noFill/>
              <a:round/>
              <a:headEnd/>
              <a:tailEnd/>
            </a:ln>
            <a:effectLst/>
          </p:spPr>
          <p:txBody>
            <a:bodyPr/>
            <a:lstStyle/>
            <a:p>
              <a:endParaRPr lang="es-ES"/>
            </a:p>
          </p:txBody>
        </p:sp>
        <p:sp>
          <p:nvSpPr>
            <p:cNvPr id="281803" name="Oval 203"/>
            <p:cNvSpPr>
              <a:spLocks noChangeArrowheads="1"/>
            </p:cNvSpPr>
            <p:nvPr/>
          </p:nvSpPr>
          <p:spPr bwMode="hidden">
            <a:xfrm>
              <a:off x="4553" y="2873"/>
              <a:ext cx="156" cy="83"/>
            </a:xfrm>
            <a:prstGeom prst="ellipse">
              <a:avLst/>
            </a:prstGeom>
            <a:gradFill rotWithShape="0">
              <a:gsLst>
                <a:gs pos="0">
                  <a:schemeClr val="bg1"/>
                </a:gs>
                <a:gs pos="100000">
                  <a:schemeClr val="bg1">
                    <a:gamma/>
                    <a:shade val="54510"/>
                    <a:invGamma/>
                  </a:schemeClr>
                </a:gs>
              </a:gsLst>
              <a:lin ang="2700000" scaled="1"/>
            </a:gradFill>
            <a:ln w="9525">
              <a:noFill/>
              <a:round/>
              <a:headEnd/>
              <a:tailEnd/>
            </a:ln>
            <a:effectLst/>
          </p:spPr>
          <p:txBody>
            <a:bodyPr/>
            <a:lstStyle/>
            <a:p>
              <a:endParaRPr lang="es-ES"/>
            </a:p>
          </p:txBody>
        </p:sp>
        <p:sp>
          <p:nvSpPr>
            <p:cNvPr id="281804" name="Oval 204"/>
            <p:cNvSpPr>
              <a:spLocks noChangeArrowheads="1"/>
            </p:cNvSpPr>
            <p:nvPr/>
          </p:nvSpPr>
          <p:spPr bwMode="hidden">
            <a:xfrm>
              <a:off x="5293" y="3116"/>
              <a:ext cx="168" cy="95"/>
            </a:xfrm>
            <a:prstGeom prst="ellipse">
              <a:avLst/>
            </a:prstGeom>
            <a:gradFill rotWithShape="0">
              <a:gsLst>
                <a:gs pos="0">
                  <a:schemeClr val="bg1"/>
                </a:gs>
                <a:gs pos="100000">
                  <a:schemeClr val="bg1">
                    <a:gamma/>
                    <a:shade val="54510"/>
                    <a:invGamma/>
                  </a:schemeClr>
                </a:gs>
              </a:gsLst>
              <a:lin ang="2700000" scaled="1"/>
            </a:gradFill>
            <a:ln w="9525">
              <a:noFill/>
              <a:round/>
              <a:headEnd/>
              <a:tailEnd/>
            </a:ln>
            <a:effectLst/>
          </p:spPr>
          <p:txBody>
            <a:bodyPr/>
            <a:lstStyle/>
            <a:p>
              <a:endParaRPr lang="es-ES"/>
            </a:p>
          </p:txBody>
        </p:sp>
        <p:sp>
          <p:nvSpPr>
            <p:cNvPr id="281805" name="Oval 205"/>
            <p:cNvSpPr>
              <a:spLocks noChangeArrowheads="1"/>
            </p:cNvSpPr>
            <p:nvPr/>
          </p:nvSpPr>
          <p:spPr bwMode="hidden">
            <a:xfrm>
              <a:off x="5497" y="2879"/>
              <a:ext cx="156" cy="89"/>
            </a:xfrm>
            <a:prstGeom prst="ellipse">
              <a:avLst/>
            </a:prstGeom>
            <a:gradFill rotWithShape="0">
              <a:gsLst>
                <a:gs pos="0">
                  <a:schemeClr val="bg1"/>
                </a:gs>
                <a:gs pos="100000">
                  <a:schemeClr val="bg1">
                    <a:gamma/>
                    <a:shade val="39216"/>
                    <a:invGamma/>
                  </a:schemeClr>
                </a:gs>
              </a:gsLst>
              <a:lin ang="2700000" scaled="1"/>
            </a:gradFill>
            <a:ln w="9525">
              <a:noFill/>
              <a:round/>
              <a:headEnd/>
              <a:tailEnd/>
            </a:ln>
            <a:effectLst/>
          </p:spPr>
          <p:txBody>
            <a:bodyPr/>
            <a:lstStyle/>
            <a:p>
              <a:endParaRPr lang="es-ES"/>
            </a:p>
          </p:txBody>
        </p:sp>
        <p:sp>
          <p:nvSpPr>
            <p:cNvPr id="281806" name="Oval 206"/>
            <p:cNvSpPr>
              <a:spLocks noChangeArrowheads="1"/>
            </p:cNvSpPr>
            <p:nvPr/>
          </p:nvSpPr>
          <p:spPr bwMode="hidden">
            <a:xfrm>
              <a:off x="4772" y="2673"/>
              <a:ext cx="156" cy="83"/>
            </a:xfrm>
            <a:prstGeom prst="ellipse">
              <a:avLst/>
            </a:prstGeom>
            <a:gradFill rotWithShape="0">
              <a:gsLst>
                <a:gs pos="0">
                  <a:schemeClr val="bg1"/>
                </a:gs>
                <a:gs pos="100000">
                  <a:schemeClr val="bg1">
                    <a:gamma/>
                    <a:shade val="54510"/>
                    <a:invGamma/>
                  </a:schemeClr>
                </a:gs>
              </a:gsLst>
              <a:lin ang="2700000" scaled="1"/>
            </a:gradFill>
            <a:ln w="9525">
              <a:noFill/>
              <a:round/>
              <a:headEnd/>
              <a:tailEnd/>
            </a:ln>
            <a:effectLst/>
          </p:spPr>
          <p:txBody>
            <a:bodyPr/>
            <a:lstStyle/>
            <a:p>
              <a:endParaRPr lang="es-ES"/>
            </a:p>
          </p:txBody>
        </p:sp>
        <p:sp>
          <p:nvSpPr>
            <p:cNvPr id="281807" name="Oval 207"/>
            <p:cNvSpPr>
              <a:spLocks noChangeArrowheads="1"/>
            </p:cNvSpPr>
            <p:nvPr/>
          </p:nvSpPr>
          <p:spPr bwMode="hidden">
            <a:xfrm>
              <a:off x="4966" y="2488"/>
              <a:ext cx="156" cy="84"/>
            </a:xfrm>
            <a:prstGeom prst="ellipse">
              <a:avLst/>
            </a:prstGeom>
            <a:gradFill rotWithShape="0">
              <a:gsLst>
                <a:gs pos="0">
                  <a:schemeClr val="bg1"/>
                </a:gs>
                <a:gs pos="100000">
                  <a:schemeClr val="bg1">
                    <a:gamma/>
                    <a:shade val="54510"/>
                    <a:invGamma/>
                  </a:schemeClr>
                </a:gs>
              </a:gsLst>
              <a:lin ang="2700000" scaled="1"/>
            </a:gradFill>
            <a:ln w="9525">
              <a:noFill/>
              <a:round/>
              <a:headEnd/>
              <a:tailEnd/>
            </a:ln>
            <a:effectLst/>
          </p:spPr>
          <p:txBody>
            <a:bodyPr/>
            <a:lstStyle/>
            <a:p>
              <a:endParaRPr lang="es-ES"/>
            </a:p>
          </p:txBody>
        </p:sp>
        <p:sp>
          <p:nvSpPr>
            <p:cNvPr id="281808" name="Oval 208"/>
            <p:cNvSpPr>
              <a:spLocks noChangeArrowheads="1"/>
            </p:cNvSpPr>
            <p:nvPr/>
          </p:nvSpPr>
          <p:spPr bwMode="hidden">
            <a:xfrm>
              <a:off x="5444" y="2052"/>
              <a:ext cx="134" cy="73"/>
            </a:xfrm>
            <a:prstGeom prst="ellipse">
              <a:avLst/>
            </a:prstGeom>
            <a:gradFill rotWithShape="0">
              <a:gsLst>
                <a:gs pos="0">
                  <a:schemeClr val="bg1"/>
                </a:gs>
                <a:gs pos="100000">
                  <a:schemeClr val="bg1">
                    <a:gamma/>
                    <a:shade val="54510"/>
                    <a:invGamma/>
                  </a:schemeClr>
                </a:gs>
              </a:gsLst>
              <a:lin ang="2700000" scaled="1"/>
            </a:gradFill>
            <a:ln w="9525">
              <a:noFill/>
              <a:round/>
              <a:headEnd/>
              <a:tailEnd/>
            </a:ln>
            <a:effectLst/>
          </p:spPr>
          <p:txBody>
            <a:bodyPr/>
            <a:lstStyle/>
            <a:p>
              <a:endParaRPr lang="es-ES"/>
            </a:p>
          </p:txBody>
        </p:sp>
        <p:sp>
          <p:nvSpPr>
            <p:cNvPr id="281809" name="Oval 209"/>
            <p:cNvSpPr>
              <a:spLocks noChangeArrowheads="1"/>
            </p:cNvSpPr>
            <p:nvPr/>
          </p:nvSpPr>
          <p:spPr bwMode="hidden">
            <a:xfrm>
              <a:off x="5161" y="2314"/>
              <a:ext cx="140" cy="73"/>
            </a:xfrm>
            <a:prstGeom prst="ellipse">
              <a:avLst/>
            </a:prstGeom>
            <a:gradFill rotWithShape="0">
              <a:gsLst>
                <a:gs pos="0">
                  <a:schemeClr val="bg1"/>
                </a:gs>
                <a:gs pos="100000">
                  <a:schemeClr val="bg1">
                    <a:gamma/>
                    <a:shade val="54510"/>
                    <a:invGamma/>
                  </a:schemeClr>
                </a:gs>
              </a:gsLst>
              <a:lin ang="2700000" scaled="1"/>
            </a:gradFill>
            <a:ln w="9525">
              <a:noFill/>
              <a:round/>
              <a:headEnd/>
              <a:tailEnd/>
            </a:ln>
            <a:effectLst/>
          </p:spPr>
          <p:txBody>
            <a:bodyPr/>
            <a:lstStyle/>
            <a:p>
              <a:endParaRPr lang="es-ES"/>
            </a:p>
          </p:txBody>
        </p:sp>
        <p:sp>
          <p:nvSpPr>
            <p:cNvPr id="281810" name="Oval 210"/>
            <p:cNvSpPr>
              <a:spLocks noChangeArrowheads="1"/>
            </p:cNvSpPr>
            <p:nvPr/>
          </p:nvSpPr>
          <p:spPr bwMode="hidden">
            <a:xfrm>
              <a:off x="5318" y="2176"/>
              <a:ext cx="134" cy="61"/>
            </a:xfrm>
            <a:prstGeom prst="ellipse">
              <a:avLst/>
            </a:prstGeom>
            <a:gradFill rotWithShape="0">
              <a:gsLst>
                <a:gs pos="0">
                  <a:schemeClr val="bg1"/>
                </a:gs>
                <a:gs pos="100000">
                  <a:schemeClr val="bg1">
                    <a:gamma/>
                    <a:shade val="54510"/>
                    <a:invGamma/>
                  </a:schemeClr>
                </a:gs>
              </a:gsLst>
              <a:lin ang="2700000" scaled="1"/>
            </a:gradFill>
            <a:ln w="9525">
              <a:noFill/>
              <a:round/>
              <a:headEnd/>
              <a:tailEnd/>
            </a:ln>
            <a:effectLst/>
          </p:spPr>
          <p:txBody>
            <a:bodyPr/>
            <a:lstStyle/>
            <a:p>
              <a:endParaRPr lang="es-ES"/>
            </a:p>
          </p:txBody>
        </p:sp>
        <p:sp>
          <p:nvSpPr>
            <p:cNvPr id="281811" name="Oval 211"/>
            <p:cNvSpPr>
              <a:spLocks noChangeArrowheads="1"/>
            </p:cNvSpPr>
            <p:nvPr/>
          </p:nvSpPr>
          <p:spPr bwMode="hidden">
            <a:xfrm>
              <a:off x="5581" y="1933"/>
              <a:ext cx="128" cy="61"/>
            </a:xfrm>
            <a:prstGeom prst="ellipse">
              <a:avLst/>
            </a:prstGeom>
            <a:gradFill rotWithShape="0">
              <a:gsLst>
                <a:gs pos="0">
                  <a:schemeClr val="bg1"/>
                </a:gs>
                <a:gs pos="100000">
                  <a:schemeClr val="bg1">
                    <a:gamma/>
                    <a:shade val="57647"/>
                    <a:invGamma/>
                  </a:schemeClr>
                </a:gs>
              </a:gsLst>
              <a:lin ang="2700000" scaled="1"/>
            </a:gradFill>
            <a:ln w="9525">
              <a:noFill/>
              <a:round/>
              <a:headEnd/>
              <a:tailEnd/>
            </a:ln>
            <a:effectLst/>
          </p:spPr>
          <p:txBody>
            <a:bodyPr/>
            <a:lstStyle/>
            <a:p>
              <a:endParaRPr lang="es-ES"/>
            </a:p>
          </p:txBody>
        </p:sp>
        <p:sp>
          <p:nvSpPr>
            <p:cNvPr id="281812" name="Oval 212"/>
            <p:cNvSpPr>
              <a:spLocks noChangeArrowheads="1"/>
            </p:cNvSpPr>
            <p:nvPr/>
          </p:nvSpPr>
          <p:spPr bwMode="hidden">
            <a:xfrm>
              <a:off x="5689" y="1811"/>
              <a:ext cx="128" cy="61"/>
            </a:xfrm>
            <a:prstGeom prst="ellipse">
              <a:avLst/>
            </a:prstGeom>
            <a:gradFill rotWithShape="0">
              <a:gsLst>
                <a:gs pos="0">
                  <a:schemeClr val="bg1"/>
                </a:gs>
                <a:gs pos="100000">
                  <a:schemeClr val="bg1">
                    <a:gamma/>
                    <a:shade val="57647"/>
                    <a:invGamma/>
                  </a:schemeClr>
                </a:gs>
              </a:gsLst>
              <a:lin ang="2700000" scaled="1"/>
            </a:gradFill>
            <a:ln w="9525">
              <a:noFill/>
              <a:round/>
              <a:headEnd/>
              <a:tailEnd/>
            </a:ln>
            <a:effectLst/>
          </p:spPr>
          <p:txBody>
            <a:bodyPr/>
            <a:lstStyle/>
            <a:p>
              <a:endParaRPr lang="es-ES"/>
            </a:p>
          </p:txBody>
        </p:sp>
        <p:sp>
          <p:nvSpPr>
            <p:cNvPr id="281813" name="Oval 213"/>
            <p:cNvSpPr>
              <a:spLocks noChangeArrowheads="1"/>
            </p:cNvSpPr>
            <p:nvPr/>
          </p:nvSpPr>
          <p:spPr bwMode="hidden">
            <a:xfrm>
              <a:off x="5663" y="2680"/>
              <a:ext cx="156" cy="83"/>
            </a:xfrm>
            <a:prstGeom prst="ellipse">
              <a:avLst/>
            </a:prstGeom>
            <a:gradFill rotWithShape="0">
              <a:gsLst>
                <a:gs pos="0">
                  <a:schemeClr val="bg1"/>
                </a:gs>
                <a:gs pos="100000">
                  <a:schemeClr val="bg1">
                    <a:gamma/>
                    <a:shade val="54510"/>
                    <a:invGamma/>
                  </a:schemeClr>
                </a:gs>
              </a:gsLst>
              <a:lin ang="2700000" scaled="1"/>
            </a:gradFill>
            <a:ln w="9525">
              <a:noFill/>
              <a:round/>
              <a:headEnd/>
              <a:tailEnd/>
            </a:ln>
            <a:effectLst/>
          </p:spPr>
          <p:txBody>
            <a:bodyPr/>
            <a:lstStyle/>
            <a:p>
              <a:endParaRPr lang="es-ES"/>
            </a:p>
          </p:txBody>
        </p:sp>
        <p:sp>
          <p:nvSpPr>
            <p:cNvPr id="281814" name="Oval 214"/>
            <p:cNvSpPr>
              <a:spLocks noChangeArrowheads="1"/>
            </p:cNvSpPr>
            <p:nvPr/>
          </p:nvSpPr>
          <p:spPr bwMode="hidden">
            <a:xfrm>
              <a:off x="-65" y="2865"/>
              <a:ext cx="150" cy="89"/>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s-ES"/>
            </a:p>
          </p:txBody>
        </p:sp>
        <p:sp>
          <p:nvSpPr>
            <p:cNvPr id="281815" name="Oval 215"/>
            <p:cNvSpPr>
              <a:spLocks noChangeArrowheads="1"/>
            </p:cNvSpPr>
            <p:nvPr/>
          </p:nvSpPr>
          <p:spPr bwMode="hidden">
            <a:xfrm>
              <a:off x="2" y="2477"/>
              <a:ext cx="156" cy="89"/>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es-ES"/>
            </a:p>
          </p:txBody>
        </p:sp>
        <p:sp>
          <p:nvSpPr>
            <p:cNvPr id="281816" name="Oval 216"/>
            <p:cNvSpPr>
              <a:spLocks noChangeArrowheads="1"/>
            </p:cNvSpPr>
            <p:nvPr/>
          </p:nvSpPr>
          <p:spPr bwMode="hidden">
            <a:xfrm>
              <a:off x="-9" y="1436"/>
              <a:ext cx="106" cy="4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1817" name="Oval 217"/>
            <p:cNvSpPr>
              <a:spLocks noChangeArrowheads="1"/>
            </p:cNvSpPr>
            <p:nvPr/>
          </p:nvSpPr>
          <p:spPr bwMode="hidden">
            <a:xfrm>
              <a:off x="5624" y="4010"/>
              <a:ext cx="201" cy="106"/>
            </a:xfrm>
            <a:prstGeom prst="ellipse">
              <a:avLst/>
            </a:prstGeom>
            <a:gradFill rotWithShape="0">
              <a:gsLst>
                <a:gs pos="0">
                  <a:schemeClr val="bg1"/>
                </a:gs>
                <a:gs pos="100000">
                  <a:schemeClr val="bg1">
                    <a:gamma/>
                    <a:shade val="39216"/>
                    <a:invGamma/>
                  </a:schemeClr>
                </a:gs>
              </a:gsLst>
              <a:lin ang="2700000" scaled="1"/>
            </a:gradFill>
            <a:ln w="9525">
              <a:noFill/>
              <a:round/>
              <a:headEnd/>
              <a:tailEnd/>
            </a:ln>
            <a:effectLst/>
          </p:spPr>
          <p:txBody>
            <a:bodyPr/>
            <a:lstStyle/>
            <a:p>
              <a:endParaRPr lang="es-ES"/>
            </a:p>
          </p:txBody>
        </p:sp>
      </p:grpSp>
      <p:sp>
        <p:nvSpPr>
          <p:cNvPr id="281818" name="Rectangle 218"/>
          <p:cNvSpPr>
            <a:spLocks noGrp="1" noChangeArrowheads="1"/>
          </p:cNvSpPr>
          <p:nvPr>
            <p:ph type="ctrTitle" sz="quarter"/>
          </p:nvPr>
        </p:nvSpPr>
        <p:spPr>
          <a:xfrm>
            <a:off x="685800" y="1844675"/>
            <a:ext cx="7772400" cy="1736725"/>
          </a:xfrm>
        </p:spPr>
        <p:txBody>
          <a:bodyPr anchor="b" anchorCtr="1"/>
          <a:lstStyle>
            <a:lvl1pPr>
              <a:defRPr sz="5400"/>
            </a:lvl1pPr>
          </a:lstStyle>
          <a:p>
            <a:r>
              <a:rPr lang="es-EC"/>
              <a:t>Haga clic para cambiar el estilo de título	</a:t>
            </a:r>
          </a:p>
        </p:txBody>
      </p:sp>
      <p:sp>
        <p:nvSpPr>
          <p:cNvPr id="281819" name="Rectangle 219"/>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s-EC"/>
              <a:t>Haga clic para modificar el estilo de subtítulo del patrón</a:t>
            </a:r>
          </a:p>
        </p:txBody>
      </p:sp>
      <p:sp>
        <p:nvSpPr>
          <p:cNvPr id="281820" name="Rectangle 220"/>
          <p:cNvSpPr>
            <a:spLocks noGrp="1" noChangeArrowheads="1"/>
          </p:cNvSpPr>
          <p:nvPr>
            <p:ph type="dt" sz="quarter" idx="2"/>
          </p:nvPr>
        </p:nvSpPr>
        <p:spPr/>
        <p:txBody>
          <a:bodyPr/>
          <a:lstStyle>
            <a:lvl1pPr>
              <a:defRPr/>
            </a:lvl1pPr>
          </a:lstStyle>
          <a:p>
            <a:endParaRPr lang="es-EC"/>
          </a:p>
        </p:txBody>
      </p:sp>
      <p:sp>
        <p:nvSpPr>
          <p:cNvPr id="281821" name="Rectangle 221"/>
          <p:cNvSpPr>
            <a:spLocks noGrp="1" noChangeArrowheads="1"/>
          </p:cNvSpPr>
          <p:nvPr>
            <p:ph type="ftr" sz="quarter" idx="3"/>
          </p:nvPr>
        </p:nvSpPr>
        <p:spPr>
          <a:xfrm>
            <a:off x="3124200" y="6248400"/>
            <a:ext cx="2895600" cy="457200"/>
          </a:xfrm>
        </p:spPr>
        <p:txBody>
          <a:bodyPr/>
          <a:lstStyle>
            <a:lvl1pPr>
              <a:defRPr/>
            </a:lvl1pPr>
          </a:lstStyle>
          <a:p>
            <a:endParaRPr lang="es-EC"/>
          </a:p>
        </p:txBody>
      </p:sp>
      <p:sp>
        <p:nvSpPr>
          <p:cNvPr id="281822" name="Rectangle 222"/>
          <p:cNvSpPr>
            <a:spLocks noGrp="1" noChangeArrowheads="1"/>
          </p:cNvSpPr>
          <p:nvPr>
            <p:ph type="sldNum" sz="quarter" idx="4"/>
          </p:nvPr>
        </p:nvSpPr>
        <p:spPr/>
        <p:txBody>
          <a:bodyPr/>
          <a:lstStyle>
            <a:lvl1pPr>
              <a:defRPr/>
            </a:lvl1pPr>
          </a:lstStyle>
          <a:p>
            <a:fld id="{BC336B52-58CE-4018-BF4E-3BE13F9D56DC}" type="slidenum">
              <a:rPr lang="es-EC"/>
              <a:pPr/>
              <a:t>‹Nº›</a:t>
            </a:fld>
            <a:endParaRPr lang="es-EC"/>
          </a:p>
        </p:txBody>
      </p:sp>
    </p:spTree>
  </p:cSld>
  <p:clrMapOvr>
    <a:masterClrMapping/>
  </p:clrMapOvr>
  <p:transition spd="med">
    <p:random/>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número de diapositiva"/>
          <p:cNvSpPr>
            <a:spLocks noGrp="1"/>
          </p:cNvSpPr>
          <p:nvPr>
            <p:ph type="sldNum" sz="quarter" idx="10"/>
          </p:nvPr>
        </p:nvSpPr>
        <p:spPr/>
        <p:txBody>
          <a:bodyPr/>
          <a:lstStyle>
            <a:lvl1pPr>
              <a:defRPr/>
            </a:lvl1pPr>
          </a:lstStyle>
          <a:p>
            <a:fld id="{81EE43FE-FD5F-4105-9E94-0C24F49BEAA2}" type="slidenum">
              <a:rPr lang="es-EC"/>
              <a:pPr/>
              <a:t>‹Nº›</a:t>
            </a:fld>
            <a:endParaRPr lang="es-EC"/>
          </a:p>
        </p:txBody>
      </p:sp>
      <p:sp>
        <p:nvSpPr>
          <p:cNvPr id="5" name="4 Marcador de fecha"/>
          <p:cNvSpPr>
            <a:spLocks noGrp="1"/>
          </p:cNvSpPr>
          <p:nvPr>
            <p:ph type="dt" sz="half" idx="11"/>
          </p:nvPr>
        </p:nvSpPr>
        <p:spPr/>
        <p:txBody>
          <a:bodyPr/>
          <a:lstStyle>
            <a:lvl1pPr>
              <a:defRPr/>
            </a:lvl1pPr>
          </a:lstStyle>
          <a:p>
            <a:endParaRPr lang="es-EC"/>
          </a:p>
        </p:txBody>
      </p:sp>
      <p:sp>
        <p:nvSpPr>
          <p:cNvPr id="6" name="5 Marcador de pie de página"/>
          <p:cNvSpPr>
            <a:spLocks noGrp="1"/>
          </p:cNvSpPr>
          <p:nvPr>
            <p:ph type="ftr" sz="quarter" idx="12"/>
          </p:nvPr>
        </p:nvSpPr>
        <p:spPr/>
        <p:txBody>
          <a:bodyPr/>
          <a:lstStyle>
            <a:lvl1pPr>
              <a:defRPr/>
            </a:lvl1pPr>
          </a:lstStyle>
          <a:p>
            <a:endParaRPr lang="es-EC"/>
          </a:p>
        </p:txBody>
      </p:sp>
    </p:spTree>
  </p:cSld>
  <p:clrMapOvr>
    <a:masterClrMapping/>
  </p:clrMapOvr>
  <p:transition spd="med">
    <p:random/>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número de diapositiva"/>
          <p:cNvSpPr>
            <a:spLocks noGrp="1"/>
          </p:cNvSpPr>
          <p:nvPr>
            <p:ph type="sldNum" sz="quarter" idx="10"/>
          </p:nvPr>
        </p:nvSpPr>
        <p:spPr/>
        <p:txBody>
          <a:bodyPr/>
          <a:lstStyle>
            <a:lvl1pPr>
              <a:defRPr/>
            </a:lvl1pPr>
          </a:lstStyle>
          <a:p>
            <a:fld id="{D4ED808F-D42A-4B47-ACCA-029C2C94AA3C}" type="slidenum">
              <a:rPr lang="es-EC"/>
              <a:pPr/>
              <a:t>‹Nº›</a:t>
            </a:fld>
            <a:endParaRPr lang="es-EC"/>
          </a:p>
        </p:txBody>
      </p:sp>
      <p:sp>
        <p:nvSpPr>
          <p:cNvPr id="5" name="4 Marcador de fecha"/>
          <p:cNvSpPr>
            <a:spLocks noGrp="1"/>
          </p:cNvSpPr>
          <p:nvPr>
            <p:ph type="dt" sz="half" idx="11"/>
          </p:nvPr>
        </p:nvSpPr>
        <p:spPr/>
        <p:txBody>
          <a:bodyPr/>
          <a:lstStyle>
            <a:lvl1pPr>
              <a:defRPr/>
            </a:lvl1pPr>
          </a:lstStyle>
          <a:p>
            <a:endParaRPr lang="es-EC"/>
          </a:p>
        </p:txBody>
      </p:sp>
      <p:sp>
        <p:nvSpPr>
          <p:cNvPr id="6" name="5 Marcador de pie de página"/>
          <p:cNvSpPr>
            <a:spLocks noGrp="1"/>
          </p:cNvSpPr>
          <p:nvPr>
            <p:ph type="ftr" sz="quarter" idx="12"/>
          </p:nvPr>
        </p:nvSpPr>
        <p:spPr/>
        <p:txBody>
          <a:bodyPr/>
          <a:lstStyle>
            <a:lvl1pPr>
              <a:defRPr/>
            </a:lvl1pPr>
          </a:lstStyle>
          <a:p>
            <a:endParaRPr lang="es-EC"/>
          </a:p>
        </p:txBody>
      </p:sp>
    </p:spTree>
  </p:cSld>
  <p:clrMapOvr>
    <a:masterClrMapping/>
  </p:clrMapOvr>
  <p:transition spd="med">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C"/>
          </a:p>
        </p:txBody>
      </p:sp>
      <p:sp>
        <p:nvSpPr>
          <p:cNvPr id="5" name="4 Marcador de pie de página"/>
          <p:cNvSpPr>
            <a:spLocks noGrp="1"/>
          </p:cNvSpPr>
          <p:nvPr>
            <p:ph type="ftr" sz="quarter" idx="11"/>
          </p:nvPr>
        </p:nvSpPr>
        <p:spPr/>
        <p:txBody>
          <a:bodyPr/>
          <a:lstStyle>
            <a:lvl1pPr>
              <a:defRPr/>
            </a:lvl1pPr>
          </a:lstStyle>
          <a:p>
            <a:endParaRPr lang="es-EC"/>
          </a:p>
        </p:txBody>
      </p:sp>
      <p:sp>
        <p:nvSpPr>
          <p:cNvPr id="6" name="5 Marcador de número de diapositiva"/>
          <p:cNvSpPr>
            <a:spLocks noGrp="1"/>
          </p:cNvSpPr>
          <p:nvPr>
            <p:ph type="sldNum" sz="quarter" idx="12"/>
          </p:nvPr>
        </p:nvSpPr>
        <p:spPr/>
        <p:txBody>
          <a:bodyPr/>
          <a:lstStyle>
            <a:lvl1pPr>
              <a:defRPr/>
            </a:lvl1pPr>
          </a:lstStyle>
          <a:p>
            <a:fld id="{5C95387B-1D1E-46E6-8C97-3BBA519E7565}" type="slidenum">
              <a:rPr lang="es-EC"/>
              <a:pPr/>
              <a:t>‹Nº›</a:t>
            </a:fld>
            <a:endParaRPr lang="es-EC"/>
          </a:p>
        </p:txBody>
      </p:sp>
    </p:spTree>
  </p:cSld>
  <p:clrMapOvr>
    <a:masterClrMapping/>
  </p:clrMapOvr>
  <p:transition spd="med">
    <p:random/>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33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33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número de diapositiva"/>
          <p:cNvSpPr>
            <a:spLocks noGrp="1"/>
          </p:cNvSpPr>
          <p:nvPr>
            <p:ph type="sldNum" sz="quarter" idx="10"/>
          </p:nvPr>
        </p:nvSpPr>
        <p:spPr/>
        <p:txBody>
          <a:bodyPr/>
          <a:lstStyle>
            <a:lvl1pPr>
              <a:defRPr/>
            </a:lvl1pPr>
          </a:lstStyle>
          <a:p>
            <a:fld id="{9E849AD6-4F1E-4D11-8F3A-69693DE39551}" type="slidenum">
              <a:rPr lang="es-EC"/>
              <a:pPr/>
              <a:t>‹Nº›</a:t>
            </a:fld>
            <a:endParaRPr lang="es-EC"/>
          </a:p>
        </p:txBody>
      </p:sp>
      <p:sp>
        <p:nvSpPr>
          <p:cNvPr id="6" name="5 Marcador de fecha"/>
          <p:cNvSpPr>
            <a:spLocks noGrp="1"/>
          </p:cNvSpPr>
          <p:nvPr>
            <p:ph type="dt" sz="half" idx="11"/>
          </p:nvPr>
        </p:nvSpPr>
        <p:spPr/>
        <p:txBody>
          <a:bodyPr/>
          <a:lstStyle>
            <a:lvl1pPr>
              <a:defRPr/>
            </a:lvl1pPr>
          </a:lstStyle>
          <a:p>
            <a:endParaRPr lang="es-EC"/>
          </a:p>
        </p:txBody>
      </p:sp>
      <p:sp>
        <p:nvSpPr>
          <p:cNvPr id="7" name="6 Marcador de pie de página"/>
          <p:cNvSpPr>
            <a:spLocks noGrp="1"/>
          </p:cNvSpPr>
          <p:nvPr>
            <p:ph type="ftr" sz="quarter" idx="12"/>
          </p:nvPr>
        </p:nvSpPr>
        <p:spPr/>
        <p:txBody>
          <a:bodyPr/>
          <a:lstStyle>
            <a:lvl1pPr>
              <a:defRPr/>
            </a:lvl1pPr>
          </a:lstStyle>
          <a:p>
            <a:endParaRPr lang="es-EC"/>
          </a:p>
        </p:txBody>
      </p:sp>
    </p:spTree>
  </p:cSld>
  <p:clrMapOvr>
    <a:masterClrMapping/>
  </p:clrMapOvr>
  <p:transition spd="med">
    <p:random/>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número de diapositiva"/>
          <p:cNvSpPr>
            <a:spLocks noGrp="1"/>
          </p:cNvSpPr>
          <p:nvPr>
            <p:ph type="sldNum" sz="quarter" idx="10"/>
          </p:nvPr>
        </p:nvSpPr>
        <p:spPr/>
        <p:txBody>
          <a:bodyPr/>
          <a:lstStyle>
            <a:lvl1pPr>
              <a:defRPr/>
            </a:lvl1pPr>
          </a:lstStyle>
          <a:p>
            <a:fld id="{09F57D30-570A-4037-A864-3E87CE09F008}" type="slidenum">
              <a:rPr lang="es-EC"/>
              <a:pPr/>
              <a:t>‹Nº›</a:t>
            </a:fld>
            <a:endParaRPr lang="es-EC"/>
          </a:p>
        </p:txBody>
      </p:sp>
      <p:sp>
        <p:nvSpPr>
          <p:cNvPr id="8" name="7 Marcador de fecha"/>
          <p:cNvSpPr>
            <a:spLocks noGrp="1"/>
          </p:cNvSpPr>
          <p:nvPr>
            <p:ph type="dt" sz="half" idx="11"/>
          </p:nvPr>
        </p:nvSpPr>
        <p:spPr/>
        <p:txBody>
          <a:bodyPr/>
          <a:lstStyle>
            <a:lvl1pPr>
              <a:defRPr/>
            </a:lvl1pPr>
          </a:lstStyle>
          <a:p>
            <a:endParaRPr lang="es-EC"/>
          </a:p>
        </p:txBody>
      </p:sp>
      <p:sp>
        <p:nvSpPr>
          <p:cNvPr id="9" name="8 Marcador de pie de página"/>
          <p:cNvSpPr>
            <a:spLocks noGrp="1"/>
          </p:cNvSpPr>
          <p:nvPr>
            <p:ph type="ftr" sz="quarter" idx="12"/>
          </p:nvPr>
        </p:nvSpPr>
        <p:spPr/>
        <p:txBody>
          <a:bodyPr/>
          <a:lstStyle>
            <a:lvl1pPr>
              <a:defRPr/>
            </a:lvl1pPr>
          </a:lstStyle>
          <a:p>
            <a:endParaRPr lang="es-EC"/>
          </a:p>
        </p:txBody>
      </p:sp>
    </p:spTree>
  </p:cSld>
  <p:clrMapOvr>
    <a:masterClrMapping/>
  </p:clrMapOvr>
  <p:transition spd="med">
    <p:random/>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número de diapositiva"/>
          <p:cNvSpPr>
            <a:spLocks noGrp="1"/>
          </p:cNvSpPr>
          <p:nvPr>
            <p:ph type="sldNum" sz="quarter" idx="10"/>
          </p:nvPr>
        </p:nvSpPr>
        <p:spPr/>
        <p:txBody>
          <a:bodyPr/>
          <a:lstStyle>
            <a:lvl1pPr>
              <a:defRPr/>
            </a:lvl1pPr>
          </a:lstStyle>
          <a:p>
            <a:fld id="{FB47A149-8DF3-44DF-BF9A-65F5410C0330}" type="slidenum">
              <a:rPr lang="es-EC"/>
              <a:pPr/>
              <a:t>‹Nº›</a:t>
            </a:fld>
            <a:endParaRPr lang="es-EC"/>
          </a:p>
        </p:txBody>
      </p:sp>
      <p:sp>
        <p:nvSpPr>
          <p:cNvPr id="4" name="3 Marcador de fecha"/>
          <p:cNvSpPr>
            <a:spLocks noGrp="1"/>
          </p:cNvSpPr>
          <p:nvPr>
            <p:ph type="dt" sz="half" idx="11"/>
          </p:nvPr>
        </p:nvSpPr>
        <p:spPr/>
        <p:txBody>
          <a:bodyPr/>
          <a:lstStyle>
            <a:lvl1pPr>
              <a:defRPr/>
            </a:lvl1pPr>
          </a:lstStyle>
          <a:p>
            <a:endParaRPr lang="es-EC"/>
          </a:p>
        </p:txBody>
      </p:sp>
      <p:sp>
        <p:nvSpPr>
          <p:cNvPr id="5" name="4 Marcador de pie de página"/>
          <p:cNvSpPr>
            <a:spLocks noGrp="1"/>
          </p:cNvSpPr>
          <p:nvPr>
            <p:ph type="ftr" sz="quarter" idx="12"/>
          </p:nvPr>
        </p:nvSpPr>
        <p:spPr/>
        <p:txBody>
          <a:bodyPr/>
          <a:lstStyle>
            <a:lvl1pPr>
              <a:defRPr/>
            </a:lvl1pPr>
          </a:lstStyle>
          <a:p>
            <a:endParaRPr lang="es-EC"/>
          </a:p>
        </p:txBody>
      </p:sp>
    </p:spTree>
  </p:cSld>
  <p:clrMapOvr>
    <a:masterClrMapping/>
  </p:clrMapOvr>
  <p:transition spd="med">
    <p:random/>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0"/>
          </p:nvPr>
        </p:nvSpPr>
        <p:spPr/>
        <p:txBody>
          <a:bodyPr/>
          <a:lstStyle>
            <a:lvl1pPr>
              <a:defRPr/>
            </a:lvl1pPr>
          </a:lstStyle>
          <a:p>
            <a:fld id="{ED4D3B8B-02C5-4DD5-8647-CD3A61504632}" type="slidenum">
              <a:rPr lang="es-EC"/>
              <a:pPr/>
              <a:t>‹Nº›</a:t>
            </a:fld>
            <a:endParaRPr lang="es-EC"/>
          </a:p>
        </p:txBody>
      </p:sp>
      <p:sp>
        <p:nvSpPr>
          <p:cNvPr id="3" name="2 Marcador de fecha"/>
          <p:cNvSpPr>
            <a:spLocks noGrp="1"/>
          </p:cNvSpPr>
          <p:nvPr>
            <p:ph type="dt" sz="half" idx="11"/>
          </p:nvPr>
        </p:nvSpPr>
        <p:spPr/>
        <p:txBody>
          <a:bodyPr/>
          <a:lstStyle>
            <a:lvl1pPr>
              <a:defRPr/>
            </a:lvl1pPr>
          </a:lstStyle>
          <a:p>
            <a:endParaRPr lang="es-EC"/>
          </a:p>
        </p:txBody>
      </p:sp>
      <p:sp>
        <p:nvSpPr>
          <p:cNvPr id="4" name="3 Marcador de pie de página"/>
          <p:cNvSpPr>
            <a:spLocks noGrp="1"/>
          </p:cNvSpPr>
          <p:nvPr>
            <p:ph type="ftr" sz="quarter" idx="12"/>
          </p:nvPr>
        </p:nvSpPr>
        <p:spPr/>
        <p:txBody>
          <a:bodyPr/>
          <a:lstStyle>
            <a:lvl1pPr>
              <a:defRPr/>
            </a:lvl1pPr>
          </a:lstStyle>
          <a:p>
            <a:endParaRPr lang="es-EC"/>
          </a:p>
        </p:txBody>
      </p:sp>
    </p:spTree>
  </p:cSld>
  <p:clrMapOvr>
    <a:masterClrMapping/>
  </p:clrMapOvr>
  <p:transition spd="med">
    <p:random/>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número de diapositiva"/>
          <p:cNvSpPr>
            <a:spLocks noGrp="1"/>
          </p:cNvSpPr>
          <p:nvPr>
            <p:ph type="sldNum" sz="quarter" idx="10"/>
          </p:nvPr>
        </p:nvSpPr>
        <p:spPr/>
        <p:txBody>
          <a:bodyPr/>
          <a:lstStyle>
            <a:lvl1pPr>
              <a:defRPr/>
            </a:lvl1pPr>
          </a:lstStyle>
          <a:p>
            <a:fld id="{A650E4AA-075E-4629-809E-45C72D1AE163}" type="slidenum">
              <a:rPr lang="es-EC"/>
              <a:pPr/>
              <a:t>‹Nº›</a:t>
            </a:fld>
            <a:endParaRPr lang="es-EC"/>
          </a:p>
        </p:txBody>
      </p:sp>
      <p:sp>
        <p:nvSpPr>
          <p:cNvPr id="6" name="5 Marcador de fecha"/>
          <p:cNvSpPr>
            <a:spLocks noGrp="1"/>
          </p:cNvSpPr>
          <p:nvPr>
            <p:ph type="dt" sz="half" idx="11"/>
          </p:nvPr>
        </p:nvSpPr>
        <p:spPr/>
        <p:txBody>
          <a:bodyPr/>
          <a:lstStyle>
            <a:lvl1pPr>
              <a:defRPr/>
            </a:lvl1pPr>
          </a:lstStyle>
          <a:p>
            <a:endParaRPr lang="es-EC"/>
          </a:p>
        </p:txBody>
      </p:sp>
      <p:sp>
        <p:nvSpPr>
          <p:cNvPr id="7" name="6 Marcador de pie de página"/>
          <p:cNvSpPr>
            <a:spLocks noGrp="1"/>
          </p:cNvSpPr>
          <p:nvPr>
            <p:ph type="ftr" sz="quarter" idx="12"/>
          </p:nvPr>
        </p:nvSpPr>
        <p:spPr/>
        <p:txBody>
          <a:bodyPr/>
          <a:lstStyle>
            <a:lvl1pPr>
              <a:defRPr/>
            </a:lvl1pPr>
          </a:lstStyle>
          <a:p>
            <a:endParaRPr lang="es-EC"/>
          </a:p>
        </p:txBody>
      </p:sp>
    </p:spTree>
  </p:cSld>
  <p:clrMapOvr>
    <a:masterClrMapping/>
  </p:clrMapOvr>
  <p:transition spd="med">
    <p:random/>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número de diapositiva"/>
          <p:cNvSpPr>
            <a:spLocks noGrp="1"/>
          </p:cNvSpPr>
          <p:nvPr>
            <p:ph type="sldNum" sz="quarter" idx="10"/>
          </p:nvPr>
        </p:nvSpPr>
        <p:spPr/>
        <p:txBody>
          <a:bodyPr/>
          <a:lstStyle>
            <a:lvl1pPr>
              <a:defRPr/>
            </a:lvl1pPr>
          </a:lstStyle>
          <a:p>
            <a:fld id="{54C16291-8FAC-48D3-AC9F-98BBE444945C}" type="slidenum">
              <a:rPr lang="es-EC"/>
              <a:pPr/>
              <a:t>‹Nº›</a:t>
            </a:fld>
            <a:endParaRPr lang="es-EC"/>
          </a:p>
        </p:txBody>
      </p:sp>
      <p:sp>
        <p:nvSpPr>
          <p:cNvPr id="6" name="5 Marcador de fecha"/>
          <p:cNvSpPr>
            <a:spLocks noGrp="1"/>
          </p:cNvSpPr>
          <p:nvPr>
            <p:ph type="dt" sz="half" idx="11"/>
          </p:nvPr>
        </p:nvSpPr>
        <p:spPr/>
        <p:txBody>
          <a:bodyPr/>
          <a:lstStyle>
            <a:lvl1pPr>
              <a:defRPr/>
            </a:lvl1pPr>
          </a:lstStyle>
          <a:p>
            <a:endParaRPr lang="es-EC"/>
          </a:p>
        </p:txBody>
      </p:sp>
      <p:sp>
        <p:nvSpPr>
          <p:cNvPr id="7" name="6 Marcador de pie de página"/>
          <p:cNvSpPr>
            <a:spLocks noGrp="1"/>
          </p:cNvSpPr>
          <p:nvPr>
            <p:ph type="ftr" sz="quarter" idx="12"/>
          </p:nvPr>
        </p:nvSpPr>
        <p:spPr/>
        <p:txBody>
          <a:bodyPr/>
          <a:lstStyle>
            <a:lvl1pPr>
              <a:defRPr/>
            </a:lvl1pPr>
          </a:lstStyle>
          <a:p>
            <a:endParaRPr lang="es-EC"/>
          </a:p>
        </p:txBody>
      </p:sp>
    </p:spTree>
  </p:cSld>
  <p:clrMapOvr>
    <a:masterClrMapping/>
  </p:clrMapOvr>
  <p:transition spd="med">
    <p:random/>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número de diapositiva"/>
          <p:cNvSpPr>
            <a:spLocks noGrp="1"/>
          </p:cNvSpPr>
          <p:nvPr>
            <p:ph type="sldNum" sz="quarter" idx="10"/>
          </p:nvPr>
        </p:nvSpPr>
        <p:spPr/>
        <p:txBody>
          <a:bodyPr/>
          <a:lstStyle>
            <a:lvl1pPr>
              <a:defRPr/>
            </a:lvl1pPr>
          </a:lstStyle>
          <a:p>
            <a:fld id="{1A698CA1-85D0-45D7-BEC8-C14B51A762EB}" type="slidenum">
              <a:rPr lang="es-EC"/>
              <a:pPr/>
              <a:t>‹Nº›</a:t>
            </a:fld>
            <a:endParaRPr lang="es-EC"/>
          </a:p>
        </p:txBody>
      </p:sp>
      <p:sp>
        <p:nvSpPr>
          <p:cNvPr id="5" name="4 Marcador de fecha"/>
          <p:cNvSpPr>
            <a:spLocks noGrp="1"/>
          </p:cNvSpPr>
          <p:nvPr>
            <p:ph type="dt" sz="half" idx="11"/>
          </p:nvPr>
        </p:nvSpPr>
        <p:spPr/>
        <p:txBody>
          <a:bodyPr/>
          <a:lstStyle>
            <a:lvl1pPr>
              <a:defRPr/>
            </a:lvl1pPr>
          </a:lstStyle>
          <a:p>
            <a:endParaRPr lang="es-EC"/>
          </a:p>
        </p:txBody>
      </p:sp>
      <p:sp>
        <p:nvSpPr>
          <p:cNvPr id="6" name="5 Marcador de pie de página"/>
          <p:cNvSpPr>
            <a:spLocks noGrp="1"/>
          </p:cNvSpPr>
          <p:nvPr>
            <p:ph type="ftr" sz="quarter" idx="12"/>
          </p:nvPr>
        </p:nvSpPr>
        <p:spPr/>
        <p:txBody>
          <a:bodyPr/>
          <a:lstStyle>
            <a:lvl1pPr>
              <a:defRPr/>
            </a:lvl1pPr>
          </a:lstStyle>
          <a:p>
            <a:endParaRPr lang="es-EC"/>
          </a:p>
        </p:txBody>
      </p:sp>
    </p:spTree>
  </p:cSld>
  <p:clrMapOvr>
    <a:masterClrMapping/>
  </p:clrMapOvr>
  <p:transition spd="med">
    <p:random/>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9462"/>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946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número de diapositiva"/>
          <p:cNvSpPr>
            <a:spLocks noGrp="1"/>
          </p:cNvSpPr>
          <p:nvPr>
            <p:ph type="sldNum" sz="quarter" idx="10"/>
          </p:nvPr>
        </p:nvSpPr>
        <p:spPr/>
        <p:txBody>
          <a:bodyPr/>
          <a:lstStyle>
            <a:lvl1pPr>
              <a:defRPr/>
            </a:lvl1pPr>
          </a:lstStyle>
          <a:p>
            <a:fld id="{F4FBA562-E071-48FA-8155-379A654771E9}" type="slidenum">
              <a:rPr lang="es-EC"/>
              <a:pPr/>
              <a:t>‹Nº›</a:t>
            </a:fld>
            <a:endParaRPr lang="es-EC"/>
          </a:p>
        </p:txBody>
      </p:sp>
      <p:sp>
        <p:nvSpPr>
          <p:cNvPr id="5" name="4 Marcador de fecha"/>
          <p:cNvSpPr>
            <a:spLocks noGrp="1"/>
          </p:cNvSpPr>
          <p:nvPr>
            <p:ph type="dt" sz="half" idx="11"/>
          </p:nvPr>
        </p:nvSpPr>
        <p:spPr/>
        <p:txBody>
          <a:bodyPr/>
          <a:lstStyle>
            <a:lvl1pPr>
              <a:defRPr/>
            </a:lvl1pPr>
          </a:lstStyle>
          <a:p>
            <a:endParaRPr lang="es-EC"/>
          </a:p>
        </p:txBody>
      </p:sp>
      <p:sp>
        <p:nvSpPr>
          <p:cNvPr id="6" name="5 Marcador de pie de página"/>
          <p:cNvSpPr>
            <a:spLocks noGrp="1"/>
          </p:cNvSpPr>
          <p:nvPr>
            <p:ph type="ftr" sz="quarter" idx="12"/>
          </p:nvPr>
        </p:nvSpPr>
        <p:spPr/>
        <p:txBody>
          <a:bodyPr/>
          <a:lstStyle>
            <a:lvl1pPr>
              <a:defRPr/>
            </a:lvl1pPr>
          </a:lstStyle>
          <a:p>
            <a:endParaRPr lang="es-EC"/>
          </a:p>
        </p:txBody>
      </p:sp>
    </p:spTree>
  </p:cSld>
  <p:clrMapOvr>
    <a:masterClrMapping/>
  </p:clrMapOvr>
  <p:transition spd="med">
    <p:random/>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4038600" cy="45339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339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número de diapositiva"/>
          <p:cNvSpPr>
            <a:spLocks noGrp="1"/>
          </p:cNvSpPr>
          <p:nvPr>
            <p:ph type="sldNum" sz="quarter" idx="10"/>
          </p:nvPr>
        </p:nvSpPr>
        <p:spPr>
          <a:xfrm>
            <a:off x="6553200" y="6243638"/>
            <a:ext cx="2133600" cy="457200"/>
          </a:xfrm>
        </p:spPr>
        <p:txBody>
          <a:bodyPr/>
          <a:lstStyle>
            <a:lvl1pPr>
              <a:defRPr/>
            </a:lvl1pPr>
          </a:lstStyle>
          <a:p>
            <a:fld id="{0B1E8AED-3A99-49AB-8231-C81B46BF7622}" type="slidenum">
              <a:rPr lang="es-EC"/>
              <a:pPr/>
              <a:t>‹Nº›</a:t>
            </a:fld>
            <a:endParaRPr lang="es-EC"/>
          </a:p>
        </p:txBody>
      </p:sp>
      <p:sp>
        <p:nvSpPr>
          <p:cNvPr id="6" name="5 Marcador de fecha"/>
          <p:cNvSpPr>
            <a:spLocks noGrp="1"/>
          </p:cNvSpPr>
          <p:nvPr>
            <p:ph type="dt" sz="half" idx="11"/>
          </p:nvPr>
        </p:nvSpPr>
        <p:spPr>
          <a:xfrm>
            <a:off x="457200" y="6243638"/>
            <a:ext cx="2133600" cy="457200"/>
          </a:xfrm>
        </p:spPr>
        <p:txBody>
          <a:bodyPr/>
          <a:lstStyle>
            <a:lvl1pPr>
              <a:defRPr/>
            </a:lvl1pPr>
          </a:lstStyle>
          <a:p>
            <a:endParaRPr lang="es-EC"/>
          </a:p>
        </p:txBody>
      </p:sp>
      <p:sp>
        <p:nvSpPr>
          <p:cNvPr id="7" name="6 Marcador de pie de página"/>
          <p:cNvSpPr>
            <a:spLocks noGrp="1"/>
          </p:cNvSpPr>
          <p:nvPr>
            <p:ph type="ftr" sz="quarter" idx="12"/>
          </p:nvPr>
        </p:nvSpPr>
        <p:spPr>
          <a:xfrm>
            <a:off x="3124200" y="6243638"/>
            <a:ext cx="2895600" cy="457200"/>
          </a:xfrm>
        </p:spPr>
        <p:txBody>
          <a:bodyPr/>
          <a:lstStyle>
            <a:lvl1pPr>
              <a:defRPr/>
            </a:lvl1pPr>
          </a:lstStyle>
          <a:p>
            <a:endParaRPr lang="es-EC"/>
          </a:p>
        </p:txBody>
      </p:sp>
    </p:spTree>
  </p:cSld>
  <p:clrMapOvr>
    <a:masterClrMapping/>
  </p:clrMapOvr>
  <p:transition spd="med">
    <p:random/>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457200" y="1600200"/>
            <a:ext cx="8229600" cy="4533900"/>
          </a:xfrm>
        </p:spPr>
        <p:txBody>
          <a:bodyPr/>
          <a:lstStyle/>
          <a:p>
            <a:endParaRPr lang="es-ES"/>
          </a:p>
        </p:txBody>
      </p:sp>
      <p:sp>
        <p:nvSpPr>
          <p:cNvPr id="4" name="3 Marcador de número de diapositiva"/>
          <p:cNvSpPr>
            <a:spLocks noGrp="1"/>
          </p:cNvSpPr>
          <p:nvPr>
            <p:ph type="sldNum" sz="quarter" idx="10"/>
          </p:nvPr>
        </p:nvSpPr>
        <p:spPr>
          <a:xfrm>
            <a:off x="6553200" y="6243638"/>
            <a:ext cx="2133600" cy="457200"/>
          </a:xfrm>
        </p:spPr>
        <p:txBody>
          <a:bodyPr/>
          <a:lstStyle>
            <a:lvl1pPr>
              <a:defRPr/>
            </a:lvl1pPr>
          </a:lstStyle>
          <a:p>
            <a:fld id="{11EF07F8-5A61-4C5A-BF96-B87DDF9D1888}" type="slidenum">
              <a:rPr lang="es-EC"/>
              <a:pPr/>
              <a:t>‹Nº›</a:t>
            </a:fld>
            <a:endParaRPr lang="es-EC"/>
          </a:p>
        </p:txBody>
      </p:sp>
      <p:sp>
        <p:nvSpPr>
          <p:cNvPr id="5" name="4 Marcador de fecha"/>
          <p:cNvSpPr>
            <a:spLocks noGrp="1"/>
          </p:cNvSpPr>
          <p:nvPr>
            <p:ph type="dt" sz="half" idx="11"/>
          </p:nvPr>
        </p:nvSpPr>
        <p:spPr>
          <a:xfrm>
            <a:off x="457200" y="6243638"/>
            <a:ext cx="2133600" cy="457200"/>
          </a:xfrm>
        </p:spPr>
        <p:txBody>
          <a:bodyPr/>
          <a:lstStyle>
            <a:lvl1pPr>
              <a:defRPr/>
            </a:lvl1pPr>
          </a:lstStyle>
          <a:p>
            <a:endParaRPr lang="es-EC"/>
          </a:p>
        </p:txBody>
      </p:sp>
      <p:sp>
        <p:nvSpPr>
          <p:cNvPr id="6" name="5 Marcador de pie de página"/>
          <p:cNvSpPr>
            <a:spLocks noGrp="1"/>
          </p:cNvSpPr>
          <p:nvPr>
            <p:ph type="ftr" sz="quarter" idx="12"/>
          </p:nvPr>
        </p:nvSpPr>
        <p:spPr>
          <a:xfrm>
            <a:off x="3124200" y="6243638"/>
            <a:ext cx="2895600" cy="457200"/>
          </a:xfrm>
        </p:spPr>
        <p:txBody>
          <a:bodyPr/>
          <a:lstStyle>
            <a:lvl1pPr>
              <a:defRPr/>
            </a:lvl1pPr>
          </a:lstStyle>
          <a:p>
            <a:endParaRPr lang="es-EC"/>
          </a:p>
        </p:txBody>
      </p:sp>
    </p:spTree>
  </p:cSld>
  <p:clrMapOvr>
    <a:masterClrMapping/>
  </p:clrMapOvr>
  <p:transition spd="med">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C"/>
          </a:p>
        </p:txBody>
      </p:sp>
      <p:sp>
        <p:nvSpPr>
          <p:cNvPr id="6" name="5 Marcador de pie de página"/>
          <p:cNvSpPr>
            <a:spLocks noGrp="1"/>
          </p:cNvSpPr>
          <p:nvPr>
            <p:ph type="ftr" sz="quarter" idx="11"/>
          </p:nvPr>
        </p:nvSpPr>
        <p:spPr/>
        <p:txBody>
          <a:bodyPr/>
          <a:lstStyle>
            <a:lvl1pPr>
              <a:defRPr/>
            </a:lvl1pPr>
          </a:lstStyle>
          <a:p>
            <a:endParaRPr lang="es-EC"/>
          </a:p>
        </p:txBody>
      </p:sp>
      <p:sp>
        <p:nvSpPr>
          <p:cNvPr id="7" name="6 Marcador de número de diapositiva"/>
          <p:cNvSpPr>
            <a:spLocks noGrp="1"/>
          </p:cNvSpPr>
          <p:nvPr>
            <p:ph type="sldNum" sz="quarter" idx="12"/>
          </p:nvPr>
        </p:nvSpPr>
        <p:spPr/>
        <p:txBody>
          <a:bodyPr/>
          <a:lstStyle>
            <a:lvl1pPr>
              <a:defRPr/>
            </a:lvl1pPr>
          </a:lstStyle>
          <a:p>
            <a:fld id="{30078E35-7045-4CDE-BE59-39DD3BA4E47F}" type="slidenum">
              <a:rPr lang="es-EC"/>
              <a:pPr/>
              <a:t>‹Nº›</a:t>
            </a:fld>
            <a:endParaRPr lang="es-EC"/>
          </a:p>
        </p:txBody>
      </p:sp>
    </p:spTree>
  </p:cSld>
  <p:clrMapOvr>
    <a:masterClrMapping/>
  </p:clrMapOvr>
  <p:transition spd="med">
    <p:random/>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288770" name="Group 2"/>
          <p:cNvGrpSpPr>
            <a:grpSpLocks/>
          </p:cNvGrpSpPr>
          <p:nvPr/>
        </p:nvGrpSpPr>
        <p:grpSpPr bwMode="auto">
          <a:xfrm>
            <a:off x="0" y="0"/>
            <a:ext cx="9140825" cy="6850063"/>
            <a:chOff x="0" y="0"/>
            <a:chExt cx="5758" cy="4315"/>
          </a:xfrm>
        </p:grpSpPr>
        <p:grpSp>
          <p:nvGrpSpPr>
            <p:cNvPr id="288771" name="Group 3"/>
            <p:cNvGrpSpPr>
              <a:grpSpLocks/>
            </p:cNvGrpSpPr>
            <p:nvPr userDrawn="1"/>
          </p:nvGrpSpPr>
          <p:grpSpPr bwMode="auto">
            <a:xfrm>
              <a:off x="1728" y="2230"/>
              <a:ext cx="4027" cy="2085"/>
              <a:chOff x="1728" y="2230"/>
              <a:chExt cx="4027" cy="2085"/>
            </a:xfrm>
          </p:grpSpPr>
          <p:sp>
            <p:nvSpPr>
              <p:cNvPr id="288772" name="Freeform 4"/>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endParaRPr lang="es-ES"/>
              </a:p>
            </p:txBody>
          </p:sp>
          <p:sp>
            <p:nvSpPr>
              <p:cNvPr id="288773" name="Freeform 5"/>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endParaRPr lang="es-ES"/>
              </a:p>
            </p:txBody>
          </p:sp>
          <p:sp>
            <p:nvSpPr>
              <p:cNvPr id="288774" name="Freeform 6"/>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endParaRPr lang="es-ES"/>
              </a:p>
            </p:txBody>
          </p:sp>
          <p:sp>
            <p:nvSpPr>
              <p:cNvPr id="288775" name="Freeform 7"/>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endParaRPr lang="es-ES"/>
              </a:p>
            </p:txBody>
          </p:sp>
          <p:sp>
            <p:nvSpPr>
              <p:cNvPr id="288776" name="Freeform 8"/>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endParaRPr lang="es-ES"/>
              </a:p>
            </p:txBody>
          </p:sp>
        </p:grpSp>
        <p:sp>
          <p:nvSpPr>
            <p:cNvPr id="288777" name="Freeform 9"/>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endParaRPr lang="es-ES"/>
            </a:p>
          </p:txBody>
        </p:sp>
        <p:sp>
          <p:nvSpPr>
            <p:cNvPr id="288778" name="Freeform 10"/>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endParaRPr lang="es-ES"/>
            </a:p>
          </p:txBody>
        </p:sp>
      </p:grpSp>
      <p:sp>
        <p:nvSpPr>
          <p:cNvPr id="288779" name="Rectangle 11"/>
          <p:cNvSpPr>
            <a:spLocks noGrp="1" noChangeArrowheads="1"/>
          </p:cNvSpPr>
          <p:nvPr>
            <p:ph type="ctrTitle" sz="quarter"/>
          </p:nvPr>
        </p:nvSpPr>
        <p:spPr>
          <a:xfrm>
            <a:off x="685800" y="1736725"/>
            <a:ext cx="7772400" cy="1920875"/>
          </a:xfrm>
        </p:spPr>
        <p:txBody>
          <a:bodyPr/>
          <a:lstStyle>
            <a:lvl1pPr>
              <a:defRPr sz="6000"/>
            </a:lvl1pPr>
          </a:lstStyle>
          <a:p>
            <a:r>
              <a:rPr lang="es-EC"/>
              <a:t>Haga clic para cambiar el estilo de título	</a:t>
            </a:r>
          </a:p>
        </p:txBody>
      </p:sp>
      <p:sp>
        <p:nvSpPr>
          <p:cNvPr id="288780" name="Rectangle 12"/>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s-EC"/>
              <a:t>Haga clic para modificar el estilo de subtítulo del patrón</a:t>
            </a:r>
          </a:p>
        </p:txBody>
      </p:sp>
      <p:sp>
        <p:nvSpPr>
          <p:cNvPr id="288781" name="Rectangle 13"/>
          <p:cNvSpPr>
            <a:spLocks noGrp="1" noChangeArrowheads="1"/>
          </p:cNvSpPr>
          <p:nvPr>
            <p:ph type="dt" sz="quarter" idx="2"/>
          </p:nvPr>
        </p:nvSpPr>
        <p:spPr>
          <a:xfrm>
            <a:off x="457200" y="6248400"/>
            <a:ext cx="2133600" cy="476250"/>
          </a:xfrm>
        </p:spPr>
        <p:txBody>
          <a:bodyPr/>
          <a:lstStyle>
            <a:lvl1pPr>
              <a:defRPr/>
            </a:lvl1pPr>
          </a:lstStyle>
          <a:p>
            <a:endParaRPr lang="es-EC"/>
          </a:p>
        </p:txBody>
      </p:sp>
      <p:sp>
        <p:nvSpPr>
          <p:cNvPr id="288782" name="Rectangle 14"/>
          <p:cNvSpPr>
            <a:spLocks noGrp="1" noChangeArrowheads="1"/>
          </p:cNvSpPr>
          <p:nvPr>
            <p:ph type="ftr" sz="quarter" idx="3"/>
          </p:nvPr>
        </p:nvSpPr>
        <p:spPr>
          <a:xfrm>
            <a:off x="3124200" y="6251575"/>
            <a:ext cx="2895600" cy="476250"/>
          </a:xfrm>
        </p:spPr>
        <p:txBody>
          <a:bodyPr/>
          <a:lstStyle>
            <a:lvl1pPr>
              <a:defRPr/>
            </a:lvl1pPr>
          </a:lstStyle>
          <a:p>
            <a:endParaRPr lang="es-EC"/>
          </a:p>
        </p:txBody>
      </p:sp>
      <p:sp>
        <p:nvSpPr>
          <p:cNvPr id="288783" name="Rectangle 15"/>
          <p:cNvSpPr>
            <a:spLocks noGrp="1" noChangeArrowheads="1"/>
          </p:cNvSpPr>
          <p:nvPr>
            <p:ph type="sldNum" sz="quarter" idx="4"/>
          </p:nvPr>
        </p:nvSpPr>
        <p:spPr>
          <a:xfrm>
            <a:off x="6553200" y="6254750"/>
            <a:ext cx="2133600" cy="476250"/>
          </a:xfrm>
        </p:spPr>
        <p:txBody>
          <a:bodyPr/>
          <a:lstStyle>
            <a:lvl1pPr>
              <a:defRPr/>
            </a:lvl1pPr>
          </a:lstStyle>
          <a:p>
            <a:fld id="{C2380DFA-261D-4D10-AF37-4D4F859BA453}" type="slidenum">
              <a:rPr lang="es-EC"/>
              <a:pPr/>
              <a:t>‹Nº›</a:t>
            </a:fld>
            <a:endParaRPr lang="es-EC"/>
          </a:p>
        </p:txBody>
      </p:sp>
    </p:spTree>
  </p:cSld>
  <p:clrMapOvr>
    <a:masterClrMapping/>
  </p:clrMapOvr>
  <p:transition spd="med">
    <p:random/>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C"/>
          </a:p>
        </p:txBody>
      </p:sp>
      <p:sp>
        <p:nvSpPr>
          <p:cNvPr id="5" name="4 Marcador de número de diapositiva"/>
          <p:cNvSpPr>
            <a:spLocks noGrp="1"/>
          </p:cNvSpPr>
          <p:nvPr>
            <p:ph type="sldNum" sz="quarter" idx="11"/>
          </p:nvPr>
        </p:nvSpPr>
        <p:spPr/>
        <p:txBody>
          <a:bodyPr/>
          <a:lstStyle>
            <a:lvl1pPr>
              <a:defRPr/>
            </a:lvl1pPr>
          </a:lstStyle>
          <a:p>
            <a:fld id="{6021338E-5F0C-4ACE-8559-3E2FAB51680A}" type="slidenum">
              <a:rPr lang="es-EC"/>
              <a:pPr/>
              <a:t>‹Nº›</a:t>
            </a:fld>
            <a:endParaRPr lang="es-EC"/>
          </a:p>
        </p:txBody>
      </p:sp>
      <p:sp>
        <p:nvSpPr>
          <p:cNvPr id="6" name="5 Marcador de pie de página"/>
          <p:cNvSpPr>
            <a:spLocks noGrp="1"/>
          </p:cNvSpPr>
          <p:nvPr>
            <p:ph type="ftr" sz="quarter" idx="12"/>
          </p:nvPr>
        </p:nvSpPr>
        <p:spPr/>
        <p:txBody>
          <a:bodyPr/>
          <a:lstStyle>
            <a:lvl1pPr>
              <a:defRPr/>
            </a:lvl1pPr>
          </a:lstStyle>
          <a:p>
            <a:endParaRPr lang="es-EC"/>
          </a:p>
        </p:txBody>
      </p:sp>
    </p:spTree>
  </p:cSld>
  <p:clrMapOvr>
    <a:masterClrMapping/>
  </p:clrMapOvr>
  <p:transition spd="med">
    <p:random/>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C"/>
          </a:p>
        </p:txBody>
      </p:sp>
      <p:sp>
        <p:nvSpPr>
          <p:cNvPr id="5" name="4 Marcador de número de diapositiva"/>
          <p:cNvSpPr>
            <a:spLocks noGrp="1"/>
          </p:cNvSpPr>
          <p:nvPr>
            <p:ph type="sldNum" sz="quarter" idx="11"/>
          </p:nvPr>
        </p:nvSpPr>
        <p:spPr/>
        <p:txBody>
          <a:bodyPr/>
          <a:lstStyle>
            <a:lvl1pPr>
              <a:defRPr/>
            </a:lvl1pPr>
          </a:lstStyle>
          <a:p>
            <a:fld id="{272E0A96-9052-485F-B43D-6761A565FA5D}" type="slidenum">
              <a:rPr lang="es-EC"/>
              <a:pPr/>
              <a:t>‹Nº›</a:t>
            </a:fld>
            <a:endParaRPr lang="es-EC"/>
          </a:p>
        </p:txBody>
      </p:sp>
      <p:sp>
        <p:nvSpPr>
          <p:cNvPr id="6" name="5 Marcador de pie de página"/>
          <p:cNvSpPr>
            <a:spLocks noGrp="1"/>
          </p:cNvSpPr>
          <p:nvPr>
            <p:ph type="ftr" sz="quarter" idx="12"/>
          </p:nvPr>
        </p:nvSpPr>
        <p:spPr/>
        <p:txBody>
          <a:bodyPr/>
          <a:lstStyle>
            <a:lvl1pPr>
              <a:defRPr/>
            </a:lvl1pPr>
          </a:lstStyle>
          <a:p>
            <a:endParaRPr lang="es-EC"/>
          </a:p>
        </p:txBody>
      </p:sp>
    </p:spTree>
  </p:cSld>
  <p:clrMapOvr>
    <a:masterClrMapping/>
  </p:clrMapOvr>
  <p:transition spd="med">
    <p:random/>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C"/>
          </a:p>
        </p:txBody>
      </p:sp>
      <p:sp>
        <p:nvSpPr>
          <p:cNvPr id="6" name="5 Marcador de número de diapositiva"/>
          <p:cNvSpPr>
            <a:spLocks noGrp="1"/>
          </p:cNvSpPr>
          <p:nvPr>
            <p:ph type="sldNum" sz="quarter" idx="11"/>
          </p:nvPr>
        </p:nvSpPr>
        <p:spPr/>
        <p:txBody>
          <a:bodyPr/>
          <a:lstStyle>
            <a:lvl1pPr>
              <a:defRPr/>
            </a:lvl1pPr>
          </a:lstStyle>
          <a:p>
            <a:fld id="{B1BB07D7-7564-41AE-96FB-739B0820D217}" type="slidenum">
              <a:rPr lang="es-EC"/>
              <a:pPr/>
              <a:t>‹Nº›</a:t>
            </a:fld>
            <a:endParaRPr lang="es-EC"/>
          </a:p>
        </p:txBody>
      </p:sp>
      <p:sp>
        <p:nvSpPr>
          <p:cNvPr id="7" name="6 Marcador de pie de página"/>
          <p:cNvSpPr>
            <a:spLocks noGrp="1"/>
          </p:cNvSpPr>
          <p:nvPr>
            <p:ph type="ftr" sz="quarter" idx="12"/>
          </p:nvPr>
        </p:nvSpPr>
        <p:spPr/>
        <p:txBody>
          <a:bodyPr/>
          <a:lstStyle>
            <a:lvl1pPr>
              <a:defRPr/>
            </a:lvl1pPr>
          </a:lstStyle>
          <a:p>
            <a:endParaRPr lang="es-EC"/>
          </a:p>
        </p:txBody>
      </p:sp>
    </p:spTree>
  </p:cSld>
  <p:clrMapOvr>
    <a:masterClrMapping/>
  </p:clrMapOvr>
  <p:transition spd="med">
    <p:random/>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C"/>
          </a:p>
        </p:txBody>
      </p:sp>
      <p:sp>
        <p:nvSpPr>
          <p:cNvPr id="8" name="7 Marcador de número de diapositiva"/>
          <p:cNvSpPr>
            <a:spLocks noGrp="1"/>
          </p:cNvSpPr>
          <p:nvPr>
            <p:ph type="sldNum" sz="quarter" idx="11"/>
          </p:nvPr>
        </p:nvSpPr>
        <p:spPr/>
        <p:txBody>
          <a:bodyPr/>
          <a:lstStyle>
            <a:lvl1pPr>
              <a:defRPr/>
            </a:lvl1pPr>
          </a:lstStyle>
          <a:p>
            <a:fld id="{1B0856E2-A044-410A-92FB-AD1420E1E879}" type="slidenum">
              <a:rPr lang="es-EC"/>
              <a:pPr/>
              <a:t>‹Nº›</a:t>
            </a:fld>
            <a:endParaRPr lang="es-EC"/>
          </a:p>
        </p:txBody>
      </p:sp>
      <p:sp>
        <p:nvSpPr>
          <p:cNvPr id="9" name="8 Marcador de pie de página"/>
          <p:cNvSpPr>
            <a:spLocks noGrp="1"/>
          </p:cNvSpPr>
          <p:nvPr>
            <p:ph type="ftr" sz="quarter" idx="12"/>
          </p:nvPr>
        </p:nvSpPr>
        <p:spPr/>
        <p:txBody>
          <a:bodyPr/>
          <a:lstStyle>
            <a:lvl1pPr>
              <a:defRPr/>
            </a:lvl1pPr>
          </a:lstStyle>
          <a:p>
            <a:endParaRPr lang="es-EC"/>
          </a:p>
        </p:txBody>
      </p:sp>
    </p:spTree>
  </p:cSld>
  <p:clrMapOvr>
    <a:masterClrMapping/>
  </p:clrMapOvr>
  <p:transition spd="med">
    <p:random/>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C"/>
          </a:p>
        </p:txBody>
      </p:sp>
      <p:sp>
        <p:nvSpPr>
          <p:cNvPr id="4" name="3 Marcador de número de diapositiva"/>
          <p:cNvSpPr>
            <a:spLocks noGrp="1"/>
          </p:cNvSpPr>
          <p:nvPr>
            <p:ph type="sldNum" sz="quarter" idx="11"/>
          </p:nvPr>
        </p:nvSpPr>
        <p:spPr/>
        <p:txBody>
          <a:bodyPr/>
          <a:lstStyle>
            <a:lvl1pPr>
              <a:defRPr/>
            </a:lvl1pPr>
          </a:lstStyle>
          <a:p>
            <a:fld id="{0E52BAC6-94B2-4B54-AECA-21718CAF6A03}" type="slidenum">
              <a:rPr lang="es-EC"/>
              <a:pPr/>
              <a:t>‹Nº›</a:t>
            </a:fld>
            <a:endParaRPr lang="es-EC"/>
          </a:p>
        </p:txBody>
      </p:sp>
      <p:sp>
        <p:nvSpPr>
          <p:cNvPr id="5" name="4 Marcador de pie de página"/>
          <p:cNvSpPr>
            <a:spLocks noGrp="1"/>
          </p:cNvSpPr>
          <p:nvPr>
            <p:ph type="ftr" sz="quarter" idx="12"/>
          </p:nvPr>
        </p:nvSpPr>
        <p:spPr/>
        <p:txBody>
          <a:bodyPr/>
          <a:lstStyle>
            <a:lvl1pPr>
              <a:defRPr/>
            </a:lvl1pPr>
          </a:lstStyle>
          <a:p>
            <a:endParaRPr lang="es-EC"/>
          </a:p>
        </p:txBody>
      </p:sp>
    </p:spTree>
  </p:cSld>
  <p:clrMapOvr>
    <a:masterClrMapping/>
  </p:clrMapOvr>
  <p:transition spd="med">
    <p:random/>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C"/>
          </a:p>
        </p:txBody>
      </p:sp>
      <p:sp>
        <p:nvSpPr>
          <p:cNvPr id="3" name="2 Marcador de número de diapositiva"/>
          <p:cNvSpPr>
            <a:spLocks noGrp="1"/>
          </p:cNvSpPr>
          <p:nvPr>
            <p:ph type="sldNum" sz="quarter" idx="11"/>
          </p:nvPr>
        </p:nvSpPr>
        <p:spPr/>
        <p:txBody>
          <a:bodyPr/>
          <a:lstStyle>
            <a:lvl1pPr>
              <a:defRPr/>
            </a:lvl1pPr>
          </a:lstStyle>
          <a:p>
            <a:fld id="{8C253488-A155-460D-A414-D31E500DE5CC}" type="slidenum">
              <a:rPr lang="es-EC"/>
              <a:pPr/>
              <a:t>‹Nº›</a:t>
            </a:fld>
            <a:endParaRPr lang="es-EC"/>
          </a:p>
        </p:txBody>
      </p:sp>
      <p:sp>
        <p:nvSpPr>
          <p:cNvPr id="4" name="3 Marcador de pie de página"/>
          <p:cNvSpPr>
            <a:spLocks noGrp="1"/>
          </p:cNvSpPr>
          <p:nvPr>
            <p:ph type="ftr" sz="quarter" idx="12"/>
          </p:nvPr>
        </p:nvSpPr>
        <p:spPr/>
        <p:txBody>
          <a:bodyPr/>
          <a:lstStyle>
            <a:lvl1pPr>
              <a:defRPr/>
            </a:lvl1pPr>
          </a:lstStyle>
          <a:p>
            <a:endParaRPr lang="es-EC"/>
          </a:p>
        </p:txBody>
      </p:sp>
    </p:spTree>
  </p:cSld>
  <p:clrMapOvr>
    <a:masterClrMapping/>
  </p:clrMapOvr>
  <p:transition spd="med">
    <p:random/>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C"/>
          </a:p>
        </p:txBody>
      </p:sp>
      <p:sp>
        <p:nvSpPr>
          <p:cNvPr id="6" name="5 Marcador de número de diapositiva"/>
          <p:cNvSpPr>
            <a:spLocks noGrp="1"/>
          </p:cNvSpPr>
          <p:nvPr>
            <p:ph type="sldNum" sz="quarter" idx="11"/>
          </p:nvPr>
        </p:nvSpPr>
        <p:spPr/>
        <p:txBody>
          <a:bodyPr/>
          <a:lstStyle>
            <a:lvl1pPr>
              <a:defRPr/>
            </a:lvl1pPr>
          </a:lstStyle>
          <a:p>
            <a:fld id="{304C4CA8-7699-44D9-BB7B-F8E8E5AD45FA}" type="slidenum">
              <a:rPr lang="es-EC"/>
              <a:pPr/>
              <a:t>‹Nº›</a:t>
            </a:fld>
            <a:endParaRPr lang="es-EC"/>
          </a:p>
        </p:txBody>
      </p:sp>
      <p:sp>
        <p:nvSpPr>
          <p:cNvPr id="7" name="6 Marcador de pie de página"/>
          <p:cNvSpPr>
            <a:spLocks noGrp="1"/>
          </p:cNvSpPr>
          <p:nvPr>
            <p:ph type="ftr" sz="quarter" idx="12"/>
          </p:nvPr>
        </p:nvSpPr>
        <p:spPr/>
        <p:txBody>
          <a:bodyPr/>
          <a:lstStyle>
            <a:lvl1pPr>
              <a:defRPr/>
            </a:lvl1pPr>
          </a:lstStyle>
          <a:p>
            <a:endParaRPr lang="es-EC"/>
          </a:p>
        </p:txBody>
      </p:sp>
    </p:spTree>
  </p:cSld>
  <p:clrMapOvr>
    <a:masterClrMapping/>
  </p:clrMapOvr>
  <p:transition spd="med">
    <p:random/>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C"/>
          </a:p>
        </p:txBody>
      </p:sp>
      <p:sp>
        <p:nvSpPr>
          <p:cNvPr id="6" name="5 Marcador de número de diapositiva"/>
          <p:cNvSpPr>
            <a:spLocks noGrp="1"/>
          </p:cNvSpPr>
          <p:nvPr>
            <p:ph type="sldNum" sz="quarter" idx="11"/>
          </p:nvPr>
        </p:nvSpPr>
        <p:spPr/>
        <p:txBody>
          <a:bodyPr/>
          <a:lstStyle>
            <a:lvl1pPr>
              <a:defRPr/>
            </a:lvl1pPr>
          </a:lstStyle>
          <a:p>
            <a:fld id="{D194EA6D-5856-4636-9D37-0CE68D3EA96A}" type="slidenum">
              <a:rPr lang="es-EC"/>
              <a:pPr/>
              <a:t>‹Nº›</a:t>
            </a:fld>
            <a:endParaRPr lang="es-EC"/>
          </a:p>
        </p:txBody>
      </p:sp>
      <p:sp>
        <p:nvSpPr>
          <p:cNvPr id="7" name="6 Marcador de pie de página"/>
          <p:cNvSpPr>
            <a:spLocks noGrp="1"/>
          </p:cNvSpPr>
          <p:nvPr>
            <p:ph type="ftr" sz="quarter" idx="12"/>
          </p:nvPr>
        </p:nvSpPr>
        <p:spPr/>
        <p:txBody>
          <a:bodyPr/>
          <a:lstStyle>
            <a:lvl1pPr>
              <a:defRPr/>
            </a:lvl1pPr>
          </a:lstStyle>
          <a:p>
            <a:endParaRPr lang="es-EC"/>
          </a:p>
        </p:txBody>
      </p:sp>
    </p:spTree>
  </p:cSld>
  <p:clrMapOvr>
    <a:masterClrMapping/>
  </p:clrMapOvr>
  <p:transition spd="med">
    <p:random/>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C"/>
          </a:p>
        </p:txBody>
      </p:sp>
      <p:sp>
        <p:nvSpPr>
          <p:cNvPr id="5" name="4 Marcador de número de diapositiva"/>
          <p:cNvSpPr>
            <a:spLocks noGrp="1"/>
          </p:cNvSpPr>
          <p:nvPr>
            <p:ph type="sldNum" sz="quarter" idx="11"/>
          </p:nvPr>
        </p:nvSpPr>
        <p:spPr/>
        <p:txBody>
          <a:bodyPr/>
          <a:lstStyle>
            <a:lvl1pPr>
              <a:defRPr/>
            </a:lvl1pPr>
          </a:lstStyle>
          <a:p>
            <a:fld id="{F04D9F88-3EE6-4F3E-A5F0-6E41176B29D4}" type="slidenum">
              <a:rPr lang="es-EC"/>
              <a:pPr/>
              <a:t>‹Nº›</a:t>
            </a:fld>
            <a:endParaRPr lang="es-EC"/>
          </a:p>
        </p:txBody>
      </p:sp>
      <p:sp>
        <p:nvSpPr>
          <p:cNvPr id="6" name="5 Marcador de pie de página"/>
          <p:cNvSpPr>
            <a:spLocks noGrp="1"/>
          </p:cNvSpPr>
          <p:nvPr>
            <p:ph type="ftr" sz="quarter" idx="12"/>
          </p:nvPr>
        </p:nvSpPr>
        <p:spPr/>
        <p:txBody>
          <a:bodyPr/>
          <a:lstStyle>
            <a:lvl1pPr>
              <a:defRPr/>
            </a:lvl1pPr>
          </a:lstStyle>
          <a:p>
            <a:endParaRPr lang="es-EC"/>
          </a:p>
        </p:txBody>
      </p:sp>
    </p:spTree>
  </p:cSld>
  <p:clrMapOvr>
    <a:masterClrMapping/>
  </p:clrMapOvr>
  <p:transition spd="med">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C"/>
          </a:p>
        </p:txBody>
      </p:sp>
      <p:sp>
        <p:nvSpPr>
          <p:cNvPr id="8" name="7 Marcador de pie de página"/>
          <p:cNvSpPr>
            <a:spLocks noGrp="1"/>
          </p:cNvSpPr>
          <p:nvPr>
            <p:ph type="ftr" sz="quarter" idx="11"/>
          </p:nvPr>
        </p:nvSpPr>
        <p:spPr/>
        <p:txBody>
          <a:bodyPr/>
          <a:lstStyle>
            <a:lvl1pPr>
              <a:defRPr/>
            </a:lvl1pPr>
          </a:lstStyle>
          <a:p>
            <a:endParaRPr lang="es-EC"/>
          </a:p>
        </p:txBody>
      </p:sp>
      <p:sp>
        <p:nvSpPr>
          <p:cNvPr id="9" name="8 Marcador de número de diapositiva"/>
          <p:cNvSpPr>
            <a:spLocks noGrp="1"/>
          </p:cNvSpPr>
          <p:nvPr>
            <p:ph type="sldNum" sz="quarter" idx="12"/>
          </p:nvPr>
        </p:nvSpPr>
        <p:spPr/>
        <p:txBody>
          <a:bodyPr/>
          <a:lstStyle>
            <a:lvl1pPr>
              <a:defRPr/>
            </a:lvl1pPr>
          </a:lstStyle>
          <a:p>
            <a:fld id="{B570F20E-7600-4578-B2EF-119F4AF7096C}" type="slidenum">
              <a:rPr lang="es-EC"/>
              <a:pPr/>
              <a:t>‹Nº›</a:t>
            </a:fld>
            <a:endParaRPr lang="es-EC"/>
          </a:p>
        </p:txBody>
      </p:sp>
    </p:spTree>
  </p:cSld>
  <p:clrMapOvr>
    <a:masterClrMapping/>
  </p:clrMapOvr>
  <p:transition spd="med">
    <p:random/>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C"/>
          </a:p>
        </p:txBody>
      </p:sp>
      <p:sp>
        <p:nvSpPr>
          <p:cNvPr id="5" name="4 Marcador de número de diapositiva"/>
          <p:cNvSpPr>
            <a:spLocks noGrp="1"/>
          </p:cNvSpPr>
          <p:nvPr>
            <p:ph type="sldNum" sz="quarter" idx="11"/>
          </p:nvPr>
        </p:nvSpPr>
        <p:spPr/>
        <p:txBody>
          <a:bodyPr/>
          <a:lstStyle>
            <a:lvl1pPr>
              <a:defRPr/>
            </a:lvl1pPr>
          </a:lstStyle>
          <a:p>
            <a:fld id="{89492BB4-8451-4892-AFB6-7C727D4C035B}" type="slidenum">
              <a:rPr lang="es-EC"/>
              <a:pPr/>
              <a:t>‹Nº›</a:t>
            </a:fld>
            <a:endParaRPr lang="es-EC"/>
          </a:p>
        </p:txBody>
      </p:sp>
      <p:sp>
        <p:nvSpPr>
          <p:cNvPr id="6" name="5 Marcador de pie de página"/>
          <p:cNvSpPr>
            <a:spLocks noGrp="1"/>
          </p:cNvSpPr>
          <p:nvPr>
            <p:ph type="ftr" sz="quarter" idx="12"/>
          </p:nvPr>
        </p:nvSpPr>
        <p:spPr/>
        <p:txBody>
          <a:bodyPr/>
          <a:lstStyle>
            <a:lvl1pPr>
              <a:defRPr/>
            </a:lvl1pPr>
          </a:lstStyle>
          <a:p>
            <a:endParaRPr lang="es-EC"/>
          </a:p>
        </p:txBody>
      </p:sp>
    </p:spTree>
  </p:cSld>
  <p:clrMapOvr>
    <a:masterClrMapping/>
  </p:clrMapOvr>
  <p:transition spd="med">
    <p:random/>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txAndTwoObj" preserve="1">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648200" y="1600200"/>
            <a:ext cx="4038600" cy="21859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4648200" y="3938588"/>
            <a:ext cx="4038600" cy="21875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fecha"/>
          <p:cNvSpPr>
            <a:spLocks noGrp="1"/>
          </p:cNvSpPr>
          <p:nvPr>
            <p:ph type="dt" sz="half" idx="10"/>
          </p:nvPr>
        </p:nvSpPr>
        <p:spPr>
          <a:xfrm>
            <a:off x="457200" y="6251575"/>
            <a:ext cx="2133600" cy="476250"/>
          </a:xfrm>
        </p:spPr>
        <p:txBody>
          <a:bodyPr/>
          <a:lstStyle>
            <a:lvl1pPr>
              <a:defRPr/>
            </a:lvl1pPr>
          </a:lstStyle>
          <a:p>
            <a:endParaRPr lang="es-EC"/>
          </a:p>
        </p:txBody>
      </p:sp>
      <p:sp>
        <p:nvSpPr>
          <p:cNvPr id="7" name="6 Marcador de número de diapositiva"/>
          <p:cNvSpPr>
            <a:spLocks noGrp="1"/>
          </p:cNvSpPr>
          <p:nvPr>
            <p:ph type="sldNum" sz="quarter" idx="11"/>
          </p:nvPr>
        </p:nvSpPr>
        <p:spPr>
          <a:xfrm>
            <a:off x="6553200" y="6248400"/>
            <a:ext cx="2133600" cy="476250"/>
          </a:xfrm>
        </p:spPr>
        <p:txBody>
          <a:bodyPr/>
          <a:lstStyle>
            <a:lvl1pPr>
              <a:defRPr/>
            </a:lvl1pPr>
          </a:lstStyle>
          <a:p>
            <a:fld id="{C2DED264-D825-4604-AEF9-DE922E5D5DB2}" type="slidenum">
              <a:rPr lang="es-EC"/>
              <a:pPr/>
              <a:t>‹Nº›</a:t>
            </a:fld>
            <a:endParaRPr lang="es-EC"/>
          </a:p>
        </p:txBody>
      </p:sp>
      <p:sp>
        <p:nvSpPr>
          <p:cNvPr id="8" name="7 Marcador de pie de página"/>
          <p:cNvSpPr>
            <a:spLocks noGrp="1"/>
          </p:cNvSpPr>
          <p:nvPr>
            <p:ph type="ftr" sz="quarter" idx="12"/>
          </p:nvPr>
        </p:nvSpPr>
        <p:spPr>
          <a:xfrm>
            <a:off x="3124200" y="6248400"/>
            <a:ext cx="2895600" cy="476250"/>
          </a:xfrm>
        </p:spPr>
        <p:txBody>
          <a:bodyPr/>
          <a:lstStyle>
            <a:lvl1pPr>
              <a:defRPr/>
            </a:lvl1pPr>
          </a:lstStyle>
          <a:p>
            <a:endParaRPr lang="es-EC"/>
          </a:p>
        </p:txBody>
      </p:sp>
    </p:spTree>
  </p:cSld>
  <p:clrMapOvr>
    <a:masterClrMapping/>
  </p:clrMapOvr>
  <p:transition spd="med">
    <p:random/>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462850" name="Rectangle 2"/>
          <p:cNvSpPr>
            <a:spLocks noGrp="1" noChangeArrowheads="1"/>
          </p:cNvSpPr>
          <p:nvPr>
            <p:ph type="ctrTitle" sz="quarter"/>
          </p:nvPr>
        </p:nvSpPr>
        <p:spPr>
          <a:xfrm>
            <a:off x="685800" y="1997075"/>
            <a:ext cx="7772400" cy="1431925"/>
          </a:xfrm>
        </p:spPr>
        <p:txBody>
          <a:bodyPr anchor="b" anchorCtr="1"/>
          <a:lstStyle>
            <a:lvl1pPr algn="ctr">
              <a:defRPr/>
            </a:lvl1pPr>
          </a:lstStyle>
          <a:p>
            <a:r>
              <a:rPr lang="es-EC"/>
              <a:t>Haga clic para cambiar el estilo de título	</a:t>
            </a:r>
          </a:p>
        </p:txBody>
      </p:sp>
      <p:sp>
        <p:nvSpPr>
          <p:cNvPr id="462851" name="Rectangle 3"/>
          <p:cNvSpPr>
            <a:spLocks noGrp="1" noChangeArrowheads="1"/>
          </p:cNvSpPr>
          <p:nvPr>
            <p:ph type="subTitle" sz="quarter" idx="1"/>
          </p:nvPr>
        </p:nvSpPr>
        <p:spPr>
          <a:xfrm>
            <a:off x="1371600" y="3886200"/>
            <a:ext cx="6400800" cy="1752600"/>
          </a:xfrm>
        </p:spPr>
        <p:txBody>
          <a:bodyPr/>
          <a:lstStyle>
            <a:lvl1pPr marL="0" indent="0" algn="ctr">
              <a:buFontTx/>
              <a:buNone/>
              <a:defRPr/>
            </a:lvl1pPr>
          </a:lstStyle>
          <a:p>
            <a:r>
              <a:rPr lang="es-EC"/>
              <a:t>Haga clic para modificar el estilo de subtítulo del patrón</a:t>
            </a:r>
          </a:p>
        </p:txBody>
      </p:sp>
      <p:sp>
        <p:nvSpPr>
          <p:cNvPr id="462852" name="Freeform 4"/>
          <p:cNvSpPr>
            <a:spLocks/>
          </p:cNvSpPr>
          <p:nvPr/>
        </p:nvSpPr>
        <p:spPr bwMode="auto">
          <a:xfrm>
            <a:off x="285750" y="2803525"/>
            <a:ext cx="1588" cy="3035300"/>
          </a:xfrm>
          <a:custGeom>
            <a:avLst/>
            <a:gdLst>
              <a:gd name="T0" fmla="*/ 0 h 1912"/>
              <a:gd name="T1" fmla="*/ 6 h 1912"/>
              <a:gd name="T2" fmla="*/ 6 h 1912"/>
              <a:gd name="T3" fmla="*/ 60 h 1912"/>
              <a:gd name="T4" fmla="*/ 1912 h 1912"/>
              <a:gd name="T5" fmla="*/ 1912 h 1912"/>
              <a:gd name="T6" fmla="*/ 0 h 1912"/>
              <a:gd name="T7" fmla="*/ 0 h 1912"/>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1912">
                <a:moveTo>
                  <a:pt x="0" y="0"/>
                </a:moveTo>
                <a:lnTo>
                  <a:pt x="0" y="6"/>
                </a:lnTo>
                <a:lnTo>
                  <a:pt x="0" y="6"/>
                </a:lnTo>
                <a:lnTo>
                  <a:pt x="0" y="60"/>
                </a:lnTo>
                <a:lnTo>
                  <a:pt x="0" y="1912"/>
                </a:lnTo>
                <a:lnTo>
                  <a:pt x="0" y="1912"/>
                </a:lnTo>
                <a:lnTo>
                  <a:pt x="0" y="0"/>
                </a:lnTo>
                <a:lnTo>
                  <a:pt x="0" y="0"/>
                </a:lnTo>
                <a:close/>
              </a:path>
            </a:pathLst>
          </a:custGeom>
          <a:solidFill>
            <a:srgbClr val="6BBA27"/>
          </a:solidFill>
          <a:ln w="9525">
            <a:noFill/>
            <a:round/>
            <a:headEnd/>
            <a:tailEnd/>
          </a:ln>
        </p:spPr>
        <p:txBody>
          <a:bodyPr/>
          <a:lstStyle/>
          <a:p>
            <a:endParaRPr lang="es-ES"/>
          </a:p>
        </p:txBody>
      </p:sp>
      <p:sp>
        <p:nvSpPr>
          <p:cNvPr id="462853" name="Rectangle 5"/>
          <p:cNvSpPr>
            <a:spLocks noGrp="1" noChangeArrowheads="1"/>
          </p:cNvSpPr>
          <p:nvPr>
            <p:ph type="ftr" sz="quarter" idx="3"/>
          </p:nvPr>
        </p:nvSpPr>
        <p:spPr/>
        <p:txBody>
          <a:bodyPr/>
          <a:lstStyle>
            <a:lvl1pPr>
              <a:defRPr/>
            </a:lvl1pPr>
          </a:lstStyle>
          <a:p>
            <a:endParaRPr lang="es-EC"/>
          </a:p>
        </p:txBody>
      </p:sp>
      <p:sp>
        <p:nvSpPr>
          <p:cNvPr id="462854" name="Rectangle 6"/>
          <p:cNvSpPr>
            <a:spLocks noGrp="1" noChangeArrowheads="1"/>
          </p:cNvSpPr>
          <p:nvPr>
            <p:ph type="sldNum" sz="quarter" idx="4"/>
          </p:nvPr>
        </p:nvSpPr>
        <p:spPr/>
        <p:txBody>
          <a:bodyPr/>
          <a:lstStyle>
            <a:lvl1pPr>
              <a:defRPr/>
            </a:lvl1pPr>
          </a:lstStyle>
          <a:p>
            <a:fld id="{C26E73F3-335E-4B63-BD2D-DC789D4085DC}" type="slidenum">
              <a:rPr lang="es-EC"/>
              <a:pPr/>
              <a:t>‹Nº›</a:t>
            </a:fld>
            <a:endParaRPr lang="es-EC"/>
          </a:p>
        </p:txBody>
      </p:sp>
      <p:sp>
        <p:nvSpPr>
          <p:cNvPr id="462855" name="Rectangle 7"/>
          <p:cNvSpPr>
            <a:spLocks noGrp="1" noChangeArrowheads="1"/>
          </p:cNvSpPr>
          <p:nvPr>
            <p:ph type="dt" sz="quarter" idx="2"/>
          </p:nvPr>
        </p:nvSpPr>
        <p:spPr/>
        <p:txBody>
          <a:bodyPr/>
          <a:lstStyle>
            <a:lvl1pPr>
              <a:defRPr/>
            </a:lvl1pPr>
          </a:lstStyle>
          <a:p>
            <a:endParaRPr lang="es-EC"/>
          </a:p>
        </p:txBody>
      </p:sp>
    </p:spTree>
  </p:cSld>
  <p:clrMapOvr>
    <a:masterClrMapping/>
  </p:clrMapOvr>
  <p:transition spd="med">
    <p:random/>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C"/>
          </a:p>
        </p:txBody>
      </p:sp>
      <p:sp>
        <p:nvSpPr>
          <p:cNvPr id="5" name="4 Marcador de pie de página"/>
          <p:cNvSpPr>
            <a:spLocks noGrp="1"/>
          </p:cNvSpPr>
          <p:nvPr>
            <p:ph type="ftr" sz="quarter" idx="11"/>
          </p:nvPr>
        </p:nvSpPr>
        <p:spPr/>
        <p:txBody>
          <a:bodyPr/>
          <a:lstStyle>
            <a:lvl1pPr>
              <a:defRPr/>
            </a:lvl1pPr>
          </a:lstStyle>
          <a:p>
            <a:endParaRPr lang="es-EC"/>
          </a:p>
        </p:txBody>
      </p:sp>
      <p:sp>
        <p:nvSpPr>
          <p:cNvPr id="6" name="5 Marcador de número de diapositiva"/>
          <p:cNvSpPr>
            <a:spLocks noGrp="1"/>
          </p:cNvSpPr>
          <p:nvPr>
            <p:ph type="sldNum" sz="quarter" idx="12"/>
          </p:nvPr>
        </p:nvSpPr>
        <p:spPr/>
        <p:txBody>
          <a:bodyPr/>
          <a:lstStyle>
            <a:lvl1pPr>
              <a:defRPr/>
            </a:lvl1pPr>
          </a:lstStyle>
          <a:p>
            <a:fld id="{66E77979-DEBF-4308-ACB1-E447FE8CA777}" type="slidenum">
              <a:rPr lang="es-EC"/>
              <a:pPr/>
              <a:t>‹Nº›</a:t>
            </a:fld>
            <a:endParaRPr lang="es-EC"/>
          </a:p>
        </p:txBody>
      </p:sp>
    </p:spTree>
  </p:cSld>
  <p:clrMapOvr>
    <a:masterClrMapping/>
  </p:clrMapOvr>
  <p:transition spd="med">
    <p:random/>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C"/>
          </a:p>
        </p:txBody>
      </p:sp>
      <p:sp>
        <p:nvSpPr>
          <p:cNvPr id="5" name="4 Marcador de pie de página"/>
          <p:cNvSpPr>
            <a:spLocks noGrp="1"/>
          </p:cNvSpPr>
          <p:nvPr>
            <p:ph type="ftr" sz="quarter" idx="11"/>
          </p:nvPr>
        </p:nvSpPr>
        <p:spPr/>
        <p:txBody>
          <a:bodyPr/>
          <a:lstStyle>
            <a:lvl1pPr>
              <a:defRPr/>
            </a:lvl1pPr>
          </a:lstStyle>
          <a:p>
            <a:endParaRPr lang="es-EC"/>
          </a:p>
        </p:txBody>
      </p:sp>
      <p:sp>
        <p:nvSpPr>
          <p:cNvPr id="6" name="5 Marcador de número de diapositiva"/>
          <p:cNvSpPr>
            <a:spLocks noGrp="1"/>
          </p:cNvSpPr>
          <p:nvPr>
            <p:ph type="sldNum" sz="quarter" idx="12"/>
          </p:nvPr>
        </p:nvSpPr>
        <p:spPr/>
        <p:txBody>
          <a:bodyPr/>
          <a:lstStyle>
            <a:lvl1pPr>
              <a:defRPr/>
            </a:lvl1pPr>
          </a:lstStyle>
          <a:p>
            <a:fld id="{011EFCEE-035A-4BA6-8580-738E346EA09F}" type="slidenum">
              <a:rPr lang="es-EC"/>
              <a:pPr/>
              <a:t>‹Nº›</a:t>
            </a:fld>
            <a:endParaRPr lang="es-EC"/>
          </a:p>
        </p:txBody>
      </p:sp>
    </p:spTree>
  </p:cSld>
  <p:clrMapOvr>
    <a:masterClrMapping/>
  </p:clrMapOvr>
  <p:transition spd="med">
    <p:random/>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9050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9050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C"/>
          </a:p>
        </p:txBody>
      </p:sp>
      <p:sp>
        <p:nvSpPr>
          <p:cNvPr id="6" name="5 Marcador de pie de página"/>
          <p:cNvSpPr>
            <a:spLocks noGrp="1"/>
          </p:cNvSpPr>
          <p:nvPr>
            <p:ph type="ftr" sz="quarter" idx="11"/>
          </p:nvPr>
        </p:nvSpPr>
        <p:spPr/>
        <p:txBody>
          <a:bodyPr/>
          <a:lstStyle>
            <a:lvl1pPr>
              <a:defRPr/>
            </a:lvl1pPr>
          </a:lstStyle>
          <a:p>
            <a:endParaRPr lang="es-EC"/>
          </a:p>
        </p:txBody>
      </p:sp>
      <p:sp>
        <p:nvSpPr>
          <p:cNvPr id="7" name="6 Marcador de número de diapositiva"/>
          <p:cNvSpPr>
            <a:spLocks noGrp="1"/>
          </p:cNvSpPr>
          <p:nvPr>
            <p:ph type="sldNum" sz="quarter" idx="12"/>
          </p:nvPr>
        </p:nvSpPr>
        <p:spPr/>
        <p:txBody>
          <a:bodyPr/>
          <a:lstStyle>
            <a:lvl1pPr>
              <a:defRPr/>
            </a:lvl1pPr>
          </a:lstStyle>
          <a:p>
            <a:fld id="{CBF13525-07A5-40F6-8584-FC4E6FC5B5F7}" type="slidenum">
              <a:rPr lang="es-EC"/>
              <a:pPr/>
              <a:t>‹Nº›</a:t>
            </a:fld>
            <a:endParaRPr lang="es-EC"/>
          </a:p>
        </p:txBody>
      </p:sp>
    </p:spTree>
  </p:cSld>
  <p:clrMapOvr>
    <a:masterClrMapping/>
  </p:clrMapOvr>
  <p:transition spd="med">
    <p:random/>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C"/>
          </a:p>
        </p:txBody>
      </p:sp>
      <p:sp>
        <p:nvSpPr>
          <p:cNvPr id="8" name="7 Marcador de pie de página"/>
          <p:cNvSpPr>
            <a:spLocks noGrp="1"/>
          </p:cNvSpPr>
          <p:nvPr>
            <p:ph type="ftr" sz="quarter" idx="11"/>
          </p:nvPr>
        </p:nvSpPr>
        <p:spPr/>
        <p:txBody>
          <a:bodyPr/>
          <a:lstStyle>
            <a:lvl1pPr>
              <a:defRPr/>
            </a:lvl1pPr>
          </a:lstStyle>
          <a:p>
            <a:endParaRPr lang="es-EC"/>
          </a:p>
        </p:txBody>
      </p:sp>
      <p:sp>
        <p:nvSpPr>
          <p:cNvPr id="9" name="8 Marcador de número de diapositiva"/>
          <p:cNvSpPr>
            <a:spLocks noGrp="1"/>
          </p:cNvSpPr>
          <p:nvPr>
            <p:ph type="sldNum" sz="quarter" idx="12"/>
          </p:nvPr>
        </p:nvSpPr>
        <p:spPr/>
        <p:txBody>
          <a:bodyPr/>
          <a:lstStyle>
            <a:lvl1pPr>
              <a:defRPr/>
            </a:lvl1pPr>
          </a:lstStyle>
          <a:p>
            <a:fld id="{CF70067D-745A-4641-98D1-CEB9C1D968CA}" type="slidenum">
              <a:rPr lang="es-EC"/>
              <a:pPr/>
              <a:t>‹Nº›</a:t>
            </a:fld>
            <a:endParaRPr lang="es-EC"/>
          </a:p>
        </p:txBody>
      </p:sp>
    </p:spTree>
  </p:cSld>
  <p:clrMapOvr>
    <a:masterClrMapping/>
  </p:clrMapOvr>
  <p:transition spd="med">
    <p:random/>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C"/>
          </a:p>
        </p:txBody>
      </p:sp>
      <p:sp>
        <p:nvSpPr>
          <p:cNvPr id="4" name="3 Marcador de pie de página"/>
          <p:cNvSpPr>
            <a:spLocks noGrp="1"/>
          </p:cNvSpPr>
          <p:nvPr>
            <p:ph type="ftr" sz="quarter" idx="11"/>
          </p:nvPr>
        </p:nvSpPr>
        <p:spPr/>
        <p:txBody>
          <a:bodyPr/>
          <a:lstStyle>
            <a:lvl1pPr>
              <a:defRPr/>
            </a:lvl1pPr>
          </a:lstStyle>
          <a:p>
            <a:endParaRPr lang="es-EC"/>
          </a:p>
        </p:txBody>
      </p:sp>
      <p:sp>
        <p:nvSpPr>
          <p:cNvPr id="5" name="4 Marcador de número de diapositiva"/>
          <p:cNvSpPr>
            <a:spLocks noGrp="1"/>
          </p:cNvSpPr>
          <p:nvPr>
            <p:ph type="sldNum" sz="quarter" idx="12"/>
          </p:nvPr>
        </p:nvSpPr>
        <p:spPr/>
        <p:txBody>
          <a:bodyPr/>
          <a:lstStyle>
            <a:lvl1pPr>
              <a:defRPr/>
            </a:lvl1pPr>
          </a:lstStyle>
          <a:p>
            <a:fld id="{6355E795-B777-4526-8348-E98D659ABFAE}" type="slidenum">
              <a:rPr lang="es-EC"/>
              <a:pPr/>
              <a:t>‹Nº›</a:t>
            </a:fld>
            <a:endParaRPr lang="es-EC"/>
          </a:p>
        </p:txBody>
      </p:sp>
    </p:spTree>
  </p:cSld>
  <p:clrMapOvr>
    <a:masterClrMapping/>
  </p:clrMapOvr>
  <p:transition spd="med">
    <p:random/>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C"/>
          </a:p>
        </p:txBody>
      </p:sp>
      <p:sp>
        <p:nvSpPr>
          <p:cNvPr id="3" name="2 Marcador de pie de página"/>
          <p:cNvSpPr>
            <a:spLocks noGrp="1"/>
          </p:cNvSpPr>
          <p:nvPr>
            <p:ph type="ftr" sz="quarter" idx="11"/>
          </p:nvPr>
        </p:nvSpPr>
        <p:spPr/>
        <p:txBody>
          <a:bodyPr/>
          <a:lstStyle>
            <a:lvl1pPr>
              <a:defRPr/>
            </a:lvl1pPr>
          </a:lstStyle>
          <a:p>
            <a:endParaRPr lang="es-EC"/>
          </a:p>
        </p:txBody>
      </p:sp>
      <p:sp>
        <p:nvSpPr>
          <p:cNvPr id="4" name="3 Marcador de número de diapositiva"/>
          <p:cNvSpPr>
            <a:spLocks noGrp="1"/>
          </p:cNvSpPr>
          <p:nvPr>
            <p:ph type="sldNum" sz="quarter" idx="12"/>
          </p:nvPr>
        </p:nvSpPr>
        <p:spPr/>
        <p:txBody>
          <a:bodyPr/>
          <a:lstStyle>
            <a:lvl1pPr>
              <a:defRPr/>
            </a:lvl1pPr>
          </a:lstStyle>
          <a:p>
            <a:fld id="{FC2D47E4-ED23-497E-898A-BF026B5BF180}" type="slidenum">
              <a:rPr lang="es-EC"/>
              <a:pPr/>
              <a:t>‹Nº›</a:t>
            </a:fld>
            <a:endParaRPr lang="es-EC"/>
          </a:p>
        </p:txBody>
      </p:sp>
    </p:spTree>
  </p:cSld>
  <p:clrMapOvr>
    <a:masterClrMapping/>
  </p:clrMapOvr>
  <p:transition spd="med">
    <p:random/>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C"/>
          </a:p>
        </p:txBody>
      </p:sp>
      <p:sp>
        <p:nvSpPr>
          <p:cNvPr id="6" name="5 Marcador de pie de página"/>
          <p:cNvSpPr>
            <a:spLocks noGrp="1"/>
          </p:cNvSpPr>
          <p:nvPr>
            <p:ph type="ftr" sz="quarter" idx="11"/>
          </p:nvPr>
        </p:nvSpPr>
        <p:spPr/>
        <p:txBody>
          <a:bodyPr/>
          <a:lstStyle>
            <a:lvl1pPr>
              <a:defRPr/>
            </a:lvl1pPr>
          </a:lstStyle>
          <a:p>
            <a:endParaRPr lang="es-EC"/>
          </a:p>
        </p:txBody>
      </p:sp>
      <p:sp>
        <p:nvSpPr>
          <p:cNvPr id="7" name="6 Marcador de número de diapositiva"/>
          <p:cNvSpPr>
            <a:spLocks noGrp="1"/>
          </p:cNvSpPr>
          <p:nvPr>
            <p:ph type="sldNum" sz="quarter" idx="12"/>
          </p:nvPr>
        </p:nvSpPr>
        <p:spPr/>
        <p:txBody>
          <a:bodyPr/>
          <a:lstStyle>
            <a:lvl1pPr>
              <a:defRPr/>
            </a:lvl1pPr>
          </a:lstStyle>
          <a:p>
            <a:fld id="{1157A336-524C-4EDB-8A5E-2110AD95647D}" type="slidenum">
              <a:rPr lang="es-EC"/>
              <a:pPr/>
              <a:t>‹Nº›</a:t>
            </a:fld>
            <a:endParaRPr lang="es-EC"/>
          </a:p>
        </p:txBody>
      </p:sp>
    </p:spTree>
  </p:cSld>
  <p:clrMapOvr>
    <a:masterClrMapping/>
  </p:clrMapOvr>
  <p:transition spd="med">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C"/>
          </a:p>
        </p:txBody>
      </p:sp>
      <p:sp>
        <p:nvSpPr>
          <p:cNvPr id="4" name="3 Marcador de pie de página"/>
          <p:cNvSpPr>
            <a:spLocks noGrp="1"/>
          </p:cNvSpPr>
          <p:nvPr>
            <p:ph type="ftr" sz="quarter" idx="11"/>
          </p:nvPr>
        </p:nvSpPr>
        <p:spPr/>
        <p:txBody>
          <a:bodyPr/>
          <a:lstStyle>
            <a:lvl1pPr>
              <a:defRPr/>
            </a:lvl1pPr>
          </a:lstStyle>
          <a:p>
            <a:endParaRPr lang="es-EC"/>
          </a:p>
        </p:txBody>
      </p:sp>
      <p:sp>
        <p:nvSpPr>
          <p:cNvPr id="5" name="4 Marcador de número de diapositiva"/>
          <p:cNvSpPr>
            <a:spLocks noGrp="1"/>
          </p:cNvSpPr>
          <p:nvPr>
            <p:ph type="sldNum" sz="quarter" idx="12"/>
          </p:nvPr>
        </p:nvSpPr>
        <p:spPr/>
        <p:txBody>
          <a:bodyPr/>
          <a:lstStyle>
            <a:lvl1pPr>
              <a:defRPr/>
            </a:lvl1pPr>
          </a:lstStyle>
          <a:p>
            <a:fld id="{3B23694B-33A3-46DB-8BDD-C6AAF33D791E}" type="slidenum">
              <a:rPr lang="es-EC"/>
              <a:pPr/>
              <a:t>‹Nº›</a:t>
            </a:fld>
            <a:endParaRPr lang="es-EC"/>
          </a:p>
        </p:txBody>
      </p:sp>
    </p:spTree>
  </p:cSld>
  <p:clrMapOvr>
    <a:masterClrMapping/>
  </p:clrMapOvr>
  <p:transition spd="med">
    <p:random/>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C"/>
          </a:p>
        </p:txBody>
      </p:sp>
      <p:sp>
        <p:nvSpPr>
          <p:cNvPr id="6" name="5 Marcador de pie de página"/>
          <p:cNvSpPr>
            <a:spLocks noGrp="1"/>
          </p:cNvSpPr>
          <p:nvPr>
            <p:ph type="ftr" sz="quarter" idx="11"/>
          </p:nvPr>
        </p:nvSpPr>
        <p:spPr/>
        <p:txBody>
          <a:bodyPr/>
          <a:lstStyle>
            <a:lvl1pPr>
              <a:defRPr/>
            </a:lvl1pPr>
          </a:lstStyle>
          <a:p>
            <a:endParaRPr lang="es-EC"/>
          </a:p>
        </p:txBody>
      </p:sp>
      <p:sp>
        <p:nvSpPr>
          <p:cNvPr id="7" name="6 Marcador de número de diapositiva"/>
          <p:cNvSpPr>
            <a:spLocks noGrp="1"/>
          </p:cNvSpPr>
          <p:nvPr>
            <p:ph type="sldNum" sz="quarter" idx="12"/>
          </p:nvPr>
        </p:nvSpPr>
        <p:spPr/>
        <p:txBody>
          <a:bodyPr/>
          <a:lstStyle>
            <a:lvl1pPr>
              <a:defRPr/>
            </a:lvl1pPr>
          </a:lstStyle>
          <a:p>
            <a:fld id="{1718577A-624D-48CB-9D49-BBC1D4A4F3F1}" type="slidenum">
              <a:rPr lang="es-EC"/>
              <a:pPr/>
              <a:t>‹Nº›</a:t>
            </a:fld>
            <a:endParaRPr lang="es-EC"/>
          </a:p>
        </p:txBody>
      </p:sp>
    </p:spTree>
  </p:cSld>
  <p:clrMapOvr>
    <a:masterClrMapping/>
  </p:clrMapOvr>
  <p:transition spd="med">
    <p:random/>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C"/>
          </a:p>
        </p:txBody>
      </p:sp>
      <p:sp>
        <p:nvSpPr>
          <p:cNvPr id="5" name="4 Marcador de pie de página"/>
          <p:cNvSpPr>
            <a:spLocks noGrp="1"/>
          </p:cNvSpPr>
          <p:nvPr>
            <p:ph type="ftr" sz="quarter" idx="11"/>
          </p:nvPr>
        </p:nvSpPr>
        <p:spPr/>
        <p:txBody>
          <a:bodyPr/>
          <a:lstStyle>
            <a:lvl1pPr>
              <a:defRPr/>
            </a:lvl1pPr>
          </a:lstStyle>
          <a:p>
            <a:endParaRPr lang="es-EC"/>
          </a:p>
        </p:txBody>
      </p:sp>
      <p:sp>
        <p:nvSpPr>
          <p:cNvPr id="6" name="5 Marcador de número de diapositiva"/>
          <p:cNvSpPr>
            <a:spLocks noGrp="1"/>
          </p:cNvSpPr>
          <p:nvPr>
            <p:ph type="sldNum" sz="quarter" idx="12"/>
          </p:nvPr>
        </p:nvSpPr>
        <p:spPr/>
        <p:txBody>
          <a:bodyPr/>
          <a:lstStyle>
            <a:lvl1pPr>
              <a:defRPr/>
            </a:lvl1pPr>
          </a:lstStyle>
          <a:p>
            <a:fld id="{0344D5AE-B31B-4EF7-A337-22F1DB793DF0}" type="slidenum">
              <a:rPr lang="es-EC"/>
              <a:pPr/>
              <a:t>‹Nº›</a:t>
            </a:fld>
            <a:endParaRPr lang="es-EC"/>
          </a:p>
        </p:txBody>
      </p:sp>
    </p:spTree>
  </p:cSld>
  <p:clrMapOvr>
    <a:masterClrMapping/>
  </p:clrMapOvr>
  <p:transition spd="med">
    <p:random/>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92100"/>
            <a:ext cx="2057400" cy="57277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92100"/>
            <a:ext cx="6019800" cy="57277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C"/>
          </a:p>
        </p:txBody>
      </p:sp>
      <p:sp>
        <p:nvSpPr>
          <p:cNvPr id="5" name="4 Marcador de pie de página"/>
          <p:cNvSpPr>
            <a:spLocks noGrp="1"/>
          </p:cNvSpPr>
          <p:nvPr>
            <p:ph type="ftr" sz="quarter" idx="11"/>
          </p:nvPr>
        </p:nvSpPr>
        <p:spPr/>
        <p:txBody>
          <a:bodyPr/>
          <a:lstStyle>
            <a:lvl1pPr>
              <a:defRPr/>
            </a:lvl1pPr>
          </a:lstStyle>
          <a:p>
            <a:endParaRPr lang="es-EC"/>
          </a:p>
        </p:txBody>
      </p:sp>
      <p:sp>
        <p:nvSpPr>
          <p:cNvPr id="6" name="5 Marcador de número de diapositiva"/>
          <p:cNvSpPr>
            <a:spLocks noGrp="1"/>
          </p:cNvSpPr>
          <p:nvPr>
            <p:ph type="sldNum" sz="quarter" idx="12"/>
          </p:nvPr>
        </p:nvSpPr>
        <p:spPr/>
        <p:txBody>
          <a:bodyPr/>
          <a:lstStyle>
            <a:lvl1pPr>
              <a:defRPr/>
            </a:lvl1pPr>
          </a:lstStyle>
          <a:p>
            <a:fld id="{35B2A7FD-1B7D-4151-92B1-8F6DBCD494C5}" type="slidenum">
              <a:rPr lang="es-EC"/>
              <a:pPr/>
              <a:t>‹Nº›</a:t>
            </a:fld>
            <a:endParaRPr lang="es-EC"/>
          </a:p>
        </p:txBody>
      </p:sp>
    </p:spTree>
  </p:cSld>
  <p:clrMapOvr>
    <a:masterClrMapping/>
  </p:clrMapOvr>
  <p:transition spd="med">
    <p:random/>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92546" name="Group 2"/>
          <p:cNvGrpSpPr>
            <a:grpSpLocks/>
          </p:cNvGrpSpPr>
          <p:nvPr/>
        </p:nvGrpSpPr>
        <p:grpSpPr bwMode="auto">
          <a:xfrm>
            <a:off x="2084388" y="296863"/>
            <a:ext cx="6823075" cy="5353050"/>
            <a:chOff x="1313" y="187"/>
            <a:chExt cx="4298" cy="3372"/>
          </a:xfrm>
        </p:grpSpPr>
        <p:grpSp>
          <p:nvGrpSpPr>
            <p:cNvPr id="492547" name="Group 3"/>
            <p:cNvGrpSpPr>
              <a:grpSpLocks/>
            </p:cNvGrpSpPr>
            <p:nvPr/>
          </p:nvGrpSpPr>
          <p:grpSpPr bwMode="auto">
            <a:xfrm>
              <a:off x="2194" y="601"/>
              <a:ext cx="596" cy="447"/>
              <a:chOff x="0" y="0"/>
              <a:chExt cx="768" cy="576"/>
            </a:xfrm>
          </p:grpSpPr>
          <p:sp>
            <p:nvSpPr>
              <p:cNvPr id="492548" name="Oval 4"/>
              <p:cNvSpPr>
                <a:spLocks noChangeArrowheads="1"/>
              </p:cNvSpPr>
              <p:nvPr/>
            </p:nvSpPr>
            <p:spPr bwMode="hidden">
              <a:xfrm>
                <a:off x="0" y="0"/>
                <a:ext cx="768" cy="576"/>
              </a:xfrm>
              <a:prstGeom prst="ellipse">
                <a:avLst/>
              </a:prstGeom>
              <a:gradFill rotWithShape="0">
                <a:gsLst>
                  <a:gs pos="0">
                    <a:schemeClr val="bg2"/>
                  </a:gs>
                  <a:gs pos="100000">
                    <a:schemeClr val="bg1"/>
                  </a:gs>
                </a:gsLst>
                <a:path path="shape">
                  <a:fillToRect l="50000" t="50000" r="50000" b="50000"/>
                </a:path>
              </a:gradFill>
              <a:ln w="9525">
                <a:noFill/>
                <a:round/>
                <a:headEnd/>
                <a:tailEnd/>
              </a:ln>
              <a:effectLst/>
            </p:spPr>
            <p:txBody>
              <a:bodyPr wrap="none" anchor="ctr"/>
              <a:lstStyle/>
              <a:p>
                <a:endParaRPr lang="es-ES"/>
              </a:p>
            </p:txBody>
          </p:sp>
          <p:sp>
            <p:nvSpPr>
              <p:cNvPr id="492549" name="Oval 5"/>
              <p:cNvSpPr>
                <a:spLocks noChangeArrowheads="1"/>
              </p:cNvSpPr>
              <p:nvPr/>
            </p:nvSpPr>
            <p:spPr bwMode="hidden">
              <a:xfrm>
                <a:off x="276" y="252"/>
                <a:ext cx="185" cy="108"/>
              </a:xfrm>
              <a:prstGeom prst="ellipse">
                <a:avLst/>
              </a:prstGeom>
              <a:gradFill rotWithShape="0">
                <a:gsLst>
                  <a:gs pos="0">
                    <a:schemeClr val="accent1"/>
                  </a:gs>
                  <a:gs pos="100000">
                    <a:schemeClr val="bg2"/>
                  </a:gs>
                </a:gsLst>
                <a:path path="shape">
                  <a:fillToRect l="50000" t="50000" r="50000" b="50000"/>
                </a:path>
              </a:gradFill>
              <a:ln w="9525">
                <a:noFill/>
                <a:round/>
                <a:headEnd/>
                <a:tailEnd/>
              </a:ln>
              <a:effectLst/>
            </p:spPr>
            <p:txBody>
              <a:bodyPr wrap="none" anchor="ctr"/>
              <a:lstStyle/>
              <a:p>
                <a:endParaRPr lang="es-ES"/>
              </a:p>
            </p:txBody>
          </p:sp>
        </p:grpSp>
        <p:grpSp>
          <p:nvGrpSpPr>
            <p:cNvPr id="492550" name="Group 6"/>
            <p:cNvGrpSpPr>
              <a:grpSpLocks/>
            </p:cNvGrpSpPr>
            <p:nvPr/>
          </p:nvGrpSpPr>
          <p:grpSpPr bwMode="auto">
            <a:xfrm>
              <a:off x="1313" y="187"/>
              <a:ext cx="4298" cy="3372"/>
              <a:chOff x="0" y="0"/>
              <a:chExt cx="5533" cy="4341"/>
            </a:xfrm>
          </p:grpSpPr>
          <p:grpSp>
            <p:nvGrpSpPr>
              <p:cNvPr id="492551" name="Group 7"/>
              <p:cNvGrpSpPr>
                <a:grpSpLocks/>
              </p:cNvGrpSpPr>
              <p:nvPr/>
            </p:nvGrpSpPr>
            <p:grpSpPr bwMode="auto">
              <a:xfrm>
                <a:off x="0" y="0"/>
                <a:ext cx="5470" cy="4341"/>
                <a:chOff x="0" y="0"/>
                <a:chExt cx="5470" cy="4341"/>
              </a:xfrm>
            </p:grpSpPr>
            <p:grpSp>
              <p:nvGrpSpPr>
                <p:cNvPr id="492552" name="Group 8"/>
                <p:cNvGrpSpPr>
                  <a:grpSpLocks/>
                </p:cNvGrpSpPr>
                <p:nvPr/>
              </p:nvGrpSpPr>
              <p:grpSpPr bwMode="auto">
                <a:xfrm>
                  <a:off x="1339" y="786"/>
                  <a:ext cx="2919" cy="2151"/>
                  <a:chOff x="1265" y="814"/>
                  <a:chExt cx="2919" cy="2151"/>
                </a:xfrm>
              </p:grpSpPr>
              <p:sp>
                <p:nvSpPr>
                  <p:cNvPr id="492553" name="Oval 9"/>
                  <p:cNvSpPr>
                    <a:spLocks noChangeArrowheads="1"/>
                  </p:cNvSpPr>
                  <p:nvPr/>
                </p:nvSpPr>
                <p:spPr bwMode="hidden">
                  <a:xfrm>
                    <a:off x="1265" y="814"/>
                    <a:ext cx="2919" cy="2151"/>
                  </a:xfrm>
                  <a:prstGeom prst="ellipse">
                    <a:avLst/>
                  </a:prstGeom>
                  <a:gradFill rotWithShape="0">
                    <a:gsLst>
                      <a:gs pos="0">
                        <a:schemeClr val="bg2"/>
                      </a:gs>
                      <a:gs pos="100000">
                        <a:schemeClr val="bg1"/>
                      </a:gs>
                    </a:gsLst>
                    <a:path path="shape">
                      <a:fillToRect l="50000" t="50000" r="50000" b="50000"/>
                    </a:path>
                  </a:gradFill>
                  <a:ln w="9525">
                    <a:noFill/>
                    <a:round/>
                    <a:headEnd/>
                    <a:tailEnd/>
                  </a:ln>
                  <a:effectLst/>
                </p:spPr>
                <p:txBody>
                  <a:bodyPr wrap="none" anchor="ctr"/>
                  <a:lstStyle/>
                  <a:p>
                    <a:endParaRPr lang="es-ES"/>
                  </a:p>
                </p:txBody>
              </p:sp>
              <p:sp>
                <p:nvSpPr>
                  <p:cNvPr id="492554" name="Oval 10"/>
                  <p:cNvSpPr>
                    <a:spLocks noChangeArrowheads="1"/>
                  </p:cNvSpPr>
                  <p:nvPr/>
                </p:nvSpPr>
                <p:spPr bwMode="hidden">
                  <a:xfrm>
                    <a:off x="2380" y="1601"/>
                    <a:ext cx="579" cy="406"/>
                  </a:xfrm>
                  <a:prstGeom prst="ellipse">
                    <a:avLst/>
                  </a:prstGeom>
                  <a:gradFill rotWithShape="0">
                    <a:gsLst>
                      <a:gs pos="0">
                        <a:schemeClr val="accent2"/>
                      </a:gs>
                      <a:gs pos="100000">
                        <a:schemeClr val="bg2"/>
                      </a:gs>
                    </a:gsLst>
                    <a:path path="shape">
                      <a:fillToRect l="50000" t="50000" r="50000" b="50000"/>
                    </a:path>
                  </a:gradFill>
                  <a:ln w="9525">
                    <a:noFill/>
                    <a:round/>
                    <a:headEnd/>
                    <a:tailEnd/>
                  </a:ln>
                  <a:effectLst/>
                </p:spPr>
                <p:txBody>
                  <a:bodyPr wrap="none" anchor="ctr"/>
                  <a:lstStyle/>
                  <a:p>
                    <a:endParaRPr lang="es-ES"/>
                  </a:p>
                </p:txBody>
              </p:sp>
            </p:grpSp>
            <p:grpSp>
              <p:nvGrpSpPr>
                <p:cNvPr id="492555" name="Group 11"/>
                <p:cNvGrpSpPr>
                  <a:grpSpLocks/>
                </p:cNvGrpSpPr>
                <p:nvPr/>
              </p:nvGrpSpPr>
              <p:grpSpPr bwMode="auto">
                <a:xfrm>
                  <a:off x="0" y="0"/>
                  <a:ext cx="5470" cy="4341"/>
                  <a:chOff x="0" y="0"/>
                  <a:chExt cx="5470" cy="4341"/>
                </a:xfrm>
              </p:grpSpPr>
              <p:grpSp>
                <p:nvGrpSpPr>
                  <p:cNvPr id="492556" name="Group 12"/>
                  <p:cNvGrpSpPr>
                    <a:grpSpLocks/>
                  </p:cNvGrpSpPr>
                  <p:nvPr/>
                </p:nvGrpSpPr>
                <p:grpSpPr bwMode="auto">
                  <a:xfrm>
                    <a:off x="3545" y="1502"/>
                    <a:ext cx="1258" cy="2327"/>
                    <a:chOff x="3471" y="1530"/>
                    <a:chExt cx="1258" cy="2327"/>
                  </a:xfrm>
                </p:grpSpPr>
                <p:sp>
                  <p:nvSpPr>
                    <p:cNvPr id="492557" name="Freeform 13"/>
                    <p:cNvSpPr>
                      <a:spLocks/>
                    </p:cNvSpPr>
                    <p:nvPr/>
                  </p:nvSpPr>
                  <p:spPr bwMode="hidden">
                    <a:xfrm rot="2711884">
                      <a:off x="2765" y="2236"/>
                      <a:ext cx="1724"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endParaRPr lang="es-ES"/>
                    </a:p>
                  </p:txBody>
                </p:sp>
                <p:sp>
                  <p:nvSpPr>
                    <p:cNvPr id="492558" name="Freeform 14"/>
                    <p:cNvSpPr>
                      <a:spLocks/>
                    </p:cNvSpPr>
                    <p:nvPr/>
                  </p:nvSpPr>
                  <p:spPr bwMode="hidden">
                    <a:xfrm rot="2711884">
                      <a:off x="4021" y="3150"/>
                      <a:ext cx="925"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es-ES"/>
                    </a:p>
                  </p:txBody>
                </p:sp>
              </p:grpSp>
              <p:grpSp>
                <p:nvGrpSpPr>
                  <p:cNvPr id="492559" name="Group 15"/>
                  <p:cNvGrpSpPr>
                    <a:grpSpLocks/>
                  </p:cNvGrpSpPr>
                  <p:nvPr/>
                </p:nvGrpSpPr>
                <p:grpSpPr bwMode="auto">
                  <a:xfrm>
                    <a:off x="2938" y="1991"/>
                    <a:ext cx="2463" cy="1332"/>
                    <a:chOff x="2864" y="2019"/>
                    <a:chExt cx="2463" cy="1332"/>
                  </a:xfrm>
                </p:grpSpPr>
                <p:sp>
                  <p:nvSpPr>
                    <p:cNvPr id="492560" name="Freeform 16"/>
                    <p:cNvSpPr>
                      <a:spLocks/>
                    </p:cNvSpPr>
                    <p:nvPr/>
                  </p:nvSpPr>
                  <p:spPr bwMode="hidden">
                    <a:xfrm rot="2104081">
                      <a:off x="2864" y="2019"/>
                      <a:ext cx="1814" cy="347"/>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2561" name="Freeform 17"/>
                    <p:cNvSpPr>
                      <a:spLocks/>
                    </p:cNvSpPr>
                    <p:nvPr/>
                  </p:nvSpPr>
                  <p:spPr bwMode="hidden">
                    <a:xfrm rot="2104081">
                      <a:off x="4353" y="2806"/>
                      <a:ext cx="974" cy="545"/>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es-ES"/>
                    </a:p>
                  </p:txBody>
                </p:sp>
              </p:grpSp>
              <p:grpSp>
                <p:nvGrpSpPr>
                  <p:cNvPr id="492562" name="Group 18"/>
                  <p:cNvGrpSpPr>
                    <a:grpSpLocks/>
                  </p:cNvGrpSpPr>
                  <p:nvPr/>
                </p:nvGrpSpPr>
                <p:grpSpPr bwMode="auto">
                  <a:xfrm>
                    <a:off x="2971" y="1804"/>
                    <a:ext cx="2477" cy="1064"/>
                    <a:chOff x="2897" y="1832"/>
                    <a:chExt cx="2477" cy="1064"/>
                  </a:xfrm>
                </p:grpSpPr>
                <p:sp>
                  <p:nvSpPr>
                    <p:cNvPr id="492563" name="Freeform 19"/>
                    <p:cNvSpPr>
                      <a:spLocks/>
                    </p:cNvSpPr>
                    <p:nvPr/>
                  </p:nvSpPr>
                  <p:spPr bwMode="hidden">
                    <a:xfrm rot="1582915">
                      <a:off x="2897" y="1832"/>
                      <a:ext cx="1736" cy="30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2564" name="Freeform 20"/>
                    <p:cNvSpPr>
                      <a:spLocks/>
                    </p:cNvSpPr>
                    <p:nvPr/>
                  </p:nvSpPr>
                  <p:spPr bwMode="hidden">
                    <a:xfrm rot="1582915">
                      <a:off x="4442" y="2420"/>
                      <a:ext cx="932" cy="47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es-ES"/>
                    </a:p>
                  </p:txBody>
                </p:sp>
              </p:grpSp>
              <p:grpSp>
                <p:nvGrpSpPr>
                  <p:cNvPr id="492565" name="Group 21"/>
                  <p:cNvGrpSpPr>
                    <a:grpSpLocks/>
                  </p:cNvGrpSpPr>
                  <p:nvPr/>
                </p:nvGrpSpPr>
                <p:grpSpPr bwMode="auto">
                  <a:xfrm>
                    <a:off x="2998" y="1608"/>
                    <a:ext cx="2472" cy="927"/>
                    <a:chOff x="2924" y="1636"/>
                    <a:chExt cx="2472" cy="927"/>
                  </a:xfrm>
                </p:grpSpPr>
                <p:sp>
                  <p:nvSpPr>
                    <p:cNvPr id="492566" name="Freeform 22"/>
                    <p:cNvSpPr>
                      <a:spLocks/>
                    </p:cNvSpPr>
                    <p:nvPr/>
                  </p:nvSpPr>
                  <p:spPr bwMode="hidden">
                    <a:xfrm rot="1080363">
                      <a:off x="2924" y="1636"/>
                      <a:ext cx="1677" cy="33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2567" name="Freeform 23"/>
                    <p:cNvSpPr>
                      <a:spLocks/>
                    </p:cNvSpPr>
                    <p:nvPr/>
                  </p:nvSpPr>
                  <p:spPr bwMode="hidden">
                    <a:xfrm rot="1080363">
                      <a:off x="4495" y="2037"/>
                      <a:ext cx="901" cy="52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es-ES"/>
                    </a:p>
                  </p:txBody>
                </p:sp>
              </p:grpSp>
              <p:grpSp>
                <p:nvGrpSpPr>
                  <p:cNvPr id="492568" name="Group 24"/>
                  <p:cNvGrpSpPr>
                    <a:grpSpLocks/>
                  </p:cNvGrpSpPr>
                  <p:nvPr/>
                </p:nvGrpSpPr>
                <p:grpSpPr bwMode="auto">
                  <a:xfrm>
                    <a:off x="3032" y="1386"/>
                    <a:ext cx="2342" cy="657"/>
                    <a:chOff x="2958" y="1414"/>
                    <a:chExt cx="2342" cy="657"/>
                  </a:xfrm>
                </p:grpSpPr>
                <p:sp>
                  <p:nvSpPr>
                    <p:cNvPr id="492569" name="Freeform 25"/>
                    <p:cNvSpPr>
                      <a:spLocks/>
                    </p:cNvSpPr>
                    <p:nvPr/>
                  </p:nvSpPr>
                  <p:spPr bwMode="hidden">
                    <a:xfrm rot="463793">
                      <a:off x="2958" y="1414"/>
                      <a:ext cx="1545"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2570" name="Freeform 26"/>
                    <p:cNvSpPr>
                      <a:spLocks/>
                    </p:cNvSpPr>
                    <p:nvPr/>
                  </p:nvSpPr>
                  <p:spPr bwMode="hidden">
                    <a:xfrm rot="463793">
                      <a:off x="4470" y="1582"/>
                      <a:ext cx="830" cy="48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es-ES"/>
                    </a:p>
                  </p:txBody>
                </p:sp>
              </p:grpSp>
              <p:grpSp>
                <p:nvGrpSpPr>
                  <p:cNvPr id="492571" name="Group 27"/>
                  <p:cNvGrpSpPr>
                    <a:grpSpLocks/>
                  </p:cNvGrpSpPr>
                  <p:nvPr/>
                </p:nvGrpSpPr>
                <p:grpSpPr bwMode="auto">
                  <a:xfrm>
                    <a:off x="3057" y="1241"/>
                    <a:ext cx="2150" cy="343"/>
                    <a:chOff x="2983" y="1269"/>
                    <a:chExt cx="2150" cy="343"/>
                  </a:xfrm>
                </p:grpSpPr>
                <p:sp>
                  <p:nvSpPr>
                    <p:cNvPr id="492572" name="Freeform 28"/>
                    <p:cNvSpPr>
                      <a:spLocks/>
                    </p:cNvSpPr>
                    <p:nvPr/>
                  </p:nvSpPr>
                  <p:spPr bwMode="hidden">
                    <a:xfrm rot="-84182">
                      <a:off x="2983" y="1289"/>
                      <a:ext cx="1404" cy="219"/>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2573" name="Freeform 29"/>
                    <p:cNvSpPr>
                      <a:spLocks/>
                    </p:cNvSpPr>
                    <p:nvPr/>
                  </p:nvSpPr>
                  <p:spPr bwMode="hidden">
                    <a:xfrm rot="-84182">
                      <a:off x="4379" y="1269"/>
                      <a:ext cx="754" cy="343"/>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es-ES"/>
                    </a:p>
                  </p:txBody>
                </p:sp>
              </p:grpSp>
              <p:grpSp>
                <p:nvGrpSpPr>
                  <p:cNvPr id="492574" name="Group 30"/>
                  <p:cNvGrpSpPr>
                    <a:grpSpLocks/>
                  </p:cNvGrpSpPr>
                  <p:nvPr/>
                </p:nvGrpSpPr>
                <p:grpSpPr bwMode="auto">
                  <a:xfrm>
                    <a:off x="3012" y="889"/>
                    <a:ext cx="1879" cy="427"/>
                    <a:chOff x="2938" y="917"/>
                    <a:chExt cx="1879" cy="427"/>
                  </a:xfrm>
                </p:grpSpPr>
                <p:sp>
                  <p:nvSpPr>
                    <p:cNvPr id="492575" name="Freeform 31"/>
                    <p:cNvSpPr>
                      <a:spLocks/>
                    </p:cNvSpPr>
                    <p:nvPr/>
                  </p:nvSpPr>
                  <p:spPr bwMode="hidden">
                    <a:xfrm rot="-802576">
                      <a:off x="2938" y="1129"/>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2576" name="Freeform 32"/>
                    <p:cNvSpPr>
                      <a:spLocks/>
                    </p:cNvSpPr>
                    <p:nvPr/>
                  </p:nvSpPr>
                  <p:spPr bwMode="hidden">
                    <a:xfrm rot="-802576">
                      <a:off x="4155" y="917"/>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es-ES"/>
                    </a:p>
                  </p:txBody>
                </p:sp>
              </p:grpSp>
              <p:grpSp>
                <p:nvGrpSpPr>
                  <p:cNvPr id="492577" name="Group 33"/>
                  <p:cNvGrpSpPr>
                    <a:grpSpLocks/>
                  </p:cNvGrpSpPr>
                  <p:nvPr/>
                </p:nvGrpSpPr>
                <p:grpSpPr bwMode="auto">
                  <a:xfrm>
                    <a:off x="711" y="1625"/>
                    <a:ext cx="1257" cy="2326"/>
                    <a:chOff x="637" y="1653"/>
                    <a:chExt cx="1257" cy="2326"/>
                  </a:xfrm>
                </p:grpSpPr>
                <p:sp>
                  <p:nvSpPr>
                    <p:cNvPr id="492578" name="Freeform 34"/>
                    <p:cNvSpPr>
                      <a:spLocks/>
                    </p:cNvSpPr>
                    <p:nvPr/>
                  </p:nvSpPr>
                  <p:spPr bwMode="hidden">
                    <a:xfrm rot="18888116" flipH="1">
                      <a:off x="876" y="2359"/>
                      <a:ext cx="1724"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2579" name="Freeform 35"/>
                    <p:cNvSpPr>
                      <a:spLocks/>
                    </p:cNvSpPr>
                    <p:nvPr/>
                  </p:nvSpPr>
                  <p:spPr bwMode="hidden">
                    <a:xfrm rot="18888116" flipH="1">
                      <a:off x="419" y="3272"/>
                      <a:ext cx="925"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es-ES"/>
                    </a:p>
                  </p:txBody>
                </p:sp>
              </p:grpSp>
              <p:grpSp>
                <p:nvGrpSpPr>
                  <p:cNvPr id="492580" name="Group 36"/>
                  <p:cNvGrpSpPr>
                    <a:grpSpLocks/>
                  </p:cNvGrpSpPr>
                  <p:nvPr/>
                </p:nvGrpSpPr>
                <p:grpSpPr bwMode="auto">
                  <a:xfrm>
                    <a:off x="69" y="2168"/>
                    <a:ext cx="2463" cy="1332"/>
                    <a:chOff x="-5" y="2196"/>
                    <a:chExt cx="2463" cy="1332"/>
                  </a:xfrm>
                </p:grpSpPr>
                <p:sp>
                  <p:nvSpPr>
                    <p:cNvPr id="492581" name="Freeform 37"/>
                    <p:cNvSpPr>
                      <a:spLocks/>
                    </p:cNvSpPr>
                    <p:nvPr/>
                  </p:nvSpPr>
                  <p:spPr bwMode="hidden">
                    <a:xfrm rot="19495919" flipH="1">
                      <a:off x="644" y="2196"/>
                      <a:ext cx="1814" cy="347"/>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2582" name="Freeform 38"/>
                    <p:cNvSpPr>
                      <a:spLocks/>
                    </p:cNvSpPr>
                    <p:nvPr/>
                  </p:nvSpPr>
                  <p:spPr bwMode="hidden">
                    <a:xfrm rot="19495919" flipH="1">
                      <a:off x="-5" y="2983"/>
                      <a:ext cx="974" cy="545"/>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es-ES"/>
                    </a:p>
                  </p:txBody>
                </p:sp>
              </p:grpSp>
              <p:grpSp>
                <p:nvGrpSpPr>
                  <p:cNvPr id="492583" name="Group 39"/>
                  <p:cNvGrpSpPr>
                    <a:grpSpLocks/>
                  </p:cNvGrpSpPr>
                  <p:nvPr/>
                </p:nvGrpSpPr>
                <p:grpSpPr bwMode="auto">
                  <a:xfrm>
                    <a:off x="22" y="1981"/>
                    <a:ext cx="2477" cy="1064"/>
                    <a:chOff x="-52" y="2009"/>
                    <a:chExt cx="2477" cy="1064"/>
                  </a:xfrm>
                </p:grpSpPr>
                <p:sp>
                  <p:nvSpPr>
                    <p:cNvPr id="492584" name="Freeform 40"/>
                    <p:cNvSpPr>
                      <a:spLocks/>
                    </p:cNvSpPr>
                    <p:nvPr/>
                  </p:nvSpPr>
                  <p:spPr bwMode="hidden">
                    <a:xfrm rot="20017085" flipH="1">
                      <a:off x="689" y="2009"/>
                      <a:ext cx="1736" cy="30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2585" name="Freeform 41"/>
                    <p:cNvSpPr>
                      <a:spLocks/>
                    </p:cNvSpPr>
                    <p:nvPr/>
                  </p:nvSpPr>
                  <p:spPr bwMode="hidden">
                    <a:xfrm rot="20017085" flipH="1">
                      <a:off x="-52" y="2597"/>
                      <a:ext cx="932" cy="47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es-ES"/>
                    </a:p>
                  </p:txBody>
                </p:sp>
              </p:grpSp>
              <p:grpSp>
                <p:nvGrpSpPr>
                  <p:cNvPr id="492586" name="Group 42"/>
                  <p:cNvGrpSpPr>
                    <a:grpSpLocks/>
                  </p:cNvGrpSpPr>
                  <p:nvPr/>
                </p:nvGrpSpPr>
                <p:grpSpPr bwMode="auto">
                  <a:xfrm>
                    <a:off x="0" y="1785"/>
                    <a:ext cx="2472" cy="927"/>
                    <a:chOff x="-74" y="1813"/>
                    <a:chExt cx="2472" cy="927"/>
                  </a:xfrm>
                </p:grpSpPr>
                <p:sp>
                  <p:nvSpPr>
                    <p:cNvPr id="492587" name="Freeform 43"/>
                    <p:cNvSpPr>
                      <a:spLocks/>
                    </p:cNvSpPr>
                    <p:nvPr/>
                  </p:nvSpPr>
                  <p:spPr bwMode="hidden">
                    <a:xfrm rot="20519637" flipH="1">
                      <a:off x="721" y="1813"/>
                      <a:ext cx="1677" cy="33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2588" name="Freeform 44"/>
                    <p:cNvSpPr>
                      <a:spLocks/>
                    </p:cNvSpPr>
                    <p:nvPr/>
                  </p:nvSpPr>
                  <p:spPr bwMode="hidden">
                    <a:xfrm rot="20519637" flipH="1">
                      <a:off x="-74" y="2214"/>
                      <a:ext cx="901" cy="52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es-ES"/>
                    </a:p>
                  </p:txBody>
                </p:sp>
              </p:grpSp>
              <p:grpSp>
                <p:nvGrpSpPr>
                  <p:cNvPr id="492589" name="Group 45"/>
                  <p:cNvGrpSpPr>
                    <a:grpSpLocks/>
                  </p:cNvGrpSpPr>
                  <p:nvPr/>
                </p:nvGrpSpPr>
                <p:grpSpPr bwMode="auto">
                  <a:xfrm>
                    <a:off x="96" y="1563"/>
                    <a:ext cx="2342" cy="657"/>
                    <a:chOff x="22" y="1591"/>
                    <a:chExt cx="2342" cy="657"/>
                  </a:xfrm>
                </p:grpSpPr>
                <p:sp>
                  <p:nvSpPr>
                    <p:cNvPr id="492590" name="Freeform 46"/>
                    <p:cNvSpPr>
                      <a:spLocks/>
                    </p:cNvSpPr>
                    <p:nvPr/>
                  </p:nvSpPr>
                  <p:spPr bwMode="hidden">
                    <a:xfrm rot="21136207" flipH="1">
                      <a:off x="819" y="1591"/>
                      <a:ext cx="1545"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2591" name="Freeform 47"/>
                    <p:cNvSpPr>
                      <a:spLocks/>
                    </p:cNvSpPr>
                    <p:nvPr/>
                  </p:nvSpPr>
                  <p:spPr bwMode="hidden">
                    <a:xfrm rot="21136207" flipH="1">
                      <a:off x="22" y="1759"/>
                      <a:ext cx="830" cy="48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es-ES"/>
                    </a:p>
                  </p:txBody>
                </p:sp>
              </p:grpSp>
              <p:grpSp>
                <p:nvGrpSpPr>
                  <p:cNvPr id="492592" name="Group 48"/>
                  <p:cNvGrpSpPr>
                    <a:grpSpLocks/>
                  </p:cNvGrpSpPr>
                  <p:nvPr/>
                </p:nvGrpSpPr>
                <p:grpSpPr bwMode="auto">
                  <a:xfrm>
                    <a:off x="263" y="1418"/>
                    <a:ext cx="2150" cy="343"/>
                    <a:chOff x="189" y="1446"/>
                    <a:chExt cx="2150" cy="343"/>
                  </a:xfrm>
                </p:grpSpPr>
                <p:sp>
                  <p:nvSpPr>
                    <p:cNvPr id="492593" name="Freeform 49"/>
                    <p:cNvSpPr>
                      <a:spLocks/>
                    </p:cNvSpPr>
                    <p:nvPr/>
                  </p:nvSpPr>
                  <p:spPr bwMode="hidden">
                    <a:xfrm rot="84182" flipH="1">
                      <a:off x="935" y="1466"/>
                      <a:ext cx="1404" cy="219"/>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2594" name="Freeform 50"/>
                    <p:cNvSpPr>
                      <a:spLocks/>
                    </p:cNvSpPr>
                    <p:nvPr/>
                  </p:nvSpPr>
                  <p:spPr bwMode="hidden">
                    <a:xfrm rot="84182" flipH="1">
                      <a:off x="189" y="1446"/>
                      <a:ext cx="754" cy="343"/>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es-ES"/>
                    </a:p>
                  </p:txBody>
                </p:sp>
              </p:grpSp>
              <p:grpSp>
                <p:nvGrpSpPr>
                  <p:cNvPr id="492595" name="Group 51"/>
                  <p:cNvGrpSpPr>
                    <a:grpSpLocks/>
                  </p:cNvGrpSpPr>
                  <p:nvPr/>
                </p:nvGrpSpPr>
                <p:grpSpPr bwMode="auto">
                  <a:xfrm>
                    <a:off x="579" y="1066"/>
                    <a:ext cx="1879" cy="427"/>
                    <a:chOff x="505" y="1094"/>
                    <a:chExt cx="1879" cy="427"/>
                  </a:xfrm>
                </p:grpSpPr>
                <p:sp>
                  <p:nvSpPr>
                    <p:cNvPr id="492596" name="Freeform 52"/>
                    <p:cNvSpPr>
                      <a:spLocks/>
                    </p:cNvSpPr>
                    <p:nvPr/>
                  </p:nvSpPr>
                  <p:spPr bwMode="hidden">
                    <a:xfrm rot="802576" flipH="1">
                      <a:off x="1151" y="1306"/>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2597" name="Freeform 53"/>
                    <p:cNvSpPr>
                      <a:spLocks/>
                    </p:cNvSpPr>
                    <p:nvPr/>
                  </p:nvSpPr>
                  <p:spPr bwMode="hidden">
                    <a:xfrm rot="802576" flipH="1">
                      <a:off x="505" y="1094"/>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es-ES"/>
                    </a:p>
                  </p:txBody>
                </p:sp>
              </p:grpSp>
              <p:grpSp>
                <p:nvGrpSpPr>
                  <p:cNvPr id="492598" name="Group 54"/>
                  <p:cNvGrpSpPr>
                    <a:grpSpLocks/>
                  </p:cNvGrpSpPr>
                  <p:nvPr/>
                </p:nvGrpSpPr>
                <p:grpSpPr bwMode="auto">
                  <a:xfrm>
                    <a:off x="690" y="871"/>
                    <a:ext cx="1850" cy="554"/>
                    <a:chOff x="616" y="899"/>
                    <a:chExt cx="1850" cy="554"/>
                  </a:xfrm>
                </p:grpSpPr>
                <p:sp>
                  <p:nvSpPr>
                    <p:cNvPr id="492599" name="Freeform 55"/>
                    <p:cNvSpPr>
                      <a:spLocks/>
                    </p:cNvSpPr>
                    <p:nvPr/>
                  </p:nvSpPr>
                  <p:spPr bwMode="hidden">
                    <a:xfrm rot="1277471" flipH="1">
                      <a:off x="1233" y="1238"/>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2600" name="Freeform 56"/>
                    <p:cNvSpPr>
                      <a:spLocks/>
                    </p:cNvSpPr>
                    <p:nvPr/>
                  </p:nvSpPr>
                  <p:spPr bwMode="hidden">
                    <a:xfrm rot="1277471" flipH="1">
                      <a:off x="616" y="899"/>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es-ES"/>
                    </a:p>
                  </p:txBody>
                </p:sp>
              </p:grpSp>
              <p:grpSp>
                <p:nvGrpSpPr>
                  <p:cNvPr id="492601" name="Group 57"/>
                  <p:cNvGrpSpPr>
                    <a:grpSpLocks/>
                  </p:cNvGrpSpPr>
                  <p:nvPr/>
                </p:nvGrpSpPr>
                <p:grpSpPr bwMode="auto">
                  <a:xfrm>
                    <a:off x="911" y="589"/>
                    <a:ext cx="1767" cy="743"/>
                    <a:chOff x="911" y="589"/>
                    <a:chExt cx="1767" cy="743"/>
                  </a:xfrm>
                </p:grpSpPr>
                <p:sp>
                  <p:nvSpPr>
                    <p:cNvPr id="492602" name="Freeform 58"/>
                    <p:cNvSpPr>
                      <a:spLocks/>
                    </p:cNvSpPr>
                    <p:nvPr/>
                  </p:nvSpPr>
                  <p:spPr bwMode="hidden">
                    <a:xfrm rot="2028410" flipH="1">
                      <a:off x="1445" y="1117"/>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2603" name="Freeform 59"/>
                    <p:cNvSpPr>
                      <a:spLocks/>
                    </p:cNvSpPr>
                    <p:nvPr/>
                  </p:nvSpPr>
                  <p:spPr bwMode="hidden">
                    <a:xfrm rot="2028410" flipH="1">
                      <a:off x="911" y="589"/>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es-ES"/>
                    </a:p>
                  </p:txBody>
                </p:sp>
              </p:grpSp>
              <p:grpSp>
                <p:nvGrpSpPr>
                  <p:cNvPr id="492604" name="Group 60"/>
                  <p:cNvGrpSpPr>
                    <a:grpSpLocks/>
                  </p:cNvGrpSpPr>
                  <p:nvPr/>
                </p:nvGrpSpPr>
                <p:grpSpPr bwMode="auto">
                  <a:xfrm>
                    <a:off x="1120" y="300"/>
                    <a:ext cx="1693" cy="892"/>
                    <a:chOff x="1120" y="300"/>
                    <a:chExt cx="1693" cy="892"/>
                  </a:xfrm>
                </p:grpSpPr>
                <p:sp>
                  <p:nvSpPr>
                    <p:cNvPr id="492605" name="Freeform 61"/>
                    <p:cNvSpPr>
                      <a:spLocks/>
                    </p:cNvSpPr>
                    <p:nvPr/>
                  </p:nvSpPr>
                  <p:spPr bwMode="hidden">
                    <a:xfrm rot="2664424" flipH="1">
                      <a:off x="1562" y="977"/>
                      <a:ext cx="1251"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2606" name="Freeform 62"/>
                    <p:cNvSpPr>
                      <a:spLocks/>
                    </p:cNvSpPr>
                    <p:nvPr/>
                  </p:nvSpPr>
                  <p:spPr bwMode="hidden">
                    <a:xfrm rot="2664424" flipH="1">
                      <a:off x="1120" y="300"/>
                      <a:ext cx="67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es-ES"/>
                    </a:p>
                  </p:txBody>
                </p:sp>
              </p:grpSp>
              <p:grpSp>
                <p:nvGrpSpPr>
                  <p:cNvPr id="492607" name="Group 63"/>
                  <p:cNvGrpSpPr>
                    <a:grpSpLocks/>
                  </p:cNvGrpSpPr>
                  <p:nvPr/>
                </p:nvGrpSpPr>
                <p:grpSpPr bwMode="auto">
                  <a:xfrm>
                    <a:off x="1707" y="76"/>
                    <a:ext cx="778" cy="1512"/>
                    <a:chOff x="1633" y="104"/>
                    <a:chExt cx="778" cy="1512"/>
                  </a:xfrm>
                </p:grpSpPr>
                <p:sp>
                  <p:nvSpPr>
                    <p:cNvPr id="492608" name="Freeform 64"/>
                    <p:cNvSpPr>
                      <a:spLocks/>
                    </p:cNvSpPr>
                    <p:nvPr/>
                  </p:nvSpPr>
                  <p:spPr bwMode="hidden">
                    <a:xfrm rot="3473776" flipH="1">
                      <a:off x="1754" y="958"/>
                      <a:ext cx="1100"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2609" name="Freeform 65"/>
                    <p:cNvSpPr>
                      <a:spLocks/>
                    </p:cNvSpPr>
                    <p:nvPr/>
                  </p:nvSpPr>
                  <p:spPr bwMode="hidden">
                    <a:xfrm rot="3473776" flipH="1">
                      <a:off x="1506" y="231"/>
                      <a:ext cx="591"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es-ES"/>
                    </a:p>
                  </p:txBody>
                </p:sp>
              </p:grpSp>
              <p:grpSp>
                <p:nvGrpSpPr>
                  <p:cNvPr id="492610" name="Group 66"/>
                  <p:cNvGrpSpPr>
                    <a:grpSpLocks/>
                  </p:cNvGrpSpPr>
                  <p:nvPr/>
                </p:nvGrpSpPr>
                <p:grpSpPr bwMode="auto">
                  <a:xfrm>
                    <a:off x="2009" y="0"/>
                    <a:ext cx="634" cy="1534"/>
                    <a:chOff x="1935" y="28"/>
                    <a:chExt cx="634" cy="1534"/>
                  </a:xfrm>
                </p:grpSpPr>
                <p:sp>
                  <p:nvSpPr>
                    <p:cNvPr id="492611" name="Freeform 67"/>
                    <p:cNvSpPr>
                      <a:spLocks/>
                    </p:cNvSpPr>
                    <p:nvPr/>
                  </p:nvSpPr>
                  <p:spPr bwMode="hidden">
                    <a:xfrm rot="4126480" flipH="1">
                      <a:off x="1931" y="924"/>
                      <a:ext cx="1061"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2612" name="Freeform 68"/>
                    <p:cNvSpPr>
                      <a:spLocks/>
                    </p:cNvSpPr>
                    <p:nvPr/>
                  </p:nvSpPr>
                  <p:spPr bwMode="hidden">
                    <a:xfrm rot="4126480" flipH="1">
                      <a:off x="1819" y="144"/>
                      <a:ext cx="570"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es-ES"/>
                    </a:p>
                  </p:txBody>
                </p:sp>
              </p:grpSp>
              <p:grpSp>
                <p:nvGrpSpPr>
                  <p:cNvPr id="492613" name="Group 69"/>
                  <p:cNvGrpSpPr>
                    <a:grpSpLocks/>
                  </p:cNvGrpSpPr>
                  <p:nvPr/>
                </p:nvGrpSpPr>
                <p:grpSpPr bwMode="auto">
                  <a:xfrm>
                    <a:off x="2896" y="644"/>
                    <a:ext cx="1845" cy="566"/>
                    <a:chOff x="2822" y="672"/>
                    <a:chExt cx="1845" cy="566"/>
                  </a:xfrm>
                </p:grpSpPr>
                <p:sp>
                  <p:nvSpPr>
                    <p:cNvPr id="492614" name="Freeform 70"/>
                    <p:cNvSpPr>
                      <a:spLocks/>
                    </p:cNvSpPr>
                    <p:nvPr/>
                  </p:nvSpPr>
                  <p:spPr bwMode="hidden">
                    <a:xfrm rot="-1325434">
                      <a:off x="2822" y="1023"/>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2615" name="Freeform 71"/>
                    <p:cNvSpPr>
                      <a:spLocks/>
                    </p:cNvSpPr>
                    <p:nvPr/>
                  </p:nvSpPr>
                  <p:spPr bwMode="hidden">
                    <a:xfrm rot="-1325434">
                      <a:off x="4005" y="672"/>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es-ES"/>
                    </a:p>
                  </p:txBody>
                </p:sp>
              </p:grpSp>
              <p:grpSp>
                <p:nvGrpSpPr>
                  <p:cNvPr id="492616" name="Group 72"/>
                  <p:cNvGrpSpPr>
                    <a:grpSpLocks/>
                  </p:cNvGrpSpPr>
                  <p:nvPr/>
                </p:nvGrpSpPr>
                <p:grpSpPr bwMode="auto">
                  <a:xfrm>
                    <a:off x="2757" y="417"/>
                    <a:ext cx="1781" cy="717"/>
                    <a:chOff x="2683" y="445"/>
                    <a:chExt cx="1781" cy="717"/>
                  </a:xfrm>
                </p:grpSpPr>
                <p:sp>
                  <p:nvSpPr>
                    <p:cNvPr id="492617" name="Freeform 73"/>
                    <p:cNvSpPr>
                      <a:spLocks/>
                    </p:cNvSpPr>
                    <p:nvPr/>
                  </p:nvSpPr>
                  <p:spPr bwMode="hidden">
                    <a:xfrm rot="-1921064">
                      <a:off x="2683" y="947"/>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2618" name="Freeform 74"/>
                    <p:cNvSpPr>
                      <a:spLocks/>
                    </p:cNvSpPr>
                    <p:nvPr/>
                  </p:nvSpPr>
                  <p:spPr bwMode="hidden">
                    <a:xfrm rot="-1921064">
                      <a:off x="3802" y="445"/>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es-ES"/>
                    </a:p>
                  </p:txBody>
                </p:sp>
              </p:grpSp>
              <p:sp>
                <p:nvSpPr>
                  <p:cNvPr id="492619" name="Freeform 75"/>
                  <p:cNvSpPr>
                    <a:spLocks/>
                  </p:cNvSpPr>
                  <p:nvPr/>
                </p:nvSpPr>
                <p:spPr bwMode="hidden">
                  <a:xfrm rot="4578755" flipH="1">
                    <a:off x="2175" y="949"/>
                    <a:ext cx="1027" cy="14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a:noFill/>
                    <a:round/>
                    <a:headEnd/>
                    <a:tailEnd/>
                  </a:ln>
                  <a:effectLst/>
                </p:spPr>
                <p:txBody>
                  <a:bodyPr wrap="none" anchor="ctr"/>
                  <a:lstStyle/>
                  <a:p>
                    <a:endParaRPr lang="es-ES"/>
                  </a:p>
                </p:txBody>
              </p:sp>
              <p:sp>
                <p:nvSpPr>
                  <p:cNvPr id="492620" name="Freeform 76"/>
                  <p:cNvSpPr>
                    <a:spLocks/>
                  </p:cNvSpPr>
                  <p:nvPr/>
                </p:nvSpPr>
                <p:spPr bwMode="hidden">
                  <a:xfrm rot="4578755" flipH="1">
                    <a:off x="2199" y="196"/>
                    <a:ext cx="552" cy="22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es-ES"/>
                  </a:p>
                </p:txBody>
              </p:sp>
              <p:grpSp>
                <p:nvGrpSpPr>
                  <p:cNvPr id="492621" name="Group 77"/>
                  <p:cNvGrpSpPr>
                    <a:grpSpLocks/>
                  </p:cNvGrpSpPr>
                  <p:nvPr/>
                </p:nvGrpSpPr>
                <p:grpSpPr bwMode="auto">
                  <a:xfrm>
                    <a:off x="2874" y="13"/>
                    <a:ext cx="640" cy="1520"/>
                    <a:chOff x="2800" y="41"/>
                    <a:chExt cx="640" cy="1520"/>
                  </a:xfrm>
                </p:grpSpPr>
                <p:sp>
                  <p:nvSpPr>
                    <p:cNvPr id="492622" name="Freeform 78"/>
                    <p:cNvSpPr>
                      <a:spLocks/>
                    </p:cNvSpPr>
                    <p:nvPr/>
                  </p:nvSpPr>
                  <p:spPr bwMode="hidden">
                    <a:xfrm rot="-3857755">
                      <a:off x="2361" y="938"/>
                      <a:ext cx="1062" cy="18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2623" name="Freeform 79"/>
                    <p:cNvSpPr>
                      <a:spLocks/>
                    </p:cNvSpPr>
                    <p:nvPr/>
                  </p:nvSpPr>
                  <p:spPr bwMode="hidden">
                    <a:xfrm rot="-3857755">
                      <a:off x="3011" y="181"/>
                      <a:ext cx="570" cy="28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es-ES"/>
                    </a:p>
                  </p:txBody>
                </p:sp>
              </p:grpSp>
              <p:grpSp>
                <p:nvGrpSpPr>
                  <p:cNvPr id="492624" name="Group 80"/>
                  <p:cNvGrpSpPr>
                    <a:grpSpLocks/>
                  </p:cNvGrpSpPr>
                  <p:nvPr/>
                </p:nvGrpSpPr>
                <p:grpSpPr bwMode="auto">
                  <a:xfrm>
                    <a:off x="3008" y="135"/>
                    <a:ext cx="1017" cy="1464"/>
                    <a:chOff x="2934" y="163"/>
                    <a:chExt cx="1017" cy="1464"/>
                  </a:xfrm>
                </p:grpSpPr>
                <p:sp>
                  <p:nvSpPr>
                    <p:cNvPr id="492625" name="Freeform 81"/>
                    <p:cNvSpPr>
                      <a:spLocks/>
                    </p:cNvSpPr>
                    <p:nvPr/>
                  </p:nvSpPr>
                  <p:spPr bwMode="hidden">
                    <a:xfrm rot="-2777260">
                      <a:off x="2491" y="915"/>
                      <a:ext cx="1155" cy="270"/>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2626" name="Freeform 82"/>
                    <p:cNvSpPr>
                      <a:spLocks/>
                    </p:cNvSpPr>
                    <p:nvPr/>
                  </p:nvSpPr>
                  <p:spPr bwMode="hidden">
                    <a:xfrm rot="-2777260">
                      <a:off x="3430" y="261"/>
                      <a:ext cx="620" cy="423"/>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es-ES"/>
                    </a:p>
                  </p:txBody>
                </p:sp>
              </p:grpSp>
              <p:grpSp>
                <p:nvGrpSpPr>
                  <p:cNvPr id="492627" name="Group 83"/>
                  <p:cNvGrpSpPr>
                    <a:grpSpLocks/>
                  </p:cNvGrpSpPr>
                  <p:nvPr/>
                </p:nvGrpSpPr>
                <p:grpSpPr bwMode="auto">
                  <a:xfrm>
                    <a:off x="2804" y="4"/>
                    <a:ext cx="243" cy="1448"/>
                    <a:chOff x="2730" y="32"/>
                    <a:chExt cx="243" cy="1448"/>
                  </a:xfrm>
                </p:grpSpPr>
                <p:sp>
                  <p:nvSpPr>
                    <p:cNvPr id="492628" name="Freeform 84"/>
                    <p:cNvSpPr>
                      <a:spLocks/>
                    </p:cNvSpPr>
                    <p:nvPr/>
                  </p:nvSpPr>
                  <p:spPr bwMode="hidden">
                    <a:xfrm rot="-4903748">
                      <a:off x="2296" y="960"/>
                      <a:ext cx="954" cy="86"/>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2629" name="Freeform 85"/>
                    <p:cNvSpPr>
                      <a:spLocks/>
                    </p:cNvSpPr>
                    <p:nvPr/>
                  </p:nvSpPr>
                  <p:spPr bwMode="hidden">
                    <a:xfrm rot="-4903748">
                      <a:off x="2650" y="220"/>
                      <a:ext cx="512" cy="135"/>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es-ES"/>
                    </a:p>
                  </p:txBody>
                </p:sp>
              </p:grpSp>
              <p:grpSp>
                <p:nvGrpSpPr>
                  <p:cNvPr id="492630" name="Group 86"/>
                  <p:cNvGrpSpPr>
                    <a:grpSpLocks/>
                  </p:cNvGrpSpPr>
                  <p:nvPr/>
                </p:nvGrpSpPr>
                <p:grpSpPr bwMode="auto">
                  <a:xfrm>
                    <a:off x="1017" y="1741"/>
                    <a:ext cx="1085" cy="2450"/>
                    <a:chOff x="943" y="1769"/>
                    <a:chExt cx="1085" cy="2450"/>
                  </a:xfrm>
                </p:grpSpPr>
                <p:sp>
                  <p:nvSpPr>
                    <p:cNvPr id="492631" name="Freeform 87"/>
                    <p:cNvSpPr>
                      <a:spLocks/>
                    </p:cNvSpPr>
                    <p:nvPr/>
                  </p:nvSpPr>
                  <p:spPr bwMode="hidden">
                    <a:xfrm rot="18335692" flipH="1">
                      <a:off x="1010" y="2475"/>
                      <a:ext cx="1724"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2632" name="Freeform 88"/>
                    <p:cNvSpPr>
                      <a:spLocks/>
                    </p:cNvSpPr>
                    <p:nvPr/>
                  </p:nvSpPr>
                  <p:spPr bwMode="hidden">
                    <a:xfrm rot="18335692" flipH="1">
                      <a:off x="725" y="3512"/>
                      <a:ext cx="925"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es-ES"/>
                    </a:p>
                  </p:txBody>
                </p:sp>
              </p:grpSp>
              <p:grpSp>
                <p:nvGrpSpPr>
                  <p:cNvPr id="492633" name="Group 89"/>
                  <p:cNvGrpSpPr>
                    <a:grpSpLocks/>
                  </p:cNvGrpSpPr>
                  <p:nvPr/>
                </p:nvGrpSpPr>
                <p:grpSpPr bwMode="auto">
                  <a:xfrm>
                    <a:off x="1529" y="1908"/>
                    <a:ext cx="766" cy="2373"/>
                    <a:chOff x="1455" y="1936"/>
                    <a:chExt cx="766" cy="2373"/>
                  </a:xfrm>
                </p:grpSpPr>
                <p:sp>
                  <p:nvSpPr>
                    <p:cNvPr id="492634" name="Freeform 90"/>
                    <p:cNvSpPr>
                      <a:spLocks/>
                    </p:cNvSpPr>
                    <p:nvPr/>
                  </p:nvSpPr>
                  <p:spPr bwMode="hidden">
                    <a:xfrm rot="17542885" flipH="1">
                      <a:off x="1267" y="2578"/>
                      <a:ext cx="1595"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2635" name="Freeform 91"/>
                    <p:cNvSpPr>
                      <a:spLocks/>
                    </p:cNvSpPr>
                    <p:nvPr/>
                  </p:nvSpPr>
                  <p:spPr bwMode="hidden">
                    <a:xfrm rot="17542885" flipH="1">
                      <a:off x="1272" y="3636"/>
                      <a:ext cx="856"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es-ES"/>
                    </a:p>
                  </p:txBody>
                </p:sp>
              </p:grpSp>
              <p:grpSp>
                <p:nvGrpSpPr>
                  <p:cNvPr id="492636" name="Group 92"/>
                  <p:cNvGrpSpPr>
                    <a:grpSpLocks/>
                  </p:cNvGrpSpPr>
                  <p:nvPr/>
                </p:nvGrpSpPr>
                <p:grpSpPr bwMode="auto">
                  <a:xfrm rot="88588">
                    <a:off x="2061" y="1962"/>
                    <a:ext cx="459" cy="2329"/>
                    <a:chOff x="1956" y="1990"/>
                    <a:chExt cx="492" cy="2604"/>
                  </a:xfrm>
                </p:grpSpPr>
                <p:sp>
                  <p:nvSpPr>
                    <p:cNvPr id="492637" name="Freeform 93"/>
                    <p:cNvSpPr>
                      <a:spLocks/>
                    </p:cNvSpPr>
                    <p:nvPr/>
                  </p:nvSpPr>
                  <p:spPr bwMode="hidden">
                    <a:xfrm rot="16782062" flipH="1">
                      <a:off x="1442" y="2695"/>
                      <a:ext cx="1711" cy="301"/>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2638" name="Freeform 94"/>
                    <p:cNvSpPr>
                      <a:spLocks/>
                    </p:cNvSpPr>
                    <p:nvPr/>
                  </p:nvSpPr>
                  <p:spPr bwMode="hidden">
                    <a:xfrm rot="16782062" flipH="1">
                      <a:off x="1734" y="3898"/>
                      <a:ext cx="918" cy="473"/>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es-ES"/>
                    </a:p>
                  </p:txBody>
                </p:sp>
              </p:grpSp>
              <p:grpSp>
                <p:nvGrpSpPr>
                  <p:cNvPr id="492639" name="Group 95"/>
                  <p:cNvGrpSpPr>
                    <a:grpSpLocks/>
                  </p:cNvGrpSpPr>
                  <p:nvPr/>
                </p:nvGrpSpPr>
                <p:grpSpPr bwMode="auto">
                  <a:xfrm>
                    <a:off x="3408" y="1689"/>
                    <a:ext cx="1125" cy="2426"/>
                    <a:chOff x="3334" y="1717"/>
                    <a:chExt cx="1125" cy="2426"/>
                  </a:xfrm>
                </p:grpSpPr>
                <p:sp>
                  <p:nvSpPr>
                    <p:cNvPr id="492640" name="Freeform 96"/>
                    <p:cNvSpPr>
                      <a:spLocks/>
                    </p:cNvSpPr>
                    <p:nvPr/>
                  </p:nvSpPr>
                  <p:spPr bwMode="hidden">
                    <a:xfrm rot="3144576">
                      <a:off x="2628" y="2423"/>
                      <a:ext cx="1724"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endParaRPr lang="es-ES"/>
                    </a:p>
                  </p:txBody>
                </p:sp>
                <p:sp>
                  <p:nvSpPr>
                    <p:cNvPr id="492641" name="Freeform 97"/>
                    <p:cNvSpPr>
                      <a:spLocks/>
                    </p:cNvSpPr>
                    <p:nvPr/>
                  </p:nvSpPr>
                  <p:spPr bwMode="hidden">
                    <a:xfrm rot="3144576">
                      <a:off x="3751" y="3436"/>
                      <a:ext cx="925"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es-ES"/>
                    </a:p>
                  </p:txBody>
                </p:sp>
              </p:grpSp>
              <p:grpSp>
                <p:nvGrpSpPr>
                  <p:cNvPr id="492642" name="Group 98"/>
                  <p:cNvGrpSpPr>
                    <a:grpSpLocks/>
                  </p:cNvGrpSpPr>
                  <p:nvPr/>
                </p:nvGrpSpPr>
                <p:grpSpPr bwMode="auto">
                  <a:xfrm>
                    <a:off x="3255" y="1838"/>
                    <a:ext cx="883" cy="2426"/>
                    <a:chOff x="3181" y="1866"/>
                    <a:chExt cx="883" cy="2426"/>
                  </a:xfrm>
                </p:grpSpPr>
                <p:sp>
                  <p:nvSpPr>
                    <p:cNvPr id="492643" name="Freeform 99"/>
                    <p:cNvSpPr>
                      <a:spLocks/>
                    </p:cNvSpPr>
                    <p:nvPr/>
                  </p:nvSpPr>
                  <p:spPr bwMode="hidden">
                    <a:xfrm rot="3745735">
                      <a:off x="2506" y="2541"/>
                      <a:ext cx="1650" cy="299"/>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endParaRPr lang="es-ES"/>
                    </a:p>
                  </p:txBody>
                </p:sp>
                <p:sp>
                  <p:nvSpPr>
                    <p:cNvPr id="492644" name="Freeform 100"/>
                    <p:cNvSpPr>
                      <a:spLocks/>
                    </p:cNvSpPr>
                    <p:nvPr/>
                  </p:nvSpPr>
                  <p:spPr bwMode="hidden">
                    <a:xfrm rot="3745735">
                      <a:off x="3387" y="3615"/>
                      <a:ext cx="885" cy="46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es-ES"/>
                    </a:p>
                  </p:txBody>
                </p:sp>
              </p:grpSp>
              <p:grpSp>
                <p:nvGrpSpPr>
                  <p:cNvPr id="492645" name="Group 101"/>
                  <p:cNvGrpSpPr>
                    <a:grpSpLocks/>
                  </p:cNvGrpSpPr>
                  <p:nvPr/>
                </p:nvGrpSpPr>
                <p:grpSpPr bwMode="auto">
                  <a:xfrm>
                    <a:off x="3080" y="1955"/>
                    <a:ext cx="619" cy="2386"/>
                    <a:chOff x="3006" y="1983"/>
                    <a:chExt cx="619" cy="2386"/>
                  </a:xfrm>
                </p:grpSpPr>
                <p:sp>
                  <p:nvSpPr>
                    <p:cNvPr id="492646" name="Freeform 102"/>
                    <p:cNvSpPr>
                      <a:spLocks/>
                    </p:cNvSpPr>
                    <p:nvPr/>
                  </p:nvSpPr>
                  <p:spPr bwMode="hidden">
                    <a:xfrm rot="4286818">
                      <a:off x="2328" y="2661"/>
                      <a:ext cx="1601" cy="246"/>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endParaRPr lang="es-ES"/>
                    </a:p>
                  </p:txBody>
                </p:sp>
                <p:sp>
                  <p:nvSpPr>
                    <p:cNvPr id="492647" name="Freeform 103"/>
                    <p:cNvSpPr>
                      <a:spLocks/>
                    </p:cNvSpPr>
                    <p:nvPr/>
                  </p:nvSpPr>
                  <p:spPr bwMode="hidden">
                    <a:xfrm rot="4286818">
                      <a:off x="3002" y="3747"/>
                      <a:ext cx="859" cy="38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a:noFill/>
                      <a:round/>
                      <a:headEnd/>
                      <a:tailEnd/>
                    </a:ln>
                    <a:effectLst/>
                  </p:spPr>
                  <p:txBody>
                    <a:bodyPr wrap="none" anchor="ctr"/>
                    <a:lstStyle/>
                    <a:p>
                      <a:endParaRPr lang="es-ES"/>
                    </a:p>
                  </p:txBody>
                </p:sp>
              </p:grpSp>
              <p:grpSp>
                <p:nvGrpSpPr>
                  <p:cNvPr id="492648" name="Group 104"/>
                  <p:cNvGrpSpPr>
                    <a:grpSpLocks/>
                  </p:cNvGrpSpPr>
                  <p:nvPr/>
                </p:nvGrpSpPr>
                <p:grpSpPr bwMode="auto">
                  <a:xfrm>
                    <a:off x="2893" y="2073"/>
                    <a:ext cx="405" cy="2219"/>
                    <a:chOff x="2819" y="2101"/>
                    <a:chExt cx="405" cy="2219"/>
                  </a:xfrm>
                </p:grpSpPr>
                <p:sp>
                  <p:nvSpPr>
                    <p:cNvPr id="492649" name="Freeform 105"/>
                    <p:cNvSpPr>
                      <a:spLocks/>
                    </p:cNvSpPr>
                    <p:nvPr/>
                  </p:nvSpPr>
                  <p:spPr bwMode="hidden">
                    <a:xfrm rot="4898956">
                      <a:off x="2206" y="2714"/>
                      <a:ext cx="1471" cy="246"/>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endParaRPr lang="es-ES"/>
                    </a:p>
                  </p:txBody>
                </p:sp>
                <p:sp>
                  <p:nvSpPr>
                    <p:cNvPr id="492650" name="Freeform 106"/>
                    <p:cNvSpPr>
                      <a:spLocks/>
                    </p:cNvSpPr>
                    <p:nvPr/>
                  </p:nvSpPr>
                  <p:spPr bwMode="hidden">
                    <a:xfrm rot="4898956">
                      <a:off x="2636" y="3732"/>
                      <a:ext cx="790" cy="38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a:noFill/>
                      <a:round/>
                      <a:headEnd/>
                      <a:tailEnd/>
                    </a:ln>
                    <a:effectLst/>
                  </p:spPr>
                  <p:txBody>
                    <a:bodyPr wrap="none" anchor="ctr"/>
                    <a:lstStyle/>
                    <a:p>
                      <a:endParaRPr lang="es-ES"/>
                    </a:p>
                  </p:txBody>
                </p:sp>
              </p:grpSp>
              <p:grpSp>
                <p:nvGrpSpPr>
                  <p:cNvPr id="492651" name="Group 107"/>
                  <p:cNvGrpSpPr>
                    <a:grpSpLocks/>
                  </p:cNvGrpSpPr>
                  <p:nvPr/>
                </p:nvGrpSpPr>
                <p:grpSpPr bwMode="auto">
                  <a:xfrm>
                    <a:off x="2372" y="2107"/>
                    <a:ext cx="426" cy="2185"/>
                    <a:chOff x="2287" y="2135"/>
                    <a:chExt cx="426" cy="2185"/>
                  </a:xfrm>
                </p:grpSpPr>
                <p:sp>
                  <p:nvSpPr>
                    <p:cNvPr id="492652" name="Freeform 108"/>
                    <p:cNvSpPr>
                      <a:spLocks/>
                    </p:cNvSpPr>
                    <p:nvPr/>
                  </p:nvSpPr>
                  <p:spPr bwMode="hidden">
                    <a:xfrm rot="5755659">
                      <a:off x="1900" y="2760"/>
                      <a:ext cx="1437" cy="188"/>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5400000" scaled="1"/>
                    </a:gradFill>
                    <a:ln w="9525">
                      <a:noFill/>
                      <a:round/>
                      <a:headEnd/>
                      <a:tailEnd/>
                    </a:ln>
                    <a:effectLst/>
                  </p:spPr>
                  <p:txBody>
                    <a:bodyPr wrap="none" anchor="ctr"/>
                    <a:lstStyle/>
                    <a:p>
                      <a:endParaRPr lang="es-ES"/>
                    </a:p>
                  </p:txBody>
                </p:sp>
                <p:sp>
                  <p:nvSpPr>
                    <p:cNvPr id="492653" name="Freeform 109"/>
                    <p:cNvSpPr>
                      <a:spLocks/>
                    </p:cNvSpPr>
                    <p:nvPr/>
                  </p:nvSpPr>
                  <p:spPr bwMode="hidden">
                    <a:xfrm rot="5755659">
                      <a:off x="2049" y="3787"/>
                      <a:ext cx="771" cy="295"/>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a:noFill/>
                      <a:round/>
                      <a:headEnd/>
                      <a:tailEnd/>
                    </a:ln>
                    <a:effectLst/>
                  </p:spPr>
                  <p:txBody>
                    <a:bodyPr wrap="none" anchor="ctr"/>
                    <a:lstStyle/>
                    <a:p>
                      <a:endParaRPr lang="es-ES"/>
                    </a:p>
                  </p:txBody>
                </p:sp>
              </p:grpSp>
            </p:grpSp>
          </p:grpSp>
          <p:grpSp>
            <p:nvGrpSpPr>
              <p:cNvPr id="492654" name="Group 110"/>
              <p:cNvGrpSpPr>
                <a:grpSpLocks/>
              </p:cNvGrpSpPr>
              <p:nvPr/>
            </p:nvGrpSpPr>
            <p:grpSpPr bwMode="auto">
              <a:xfrm>
                <a:off x="74" y="313"/>
                <a:ext cx="5459" cy="3667"/>
                <a:chOff x="74" y="313"/>
                <a:chExt cx="5459" cy="3667"/>
              </a:xfrm>
            </p:grpSpPr>
            <p:grpSp>
              <p:nvGrpSpPr>
                <p:cNvPr id="492655" name="Group 111"/>
                <p:cNvGrpSpPr>
                  <a:grpSpLocks/>
                </p:cNvGrpSpPr>
                <p:nvPr/>
              </p:nvGrpSpPr>
              <p:grpSpPr bwMode="auto">
                <a:xfrm>
                  <a:off x="74" y="313"/>
                  <a:ext cx="5459" cy="3667"/>
                  <a:chOff x="74" y="313"/>
                  <a:chExt cx="5459" cy="3667"/>
                </a:xfrm>
              </p:grpSpPr>
              <p:sp>
                <p:nvSpPr>
                  <p:cNvPr id="492656" name="Arc 112"/>
                  <p:cNvSpPr>
                    <a:spLocks/>
                  </p:cNvSpPr>
                  <p:nvPr/>
                </p:nvSpPr>
                <p:spPr bwMode="hidden">
                  <a:xfrm flipV="1">
                    <a:off x="2966" y="456"/>
                    <a:ext cx="2567" cy="2046"/>
                  </a:xfrm>
                  <a:custGeom>
                    <a:avLst/>
                    <a:gdLst>
                      <a:gd name="G0" fmla="+- 17826 0 0"/>
                      <a:gd name="G1" fmla="+- 0 0 0"/>
                      <a:gd name="G2" fmla="+- 21600 0 0"/>
                      <a:gd name="T0" fmla="*/ 36729 w 36729"/>
                      <a:gd name="T1" fmla="*/ 10451 h 21600"/>
                      <a:gd name="T2" fmla="*/ 0 w 36729"/>
                      <a:gd name="T3" fmla="*/ 12197 h 21600"/>
                      <a:gd name="T4" fmla="*/ 17826 w 36729"/>
                      <a:gd name="T5" fmla="*/ 0 h 21600"/>
                    </a:gdLst>
                    <a:ahLst/>
                    <a:cxnLst>
                      <a:cxn ang="0">
                        <a:pos x="T0" y="T1"/>
                      </a:cxn>
                      <a:cxn ang="0">
                        <a:pos x="T2" y="T3"/>
                      </a:cxn>
                      <a:cxn ang="0">
                        <a:pos x="T4" y="T5"/>
                      </a:cxn>
                    </a:cxnLst>
                    <a:rect l="0" t="0" r="r" b="b"/>
                    <a:pathLst>
                      <a:path w="36729" h="21600" fill="none" extrusionOk="0">
                        <a:moveTo>
                          <a:pt x="36729" y="10451"/>
                        </a:moveTo>
                        <a:cubicBezTo>
                          <a:pt x="32926" y="17330"/>
                          <a:pt x="25686" y="21599"/>
                          <a:pt x="17826" y="21600"/>
                        </a:cubicBezTo>
                        <a:cubicBezTo>
                          <a:pt x="10696" y="21600"/>
                          <a:pt x="4025" y="18081"/>
                          <a:pt x="-1" y="12197"/>
                        </a:cubicBezTo>
                      </a:path>
                      <a:path w="36729" h="21600" stroke="0" extrusionOk="0">
                        <a:moveTo>
                          <a:pt x="36729" y="10451"/>
                        </a:moveTo>
                        <a:cubicBezTo>
                          <a:pt x="32926" y="17330"/>
                          <a:pt x="25686" y="21599"/>
                          <a:pt x="17826" y="21600"/>
                        </a:cubicBezTo>
                        <a:cubicBezTo>
                          <a:pt x="10696" y="21600"/>
                          <a:pt x="4025" y="18081"/>
                          <a:pt x="-1" y="12197"/>
                        </a:cubicBezTo>
                        <a:lnTo>
                          <a:pt x="17826" y="0"/>
                        </a:lnTo>
                        <a:close/>
                      </a:path>
                    </a:pathLst>
                  </a:custGeom>
                  <a:noFill/>
                  <a:ln w="9525">
                    <a:solidFill>
                      <a:schemeClr val="accent1"/>
                    </a:solidFill>
                    <a:round/>
                    <a:headEnd/>
                    <a:tailEnd/>
                  </a:ln>
                  <a:effectLst/>
                </p:spPr>
                <p:txBody>
                  <a:bodyPr wrap="none" anchor="ctr"/>
                  <a:lstStyle/>
                  <a:p>
                    <a:endParaRPr lang="es-ES"/>
                  </a:p>
                </p:txBody>
              </p:sp>
              <p:sp>
                <p:nvSpPr>
                  <p:cNvPr id="492657" name="Arc 113"/>
                  <p:cNvSpPr>
                    <a:spLocks/>
                  </p:cNvSpPr>
                  <p:nvPr/>
                </p:nvSpPr>
                <p:spPr bwMode="hidden">
                  <a:xfrm flipH="1">
                    <a:off x="388" y="1601"/>
                    <a:ext cx="2016" cy="2379"/>
                  </a:xfrm>
                  <a:custGeom>
                    <a:avLst/>
                    <a:gdLst>
                      <a:gd name="G0" fmla="+- 8873 0 0"/>
                      <a:gd name="G1" fmla="+- 21600 0 0"/>
                      <a:gd name="G2" fmla="+- 21600 0 0"/>
                      <a:gd name="T0" fmla="*/ 0 w 30473"/>
                      <a:gd name="T1" fmla="*/ 1907 h 22305"/>
                      <a:gd name="T2" fmla="*/ 30462 w 30473"/>
                      <a:gd name="T3" fmla="*/ 22305 h 22305"/>
                      <a:gd name="T4" fmla="*/ 8873 w 30473"/>
                      <a:gd name="T5" fmla="*/ 21600 h 22305"/>
                    </a:gdLst>
                    <a:ahLst/>
                    <a:cxnLst>
                      <a:cxn ang="0">
                        <a:pos x="T0" y="T1"/>
                      </a:cxn>
                      <a:cxn ang="0">
                        <a:pos x="T2" y="T3"/>
                      </a:cxn>
                      <a:cxn ang="0">
                        <a:pos x="T4" y="T5"/>
                      </a:cxn>
                    </a:cxnLst>
                    <a:rect l="0" t="0" r="r" b="b"/>
                    <a:pathLst>
                      <a:path w="30473" h="22305" fill="none" extrusionOk="0">
                        <a:moveTo>
                          <a:pt x="-1" y="1906"/>
                        </a:moveTo>
                        <a:cubicBezTo>
                          <a:pt x="2789" y="649"/>
                          <a:pt x="5813" y="-1"/>
                          <a:pt x="8873" y="0"/>
                        </a:cubicBezTo>
                        <a:cubicBezTo>
                          <a:pt x="20802" y="0"/>
                          <a:pt x="30473" y="9670"/>
                          <a:pt x="30473" y="21600"/>
                        </a:cubicBezTo>
                        <a:cubicBezTo>
                          <a:pt x="30473" y="21835"/>
                          <a:pt x="30469" y="22070"/>
                          <a:pt x="30461" y="22304"/>
                        </a:cubicBezTo>
                      </a:path>
                      <a:path w="30473" h="22305" stroke="0" extrusionOk="0">
                        <a:moveTo>
                          <a:pt x="-1" y="1906"/>
                        </a:moveTo>
                        <a:cubicBezTo>
                          <a:pt x="2789" y="649"/>
                          <a:pt x="5813" y="-1"/>
                          <a:pt x="8873" y="0"/>
                        </a:cubicBezTo>
                        <a:cubicBezTo>
                          <a:pt x="20802" y="0"/>
                          <a:pt x="30473" y="9670"/>
                          <a:pt x="30473" y="21600"/>
                        </a:cubicBezTo>
                        <a:cubicBezTo>
                          <a:pt x="30473" y="21835"/>
                          <a:pt x="30469" y="22070"/>
                          <a:pt x="30461" y="22304"/>
                        </a:cubicBezTo>
                        <a:lnTo>
                          <a:pt x="8873" y="21600"/>
                        </a:lnTo>
                        <a:close/>
                      </a:path>
                    </a:pathLst>
                  </a:custGeom>
                  <a:noFill/>
                  <a:ln w="9525">
                    <a:solidFill>
                      <a:schemeClr val="folHlink"/>
                    </a:solidFill>
                    <a:round/>
                    <a:headEnd/>
                    <a:tailEnd/>
                  </a:ln>
                  <a:effectLst/>
                </p:spPr>
                <p:txBody>
                  <a:bodyPr wrap="none" anchor="ctr"/>
                  <a:lstStyle/>
                  <a:p>
                    <a:endParaRPr lang="es-ES"/>
                  </a:p>
                </p:txBody>
              </p:sp>
              <p:sp>
                <p:nvSpPr>
                  <p:cNvPr id="492658" name="Arc 114"/>
                  <p:cNvSpPr>
                    <a:spLocks/>
                  </p:cNvSpPr>
                  <p:nvPr/>
                </p:nvSpPr>
                <p:spPr bwMode="hidden">
                  <a:xfrm>
                    <a:off x="3029" y="1181"/>
                    <a:ext cx="1426" cy="2379"/>
                  </a:xfrm>
                  <a:custGeom>
                    <a:avLst/>
                    <a:gdLst>
                      <a:gd name="G0" fmla="+- 13212 0 0"/>
                      <a:gd name="G1" fmla="+- 21600 0 0"/>
                      <a:gd name="G2" fmla="+- 21600 0 0"/>
                      <a:gd name="T0" fmla="*/ 0 w 34812"/>
                      <a:gd name="T1" fmla="*/ 4512 h 22305"/>
                      <a:gd name="T2" fmla="*/ 34801 w 34812"/>
                      <a:gd name="T3" fmla="*/ 22305 h 22305"/>
                      <a:gd name="T4" fmla="*/ 13212 w 34812"/>
                      <a:gd name="T5" fmla="*/ 21600 h 22305"/>
                    </a:gdLst>
                    <a:ahLst/>
                    <a:cxnLst>
                      <a:cxn ang="0">
                        <a:pos x="T0" y="T1"/>
                      </a:cxn>
                      <a:cxn ang="0">
                        <a:pos x="T2" y="T3"/>
                      </a:cxn>
                      <a:cxn ang="0">
                        <a:pos x="T4" y="T5"/>
                      </a:cxn>
                    </a:cxnLst>
                    <a:rect l="0" t="0" r="r" b="b"/>
                    <a:pathLst>
                      <a:path w="34812" h="22305" fill="none" extrusionOk="0">
                        <a:moveTo>
                          <a:pt x="-1" y="4511"/>
                        </a:moveTo>
                        <a:cubicBezTo>
                          <a:pt x="3783" y="1586"/>
                          <a:pt x="8429" y="-1"/>
                          <a:pt x="13212" y="0"/>
                        </a:cubicBezTo>
                        <a:cubicBezTo>
                          <a:pt x="25141" y="0"/>
                          <a:pt x="34812" y="9670"/>
                          <a:pt x="34812" y="21600"/>
                        </a:cubicBezTo>
                        <a:cubicBezTo>
                          <a:pt x="34812" y="21835"/>
                          <a:pt x="34808" y="22070"/>
                          <a:pt x="34800" y="22304"/>
                        </a:cubicBezTo>
                      </a:path>
                      <a:path w="34812" h="22305" stroke="0" extrusionOk="0">
                        <a:moveTo>
                          <a:pt x="-1" y="4511"/>
                        </a:moveTo>
                        <a:cubicBezTo>
                          <a:pt x="3783" y="1586"/>
                          <a:pt x="8429" y="-1"/>
                          <a:pt x="13212" y="0"/>
                        </a:cubicBezTo>
                        <a:cubicBezTo>
                          <a:pt x="25141" y="0"/>
                          <a:pt x="34812" y="9670"/>
                          <a:pt x="34812" y="21600"/>
                        </a:cubicBezTo>
                        <a:cubicBezTo>
                          <a:pt x="34812" y="21835"/>
                          <a:pt x="34808" y="22070"/>
                          <a:pt x="34800" y="22304"/>
                        </a:cubicBezTo>
                        <a:lnTo>
                          <a:pt x="13212" y="21600"/>
                        </a:lnTo>
                        <a:close/>
                      </a:path>
                    </a:pathLst>
                  </a:custGeom>
                  <a:noFill/>
                  <a:ln w="9525">
                    <a:solidFill>
                      <a:schemeClr val="accent1"/>
                    </a:solidFill>
                    <a:round/>
                    <a:headEnd/>
                    <a:tailEnd/>
                  </a:ln>
                  <a:effectLst/>
                </p:spPr>
                <p:txBody>
                  <a:bodyPr wrap="none" anchor="ctr"/>
                  <a:lstStyle/>
                  <a:p>
                    <a:endParaRPr lang="es-ES"/>
                  </a:p>
                </p:txBody>
              </p:sp>
              <p:sp>
                <p:nvSpPr>
                  <p:cNvPr id="492659" name="Arc 115"/>
                  <p:cNvSpPr>
                    <a:spLocks/>
                  </p:cNvSpPr>
                  <p:nvPr/>
                </p:nvSpPr>
                <p:spPr bwMode="hidden">
                  <a:xfrm flipH="1">
                    <a:off x="74" y="813"/>
                    <a:ext cx="2540" cy="2379"/>
                  </a:xfrm>
                  <a:custGeom>
                    <a:avLst/>
                    <a:gdLst>
                      <a:gd name="G0" fmla="+- 15230 0 0"/>
                      <a:gd name="G1" fmla="+- 21600 0 0"/>
                      <a:gd name="G2" fmla="+- 21600 0 0"/>
                      <a:gd name="T0" fmla="*/ 0 w 36830"/>
                      <a:gd name="T1" fmla="*/ 6283 h 22305"/>
                      <a:gd name="T2" fmla="*/ 36819 w 36830"/>
                      <a:gd name="T3" fmla="*/ 22305 h 22305"/>
                      <a:gd name="T4" fmla="*/ 15230 w 36830"/>
                      <a:gd name="T5" fmla="*/ 21600 h 22305"/>
                    </a:gdLst>
                    <a:ahLst/>
                    <a:cxnLst>
                      <a:cxn ang="0">
                        <a:pos x="T0" y="T1"/>
                      </a:cxn>
                      <a:cxn ang="0">
                        <a:pos x="T2" y="T3"/>
                      </a:cxn>
                      <a:cxn ang="0">
                        <a:pos x="T4" y="T5"/>
                      </a:cxn>
                    </a:cxnLst>
                    <a:rect l="0" t="0" r="r" b="b"/>
                    <a:pathLst>
                      <a:path w="36830" h="22305" fill="none" extrusionOk="0">
                        <a:moveTo>
                          <a:pt x="0" y="6283"/>
                        </a:moveTo>
                        <a:cubicBezTo>
                          <a:pt x="4047" y="2258"/>
                          <a:pt x="9522" y="-1"/>
                          <a:pt x="15230" y="0"/>
                        </a:cubicBezTo>
                        <a:cubicBezTo>
                          <a:pt x="27159" y="0"/>
                          <a:pt x="36830" y="9670"/>
                          <a:pt x="36830" y="21600"/>
                        </a:cubicBezTo>
                        <a:cubicBezTo>
                          <a:pt x="36830" y="21835"/>
                          <a:pt x="36826" y="22070"/>
                          <a:pt x="36818" y="22304"/>
                        </a:cubicBezTo>
                      </a:path>
                      <a:path w="36830" h="22305" stroke="0" extrusionOk="0">
                        <a:moveTo>
                          <a:pt x="0" y="6283"/>
                        </a:moveTo>
                        <a:cubicBezTo>
                          <a:pt x="4047" y="2258"/>
                          <a:pt x="9522" y="-1"/>
                          <a:pt x="15230" y="0"/>
                        </a:cubicBezTo>
                        <a:cubicBezTo>
                          <a:pt x="27159" y="0"/>
                          <a:pt x="36830" y="9670"/>
                          <a:pt x="36830" y="21600"/>
                        </a:cubicBezTo>
                        <a:cubicBezTo>
                          <a:pt x="36830" y="21835"/>
                          <a:pt x="36826" y="22070"/>
                          <a:pt x="36818" y="22304"/>
                        </a:cubicBezTo>
                        <a:lnTo>
                          <a:pt x="15230" y="21600"/>
                        </a:lnTo>
                        <a:close/>
                      </a:path>
                    </a:pathLst>
                  </a:custGeom>
                  <a:noFill/>
                  <a:ln w="9525">
                    <a:solidFill>
                      <a:schemeClr val="folHlink"/>
                    </a:solidFill>
                    <a:round/>
                    <a:headEnd/>
                    <a:tailEnd/>
                  </a:ln>
                  <a:effectLst/>
                </p:spPr>
                <p:txBody>
                  <a:bodyPr wrap="none" anchor="ctr"/>
                  <a:lstStyle/>
                  <a:p>
                    <a:endParaRPr lang="es-ES"/>
                  </a:p>
                </p:txBody>
              </p:sp>
              <p:sp>
                <p:nvSpPr>
                  <p:cNvPr id="492660" name="Arc 116"/>
                  <p:cNvSpPr>
                    <a:spLocks/>
                  </p:cNvSpPr>
                  <p:nvPr/>
                </p:nvSpPr>
                <p:spPr bwMode="hidden">
                  <a:xfrm flipH="1">
                    <a:off x="790" y="313"/>
                    <a:ext cx="1850" cy="2304"/>
                  </a:xfrm>
                  <a:custGeom>
                    <a:avLst/>
                    <a:gdLst>
                      <a:gd name="G0" fmla="+- 18231 0 0"/>
                      <a:gd name="G1" fmla="+- 21600 0 0"/>
                      <a:gd name="G2" fmla="+- 21600 0 0"/>
                      <a:gd name="T0" fmla="*/ 0 w 31881"/>
                      <a:gd name="T1" fmla="*/ 10016 h 21600"/>
                      <a:gd name="T2" fmla="*/ 31881 w 31881"/>
                      <a:gd name="T3" fmla="*/ 4860 h 21600"/>
                      <a:gd name="T4" fmla="*/ 18231 w 31881"/>
                      <a:gd name="T5" fmla="*/ 21600 h 21600"/>
                    </a:gdLst>
                    <a:ahLst/>
                    <a:cxnLst>
                      <a:cxn ang="0">
                        <a:pos x="T0" y="T1"/>
                      </a:cxn>
                      <a:cxn ang="0">
                        <a:pos x="T2" y="T3"/>
                      </a:cxn>
                      <a:cxn ang="0">
                        <a:pos x="T4" y="T5"/>
                      </a:cxn>
                    </a:cxnLst>
                    <a:rect l="0" t="0" r="r" b="b"/>
                    <a:pathLst>
                      <a:path w="31881" h="21600" fill="none" extrusionOk="0">
                        <a:moveTo>
                          <a:pt x="-1" y="10015"/>
                        </a:moveTo>
                        <a:cubicBezTo>
                          <a:pt x="3963" y="3778"/>
                          <a:pt x="10840" y="-1"/>
                          <a:pt x="18231" y="0"/>
                        </a:cubicBezTo>
                        <a:cubicBezTo>
                          <a:pt x="23204" y="0"/>
                          <a:pt x="28026" y="1716"/>
                          <a:pt x="31881" y="4859"/>
                        </a:cubicBezTo>
                      </a:path>
                      <a:path w="31881" h="21600" stroke="0" extrusionOk="0">
                        <a:moveTo>
                          <a:pt x="-1" y="10015"/>
                        </a:moveTo>
                        <a:cubicBezTo>
                          <a:pt x="3963" y="3778"/>
                          <a:pt x="10840" y="-1"/>
                          <a:pt x="18231" y="0"/>
                        </a:cubicBezTo>
                        <a:cubicBezTo>
                          <a:pt x="23204" y="0"/>
                          <a:pt x="28026" y="1716"/>
                          <a:pt x="31881" y="4859"/>
                        </a:cubicBezTo>
                        <a:lnTo>
                          <a:pt x="18231" y="21600"/>
                        </a:lnTo>
                        <a:close/>
                      </a:path>
                    </a:pathLst>
                  </a:custGeom>
                  <a:noFill/>
                  <a:ln w="9525">
                    <a:solidFill>
                      <a:schemeClr val="accent1"/>
                    </a:solidFill>
                    <a:round/>
                    <a:headEnd/>
                    <a:tailEnd/>
                  </a:ln>
                  <a:effectLst/>
                </p:spPr>
                <p:txBody>
                  <a:bodyPr wrap="none" anchor="ctr"/>
                  <a:lstStyle/>
                  <a:p>
                    <a:endParaRPr lang="es-ES"/>
                  </a:p>
                </p:txBody>
              </p:sp>
              <p:sp>
                <p:nvSpPr>
                  <p:cNvPr id="492661" name="Arc 117"/>
                  <p:cNvSpPr>
                    <a:spLocks/>
                  </p:cNvSpPr>
                  <p:nvPr/>
                </p:nvSpPr>
                <p:spPr bwMode="hidden">
                  <a:xfrm>
                    <a:off x="2763" y="1281"/>
                    <a:ext cx="764" cy="2304"/>
                  </a:xfrm>
                  <a:custGeom>
                    <a:avLst/>
                    <a:gdLst>
                      <a:gd name="G0" fmla="+- 13212 0 0"/>
                      <a:gd name="G1" fmla="+- 21600 0 0"/>
                      <a:gd name="G2" fmla="+- 21600 0 0"/>
                      <a:gd name="T0" fmla="*/ 0 w 31146"/>
                      <a:gd name="T1" fmla="*/ 4512 h 21600"/>
                      <a:gd name="T2" fmla="*/ 31146 w 31146"/>
                      <a:gd name="T3" fmla="*/ 9561 h 21600"/>
                      <a:gd name="T4" fmla="*/ 13212 w 31146"/>
                      <a:gd name="T5" fmla="*/ 21600 h 21600"/>
                    </a:gdLst>
                    <a:ahLst/>
                    <a:cxnLst>
                      <a:cxn ang="0">
                        <a:pos x="T0" y="T1"/>
                      </a:cxn>
                      <a:cxn ang="0">
                        <a:pos x="T2" y="T3"/>
                      </a:cxn>
                      <a:cxn ang="0">
                        <a:pos x="T4" y="T5"/>
                      </a:cxn>
                    </a:cxnLst>
                    <a:rect l="0" t="0" r="r" b="b"/>
                    <a:pathLst>
                      <a:path w="31146" h="21600" fill="none" extrusionOk="0">
                        <a:moveTo>
                          <a:pt x="-1" y="4511"/>
                        </a:moveTo>
                        <a:cubicBezTo>
                          <a:pt x="3783" y="1586"/>
                          <a:pt x="8429" y="-1"/>
                          <a:pt x="13212" y="0"/>
                        </a:cubicBezTo>
                        <a:cubicBezTo>
                          <a:pt x="20409" y="0"/>
                          <a:pt x="27134" y="3585"/>
                          <a:pt x="31145" y="9561"/>
                        </a:cubicBezTo>
                      </a:path>
                      <a:path w="31146" h="21600" stroke="0" extrusionOk="0">
                        <a:moveTo>
                          <a:pt x="-1" y="4511"/>
                        </a:moveTo>
                        <a:cubicBezTo>
                          <a:pt x="3783" y="1586"/>
                          <a:pt x="8429" y="-1"/>
                          <a:pt x="13212" y="0"/>
                        </a:cubicBezTo>
                        <a:cubicBezTo>
                          <a:pt x="20409" y="0"/>
                          <a:pt x="27134" y="3585"/>
                          <a:pt x="31145" y="9561"/>
                        </a:cubicBezTo>
                        <a:lnTo>
                          <a:pt x="13212" y="21600"/>
                        </a:lnTo>
                        <a:close/>
                      </a:path>
                    </a:pathLst>
                  </a:custGeom>
                  <a:noFill/>
                  <a:ln w="9525">
                    <a:solidFill>
                      <a:schemeClr val="accent2"/>
                    </a:solidFill>
                    <a:round/>
                    <a:headEnd/>
                    <a:tailEnd/>
                  </a:ln>
                  <a:effectLst/>
                </p:spPr>
                <p:txBody>
                  <a:bodyPr wrap="none" anchor="ctr"/>
                  <a:lstStyle/>
                  <a:p>
                    <a:endParaRPr lang="es-ES"/>
                  </a:p>
                </p:txBody>
              </p:sp>
              <p:sp>
                <p:nvSpPr>
                  <p:cNvPr id="492662" name="Freeform 118"/>
                  <p:cNvSpPr>
                    <a:spLocks/>
                  </p:cNvSpPr>
                  <p:nvPr/>
                </p:nvSpPr>
                <p:spPr bwMode="hidden">
                  <a:xfrm flipH="1">
                    <a:off x="1800" y="438"/>
                    <a:ext cx="418" cy="1524"/>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endParaRPr lang="es-ES"/>
                  </a:p>
                </p:txBody>
              </p:sp>
            </p:grpSp>
            <p:sp>
              <p:nvSpPr>
                <p:cNvPr id="492663" name="Freeform 119"/>
                <p:cNvSpPr>
                  <a:spLocks/>
                </p:cNvSpPr>
                <p:nvPr/>
              </p:nvSpPr>
              <p:spPr bwMode="hidden">
                <a:xfrm rot="20253369">
                  <a:off x="3280" y="1529"/>
                  <a:ext cx="442" cy="837"/>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2"/>
                  </a:solidFill>
                  <a:round/>
                  <a:headEnd/>
                  <a:tailEnd/>
                </a:ln>
                <a:effectLst/>
              </p:spPr>
              <p:txBody>
                <a:bodyPr wrap="none" anchor="ctr"/>
                <a:lstStyle/>
                <a:p>
                  <a:endParaRPr lang="es-ES"/>
                </a:p>
              </p:txBody>
            </p:sp>
          </p:grpSp>
        </p:grpSp>
        <p:grpSp>
          <p:nvGrpSpPr>
            <p:cNvPr id="492664" name="Group 120"/>
            <p:cNvGrpSpPr>
              <a:grpSpLocks/>
            </p:cNvGrpSpPr>
            <p:nvPr/>
          </p:nvGrpSpPr>
          <p:grpSpPr bwMode="auto">
            <a:xfrm>
              <a:off x="1476" y="449"/>
              <a:ext cx="4038" cy="2966"/>
              <a:chOff x="210" y="337"/>
              <a:chExt cx="5198" cy="3818"/>
            </a:xfrm>
          </p:grpSpPr>
          <p:sp>
            <p:nvSpPr>
              <p:cNvPr id="492665" name="Freeform 121"/>
              <p:cNvSpPr>
                <a:spLocks/>
              </p:cNvSpPr>
              <p:nvPr/>
            </p:nvSpPr>
            <p:spPr bwMode="hidden">
              <a:xfrm flipH="1">
                <a:off x="1934" y="2382"/>
                <a:ext cx="485" cy="1479"/>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1"/>
                </a:solidFill>
                <a:round/>
                <a:headEnd/>
                <a:tailEnd/>
              </a:ln>
              <a:effectLst/>
            </p:spPr>
            <p:txBody>
              <a:bodyPr wrap="none" anchor="ctr"/>
              <a:lstStyle/>
              <a:p>
                <a:endParaRPr lang="es-ES"/>
              </a:p>
            </p:txBody>
          </p:sp>
          <p:sp>
            <p:nvSpPr>
              <p:cNvPr id="492666" name="Arc 122"/>
              <p:cNvSpPr>
                <a:spLocks/>
              </p:cNvSpPr>
              <p:nvPr/>
            </p:nvSpPr>
            <p:spPr bwMode="hidden">
              <a:xfrm flipH="1">
                <a:off x="1054" y="1851"/>
                <a:ext cx="2122" cy="2304"/>
              </a:xfrm>
              <a:custGeom>
                <a:avLst/>
                <a:gdLst>
                  <a:gd name="G0" fmla="+- 0 0 0"/>
                  <a:gd name="G1" fmla="+- 20897 0 0"/>
                  <a:gd name="G2" fmla="+- 21600 0 0"/>
                  <a:gd name="T0" fmla="*/ 5467 w 21600"/>
                  <a:gd name="T1" fmla="*/ 0 h 21602"/>
                  <a:gd name="T2" fmla="*/ 21589 w 21600"/>
                  <a:gd name="T3" fmla="*/ 21602 h 21602"/>
                  <a:gd name="T4" fmla="*/ 0 w 21600"/>
                  <a:gd name="T5" fmla="*/ 20897 h 21602"/>
                </a:gdLst>
                <a:ahLst/>
                <a:cxnLst>
                  <a:cxn ang="0">
                    <a:pos x="T0" y="T1"/>
                  </a:cxn>
                  <a:cxn ang="0">
                    <a:pos x="T2" y="T3"/>
                  </a:cxn>
                  <a:cxn ang="0">
                    <a:pos x="T4" y="T5"/>
                  </a:cxn>
                </a:cxnLst>
                <a:rect l="0" t="0" r="r" b="b"/>
                <a:pathLst>
                  <a:path w="21600" h="21602" fill="none" extrusionOk="0">
                    <a:moveTo>
                      <a:pt x="5466" y="0"/>
                    </a:moveTo>
                    <a:cubicBezTo>
                      <a:pt x="14970" y="2486"/>
                      <a:pt x="21600" y="11073"/>
                      <a:pt x="21600" y="20897"/>
                    </a:cubicBezTo>
                    <a:cubicBezTo>
                      <a:pt x="21600" y="21132"/>
                      <a:pt x="21596" y="21367"/>
                      <a:pt x="21588" y="21601"/>
                    </a:cubicBezTo>
                  </a:path>
                  <a:path w="21600" h="21602" stroke="0" extrusionOk="0">
                    <a:moveTo>
                      <a:pt x="5466" y="0"/>
                    </a:moveTo>
                    <a:cubicBezTo>
                      <a:pt x="14970" y="2486"/>
                      <a:pt x="21600" y="11073"/>
                      <a:pt x="21600" y="20897"/>
                    </a:cubicBezTo>
                    <a:cubicBezTo>
                      <a:pt x="21600" y="21132"/>
                      <a:pt x="21596" y="21367"/>
                      <a:pt x="21588" y="21601"/>
                    </a:cubicBezTo>
                    <a:lnTo>
                      <a:pt x="0" y="20897"/>
                    </a:lnTo>
                    <a:close/>
                  </a:path>
                </a:pathLst>
              </a:custGeom>
              <a:noFill/>
              <a:ln w="9525">
                <a:solidFill>
                  <a:schemeClr val="folHlink"/>
                </a:solidFill>
                <a:round/>
                <a:headEnd/>
                <a:tailEnd/>
              </a:ln>
              <a:effectLst/>
            </p:spPr>
            <p:txBody>
              <a:bodyPr wrap="none" anchor="ctr"/>
              <a:lstStyle/>
              <a:p>
                <a:endParaRPr lang="es-ES"/>
              </a:p>
            </p:txBody>
          </p:sp>
          <p:sp>
            <p:nvSpPr>
              <p:cNvPr id="492667" name="Arc 123"/>
              <p:cNvSpPr>
                <a:spLocks/>
              </p:cNvSpPr>
              <p:nvPr/>
            </p:nvSpPr>
            <p:spPr bwMode="hidden">
              <a:xfrm flipH="1">
                <a:off x="1266" y="1480"/>
                <a:ext cx="1244" cy="2379"/>
              </a:xfrm>
              <a:custGeom>
                <a:avLst/>
                <a:gdLst>
                  <a:gd name="G0" fmla="+- 7340 0 0"/>
                  <a:gd name="G1" fmla="+- 21600 0 0"/>
                  <a:gd name="G2" fmla="+- 21600 0 0"/>
                  <a:gd name="T0" fmla="*/ 0 w 28940"/>
                  <a:gd name="T1" fmla="*/ 1285 h 22305"/>
                  <a:gd name="T2" fmla="*/ 28929 w 28940"/>
                  <a:gd name="T3" fmla="*/ 22305 h 22305"/>
                  <a:gd name="T4" fmla="*/ 7340 w 28940"/>
                  <a:gd name="T5" fmla="*/ 21600 h 22305"/>
                </a:gdLst>
                <a:ahLst/>
                <a:cxnLst>
                  <a:cxn ang="0">
                    <a:pos x="T0" y="T1"/>
                  </a:cxn>
                  <a:cxn ang="0">
                    <a:pos x="T2" y="T3"/>
                  </a:cxn>
                  <a:cxn ang="0">
                    <a:pos x="T4" y="T5"/>
                  </a:cxn>
                </a:cxnLst>
                <a:rect l="0" t="0" r="r" b="b"/>
                <a:pathLst>
                  <a:path w="28940" h="22305" fill="none" extrusionOk="0">
                    <a:moveTo>
                      <a:pt x="0" y="1285"/>
                    </a:moveTo>
                    <a:cubicBezTo>
                      <a:pt x="2353" y="434"/>
                      <a:pt x="4837" y="-1"/>
                      <a:pt x="7340" y="0"/>
                    </a:cubicBezTo>
                    <a:cubicBezTo>
                      <a:pt x="19269" y="0"/>
                      <a:pt x="28940" y="9670"/>
                      <a:pt x="28940" y="21600"/>
                    </a:cubicBezTo>
                    <a:cubicBezTo>
                      <a:pt x="28940" y="21835"/>
                      <a:pt x="28936" y="22070"/>
                      <a:pt x="28928" y="22304"/>
                    </a:cubicBezTo>
                  </a:path>
                  <a:path w="28940" h="22305" stroke="0" extrusionOk="0">
                    <a:moveTo>
                      <a:pt x="0" y="1285"/>
                    </a:moveTo>
                    <a:cubicBezTo>
                      <a:pt x="2353" y="434"/>
                      <a:pt x="4837" y="-1"/>
                      <a:pt x="7340" y="0"/>
                    </a:cubicBezTo>
                    <a:cubicBezTo>
                      <a:pt x="19269" y="0"/>
                      <a:pt x="28940" y="9670"/>
                      <a:pt x="28940" y="21600"/>
                    </a:cubicBezTo>
                    <a:cubicBezTo>
                      <a:pt x="28940" y="21835"/>
                      <a:pt x="28936" y="22070"/>
                      <a:pt x="28928" y="22304"/>
                    </a:cubicBezTo>
                    <a:lnTo>
                      <a:pt x="7340" y="21600"/>
                    </a:lnTo>
                    <a:close/>
                  </a:path>
                </a:pathLst>
              </a:custGeom>
              <a:noFill/>
              <a:ln w="9525">
                <a:solidFill>
                  <a:schemeClr val="accent1"/>
                </a:solidFill>
                <a:round/>
                <a:headEnd/>
                <a:tailEnd/>
              </a:ln>
              <a:effectLst/>
            </p:spPr>
            <p:txBody>
              <a:bodyPr wrap="none" anchor="ctr"/>
              <a:lstStyle/>
              <a:p>
                <a:endParaRPr lang="es-ES"/>
              </a:p>
            </p:txBody>
          </p:sp>
          <p:sp>
            <p:nvSpPr>
              <p:cNvPr id="492668" name="Arc 124"/>
              <p:cNvSpPr>
                <a:spLocks/>
              </p:cNvSpPr>
              <p:nvPr/>
            </p:nvSpPr>
            <p:spPr bwMode="hidden">
              <a:xfrm flipH="1">
                <a:off x="210" y="1168"/>
                <a:ext cx="2376" cy="2379"/>
              </a:xfrm>
              <a:custGeom>
                <a:avLst/>
                <a:gdLst>
                  <a:gd name="G0" fmla="+- 12855 0 0"/>
                  <a:gd name="G1" fmla="+- 21600 0 0"/>
                  <a:gd name="G2" fmla="+- 21600 0 0"/>
                  <a:gd name="T0" fmla="*/ 0 w 34455"/>
                  <a:gd name="T1" fmla="*/ 4241 h 22305"/>
                  <a:gd name="T2" fmla="*/ 34444 w 34455"/>
                  <a:gd name="T3" fmla="*/ 22305 h 22305"/>
                  <a:gd name="T4" fmla="*/ 12855 w 34455"/>
                  <a:gd name="T5" fmla="*/ 21600 h 22305"/>
                </a:gdLst>
                <a:ahLst/>
                <a:cxnLst>
                  <a:cxn ang="0">
                    <a:pos x="T0" y="T1"/>
                  </a:cxn>
                  <a:cxn ang="0">
                    <a:pos x="T2" y="T3"/>
                  </a:cxn>
                  <a:cxn ang="0">
                    <a:pos x="T4" y="T5"/>
                  </a:cxn>
                </a:cxnLst>
                <a:rect l="0" t="0" r="r" b="b"/>
                <a:pathLst>
                  <a:path w="34455" h="22305" fill="none" extrusionOk="0">
                    <a:moveTo>
                      <a:pt x="0" y="4241"/>
                    </a:moveTo>
                    <a:cubicBezTo>
                      <a:pt x="3720" y="1486"/>
                      <a:pt x="8226" y="-1"/>
                      <a:pt x="12855" y="0"/>
                    </a:cubicBezTo>
                    <a:cubicBezTo>
                      <a:pt x="24784" y="0"/>
                      <a:pt x="34455" y="9670"/>
                      <a:pt x="34455" y="21600"/>
                    </a:cubicBezTo>
                    <a:cubicBezTo>
                      <a:pt x="34455" y="21835"/>
                      <a:pt x="34451" y="22070"/>
                      <a:pt x="34443" y="22304"/>
                    </a:cubicBezTo>
                  </a:path>
                  <a:path w="34455" h="22305" stroke="0" extrusionOk="0">
                    <a:moveTo>
                      <a:pt x="0" y="4241"/>
                    </a:moveTo>
                    <a:cubicBezTo>
                      <a:pt x="3720" y="1486"/>
                      <a:pt x="8226" y="-1"/>
                      <a:pt x="12855" y="0"/>
                    </a:cubicBezTo>
                    <a:cubicBezTo>
                      <a:pt x="24784" y="0"/>
                      <a:pt x="34455" y="9670"/>
                      <a:pt x="34455" y="21600"/>
                    </a:cubicBezTo>
                    <a:cubicBezTo>
                      <a:pt x="34455" y="21835"/>
                      <a:pt x="34451" y="22070"/>
                      <a:pt x="34443" y="22304"/>
                    </a:cubicBezTo>
                    <a:lnTo>
                      <a:pt x="12855" y="21600"/>
                    </a:lnTo>
                    <a:close/>
                  </a:path>
                </a:pathLst>
              </a:custGeom>
              <a:noFill/>
              <a:ln w="9525">
                <a:solidFill>
                  <a:schemeClr val="folHlink"/>
                </a:solidFill>
                <a:round/>
                <a:headEnd/>
                <a:tailEnd/>
              </a:ln>
              <a:effectLst/>
            </p:spPr>
            <p:txBody>
              <a:bodyPr wrap="none" anchor="ctr"/>
              <a:lstStyle/>
              <a:p>
                <a:endParaRPr lang="es-ES"/>
              </a:p>
            </p:txBody>
          </p:sp>
          <p:sp>
            <p:nvSpPr>
              <p:cNvPr id="492669" name="Arc 125"/>
              <p:cNvSpPr>
                <a:spLocks/>
              </p:cNvSpPr>
              <p:nvPr/>
            </p:nvSpPr>
            <p:spPr bwMode="hidden">
              <a:xfrm>
                <a:off x="2840" y="1503"/>
                <a:ext cx="381" cy="2379"/>
              </a:xfrm>
              <a:custGeom>
                <a:avLst/>
                <a:gdLst>
                  <a:gd name="G0" fmla="+- 13212 0 0"/>
                  <a:gd name="G1" fmla="+- 21600 0 0"/>
                  <a:gd name="G2" fmla="+- 21600 0 0"/>
                  <a:gd name="T0" fmla="*/ 0 w 34812"/>
                  <a:gd name="T1" fmla="*/ 4512 h 22305"/>
                  <a:gd name="T2" fmla="*/ 34801 w 34812"/>
                  <a:gd name="T3" fmla="*/ 22305 h 22305"/>
                  <a:gd name="T4" fmla="*/ 13212 w 34812"/>
                  <a:gd name="T5" fmla="*/ 21600 h 22305"/>
                </a:gdLst>
                <a:ahLst/>
                <a:cxnLst>
                  <a:cxn ang="0">
                    <a:pos x="T0" y="T1"/>
                  </a:cxn>
                  <a:cxn ang="0">
                    <a:pos x="T2" y="T3"/>
                  </a:cxn>
                  <a:cxn ang="0">
                    <a:pos x="T4" y="T5"/>
                  </a:cxn>
                </a:cxnLst>
                <a:rect l="0" t="0" r="r" b="b"/>
                <a:pathLst>
                  <a:path w="34812" h="22305" fill="none" extrusionOk="0">
                    <a:moveTo>
                      <a:pt x="-1" y="4511"/>
                    </a:moveTo>
                    <a:cubicBezTo>
                      <a:pt x="3783" y="1586"/>
                      <a:pt x="8429" y="-1"/>
                      <a:pt x="13212" y="0"/>
                    </a:cubicBezTo>
                    <a:cubicBezTo>
                      <a:pt x="25141" y="0"/>
                      <a:pt x="34812" y="9670"/>
                      <a:pt x="34812" y="21600"/>
                    </a:cubicBezTo>
                    <a:cubicBezTo>
                      <a:pt x="34812" y="21835"/>
                      <a:pt x="34808" y="22070"/>
                      <a:pt x="34800" y="22304"/>
                    </a:cubicBezTo>
                  </a:path>
                  <a:path w="34812" h="22305" stroke="0" extrusionOk="0">
                    <a:moveTo>
                      <a:pt x="-1" y="4511"/>
                    </a:moveTo>
                    <a:cubicBezTo>
                      <a:pt x="3783" y="1586"/>
                      <a:pt x="8429" y="-1"/>
                      <a:pt x="13212" y="0"/>
                    </a:cubicBezTo>
                    <a:cubicBezTo>
                      <a:pt x="25141" y="0"/>
                      <a:pt x="34812" y="9670"/>
                      <a:pt x="34812" y="21600"/>
                    </a:cubicBezTo>
                    <a:cubicBezTo>
                      <a:pt x="34812" y="21835"/>
                      <a:pt x="34808" y="22070"/>
                      <a:pt x="34800" y="22304"/>
                    </a:cubicBezTo>
                    <a:lnTo>
                      <a:pt x="13212" y="21600"/>
                    </a:lnTo>
                    <a:close/>
                  </a:path>
                </a:pathLst>
              </a:custGeom>
              <a:noFill/>
              <a:ln w="9525">
                <a:solidFill>
                  <a:schemeClr val="accent1"/>
                </a:solidFill>
                <a:round/>
                <a:headEnd/>
                <a:tailEnd/>
              </a:ln>
              <a:effectLst/>
            </p:spPr>
            <p:txBody>
              <a:bodyPr wrap="none" anchor="ctr"/>
              <a:lstStyle/>
              <a:p>
                <a:endParaRPr lang="es-ES"/>
              </a:p>
            </p:txBody>
          </p:sp>
          <p:sp>
            <p:nvSpPr>
              <p:cNvPr id="492670" name="Arc 126"/>
              <p:cNvSpPr>
                <a:spLocks/>
              </p:cNvSpPr>
              <p:nvPr/>
            </p:nvSpPr>
            <p:spPr bwMode="hidden">
              <a:xfrm>
                <a:off x="2940" y="1492"/>
                <a:ext cx="1004" cy="2379"/>
              </a:xfrm>
              <a:custGeom>
                <a:avLst/>
                <a:gdLst>
                  <a:gd name="G0" fmla="+- 13212 0 0"/>
                  <a:gd name="G1" fmla="+- 21600 0 0"/>
                  <a:gd name="G2" fmla="+- 21600 0 0"/>
                  <a:gd name="T0" fmla="*/ 0 w 34812"/>
                  <a:gd name="T1" fmla="*/ 4512 h 22305"/>
                  <a:gd name="T2" fmla="*/ 34801 w 34812"/>
                  <a:gd name="T3" fmla="*/ 22305 h 22305"/>
                  <a:gd name="T4" fmla="*/ 13212 w 34812"/>
                  <a:gd name="T5" fmla="*/ 21600 h 22305"/>
                </a:gdLst>
                <a:ahLst/>
                <a:cxnLst>
                  <a:cxn ang="0">
                    <a:pos x="T0" y="T1"/>
                  </a:cxn>
                  <a:cxn ang="0">
                    <a:pos x="T2" y="T3"/>
                  </a:cxn>
                  <a:cxn ang="0">
                    <a:pos x="T4" y="T5"/>
                  </a:cxn>
                </a:cxnLst>
                <a:rect l="0" t="0" r="r" b="b"/>
                <a:pathLst>
                  <a:path w="34812" h="22305" fill="none" extrusionOk="0">
                    <a:moveTo>
                      <a:pt x="-1" y="4511"/>
                    </a:moveTo>
                    <a:cubicBezTo>
                      <a:pt x="3783" y="1586"/>
                      <a:pt x="8429" y="-1"/>
                      <a:pt x="13212" y="0"/>
                    </a:cubicBezTo>
                    <a:cubicBezTo>
                      <a:pt x="25141" y="0"/>
                      <a:pt x="34812" y="9670"/>
                      <a:pt x="34812" y="21600"/>
                    </a:cubicBezTo>
                    <a:cubicBezTo>
                      <a:pt x="34812" y="21835"/>
                      <a:pt x="34808" y="22070"/>
                      <a:pt x="34800" y="22304"/>
                    </a:cubicBezTo>
                  </a:path>
                  <a:path w="34812" h="22305" stroke="0" extrusionOk="0">
                    <a:moveTo>
                      <a:pt x="-1" y="4511"/>
                    </a:moveTo>
                    <a:cubicBezTo>
                      <a:pt x="3783" y="1586"/>
                      <a:pt x="8429" y="-1"/>
                      <a:pt x="13212" y="0"/>
                    </a:cubicBezTo>
                    <a:cubicBezTo>
                      <a:pt x="25141" y="0"/>
                      <a:pt x="34812" y="9670"/>
                      <a:pt x="34812" y="21600"/>
                    </a:cubicBezTo>
                    <a:cubicBezTo>
                      <a:pt x="34812" y="21835"/>
                      <a:pt x="34808" y="22070"/>
                      <a:pt x="34800" y="22304"/>
                    </a:cubicBezTo>
                    <a:lnTo>
                      <a:pt x="13212" y="21600"/>
                    </a:lnTo>
                    <a:close/>
                  </a:path>
                </a:pathLst>
              </a:custGeom>
              <a:noFill/>
              <a:ln w="9525">
                <a:solidFill>
                  <a:schemeClr val="folHlink"/>
                </a:solidFill>
                <a:round/>
                <a:headEnd/>
                <a:tailEnd/>
              </a:ln>
              <a:effectLst/>
            </p:spPr>
            <p:txBody>
              <a:bodyPr wrap="none" anchor="ctr"/>
              <a:lstStyle/>
              <a:p>
                <a:endParaRPr lang="es-ES"/>
              </a:p>
            </p:txBody>
          </p:sp>
          <p:sp>
            <p:nvSpPr>
              <p:cNvPr id="492671" name="Freeform 127"/>
              <p:cNvSpPr>
                <a:spLocks/>
              </p:cNvSpPr>
              <p:nvPr/>
            </p:nvSpPr>
            <p:spPr bwMode="hidden">
              <a:xfrm>
                <a:off x="3301" y="2635"/>
                <a:ext cx="485" cy="1479"/>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1"/>
                </a:solidFill>
                <a:round/>
                <a:headEnd/>
                <a:tailEnd/>
              </a:ln>
              <a:effectLst/>
            </p:spPr>
            <p:txBody>
              <a:bodyPr wrap="none" anchor="ctr"/>
              <a:lstStyle/>
              <a:p>
                <a:endParaRPr lang="es-ES"/>
              </a:p>
            </p:txBody>
          </p:sp>
          <p:sp>
            <p:nvSpPr>
              <p:cNvPr id="492672" name="Freeform 128"/>
              <p:cNvSpPr>
                <a:spLocks/>
              </p:cNvSpPr>
              <p:nvPr/>
            </p:nvSpPr>
            <p:spPr bwMode="hidden">
              <a:xfrm rot="19660755" flipV="1">
                <a:off x="2546" y="2150"/>
                <a:ext cx="442" cy="837"/>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2"/>
                </a:solidFill>
                <a:round/>
                <a:headEnd/>
                <a:tailEnd/>
              </a:ln>
              <a:effectLst/>
            </p:spPr>
            <p:txBody>
              <a:bodyPr wrap="none" anchor="ctr"/>
              <a:lstStyle/>
              <a:p>
                <a:endParaRPr lang="es-ES"/>
              </a:p>
            </p:txBody>
          </p:sp>
          <p:sp>
            <p:nvSpPr>
              <p:cNvPr id="492673" name="Freeform 129"/>
              <p:cNvSpPr>
                <a:spLocks/>
              </p:cNvSpPr>
              <p:nvPr/>
            </p:nvSpPr>
            <p:spPr bwMode="hidden">
              <a:xfrm flipH="1">
                <a:off x="489" y="2504"/>
                <a:ext cx="1085" cy="1524"/>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endParaRPr lang="es-ES"/>
              </a:p>
            </p:txBody>
          </p:sp>
          <p:sp>
            <p:nvSpPr>
              <p:cNvPr id="492674" name="Freeform 130"/>
              <p:cNvSpPr>
                <a:spLocks/>
              </p:cNvSpPr>
              <p:nvPr/>
            </p:nvSpPr>
            <p:spPr bwMode="hidden">
              <a:xfrm flipH="1">
                <a:off x="1000" y="893"/>
                <a:ext cx="696" cy="1524"/>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endParaRPr lang="es-ES"/>
              </a:p>
            </p:txBody>
          </p:sp>
          <p:sp>
            <p:nvSpPr>
              <p:cNvPr id="492675" name="Freeform 131"/>
              <p:cNvSpPr>
                <a:spLocks/>
              </p:cNvSpPr>
              <p:nvPr/>
            </p:nvSpPr>
            <p:spPr bwMode="hidden">
              <a:xfrm>
                <a:off x="4401" y="2280"/>
                <a:ext cx="1007" cy="1601"/>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1"/>
                </a:solidFill>
                <a:round/>
                <a:headEnd/>
                <a:tailEnd/>
              </a:ln>
              <a:effectLst/>
            </p:spPr>
            <p:txBody>
              <a:bodyPr wrap="none" anchor="ctr"/>
              <a:lstStyle/>
              <a:p>
                <a:endParaRPr lang="es-ES"/>
              </a:p>
            </p:txBody>
          </p:sp>
          <p:sp>
            <p:nvSpPr>
              <p:cNvPr id="492676" name="Freeform 132"/>
              <p:cNvSpPr>
                <a:spLocks/>
              </p:cNvSpPr>
              <p:nvPr/>
            </p:nvSpPr>
            <p:spPr bwMode="hidden">
              <a:xfrm>
                <a:off x="3878" y="1470"/>
                <a:ext cx="1518" cy="1067"/>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endParaRPr lang="es-ES"/>
              </a:p>
            </p:txBody>
          </p:sp>
          <p:sp>
            <p:nvSpPr>
              <p:cNvPr id="492677" name="Freeform 133"/>
              <p:cNvSpPr>
                <a:spLocks/>
              </p:cNvSpPr>
              <p:nvPr/>
            </p:nvSpPr>
            <p:spPr bwMode="hidden">
              <a:xfrm>
                <a:off x="3934" y="337"/>
                <a:ext cx="663" cy="1434"/>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endParaRPr lang="es-ES"/>
              </a:p>
            </p:txBody>
          </p:sp>
          <p:sp>
            <p:nvSpPr>
              <p:cNvPr id="492678" name="Freeform 134"/>
              <p:cNvSpPr>
                <a:spLocks/>
              </p:cNvSpPr>
              <p:nvPr/>
            </p:nvSpPr>
            <p:spPr bwMode="hidden">
              <a:xfrm rot="1346631" flipH="1">
                <a:off x="1702" y="1506"/>
                <a:ext cx="442" cy="837"/>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2"/>
                </a:solidFill>
                <a:round/>
                <a:headEnd/>
                <a:tailEnd/>
              </a:ln>
              <a:effectLst/>
            </p:spPr>
            <p:txBody>
              <a:bodyPr wrap="none" anchor="ctr"/>
              <a:lstStyle/>
              <a:p>
                <a:endParaRPr lang="es-ES"/>
              </a:p>
            </p:txBody>
          </p:sp>
        </p:grpSp>
      </p:grpSp>
      <p:sp>
        <p:nvSpPr>
          <p:cNvPr id="492679" name="Rectangle 135"/>
          <p:cNvSpPr>
            <a:spLocks noGrp="1" noChangeArrowheads="1"/>
          </p:cNvSpPr>
          <p:nvPr>
            <p:ph type="ctrTitle" sz="quarter"/>
          </p:nvPr>
        </p:nvSpPr>
        <p:spPr>
          <a:xfrm>
            <a:off x="685800" y="1827213"/>
            <a:ext cx="7772400" cy="1627187"/>
          </a:xfrm>
        </p:spPr>
        <p:txBody>
          <a:bodyPr/>
          <a:lstStyle>
            <a:lvl1pPr>
              <a:defRPr/>
            </a:lvl1pPr>
          </a:lstStyle>
          <a:p>
            <a:r>
              <a:rPr lang="es-EC"/>
              <a:t>Haga clic para cambiar el estilo de título	</a:t>
            </a:r>
          </a:p>
        </p:txBody>
      </p:sp>
      <p:sp>
        <p:nvSpPr>
          <p:cNvPr id="492680" name="Rectangle 136"/>
          <p:cNvSpPr>
            <a:spLocks noGrp="1" noChangeArrowheads="1"/>
          </p:cNvSpPr>
          <p:nvPr>
            <p:ph type="subTitle" sz="quarter" idx="1"/>
          </p:nvPr>
        </p:nvSpPr>
        <p:spPr>
          <a:xfrm>
            <a:off x="1371600" y="3886200"/>
            <a:ext cx="6400800" cy="1752600"/>
          </a:xfrm>
        </p:spPr>
        <p:txBody>
          <a:bodyPr/>
          <a:lstStyle>
            <a:lvl1pPr marL="0" indent="0" algn="ctr">
              <a:buFontTx/>
              <a:buNone/>
              <a:defRPr/>
            </a:lvl1pPr>
          </a:lstStyle>
          <a:p>
            <a:r>
              <a:rPr lang="es-EC"/>
              <a:t>Haga clic para modificar el estilo de subtítulo del patrón</a:t>
            </a:r>
          </a:p>
        </p:txBody>
      </p:sp>
      <p:sp>
        <p:nvSpPr>
          <p:cNvPr id="492681" name="Rectangle 137"/>
          <p:cNvSpPr>
            <a:spLocks noGrp="1" noChangeArrowheads="1"/>
          </p:cNvSpPr>
          <p:nvPr>
            <p:ph type="dt" sz="quarter" idx="2"/>
          </p:nvPr>
        </p:nvSpPr>
        <p:spPr/>
        <p:txBody>
          <a:bodyPr/>
          <a:lstStyle>
            <a:lvl1pPr>
              <a:defRPr/>
            </a:lvl1pPr>
          </a:lstStyle>
          <a:p>
            <a:endParaRPr lang="es-EC"/>
          </a:p>
        </p:txBody>
      </p:sp>
      <p:sp>
        <p:nvSpPr>
          <p:cNvPr id="492682" name="Rectangle 138"/>
          <p:cNvSpPr>
            <a:spLocks noGrp="1" noChangeArrowheads="1"/>
          </p:cNvSpPr>
          <p:nvPr>
            <p:ph type="ftr" sz="quarter" idx="3"/>
          </p:nvPr>
        </p:nvSpPr>
        <p:spPr/>
        <p:txBody>
          <a:bodyPr/>
          <a:lstStyle>
            <a:lvl1pPr>
              <a:defRPr/>
            </a:lvl1pPr>
          </a:lstStyle>
          <a:p>
            <a:endParaRPr lang="es-EC"/>
          </a:p>
        </p:txBody>
      </p:sp>
      <p:sp>
        <p:nvSpPr>
          <p:cNvPr id="492683" name="Rectangle 139"/>
          <p:cNvSpPr>
            <a:spLocks noGrp="1" noChangeArrowheads="1"/>
          </p:cNvSpPr>
          <p:nvPr>
            <p:ph type="sldNum" sz="quarter" idx="4"/>
          </p:nvPr>
        </p:nvSpPr>
        <p:spPr/>
        <p:txBody>
          <a:bodyPr/>
          <a:lstStyle>
            <a:lvl1pPr>
              <a:defRPr/>
            </a:lvl1pPr>
          </a:lstStyle>
          <a:p>
            <a:fld id="{E2BF0B15-5387-4496-85FC-C912C8D4FD54}" type="slidenum">
              <a:rPr lang="es-EC"/>
              <a:pPr/>
              <a:t>‹Nº›</a:t>
            </a:fld>
            <a:endParaRPr lang="es-EC"/>
          </a:p>
        </p:txBody>
      </p:sp>
    </p:spTree>
  </p:cSld>
  <p:clrMapOvr>
    <a:masterClrMapping/>
  </p:clrMapOvr>
  <p:transition spd="med">
    <p:random/>
  </p:transition>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C"/>
          </a:p>
        </p:txBody>
      </p:sp>
      <p:sp>
        <p:nvSpPr>
          <p:cNvPr id="5" name="4 Marcador de pie de página"/>
          <p:cNvSpPr>
            <a:spLocks noGrp="1"/>
          </p:cNvSpPr>
          <p:nvPr>
            <p:ph type="ftr" sz="quarter" idx="11"/>
          </p:nvPr>
        </p:nvSpPr>
        <p:spPr/>
        <p:txBody>
          <a:bodyPr/>
          <a:lstStyle>
            <a:lvl1pPr>
              <a:defRPr/>
            </a:lvl1pPr>
          </a:lstStyle>
          <a:p>
            <a:endParaRPr lang="es-EC"/>
          </a:p>
        </p:txBody>
      </p:sp>
      <p:sp>
        <p:nvSpPr>
          <p:cNvPr id="6" name="5 Marcador de número de diapositiva"/>
          <p:cNvSpPr>
            <a:spLocks noGrp="1"/>
          </p:cNvSpPr>
          <p:nvPr>
            <p:ph type="sldNum" sz="quarter" idx="12"/>
          </p:nvPr>
        </p:nvSpPr>
        <p:spPr/>
        <p:txBody>
          <a:bodyPr/>
          <a:lstStyle>
            <a:lvl1pPr>
              <a:defRPr/>
            </a:lvl1pPr>
          </a:lstStyle>
          <a:p>
            <a:fld id="{1A91F115-CD2F-487D-A5A2-9536700D9BA5}" type="slidenum">
              <a:rPr lang="es-EC"/>
              <a:pPr/>
              <a:t>‹Nº›</a:t>
            </a:fld>
            <a:endParaRPr lang="es-EC"/>
          </a:p>
        </p:txBody>
      </p:sp>
    </p:spTree>
  </p:cSld>
  <p:clrMapOvr>
    <a:masterClrMapping/>
  </p:clrMapOvr>
  <p:transition spd="med">
    <p:random/>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C"/>
          </a:p>
        </p:txBody>
      </p:sp>
      <p:sp>
        <p:nvSpPr>
          <p:cNvPr id="5" name="4 Marcador de pie de página"/>
          <p:cNvSpPr>
            <a:spLocks noGrp="1"/>
          </p:cNvSpPr>
          <p:nvPr>
            <p:ph type="ftr" sz="quarter" idx="11"/>
          </p:nvPr>
        </p:nvSpPr>
        <p:spPr/>
        <p:txBody>
          <a:bodyPr/>
          <a:lstStyle>
            <a:lvl1pPr>
              <a:defRPr/>
            </a:lvl1pPr>
          </a:lstStyle>
          <a:p>
            <a:endParaRPr lang="es-EC"/>
          </a:p>
        </p:txBody>
      </p:sp>
      <p:sp>
        <p:nvSpPr>
          <p:cNvPr id="6" name="5 Marcador de número de diapositiva"/>
          <p:cNvSpPr>
            <a:spLocks noGrp="1"/>
          </p:cNvSpPr>
          <p:nvPr>
            <p:ph type="sldNum" sz="quarter" idx="12"/>
          </p:nvPr>
        </p:nvSpPr>
        <p:spPr/>
        <p:txBody>
          <a:bodyPr/>
          <a:lstStyle>
            <a:lvl1pPr>
              <a:defRPr/>
            </a:lvl1pPr>
          </a:lstStyle>
          <a:p>
            <a:fld id="{D608207B-A5D0-4698-887F-3B961BCFD011}" type="slidenum">
              <a:rPr lang="es-EC"/>
              <a:pPr/>
              <a:t>‹Nº›</a:t>
            </a:fld>
            <a:endParaRPr lang="es-EC"/>
          </a:p>
        </p:txBody>
      </p:sp>
    </p:spTree>
  </p:cSld>
  <p:clrMapOvr>
    <a:masterClrMapping/>
  </p:clrMapOvr>
  <p:transition spd="med">
    <p:random/>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C"/>
          </a:p>
        </p:txBody>
      </p:sp>
      <p:sp>
        <p:nvSpPr>
          <p:cNvPr id="6" name="5 Marcador de pie de página"/>
          <p:cNvSpPr>
            <a:spLocks noGrp="1"/>
          </p:cNvSpPr>
          <p:nvPr>
            <p:ph type="ftr" sz="quarter" idx="11"/>
          </p:nvPr>
        </p:nvSpPr>
        <p:spPr/>
        <p:txBody>
          <a:bodyPr/>
          <a:lstStyle>
            <a:lvl1pPr>
              <a:defRPr/>
            </a:lvl1pPr>
          </a:lstStyle>
          <a:p>
            <a:endParaRPr lang="es-EC"/>
          </a:p>
        </p:txBody>
      </p:sp>
      <p:sp>
        <p:nvSpPr>
          <p:cNvPr id="7" name="6 Marcador de número de diapositiva"/>
          <p:cNvSpPr>
            <a:spLocks noGrp="1"/>
          </p:cNvSpPr>
          <p:nvPr>
            <p:ph type="sldNum" sz="quarter" idx="12"/>
          </p:nvPr>
        </p:nvSpPr>
        <p:spPr/>
        <p:txBody>
          <a:bodyPr/>
          <a:lstStyle>
            <a:lvl1pPr>
              <a:defRPr/>
            </a:lvl1pPr>
          </a:lstStyle>
          <a:p>
            <a:fld id="{27C0649B-E3A3-4A93-8FCD-7E2BF179D23B}" type="slidenum">
              <a:rPr lang="es-EC"/>
              <a:pPr/>
              <a:t>‹Nº›</a:t>
            </a:fld>
            <a:endParaRPr lang="es-EC"/>
          </a:p>
        </p:txBody>
      </p:sp>
    </p:spTree>
  </p:cSld>
  <p:clrMapOvr>
    <a:masterClrMapping/>
  </p:clrMapOvr>
  <p:transition spd="med">
    <p:random/>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C"/>
          </a:p>
        </p:txBody>
      </p:sp>
      <p:sp>
        <p:nvSpPr>
          <p:cNvPr id="8" name="7 Marcador de pie de página"/>
          <p:cNvSpPr>
            <a:spLocks noGrp="1"/>
          </p:cNvSpPr>
          <p:nvPr>
            <p:ph type="ftr" sz="quarter" idx="11"/>
          </p:nvPr>
        </p:nvSpPr>
        <p:spPr/>
        <p:txBody>
          <a:bodyPr/>
          <a:lstStyle>
            <a:lvl1pPr>
              <a:defRPr/>
            </a:lvl1pPr>
          </a:lstStyle>
          <a:p>
            <a:endParaRPr lang="es-EC"/>
          </a:p>
        </p:txBody>
      </p:sp>
      <p:sp>
        <p:nvSpPr>
          <p:cNvPr id="9" name="8 Marcador de número de diapositiva"/>
          <p:cNvSpPr>
            <a:spLocks noGrp="1"/>
          </p:cNvSpPr>
          <p:nvPr>
            <p:ph type="sldNum" sz="quarter" idx="12"/>
          </p:nvPr>
        </p:nvSpPr>
        <p:spPr/>
        <p:txBody>
          <a:bodyPr/>
          <a:lstStyle>
            <a:lvl1pPr>
              <a:defRPr/>
            </a:lvl1pPr>
          </a:lstStyle>
          <a:p>
            <a:fld id="{03BD27E8-5CDD-432A-9FA1-00205C4B0F5A}" type="slidenum">
              <a:rPr lang="es-EC"/>
              <a:pPr/>
              <a:t>‹Nº›</a:t>
            </a:fld>
            <a:endParaRPr lang="es-EC"/>
          </a:p>
        </p:txBody>
      </p:sp>
    </p:spTree>
  </p:cSld>
  <p:clrMapOvr>
    <a:masterClrMapping/>
  </p:clrMapOvr>
  <p:transition spd="med">
    <p:random/>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C"/>
          </a:p>
        </p:txBody>
      </p:sp>
      <p:sp>
        <p:nvSpPr>
          <p:cNvPr id="4" name="3 Marcador de pie de página"/>
          <p:cNvSpPr>
            <a:spLocks noGrp="1"/>
          </p:cNvSpPr>
          <p:nvPr>
            <p:ph type="ftr" sz="quarter" idx="11"/>
          </p:nvPr>
        </p:nvSpPr>
        <p:spPr/>
        <p:txBody>
          <a:bodyPr/>
          <a:lstStyle>
            <a:lvl1pPr>
              <a:defRPr/>
            </a:lvl1pPr>
          </a:lstStyle>
          <a:p>
            <a:endParaRPr lang="es-EC"/>
          </a:p>
        </p:txBody>
      </p:sp>
      <p:sp>
        <p:nvSpPr>
          <p:cNvPr id="5" name="4 Marcador de número de diapositiva"/>
          <p:cNvSpPr>
            <a:spLocks noGrp="1"/>
          </p:cNvSpPr>
          <p:nvPr>
            <p:ph type="sldNum" sz="quarter" idx="12"/>
          </p:nvPr>
        </p:nvSpPr>
        <p:spPr/>
        <p:txBody>
          <a:bodyPr/>
          <a:lstStyle>
            <a:lvl1pPr>
              <a:defRPr/>
            </a:lvl1pPr>
          </a:lstStyle>
          <a:p>
            <a:fld id="{B41448A7-18CD-49EF-AABB-FEA38D2769D3}" type="slidenum">
              <a:rPr lang="es-EC"/>
              <a:pPr/>
              <a:t>‹Nº›</a:t>
            </a:fld>
            <a:endParaRPr lang="es-EC"/>
          </a:p>
        </p:txBody>
      </p:sp>
    </p:spTree>
  </p:cSld>
  <p:clrMapOvr>
    <a:masterClrMapping/>
  </p:clrMapOvr>
  <p:transition spd="med">
    <p:random/>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C"/>
          </a:p>
        </p:txBody>
      </p:sp>
      <p:sp>
        <p:nvSpPr>
          <p:cNvPr id="3" name="2 Marcador de pie de página"/>
          <p:cNvSpPr>
            <a:spLocks noGrp="1"/>
          </p:cNvSpPr>
          <p:nvPr>
            <p:ph type="ftr" sz="quarter" idx="11"/>
          </p:nvPr>
        </p:nvSpPr>
        <p:spPr/>
        <p:txBody>
          <a:bodyPr/>
          <a:lstStyle>
            <a:lvl1pPr>
              <a:defRPr/>
            </a:lvl1pPr>
          </a:lstStyle>
          <a:p>
            <a:endParaRPr lang="es-EC"/>
          </a:p>
        </p:txBody>
      </p:sp>
      <p:sp>
        <p:nvSpPr>
          <p:cNvPr id="4" name="3 Marcador de número de diapositiva"/>
          <p:cNvSpPr>
            <a:spLocks noGrp="1"/>
          </p:cNvSpPr>
          <p:nvPr>
            <p:ph type="sldNum" sz="quarter" idx="12"/>
          </p:nvPr>
        </p:nvSpPr>
        <p:spPr/>
        <p:txBody>
          <a:bodyPr/>
          <a:lstStyle>
            <a:lvl1pPr>
              <a:defRPr/>
            </a:lvl1pPr>
          </a:lstStyle>
          <a:p>
            <a:fld id="{2A031A19-7FAC-4F9A-8461-EFB7A8BCFFBD}" type="slidenum">
              <a:rPr lang="es-EC"/>
              <a:pPr/>
              <a:t>‹Nº›</a:t>
            </a:fld>
            <a:endParaRPr lang="es-EC"/>
          </a:p>
        </p:txBody>
      </p:sp>
    </p:spTree>
  </p:cSld>
  <p:clrMapOvr>
    <a:masterClrMapping/>
  </p:clrMapOvr>
  <p:transition spd="med">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C"/>
          </a:p>
        </p:txBody>
      </p:sp>
      <p:sp>
        <p:nvSpPr>
          <p:cNvPr id="3" name="2 Marcador de pie de página"/>
          <p:cNvSpPr>
            <a:spLocks noGrp="1"/>
          </p:cNvSpPr>
          <p:nvPr>
            <p:ph type="ftr" sz="quarter" idx="11"/>
          </p:nvPr>
        </p:nvSpPr>
        <p:spPr/>
        <p:txBody>
          <a:bodyPr/>
          <a:lstStyle>
            <a:lvl1pPr>
              <a:defRPr/>
            </a:lvl1pPr>
          </a:lstStyle>
          <a:p>
            <a:endParaRPr lang="es-EC"/>
          </a:p>
        </p:txBody>
      </p:sp>
      <p:sp>
        <p:nvSpPr>
          <p:cNvPr id="4" name="3 Marcador de número de diapositiva"/>
          <p:cNvSpPr>
            <a:spLocks noGrp="1"/>
          </p:cNvSpPr>
          <p:nvPr>
            <p:ph type="sldNum" sz="quarter" idx="12"/>
          </p:nvPr>
        </p:nvSpPr>
        <p:spPr/>
        <p:txBody>
          <a:bodyPr/>
          <a:lstStyle>
            <a:lvl1pPr>
              <a:defRPr/>
            </a:lvl1pPr>
          </a:lstStyle>
          <a:p>
            <a:fld id="{B8AAD572-C04C-438D-887A-D4D1DD00D565}" type="slidenum">
              <a:rPr lang="es-EC"/>
              <a:pPr/>
              <a:t>‹Nº›</a:t>
            </a:fld>
            <a:endParaRPr lang="es-EC"/>
          </a:p>
        </p:txBody>
      </p:sp>
    </p:spTree>
  </p:cSld>
  <p:clrMapOvr>
    <a:masterClrMapping/>
  </p:clrMapOvr>
  <p:transition spd="med">
    <p:random/>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C"/>
          </a:p>
        </p:txBody>
      </p:sp>
      <p:sp>
        <p:nvSpPr>
          <p:cNvPr id="6" name="5 Marcador de pie de página"/>
          <p:cNvSpPr>
            <a:spLocks noGrp="1"/>
          </p:cNvSpPr>
          <p:nvPr>
            <p:ph type="ftr" sz="quarter" idx="11"/>
          </p:nvPr>
        </p:nvSpPr>
        <p:spPr/>
        <p:txBody>
          <a:bodyPr/>
          <a:lstStyle>
            <a:lvl1pPr>
              <a:defRPr/>
            </a:lvl1pPr>
          </a:lstStyle>
          <a:p>
            <a:endParaRPr lang="es-EC"/>
          </a:p>
        </p:txBody>
      </p:sp>
      <p:sp>
        <p:nvSpPr>
          <p:cNvPr id="7" name="6 Marcador de número de diapositiva"/>
          <p:cNvSpPr>
            <a:spLocks noGrp="1"/>
          </p:cNvSpPr>
          <p:nvPr>
            <p:ph type="sldNum" sz="quarter" idx="12"/>
          </p:nvPr>
        </p:nvSpPr>
        <p:spPr/>
        <p:txBody>
          <a:bodyPr/>
          <a:lstStyle>
            <a:lvl1pPr>
              <a:defRPr/>
            </a:lvl1pPr>
          </a:lstStyle>
          <a:p>
            <a:fld id="{A427AA5D-2041-4FC3-8DCC-D84B99C7B7C6}" type="slidenum">
              <a:rPr lang="es-EC"/>
              <a:pPr/>
              <a:t>‹Nº›</a:t>
            </a:fld>
            <a:endParaRPr lang="es-EC"/>
          </a:p>
        </p:txBody>
      </p:sp>
    </p:spTree>
  </p:cSld>
  <p:clrMapOvr>
    <a:masterClrMapping/>
  </p:clrMapOvr>
  <p:transition spd="med">
    <p:random/>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C"/>
          </a:p>
        </p:txBody>
      </p:sp>
      <p:sp>
        <p:nvSpPr>
          <p:cNvPr id="6" name="5 Marcador de pie de página"/>
          <p:cNvSpPr>
            <a:spLocks noGrp="1"/>
          </p:cNvSpPr>
          <p:nvPr>
            <p:ph type="ftr" sz="quarter" idx="11"/>
          </p:nvPr>
        </p:nvSpPr>
        <p:spPr/>
        <p:txBody>
          <a:bodyPr/>
          <a:lstStyle>
            <a:lvl1pPr>
              <a:defRPr/>
            </a:lvl1pPr>
          </a:lstStyle>
          <a:p>
            <a:endParaRPr lang="es-EC"/>
          </a:p>
        </p:txBody>
      </p:sp>
      <p:sp>
        <p:nvSpPr>
          <p:cNvPr id="7" name="6 Marcador de número de diapositiva"/>
          <p:cNvSpPr>
            <a:spLocks noGrp="1"/>
          </p:cNvSpPr>
          <p:nvPr>
            <p:ph type="sldNum" sz="quarter" idx="12"/>
          </p:nvPr>
        </p:nvSpPr>
        <p:spPr/>
        <p:txBody>
          <a:bodyPr/>
          <a:lstStyle>
            <a:lvl1pPr>
              <a:defRPr/>
            </a:lvl1pPr>
          </a:lstStyle>
          <a:p>
            <a:fld id="{1C994C5B-9597-44FF-B496-1CA8668843A2}" type="slidenum">
              <a:rPr lang="es-EC"/>
              <a:pPr/>
              <a:t>‹Nº›</a:t>
            </a:fld>
            <a:endParaRPr lang="es-EC"/>
          </a:p>
        </p:txBody>
      </p:sp>
    </p:spTree>
  </p:cSld>
  <p:clrMapOvr>
    <a:masterClrMapping/>
  </p:clrMapOvr>
  <p:transition spd="med">
    <p:random/>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C"/>
          </a:p>
        </p:txBody>
      </p:sp>
      <p:sp>
        <p:nvSpPr>
          <p:cNvPr id="5" name="4 Marcador de pie de página"/>
          <p:cNvSpPr>
            <a:spLocks noGrp="1"/>
          </p:cNvSpPr>
          <p:nvPr>
            <p:ph type="ftr" sz="quarter" idx="11"/>
          </p:nvPr>
        </p:nvSpPr>
        <p:spPr/>
        <p:txBody>
          <a:bodyPr/>
          <a:lstStyle>
            <a:lvl1pPr>
              <a:defRPr/>
            </a:lvl1pPr>
          </a:lstStyle>
          <a:p>
            <a:endParaRPr lang="es-EC"/>
          </a:p>
        </p:txBody>
      </p:sp>
      <p:sp>
        <p:nvSpPr>
          <p:cNvPr id="6" name="5 Marcador de número de diapositiva"/>
          <p:cNvSpPr>
            <a:spLocks noGrp="1"/>
          </p:cNvSpPr>
          <p:nvPr>
            <p:ph type="sldNum" sz="quarter" idx="12"/>
          </p:nvPr>
        </p:nvSpPr>
        <p:spPr/>
        <p:txBody>
          <a:bodyPr/>
          <a:lstStyle>
            <a:lvl1pPr>
              <a:defRPr/>
            </a:lvl1pPr>
          </a:lstStyle>
          <a:p>
            <a:fld id="{4B641296-F3FF-4F27-8FB0-8D710737B56C}" type="slidenum">
              <a:rPr lang="es-EC"/>
              <a:pPr/>
              <a:t>‹Nº›</a:t>
            </a:fld>
            <a:endParaRPr lang="es-EC"/>
          </a:p>
        </p:txBody>
      </p:sp>
    </p:spTree>
  </p:cSld>
  <p:clrMapOvr>
    <a:masterClrMapping/>
  </p:clrMapOvr>
  <p:transition spd="med">
    <p:random/>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301625"/>
            <a:ext cx="1943100" cy="579437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85800" y="301625"/>
            <a:ext cx="5676900" cy="579437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C"/>
          </a:p>
        </p:txBody>
      </p:sp>
      <p:sp>
        <p:nvSpPr>
          <p:cNvPr id="5" name="4 Marcador de pie de página"/>
          <p:cNvSpPr>
            <a:spLocks noGrp="1"/>
          </p:cNvSpPr>
          <p:nvPr>
            <p:ph type="ftr" sz="quarter" idx="11"/>
          </p:nvPr>
        </p:nvSpPr>
        <p:spPr/>
        <p:txBody>
          <a:bodyPr/>
          <a:lstStyle>
            <a:lvl1pPr>
              <a:defRPr/>
            </a:lvl1pPr>
          </a:lstStyle>
          <a:p>
            <a:endParaRPr lang="es-EC"/>
          </a:p>
        </p:txBody>
      </p:sp>
      <p:sp>
        <p:nvSpPr>
          <p:cNvPr id="6" name="5 Marcador de número de diapositiva"/>
          <p:cNvSpPr>
            <a:spLocks noGrp="1"/>
          </p:cNvSpPr>
          <p:nvPr>
            <p:ph type="sldNum" sz="quarter" idx="12"/>
          </p:nvPr>
        </p:nvSpPr>
        <p:spPr/>
        <p:txBody>
          <a:bodyPr/>
          <a:lstStyle>
            <a:lvl1pPr>
              <a:defRPr/>
            </a:lvl1pPr>
          </a:lstStyle>
          <a:p>
            <a:fld id="{30EF057A-63D3-407B-8AB6-9503F2508180}" type="slidenum">
              <a:rPr lang="es-EC"/>
              <a:pPr/>
              <a:t>‹Nº›</a:t>
            </a:fld>
            <a:endParaRPr lang="es-EC"/>
          </a:p>
        </p:txBody>
      </p:sp>
    </p:spTree>
  </p:cSld>
  <p:clrMapOvr>
    <a:masterClrMapping/>
  </p:clrMapOvr>
  <p:transition spd="med">
    <p:random/>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97666" name="Group 2"/>
          <p:cNvGrpSpPr>
            <a:grpSpLocks/>
          </p:cNvGrpSpPr>
          <p:nvPr/>
        </p:nvGrpSpPr>
        <p:grpSpPr bwMode="auto">
          <a:xfrm>
            <a:off x="0" y="0"/>
            <a:ext cx="9144000" cy="6856413"/>
            <a:chOff x="0" y="0"/>
            <a:chExt cx="5760" cy="4319"/>
          </a:xfrm>
        </p:grpSpPr>
        <p:sp>
          <p:nvSpPr>
            <p:cNvPr id="497667"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endParaRPr lang="es-ES"/>
            </a:p>
          </p:txBody>
        </p:sp>
        <p:sp>
          <p:nvSpPr>
            <p:cNvPr id="497668"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endParaRPr lang="es-ES"/>
            </a:p>
          </p:txBody>
        </p:sp>
        <p:sp>
          <p:nvSpPr>
            <p:cNvPr id="497669"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endParaRPr lang="es-ES"/>
            </a:p>
          </p:txBody>
        </p:sp>
        <p:sp>
          <p:nvSpPr>
            <p:cNvPr id="497670"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endParaRPr lang="es-ES"/>
            </a:p>
          </p:txBody>
        </p:sp>
        <p:sp>
          <p:nvSpPr>
            <p:cNvPr id="497671"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endParaRPr lang="es-ES"/>
            </a:p>
          </p:txBody>
        </p:sp>
        <p:sp>
          <p:nvSpPr>
            <p:cNvPr id="497672"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endParaRPr lang="es-ES"/>
            </a:p>
          </p:txBody>
        </p:sp>
        <p:sp>
          <p:nvSpPr>
            <p:cNvPr id="497673"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endParaRPr lang="es-ES"/>
            </a:p>
          </p:txBody>
        </p:sp>
        <p:sp>
          <p:nvSpPr>
            <p:cNvPr id="497674"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endParaRPr lang="es-ES"/>
            </a:p>
          </p:txBody>
        </p:sp>
        <p:sp>
          <p:nvSpPr>
            <p:cNvPr id="497675"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endParaRPr lang="es-ES"/>
            </a:p>
          </p:txBody>
        </p:sp>
        <p:sp>
          <p:nvSpPr>
            <p:cNvPr id="497676"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endParaRPr lang="es-ES"/>
            </a:p>
          </p:txBody>
        </p:sp>
        <p:sp>
          <p:nvSpPr>
            <p:cNvPr id="497677"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endParaRPr lang="es-ES"/>
            </a:p>
          </p:txBody>
        </p:sp>
        <p:sp>
          <p:nvSpPr>
            <p:cNvPr id="497678"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endParaRPr lang="es-ES"/>
            </a:p>
          </p:txBody>
        </p:sp>
        <p:sp>
          <p:nvSpPr>
            <p:cNvPr id="497679"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endParaRPr lang="es-ES"/>
            </a:p>
          </p:txBody>
        </p:sp>
        <p:sp>
          <p:nvSpPr>
            <p:cNvPr id="497680"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endParaRPr lang="es-ES"/>
            </a:p>
          </p:txBody>
        </p:sp>
        <p:sp>
          <p:nvSpPr>
            <p:cNvPr id="497681"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endParaRPr lang="es-ES"/>
            </a:p>
          </p:txBody>
        </p:sp>
        <p:sp>
          <p:nvSpPr>
            <p:cNvPr id="497682"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endParaRPr lang="es-ES"/>
            </a:p>
          </p:txBody>
        </p:sp>
        <p:sp>
          <p:nvSpPr>
            <p:cNvPr id="497683"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endParaRPr lang="es-ES"/>
            </a:p>
          </p:txBody>
        </p:sp>
        <p:sp>
          <p:nvSpPr>
            <p:cNvPr id="497684"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endParaRPr lang="es-ES"/>
            </a:p>
          </p:txBody>
        </p:sp>
        <p:sp>
          <p:nvSpPr>
            <p:cNvPr id="497685"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endParaRPr lang="es-ES"/>
            </a:p>
          </p:txBody>
        </p:sp>
        <p:sp>
          <p:nvSpPr>
            <p:cNvPr id="497686"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endParaRPr lang="es-ES"/>
            </a:p>
          </p:txBody>
        </p:sp>
        <p:sp>
          <p:nvSpPr>
            <p:cNvPr id="497687"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endParaRPr lang="es-ES"/>
            </a:p>
          </p:txBody>
        </p:sp>
        <p:sp>
          <p:nvSpPr>
            <p:cNvPr id="497688"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endParaRPr lang="es-ES"/>
            </a:p>
          </p:txBody>
        </p:sp>
        <p:sp>
          <p:nvSpPr>
            <p:cNvPr id="497689"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endParaRPr lang="es-ES"/>
            </a:p>
          </p:txBody>
        </p:sp>
        <p:sp>
          <p:nvSpPr>
            <p:cNvPr id="497690"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endParaRPr lang="es-ES"/>
            </a:p>
          </p:txBody>
        </p:sp>
        <p:sp>
          <p:nvSpPr>
            <p:cNvPr id="497691"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s-ES"/>
            </a:p>
          </p:txBody>
        </p:sp>
        <p:sp>
          <p:nvSpPr>
            <p:cNvPr id="497692"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endParaRPr lang="es-ES"/>
            </a:p>
          </p:txBody>
        </p:sp>
        <p:sp>
          <p:nvSpPr>
            <p:cNvPr id="497693"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endParaRPr lang="es-ES"/>
            </a:p>
          </p:txBody>
        </p:sp>
        <p:sp>
          <p:nvSpPr>
            <p:cNvPr id="497694"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endParaRPr lang="es-ES"/>
            </a:p>
          </p:txBody>
        </p:sp>
        <p:sp>
          <p:nvSpPr>
            <p:cNvPr id="497695"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endParaRPr lang="es-ES"/>
            </a:p>
          </p:txBody>
        </p:sp>
        <p:sp>
          <p:nvSpPr>
            <p:cNvPr id="497696"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endParaRPr lang="es-ES"/>
            </a:p>
          </p:txBody>
        </p:sp>
        <p:sp>
          <p:nvSpPr>
            <p:cNvPr id="497697"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endParaRPr lang="es-ES"/>
            </a:p>
          </p:txBody>
        </p:sp>
        <p:sp>
          <p:nvSpPr>
            <p:cNvPr id="497698"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endParaRPr lang="es-ES"/>
            </a:p>
          </p:txBody>
        </p:sp>
        <p:sp>
          <p:nvSpPr>
            <p:cNvPr id="497699"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s-ES"/>
            </a:p>
          </p:txBody>
        </p:sp>
        <p:sp>
          <p:nvSpPr>
            <p:cNvPr id="497700"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endParaRPr lang="es-ES"/>
            </a:p>
          </p:txBody>
        </p:sp>
        <p:sp>
          <p:nvSpPr>
            <p:cNvPr id="497701"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endParaRPr lang="es-ES"/>
            </a:p>
          </p:txBody>
        </p:sp>
        <p:sp>
          <p:nvSpPr>
            <p:cNvPr id="497702"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endParaRPr lang="es-ES"/>
            </a:p>
          </p:txBody>
        </p:sp>
        <p:grpSp>
          <p:nvGrpSpPr>
            <p:cNvPr id="497703" name="Group 39"/>
            <p:cNvGrpSpPr>
              <a:grpSpLocks/>
            </p:cNvGrpSpPr>
            <p:nvPr userDrawn="1"/>
          </p:nvGrpSpPr>
          <p:grpSpPr bwMode="auto">
            <a:xfrm>
              <a:off x="0" y="1632"/>
              <a:ext cx="5758" cy="1858"/>
              <a:chOff x="0" y="1632"/>
              <a:chExt cx="5758" cy="1858"/>
            </a:xfrm>
          </p:grpSpPr>
          <p:sp>
            <p:nvSpPr>
              <p:cNvPr id="497704"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endParaRPr lang="es-ES"/>
              </a:p>
            </p:txBody>
          </p:sp>
          <p:sp>
            <p:nvSpPr>
              <p:cNvPr id="497705"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endParaRPr lang="es-ES"/>
              </a:p>
            </p:txBody>
          </p:sp>
        </p:grpSp>
      </p:grpSp>
      <p:sp>
        <p:nvSpPr>
          <p:cNvPr id="497706" name="Rectangle 42"/>
          <p:cNvSpPr>
            <a:spLocks noGrp="1" noChangeArrowheads="1"/>
          </p:cNvSpPr>
          <p:nvPr>
            <p:ph type="ctrTitle" sz="quarter"/>
          </p:nvPr>
        </p:nvSpPr>
        <p:spPr>
          <a:xfrm>
            <a:off x="457200" y="1600200"/>
            <a:ext cx="8229600" cy="1828800"/>
          </a:xfrm>
        </p:spPr>
        <p:txBody>
          <a:bodyPr/>
          <a:lstStyle>
            <a:lvl1pPr>
              <a:defRPr sz="4800"/>
            </a:lvl1pPr>
          </a:lstStyle>
          <a:p>
            <a:r>
              <a:rPr lang="es-EC"/>
              <a:t>Haga clic para cambiar el estilo de título	</a:t>
            </a:r>
          </a:p>
        </p:txBody>
      </p:sp>
      <p:sp>
        <p:nvSpPr>
          <p:cNvPr id="497707" name="Rectangle 4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sz="3600"/>
            </a:lvl1pPr>
          </a:lstStyle>
          <a:p>
            <a:r>
              <a:rPr lang="es-EC"/>
              <a:t>Haga clic para modificar el estilo de subtítulo del patrón</a:t>
            </a:r>
          </a:p>
        </p:txBody>
      </p:sp>
      <p:sp>
        <p:nvSpPr>
          <p:cNvPr id="497708" name="Rectangle 44"/>
          <p:cNvSpPr>
            <a:spLocks noGrp="1" noChangeArrowheads="1"/>
          </p:cNvSpPr>
          <p:nvPr>
            <p:ph type="dt" sz="quarter" idx="2"/>
          </p:nvPr>
        </p:nvSpPr>
        <p:spPr/>
        <p:txBody>
          <a:bodyPr/>
          <a:lstStyle>
            <a:lvl1pPr>
              <a:defRPr/>
            </a:lvl1pPr>
          </a:lstStyle>
          <a:p>
            <a:endParaRPr lang="es-EC"/>
          </a:p>
        </p:txBody>
      </p:sp>
      <p:sp>
        <p:nvSpPr>
          <p:cNvPr id="497709" name="Rectangle 45"/>
          <p:cNvSpPr>
            <a:spLocks noGrp="1" noChangeArrowheads="1"/>
          </p:cNvSpPr>
          <p:nvPr>
            <p:ph type="ftr" sz="quarter" idx="3"/>
          </p:nvPr>
        </p:nvSpPr>
        <p:spPr/>
        <p:txBody>
          <a:bodyPr/>
          <a:lstStyle>
            <a:lvl1pPr>
              <a:defRPr/>
            </a:lvl1pPr>
          </a:lstStyle>
          <a:p>
            <a:endParaRPr lang="es-EC"/>
          </a:p>
        </p:txBody>
      </p:sp>
      <p:sp>
        <p:nvSpPr>
          <p:cNvPr id="497710" name="Rectangle 46"/>
          <p:cNvSpPr>
            <a:spLocks noGrp="1" noChangeArrowheads="1"/>
          </p:cNvSpPr>
          <p:nvPr>
            <p:ph type="sldNum" sz="quarter" idx="4"/>
          </p:nvPr>
        </p:nvSpPr>
        <p:spPr/>
        <p:txBody>
          <a:bodyPr/>
          <a:lstStyle>
            <a:lvl1pPr>
              <a:defRPr/>
            </a:lvl1pPr>
          </a:lstStyle>
          <a:p>
            <a:fld id="{16DC9FBD-F9E9-4C35-B6F8-41476ABBA36E}" type="slidenum">
              <a:rPr lang="es-EC"/>
              <a:pPr/>
              <a:t>‹Nº›</a:t>
            </a:fld>
            <a:endParaRPr lang="es-EC"/>
          </a:p>
        </p:txBody>
      </p:sp>
    </p:spTree>
  </p:cSld>
  <p:clrMapOvr>
    <a:masterClrMapping/>
  </p:clrMapOvr>
  <p:transition spd="med">
    <p:random/>
  </p:transition>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C"/>
          </a:p>
        </p:txBody>
      </p:sp>
      <p:sp>
        <p:nvSpPr>
          <p:cNvPr id="5" name="4 Marcador de pie de página"/>
          <p:cNvSpPr>
            <a:spLocks noGrp="1"/>
          </p:cNvSpPr>
          <p:nvPr>
            <p:ph type="ftr" sz="quarter" idx="11"/>
          </p:nvPr>
        </p:nvSpPr>
        <p:spPr/>
        <p:txBody>
          <a:bodyPr/>
          <a:lstStyle>
            <a:lvl1pPr>
              <a:defRPr/>
            </a:lvl1pPr>
          </a:lstStyle>
          <a:p>
            <a:endParaRPr lang="es-EC"/>
          </a:p>
        </p:txBody>
      </p:sp>
      <p:sp>
        <p:nvSpPr>
          <p:cNvPr id="6" name="5 Marcador de número de diapositiva"/>
          <p:cNvSpPr>
            <a:spLocks noGrp="1"/>
          </p:cNvSpPr>
          <p:nvPr>
            <p:ph type="sldNum" sz="quarter" idx="12"/>
          </p:nvPr>
        </p:nvSpPr>
        <p:spPr/>
        <p:txBody>
          <a:bodyPr/>
          <a:lstStyle>
            <a:lvl1pPr>
              <a:defRPr/>
            </a:lvl1pPr>
          </a:lstStyle>
          <a:p>
            <a:fld id="{9526FD3D-BEA8-4116-9E47-AA118BC45129}" type="slidenum">
              <a:rPr lang="es-EC"/>
              <a:pPr/>
              <a:t>‹Nº›</a:t>
            </a:fld>
            <a:endParaRPr lang="es-EC"/>
          </a:p>
        </p:txBody>
      </p:sp>
    </p:spTree>
  </p:cSld>
  <p:clrMapOvr>
    <a:masterClrMapping/>
  </p:clrMapOvr>
  <p:transition spd="med">
    <p:random/>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C"/>
          </a:p>
        </p:txBody>
      </p:sp>
      <p:sp>
        <p:nvSpPr>
          <p:cNvPr id="5" name="4 Marcador de pie de página"/>
          <p:cNvSpPr>
            <a:spLocks noGrp="1"/>
          </p:cNvSpPr>
          <p:nvPr>
            <p:ph type="ftr" sz="quarter" idx="11"/>
          </p:nvPr>
        </p:nvSpPr>
        <p:spPr/>
        <p:txBody>
          <a:bodyPr/>
          <a:lstStyle>
            <a:lvl1pPr>
              <a:defRPr/>
            </a:lvl1pPr>
          </a:lstStyle>
          <a:p>
            <a:endParaRPr lang="es-EC"/>
          </a:p>
        </p:txBody>
      </p:sp>
      <p:sp>
        <p:nvSpPr>
          <p:cNvPr id="6" name="5 Marcador de número de diapositiva"/>
          <p:cNvSpPr>
            <a:spLocks noGrp="1"/>
          </p:cNvSpPr>
          <p:nvPr>
            <p:ph type="sldNum" sz="quarter" idx="12"/>
          </p:nvPr>
        </p:nvSpPr>
        <p:spPr/>
        <p:txBody>
          <a:bodyPr/>
          <a:lstStyle>
            <a:lvl1pPr>
              <a:defRPr/>
            </a:lvl1pPr>
          </a:lstStyle>
          <a:p>
            <a:fld id="{C31D3692-E7D8-4652-9548-B5D98C19E29F}" type="slidenum">
              <a:rPr lang="es-EC"/>
              <a:pPr/>
              <a:t>‹Nº›</a:t>
            </a:fld>
            <a:endParaRPr lang="es-EC"/>
          </a:p>
        </p:txBody>
      </p:sp>
    </p:spTree>
  </p:cSld>
  <p:clrMapOvr>
    <a:masterClrMapping/>
  </p:clrMapOvr>
  <p:transition spd="med">
    <p:random/>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C"/>
          </a:p>
        </p:txBody>
      </p:sp>
      <p:sp>
        <p:nvSpPr>
          <p:cNvPr id="6" name="5 Marcador de pie de página"/>
          <p:cNvSpPr>
            <a:spLocks noGrp="1"/>
          </p:cNvSpPr>
          <p:nvPr>
            <p:ph type="ftr" sz="quarter" idx="11"/>
          </p:nvPr>
        </p:nvSpPr>
        <p:spPr/>
        <p:txBody>
          <a:bodyPr/>
          <a:lstStyle>
            <a:lvl1pPr>
              <a:defRPr/>
            </a:lvl1pPr>
          </a:lstStyle>
          <a:p>
            <a:endParaRPr lang="es-EC"/>
          </a:p>
        </p:txBody>
      </p:sp>
      <p:sp>
        <p:nvSpPr>
          <p:cNvPr id="7" name="6 Marcador de número de diapositiva"/>
          <p:cNvSpPr>
            <a:spLocks noGrp="1"/>
          </p:cNvSpPr>
          <p:nvPr>
            <p:ph type="sldNum" sz="quarter" idx="12"/>
          </p:nvPr>
        </p:nvSpPr>
        <p:spPr/>
        <p:txBody>
          <a:bodyPr/>
          <a:lstStyle>
            <a:lvl1pPr>
              <a:defRPr/>
            </a:lvl1pPr>
          </a:lstStyle>
          <a:p>
            <a:fld id="{FB3F9D83-F1F5-4481-86F9-C14EED475461}" type="slidenum">
              <a:rPr lang="es-EC"/>
              <a:pPr/>
              <a:t>‹Nº›</a:t>
            </a:fld>
            <a:endParaRPr lang="es-EC"/>
          </a:p>
        </p:txBody>
      </p:sp>
    </p:spTree>
  </p:cSld>
  <p:clrMapOvr>
    <a:masterClrMapping/>
  </p:clrMapOvr>
  <p:transition spd="med">
    <p:random/>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C"/>
          </a:p>
        </p:txBody>
      </p:sp>
      <p:sp>
        <p:nvSpPr>
          <p:cNvPr id="8" name="7 Marcador de pie de página"/>
          <p:cNvSpPr>
            <a:spLocks noGrp="1"/>
          </p:cNvSpPr>
          <p:nvPr>
            <p:ph type="ftr" sz="quarter" idx="11"/>
          </p:nvPr>
        </p:nvSpPr>
        <p:spPr/>
        <p:txBody>
          <a:bodyPr/>
          <a:lstStyle>
            <a:lvl1pPr>
              <a:defRPr/>
            </a:lvl1pPr>
          </a:lstStyle>
          <a:p>
            <a:endParaRPr lang="es-EC"/>
          </a:p>
        </p:txBody>
      </p:sp>
      <p:sp>
        <p:nvSpPr>
          <p:cNvPr id="9" name="8 Marcador de número de diapositiva"/>
          <p:cNvSpPr>
            <a:spLocks noGrp="1"/>
          </p:cNvSpPr>
          <p:nvPr>
            <p:ph type="sldNum" sz="quarter" idx="12"/>
          </p:nvPr>
        </p:nvSpPr>
        <p:spPr/>
        <p:txBody>
          <a:bodyPr/>
          <a:lstStyle>
            <a:lvl1pPr>
              <a:defRPr/>
            </a:lvl1pPr>
          </a:lstStyle>
          <a:p>
            <a:fld id="{433AA48B-30AD-4214-8482-3AB1748BB0E8}" type="slidenum">
              <a:rPr lang="es-EC"/>
              <a:pPr/>
              <a:t>‹Nº›</a:t>
            </a:fld>
            <a:endParaRPr lang="es-EC"/>
          </a:p>
        </p:txBody>
      </p:sp>
    </p:spTree>
  </p:cSld>
  <p:clrMapOvr>
    <a:masterClrMapping/>
  </p:clrMapOvr>
  <p:transition spd="med">
    <p:random/>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C"/>
          </a:p>
        </p:txBody>
      </p:sp>
      <p:sp>
        <p:nvSpPr>
          <p:cNvPr id="4" name="3 Marcador de pie de página"/>
          <p:cNvSpPr>
            <a:spLocks noGrp="1"/>
          </p:cNvSpPr>
          <p:nvPr>
            <p:ph type="ftr" sz="quarter" idx="11"/>
          </p:nvPr>
        </p:nvSpPr>
        <p:spPr/>
        <p:txBody>
          <a:bodyPr/>
          <a:lstStyle>
            <a:lvl1pPr>
              <a:defRPr/>
            </a:lvl1pPr>
          </a:lstStyle>
          <a:p>
            <a:endParaRPr lang="es-EC"/>
          </a:p>
        </p:txBody>
      </p:sp>
      <p:sp>
        <p:nvSpPr>
          <p:cNvPr id="5" name="4 Marcador de número de diapositiva"/>
          <p:cNvSpPr>
            <a:spLocks noGrp="1"/>
          </p:cNvSpPr>
          <p:nvPr>
            <p:ph type="sldNum" sz="quarter" idx="12"/>
          </p:nvPr>
        </p:nvSpPr>
        <p:spPr/>
        <p:txBody>
          <a:bodyPr/>
          <a:lstStyle>
            <a:lvl1pPr>
              <a:defRPr/>
            </a:lvl1pPr>
          </a:lstStyle>
          <a:p>
            <a:fld id="{77A57333-DB3D-4862-AF8A-8DCC7CE8B29C}" type="slidenum">
              <a:rPr lang="es-EC"/>
              <a:pPr/>
              <a:t>‹Nº›</a:t>
            </a:fld>
            <a:endParaRPr lang="es-EC"/>
          </a:p>
        </p:txBody>
      </p:sp>
    </p:spTree>
  </p:cSld>
  <p:clrMapOvr>
    <a:masterClrMapping/>
  </p:clrMapOvr>
  <p:transition spd="med">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C"/>
          </a:p>
        </p:txBody>
      </p:sp>
      <p:sp>
        <p:nvSpPr>
          <p:cNvPr id="6" name="5 Marcador de pie de página"/>
          <p:cNvSpPr>
            <a:spLocks noGrp="1"/>
          </p:cNvSpPr>
          <p:nvPr>
            <p:ph type="ftr" sz="quarter" idx="11"/>
          </p:nvPr>
        </p:nvSpPr>
        <p:spPr/>
        <p:txBody>
          <a:bodyPr/>
          <a:lstStyle>
            <a:lvl1pPr>
              <a:defRPr/>
            </a:lvl1pPr>
          </a:lstStyle>
          <a:p>
            <a:endParaRPr lang="es-EC"/>
          </a:p>
        </p:txBody>
      </p:sp>
      <p:sp>
        <p:nvSpPr>
          <p:cNvPr id="7" name="6 Marcador de número de diapositiva"/>
          <p:cNvSpPr>
            <a:spLocks noGrp="1"/>
          </p:cNvSpPr>
          <p:nvPr>
            <p:ph type="sldNum" sz="quarter" idx="12"/>
          </p:nvPr>
        </p:nvSpPr>
        <p:spPr/>
        <p:txBody>
          <a:bodyPr/>
          <a:lstStyle>
            <a:lvl1pPr>
              <a:defRPr/>
            </a:lvl1pPr>
          </a:lstStyle>
          <a:p>
            <a:fld id="{F50D782D-9D0C-4250-9184-703B08C98795}" type="slidenum">
              <a:rPr lang="es-EC"/>
              <a:pPr/>
              <a:t>‹Nº›</a:t>
            </a:fld>
            <a:endParaRPr lang="es-EC"/>
          </a:p>
        </p:txBody>
      </p:sp>
    </p:spTree>
  </p:cSld>
  <p:clrMapOvr>
    <a:masterClrMapping/>
  </p:clrMapOvr>
  <p:transition spd="med">
    <p:random/>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C"/>
          </a:p>
        </p:txBody>
      </p:sp>
      <p:sp>
        <p:nvSpPr>
          <p:cNvPr id="3" name="2 Marcador de pie de página"/>
          <p:cNvSpPr>
            <a:spLocks noGrp="1"/>
          </p:cNvSpPr>
          <p:nvPr>
            <p:ph type="ftr" sz="quarter" idx="11"/>
          </p:nvPr>
        </p:nvSpPr>
        <p:spPr/>
        <p:txBody>
          <a:bodyPr/>
          <a:lstStyle>
            <a:lvl1pPr>
              <a:defRPr/>
            </a:lvl1pPr>
          </a:lstStyle>
          <a:p>
            <a:endParaRPr lang="es-EC"/>
          </a:p>
        </p:txBody>
      </p:sp>
      <p:sp>
        <p:nvSpPr>
          <p:cNvPr id="4" name="3 Marcador de número de diapositiva"/>
          <p:cNvSpPr>
            <a:spLocks noGrp="1"/>
          </p:cNvSpPr>
          <p:nvPr>
            <p:ph type="sldNum" sz="quarter" idx="12"/>
          </p:nvPr>
        </p:nvSpPr>
        <p:spPr/>
        <p:txBody>
          <a:bodyPr/>
          <a:lstStyle>
            <a:lvl1pPr>
              <a:defRPr/>
            </a:lvl1pPr>
          </a:lstStyle>
          <a:p>
            <a:fld id="{A32CFCD0-5E6B-4ED8-A542-730C563D2556}" type="slidenum">
              <a:rPr lang="es-EC"/>
              <a:pPr/>
              <a:t>‹Nº›</a:t>
            </a:fld>
            <a:endParaRPr lang="es-EC"/>
          </a:p>
        </p:txBody>
      </p:sp>
    </p:spTree>
  </p:cSld>
  <p:clrMapOvr>
    <a:masterClrMapping/>
  </p:clrMapOvr>
  <p:transition spd="med">
    <p:random/>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C"/>
          </a:p>
        </p:txBody>
      </p:sp>
      <p:sp>
        <p:nvSpPr>
          <p:cNvPr id="6" name="5 Marcador de pie de página"/>
          <p:cNvSpPr>
            <a:spLocks noGrp="1"/>
          </p:cNvSpPr>
          <p:nvPr>
            <p:ph type="ftr" sz="quarter" idx="11"/>
          </p:nvPr>
        </p:nvSpPr>
        <p:spPr/>
        <p:txBody>
          <a:bodyPr/>
          <a:lstStyle>
            <a:lvl1pPr>
              <a:defRPr/>
            </a:lvl1pPr>
          </a:lstStyle>
          <a:p>
            <a:endParaRPr lang="es-EC"/>
          </a:p>
        </p:txBody>
      </p:sp>
      <p:sp>
        <p:nvSpPr>
          <p:cNvPr id="7" name="6 Marcador de número de diapositiva"/>
          <p:cNvSpPr>
            <a:spLocks noGrp="1"/>
          </p:cNvSpPr>
          <p:nvPr>
            <p:ph type="sldNum" sz="quarter" idx="12"/>
          </p:nvPr>
        </p:nvSpPr>
        <p:spPr/>
        <p:txBody>
          <a:bodyPr/>
          <a:lstStyle>
            <a:lvl1pPr>
              <a:defRPr/>
            </a:lvl1pPr>
          </a:lstStyle>
          <a:p>
            <a:fld id="{2686C501-015E-492A-A491-C51CB1FE46E6}" type="slidenum">
              <a:rPr lang="es-EC"/>
              <a:pPr/>
              <a:t>‹Nº›</a:t>
            </a:fld>
            <a:endParaRPr lang="es-EC"/>
          </a:p>
        </p:txBody>
      </p:sp>
    </p:spTree>
  </p:cSld>
  <p:clrMapOvr>
    <a:masterClrMapping/>
  </p:clrMapOvr>
  <p:transition spd="med">
    <p:random/>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C"/>
          </a:p>
        </p:txBody>
      </p:sp>
      <p:sp>
        <p:nvSpPr>
          <p:cNvPr id="6" name="5 Marcador de pie de página"/>
          <p:cNvSpPr>
            <a:spLocks noGrp="1"/>
          </p:cNvSpPr>
          <p:nvPr>
            <p:ph type="ftr" sz="quarter" idx="11"/>
          </p:nvPr>
        </p:nvSpPr>
        <p:spPr/>
        <p:txBody>
          <a:bodyPr/>
          <a:lstStyle>
            <a:lvl1pPr>
              <a:defRPr/>
            </a:lvl1pPr>
          </a:lstStyle>
          <a:p>
            <a:endParaRPr lang="es-EC"/>
          </a:p>
        </p:txBody>
      </p:sp>
      <p:sp>
        <p:nvSpPr>
          <p:cNvPr id="7" name="6 Marcador de número de diapositiva"/>
          <p:cNvSpPr>
            <a:spLocks noGrp="1"/>
          </p:cNvSpPr>
          <p:nvPr>
            <p:ph type="sldNum" sz="quarter" idx="12"/>
          </p:nvPr>
        </p:nvSpPr>
        <p:spPr/>
        <p:txBody>
          <a:bodyPr/>
          <a:lstStyle>
            <a:lvl1pPr>
              <a:defRPr/>
            </a:lvl1pPr>
          </a:lstStyle>
          <a:p>
            <a:fld id="{82CB61F0-0599-4DBE-867E-78884BD48BD7}" type="slidenum">
              <a:rPr lang="es-EC"/>
              <a:pPr/>
              <a:t>‹Nº›</a:t>
            </a:fld>
            <a:endParaRPr lang="es-EC"/>
          </a:p>
        </p:txBody>
      </p:sp>
    </p:spTree>
  </p:cSld>
  <p:clrMapOvr>
    <a:masterClrMapping/>
  </p:clrMapOvr>
  <p:transition spd="med">
    <p:random/>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C"/>
          </a:p>
        </p:txBody>
      </p:sp>
      <p:sp>
        <p:nvSpPr>
          <p:cNvPr id="5" name="4 Marcador de pie de página"/>
          <p:cNvSpPr>
            <a:spLocks noGrp="1"/>
          </p:cNvSpPr>
          <p:nvPr>
            <p:ph type="ftr" sz="quarter" idx="11"/>
          </p:nvPr>
        </p:nvSpPr>
        <p:spPr/>
        <p:txBody>
          <a:bodyPr/>
          <a:lstStyle>
            <a:lvl1pPr>
              <a:defRPr/>
            </a:lvl1pPr>
          </a:lstStyle>
          <a:p>
            <a:endParaRPr lang="es-EC"/>
          </a:p>
        </p:txBody>
      </p:sp>
      <p:sp>
        <p:nvSpPr>
          <p:cNvPr id="6" name="5 Marcador de número de diapositiva"/>
          <p:cNvSpPr>
            <a:spLocks noGrp="1"/>
          </p:cNvSpPr>
          <p:nvPr>
            <p:ph type="sldNum" sz="quarter" idx="12"/>
          </p:nvPr>
        </p:nvSpPr>
        <p:spPr/>
        <p:txBody>
          <a:bodyPr/>
          <a:lstStyle>
            <a:lvl1pPr>
              <a:defRPr/>
            </a:lvl1pPr>
          </a:lstStyle>
          <a:p>
            <a:fld id="{9CE1BF2E-4164-44D5-BFE6-7DFE7B425DE4}" type="slidenum">
              <a:rPr lang="es-EC"/>
              <a:pPr/>
              <a:t>‹Nº›</a:t>
            </a:fld>
            <a:endParaRPr lang="es-EC"/>
          </a:p>
        </p:txBody>
      </p:sp>
    </p:spTree>
  </p:cSld>
  <p:clrMapOvr>
    <a:masterClrMapping/>
  </p:clrMapOvr>
  <p:transition spd="med">
    <p:random/>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7813"/>
            <a:ext cx="2057400" cy="5853112"/>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7813"/>
            <a:ext cx="6019800" cy="5853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C"/>
          </a:p>
        </p:txBody>
      </p:sp>
      <p:sp>
        <p:nvSpPr>
          <p:cNvPr id="5" name="4 Marcador de pie de página"/>
          <p:cNvSpPr>
            <a:spLocks noGrp="1"/>
          </p:cNvSpPr>
          <p:nvPr>
            <p:ph type="ftr" sz="quarter" idx="11"/>
          </p:nvPr>
        </p:nvSpPr>
        <p:spPr/>
        <p:txBody>
          <a:bodyPr/>
          <a:lstStyle>
            <a:lvl1pPr>
              <a:defRPr/>
            </a:lvl1pPr>
          </a:lstStyle>
          <a:p>
            <a:endParaRPr lang="es-EC"/>
          </a:p>
        </p:txBody>
      </p:sp>
      <p:sp>
        <p:nvSpPr>
          <p:cNvPr id="6" name="5 Marcador de número de diapositiva"/>
          <p:cNvSpPr>
            <a:spLocks noGrp="1"/>
          </p:cNvSpPr>
          <p:nvPr>
            <p:ph type="sldNum" sz="quarter" idx="12"/>
          </p:nvPr>
        </p:nvSpPr>
        <p:spPr/>
        <p:txBody>
          <a:bodyPr/>
          <a:lstStyle>
            <a:lvl1pPr>
              <a:defRPr/>
            </a:lvl1pPr>
          </a:lstStyle>
          <a:p>
            <a:fld id="{02DEEC0A-E2D2-4156-9347-68216DD1E072}" type="slidenum">
              <a:rPr lang="es-EC"/>
              <a:pPr/>
              <a:t>‹Nº›</a:t>
            </a:fld>
            <a:endParaRPr lang="es-EC"/>
          </a:p>
        </p:txBody>
      </p:sp>
    </p:spTree>
  </p:cSld>
  <p:clrMapOvr>
    <a:masterClrMapping/>
  </p:clrMapOvr>
  <p:transition spd="med">
    <p:random/>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500738" name="Group 2"/>
          <p:cNvGrpSpPr>
            <a:grpSpLocks/>
          </p:cNvGrpSpPr>
          <p:nvPr/>
        </p:nvGrpSpPr>
        <p:grpSpPr bwMode="auto">
          <a:xfrm>
            <a:off x="0" y="0"/>
            <a:ext cx="9159875" cy="6858000"/>
            <a:chOff x="0" y="0"/>
            <a:chExt cx="5770" cy="4320"/>
          </a:xfrm>
        </p:grpSpPr>
        <p:sp>
          <p:nvSpPr>
            <p:cNvPr id="500739" name="Rectangle 3"/>
            <p:cNvSpPr>
              <a:spLocks noChangeArrowheads="1"/>
            </p:cNvSpPr>
            <p:nvPr userDrawn="1"/>
          </p:nvSpPr>
          <p:spPr bwMode="hidden">
            <a:xfrm>
              <a:off x="5232" y="1"/>
              <a:ext cx="528" cy="4319"/>
            </a:xfrm>
            <a:prstGeom prst="rect">
              <a:avLst/>
            </a:prstGeom>
            <a:gradFill rotWithShape="0">
              <a:gsLst>
                <a:gs pos="0">
                  <a:schemeClr val="accent2"/>
                </a:gs>
                <a:gs pos="100000">
                  <a:schemeClr val="accent2">
                    <a:gamma/>
                    <a:tint val="94118"/>
                    <a:invGamma/>
                  </a:schemeClr>
                </a:gs>
              </a:gsLst>
              <a:lin ang="0" scaled="1"/>
            </a:gradFill>
            <a:ln w="9525">
              <a:noFill/>
              <a:miter lim="800000"/>
              <a:headEnd/>
              <a:tailEnd/>
            </a:ln>
            <a:effectLst/>
          </p:spPr>
          <p:txBody>
            <a:bodyPr wrap="none" anchor="ctr"/>
            <a:lstStyle/>
            <a:p>
              <a:endParaRPr lang="es-ES"/>
            </a:p>
          </p:txBody>
        </p:sp>
        <p:sp>
          <p:nvSpPr>
            <p:cNvPr id="500740" name="Rectangle 4"/>
            <p:cNvSpPr>
              <a:spLocks noChangeArrowheads="1"/>
            </p:cNvSpPr>
            <p:nvPr userDrawn="1"/>
          </p:nvSpPr>
          <p:spPr bwMode="hidden">
            <a:xfrm>
              <a:off x="1056" y="0"/>
              <a:ext cx="192"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endParaRPr lang="es-ES"/>
            </a:p>
          </p:txBody>
        </p:sp>
        <p:sp>
          <p:nvSpPr>
            <p:cNvPr id="500741" name="Rectangle 5"/>
            <p:cNvSpPr>
              <a:spLocks noChangeArrowheads="1"/>
            </p:cNvSpPr>
            <p:nvPr userDrawn="1"/>
          </p:nvSpPr>
          <p:spPr bwMode="hidden">
            <a:xfrm>
              <a:off x="1728" y="0"/>
              <a:ext cx="432"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endParaRPr lang="es-ES"/>
            </a:p>
          </p:txBody>
        </p:sp>
        <p:sp>
          <p:nvSpPr>
            <p:cNvPr id="500742" name="Rectangle 6"/>
            <p:cNvSpPr>
              <a:spLocks noChangeArrowheads="1"/>
            </p:cNvSpPr>
            <p:nvPr userDrawn="1"/>
          </p:nvSpPr>
          <p:spPr bwMode="hidden">
            <a:xfrm>
              <a:off x="2256" y="0"/>
              <a:ext cx="240" cy="4320"/>
            </a:xfrm>
            <a:prstGeom prst="rect">
              <a:avLst/>
            </a:prstGeom>
            <a:solidFill>
              <a:schemeClr val="bg1"/>
            </a:solidFill>
            <a:ln w="9525">
              <a:noFill/>
              <a:miter lim="800000"/>
              <a:headEnd/>
              <a:tailEnd/>
            </a:ln>
            <a:effectLst/>
          </p:spPr>
          <p:txBody>
            <a:bodyPr wrap="none" anchor="ctr"/>
            <a:lstStyle/>
            <a:p>
              <a:endParaRPr lang="es-ES"/>
            </a:p>
          </p:txBody>
        </p:sp>
        <p:sp>
          <p:nvSpPr>
            <p:cNvPr id="500743" name="Rectangle 7"/>
            <p:cNvSpPr>
              <a:spLocks noChangeArrowheads="1"/>
            </p:cNvSpPr>
            <p:nvPr userDrawn="1"/>
          </p:nvSpPr>
          <p:spPr bwMode="hidden">
            <a:xfrm>
              <a:off x="1344" y="0"/>
              <a:ext cx="384"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lang="es-ES"/>
            </a:p>
          </p:txBody>
        </p:sp>
        <p:sp>
          <p:nvSpPr>
            <p:cNvPr id="500744" name="Rectangle 8"/>
            <p:cNvSpPr>
              <a:spLocks noChangeArrowheads="1"/>
            </p:cNvSpPr>
            <p:nvPr userDrawn="1"/>
          </p:nvSpPr>
          <p:spPr bwMode="hidden">
            <a:xfrm>
              <a:off x="480" y="0"/>
              <a:ext cx="576"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lang="es-ES"/>
            </a:p>
          </p:txBody>
        </p:sp>
        <p:sp>
          <p:nvSpPr>
            <p:cNvPr id="500745" name="Rectangle 9"/>
            <p:cNvSpPr>
              <a:spLocks noChangeArrowheads="1"/>
            </p:cNvSpPr>
            <p:nvPr userDrawn="1"/>
          </p:nvSpPr>
          <p:spPr bwMode="hidden">
            <a:xfrm>
              <a:off x="288" y="0"/>
              <a:ext cx="192" cy="4320"/>
            </a:xfrm>
            <a:prstGeom prst="rect">
              <a:avLst/>
            </a:prstGeom>
            <a:gradFill rotWithShape="0">
              <a:gsLst>
                <a:gs pos="0">
                  <a:schemeClr val="bg2"/>
                </a:gs>
                <a:gs pos="50000">
                  <a:schemeClr val="bg2">
                    <a:gamma/>
                    <a:shade val="84706"/>
                    <a:invGamma/>
                  </a:schemeClr>
                </a:gs>
                <a:gs pos="100000">
                  <a:schemeClr val="bg2"/>
                </a:gs>
              </a:gsLst>
              <a:lin ang="0" scaled="1"/>
            </a:gradFill>
            <a:ln w="9525">
              <a:noFill/>
              <a:miter lim="800000"/>
              <a:headEnd/>
              <a:tailEnd/>
            </a:ln>
            <a:effectLst/>
          </p:spPr>
          <p:txBody>
            <a:bodyPr wrap="none" anchor="ctr"/>
            <a:lstStyle/>
            <a:p>
              <a:endParaRPr lang="es-ES"/>
            </a:p>
          </p:txBody>
        </p:sp>
        <p:sp>
          <p:nvSpPr>
            <p:cNvPr id="500746" name="Rectangle 10"/>
            <p:cNvSpPr>
              <a:spLocks noChangeArrowheads="1"/>
            </p:cNvSpPr>
            <p:nvPr userDrawn="1"/>
          </p:nvSpPr>
          <p:spPr bwMode="hidden">
            <a:xfrm>
              <a:off x="0" y="0"/>
              <a:ext cx="288" cy="4320"/>
            </a:xfrm>
            <a:prstGeom prst="rect">
              <a:avLst/>
            </a:prstGeom>
            <a:gradFill rotWithShape="0">
              <a:gsLst>
                <a:gs pos="0">
                  <a:schemeClr val="bg2">
                    <a:gamma/>
                    <a:shade val="78824"/>
                    <a:invGamma/>
                  </a:schemeClr>
                </a:gs>
                <a:gs pos="100000">
                  <a:schemeClr val="bg2"/>
                </a:gs>
              </a:gsLst>
              <a:lin ang="0" scaled="1"/>
            </a:gradFill>
            <a:ln w="9525">
              <a:noFill/>
              <a:miter lim="800000"/>
              <a:headEnd/>
              <a:tailEnd/>
            </a:ln>
            <a:effectLst/>
          </p:spPr>
          <p:txBody>
            <a:bodyPr wrap="none" anchor="ctr"/>
            <a:lstStyle/>
            <a:p>
              <a:endParaRPr lang="es-ES"/>
            </a:p>
          </p:txBody>
        </p:sp>
        <p:sp>
          <p:nvSpPr>
            <p:cNvPr id="500747" name="Rectangle 11"/>
            <p:cNvSpPr>
              <a:spLocks noChangeArrowheads="1"/>
            </p:cNvSpPr>
            <p:nvPr userDrawn="1"/>
          </p:nvSpPr>
          <p:spPr bwMode="hidden">
            <a:xfrm>
              <a:off x="2160" y="0"/>
              <a:ext cx="240"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lang="es-ES"/>
            </a:p>
          </p:txBody>
        </p:sp>
        <p:sp>
          <p:nvSpPr>
            <p:cNvPr id="500748" name="Rectangle 12"/>
            <p:cNvSpPr>
              <a:spLocks noChangeArrowheads="1"/>
            </p:cNvSpPr>
            <p:nvPr userDrawn="1"/>
          </p:nvSpPr>
          <p:spPr bwMode="hidden">
            <a:xfrm>
              <a:off x="2784" y="0"/>
              <a:ext cx="528"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endParaRPr lang="es-ES"/>
            </a:p>
          </p:txBody>
        </p:sp>
        <p:sp>
          <p:nvSpPr>
            <p:cNvPr id="500749" name="Rectangle 13"/>
            <p:cNvSpPr>
              <a:spLocks noChangeArrowheads="1"/>
            </p:cNvSpPr>
            <p:nvPr userDrawn="1"/>
          </p:nvSpPr>
          <p:spPr bwMode="hidden">
            <a:xfrm>
              <a:off x="1248" y="0"/>
              <a:ext cx="144" cy="4320"/>
            </a:xfrm>
            <a:prstGeom prst="rect">
              <a:avLst/>
            </a:prstGeom>
            <a:solidFill>
              <a:schemeClr val="bg2"/>
            </a:solidFill>
            <a:ln w="9525">
              <a:noFill/>
              <a:miter lim="800000"/>
              <a:headEnd/>
              <a:tailEnd/>
            </a:ln>
            <a:effectLst/>
          </p:spPr>
          <p:txBody>
            <a:bodyPr wrap="none" anchor="ctr"/>
            <a:lstStyle/>
            <a:p>
              <a:endParaRPr lang="es-ES"/>
            </a:p>
          </p:txBody>
        </p:sp>
        <p:sp>
          <p:nvSpPr>
            <p:cNvPr id="500750" name="Rectangle 14"/>
            <p:cNvSpPr>
              <a:spLocks noChangeArrowheads="1"/>
            </p:cNvSpPr>
            <p:nvPr userDrawn="1"/>
          </p:nvSpPr>
          <p:spPr bwMode="hidden">
            <a:xfrm>
              <a:off x="3300" y="0"/>
              <a:ext cx="252" cy="4320"/>
            </a:xfrm>
            <a:prstGeom prst="rect">
              <a:avLst/>
            </a:prstGeom>
            <a:solidFill>
              <a:schemeClr val="bg2"/>
            </a:solidFill>
            <a:ln w="9525">
              <a:noFill/>
              <a:miter lim="800000"/>
              <a:headEnd/>
              <a:tailEnd/>
            </a:ln>
            <a:effectLst/>
          </p:spPr>
          <p:txBody>
            <a:bodyPr wrap="none" anchor="ctr"/>
            <a:lstStyle/>
            <a:p>
              <a:endParaRPr lang="es-ES"/>
            </a:p>
          </p:txBody>
        </p:sp>
        <p:sp>
          <p:nvSpPr>
            <p:cNvPr id="500751" name="Rectangle 15"/>
            <p:cNvSpPr>
              <a:spLocks noChangeArrowheads="1"/>
            </p:cNvSpPr>
            <p:nvPr userDrawn="1"/>
          </p:nvSpPr>
          <p:spPr bwMode="hidden">
            <a:xfrm>
              <a:off x="4656" y="0"/>
              <a:ext cx="144" cy="4320"/>
            </a:xfrm>
            <a:prstGeom prst="rect">
              <a:avLst/>
            </a:prstGeom>
            <a:gradFill rotWithShape="0">
              <a:gsLst>
                <a:gs pos="0">
                  <a:schemeClr val="bg2"/>
                </a:gs>
                <a:gs pos="50000">
                  <a:schemeClr val="bg2">
                    <a:gamma/>
                    <a:shade val="96863"/>
                    <a:invGamma/>
                  </a:schemeClr>
                </a:gs>
                <a:gs pos="100000">
                  <a:schemeClr val="bg2"/>
                </a:gs>
              </a:gsLst>
              <a:lin ang="0" scaled="1"/>
            </a:gradFill>
            <a:ln w="9525">
              <a:noFill/>
              <a:miter lim="800000"/>
              <a:headEnd/>
              <a:tailEnd/>
            </a:ln>
            <a:effectLst/>
          </p:spPr>
          <p:txBody>
            <a:bodyPr wrap="none" anchor="ctr"/>
            <a:lstStyle/>
            <a:p>
              <a:endParaRPr lang="es-ES"/>
            </a:p>
          </p:txBody>
        </p:sp>
        <p:sp>
          <p:nvSpPr>
            <p:cNvPr id="500752" name="Rectangle 16"/>
            <p:cNvSpPr>
              <a:spLocks noChangeArrowheads="1"/>
            </p:cNvSpPr>
            <p:nvPr userDrawn="1"/>
          </p:nvSpPr>
          <p:spPr bwMode="hidden">
            <a:xfrm>
              <a:off x="4608" y="0"/>
              <a:ext cx="672" cy="4320"/>
            </a:xfrm>
            <a:prstGeom prst="rect">
              <a:avLst/>
            </a:prstGeom>
            <a:gradFill rotWithShape="0">
              <a:gsLst>
                <a:gs pos="0">
                  <a:schemeClr val="bg2"/>
                </a:gs>
                <a:gs pos="100000">
                  <a:schemeClr val="accent2"/>
                </a:gs>
              </a:gsLst>
              <a:lin ang="0" scaled="1"/>
            </a:gradFill>
            <a:ln w="9525">
              <a:noFill/>
              <a:miter lim="800000"/>
              <a:headEnd/>
              <a:tailEnd/>
            </a:ln>
            <a:effectLst/>
          </p:spPr>
          <p:txBody>
            <a:bodyPr wrap="none" anchor="ctr"/>
            <a:lstStyle/>
            <a:p>
              <a:endParaRPr lang="es-ES"/>
            </a:p>
          </p:txBody>
        </p:sp>
        <p:sp>
          <p:nvSpPr>
            <p:cNvPr id="500753" name="Rectangle 17"/>
            <p:cNvSpPr>
              <a:spLocks noChangeArrowheads="1"/>
            </p:cNvSpPr>
            <p:nvPr userDrawn="1"/>
          </p:nvSpPr>
          <p:spPr bwMode="hidden">
            <a:xfrm>
              <a:off x="3504" y="0"/>
              <a:ext cx="624" cy="4320"/>
            </a:xfrm>
            <a:prstGeom prst="rect">
              <a:avLst/>
            </a:prstGeom>
            <a:gradFill rotWithShape="0">
              <a:gsLst>
                <a:gs pos="0">
                  <a:schemeClr val="bg2"/>
                </a:gs>
                <a:gs pos="50000">
                  <a:schemeClr val="bg1"/>
                </a:gs>
                <a:gs pos="100000">
                  <a:schemeClr val="bg2"/>
                </a:gs>
              </a:gsLst>
              <a:lin ang="0" scaled="1"/>
            </a:gradFill>
            <a:ln w="9525">
              <a:noFill/>
              <a:miter lim="800000"/>
              <a:headEnd/>
              <a:tailEnd/>
            </a:ln>
            <a:effectLst/>
          </p:spPr>
          <p:txBody>
            <a:bodyPr wrap="none" anchor="ctr"/>
            <a:lstStyle/>
            <a:p>
              <a:endParaRPr lang="es-ES"/>
            </a:p>
          </p:txBody>
        </p:sp>
        <p:sp>
          <p:nvSpPr>
            <p:cNvPr id="500754" name="Rectangle 18"/>
            <p:cNvSpPr>
              <a:spLocks noChangeArrowheads="1"/>
            </p:cNvSpPr>
            <p:nvPr userDrawn="1"/>
          </p:nvSpPr>
          <p:spPr bwMode="hidden">
            <a:xfrm>
              <a:off x="3840" y="0"/>
              <a:ext cx="528"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endParaRPr lang="es-ES"/>
            </a:p>
          </p:txBody>
        </p:sp>
        <p:sp>
          <p:nvSpPr>
            <p:cNvPr id="500755" name="Rectangle 19"/>
            <p:cNvSpPr>
              <a:spLocks noChangeArrowheads="1"/>
            </p:cNvSpPr>
            <p:nvPr userDrawn="1"/>
          </p:nvSpPr>
          <p:spPr bwMode="hidden">
            <a:xfrm>
              <a:off x="4368" y="0"/>
              <a:ext cx="240" cy="4320"/>
            </a:xfrm>
            <a:prstGeom prst="rect">
              <a:avLst/>
            </a:prstGeom>
            <a:gradFill rotWithShape="0">
              <a:gsLst>
                <a:gs pos="0">
                  <a:schemeClr val="bg2"/>
                </a:gs>
                <a:gs pos="50000">
                  <a:schemeClr val="bg2">
                    <a:gamma/>
                    <a:shade val="96863"/>
                    <a:invGamma/>
                  </a:schemeClr>
                </a:gs>
                <a:gs pos="100000">
                  <a:schemeClr val="bg2"/>
                </a:gs>
              </a:gsLst>
              <a:lin ang="0" scaled="1"/>
            </a:gradFill>
            <a:ln w="9525">
              <a:noFill/>
              <a:miter lim="800000"/>
              <a:headEnd/>
              <a:tailEnd/>
            </a:ln>
            <a:effectLst/>
          </p:spPr>
          <p:txBody>
            <a:bodyPr wrap="none" anchor="ctr"/>
            <a:lstStyle/>
            <a:p>
              <a:endParaRPr lang="es-ES"/>
            </a:p>
          </p:txBody>
        </p:sp>
        <p:sp>
          <p:nvSpPr>
            <p:cNvPr id="500756" name="Rectangle 20"/>
            <p:cNvSpPr>
              <a:spLocks noChangeArrowheads="1"/>
            </p:cNvSpPr>
            <p:nvPr userDrawn="1"/>
          </p:nvSpPr>
          <p:spPr bwMode="hidden">
            <a:xfrm>
              <a:off x="2680" y="0"/>
              <a:ext cx="152"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lang="es-ES"/>
            </a:p>
          </p:txBody>
        </p:sp>
        <p:sp>
          <p:nvSpPr>
            <p:cNvPr id="500757" name="Rectangle 21"/>
            <p:cNvSpPr>
              <a:spLocks noChangeArrowheads="1"/>
            </p:cNvSpPr>
            <p:nvPr userDrawn="1"/>
          </p:nvSpPr>
          <p:spPr bwMode="hidden">
            <a:xfrm>
              <a:off x="2366" y="0"/>
              <a:ext cx="336"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endParaRPr lang="es-ES"/>
            </a:p>
          </p:txBody>
        </p:sp>
        <p:sp>
          <p:nvSpPr>
            <p:cNvPr id="500758" name="Freeform 22"/>
            <p:cNvSpPr>
              <a:spLocks/>
            </p:cNvSpPr>
            <p:nvPr userDrawn="1"/>
          </p:nvSpPr>
          <p:spPr bwMode="hidden">
            <a:xfrm>
              <a:off x="1" y="3875"/>
              <a:ext cx="5760" cy="445"/>
            </a:xfrm>
            <a:custGeom>
              <a:avLst/>
              <a:gdLst/>
              <a:ahLst/>
              <a:cxnLst>
                <a:cxn ang="0">
                  <a:pos x="5700" y="86"/>
                </a:cxn>
                <a:cxn ang="0">
                  <a:pos x="5508" y="86"/>
                </a:cxn>
                <a:cxn ang="0">
                  <a:pos x="5454" y="76"/>
                </a:cxn>
                <a:cxn ang="0">
                  <a:pos x="5448" y="65"/>
                </a:cxn>
                <a:cxn ang="0">
                  <a:pos x="5442" y="44"/>
                </a:cxn>
                <a:cxn ang="0">
                  <a:pos x="5414" y="18"/>
                </a:cxn>
                <a:cxn ang="0">
                  <a:pos x="5332" y="7"/>
                </a:cxn>
                <a:cxn ang="0">
                  <a:pos x="5051" y="22"/>
                </a:cxn>
                <a:cxn ang="0">
                  <a:pos x="4986" y="55"/>
                </a:cxn>
                <a:cxn ang="0">
                  <a:pos x="4854" y="102"/>
                </a:cxn>
                <a:cxn ang="0">
                  <a:pos x="4740" y="112"/>
                </a:cxn>
                <a:cxn ang="0">
                  <a:pos x="4662" y="91"/>
                </a:cxn>
                <a:cxn ang="0">
                  <a:pos x="4598" y="25"/>
                </a:cxn>
                <a:cxn ang="0">
                  <a:pos x="4514" y="9"/>
                </a:cxn>
                <a:cxn ang="0">
                  <a:pos x="4410" y="39"/>
                </a:cxn>
                <a:cxn ang="0">
                  <a:pos x="4236" y="81"/>
                </a:cxn>
                <a:cxn ang="0">
                  <a:pos x="4020" y="102"/>
                </a:cxn>
                <a:cxn ang="0">
                  <a:pos x="3810" y="102"/>
                </a:cxn>
                <a:cxn ang="0">
                  <a:pos x="3654" y="76"/>
                </a:cxn>
                <a:cxn ang="0">
                  <a:pos x="3594" y="50"/>
                </a:cxn>
                <a:cxn ang="0">
                  <a:pos x="3528" y="44"/>
                </a:cxn>
                <a:cxn ang="0">
                  <a:pos x="3480" y="55"/>
                </a:cxn>
                <a:cxn ang="0">
                  <a:pos x="3420" y="76"/>
                </a:cxn>
                <a:cxn ang="0">
                  <a:pos x="3048" y="112"/>
                </a:cxn>
                <a:cxn ang="0">
                  <a:pos x="2844" y="128"/>
                </a:cxn>
                <a:cxn ang="0">
                  <a:pos x="2742" y="117"/>
                </a:cxn>
                <a:cxn ang="0">
                  <a:pos x="2710" y="56"/>
                </a:cxn>
                <a:cxn ang="0">
                  <a:pos x="2658" y="50"/>
                </a:cxn>
                <a:cxn ang="0">
                  <a:pos x="2558" y="95"/>
                </a:cxn>
                <a:cxn ang="0">
                  <a:pos x="2444" y="109"/>
                </a:cxn>
                <a:cxn ang="0">
                  <a:pos x="2322" y="91"/>
                </a:cxn>
                <a:cxn ang="0">
                  <a:pos x="2274" y="70"/>
                </a:cxn>
                <a:cxn ang="0">
                  <a:pos x="2185" y="3"/>
                </a:cxn>
                <a:cxn ang="0">
                  <a:pos x="2048" y="64"/>
                </a:cxn>
                <a:cxn ang="0">
                  <a:pos x="1794" y="102"/>
                </a:cxn>
                <a:cxn ang="0">
                  <a:pos x="1560" y="91"/>
                </a:cxn>
                <a:cxn ang="0">
                  <a:pos x="1482" y="76"/>
                </a:cxn>
                <a:cxn ang="0">
                  <a:pos x="1428" y="50"/>
                </a:cxn>
                <a:cxn ang="0">
                  <a:pos x="1374" y="44"/>
                </a:cxn>
                <a:cxn ang="0">
                  <a:pos x="1308" y="55"/>
                </a:cxn>
                <a:cxn ang="0">
                  <a:pos x="1140" y="107"/>
                </a:cxn>
                <a:cxn ang="0">
                  <a:pos x="948" y="143"/>
                </a:cxn>
                <a:cxn ang="0">
                  <a:pos x="708" y="138"/>
                </a:cxn>
                <a:cxn ang="0">
                  <a:pos x="534" y="96"/>
                </a:cxn>
                <a:cxn ang="0">
                  <a:pos x="444" y="55"/>
                </a:cxn>
                <a:cxn ang="0">
                  <a:pos x="396" y="34"/>
                </a:cxn>
                <a:cxn ang="0">
                  <a:pos x="378" y="39"/>
                </a:cxn>
                <a:cxn ang="0">
                  <a:pos x="342" y="70"/>
                </a:cxn>
                <a:cxn ang="0">
                  <a:pos x="288" y="96"/>
                </a:cxn>
                <a:cxn ang="0">
                  <a:pos x="192" y="112"/>
                </a:cxn>
                <a:cxn ang="0">
                  <a:pos x="90" y="112"/>
                </a:cxn>
                <a:cxn ang="0">
                  <a:pos x="0" y="96"/>
                </a:cxn>
                <a:cxn ang="0">
                  <a:pos x="5760" y="445"/>
                </a:cxn>
              </a:cxnLst>
              <a:rect l="0" t="0" r="r" b="b"/>
              <a:pathLst>
                <a:path w="5760" h="445">
                  <a:moveTo>
                    <a:pt x="5760" y="445"/>
                  </a:moveTo>
                  <a:lnTo>
                    <a:pt x="5760" y="76"/>
                  </a:lnTo>
                  <a:lnTo>
                    <a:pt x="5730" y="81"/>
                  </a:lnTo>
                  <a:lnTo>
                    <a:pt x="5700" y="86"/>
                  </a:lnTo>
                  <a:lnTo>
                    <a:pt x="5646" y="91"/>
                  </a:lnTo>
                  <a:lnTo>
                    <a:pt x="5592" y="91"/>
                  </a:lnTo>
                  <a:lnTo>
                    <a:pt x="5544" y="91"/>
                  </a:lnTo>
                  <a:lnTo>
                    <a:pt x="5508" y="86"/>
                  </a:lnTo>
                  <a:lnTo>
                    <a:pt x="5490" y="86"/>
                  </a:lnTo>
                  <a:lnTo>
                    <a:pt x="5478" y="81"/>
                  </a:lnTo>
                  <a:lnTo>
                    <a:pt x="5466" y="76"/>
                  </a:lnTo>
                  <a:lnTo>
                    <a:pt x="5454" y="76"/>
                  </a:lnTo>
                  <a:lnTo>
                    <a:pt x="5454" y="70"/>
                  </a:lnTo>
                  <a:lnTo>
                    <a:pt x="5454" y="70"/>
                  </a:lnTo>
                  <a:lnTo>
                    <a:pt x="5448" y="70"/>
                  </a:lnTo>
                  <a:lnTo>
                    <a:pt x="5448" y="65"/>
                  </a:lnTo>
                  <a:lnTo>
                    <a:pt x="5448" y="60"/>
                  </a:lnTo>
                  <a:lnTo>
                    <a:pt x="5448" y="55"/>
                  </a:lnTo>
                  <a:lnTo>
                    <a:pt x="5442" y="50"/>
                  </a:lnTo>
                  <a:lnTo>
                    <a:pt x="5442" y="44"/>
                  </a:lnTo>
                  <a:lnTo>
                    <a:pt x="5436" y="39"/>
                  </a:lnTo>
                  <a:lnTo>
                    <a:pt x="5424" y="34"/>
                  </a:lnTo>
                  <a:lnTo>
                    <a:pt x="5418" y="29"/>
                  </a:lnTo>
                  <a:lnTo>
                    <a:pt x="5414" y="18"/>
                  </a:lnTo>
                  <a:lnTo>
                    <a:pt x="5401" y="16"/>
                  </a:lnTo>
                  <a:lnTo>
                    <a:pt x="5386" y="10"/>
                  </a:lnTo>
                  <a:lnTo>
                    <a:pt x="5368" y="7"/>
                  </a:lnTo>
                  <a:lnTo>
                    <a:pt x="5332" y="7"/>
                  </a:lnTo>
                  <a:lnTo>
                    <a:pt x="5246" y="10"/>
                  </a:lnTo>
                  <a:lnTo>
                    <a:pt x="5144" y="7"/>
                  </a:lnTo>
                  <a:lnTo>
                    <a:pt x="5090" y="16"/>
                  </a:lnTo>
                  <a:lnTo>
                    <a:pt x="5051" y="22"/>
                  </a:lnTo>
                  <a:lnTo>
                    <a:pt x="5036" y="30"/>
                  </a:lnTo>
                  <a:lnTo>
                    <a:pt x="5022" y="39"/>
                  </a:lnTo>
                  <a:lnTo>
                    <a:pt x="5010" y="44"/>
                  </a:lnTo>
                  <a:lnTo>
                    <a:pt x="4986" y="55"/>
                  </a:lnTo>
                  <a:lnTo>
                    <a:pt x="4950" y="70"/>
                  </a:lnTo>
                  <a:lnTo>
                    <a:pt x="4920" y="86"/>
                  </a:lnTo>
                  <a:lnTo>
                    <a:pt x="4884" y="96"/>
                  </a:lnTo>
                  <a:lnTo>
                    <a:pt x="4854" y="102"/>
                  </a:lnTo>
                  <a:lnTo>
                    <a:pt x="4824" y="107"/>
                  </a:lnTo>
                  <a:lnTo>
                    <a:pt x="4794" y="112"/>
                  </a:lnTo>
                  <a:lnTo>
                    <a:pt x="4764" y="112"/>
                  </a:lnTo>
                  <a:lnTo>
                    <a:pt x="4740" y="112"/>
                  </a:lnTo>
                  <a:lnTo>
                    <a:pt x="4716" y="107"/>
                  </a:lnTo>
                  <a:lnTo>
                    <a:pt x="4698" y="102"/>
                  </a:lnTo>
                  <a:lnTo>
                    <a:pt x="4674" y="96"/>
                  </a:lnTo>
                  <a:lnTo>
                    <a:pt x="4662" y="91"/>
                  </a:lnTo>
                  <a:lnTo>
                    <a:pt x="4644" y="86"/>
                  </a:lnTo>
                  <a:lnTo>
                    <a:pt x="4631" y="66"/>
                  </a:lnTo>
                  <a:lnTo>
                    <a:pt x="4617" y="42"/>
                  </a:lnTo>
                  <a:lnTo>
                    <a:pt x="4598" y="25"/>
                  </a:lnTo>
                  <a:lnTo>
                    <a:pt x="4584" y="13"/>
                  </a:lnTo>
                  <a:lnTo>
                    <a:pt x="4565" y="4"/>
                  </a:lnTo>
                  <a:lnTo>
                    <a:pt x="4535" y="3"/>
                  </a:lnTo>
                  <a:lnTo>
                    <a:pt x="4514" y="9"/>
                  </a:lnTo>
                  <a:lnTo>
                    <a:pt x="4494" y="18"/>
                  </a:lnTo>
                  <a:lnTo>
                    <a:pt x="4471" y="23"/>
                  </a:lnTo>
                  <a:lnTo>
                    <a:pt x="4440" y="29"/>
                  </a:lnTo>
                  <a:lnTo>
                    <a:pt x="4410" y="39"/>
                  </a:lnTo>
                  <a:lnTo>
                    <a:pt x="4374" y="50"/>
                  </a:lnTo>
                  <a:lnTo>
                    <a:pt x="4332" y="60"/>
                  </a:lnTo>
                  <a:lnTo>
                    <a:pt x="4284" y="76"/>
                  </a:lnTo>
                  <a:lnTo>
                    <a:pt x="4236" y="81"/>
                  </a:lnTo>
                  <a:lnTo>
                    <a:pt x="4183" y="91"/>
                  </a:lnTo>
                  <a:lnTo>
                    <a:pt x="4128" y="96"/>
                  </a:lnTo>
                  <a:lnTo>
                    <a:pt x="4074" y="102"/>
                  </a:lnTo>
                  <a:lnTo>
                    <a:pt x="4020" y="102"/>
                  </a:lnTo>
                  <a:lnTo>
                    <a:pt x="3966" y="102"/>
                  </a:lnTo>
                  <a:lnTo>
                    <a:pt x="3912" y="102"/>
                  </a:lnTo>
                  <a:lnTo>
                    <a:pt x="3858" y="102"/>
                  </a:lnTo>
                  <a:lnTo>
                    <a:pt x="3810" y="102"/>
                  </a:lnTo>
                  <a:lnTo>
                    <a:pt x="3762" y="96"/>
                  </a:lnTo>
                  <a:lnTo>
                    <a:pt x="3726" y="91"/>
                  </a:lnTo>
                  <a:lnTo>
                    <a:pt x="3684" y="81"/>
                  </a:lnTo>
                  <a:lnTo>
                    <a:pt x="3654" y="76"/>
                  </a:lnTo>
                  <a:lnTo>
                    <a:pt x="3642" y="70"/>
                  </a:lnTo>
                  <a:lnTo>
                    <a:pt x="3630" y="65"/>
                  </a:lnTo>
                  <a:lnTo>
                    <a:pt x="3612" y="60"/>
                  </a:lnTo>
                  <a:lnTo>
                    <a:pt x="3594" y="50"/>
                  </a:lnTo>
                  <a:lnTo>
                    <a:pt x="3576" y="50"/>
                  </a:lnTo>
                  <a:lnTo>
                    <a:pt x="3558" y="44"/>
                  </a:lnTo>
                  <a:lnTo>
                    <a:pt x="3540" y="44"/>
                  </a:lnTo>
                  <a:lnTo>
                    <a:pt x="3528" y="44"/>
                  </a:lnTo>
                  <a:lnTo>
                    <a:pt x="3516" y="50"/>
                  </a:lnTo>
                  <a:lnTo>
                    <a:pt x="3504" y="50"/>
                  </a:lnTo>
                  <a:lnTo>
                    <a:pt x="3492" y="55"/>
                  </a:lnTo>
                  <a:lnTo>
                    <a:pt x="3480" y="55"/>
                  </a:lnTo>
                  <a:lnTo>
                    <a:pt x="3468" y="65"/>
                  </a:lnTo>
                  <a:lnTo>
                    <a:pt x="3456" y="70"/>
                  </a:lnTo>
                  <a:lnTo>
                    <a:pt x="3450" y="70"/>
                  </a:lnTo>
                  <a:lnTo>
                    <a:pt x="3420" y="76"/>
                  </a:lnTo>
                  <a:lnTo>
                    <a:pt x="3330" y="81"/>
                  </a:lnTo>
                  <a:lnTo>
                    <a:pt x="3204" y="91"/>
                  </a:lnTo>
                  <a:lnTo>
                    <a:pt x="3126" y="102"/>
                  </a:lnTo>
                  <a:lnTo>
                    <a:pt x="3048" y="112"/>
                  </a:lnTo>
                  <a:lnTo>
                    <a:pt x="2970" y="123"/>
                  </a:lnTo>
                  <a:lnTo>
                    <a:pt x="2904" y="128"/>
                  </a:lnTo>
                  <a:lnTo>
                    <a:pt x="2868" y="128"/>
                  </a:lnTo>
                  <a:lnTo>
                    <a:pt x="2844" y="128"/>
                  </a:lnTo>
                  <a:lnTo>
                    <a:pt x="2814" y="128"/>
                  </a:lnTo>
                  <a:lnTo>
                    <a:pt x="2790" y="128"/>
                  </a:lnTo>
                  <a:lnTo>
                    <a:pt x="2766" y="123"/>
                  </a:lnTo>
                  <a:lnTo>
                    <a:pt x="2742" y="117"/>
                  </a:lnTo>
                  <a:lnTo>
                    <a:pt x="2724" y="112"/>
                  </a:lnTo>
                  <a:lnTo>
                    <a:pt x="2706" y="107"/>
                  </a:lnTo>
                  <a:lnTo>
                    <a:pt x="2704" y="83"/>
                  </a:lnTo>
                  <a:lnTo>
                    <a:pt x="2710" y="56"/>
                  </a:lnTo>
                  <a:lnTo>
                    <a:pt x="2710" y="36"/>
                  </a:lnTo>
                  <a:lnTo>
                    <a:pt x="2696" y="25"/>
                  </a:lnTo>
                  <a:lnTo>
                    <a:pt x="2672" y="36"/>
                  </a:lnTo>
                  <a:lnTo>
                    <a:pt x="2658" y="50"/>
                  </a:lnTo>
                  <a:lnTo>
                    <a:pt x="2638" y="60"/>
                  </a:lnTo>
                  <a:lnTo>
                    <a:pt x="2614" y="76"/>
                  </a:lnTo>
                  <a:lnTo>
                    <a:pt x="2590" y="84"/>
                  </a:lnTo>
                  <a:lnTo>
                    <a:pt x="2558" y="95"/>
                  </a:lnTo>
                  <a:lnTo>
                    <a:pt x="2536" y="98"/>
                  </a:lnTo>
                  <a:lnTo>
                    <a:pt x="2508" y="102"/>
                  </a:lnTo>
                  <a:lnTo>
                    <a:pt x="2478" y="105"/>
                  </a:lnTo>
                  <a:lnTo>
                    <a:pt x="2444" y="109"/>
                  </a:lnTo>
                  <a:lnTo>
                    <a:pt x="2410" y="110"/>
                  </a:lnTo>
                  <a:lnTo>
                    <a:pt x="2374" y="107"/>
                  </a:lnTo>
                  <a:lnTo>
                    <a:pt x="2348" y="103"/>
                  </a:lnTo>
                  <a:lnTo>
                    <a:pt x="2322" y="91"/>
                  </a:lnTo>
                  <a:lnTo>
                    <a:pt x="2304" y="86"/>
                  </a:lnTo>
                  <a:lnTo>
                    <a:pt x="2292" y="81"/>
                  </a:lnTo>
                  <a:lnTo>
                    <a:pt x="2286" y="76"/>
                  </a:lnTo>
                  <a:lnTo>
                    <a:pt x="2274" y="70"/>
                  </a:lnTo>
                  <a:lnTo>
                    <a:pt x="2268" y="65"/>
                  </a:lnTo>
                  <a:lnTo>
                    <a:pt x="2246" y="18"/>
                  </a:lnTo>
                  <a:lnTo>
                    <a:pt x="2224" y="0"/>
                  </a:lnTo>
                  <a:lnTo>
                    <a:pt x="2185" y="3"/>
                  </a:lnTo>
                  <a:lnTo>
                    <a:pt x="2156" y="16"/>
                  </a:lnTo>
                  <a:lnTo>
                    <a:pt x="2126" y="22"/>
                  </a:lnTo>
                  <a:lnTo>
                    <a:pt x="2081" y="49"/>
                  </a:lnTo>
                  <a:lnTo>
                    <a:pt x="2048" y="64"/>
                  </a:lnTo>
                  <a:lnTo>
                    <a:pt x="2018" y="76"/>
                  </a:lnTo>
                  <a:lnTo>
                    <a:pt x="1986" y="96"/>
                  </a:lnTo>
                  <a:lnTo>
                    <a:pt x="1896" y="102"/>
                  </a:lnTo>
                  <a:lnTo>
                    <a:pt x="1794" y="102"/>
                  </a:lnTo>
                  <a:lnTo>
                    <a:pt x="1692" y="102"/>
                  </a:lnTo>
                  <a:lnTo>
                    <a:pt x="1644" y="102"/>
                  </a:lnTo>
                  <a:lnTo>
                    <a:pt x="1602" y="96"/>
                  </a:lnTo>
                  <a:lnTo>
                    <a:pt x="1560" y="91"/>
                  </a:lnTo>
                  <a:lnTo>
                    <a:pt x="1524" y="86"/>
                  </a:lnTo>
                  <a:lnTo>
                    <a:pt x="1506" y="86"/>
                  </a:lnTo>
                  <a:lnTo>
                    <a:pt x="1494" y="81"/>
                  </a:lnTo>
                  <a:lnTo>
                    <a:pt x="1482" y="76"/>
                  </a:lnTo>
                  <a:lnTo>
                    <a:pt x="1476" y="70"/>
                  </a:lnTo>
                  <a:lnTo>
                    <a:pt x="1458" y="65"/>
                  </a:lnTo>
                  <a:lnTo>
                    <a:pt x="1440" y="55"/>
                  </a:lnTo>
                  <a:lnTo>
                    <a:pt x="1428" y="50"/>
                  </a:lnTo>
                  <a:lnTo>
                    <a:pt x="1410" y="50"/>
                  </a:lnTo>
                  <a:lnTo>
                    <a:pt x="1398" y="44"/>
                  </a:lnTo>
                  <a:lnTo>
                    <a:pt x="1386" y="44"/>
                  </a:lnTo>
                  <a:lnTo>
                    <a:pt x="1374" y="44"/>
                  </a:lnTo>
                  <a:lnTo>
                    <a:pt x="1356" y="44"/>
                  </a:lnTo>
                  <a:lnTo>
                    <a:pt x="1344" y="44"/>
                  </a:lnTo>
                  <a:lnTo>
                    <a:pt x="1332" y="50"/>
                  </a:lnTo>
                  <a:lnTo>
                    <a:pt x="1308" y="55"/>
                  </a:lnTo>
                  <a:lnTo>
                    <a:pt x="1260" y="70"/>
                  </a:lnTo>
                  <a:lnTo>
                    <a:pt x="1218" y="86"/>
                  </a:lnTo>
                  <a:lnTo>
                    <a:pt x="1176" y="96"/>
                  </a:lnTo>
                  <a:lnTo>
                    <a:pt x="1140" y="107"/>
                  </a:lnTo>
                  <a:lnTo>
                    <a:pt x="1098" y="117"/>
                  </a:lnTo>
                  <a:lnTo>
                    <a:pt x="1062" y="128"/>
                  </a:lnTo>
                  <a:lnTo>
                    <a:pt x="1020" y="133"/>
                  </a:lnTo>
                  <a:lnTo>
                    <a:pt x="948" y="143"/>
                  </a:lnTo>
                  <a:lnTo>
                    <a:pt x="882" y="149"/>
                  </a:lnTo>
                  <a:lnTo>
                    <a:pt x="822" y="149"/>
                  </a:lnTo>
                  <a:lnTo>
                    <a:pt x="762" y="143"/>
                  </a:lnTo>
                  <a:lnTo>
                    <a:pt x="708" y="138"/>
                  </a:lnTo>
                  <a:lnTo>
                    <a:pt x="654" y="128"/>
                  </a:lnTo>
                  <a:lnTo>
                    <a:pt x="612" y="117"/>
                  </a:lnTo>
                  <a:lnTo>
                    <a:pt x="570" y="107"/>
                  </a:lnTo>
                  <a:lnTo>
                    <a:pt x="534" y="96"/>
                  </a:lnTo>
                  <a:lnTo>
                    <a:pt x="504" y="86"/>
                  </a:lnTo>
                  <a:lnTo>
                    <a:pt x="480" y="76"/>
                  </a:lnTo>
                  <a:lnTo>
                    <a:pt x="462" y="65"/>
                  </a:lnTo>
                  <a:lnTo>
                    <a:pt x="444" y="55"/>
                  </a:lnTo>
                  <a:lnTo>
                    <a:pt x="426" y="44"/>
                  </a:lnTo>
                  <a:lnTo>
                    <a:pt x="408" y="34"/>
                  </a:lnTo>
                  <a:lnTo>
                    <a:pt x="402" y="34"/>
                  </a:lnTo>
                  <a:lnTo>
                    <a:pt x="396" y="34"/>
                  </a:lnTo>
                  <a:lnTo>
                    <a:pt x="390" y="34"/>
                  </a:lnTo>
                  <a:lnTo>
                    <a:pt x="390" y="34"/>
                  </a:lnTo>
                  <a:lnTo>
                    <a:pt x="384" y="34"/>
                  </a:lnTo>
                  <a:lnTo>
                    <a:pt x="378" y="39"/>
                  </a:lnTo>
                  <a:lnTo>
                    <a:pt x="372" y="44"/>
                  </a:lnTo>
                  <a:lnTo>
                    <a:pt x="360" y="55"/>
                  </a:lnTo>
                  <a:lnTo>
                    <a:pt x="348" y="65"/>
                  </a:lnTo>
                  <a:lnTo>
                    <a:pt x="342" y="70"/>
                  </a:lnTo>
                  <a:lnTo>
                    <a:pt x="336" y="76"/>
                  </a:lnTo>
                  <a:lnTo>
                    <a:pt x="324" y="86"/>
                  </a:lnTo>
                  <a:lnTo>
                    <a:pt x="306" y="91"/>
                  </a:lnTo>
                  <a:lnTo>
                    <a:pt x="288" y="96"/>
                  </a:lnTo>
                  <a:lnTo>
                    <a:pt x="264" y="102"/>
                  </a:lnTo>
                  <a:lnTo>
                    <a:pt x="240" y="107"/>
                  </a:lnTo>
                  <a:lnTo>
                    <a:pt x="216" y="112"/>
                  </a:lnTo>
                  <a:lnTo>
                    <a:pt x="192" y="112"/>
                  </a:lnTo>
                  <a:lnTo>
                    <a:pt x="168" y="117"/>
                  </a:lnTo>
                  <a:lnTo>
                    <a:pt x="145" y="117"/>
                  </a:lnTo>
                  <a:lnTo>
                    <a:pt x="120" y="117"/>
                  </a:lnTo>
                  <a:lnTo>
                    <a:pt x="90" y="112"/>
                  </a:lnTo>
                  <a:lnTo>
                    <a:pt x="66" y="112"/>
                  </a:lnTo>
                  <a:lnTo>
                    <a:pt x="42" y="107"/>
                  </a:lnTo>
                  <a:lnTo>
                    <a:pt x="24" y="102"/>
                  </a:lnTo>
                  <a:lnTo>
                    <a:pt x="0" y="96"/>
                  </a:lnTo>
                  <a:lnTo>
                    <a:pt x="0" y="445"/>
                  </a:lnTo>
                  <a:lnTo>
                    <a:pt x="5760" y="445"/>
                  </a:lnTo>
                  <a:lnTo>
                    <a:pt x="5760" y="445"/>
                  </a:lnTo>
                  <a:lnTo>
                    <a:pt x="5760" y="445"/>
                  </a:lnTo>
                </a:path>
              </a:pathLst>
            </a:custGeom>
            <a:solidFill>
              <a:schemeClr val="accent2">
                <a:alpha val="50000"/>
              </a:schemeClr>
            </a:solidFill>
            <a:ln w="9525">
              <a:noFill/>
              <a:prstDash val="solid"/>
              <a:round/>
              <a:headEnd/>
              <a:tailEnd/>
            </a:ln>
          </p:spPr>
          <p:txBody>
            <a:bodyPr/>
            <a:lstStyle/>
            <a:p>
              <a:endParaRPr lang="es-ES"/>
            </a:p>
          </p:txBody>
        </p:sp>
        <p:sp>
          <p:nvSpPr>
            <p:cNvPr id="500759" name="Freeform 23"/>
            <p:cNvSpPr>
              <a:spLocks/>
            </p:cNvSpPr>
            <p:nvPr userDrawn="1"/>
          </p:nvSpPr>
          <p:spPr bwMode="hidden">
            <a:xfrm>
              <a:off x="0" y="3867"/>
              <a:ext cx="5770" cy="174"/>
            </a:xfrm>
            <a:custGeom>
              <a:avLst/>
              <a:gdLst/>
              <a:ahLst/>
              <a:cxnLst>
                <a:cxn ang="0">
                  <a:pos x="4993" y="66"/>
                </a:cxn>
                <a:cxn ang="0">
                  <a:pos x="4771" y="132"/>
                </a:cxn>
                <a:cxn ang="0">
                  <a:pos x="4640" y="96"/>
                </a:cxn>
                <a:cxn ang="0">
                  <a:pos x="4598" y="36"/>
                </a:cxn>
                <a:cxn ang="0">
                  <a:pos x="4478" y="30"/>
                </a:cxn>
                <a:cxn ang="0">
                  <a:pos x="4186" y="108"/>
                </a:cxn>
                <a:cxn ang="0">
                  <a:pos x="3815" y="120"/>
                </a:cxn>
                <a:cxn ang="0">
                  <a:pos x="3617" y="72"/>
                </a:cxn>
                <a:cxn ang="0">
                  <a:pos x="3510" y="60"/>
                </a:cxn>
                <a:cxn ang="0">
                  <a:pos x="3336" y="96"/>
                </a:cxn>
                <a:cxn ang="0">
                  <a:pos x="2846" y="150"/>
                </a:cxn>
                <a:cxn ang="0">
                  <a:pos x="2703" y="96"/>
                </a:cxn>
                <a:cxn ang="0">
                  <a:pos x="2619" y="90"/>
                </a:cxn>
                <a:cxn ang="0">
                  <a:pos x="2416" y="132"/>
                </a:cxn>
                <a:cxn ang="0">
                  <a:pos x="2278" y="84"/>
                </a:cxn>
                <a:cxn ang="0">
                  <a:pos x="2151" y="36"/>
                </a:cxn>
                <a:cxn ang="0">
                  <a:pos x="1947" y="120"/>
                </a:cxn>
                <a:cxn ang="0">
                  <a:pos x="1525" y="102"/>
                </a:cxn>
                <a:cxn ang="0">
                  <a:pos x="1429" y="60"/>
                </a:cxn>
                <a:cxn ang="0">
                  <a:pos x="1333" y="60"/>
                </a:cxn>
                <a:cxn ang="0">
                  <a:pos x="1058" y="150"/>
                </a:cxn>
                <a:cxn ang="0">
                  <a:pos x="652" y="150"/>
                </a:cxn>
                <a:cxn ang="0">
                  <a:pos x="442" y="66"/>
                </a:cxn>
                <a:cxn ang="0">
                  <a:pos x="377" y="48"/>
                </a:cxn>
                <a:cxn ang="0">
                  <a:pos x="305" y="108"/>
                </a:cxn>
                <a:cxn ang="0">
                  <a:pos x="144" y="138"/>
                </a:cxn>
                <a:cxn ang="0">
                  <a:pos x="0" y="96"/>
                </a:cxn>
                <a:cxn ang="0">
                  <a:pos x="167" y="120"/>
                </a:cxn>
                <a:cxn ang="0">
                  <a:pos x="323" y="84"/>
                </a:cxn>
                <a:cxn ang="0">
                  <a:pos x="383" y="24"/>
                </a:cxn>
                <a:cxn ang="0">
                  <a:pos x="460" y="60"/>
                </a:cxn>
                <a:cxn ang="0">
                  <a:pos x="706" y="144"/>
                </a:cxn>
                <a:cxn ang="0">
                  <a:pos x="1100" y="120"/>
                </a:cxn>
                <a:cxn ang="0">
                  <a:pos x="1345" y="36"/>
                </a:cxn>
                <a:cxn ang="0">
                  <a:pos x="1441" y="48"/>
                </a:cxn>
                <a:cxn ang="0">
                  <a:pos x="1561" y="90"/>
                </a:cxn>
                <a:cxn ang="0">
                  <a:pos x="1971" y="96"/>
                </a:cxn>
                <a:cxn ang="0">
                  <a:pos x="2235" y="3"/>
                </a:cxn>
                <a:cxn ang="0">
                  <a:pos x="2350" y="102"/>
                </a:cxn>
                <a:cxn ang="0">
                  <a:pos x="2559" y="96"/>
                </a:cxn>
                <a:cxn ang="0">
                  <a:pos x="2715" y="24"/>
                </a:cxn>
                <a:cxn ang="0">
                  <a:pos x="2792" y="132"/>
                </a:cxn>
                <a:cxn ang="0">
                  <a:pos x="3127" y="102"/>
                </a:cxn>
                <a:cxn ang="0">
                  <a:pos x="3486" y="48"/>
                </a:cxn>
                <a:cxn ang="0">
                  <a:pos x="3582" y="42"/>
                </a:cxn>
                <a:cxn ang="0">
                  <a:pos x="3731" y="90"/>
                </a:cxn>
                <a:cxn ang="0">
                  <a:pos x="4078" y="102"/>
                </a:cxn>
                <a:cxn ang="0">
                  <a:pos x="4419" y="30"/>
                </a:cxn>
                <a:cxn ang="0">
                  <a:pos x="4574" y="6"/>
                </a:cxn>
                <a:cxn ang="0">
                  <a:pos x="4628" y="60"/>
                </a:cxn>
                <a:cxn ang="0">
                  <a:pos x="4724" y="108"/>
                </a:cxn>
                <a:cxn ang="0">
                  <a:pos x="4927" y="84"/>
                </a:cxn>
                <a:cxn ang="0">
                  <a:pos x="5118" y="14"/>
                </a:cxn>
                <a:cxn ang="0">
                  <a:pos x="5280" y="9"/>
                </a:cxn>
                <a:cxn ang="0">
                  <a:pos x="5453" y="36"/>
                </a:cxn>
                <a:cxn ang="0">
                  <a:pos x="5465" y="72"/>
                </a:cxn>
                <a:cxn ang="0">
                  <a:pos x="5656" y="90"/>
                </a:cxn>
                <a:cxn ang="0">
                  <a:pos x="5710" y="102"/>
                </a:cxn>
                <a:cxn ang="0">
                  <a:pos x="5477" y="90"/>
                </a:cxn>
                <a:cxn ang="0">
                  <a:pos x="5453" y="60"/>
                </a:cxn>
                <a:cxn ang="0">
                  <a:pos x="5393" y="30"/>
                </a:cxn>
                <a:cxn ang="0">
                  <a:pos x="5219" y="24"/>
                </a:cxn>
              </a:cxnLst>
              <a:rect l="0" t="0" r="r" b="b"/>
              <a:pathLst>
                <a:path w="5770" h="174">
                  <a:moveTo>
                    <a:pt x="5151" y="24"/>
                  </a:moveTo>
                  <a:lnTo>
                    <a:pt x="5127" y="26"/>
                  </a:lnTo>
                  <a:lnTo>
                    <a:pt x="5082" y="30"/>
                  </a:lnTo>
                  <a:lnTo>
                    <a:pt x="5049" y="38"/>
                  </a:lnTo>
                  <a:lnTo>
                    <a:pt x="5029" y="48"/>
                  </a:lnTo>
                  <a:lnTo>
                    <a:pt x="5017" y="54"/>
                  </a:lnTo>
                  <a:lnTo>
                    <a:pt x="4993" y="66"/>
                  </a:lnTo>
                  <a:lnTo>
                    <a:pt x="4957" y="84"/>
                  </a:lnTo>
                  <a:lnTo>
                    <a:pt x="4927" y="102"/>
                  </a:lnTo>
                  <a:lnTo>
                    <a:pt x="4891" y="114"/>
                  </a:lnTo>
                  <a:lnTo>
                    <a:pt x="4861" y="120"/>
                  </a:lnTo>
                  <a:lnTo>
                    <a:pt x="4831" y="126"/>
                  </a:lnTo>
                  <a:lnTo>
                    <a:pt x="4801" y="132"/>
                  </a:lnTo>
                  <a:lnTo>
                    <a:pt x="4771" y="132"/>
                  </a:lnTo>
                  <a:lnTo>
                    <a:pt x="4748" y="132"/>
                  </a:lnTo>
                  <a:lnTo>
                    <a:pt x="4724" y="126"/>
                  </a:lnTo>
                  <a:lnTo>
                    <a:pt x="4706" y="120"/>
                  </a:lnTo>
                  <a:lnTo>
                    <a:pt x="4682" y="114"/>
                  </a:lnTo>
                  <a:lnTo>
                    <a:pt x="4670" y="108"/>
                  </a:lnTo>
                  <a:lnTo>
                    <a:pt x="4652" y="102"/>
                  </a:lnTo>
                  <a:lnTo>
                    <a:pt x="4640" y="96"/>
                  </a:lnTo>
                  <a:lnTo>
                    <a:pt x="4634" y="84"/>
                  </a:lnTo>
                  <a:lnTo>
                    <a:pt x="4628" y="78"/>
                  </a:lnTo>
                  <a:lnTo>
                    <a:pt x="4622" y="66"/>
                  </a:lnTo>
                  <a:lnTo>
                    <a:pt x="4616" y="54"/>
                  </a:lnTo>
                  <a:lnTo>
                    <a:pt x="4610" y="48"/>
                  </a:lnTo>
                  <a:lnTo>
                    <a:pt x="4604" y="42"/>
                  </a:lnTo>
                  <a:lnTo>
                    <a:pt x="4598" y="36"/>
                  </a:lnTo>
                  <a:lnTo>
                    <a:pt x="4586" y="30"/>
                  </a:lnTo>
                  <a:lnTo>
                    <a:pt x="4574" y="24"/>
                  </a:lnTo>
                  <a:lnTo>
                    <a:pt x="4562" y="18"/>
                  </a:lnTo>
                  <a:lnTo>
                    <a:pt x="4544" y="18"/>
                  </a:lnTo>
                  <a:lnTo>
                    <a:pt x="4526" y="18"/>
                  </a:lnTo>
                  <a:lnTo>
                    <a:pt x="4502" y="24"/>
                  </a:lnTo>
                  <a:lnTo>
                    <a:pt x="4478" y="30"/>
                  </a:lnTo>
                  <a:lnTo>
                    <a:pt x="4449" y="36"/>
                  </a:lnTo>
                  <a:lnTo>
                    <a:pt x="4419" y="48"/>
                  </a:lnTo>
                  <a:lnTo>
                    <a:pt x="4383" y="60"/>
                  </a:lnTo>
                  <a:lnTo>
                    <a:pt x="4341" y="72"/>
                  </a:lnTo>
                  <a:lnTo>
                    <a:pt x="4287" y="90"/>
                  </a:lnTo>
                  <a:lnTo>
                    <a:pt x="4239" y="96"/>
                  </a:lnTo>
                  <a:lnTo>
                    <a:pt x="4186" y="108"/>
                  </a:lnTo>
                  <a:lnTo>
                    <a:pt x="4132" y="114"/>
                  </a:lnTo>
                  <a:lnTo>
                    <a:pt x="4078" y="120"/>
                  </a:lnTo>
                  <a:lnTo>
                    <a:pt x="4024" y="120"/>
                  </a:lnTo>
                  <a:lnTo>
                    <a:pt x="3970" y="120"/>
                  </a:lnTo>
                  <a:lnTo>
                    <a:pt x="3916" y="120"/>
                  </a:lnTo>
                  <a:lnTo>
                    <a:pt x="3863" y="120"/>
                  </a:lnTo>
                  <a:lnTo>
                    <a:pt x="3815" y="120"/>
                  </a:lnTo>
                  <a:lnTo>
                    <a:pt x="3767" y="114"/>
                  </a:lnTo>
                  <a:lnTo>
                    <a:pt x="3731" y="108"/>
                  </a:lnTo>
                  <a:lnTo>
                    <a:pt x="3689" y="96"/>
                  </a:lnTo>
                  <a:lnTo>
                    <a:pt x="3659" y="90"/>
                  </a:lnTo>
                  <a:lnTo>
                    <a:pt x="3647" y="84"/>
                  </a:lnTo>
                  <a:lnTo>
                    <a:pt x="3635" y="78"/>
                  </a:lnTo>
                  <a:lnTo>
                    <a:pt x="3617" y="72"/>
                  </a:lnTo>
                  <a:lnTo>
                    <a:pt x="3600" y="60"/>
                  </a:lnTo>
                  <a:lnTo>
                    <a:pt x="3582" y="60"/>
                  </a:lnTo>
                  <a:lnTo>
                    <a:pt x="3564" y="54"/>
                  </a:lnTo>
                  <a:lnTo>
                    <a:pt x="3546" y="54"/>
                  </a:lnTo>
                  <a:lnTo>
                    <a:pt x="3534" y="54"/>
                  </a:lnTo>
                  <a:lnTo>
                    <a:pt x="3522" y="60"/>
                  </a:lnTo>
                  <a:lnTo>
                    <a:pt x="3510" y="60"/>
                  </a:lnTo>
                  <a:lnTo>
                    <a:pt x="3498" y="66"/>
                  </a:lnTo>
                  <a:lnTo>
                    <a:pt x="3486" y="66"/>
                  </a:lnTo>
                  <a:lnTo>
                    <a:pt x="3474" y="78"/>
                  </a:lnTo>
                  <a:lnTo>
                    <a:pt x="3462" y="84"/>
                  </a:lnTo>
                  <a:lnTo>
                    <a:pt x="3456" y="84"/>
                  </a:lnTo>
                  <a:lnTo>
                    <a:pt x="3426" y="90"/>
                  </a:lnTo>
                  <a:lnTo>
                    <a:pt x="3336" y="96"/>
                  </a:lnTo>
                  <a:lnTo>
                    <a:pt x="3205" y="108"/>
                  </a:lnTo>
                  <a:lnTo>
                    <a:pt x="3127" y="120"/>
                  </a:lnTo>
                  <a:lnTo>
                    <a:pt x="3049" y="132"/>
                  </a:lnTo>
                  <a:lnTo>
                    <a:pt x="2972" y="144"/>
                  </a:lnTo>
                  <a:lnTo>
                    <a:pt x="2906" y="150"/>
                  </a:lnTo>
                  <a:lnTo>
                    <a:pt x="2870" y="150"/>
                  </a:lnTo>
                  <a:lnTo>
                    <a:pt x="2846" y="150"/>
                  </a:lnTo>
                  <a:lnTo>
                    <a:pt x="2816" y="150"/>
                  </a:lnTo>
                  <a:lnTo>
                    <a:pt x="2792" y="150"/>
                  </a:lnTo>
                  <a:lnTo>
                    <a:pt x="2768" y="144"/>
                  </a:lnTo>
                  <a:lnTo>
                    <a:pt x="2744" y="138"/>
                  </a:lnTo>
                  <a:lnTo>
                    <a:pt x="2727" y="132"/>
                  </a:lnTo>
                  <a:lnTo>
                    <a:pt x="2709" y="126"/>
                  </a:lnTo>
                  <a:lnTo>
                    <a:pt x="2703" y="96"/>
                  </a:lnTo>
                  <a:lnTo>
                    <a:pt x="2703" y="78"/>
                  </a:lnTo>
                  <a:lnTo>
                    <a:pt x="2709" y="42"/>
                  </a:lnTo>
                  <a:lnTo>
                    <a:pt x="2697" y="36"/>
                  </a:lnTo>
                  <a:lnTo>
                    <a:pt x="2673" y="42"/>
                  </a:lnTo>
                  <a:lnTo>
                    <a:pt x="2661" y="60"/>
                  </a:lnTo>
                  <a:lnTo>
                    <a:pt x="2643" y="72"/>
                  </a:lnTo>
                  <a:lnTo>
                    <a:pt x="2619" y="90"/>
                  </a:lnTo>
                  <a:lnTo>
                    <a:pt x="2595" y="102"/>
                  </a:lnTo>
                  <a:lnTo>
                    <a:pt x="2559" y="114"/>
                  </a:lnTo>
                  <a:lnTo>
                    <a:pt x="2541" y="114"/>
                  </a:lnTo>
                  <a:lnTo>
                    <a:pt x="2511" y="120"/>
                  </a:lnTo>
                  <a:lnTo>
                    <a:pt x="2481" y="126"/>
                  </a:lnTo>
                  <a:lnTo>
                    <a:pt x="2446" y="126"/>
                  </a:lnTo>
                  <a:lnTo>
                    <a:pt x="2416" y="132"/>
                  </a:lnTo>
                  <a:lnTo>
                    <a:pt x="2380" y="126"/>
                  </a:lnTo>
                  <a:lnTo>
                    <a:pt x="2350" y="120"/>
                  </a:lnTo>
                  <a:lnTo>
                    <a:pt x="2326" y="108"/>
                  </a:lnTo>
                  <a:lnTo>
                    <a:pt x="2308" y="102"/>
                  </a:lnTo>
                  <a:lnTo>
                    <a:pt x="2296" y="96"/>
                  </a:lnTo>
                  <a:lnTo>
                    <a:pt x="2290" y="90"/>
                  </a:lnTo>
                  <a:lnTo>
                    <a:pt x="2278" y="84"/>
                  </a:lnTo>
                  <a:lnTo>
                    <a:pt x="2272" y="78"/>
                  </a:lnTo>
                  <a:lnTo>
                    <a:pt x="2250" y="57"/>
                  </a:lnTo>
                  <a:lnTo>
                    <a:pt x="2243" y="35"/>
                  </a:lnTo>
                  <a:lnTo>
                    <a:pt x="2228" y="18"/>
                  </a:lnTo>
                  <a:lnTo>
                    <a:pt x="2208" y="18"/>
                  </a:lnTo>
                  <a:lnTo>
                    <a:pt x="2172" y="24"/>
                  </a:lnTo>
                  <a:lnTo>
                    <a:pt x="2151" y="36"/>
                  </a:lnTo>
                  <a:lnTo>
                    <a:pt x="2127" y="51"/>
                  </a:lnTo>
                  <a:lnTo>
                    <a:pt x="2097" y="60"/>
                  </a:lnTo>
                  <a:lnTo>
                    <a:pt x="2073" y="72"/>
                  </a:lnTo>
                  <a:lnTo>
                    <a:pt x="2046" y="87"/>
                  </a:lnTo>
                  <a:lnTo>
                    <a:pt x="2007" y="102"/>
                  </a:lnTo>
                  <a:lnTo>
                    <a:pt x="1977" y="114"/>
                  </a:lnTo>
                  <a:lnTo>
                    <a:pt x="1947" y="120"/>
                  </a:lnTo>
                  <a:lnTo>
                    <a:pt x="1895" y="120"/>
                  </a:lnTo>
                  <a:lnTo>
                    <a:pt x="1794" y="120"/>
                  </a:lnTo>
                  <a:lnTo>
                    <a:pt x="1692" y="120"/>
                  </a:lnTo>
                  <a:lnTo>
                    <a:pt x="1644" y="120"/>
                  </a:lnTo>
                  <a:lnTo>
                    <a:pt x="1602" y="114"/>
                  </a:lnTo>
                  <a:lnTo>
                    <a:pt x="1561" y="108"/>
                  </a:lnTo>
                  <a:lnTo>
                    <a:pt x="1525" y="102"/>
                  </a:lnTo>
                  <a:lnTo>
                    <a:pt x="1507" y="102"/>
                  </a:lnTo>
                  <a:lnTo>
                    <a:pt x="1495" y="96"/>
                  </a:lnTo>
                  <a:lnTo>
                    <a:pt x="1483" y="90"/>
                  </a:lnTo>
                  <a:lnTo>
                    <a:pt x="1477" y="84"/>
                  </a:lnTo>
                  <a:lnTo>
                    <a:pt x="1459" y="78"/>
                  </a:lnTo>
                  <a:lnTo>
                    <a:pt x="1441" y="66"/>
                  </a:lnTo>
                  <a:lnTo>
                    <a:pt x="1429" y="60"/>
                  </a:lnTo>
                  <a:lnTo>
                    <a:pt x="1411" y="60"/>
                  </a:lnTo>
                  <a:lnTo>
                    <a:pt x="1399" y="54"/>
                  </a:lnTo>
                  <a:lnTo>
                    <a:pt x="1387" y="54"/>
                  </a:lnTo>
                  <a:lnTo>
                    <a:pt x="1375" y="54"/>
                  </a:lnTo>
                  <a:lnTo>
                    <a:pt x="1357" y="54"/>
                  </a:lnTo>
                  <a:lnTo>
                    <a:pt x="1345" y="54"/>
                  </a:lnTo>
                  <a:lnTo>
                    <a:pt x="1333" y="60"/>
                  </a:lnTo>
                  <a:lnTo>
                    <a:pt x="1309" y="66"/>
                  </a:lnTo>
                  <a:lnTo>
                    <a:pt x="1262" y="84"/>
                  </a:lnTo>
                  <a:lnTo>
                    <a:pt x="1220" y="102"/>
                  </a:lnTo>
                  <a:lnTo>
                    <a:pt x="1178" y="114"/>
                  </a:lnTo>
                  <a:lnTo>
                    <a:pt x="1142" y="126"/>
                  </a:lnTo>
                  <a:lnTo>
                    <a:pt x="1100" y="138"/>
                  </a:lnTo>
                  <a:lnTo>
                    <a:pt x="1058" y="150"/>
                  </a:lnTo>
                  <a:lnTo>
                    <a:pt x="1016" y="156"/>
                  </a:lnTo>
                  <a:lnTo>
                    <a:pt x="945" y="168"/>
                  </a:lnTo>
                  <a:lnTo>
                    <a:pt x="879" y="174"/>
                  </a:lnTo>
                  <a:lnTo>
                    <a:pt x="819" y="174"/>
                  </a:lnTo>
                  <a:lnTo>
                    <a:pt x="759" y="168"/>
                  </a:lnTo>
                  <a:lnTo>
                    <a:pt x="706" y="162"/>
                  </a:lnTo>
                  <a:lnTo>
                    <a:pt x="652" y="150"/>
                  </a:lnTo>
                  <a:lnTo>
                    <a:pt x="610" y="138"/>
                  </a:lnTo>
                  <a:lnTo>
                    <a:pt x="568" y="126"/>
                  </a:lnTo>
                  <a:lnTo>
                    <a:pt x="532" y="114"/>
                  </a:lnTo>
                  <a:lnTo>
                    <a:pt x="502" y="102"/>
                  </a:lnTo>
                  <a:lnTo>
                    <a:pt x="478" y="90"/>
                  </a:lnTo>
                  <a:lnTo>
                    <a:pt x="460" y="78"/>
                  </a:lnTo>
                  <a:lnTo>
                    <a:pt x="442" y="66"/>
                  </a:lnTo>
                  <a:lnTo>
                    <a:pt x="425" y="54"/>
                  </a:lnTo>
                  <a:lnTo>
                    <a:pt x="407" y="42"/>
                  </a:lnTo>
                  <a:lnTo>
                    <a:pt x="401" y="42"/>
                  </a:lnTo>
                  <a:lnTo>
                    <a:pt x="395" y="42"/>
                  </a:lnTo>
                  <a:lnTo>
                    <a:pt x="389" y="42"/>
                  </a:lnTo>
                  <a:lnTo>
                    <a:pt x="383" y="42"/>
                  </a:lnTo>
                  <a:lnTo>
                    <a:pt x="377" y="48"/>
                  </a:lnTo>
                  <a:lnTo>
                    <a:pt x="371" y="54"/>
                  </a:lnTo>
                  <a:lnTo>
                    <a:pt x="359" y="66"/>
                  </a:lnTo>
                  <a:lnTo>
                    <a:pt x="347" y="78"/>
                  </a:lnTo>
                  <a:lnTo>
                    <a:pt x="341" y="84"/>
                  </a:lnTo>
                  <a:lnTo>
                    <a:pt x="335" y="90"/>
                  </a:lnTo>
                  <a:lnTo>
                    <a:pt x="323" y="102"/>
                  </a:lnTo>
                  <a:lnTo>
                    <a:pt x="305" y="108"/>
                  </a:lnTo>
                  <a:lnTo>
                    <a:pt x="287" y="114"/>
                  </a:lnTo>
                  <a:lnTo>
                    <a:pt x="263" y="120"/>
                  </a:lnTo>
                  <a:lnTo>
                    <a:pt x="239" y="126"/>
                  </a:lnTo>
                  <a:lnTo>
                    <a:pt x="215" y="132"/>
                  </a:lnTo>
                  <a:lnTo>
                    <a:pt x="191" y="132"/>
                  </a:lnTo>
                  <a:lnTo>
                    <a:pt x="167" y="138"/>
                  </a:lnTo>
                  <a:lnTo>
                    <a:pt x="144" y="138"/>
                  </a:lnTo>
                  <a:lnTo>
                    <a:pt x="120" y="138"/>
                  </a:lnTo>
                  <a:lnTo>
                    <a:pt x="90" y="132"/>
                  </a:lnTo>
                  <a:lnTo>
                    <a:pt x="66" y="132"/>
                  </a:lnTo>
                  <a:lnTo>
                    <a:pt x="42" y="126"/>
                  </a:lnTo>
                  <a:lnTo>
                    <a:pt x="24" y="120"/>
                  </a:lnTo>
                  <a:lnTo>
                    <a:pt x="0" y="114"/>
                  </a:lnTo>
                  <a:lnTo>
                    <a:pt x="0" y="96"/>
                  </a:lnTo>
                  <a:lnTo>
                    <a:pt x="24" y="102"/>
                  </a:lnTo>
                  <a:lnTo>
                    <a:pt x="42" y="108"/>
                  </a:lnTo>
                  <a:lnTo>
                    <a:pt x="66" y="114"/>
                  </a:lnTo>
                  <a:lnTo>
                    <a:pt x="90" y="114"/>
                  </a:lnTo>
                  <a:lnTo>
                    <a:pt x="120" y="120"/>
                  </a:lnTo>
                  <a:lnTo>
                    <a:pt x="144" y="120"/>
                  </a:lnTo>
                  <a:lnTo>
                    <a:pt x="167" y="120"/>
                  </a:lnTo>
                  <a:lnTo>
                    <a:pt x="191" y="114"/>
                  </a:lnTo>
                  <a:lnTo>
                    <a:pt x="215" y="114"/>
                  </a:lnTo>
                  <a:lnTo>
                    <a:pt x="239" y="108"/>
                  </a:lnTo>
                  <a:lnTo>
                    <a:pt x="263" y="102"/>
                  </a:lnTo>
                  <a:lnTo>
                    <a:pt x="287" y="96"/>
                  </a:lnTo>
                  <a:lnTo>
                    <a:pt x="305" y="90"/>
                  </a:lnTo>
                  <a:lnTo>
                    <a:pt x="323" y="84"/>
                  </a:lnTo>
                  <a:lnTo>
                    <a:pt x="335" y="72"/>
                  </a:lnTo>
                  <a:lnTo>
                    <a:pt x="341" y="66"/>
                  </a:lnTo>
                  <a:lnTo>
                    <a:pt x="347" y="60"/>
                  </a:lnTo>
                  <a:lnTo>
                    <a:pt x="359" y="48"/>
                  </a:lnTo>
                  <a:lnTo>
                    <a:pt x="371" y="36"/>
                  </a:lnTo>
                  <a:lnTo>
                    <a:pt x="377" y="30"/>
                  </a:lnTo>
                  <a:lnTo>
                    <a:pt x="383" y="24"/>
                  </a:lnTo>
                  <a:lnTo>
                    <a:pt x="389" y="24"/>
                  </a:lnTo>
                  <a:lnTo>
                    <a:pt x="395" y="24"/>
                  </a:lnTo>
                  <a:lnTo>
                    <a:pt x="401" y="24"/>
                  </a:lnTo>
                  <a:lnTo>
                    <a:pt x="407" y="24"/>
                  </a:lnTo>
                  <a:lnTo>
                    <a:pt x="425" y="36"/>
                  </a:lnTo>
                  <a:lnTo>
                    <a:pt x="442" y="48"/>
                  </a:lnTo>
                  <a:lnTo>
                    <a:pt x="460" y="60"/>
                  </a:lnTo>
                  <a:lnTo>
                    <a:pt x="478" y="72"/>
                  </a:lnTo>
                  <a:lnTo>
                    <a:pt x="502" y="84"/>
                  </a:lnTo>
                  <a:lnTo>
                    <a:pt x="532" y="96"/>
                  </a:lnTo>
                  <a:lnTo>
                    <a:pt x="568" y="108"/>
                  </a:lnTo>
                  <a:lnTo>
                    <a:pt x="610" y="120"/>
                  </a:lnTo>
                  <a:lnTo>
                    <a:pt x="652" y="132"/>
                  </a:lnTo>
                  <a:lnTo>
                    <a:pt x="706" y="144"/>
                  </a:lnTo>
                  <a:lnTo>
                    <a:pt x="759" y="150"/>
                  </a:lnTo>
                  <a:lnTo>
                    <a:pt x="819" y="156"/>
                  </a:lnTo>
                  <a:lnTo>
                    <a:pt x="879" y="156"/>
                  </a:lnTo>
                  <a:lnTo>
                    <a:pt x="945" y="150"/>
                  </a:lnTo>
                  <a:lnTo>
                    <a:pt x="1016" y="138"/>
                  </a:lnTo>
                  <a:lnTo>
                    <a:pt x="1058" y="132"/>
                  </a:lnTo>
                  <a:lnTo>
                    <a:pt x="1100" y="120"/>
                  </a:lnTo>
                  <a:lnTo>
                    <a:pt x="1142" y="108"/>
                  </a:lnTo>
                  <a:lnTo>
                    <a:pt x="1178" y="96"/>
                  </a:lnTo>
                  <a:lnTo>
                    <a:pt x="1220" y="84"/>
                  </a:lnTo>
                  <a:lnTo>
                    <a:pt x="1262" y="66"/>
                  </a:lnTo>
                  <a:lnTo>
                    <a:pt x="1309" y="48"/>
                  </a:lnTo>
                  <a:lnTo>
                    <a:pt x="1333" y="42"/>
                  </a:lnTo>
                  <a:lnTo>
                    <a:pt x="1345" y="36"/>
                  </a:lnTo>
                  <a:lnTo>
                    <a:pt x="1357" y="36"/>
                  </a:lnTo>
                  <a:lnTo>
                    <a:pt x="1375" y="36"/>
                  </a:lnTo>
                  <a:lnTo>
                    <a:pt x="1387" y="36"/>
                  </a:lnTo>
                  <a:lnTo>
                    <a:pt x="1399" y="36"/>
                  </a:lnTo>
                  <a:lnTo>
                    <a:pt x="1411" y="42"/>
                  </a:lnTo>
                  <a:lnTo>
                    <a:pt x="1429" y="42"/>
                  </a:lnTo>
                  <a:lnTo>
                    <a:pt x="1441" y="48"/>
                  </a:lnTo>
                  <a:lnTo>
                    <a:pt x="1459" y="60"/>
                  </a:lnTo>
                  <a:lnTo>
                    <a:pt x="1477" y="66"/>
                  </a:lnTo>
                  <a:lnTo>
                    <a:pt x="1483" y="72"/>
                  </a:lnTo>
                  <a:lnTo>
                    <a:pt x="1495" y="78"/>
                  </a:lnTo>
                  <a:lnTo>
                    <a:pt x="1507" y="84"/>
                  </a:lnTo>
                  <a:lnTo>
                    <a:pt x="1525" y="84"/>
                  </a:lnTo>
                  <a:lnTo>
                    <a:pt x="1561" y="90"/>
                  </a:lnTo>
                  <a:lnTo>
                    <a:pt x="1602" y="96"/>
                  </a:lnTo>
                  <a:lnTo>
                    <a:pt x="1644" y="102"/>
                  </a:lnTo>
                  <a:lnTo>
                    <a:pt x="1692" y="102"/>
                  </a:lnTo>
                  <a:lnTo>
                    <a:pt x="1794" y="102"/>
                  </a:lnTo>
                  <a:lnTo>
                    <a:pt x="1895" y="102"/>
                  </a:lnTo>
                  <a:lnTo>
                    <a:pt x="1938" y="102"/>
                  </a:lnTo>
                  <a:lnTo>
                    <a:pt x="1971" y="96"/>
                  </a:lnTo>
                  <a:lnTo>
                    <a:pt x="2019" y="77"/>
                  </a:lnTo>
                  <a:lnTo>
                    <a:pt x="2063" y="57"/>
                  </a:lnTo>
                  <a:lnTo>
                    <a:pt x="2111" y="38"/>
                  </a:lnTo>
                  <a:lnTo>
                    <a:pt x="2145" y="18"/>
                  </a:lnTo>
                  <a:lnTo>
                    <a:pt x="2172" y="9"/>
                  </a:lnTo>
                  <a:lnTo>
                    <a:pt x="2202" y="0"/>
                  </a:lnTo>
                  <a:lnTo>
                    <a:pt x="2235" y="3"/>
                  </a:lnTo>
                  <a:lnTo>
                    <a:pt x="2250" y="24"/>
                  </a:lnTo>
                  <a:lnTo>
                    <a:pt x="2262" y="51"/>
                  </a:lnTo>
                  <a:lnTo>
                    <a:pt x="2290" y="72"/>
                  </a:lnTo>
                  <a:lnTo>
                    <a:pt x="2296" y="78"/>
                  </a:lnTo>
                  <a:lnTo>
                    <a:pt x="2308" y="84"/>
                  </a:lnTo>
                  <a:lnTo>
                    <a:pt x="2326" y="90"/>
                  </a:lnTo>
                  <a:lnTo>
                    <a:pt x="2350" y="102"/>
                  </a:lnTo>
                  <a:lnTo>
                    <a:pt x="2380" y="108"/>
                  </a:lnTo>
                  <a:lnTo>
                    <a:pt x="2416" y="114"/>
                  </a:lnTo>
                  <a:lnTo>
                    <a:pt x="2446" y="108"/>
                  </a:lnTo>
                  <a:lnTo>
                    <a:pt x="2481" y="108"/>
                  </a:lnTo>
                  <a:lnTo>
                    <a:pt x="2511" y="102"/>
                  </a:lnTo>
                  <a:lnTo>
                    <a:pt x="2541" y="96"/>
                  </a:lnTo>
                  <a:lnTo>
                    <a:pt x="2559" y="96"/>
                  </a:lnTo>
                  <a:lnTo>
                    <a:pt x="2595" y="84"/>
                  </a:lnTo>
                  <a:lnTo>
                    <a:pt x="2619" y="72"/>
                  </a:lnTo>
                  <a:lnTo>
                    <a:pt x="2643" y="54"/>
                  </a:lnTo>
                  <a:lnTo>
                    <a:pt x="2661" y="42"/>
                  </a:lnTo>
                  <a:lnTo>
                    <a:pt x="2673" y="24"/>
                  </a:lnTo>
                  <a:lnTo>
                    <a:pt x="2697" y="18"/>
                  </a:lnTo>
                  <a:lnTo>
                    <a:pt x="2715" y="24"/>
                  </a:lnTo>
                  <a:lnTo>
                    <a:pt x="2715" y="48"/>
                  </a:lnTo>
                  <a:lnTo>
                    <a:pt x="2709" y="78"/>
                  </a:lnTo>
                  <a:lnTo>
                    <a:pt x="2709" y="108"/>
                  </a:lnTo>
                  <a:lnTo>
                    <a:pt x="2727" y="114"/>
                  </a:lnTo>
                  <a:lnTo>
                    <a:pt x="2744" y="120"/>
                  </a:lnTo>
                  <a:lnTo>
                    <a:pt x="2768" y="126"/>
                  </a:lnTo>
                  <a:lnTo>
                    <a:pt x="2792" y="132"/>
                  </a:lnTo>
                  <a:lnTo>
                    <a:pt x="2816" y="132"/>
                  </a:lnTo>
                  <a:lnTo>
                    <a:pt x="2846" y="132"/>
                  </a:lnTo>
                  <a:lnTo>
                    <a:pt x="2870" y="132"/>
                  </a:lnTo>
                  <a:lnTo>
                    <a:pt x="2906" y="132"/>
                  </a:lnTo>
                  <a:lnTo>
                    <a:pt x="2972" y="126"/>
                  </a:lnTo>
                  <a:lnTo>
                    <a:pt x="3049" y="114"/>
                  </a:lnTo>
                  <a:lnTo>
                    <a:pt x="3127" y="102"/>
                  </a:lnTo>
                  <a:lnTo>
                    <a:pt x="3205" y="90"/>
                  </a:lnTo>
                  <a:lnTo>
                    <a:pt x="3336" y="78"/>
                  </a:lnTo>
                  <a:lnTo>
                    <a:pt x="3426" y="72"/>
                  </a:lnTo>
                  <a:lnTo>
                    <a:pt x="3456" y="66"/>
                  </a:lnTo>
                  <a:lnTo>
                    <a:pt x="3462" y="66"/>
                  </a:lnTo>
                  <a:lnTo>
                    <a:pt x="3474" y="60"/>
                  </a:lnTo>
                  <a:lnTo>
                    <a:pt x="3486" y="48"/>
                  </a:lnTo>
                  <a:lnTo>
                    <a:pt x="3498" y="48"/>
                  </a:lnTo>
                  <a:lnTo>
                    <a:pt x="3510" y="42"/>
                  </a:lnTo>
                  <a:lnTo>
                    <a:pt x="3522" y="42"/>
                  </a:lnTo>
                  <a:lnTo>
                    <a:pt x="3534" y="36"/>
                  </a:lnTo>
                  <a:lnTo>
                    <a:pt x="3546" y="36"/>
                  </a:lnTo>
                  <a:lnTo>
                    <a:pt x="3564" y="36"/>
                  </a:lnTo>
                  <a:lnTo>
                    <a:pt x="3582" y="42"/>
                  </a:lnTo>
                  <a:lnTo>
                    <a:pt x="3600" y="42"/>
                  </a:lnTo>
                  <a:lnTo>
                    <a:pt x="3617" y="54"/>
                  </a:lnTo>
                  <a:lnTo>
                    <a:pt x="3635" y="60"/>
                  </a:lnTo>
                  <a:lnTo>
                    <a:pt x="3647" y="66"/>
                  </a:lnTo>
                  <a:lnTo>
                    <a:pt x="3659" y="72"/>
                  </a:lnTo>
                  <a:lnTo>
                    <a:pt x="3689" y="78"/>
                  </a:lnTo>
                  <a:lnTo>
                    <a:pt x="3731" y="90"/>
                  </a:lnTo>
                  <a:lnTo>
                    <a:pt x="3767" y="96"/>
                  </a:lnTo>
                  <a:lnTo>
                    <a:pt x="3815" y="102"/>
                  </a:lnTo>
                  <a:lnTo>
                    <a:pt x="3863" y="102"/>
                  </a:lnTo>
                  <a:lnTo>
                    <a:pt x="3916" y="102"/>
                  </a:lnTo>
                  <a:lnTo>
                    <a:pt x="3970" y="102"/>
                  </a:lnTo>
                  <a:lnTo>
                    <a:pt x="4024" y="102"/>
                  </a:lnTo>
                  <a:lnTo>
                    <a:pt x="4078" y="102"/>
                  </a:lnTo>
                  <a:lnTo>
                    <a:pt x="4132" y="96"/>
                  </a:lnTo>
                  <a:lnTo>
                    <a:pt x="4186" y="90"/>
                  </a:lnTo>
                  <a:lnTo>
                    <a:pt x="4239" y="78"/>
                  </a:lnTo>
                  <a:lnTo>
                    <a:pt x="4287" y="72"/>
                  </a:lnTo>
                  <a:lnTo>
                    <a:pt x="4341" y="54"/>
                  </a:lnTo>
                  <a:lnTo>
                    <a:pt x="4383" y="42"/>
                  </a:lnTo>
                  <a:lnTo>
                    <a:pt x="4419" y="30"/>
                  </a:lnTo>
                  <a:lnTo>
                    <a:pt x="4449" y="18"/>
                  </a:lnTo>
                  <a:lnTo>
                    <a:pt x="4478" y="12"/>
                  </a:lnTo>
                  <a:lnTo>
                    <a:pt x="4502" y="6"/>
                  </a:lnTo>
                  <a:lnTo>
                    <a:pt x="4526" y="0"/>
                  </a:lnTo>
                  <a:lnTo>
                    <a:pt x="4544" y="0"/>
                  </a:lnTo>
                  <a:lnTo>
                    <a:pt x="4562" y="0"/>
                  </a:lnTo>
                  <a:lnTo>
                    <a:pt x="4574" y="6"/>
                  </a:lnTo>
                  <a:lnTo>
                    <a:pt x="4586" y="12"/>
                  </a:lnTo>
                  <a:lnTo>
                    <a:pt x="4598" y="18"/>
                  </a:lnTo>
                  <a:lnTo>
                    <a:pt x="4604" y="24"/>
                  </a:lnTo>
                  <a:lnTo>
                    <a:pt x="4610" y="30"/>
                  </a:lnTo>
                  <a:lnTo>
                    <a:pt x="4616" y="36"/>
                  </a:lnTo>
                  <a:lnTo>
                    <a:pt x="4622" y="48"/>
                  </a:lnTo>
                  <a:lnTo>
                    <a:pt x="4628" y="60"/>
                  </a:lnTo>
                  <a:lnTo>
                    <a:pt x="4634" y="66"/>
                  </a:lnTo>
                  <a:lnTo>
                    <a:pt x="4640" y="78"/>
                  </a:lnTo>
                  <a:lnTo>
                    <a:pt x="4652" y="84"/>
                  </a:lnTo>
                  <a:lnTo>
                    <a:pt x="4670" y="90"/>
                  </a:lnTo>
                  <a:lnTo>
                    <a:pt x="4682" y="96"/>
                  </a:lnTo>
                  <a:lnTo>
                    <a:pt x="4706" y="102"/>
                  </a:lnTo>
                  <a:lnTo>
                    <a:pt x="4724" y="108"/>
                  </a:lnTo>
                  <a:lnTo>
                    <a:pt x="4748" y="114"/>
                  </a:lnTo>
                  <a:lnTo>
                    <a:pt x="4771" y="114"/>
                  </a:lnTo>
                  <a:lnTo>
                    <a:pt x="4801" y="114"/>
                  </a:lnTo>
                  <a:lnTo>
                    <a:pt x="4831" y="108"/>
                  </a:lnTo>
                  <a:lnTo>
                    <a:pt x="4861" y="102"/>
                  </a:lnTo>
                  <a:lnTo>
                    <a:pt x="4891" y="96"/>
                  </a:lnTo>
                  <a:lnTo>
                    <a:pt x="4927" y="84"/>
                  </a:lnTo>
                  <a:lnTo>
                    <a:pt x="4957" y="66"/>
                  </a:lnTo>
                  <a:lnTo>
                    <a:pt x="4993" y="48"/>
                  </a:lnTo>
                  <a:lnTo>
                    <a:pt x="5017" y="36"/>
                  </a:lnTo>
                  <a:lnTo>
                    <a:pt x="5029" y="30"/>
                  </a:lnTo>
                  <a:lnTo>
                    <a:pt x="5061" y="24"/>
                  </a:lnTo>
                  <a:lnTo>
                    <a:pt x="5091" y="17"/>
                  </a:lnTo>
                  <a:lnTo>
                    <a:pt x="5118" y="14"/>
                  </a:lnTo>
                  <a:lnTo>
                    <a:pt x="5145" y="9"/>
                  </a:lnTo>
                  <a:lnTo>
                    <a:pt x="5175" y="9"/>
                  </a:lnTo>
                  <a:lnTo>
                    <a:pt x="5199" y="8"/>
                  </a:lnTo>
                  <a:lnTo>
                    <a:pt x="5219" y="9"/>
                  </a:lnTo>
                  <a:lnTo>
                    <a:pt x="5238" y="9"/>
                  </a:lnTo>
                  <a:lnTo>
                    <a:pt x="5258" y="11"/>
                  </a:lnTo>
                  <a:lnTo>
                    <a:pt x="5280" y="9"/>
                  </a:lnTo>
                  <a:lnTo>
                    <a:pt x="5304" y="11"/>
                  </a:lnTo>
                  <a:lnTo>
                    <a:pt x="5327" y="8"/>
                  </a:lnTo>
                  <a:lnTo>
                    <a:pt x="5351" y="8"/>
                  </a:lnTo>
                  <a:lnTo>
                    <a:pt x="5390" y="9"/>
                  </a:lnTo>
                  <a:lnTo>
                    <a:pt x="5435" y="24"/>
                  </a:lnTo>
                  <a:lnTo>
                    <a:pt x="5447" y="30"/>
                  </a:lnTo>
                  <a:lnTo>
                    <a:pt x="5453" y="36"/>
                  </a:lnTo>
                  <a:lnTo>
                    <a:pt x="5453" y="42"/>
                  </a:lnTo>
                  <a:lnTo>
                    <a:pt x="5459" y="48"/>
                  </a:lnTo>
                  <a:lnTo>
                    <a:pt x="5459" y="54"/>
                  </a:lnTo>
                  <a:lnTo>
                    <a:pt x="5459" y="60"/>
                  </a:lnTo>
                  <a:lnTo>
                    <a:pt x="5459" y="66"/>
                  </a:lnTo>
                  <a:lnTo>
                    <a:pt x="5465" y="66"/>
                  </a:lnTo>
                  <a:lnTo>
                    <a:pt x="5465" y="72"/>
                  </a:lnTo>
                  <a:lnTo>
                    <a:pt x="5477" y="72"/>
                  </a:lnTo>
                  <a:lnTo>
                    <a:pt x="5489" y="78"/>
                  </a:lnTo>
                  <a:lnTo>
                    <a:pt x="5501" y="84"/>
                  </a:lnTo>
                  <a:lnTo>
                    <a:pt x="5519" y="84"/>
                  </a:lnTo>
                  <a:lnTo>
                    <a:pt x="5555" y="90"/>
                  </a:lnTo>
                  <a:lnTo>
                    <a:pt x="5603" y="90"/>
                  </a:lnTo>
                  <a:lnTo>
                    <a:pt x="5656" y="90"/>
                  </a:lnTo>
                  <a:lnTo>
                    <a:pt x="5710" y="84"/>
                  </a:lnTo>
                  <a:lnTo>
                    <a:pt x="5740" y="78"/>
                  </a:lnTo>
                  <a:lnTo>
                    <a:pt x="5770" y="72"/>
                  </a:lnTo>
                  <a:lnTo>
                    <a:pt x="5770" y="90"/>
                  </a:lnTo>
                  <a:lnTo>
                    <a:pt x="5770" y="90"/>
                  </a:lnTo>
                  <a:lnTo>
                    <a:pt x="5740" y="96"/>
                  </a:lnTo>
                  <a:lnTo>
                    <a:pt x="5710" y="102"/>
                  </a:lnTo>
                  <a:lnTo>
                    <a:pt x="5656" y="108"/>
                  </a:lnTo>
                  <a:lnTo>
                    <a:pt x="5603" y="108"/>
                  </a:lnTo>
                  <a:lnTo>
                    <a:pt x="5555" y="108"/>
                  </a:lnTo>
                  <a:lnTo>
                    <a:pt x="5519" y="102"/>
                  </a:lnTo>
                  <a:lnTo>
                    <a:pt x="5501" y="102"/>
                  </a:lnTo>
                  <a:lnTo>
                    <a:pt x="5489" y="96"/>
                  </a:lnTo>
                  <a:lnTo>
                    <a:pt x="5477" y="90"/>
                  </a:lnTo>
                  <a:lnTo>
                    <a:pt x="5465" y="90"/>
                  </a:lnTo>
                  <a:lnTo>
                    <a:pt x="5465" y="84"/>
                  </a:lnTo>
                  <a:lnTo>
                    <a:pt x="5459" y="84"/>
                  </a:lnTo>
                  <a:lnTo>
                    <a:pt x="5459" y="78"/>
                  </a:lnTo>
                  <a:lnTo>
                    <a:pt x="5459" y="72"/>
                  </a:lnTo>
                  <a:lnTo>
                    <a:pt x="5459" y="66"/>
                  </a:lnTo>
                  <a:lnTo>
                    <a:pt x="5453" y="60"/>
                  </a:lnTo>
                  <a:lnTo>
                    <a:pt x="5453" y="54"/>
                  </a:lnTo>
                  <a:lnTo>
                    <a:pt x="5447" y="48"/>
                  </a:lnTo>
                  <a:lnTo>
                    <a:pt x="5435" y="42"/>
                  </a:lnTo>
                  <a:lnTo>
                    <a:pt x="5429" y="36"/>
                  </a:lnTo>
                  <a:lnTo>
                    <a:pt x="5423" y="36"/>
                  </a:lnTo>
                  <a:lnTo>
                    <a:pt x="5405" y="30"/>
                  </a:lnTo>
                  <a:lnTo>
                    <a:pt x="5393" y="30"/>
                  </a:lnTo>
                  <a:lnTo>
                    <a:pt x="5370" y="23"/>
                  </a:lnTo>
                  <a:lnTo>
                    <a:pt x="5346" y="24"/>
                  </a:lnTo>
                  <a:lnTo>
                    <a:pt x="5325" y="27"/>
                  </a:lnTo>
                  <a:lnTo>
                    <a:pt x="5298" y="29"/>
                  </a:lnTo>
                  <a:lnTo>
                    <a:pt x="5270" y="29"/>
                  </a:lnTo>
                  <a:lnTo>
                    <a:pt x="5247" y="26"/>
                  </a:lnTo>
                  <a:lnTo>
                    <a:pt x="5219" y="24"/>
                  </a:lnTo>
                  <a:lnTo>
                    <a:pt x="5199" y="21"/>
                  </a:lnTo>
                  <a:lnTo>
                    <a:pt x="5174" y="24"/>
                  </a:lnTo>
                </a:path>
              </a:pathLst>
            </a:custGeom>
            <a:gradFill rotWithShape="0">
              <a:gsLst>
                <a:gs pos="0">
                  <a:schemeClr val="accent2"/>
                </a:gs>
                <a:gs pos="50000">
                  <a:schemeClr val="accent2">
                    <a:gamma/>
                    <a:tint val="96863"/>
                    <a:invGamma/>
                  </a:schemeClr>
                </a:gs>
                <a:gs pos="100000">
                  <a:schemeClr val="accent2"/>
                </a:gs>
              </a:gsLst>
              <a:lin ang="0" scaled="1"/>
            </a:gradFill>
            <a:ln w="9525">
              <a:noFill/>
              <a:round/>
              <a:headEnd/>
              <a:tailEnd/>
            </a:ln>
          </p:spPr>
          <p:txBody>
            <a:bodyPr/>
            <a:lstStyle/>
            <a:p>
              <a:endParaRPr lang="es-ES"/>
            </a:p>
          </p:txBody>
        </p:sp>
      </p:grpSp>
      <p:sp>
        <p:nvSpPr>
          <p:cNvPr id="500760" name="Rectangle 24"/>
          <p:cNvSpPr>
            <a:spLocks noGrp="1" noChangeArrowheads="1"/>
          </p:cNvSpPr>
          <p:nvPr>
            <p:ph type="ctrTitle" sz="quarter"/>
          </p:nvPr>
        </p:nvSpPr>
        <p:spPr>
          <a:xfrm>
            <a:off x="685800" y="1600200"/>
            <a:ext cx="7772400" cy="1828800"/>
          </a:xfrm>
        </p:spPr>
        <p:txBody>
          <a:bodyPr/>
          <a:lstStyle>
            <a:lvl1pPr>
              <a:defRPr/>
            </a:lvl1pPr>
          </a:lstStyle>
          <a:p>
            <a:r>
              <a:rPr lang="es-EC"/>
              <a:t>Haga clic para cambiar el estilo de título	</a:t>
            </a:r>
          </a:p>
        </p:txBody>
      </p:sp>
      <p:sp>
        <p:nvSpPr>
          <p:cNvPr id="500761" name="Rectangle 25"/>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s-EC"/>
              <a:t>Haga clic para modificar el estilo de subtítulo del patrón</a:t>
            </a:r>
          </a:p>
        </p:txBody>
      </p:sp>
      <p:sp>
        <p:nvSpPr>
          <p:cNvPr id="500762" name="Rectangle 26"/>
          <p:cNvSpPr>
            <a:spLocks noGrp="1" noChangeArrowheads="1"/>
          </p:cNvSpPr>
          <p:nvPr>
            <p:ph type="dt" sz="quarter" idx="2"/>
          </p:nvPr>
        </p:nvSpPr>
        <p:spPr>
          <a:xfrm>
            <a:off x="457200" y="6243638"/>
            <a:ext cx="2133600" cy="457200"/>
          </a:xfrm>
        </p:spPr>
        <p:txBody>
          <a:bodyPr/>
          <a:lstStyle>
            <a:lvl1pPr>
              <a:defRPr/>
            </a:lvl1pPr>
          </a:lstStyle>
          <a:p>
            <a:endParaRPr lang="es-EC"/>
          </a:p>
        </p:txBody>
      </p:sp>
      <p:sp>
        <p:nvSpPr>
          <p:cNvPr id="500763" name="Rectangle 27"/>
          <p:cNvSpPr>
            <a:spLocks noGrp="1" noChangeArrowheads="1"/>
          </p:cNvSpPr>
          <p:nvPr>
            <p:ph type="ftr" sz="quarter" idx="3"/>
          </p:nvPr>
        </p:nvSpPr>
        <p:spPr/>
        <p:txBody>
          <a:bodyPr/>
          <a:lstStyle>
            <a:lvl1pPr>
              <a:defRPr/>
            </a:lvl1pPr>
          </a:lstStyle>
          <a:p>
            <a:endParaRPr lang="es-EC"/>
          </a:p>
        </p:txBody>
      </p:sp>
      <p:sp>
        <p:nvSpPr>
          <p:cNvPr id="500764" name="Rectangle 28"/>
          <p:cNvSpPr>
            <a:spLocks noGrp="1" noChangeArrowheads="1"/>
          </p:cNvSpPr>
          <p:nvPr>
            <p:ph type="sldNum" sz="quarter" idx="4"/>
          </p:nvPr>
        </p:nvSpPr>
        <p:spPr/>
        <p:txBody>
          <a:bodyPr/>
          <a:lstStyle>
            <a:lvl1pPr>
              <a:defRPr/>
            </a:lvl1pPr>
          </a:lstStyle>
          <a:p>
            <a:fld id="{6FD312FB-A9CC-40FF-9187-1C70FF85DBCD}" type="slidenum">
              <a:rPr lang="es-EC"/>
              <a:pPr/>
              <a:t>‹Nº›</a:t>
            </a:fld>
            <a:endParaRPr lang="es-EC"/>
          </a:p>
        </p:txBody>
      </p:sp>
    </p:spTree>
  </p:cSld>
  <p:clrMapOvr>
    <a:masterClrMapping/>
  </p:clrMapOvr>
  <p:transition spd="med">
    <p:random/>
  </p:transition>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pie de página"/>
          <p:cNvSpPr>
            <a:spLocks noGrp="1"/>
          </p:cNvSpPr>
          <p:nvPr>
            <p:ph type="ftr" sz="quarter" idx="10"/>
          </p:nvPr>
        </p:nvSpPr>
        <p:spPr/>
        <p:txBody>
          <a:bodyPr/>
          <a:lstStyle>
            <a:lvl1pPr>
              <a:defRPr/>
            </a:lvl1pPr>
          </a:lstStyle>
          <a:p>
            <a:endParaRPr lang="es-EC"/>
          </a:p>
        </p:txBody>
      </p:sp>
      <p:sp>
        <p:nvSpPr>
          <p:cNvPr id="5" name="4 Marcador de número de diapositiva"/>
          <p:cNvSpPr>
            <a:spLocks noGrp="1"/>
          </p:cNvSpPr>
          <p:nvPr>
            <p:ph type="sldNum" sz="quarter" idx="11"/>
          </p:nvPr>
        </p:nvSpPr>
        <p:spPr/>
        <p:txBody>
          <a:bodyPr/>
          <a:lstStyle>
            <a:lvl1pPr>
              <a:defRPr/>
            </a:lvl1pPr>
          </a:lstStyle>
          <a:p>
            <a:fld id="{E9093055-0336-48DA-8976-CAE4C83D4539}" type="slidenum">
              <a:rPr lang="es-EC"/>
              <a:pPr/>
              <a:t>‹Nº›</a:t>
            </a:fld>
            <a:endParaRPr lang="es-EC"/>
          </a:p>
        </p:txBody>
      </p:sp>
      <p:sp>
        <p:nvSpPr>
          <p:cNvPr id="6" name="5 Marcador de fecha"/>
          <p:cNvSpPr>
            <a:spLocks noGrp="1"/>
          </p:cNvSpPr>
          <p:nvPr>
            <p:ph type="dt" sz="half" idx="12"/>
          </p:nvPr>
        </p:nvSpPr>
        <p:spPr/>
        <p:txBody>
          <a:bodyPr/>
          <a:lstStyle>
            <a:lvl1pPr>
              <a:defRPr/>
            </a:lvl1pPr>
          </a:lstStyle>
          <a:p>
            <a:endParaRPr lang="es-EC"/>
          </a:p>
        </p:txBody>
      </p:sp>
    </p:spTree>
  </p:cSld>
  <p:clrMapOvr>
    <a:masterClrMapping/>
  </p:clrMapOvr>
  <p:transition spd="med">
    <p:random/>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pie de página"/>
          <p:cNvSpPr>
            <a:spLocks noGrp="1"/>
          </p:cNvSpPr>
          <p:nvPr>
            <p:ph type="ftr" sz="quarter" idx="10"/>
          </p:nvPr>
        </p:nvSpPr>
        <p:spPr/>
        <p:txBody>
          <a:bodyPr/>
          <a:lstStyle>
            <a:lvl1pPr>
              <a:defRPr/>
            </a:lvl1pPr>
          </a:lstStyle>
          <a:p>
            <a:endParaRPr lang="es-EC"/>
          </a:p>
        </p:txBody>
      </p:sp>
      <p:sp>
        <p:nvSpPr>
          <p:cNvPr id="5" name="4 Marcador de número de diapositiva"/>
          <p:cNvSpPr>
            <a:spLocks noGrp="1"/>
          </p:cNvSpPr>
          <p:nvPr>
            <p:ph type="sldNum" sz="quarter" idx="11"/>
          </p:nvPr>
        </p:nvSpPr>
        <p:spPr/>
        <p:txBody>
          <a:bodyPr/>
          <a:lstStyle>
            <a:lvl1pPr>
              <a:defRPr/>
            </a:lvl1pPr>
          </a:lstStyle>
          <a:p>
            <a:fld id="{CB052D1E-C7A1-4C41-86A1-7F51EE9F036B}" type="slidenum">
              <a:rPr lang="es-EC"/>
              <a:pPr/>
              <a:t>‹Nº›</a:t>
            </a:fld>
            <a:endParaRPr lang="es-EC"/>
          </a:p>
        </p:txBody>
      </p:sp>
      <p:sp>
        <p:nvSpPr>
          <p:cNvPr id="6" name="5 Marcador de fecha"/>
          <p:cNvSpPr>
            <a:spLocks noGrp="1"/>
          </p:cNvSpPr>
          <p:nvPr>
            <p:ph type="dt" sz="half" idx="12"/>
          </p:nvPr>
        </p:nvSpPr>
        <p:spPr/>
        <p:txBody>
          <a:bodyPr/>
          <a:lstStyle>
            <a:lvl1pPr>
              <a:defRPr/>
            </a:lvl1pPr>
          </a:lstStyle>
          <a:p>
            <a:endParaRPr lang="es-EC"/>
          </a:p>
        </p:txBody>
      </p:sp>
    </p:spTree>
  </p:cSld>
  <p:clrMapOvr>
    <a:masterClrMapping/>
  </p:clrMapOvr>
  <p:transition spd="med">
    <p:random/>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pie de página"/>
          <p:cNvSpPr>
            <a:spLocks noGrp="1"/>
          </p:cNvSpPr>
          <p:nvPr>
            <p:ph type="ftr" sz="quarter" idx="10"/>
          </p:nvPr>
        </p:nvSpPr>
        <p:spPr/>
        <p:txBody>
          <a:bodyPr/>
          <a:lstStyle>
            <a:lvl1pPr>
              <a:defRPr/>
            </a:lvl1pPr>
          </a:lstStyle>
          <a:p>
            <a:endParaRPr lang="es-EC"/>
          </a:p>
        </p:txBody>
      </p:sp>
      <p:sp>
        <p:nvSpPr>
          <p:cNvPr id="6" name="5 Marcador de número de diapositiva"/>
          <p:cNvSpPr>
            <a:spLocks noGrp="1"/>
          </p:cNvSpPr>
          <p:nvPr>
            <p:ph type="sldNum" sz="quarter" idx="11"/>
          </p:nvPr>
        </p:nvSpPr>
        <p:spPr/>
        <p:txBody>
          <a:bodyPr/>
          <a:lstStyle>
            <a:lvl1pPr>
              <a:defRPr/>
            </a:lvl1pPr>
          </a:lstStyle>
          <a:p>
            <a:fld id="{D2A12999-3B2F-40EC-841B-863C4331F45F}" type="slidenum">
              <a:rPr lang="es-EC"/>
              <a:pPr/>
              <a:t>‹Nº›</a:t>
            </a:fld>
            <a:endParaRPr lang="es-EC"/>
          </a:p>
        </p:txBody>
      </p:sp>
      <p:sp>
        <p:nvSpPr>
          <p:cNvPr id="7" name="6 Marcador de fecha"/>
          <p:cNvSpPr>
            <a:spLocks noGrp="1"/>
          </p:cNvSpPr>
          <p:nvPr>
            <p:ph type="dt" sz="half" idx="12"/>
          </p:nvPr>
        </p:nvSpPr>
        <p:spPr/>
        <p:txBody>
          <a:bodyPr/>
          <a:lstStyle>
            <a:lvl1pPr>
              <a:defRPr/>
            </a:lvl1pPr>
          </a:lstStyle>
          <a:p>
            <a:endParaRPr lang="es-EC"/>
          </a:p>
        </p:txBody>
      </p:sp>
    </p:spTree>
  </p:cSld>
  <p:clrMapOvr>
    <a:masterClrMapping/>
  </p:clrMapOvr>
  <p:transition spd="med">
    <p:random/>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pie de página"/>
          <p:cNvSpPr>
            <a:spLocks noGrp="1"/>
          </p:cNvSpPr>
          <p:nvPr>
            <p:ph type="ftr" sz="quarter" idx="10"/>
          </p:nvPr>
        </p:nvSpPr>
        <p:spPr/>
        <p:txBody>
          <a:bodyPr/>
          <a:lstStyle>
            <a:lvl1pPr>
              <a:defRPr/>
            </a:lvl1pPr>
          </a:lstStyle>
          <a:p>
            <a:endParaRPr lang="es-EC"/>
          </a:p>
        </p:txBody>
      </p:sp>
      <p:sp>
        <p:nvSpPr>
          <p:cNvPr id="8" name="7 Marcador de número de diapositiva"/>
          <p:cNvSpPr>
            <a:spLocks noGrp="1"/>
          </p:cNvSpPr>
          <p:nvPr>
            <p:ph type="sldNum" sz="quarter" idx="11"/>
          </p:nvPr>
        </p:nvSpPr>
        <p:spPr/>
        <p:txBody>
          <a:bodyPr/>
          <a:lstStyle>
            <a:lvl1pPr>
              <a:defRPr/>
            </a:lvl1pPr>
          </a:lstStyle>
          <a:p>
            <a:fld id="{7B688C19-152F-4D73-9977-4452021C7387}" type="slidenum">
              <a:rPr lang="es-EC"/>
              <a:pPr/>
              <a:t>‹Nº›</a:t>
            </a:fld>
            <a:endParaRPr lang="es-EC"/>
          </a:p>
        </p:txBody>
      </p:sp>
      <p:sp>
        <p:nvSpPr>
          <p:cNvPr id="9" name="8 Marcador de fecha"/>
          <p:cNvSpPr>
            <a:spLocks noGrp="1"/>
          </p:cNvSpPr>
          <p:nvPr>
            <p:ph type="dt" sz="half" idx="12"/>
          </p:nvPr>
        </p:nvSpPr>
        <p:spPr/>
        <p:txBody>
          <a:bodyPr/>
          <a:lstStyle>
            <a:lvl1pPr>
              <a:defRPr/>
            </a:lvl1pPr>
          </a:lstStyle>
          <a:p>
            <a:endParaRPr lang="es-EC"/>
          </a:p>
        </p:txBody>
      </p:sp>
    </p:spTree>
  </p:cSld>
  <p:clrMapOvr>
    <a:masterClrMapping/>
  </p:clrMapOvr>
  <p:transition spd="med">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C"/>
          </a:p>
        </p:txBody>
      </p:sp>
      <p:sp>
        <p:nvSpPr>
          <p:cNvPr id="6" name="5 Marcador de pie de página"/>
          <p:cNvSpPr>
            <a:spLocks noGrp="1"/>
          </p:cNvSpPr>
          <p:nvPr>
            <p:ph type="ftr" sz="quarter" idx="11"/>
          </p:nvPr>
        </p:nvSpPr>
        <p:spPr/>
        <p:txBody>
          <a:bodyPr/>
          <a:lstStyle>
            <a:lvl1pPr>
              <a:defRPr/>
            </a:lvl1pPr>
          </a:lstStyle>
          <a:p>
            <a:endParaRPr lang="es-EC"/>
          </a:p>
        </p:txBody>
      </p:sp>
      <p:sp>
        <p:nvSpPr>
          <p:cNvPr id="7" name="6 Marcador de número de diapositiva"/>
          <p:cNvSpPr>
            <a:spLocks noGrp="1"/>
          </p:cNvSpPr>
          <p:nvPr>
            <p:ph type="sldNum" sz="quarter" idx="12"/>
          </p:nvPr>
        </p:nvSpPr>
        <p:spPr/>
        <p:txBody>
          <a:bodyPr/>
          <a:lstStyle>
            <a:lvl1pPr>
              <a:defRPr/>
            </a:lvl1pPr>
          </a:lstStyle>
          <a:p>
            <a:fld id="{7EDC3224-C28A-4DF8-9AC1-DC3D02CF058E}" type="slidenum">
              <a:rPr lang="es-EC"/>
              <a:pPr/>
              <a:t>‹Nº›</a:t>
            </a:fld>
            <a:endParaRPr lang="es-EC"/>
          </a:p>
        </p:txBody>
      </p:sp>
    </p:spTree>
  </p:cSld>
  <p:clrMapOvr>
    <a:masterClrMapping/>
  </p:clrMapOvr>
  <p:transition spd="med">
    <p:random/>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pie de página"/>
          <p:cNvSpPr>
            <a:spLocks noGrp="1"/>
          </p:cNvSpPr>
          <p:nvPr>
            <p:ph type="ftr" sz="quarter" idx="10"/>
          </p:nvPr>
        </p:nvSpPr>
        <p:spPr/>
        <p:txBody>
          <a:bodyPr/>
          <a:lstStyle>
            <a:lvl1pPr>
              <a:defRPr/>
            </a:lvl1pPr>
          </a:lstStyle>
          <a:p>
            <a:endParaRPr lang="es-EC"/>
          </a:p>
        </p:txBody>
      </p:sp>
      <p:sp>
        <p:nvSpPr>
          <p:cNvPr id="4" name="3 Marcador de número de diapositiva"/>
          <p:cNvSpPr>
            <a:spLocks noGrp="1"/>
          </p:cNvSpPr>
          <p:nvPr>
            <p:ph type="sldNum" sz="quarter" idx="11"/>
          </p:nvPr>
        </p:nvSpPr>
        <p:spPr/>
        <p:txBody>
          <a:bodyPr/>
          <a:lstStyle>
            <a:lvl1pPr>
              <a:defRPr/>
            </a:lvl1pPr>
          </a:lstStyle>
          <a:p>
            <a:fld id="{0CA09617-E51B-4AF0-B550-798BF4F48CFD}" type="slidenum">
              <a:rPr lang="es-EC"/>
              <a:pPr/>
              <a:t>‹Nº›</a:t>
            </a:fld>
            <a:endParaRPr lang="es-EC"/>
          </a:p>
        </p:txBody>
      </p:sp>
      <p:sp>
        <p:nvSpPr>
          <p:cNvPr id="5" name="4 Marcador de fecha"/>
          <p:cNvSpPr>
            <a:spLocks noGrp="1"/>
          </p:cNvSpPr>
          <p:nvPr>
            <p:ph type="dt" sz="half" idx="12"/>
          </p:nvPr>
        </p:nvSpPr>
        <p:spPr/>
        <p:txBody>
          <a:bodyPr/>
          <a:lstStyle>
            <a:lvl1pPr>
              <a:defRPr/>
            </a:lvl1pPr>
          </a:lstStyle>
          <a:p>
            <a:endParaRPr lang="es-EC"/>
          </a:p>
        </p:txBody>
      </p:sp>
    </p:spTree>
  </p:cSld>
  <p:clrMapOvr>
    <a:masterClrMapping/>
  </p:clrMapOvr>
  <p:transition spd="med">
    <p:random/>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pie de página"/>
          <p:cNvSpPr>
            <a:spLocks noGrp="1"/>
          </p:cNvSpPr>
          <p:nvPr>
            <p:ph type="ftr" sz="quarter" idx="10"/>
          </p:nvPr>
        </p:nvSpPr>
        <p:spPr/>
        <p:txBody>
          <a:bodyPr/>
          <a:lstStyle>
            <a:lvl1pPr>
              <a:defRPr/>
            </a:lvl1pPr>
          </a:lstStyle>
          <a:p>
            <a:endParaRPr lang="es-EC"/>
          </a:p>
        </p:txBody>
      </p:sp>
      <p:sp>
        <p:nvSpPr>
          <p:cNvPr id="3" name="2 Marcador de número de diapositiva"/>
          <p:cNvSpPr>
            <a:spLocks noGrp="1"/>
          </p:cNvSpPr>
          <p:nvPr>
            <p:ph type="sldNum" sz="quarter" idx="11"/>
          </p:nvPr>
        </p:nvSpPr>
        <p:spPr/>
        <p:txBody>
          <a:bodyPr/>
          <a:lstStyle>
            <a:lvl1pPr>
              <a:defRPr/>
            </a:lvl1pPr>
          </a:lstStyle>
          <a:p>
            <a:fld id="{4FA10A93-0EC6-4DB4-9A74-C3D84766660F}" type="slidenum">
              <a:rPr lang="es-EC"/>
              <a:pPr/>
              <a:t>‹Nº›</a:t>
            </a:fld>
            <a:endParaRPr lang="es-EC"/>
          </a:p>
        </p:txBody>
      </p:sp>
      <p:sp>
        <p:nvSpPr>
          <p:cNvPr id="4" name="3 Marcador de fecha"/>
          <p:cNvSpPr>
            <a:spLocks noGrp="1"/>
          </p:cNvSpPr>
          <p:nvPr>
            <p:ph type="dt" sz="half" idx="12"/>
          </p:nvPr>
        </p:nvSpPr>
        <p:spPr/>
        <p:txBody>
          <a:bodyPr/>
          <a:lstStyle>
            <a:lvl1pPr>
              <a:defRPr/>
            </a:lvl1pPr>
          </a:lstStyle>
          <a:p>
            <a:endParaRPr lang="es-EC"/>
          </a:p>
        </p:txBody>
      </p:sp>
    </p:spTree>
  </p:cSld>
  <p:clrMapOvr>
    <a:masterClrMapping/>
  </p:clrMapOvr>
  <p:transition spd="med">
    <p:random/>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pie de página"/>
          <p:cNvSpPr>
            <a:spLocks noGrp="1"/>
          </p:cNvSpPr>
          <p:nvPr>
            <p:ph type="ftr" sz="quarter" idx="10"/>
          </p:nvPr>
        </p:nvSpPr>
        <p:spPr/>
        <p:txBody>
          <a:bodyPr/>
          <a:lstStyle>
            <a:lvl1pPr>
              <a:defRPr/>
            </a:lvl1pPr>
          </a:lstStyle>
          <a:p>
            <a:endParaRPr lang="es-EC"/>
          </a:p>
        </p:txBody>
      </p:sp>
      <p:sp>
        <p:nvSpPr>
          <p:cNvPr id="6" name="5 Marcador de número de diapositiva"/>
          <p:cNvSpPr>
            <a:spLocks noGrp="1"/>
          </p:cNvSpPr>
          <p:nvPr>
            <p:ph type="sldNum" sz="quarter" idx="11"/>
          </p:nvPr>
        </p:nvSpPr>
        <p:spPr/>
        <p:txBody>
          <a:bodyPr/>
          <a:lstStyle>
            <a:lvl1pPr>
              <a:defRPr/>
            </a:lvl1pPr>
          </a:lstStyle>
          <a:p>
            <a:fld id="{BDB41F54-D883-4EB0-B5BD-5DE7580CE31A}" type="slidenum">
              <a:rPr lang="es-EC"/>
              <a:pPr/>
              <a:t>‹Nº›</a:t>
            </a:fld>
            <a:endParaRPr lang="es-EC"/>
          </a:p>
        </p:txBody>
      </p:sp>
      <p:sp>
        <p:nvSpPr>
          <p:cNvPr id="7" name="6 Marcador de fecha"/>
          <p:cNvSpPr>
            <a:spLocks noGrp="1"/>
          </p:cNvSpPr>
          <p:nvPr>
            <p:ph type="dt" sz="half" idx="12"/>
          </p:nvPr>
        </p:nvSpPr>
        <p:spPr/>
        <p:txBody>
          <a:bodyPr/>
          <a:lstStyle>
            <a:lvl1pPr>
              <a:defRPr/>
            </a:lvl1pPr>
          </a:lstStyle>
          <a:p>
            <a:endParaRPr lang="es-EC"/>
          </a:p>
        </p:txBody>
      </p:sp>
    </p:spTree>
  </p:cSld>
  <p:clrMapOvr>
    <a:masterClrMapping/>
  </p:clrMapOvr>
  <p:transition spd="med">
    <p:random/>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pie de página"/>
          <p:cNvSpPr>
            <a:spLocks noGrp="1"/>
          </p:cNvSpPr>
          <p:nvPr>
            <p:ph type="ftr" sz="quarter" idx="10"/>
          </p:nvPr>
        </p:nvSpPr>
        <p:spPr/>
        <p:txBody>
          <a:bodyPr/>
          <a:lstStyle>
            <a:lvl1pPr>
              <a:defRPr/>
            </a:lvl1pPr>
          </a:lstStyle>
          <a:p>
            <a:endParaRPr lang="es-EC"/>
          </a:p>
        </p:txBody>
      </p:sp>
      <p:sp>
        <p:nvSpPr>
          <p:cNvPr id="6" name="5 Marcador de número de diapositiva"/>
          <p:cNvSpPr>
            <a:spLocks noGrp="1"/>
          </p:cNvSpPr>
          <p:nvPr>
            <p:ph type="sldNum" sz="quarter" idx="11"/>
          </p:nvPr>
        </p:nvSpPr>
        <p:spPr/>
        <p:txBody>
          <a:bodyPr/>
          <a:lstStyle>
            <a:lvl1pPr>
              <a:defRPr/>
            </a:lvl1pPr>
          </a:lstStyle>
          <a:p>
            <a:fld id="{2E0A148C-642D-4335-A69F-B143C36BCB49}" type="slidenum">
              <a:rPr lang="es-EC"/>
              <a:pPr/>
              <a:t>‹Nº›</a:t>
            </a:fld>
            <a:endParaRPr lang="es-EC"/>
          </a:p>
        </p:txBody>
      </p:sp>
      <p:sp>
        <p:nvSpPr>
          <p:cNvPr id="7" name="6 Marcador de fecha"/>
          <p:cNvSpPr>
            <a:spLocks noGrp="1"/>
          </p:cNvSpPr>
          <p:nvPr>
            <p:ph type="dt" sz="half" idx="12"/>
          </p:nvPr>
        </p:nvSpPr>
        <p:spPr/>
        <p:txBody>
          <a:bodyPr/>
          <a:lstStyle>
            <a:lvl1pPr>
              <a:defRPr/>
            </a:lvl1pPr>
          </a:lstStyle>
          <a:p>
            <a:endParaRPr lang="es-EC"/>
          </a:p>
        </p:txBody>
      </p:sp>
    </p:spTree>
  </p:cSld>
  <p:clrMapOvr>
    <a:masterClrMapping/>
  </p:clrMapOvr>
  <p:transition spd="med">
    <p:random/>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pie de página"/>
          <p:cNvSpPr>
            <a:spLocks noGrp="1"/>
          </p:cNvSpPr>
          <p:nvPr>
            <p:ph type="ftr" sz="quarter" idx="10"/>
          </p:nvPr>
        </p:nvSpPr>
        <p:spPr/>
        <p:txBody>
          <a:bodyPr/>
          <a:lstStyle>
            <a:lvl1pPr>
              <a:defRPr/>
            </a:lvl1pPr>
          </a:lstStyle>
          <a:p>
            <a:endParaRPr lang="es-EC"/>
          </a:p>
        </p:txBody>
      </p:sp>
      <p:sp>
        <p:nvSpPr>
          <p:cNvPr id="5" name="4 Marcador de número de diapositiva"/>
          <p:cNvSpPr>
            <a:spLocks noGrp="1"/>
          </p:cNvSpPr>
          <p:nvPr>
            <p:ph type="sldNum" sz="quarter" idx="11"/>
          </p:nvPr>
        </p:nvSpPr>
        <p:spPr/>
        <p:txBody>
          <a:bodyPr/>
          <a:lstStyle>
            <a:lvl1pPr>
              <a:defRPr/>
            </a:lvl1pPr>
          </a:lstStyle>
          <a:p>
            <a:fld id="{1A7D2439-6BA4-4281-80B6-98D40CCE2226}" type="slidenum">
              <a:rPr lang="es-EC"/>
              <a:pPr/>
              <a:t>‹Nº›</a:t>
            </a:fld>
            <a:endParaRPr lang="es-EC"/>
          </a:p>
        </p:txBody>
      </p:sp>
      <p:sp>
        <p:nvSpPr>
          <p:cNvPr id="6" name="5 Marcador de fecha"/>
          <p:cNvSpPr>
            <a:spLocks noGrp="1"/>
          </p:cNvSpPr>
          <p:nvPr>
            <p:ph type="dt" sz="half" idx="12"/>
          </p:nvPr>
        </p:nvSpPr>
        <p:spPr/>
        <p:txBody>
          <a:bodyPr/>
          <a:lstStyle>
            <a:lvl1pPr>
              <a:defRPr/>
            </a:lvl1pPr>
          </a:lstStyle>
          <a:p>
            <a:endParaRPr lang="es-EC"/>
          </a:p>
        </p:txBody>
      </p:sp>
    </p:spTree>
  </p:cSld>
  <p:clrMapOvr>
    <a:masterClrMapping/>
  </p:clrMapOvr>
  <p:transition spd="med">
    <p:random/>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7813"/>
            <a:ext cx="2057400" cy="5853112"/>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7813"/>
            <a:ext cx="6019800" cy="5853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pie de página"/>
          <p:cNvSpPr>
            <a:spLocks noGrp="1"/>
          </p:cNvSpPr>
          <p:nvPr>
            <p:ph type="ftr" sz="quarter" idx="10"/>
          </p:nvPr>
        </p:nvSpPr>
        <p:spPr/>
        <p:txBody>
          <a:bodyPr/>
          <a:lstStyle>
            <a:lvl1pPr>
              <a:defRPr/>
            </a:lvl1pPr>
          </a:lstStyle>
          <a:p>
            <a:endParaRPr lang="es-EC"/>
          </a:p>
        </p:txBody>
      </p:sp>
      <p:sp>
        <p:nvSpPr>
          <p:cNvPr id="5" name="4 Marcador de número de diapositiva"/>
          <p:cNvSpPr>
            <a:spLocks noGrp="1"/>
          </p:cNvSpPr>
          <p:nvPr>
            <p:ph type="sldNum" sz="quarter" idx="11"/>
          </p:nvPr>
        </p:nvSpPr>
        <p:spPr/>
        <p:txBody>
          <a:bodyPr/>
          <a:lstStyle>
            <a:lvl1pPr>
              <a:defRPr/>
            </a:lvl1pPr>
          </a:lstStyle>
          <a:p>
            <a:fld id="{3E626CB2-8845-4B86-ABA2-20C094CD10F1}" type="slidenum">
              <a:rPr lang="es-EC"/>
              <a:pPr/>
              <a:t>‹Nº›</a:t>
            </a:fld>
            <a:endParaRPr lang="es-EC"/>
          </a:p>
        </p:txBody>
      </p:sp>
      <p:sp>
        <p:nvSpPr>
          <p:cNvPr id="6" name="5 Marcador de fecha"/>
          <p:cNvSpPr>
            <a:spLocks noGrp="1"/>
          </p:cNvSpPr>
          <p:nvPr>
            <p:ph type="dt" sz="half" idx="12"/>
          </p:nvPr>
        </p:nvSpPr>
        <p:spPr/>
        <p:txBody>
          <a:bodyPr/>
          <a:lstStyle>
            <a:lvl1pPr>
              <a:defRPr/>
            </a:lvl1pPr>
          </a:lstStyle>
          <a:p>
            <a:endParaRPr lang="es-EC"/>
          </a:p>
        </p:txBody>
      </p:sp>
    </p:spTree>
  </p:cSld>
  <p:clrMapOvr>
    <a:masterClrMapping/>
  </p:clrMapOvr>
  <p:transition spd="med">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1.jpeg"/><Relationship Id="rId2" Type="http://schemas.openxmlformats.org/officeDocument/2006/relationships/slideLayout" Target="../slideLayouts/slideLayout13.xml"/><Relationship Id="rId16"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5" Type="http://schemas.openxmlformats.org/officeDocument/2006/relationships/image" Target="../media/image2.png"/><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theme" Target="../theme/theme4.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9.xml"/><Relationship Id="rId13" Type="http://schemas.openxmlformats.org/officeDocument/2006/relationships/image" Target="../media/image3.jpeg"/><Relationship Id="rId3" Type="http://schemas.openxmlformats.org/officeDocument/2006/relationships/slideLayout" Target="../slideLayouts/slideLayout54.xml"/><Relationship Id="rId7" Type="http://schemas.openxmlformats.org/officeDocument/2006/relationships/slideLayout" Target="../slideLayouts/slideLayout58.xml"/><Relationship Id="rId12" Type="http://schemas.openxmlformats.org/officeDocument/2006/relationships/theme" Target="../theme/theme5.xml"/><Relationship Id="rId2" Type="http://schemas.openxmlformats.org/officeDocument/2006/relationships/slideLayout" Target="../slideLayouts/slideLayout53.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5" Type="http://schemas.openxmlformats.org/officeDocument/2006/relationships/slideLayout" Target="../slideLayouts/slideLayout56.xml"/><Relationship Id="rId10" Type="http://schemas.openxmlformats.org/officeDocument/2006/relationships/slideLayout" Target="../slideLayouts/slideLayout61.xml"/><Relationship Id="rId4" Type="http://schemas.openxmlformats.org/officeDocument/2006/relationships/slideLayout" Target="../slideLayouts/slideLayout55.xml"/><Relationship Id="rId9" Type="http://schemas.openxmlformats.org/officeDocument/2006/relationships/slideLayout" Target="../slideLayouts/slideLayout60.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0.xml"/><Relationship Id="rId3" Type="http://schemas.openxmlformats.org/officeDocument/2006/relationships/slideLayout" Target="../slideLayouts/slideLayout65.xml"/><Relationship Id="rId7" Type="http://schemas.openxmlformats.org/officeDocument/2006/relationships/slideLayout" Target="../slideLayouts/slideLayout69.xml"/><Relationship Id="rId12" Type="http://schemas.openxmlformats.org/officeDocument/2006/relationships/theme" Target="../theme/theme6.xml"/><Relationship Id="rId2" Type="http://schemas.openxmlformats.org/officeDocument/2006/relationships/slideLayout" Target="../slideLayouts/slideLayout64.xml"/><Relationship Id="rId1" Type="http://schemas.openxmlformats.org/officeDocument/2006/relationships/slideLayout" Target="../slideLayouts/slideLayout63.xml"/><Relationship Id="rId6" Type="http://schemas.openxmlformats.org/officeDocument/2006/relationships/slideLayout" Target="../slideLayouts/slideLayout68.xml"/><Relationship Id="rId11" Type="http://schemas.openxmlformats.org/officeDocument/2006/relationships/slideLayout" Target="../slideLayouts/slideLayout73.xml"/><Relationship Id="rId5" Type="http://schemas.openxmlformats.org/officeDocument/2006/relationships/slideLayout" Target="../slideLayouts/slideLayout67.xml"/><Relationship Id="rId10" Type="http://schemas.openxmlformats.org/officeDocument/2006/relationships/slideLayout" Target="../slideLayouts/slideLayout72.xml"/><Relationship Id="rId4" Type="http://schemas.openxmlformats.org/officeDocument/2006/relationships/slideLayout" Target="../slideLayouts/slideLayout66.xml"/><Relationship Id="rId9" Type="http://schemas.openxmlformats.org/officeDocument/2006/relationships/slideLayout" Target="../slideLayouts/slideLayout71.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1.xml"/><Relationship Id="rId13" Type="http://schemas.openxmlformats.org/officeDocument/2006/relationships/image" Target="../media/image4.png"/><Relationship Id="rId3" Type="http://schemas.openxmlformats.org/officeDocument/2006/relationships/slideLayout" Target="../slideLayouts/slideLayout76.xml"/><Relationship Id="rId7" Type="http://schemas.openxmlformats.org/officeDocument/2006/relationships/slideLayout" Target="../slideLayouts/slideLayout80.xml"/><Relationship Id="rId12" Type="http://schemas.openxmlformats.org/officeDocument/2006/relationships/theme" Target="../theme/theme7.xml"/><Relationship Id="rId2" Type="http://schemas.openxmlformats.org/officeDocument/2006/relationships/slideLayout" Target="../slideLayouts/slideLayout75.xml"/><Relationship Id="rId1" Type="http://schemas.openxmlformats.org/officeDocument/2006/relationships/slideLayout" Target="../slideLayouts/slideLayout74.xml"/><Relationship Id="rId6" Type="http://schemas.openxmlformats.org/officeDocument/2006/relationships/slideLayout" Target="../slideLayouts/slideLayout79.xml"/><Relationship Id="rId11" Type="http://schemas.openxmlformats.org/officeDocument/2006/relationships/slideLayout" Target="../slideLayouts/slideLayout84.xml"/><Relationship Id="rId5" Type="http://schemas.openxmlformats.org/officeDocument/2006/relationships/slideLayout" Target="../slideLayouts/slideLayout78.xml"/><Relationship Id="rId15" Type="http://schemas.openxmlformats.org/officeDocument/2006/relationships/image" Target="../media/image6.png"/><Relationship Id="rId10" Type="http://schemas.openxmlformats.org/officeDocument/2006/relationships/slideLayout" Target="../slideLayouts/slideLayout83.xml"/><Relationship Id="rId4" Type="http://schemas.openxmlformats.org/officeDocument/2006/relationships/slideLayout" Target="../slideLayouts/slideLayout77.xml"/><Relationship Id="rId9" Type="http://schemas.openxmlformats.org/officeDocument/2006/relationships/slideLayout" Target="../slideLayouts/slideLayout82.xml"/><Relationship Id="rId14" Type="http://schemas.openxmlformats.org/officeDocument/2006/relationships/image" Target="../media/image5.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2.xml"/><Relationship Id="rId3" Type="http://schemas.openxmlformats.org/officeDocument/2006/relationships/slideLayout" Target="../slideLayouts/slideLayout87.xml"/><Relationship Id="rId7" Type="http://schemas.openxmlformats.org/officeDocument/2006/relationships/slideLayout" Target="../slideLayouts/slideLayout91.xml"/><Relationship Id="rId12" Type="http://schemas.openxmlformats.org/officeDocument/2006/relationships/theme" Target="../theme/theme8.xml"/><Relationship Id="rId2" Type="http://schemas.openxmlformats.org/officeDocument/2006/relationships/slideLayout" Target="../slideLayouts/slideLayout86.xml"/><Relationship Id="rId1" Type="http://schemas.openxmlformats.org/officeDocument/2006/relationships/slideLayout" Target="../slideLayouts/slideLayout85.xml"/><Relationship Id="rId6" Type="http://schemas.openxmlformats.org/officeDocument/2006/relationships/slideLayout" Target="../slideLayouts/slideLayout90.xml"/><Relationship Id="rId11" Type="http://schemas.openxmlformats.org/officeDocument/2006/relationships/slideLayout" Target="../slideLayouts/slideLayout95.xml"/><Relationship Id="rId5" Type="http://schemas.openxmlformats.org/officeDocument/2006/relationships/slideLayout" Target="../slideLayouts/slideLayout89.xml"/><Relationship Id="rId10" Type="http://schemas.openxmlformats.org/officeDocument/2006/relationships/slideLayout" Target="../slideLayouts/slideLayout94.xml"/><Relationship Id="rId4" Type="http://schemas.openxmlformats.org/officeDocument/2006/relationships/slideLayout" Target="../slideLayouts/slideLayout88.xml"/><Relationship Id="rId9" Type="http://schemas.openxmlformats.org/officeDocument/2006/relationships/slideLayout" Target="../slideLayouts/slideLayout9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5400000" scaled="1"/>
        </a:gradFill>
        <a:effectLst/>
      </p:bgPr>
    </p:bg>
    <p:spTree>
      <p:nvGrpSpPr>
        <p:cNvPr id="1" name=""/>
        <p:cNvGrpSpPr/>
        <p:nvPr/>
      </p:nvGrpSpPr>
      <p:grpSpPr>
        <a:xfrm>
          <a:off x="0" y="0"/>
          <a:ext cx="0" cy="0"/>
          <a:chOff x="0" y="0"/>
          <a:chExt cx="0" cy="0"/>
        </a:xfrm>
      </p:grpSpPr>
      <p:grpSp>
        <p:nvGrpSpPr>
          <p:cNvPr id="112642" name="Group 2"/>
          <p:cNvGrpSpPr>
            <a:grpSpLocks/>
          </p:cNvGrpSpPr>
          <p:nvPr/>
        </p:nvGrpSpPr>
        <p:grpSpPr bwMode="auto">
          <a:xfrm>
            <a:off x="0" y="0"/>
            <a:ext cx="9144000" cy="6934200"/>
            <a:chOff x="0" y="0"/>
            <a:chExt cx="5760" cy="4368"/>
          </a:xfrm>
        </p:grpSpPr>
        <p:sp>
          <p:nvSpPr>
            <p:cNvPr id="112643" name="Freeform 3"/>
            <p:cNvSpPr>
              <a:spLocks/>
            </p:cNvSpPr>
            <p:nvPr/>
          </p:nvSpPr>
          <p:spPr bwMode="hidden">
            <a:xfrm>
              <a:off x="0" y="2208"/>
              <a:ext cx="2515" cy="1970"/>
            </a:xfrm>
            <a:custGeom>
              <a:avLst/>
              <a:gdLst/>
              <a:ahLst/>
              <a:cxnLst>
                <a:cxn ang="0">
                  <a:pos x="744" y="1669"/>
                </a:cxn>
                <a:cxn ang="0">
                  <a:pos x="852" y="1400"/>
                </a:cxn>
                <a:cxn ang="0">
                  <a:pos x="876" y="1171"/>
                </a:cxn>
                <a:cxn ang="0">
                  <a:pos x="979" y="1370"/>
                </a:cxn>
                <a:cxn ang="0">
                  <a:pos x="1231" y="1621"/>
                </a:cxn>
                <a:cxn ang="0">
                  <a:pos x="1471" y="1693"/>
                </a:cxn>
                <a:cxn ang="0">
                  <a:pos x="1819" y="1678"/>
                </a:cxn>
                <a:cxn ang="0">
                  <a:pos x="1893" y="1513"/>
                </a:cxn>
                <a:cxn ang="0">
                  <a:pos x="1874" y="1285"/>
                </a:cxn>
                <a:cxn ang="0">
                  <a:pos x="1783" y="967"/>
                </a:cxn>
                <a:cxn ang="0">
                  <a:pos x="1289" y="873"/>
                </a:cxn>
                <a:cxn ang="0">
                  <a:pos x="1549" y="745"/>
                </a:cxn>
                <a:cxn ang="0">
                  <a:pos x="1753" y="732"/>
                </a:cxn>
                <a:cxn ang="0">
                  <a:pos x="2107" y="618"/>
                </a:cxn>
                <a:cxn ang="0">
                  <a:pos x="2377" y="438"/>
                </a:cxn>
                <a:cxn ang="0">
                  <a:pos x="2420" y="343"/>
                </a:cxn>
                <a:cxn ang="0">
                  <a:pos x="2077" y="331"/>
                </a:cxn>
                <a:cxn ang="0">
                  <a:pos x="1951" y="301"/>
                </a:cxn>
                <a:cxn ang="0">
                  <a:pos x="1645" y="289"/>
                </a:cxn>
                <a:cxn ang="0">
                  <a:pos x="1297" y="408"/>
                </a:cxn>
                <a:cxn ang="0">
                  <a:pos x="1308" y="337"/>
                </a:cxn>
                <a:cxn ang="0">
                  <a:pos x="1453" y="168"/>
                </a:cxn>
                <a:cxn ang="0">
                  <a:pos x="1477" y="36"/>
                </a:cxn>
                <a:cxn ang="0">
                  <a:pos x="1417" y="24"/>
                </a:cxn>
                <a:cxn ang="0">
                  <a:pos x="1189" y="102"/>
                </a:cxn>
                <a:cxn ang="0">
                  <a:pos x="1026" y="144"/>
                </a:cxn>
                <a:cxn ang="0">
                  <a:pos x="889" y="331"/>
                </a:cxn>
                <a:cxn ang="0">
                  <a:pos x="726" y="480"/>
                </a:cxn>
                <a:cxn ang="0">
                  <a:pos x="643" y="540"/>
                </a:cxn>
                <a:cxn ang="0">
                  <a:pos x="600" y="516"/>
                </a:cxn>
                <a:cxn ang="0">
                  <a:pos x="552" y="486"/>
                </a:cxn>
                <a:cxn ang="0">
                  <a:pos x="528" y="462"/>
                </a:cxn>
                <a:cxn ang="0">
                  <a:pos x="474" y="426"/>
                </a:cxn>
                <a:cxn ang="0">
                  <a:pos x="415" y="390"/>
                </a:cxn>
                <a:cxn ang="0">
                  <a:pos x="366" y="366"/>
                </a:cxn>
                <a:cxn ang="0">
                  <a:pos x="192" y="234"/>
                </a:cxn>
                <a:cxn ang="0">
                  <a:pos x="570" y="564"/>
                </a:cxn>
                <a:cxn ang="0">
                  <a:pos x="444" y="732"/>
                </a:cxn>
                <a:cxn ang="0">
                  <a:pos x="318" y="787"/>
                </a:cxn>
                <a:cxn ang="0">
                  <a:pos x="127" y="853"/>
                </a:cxn>
                <a:cxn ang="0">
                  <a:pos x="0" y="1165"/>
                </a:cxn>
                <a:cxn ang="0">
                  <a:pos x="372" y="1015"/>
                </a:cxn>
                <a:cxn ang="0">
                  <a:pos x="222" y="1262"/>
                </a:cxn>
                <a:cxn ang="0">
                  <a:pos x="139" y="1459"/>
                </a:cxn>
                <a:cxn ang="0">
                  <a:pos x="102" y="1495"/>
                </a:cxn>
                <a:cxn ang="0">
                  <a:pos x="84" y="1519"/>
                </a:cxn>
                <a:cxn ang="0">
                  <a:pos x="96" y="1537"/>
                </a:cxn>
                <a:cxn ang="0">
                  <a:pos x="127" y="1567"/>
                </a:cxn>
                <a:cxn ang="0">
                  <a:pos x="145" y="1633"/>
                </a:cxn>
                <a:cxn ang="0">
                  <a:pos x="156" y="1693"/>
                </a:cxn>
                <a:cxn ang="0">
                  <a:pos x="162" y="1723"/>
                </a:cxn>
                <a:cxn ang="0">
                  <a:pos x="216" y="1802"/>
                </a:cxn>
                <a:cxn ang="0">
                  <a:pos x="228" y="1850"/>
                </a:cxn>
                <a:cxn ang="0">
                  <a:pos x="240" y="1904"/>
                </a:cxn>
                <a:cxn ang="0">
                  <a:pos x="246" y="1922"/>
                </a:cxn>
                <a:cxn ang="0">
                  <a:pos x="258" y="1970"/>
                </a:cxn>
                <a:cxn ang="0">
                  <a:pos x="462" y="1922"/>
                </a:cxn>
                <a:cxn ang="0">
                  <a:pos x="624" y="1778"/>
                </a:cxn>
              </a:cxnLst>
              <a:rect l="0" t="0" r="r" b="b"/>
              <a:pathLst>
                <a:path w="2515" h="1970">
                  <a:moveTo>
                    <a:pt x="624" y="1778"/>
                  </a:moveTo>
                  <a:lnTo>
                    <a:pt x="744" y="1669"/>
                  </a:lnTo>
                  <a:lnTo>
                    <a:pt x="834" y="1627"/>
                  </a:lnTo>
                  <a:lnTo>
                    <a:pt x="852" y="1400"/>
                  </a:lnTo>
                  <a:lnTo>
                    <a:pt x="834" y="1225"/>
                  </a:lnTo>
                  <a:lnTo>
                    <a:pt x="876" y="1171"/>
                  </a:lnTo>
                  <a:lnTo>
                    <a:pt x="901" y="1268"/>
                  </a:lnTo>
                  <a:lnTo>
                    <a:pt x="979" y="1370"/>
                  </a:lnTo>
                  <a:lnTo>
                    <a:pt x="1116" y="1519"/>
                  </a:lnTo>
                  <a:lnTo>
                    <a:pt x="1231" y="1621"/>
                  </a:lnTo>
                  <a:lnTo>
                    <a:pt x="1353" y="1632"/>
                  </a:lnTo>
                  <a:lnTo>
                    <a:pt x="1471" y="1693"/>
                  </a:lnTo>
                  <a:lnTo>
                    <a:pt x="1664" y="1659"/>
                  </a:lnTo>
                  <a:lnTo>
                    <a:pt x="1819" y="1678"/>
                  </a:lnTo>
                  <a:lnTo>
                    <a:pt x="1975" y="1632"/>
                  </a:lnTo>
                  <a:lnTo>
                    <a:pt x="1893" y="1513"/>
                  </a:lnTo>
                  <a:lnTo>
                    <a:pt x="1920" y="1385"/>
                  </a:lnTo>
                  <a:lnTo>
                    <a:pt x="1874" y="1285"/>
                  </a:lnTo>
                  <a:lnTo>
                    <a:pt x="1865" y="1129"/>
                  </a:lnTo>
                  <a:lnTo>
                    <a:pt x="1783" y="967"/>
                  </a:lnTo>
                  <a:lnTo>
                    <a:pt x="1527" y="891"/>
                  </a:lnTo>
                  <a:lnTo>
                    <a:pt x="1289" y="873"/>
                  </a:lnTo>
                  <a:lnTo>
                    <a:pt x="1393" y="781"/>
                  </a:lnTo>
                  <a:lnTo>
                    <a:pt x="1549" y="745"/>
                  </a:lnTo>
                  <a:lnTo>
                    <a:pt x="1620" y="738"/>
                  </a:lnTo>
                  <a:lnTo>
                    <a:pt x="1753" y="732"/>
                  </a:lnTo>
                  <a:lnTo>
                    <a:pt x="1933" y="720"/>
                  </a:lnTo>
                  <a:lnTo>
                    <a:pt x="2107" y="618"/>
                  </a:lnTo>
                  <a:lnTo>
                    <a:pt x="2227" y="516"/>
                  </a:lnTo>
                  <a:lnTo>
                    <a:pt x="2377" y="438"/>
                  </a:lnTo>
                  <a:lnTo>
                    <a:pt x="2515" y="337"/>
                  </a:lnTo>
                  <a:lnTo>
                    <a:pt x="2420" y="343"/>
                  </a:lnTo>
                  <a:lnTo>
                    <a:pt x="2191" y="343"/>
                  </a:lnTo>
                  <a:lnTo>
                    <a:pt x="2077" y="331"/>
                  </a:lnTo>
                  <a:lnTo>
                    <a:pt x="2053" y="301"/>
                  </a:lnTo>
                  <a:lnTo>
                    <a:pt x="1951" y="301"/>
                  </a:lnTo>
                  <a:lnTo>
                    <a:pt x="1795" y="259"/>
                  </a:lnTo>
                  <a:lnTo>
                    <a:pt x="1645" y="289"/>
                  </a:lnTo>
                  <a:lnTo>
                    <a:pt x="1447" y="372"/>
                  </a:lnTo>
                  <a:lnTo>
                    <a:pt x="1297" y="408"/>
                  </a:lnTo>
                  <a:lnTo>
                    <a:pt x="1153" y="414"/>
                  </a:lnTo>
                  <a:lnTo>
                    <a:pt x="1308" y="337"/>
                  </a:lnTo>
                  <a:lnTo>
                    <a:pt x="1465" y="198"/>
                  </a:lnTo>
                  <a:lnTo>
                    <a:pt x="1453" y="168"/>
                  </a:lnTo>
                  <a:lnTo>
                    <a:pt x="1465" y="102"/>
                  </a:lnTo>
                  <a:lnTo>
                    <a:pt x="1477" y="36"/>
                  </a:lnTo>
                  <a:lnTo>
                    <a:pt x="1453" y="0"/>
                  </a:lnTo>
                  <a:lnTo>
                    <a:pt x="1417" y="24"/>
                  </a:lnTo>
                  <a:lnTo>
                    <a:pt x="1356" y="42"/>
                  </a:lnTo>
                  <a:lnTo>
                    <a:pt x="1189" y="102"/>
                  </a:lnTo>
                  <a:lnTo>
                    <a:pt x="1098" y="144"/>
                  </a:lnTo>
                  <a:lnTo>
                    <a:pt x="1026" y="144"/>
                  </a:lnTo>
                  <a:lnTo>
                    <a:pt x="991" y="168"/>
                  </a:lnTo>
                  <a:lnTo>
                    <a:pt x="889" y="331"/>
                  </a:lnTo>
                  <a:lnTo>
                    <a:pt x="852" y="408"/>
                  </a:lnTo>
                  <a:lnTo>
                    <a:pt x="726" y="480"/>
                  </a:lnTo>
                  <a:lnTo>
                    <a:pt x="649" y="540"/>
                  </a:lnTo>
                  <a:lnTo>
                    <a:pt x="643" y="540"/>
                  </a:lnTo>
                  <a:lnTo>
                    <a:pt x="637" y="534"/>
                  </a:lnTo>
                  <a:lnTo>
                    <a:pt x="600" y="516"/>
                  </a:lnTo>
                  <a:lnTo>
                    <a:pt x="564" y="492"/>
                  </a:lnTo>
                  <a:lnTo>
                    <a:pt x="552" y="486"/>
                  </a:lnTo>
                  <a:lnTo>
                    <a:pt x="540" y="474"/>
                  </a:lnTo>
                  <a:lnTo>
                    <a:pt x="528" y="462"/>
                  </a:lnTo>
                  <a:lnTo>
                    <a:pt x="504" y="444"/>
                  </a:lnTo>
                  <a:lnTo>
                    <a:pt x="474" y="426"/>
                  </a:lnTo>
                  <a:lnTo>
                    <a:pt x="444" y="408"/>
                  </a:lnTo>
                  <a:lnTo>
                    <a:pt x="415" y="390"/>
                  </a:lnTo>
                  <a:lnTo>
                    <a:pt x="385" y="372"/>
                  </a:lnTo>
                  <a:lnTo>
                    <a:pt x="366" y="366"/>
                  </a:lnTo>
                  <a:lnTo>
                    <a:pt x="360" y="360"/>
                  </a:lnTo>
                  <a:lnTo>
                    <a:pt x="192" y="234"/>
                  </a:lnTo>
                  <a:lnTo>
                    <a:pt x="210" y="307"/>
                  </a:lnTo>
                  <a:lnTo>
                    <a:pt x="570" y="564"/>
                  </a:lnTo>
                  <a:lnTo>
                    <a:pt x="558" y="618"/>
                  </a:lnTo>
                  <a:lnTo>
                    <a:pt x="444" y="732"/>
                  </a:lnTo>
                  <a:lnTo>
                    <a:pt x="324" y="787"/>
                  </a:lnTo>
                  <a:lnTo>
                    <a:pt x="318" y="787"/>
                  </a:lnTo>
                  <a:lnTo>
                    <a:pt x="258" y="811"/>
                  </a:lnTo>
                  <a:lnTo>
                    <a:pt x="127" y="853"/>
                  </a:lnTo>
                  <a:lnTo>
                    <a:pt x="0" y="901"/>
                  </a:lnTo>
                  <a:lnTo>
                    <a:pt x="0" y="1165"/>
                  </a:lnTo>
                  <a:lnTo>
                    <a:pt x="78" y="1147"/>
                  </a:lnTo>
                  <a:lnTo>
                    <a:pt x="372" y="1015"/>
                  </a:lnTo>
                  <a:lnTo>
                    <a:pt x="336" y="1117"/>
                  </a:lnTo>
                  <a:lnTo>
                    <a:pt x="222" y="1262"/>
                  </a:lnTo>
                  <a:lnTo>
                    <a:pt x="145" y="1453"/>
                  </a:lnTo>
                  <a:lnTo>
                    <a:pt x="139" y="1459"/>
                  </a:lnTo>
                  <a:lnTo>
                    <a:pt x="133" y="1465"/>
                  </a:lnTo>
                  <a:lnTo>
                    <a:pt x="102" y="1495"/>
                  </a:lnTo>
                  <a:lnTo>
                    <a:pt x="90" y="1507"/>
                  </a:lnTo>
                  <a:lnTo>
                    <a:pt x="84" y="1519"/>
                  </a:lnTo>
                  <a:lnTo>
                    <a:pt x="84" y="1531"/>
                  </a:lnTo>
                  <a:lnTo>
                    <a:pt x="96" y="1537"/>
                  </a:lnTo>
                  <a:lnTo>
                    <a:pt x="114" y="1549"/>
                  </a:lnTo>
                  <a:lnTo>
                    <a:pt x="127" y="1567"/>
                  </a:lnTo>
                  <a:lnTo>
                    <a:pt x="139" y="1597"/>
                  </a:lnTo>
                  <a:lnTo>
                    <a:pt x="145" y="1633"/>
                  </a:lnTo>
                  <a:lnTo>
                    <a:pt x="150" y="1663"/>
                  </a:lnTo>
                  <a:lnTo>
                    <a:pt x="156" y="1693"/>
                  </a:lnTo>
                  <a:lnTo>
                    <a:pt x="162" y="1717"/>
                  </a:lnTo>
                  <a:lnTo>
                    <a:pt x="162" y="1723"/>
                  </a:lnTo>
                  <a:lnTo>
                    <a:pt x="216" y="1796"/>
                  </a:lnTo>
                  <a:lnTo>
                    <a:pt x="216" y="1802"/>
                  </a:lnTo>
                  <a:lnTo>
                    <a:pt x="222" y="1814"/>
                  </a:lnTo>
                  <a:lnTo>
                    <a:pt x="228" y="1850"/>
                  </a:lnTo>
                  <a:lnTo>
                    <a:pt x="234" y="1886"/>
                  </a:lnTo>
                  <a:lnTo>
                    <a:pt x="240" y="1904"/>
                  </a:lnTo>
                  <a:lnTo>
                    <a:pt x="240" y="1916"/>
                  </a:lnTo>
                  <a:lnTo>
                    <a:pt x="246" y="1922"/>
                  </a:lnTo>
                  <a:lnTo>
                    <a:pt x="252" y="1934"/>
                  </a:lnTo>
                  <a:lnTo>
                    <a:pt x="258" y="1970"/>
                  </a:lnTo>
                  <a:lnTo>
                    <a:pt x="438" y="1970"/>
                  </a:lnTo>
                  <a:lnTo>
                    <a:pt x="462" y="1922"/>
                  </a:lnTo>
                  <a:lnTo>
                    <a:pt x="624" y="1778"/>
                  </a:lnTo>
                  <a:lnTo>
                    <a:pt x="624" y="1778"/>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endParaRPr lang="es-ES"/>
            </a:p>
          </p:txBody>
        </p:sp>
        <p:sp>
          <p:nvSpPr>
            <p:cNvPr id="112644" name="Freeform 4"/>
            <p:cNvSpPr>
              <a:spLocks/>
            </p:cNvSpPr>
            <p:nvPr/>
          </p:nvSpPr>
          <p:spPr bwMode="hidden">
            <a:xfrm>
              <a:off x="0" y="2496"/>
              <a:ext cx="2112" cy="1604"/>
            </a:xfrm>
            <a:custGeom>
              <a:avLst/>
              <a:gdLst/>
              <a:ahLst/>
              <a:cxnLst>
                <a:cxn ang="0">
                  <a:pos x="580" y="1043"/>
                </a:cxn>
                <a:cxn ang="0">
                  <a:pos x="544" y="683"/>
                </a:cxn>
                <a:cxn ang="0">
                  <a:pos x="670" y="395"/>
                </a:cxn>
                <a:cxn ang="0">
                  <a:pos x="927" y="587"/>
                </a:cxn>
                <a:cxn ang="0">
                  <a:pos x="1214" y="869"/>
                </a:cxn>
                <a:cxn ang="0">
                  <a:pos x="1483" y="1109"/>
                </a:cxn>
                <a:cxn ang="0">
                  <a:pos x="1800" y="1360"/>
                </a:cxn>
                <a:cxn ang="0">
                  <a:pos x="1883" y="1414"/>
                </a:cxn>
                <a:cxn ang="0">
                  <a:pos x="1836" y="1354"/>
                </a:cxn>
                <a:cxn ang="0">
                  <a:pos x="1411" y="1001"/>
                </a:cxn>
                <a:cxn ang="0">
                  <a:pos x="1088" y="683"/>
                </a:cxn>
                <a:cxn ang="0">
                  <a:pos x="723" y="329"/>
                </a:cxn>
                <a:cxn ang="0">
                  <a:pos x="999" y="311"/>
                </a:cxn>
                <a:cxn ang="0">
                  <a:pos x="1286" y="317"/>
                </a:cxn>
                <a:cxn ang="0">
                  <a:pos x="1614" y="269"/>
                </a:cxn>
                <a:cxn ang="0">
                  <a:pos x="2123" y="197"/>
                </a:cxn>
                <a:cxn ang="0">
                  <a:pos x="2075" y="173"/>
                </a:cxn>
                <a:cxn ang="0">
                  <a:pos x="1543" y="257"/>
                </a:cxn>
                <a:cxn ang="0">
                  <a:pos x="1208" y="275"/>
                </a:cxn>
                <a:cxn ang="0">
                  <a:pos x="759" y="257"/>
                </a:cxn>
                <a:cxn ang="0">
                  <a:pos x="819" y="227"/>
                </a:cxn>
                <a:cxn ang="0">
                  <a:pos x="1142" y="0"/>
                </a:cxn>
                <a:cxn ang="0">
                  <a:pos x="1088" y="30"/>
                </a:cxn>
                <a:cxn ang="0">
                  <a:pos x="1010" y="84"/>
                </a:cxn>
                <a:cxn ang="0">
                  <a:pos x="855" y="191"/>
                </a:cxn>
                <a:cxn ang="0">
                  <a:pos x="670" y="281"/>
                </a:cxn>
                <a:cxn ang="0">
                  <a:pos x="634" y="359"/>
                </a:cxn>
                <a:cxn ang="0">
                  <a:pos x="305" y="587"/>
                </a:cxn>
                <a:cxn ang="0">
                  <a:pos x="0" y="725"/>
                </a:cxn>
                <a:cxn ang="0">
                  <a:pos x="0" y="731"/>
                </a:cxn>
                <a:cxn ang="0">
                  <a:pos x="0" y="767"/>
                </a:cxn>
                <a:cxn ang="0">
                  <a:pos x="299" y="635"/>
                </a:cxn>
                <a:cxn ang="0">
                  <a:pos x="592" y="431"/>
                </a:cxn>
                <a:cxn ang="0">
                  <a:pos x="508" y="671"/>
                </a:cxn>
                <a:cxn ang="0">
                  <a:pos x="526" y="995"/>
                </a:cxn>
                <a:cxn ang="0">
                  <a:pos x="460" y="1168"/>
                </a:cxn>
                <a:cxn ang="0">
                  <a:pos x="329" y="1480"/>
                </a:cxn>
                <a:cxn ang="0">
                  <a:pos x="323" y="1696"/>
                </a:cxn>
                <a:cxn ang="0">
                  <a:pos x="329" y="1696"/>
                </a:cxn>
                <a:cxn ang="0">
                  <a:pos x="347" y="1552"/>
                </a:cxn>
                <a:cxn ang="0">
                  <a:pos x="580" y="1043"/>
                </a:cxn>
                <a:cxn ang="0">
                  <a:pos x="580" y="1043"/>
                </a:cxn>
              </a:cxnLst>
              <a:rect l="0" t="0" r="r" b="b"/>
              <a:pathLst>
                <a:path w="2123" h="1696">
                  <a:moveTo>
                    <a:pt x="580" y="1043"/>
                  </a:moveTo>
                  <a:lnTo>
                    <a:pt x="544" y="683"/>
                  </a:lnTo>
                  <a:lnTo>
                    <a:pt x="670" y="395"/>
                  </a:lnTo>
                  <a:lnTo>
                    <a:pt x="927" y="587"/>
                  </a:lnTo>
                  <a:lnTo>
                    <a:pt x="1214" y="869"/>
                  </a:lnTo>
                  <a:lnTo>
                    <a:pt x="1483" y="1109"/>
                  </a:lnTo>
                  <a:lnTo>
                    <a:pt x="1800" y="1360"/>
                  </a:lnTo>
                  <a:lnTo>
                    <a:pt x="1883" y="1414"/>
                  </a:lnTo>
                  <a:lnTo>
                    <a:pt x="1836" y="1354"/>
                  </a:lnTo>
                  <a:lnTo>
                    <a:pt x="1411" y="1001"/>
                  </a:lnTo>
                  <a:lnTo>
                    <a:pt x="1088" y="683"/>
                  </a:lnTo>
                  <a:lnTo>
                    <a:pt x="723" y="329"/>
                  </a:lnTo>
                  <a:lnTo>
                    <a:pt x="999" y="311"/>
                  </a:lnTo>
                  <a:lnTo>
                    <a:pt x="1286" y="317"/>
                  </a:lnTo>
                  <a:lnTo>
                    <a:pt x="1614" y="269"/>
                  </a:lnTo>
                  <a:lnTo>
                    <a:pt x="2123" y="197"/>
                  </a:lnTo>
                  <a:lnTo>
                    <a:pt x="2075" y="173"/>
                  </a:lnTo>
                  <a:lnTo>
                    <a:pt x="1543" y="257"/>
                  </a:lnTo>
                  <a:lnTo>
                    <a:pt x="1208" y="275"/>
                  </a:lnTo>
                  <a:lnTo>
                    <a:pt x="759" y="257"/>
                  </a:lnTo>
                  <a:lnTo>
                    <a:pt x="819" y="227"/>
                  </a:lnTo>
                  <a:lnTo>
                    <a:pt x="1142" y="0"/>
                  </a:lnTo>
                  <a:lnTo>
                    <a:pt x="1088" y="30"/>
                  </a:lnTo>
                  <a:lnTo>
                    <a:pt x="1010" y="84"/>
                  </a:lnTo>
                  <a:lnTo>
                    <a:pt x="855" y="191"/>
                  </a:lnTo>
                  <a:lnTo>
                    <a:pt x="670" y="281"/>
                  </a:lnTo>
                  <a:lnTo>
                    <a:pt x="634" y="359"/>
                  </a:lnTo>
                  <a:lnTo>
                    <a:pt x="305" y="587"/>
                  </a:lnTo>
                  <a:lnTo>
                    <a:pt x="0" y="725"/>
                  </a:lnTo>
                  <a:lnTo>
                    <a:pt x="0" y="731"/>
                  </a:lnTo>
                  <a:lnTo>
                    <a:pt x="0" y="767"/>
                  </a:lnTo>
                  <a:lnTo>
                    <a:pt x="299" y="635"/>
                  </a:lnTo>
                  <a:lnTo>
                    <a:pt x="592" y="431"/>
                  </a:lnTo>
                  <a:lnTo>
                    <a:pt x="508" y="671"/>
                  </a:lnTo>
                  <a:lnTo>
                    <a:pt x="526" y="995"/>
                  </a:lnTo>
                  <a:lnTo>
                    <a:pt x="460" y="1168"/>
                  </a:lnTo>
                  <a:lnTo>
                    <a:pt x="329" y="1480"/>
                  </a:lnTo>
                  <a:lnTo>
                    <a:pt x="323" y="1696"/>
                  </a:lnTo>
                  <a:lnTo>
                    <a:pt x="329" y="1696"/>
                  </a:lnTo>
                  <a:lnTo>
                    <a:pt x="347" y="1552"/>
                  </a:lnTo>
                  <a:lnTo>
                    <a:pt x="580" y="1043"/>
                  </a:lnTo>
                  <a:lnTo>
                    <a:pt x="580" y="1043"/>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ES"/>
            </a:p>
          </p:txBody>
        </p:sp>
        <p:sp>
          <p:nvSpPr>
            <p:cNvPr id="112645" name="Freeform 5"/>
            <p:cNvSpPr>
              <a:spLocks/>
            </p:cNvSpPr>
            <p:nvPr/>
          </p:nvSpPr>
          <p:spPr bwMode="hidden">
            <a:xfrm>
              <a:off x="2092" y="3233"/>
              <a:ext cx="3668" cy="943"/>
            </a:xfrm>
            <a:custGeom>
              <a:avLst/>
              <a:gdLst/>
              <a:ahLst/>
              <a:cxnLst>
                <a:cxn ang="0">
                  <a:pos x="3338" y="288"/>
                </a:cxn>
                <a:cxn ang="0">
                  <a:pos x="3194" y="258"/>
                </a:cxn>
                <a:cxn ang="0">
                  <a:pos x="2816" y="234"/>
                </a:cxn>
                <a:cxn ang="0">
                  <a:pos x="2330" y="306"/>
                </a:cxn>
                <a:cxn ang="0">
                  <a:pos x="2372" y="258"/>
                </a:cxn>
                <a:cxn ang="0">
                  <a:pos x="2624" y="132"/>
                </a:cxn>
                <a:cxn ang="0">
                  <a:pos x="2707" y="24"/>
                </a:cxn>
                <a:cxn ang="0">
                  <a:pos x="2642" y="12"/>
                </a:cxn>
                <a:cxn ang="0">
                  <a:pos x="2515" y="54"/>
                </a:cxn>
                <a:cxn ang="0">
                  <a:pos x="2324" y="66"/>
                </a:cxn>
                <a:cxn ang="0">
                  <a:pos x="2101" y="90"/>
                </a:cxn>
                <a:cxn ang="0">
                  <a:pos x="1855" y="228"/>
                </a:cxn>
                <a:cxn ang="0">
                  <a:pos x="1591" y="337"/>
                </a:cxn>
                <a:cxn ang="0">
                  <a:pos x="1459" y="379"/>
                </a:cxn>
                <a:cxn ang="0">
                  <a:pos x="1417" y="361"/>
                </a:cxn>
                <a:cxn ang="0">
                  <a:pos x="1363" y="331"/>
                </a:cxn>
                <a:cxn ang="0">
                  <a:pos x="1344" y="312"/>
                </a:cxn>
                <a:cxn ang="0">
                  <a:pos x="1290" y="288"/>
                </a:cxn>
                <a:cxn ang="0">
                  <a:pos x="1230" y="252"/>
                </a:cxn>
                <a:cxn ang="0">
                  <a:pos x="1119" y="227"/>
                </a:cxn>
                <a:cxn ang="0">
                  <a:pos x="1320" y="438"/>
                </a:cxn>
                <a:cxn ang="0">
                  <a:pos x="960" y="558"/>
                </a:cxn>
                <a:cxn ang="0">
                  <a:pos x="474" y="630"/>
                </a:cxn>
                <a:cxn ang="0">
                  <a:pos x="132" y="781"/>
                </a:cxn>
                <a:cxn ang="0">
                  <a:pos x="234" y="847"/>
                </a:cxn>
                <a:cxn ang="0">
                  <a:pos x="925" y="739"/>
                </a:cxn>
                <a:cxn ang="0">
                  <a:pos x="637" y="925"/>
                </a:cxn>
                <a:cxn ang="0">
                  <a:pos x="1405" y="943"/>
                </a:cxn>
                <a:cxn ang="0">
                  <a:pos x="1447" y="943"/>
                </a:cxn>
                <a:cxn ang="0">
                  <a:pos x="2888" y="859"/>
                </a:cxn>
                <a:cxn ang="0">
                  <a:pos x="2582" y="708"/>
                </a:cxn>
                <a:cxn ang="0">
                  <a:pos x="2299" y="606"/>
                </a:cxn>
                <a:cxn ang="0">
                  <a:pos x="2606" y="588"/>
                </a:cxn>
                <a:cxn ang="0">
                  <a:pos x="3001" y="582"/>
                </a:cxn>
                <a:cxn ang="0">
                  <a:pos x="3452" y="438"/>
                </a:cxn>
                <a:cxn ang="0">
                  <a:pos x="3668" y="312"/>
                </a:cxn>
                <a:cxn ang="0">
                  <a:pos x="3482" y="300"/>
                </a:cxn>
              </a:cxnLst>
              <a:rect l="0" t="0" r="r" b="b"/>
              <a:pathLst>
                <a:path w="3668" h="943">
                  <a:moveTo>
                    <a:pt x="3482" y="300"/>
                  </a:moveTo>
                  <a:lnTo>
                    <a:pt x="3338" y="288"/>
                  </a:lnTo>
                  <a:lnTo>
                    <a:pt x="3320" y="264"/>
                  </a:lnTo>
                  <a:lnTo>
                    <a:pt x="3194" y="258"/>
                  </a:lnTo>
                  <a:lnTo>
                    <a:pt x="3019" y="216"/>
                  </a:lnTo>
                  <a:lnTo>
                    <a:pt x="2816" y="234"/>
                  </a:lnTo>
                  <a:lnTo>
                    <a:pt x="2533" y="288"/>
                  </a:lnTo>
                  <a:lnTo>
                    <a:pt x="2330" y="306"/>
                  </a:lnTo>
                  <a:lnTo>
                    <a:pt x="2149" y="312"/>
                  </a:lnTo>
                  <a:lnTo>
                    <a:pt x="2372" y="258"/>
                  </a:lnTo>
                  <a:lnTo>
                    <a:pt x="2624" y="156"/>
                  </a:lnTo>
                  <a:lnTo>
                    <a:pt x="2624" y="132"/>
                  </a:lnTo>
                  <a:lnTo>
                    <a:pt x="2666" y="78"/>
                  </a:lnTo>
                  <a:lnTo>
                    <a:pt x="2707" y="24"/>
                  </a:lnTo>
                  <a:lnTo>
                    <a:pt x="2695" y="0"/>
                  </a:lnTo>
                  <a:lnTo>
                    <a:pt x="2642" y="12"/>
                  </a:lnTo>
                  <a:lnTo>
                    <a:pt x="2557" y="30"/>
                  </a:lnTo>
                  <a:lnTo>
                    <a:pt x="2515" y="54"/>
                  </a:lnTo>
                  <a:lnTo>
                    <a:pt x="2425" y="84"/>
                  </a:lnTo>
                  <a:lnTo>
                    <a:pt x="2324" y="66"/>
                  </a:lnTo>
                  <a:lnTo>
                    <a:pt x="2191" y="90"/>
                  </a:lnTo>
                  <a:lnTo>
                    <a:pt x="2101" y="90"/>
                  </a:lnTo>
                  <a:lnTo>
                    <a:pt x="2047" y="108"/>
                  </a:lnTo>
                  <a:lnTo>
                    <a:pt x="1855" y="228"/>
                  </a:lnTo>
                  <a:lnTo>
                    <a:pt x="1771" y="288"/>
                  </a:lnTo>
                  <a:lnTo>
                    <a:pt x="1591" y="337"/>
                  </a:lnTo>
                  <a:lnTo>
                    <a:pt x="1465" y="379"/>
                  </a:lnTo>
                  <a:lnTo>
                    <a:pt x="1459" y="379"/>
                  </a:lnTo>
                  <a:lnTo>
                    <a:pt x="1453" y="373"/>
                  </a:lnTo>
                  <a:lnTo>
                    <a:pt x="1417" y="361"/>
                  </a:lnTo>
                  <a:lnTo>
                    <a:pt x="1381" y="343"/>
                  </a:lnTo>
                  <a:lnTo>
                    <a:pt x="1363" y="331"/>
                  </a:lnTo>
                  <a:lnTo>
                    <a:pt x="1357" y="324"/>
                  </a:lnTo>
                  <a:lnTo>
                    <a:pt x="1344" y="312"/>
                  </a:lnTo>
                  <a:lnTo>
                    <a:pt x="1320" y="300"/>
                  </a:lnTo>
                  <a:lnTo>
                    <a:pt x="1290" y="288"/>
                  </a:lnTo>
                  <a:lnTo>
                    <a:pt x="1260" y="270"/>
                  </a:lnTo>
                  <a:lnTo>
                    <a:pt x="1230" y="252"/>
                  </a:lnTo>
                  <a:lnTo>
                    <a:pt x="1187" y="227"/>
                  </a:lnTo>
                  <a:lnTo>
                    <a:pt x="1119" y="227"/>
                  </a:lnTo>
                  <a:lnTo>
                    <a:pt x="1357" y="397"/>
                  </a:lnTo>
                  <a:lnTo>
                    <a:pt x="1320" y="438"/>
                  </a:lnTo>
                  <a:lnTo>
                    <a:pt x="1135" y="522"/>
                  </a:lnTo>
                  <a:lnTo>
                    <a:pt x="960" y="558"/>
                  </a:lnTo>
                  <a:lnTo>
                    <a:pt x="684" y="600"/>
                  </a:lnTo>
                  <a:lnTo>
                    <a:pt x="474" y="630"/>
                  </a:lnTo>
                  <a:lnTo>
                    <a:pt x="390" y="684"/>
                  </a:lnTo>
                  <a:lnTo>
                    <a:pt x="132" y="781"/>
                  </a:lnTo>
                  <a:lnTo>
                    <a:pt x="0" y="829"/>
                  </a:lnTo>
                  <a:lnTo>
                    <a:pt x="234" y="847"/>
                  </a:lnTo>
                  <a:lnTo>
                    <a:pt x="498" y="829"/>
                  </a:lnTo>
                  <a:lnTo>
                    <a:pt x="925" y="739"/>
                  </a:lnTo>
                  <a:lnTo>
                    <a:pt x="840" y="817"/>
                  </a:lnTo>
                  <a:lnTo>
                    <a:pt x="637" y="925"/>
                  </a:lnTo>
                  <a:lnTo>
                    <a:pt x="613" y="943"/>
                  </a:lnTo>
                  <a:lnTo>
                    <a:pt x="1405" y="943"/>
                  </a:lnTo>
                  <a:lnTo>
                    <a:pt x="1411" y="925"/>
                  </a:lnTo>
                  <a:lnTo>
                    <a:pt x="1447" y="943"/>
                  </a:lnTo>
                  <a:lnTo>
                    <a:pt x="2924" y="943"/>
                  </a:lnTo>
                  <a:lnTo>
                    <a:pt x="2888" y="859"/>
                  </a:lnTo>
                  <a:lnTo>
                    <a:pt x="2713" y="775"/>
                  </a:lnTo>
                  <a:lnTo>
                    <a:pt x="2582" y="708"/>
                  </a:lnTo>
                  <a:lnTo>
                    <a:pt x="2336" y="636"/>
                  </a:lnTo>
                  <a:lnTo>
                    <a:pt x="2299" y="606"/>
                  </a:lnTo>
                  <a:lnTo>
                    <a:pt x="2509" y="582"/>
                  </a:lnTo>
                  <a:lnTo>
                    <a:pt x="2606" y="588"/>
                  </a:lnTo>
                  <a:lnTo>
                    <a:pt x="2773" y="588"/>
                  </a:lnTo>
                  <a:lnTo>
                    <a:pt x="3001" y="582"/>
                  </a:lnTo>
                  <a:lnTo>
                    <a:pt x="3259" y="516"/>
                  </a:lnTo>
                  <a:lnTo>
                    <a:pt x="3452" y="438"/>
                  </a:lnTo>
                  <a:lnTo>
                    <a:pt x="3668" y="391"/>
                  </a:lnTo>
                  <a:lnTo>
                    <a:pt x="3668" y="312"/>
                  </a:lnTo>
                  <a:lnTo>
                    <a:pt x="3482" y="300"/>
                  </a:lnTo>
                  <a:lnTo>
                    <a:pt x="3482" y="300"/>
                  </a:lnTo>
                  <a:close/>
                </a:path>
              </a:pathLst>
            </a:custGeom>
            <a:gradFill rotWithShape="0">
              <a:gsLst>
                <a:gs pos="0">
                  <a:schemeClr val="bg2"/>
                </a:gs>
                <a:gs pos="100000">
                  <a:schemeClr val="bg1"/>
                </a:gs>
              </a:gsLst>
              <a:lin ang="5400000" scaled="1"/>
            </a:gradFill>
            <a:ln w="9525">
              <a:noFill/>
              <a:round/>
              <a:headEnd/>
              <a:tailEnd/>
            </a:ln>
          </p:spPr>
          <p:txBody>
            <a:bodyPr/>
            <a:lstStyle/>
            <a:p>
              <a:endParaRPr lang="es-ES"/>
            </a:p>
          </p:txBody>
        </p:sp>
        <p:sp>
          <p:nvSpPr>
            <p:cNvPr id="112646" name="Freeform 6"/>
            <p:cNvSpPr>
              <a:spLocks/>
            </p:cNvSpPr>
            <p:nvPr/>
          </p:nvSpPr>
          <p:spPr bwMode="hidden">
            <a:xfrm>
              <a:off x="0" y="524"/>
              <a:ext cx="973" cy="1195"/>
            </a:xfrm>
            <a:custGeom>
              <a:avLst/>
              <a:gdLst/>
              <a:ahLst/>
              <a:cxnLst>
                <a:cxn ang="0">
                  <a:pos x="323" y="1186"/>
                </a:cxn>
                <a:cxn ang="0">
                  <a:pos x="490" y="1192"/>
                </a:cxn>
                <a:cxn ang="0">
                  <a:pos x="580" y="1150"/>
                </a:cxn>
                <a:cxn ang="0">
                  <a:pos x="813" y="1085"/>
                </a:cxn>
                <a:cxn ang="0">
                  <a:pos x="933" y="1055"/>
                </a:cxn>
                <a:cxn ang="0">
                  <a:pos x="759" y="989"/>
                </a:cxn>
                <a:cxn ang="0">
                  <a:pos x="556" y="953"/>
                </a:cxn>
                <a:cxn ang="0">
                  <a:pos x="197" y="971"/>
                </a:cxn>
                <a:cxn ang="0">
                  <a:pos x="299" y="893"/>
                </a:cxn>
                <a:cxn ang="0">
                  <a:pos x="496" y="803"/>
                </a:cxn>
                <a:cxn ang="0">
                  <a:pos x="694" y="671"/>
                </a:cxn>
                <a:cxn ang="0">
                  <a:pos x="700" y="671"/>
                </a:cxn>
                <a:cxn ang="0">
                  <a:pos x="712" y="665"/>
                </a:cxn>
                <a:cxn ang="0">
                  <a:pos x="753" y="647"/>
                </a:cxn>
                <a:cxn ang="0">
                  <a:pos x="777" y="641"/>
                </a:cxn>
                <a:cxn ang="0">
                  <a:pos x="789" y="629"/>
                </a:cxn>
                <a:cxn ang="0">
                  <a:pos x="795" y="617"/>
                </a:cxn>
                <a:cxn ang="0">
                  <a:pos x="789" y="611"/>
                </a:cxn>
                <a:cxn ang="0">
                  <a:pos x="783" y="599"/>
                </a:cxn>
                <a:cxn ang="0">
                  <a:pos x="783" y="575"/>
                </a:cxn>
                <a:cxn ang="0">
                  <a:pos x="795" y="545"/>
                </a:cxn>
                <a:cxn ang="0">
                  <a:pos x="807" y="515"/>
                </a:cxn>
                <a:cxn ang="0">
                  <a:pos x="825" y="485"/>
                </a:cxn>
                <a:cxn ang="0">
                  <a:pos x="837" y="455"/>
                </a:cxn>
                <a:cxn ang="0">
                  <a:pos x="843" y="437"/>
                </a:cxn>
                <a:cxn ang="0">
                  <a:pos x="849" y="431"/>
                </a:cxn>
                <a:cxn ang="0">
                  <a:pos x="849" y="347"/>
                </a:cxn>
                <a:cxn ang="0">
                  <a:pos x="849" y="341"/>
                </a:cxn>
                <a:cxn ang="0">
                  <a:pos x="855" y="335"/>
                </a:cxn>
                <a:cxn ang="0">
                  <a:pos x="873" y="305"/>
                </a:cxn>
                <a:cxn ang="0">
                  <a:pos x="885" y="269"/>
                </a:cxn>
                <a:cxn ang="0">
                  <a:pos x="897" y="239"/>
                </a:cxn>
                <a:cxn ang="0">
                  <a:pos x="903" y="227"/>
                </a:cxn>
                <a:cxn ang="0">
                  <a:pos x="909" y="215"/>
                </a:cxn>
                <a:cxn ang="0">
                  <a:pos x="927" y="173"/>
                </a:cxn>
                <a:cxn ang="0">
                  <a:pos x="945" y="137"/>
                </a:cxn>
                <a:cxn ang="0">
                  <a:pos x="951" y="125"/>
                </a:cxn>
                <a:cxn ang="0">
                  <a:pos x="951" y="119"/>
                </a:cxn>
                <a:cxn ang="0">
                  <a:pos x="969" y="0"/>
                </a:cxn>
                <a:cxn ang="0">
                  <a:pos x="945" y="47"/>
                </a:cxn>
                <a:cxn ang="0">
                  <a:pos x="783" y="113"/>
                </a:cxn>
                <a:cxn ang="0">
                  <a:pos x="706" y="161"/>
                </a:cxn>
                <a:cxn ang="0">
                  <a:pos x="460" y="233"/>
                </a:cxn>
                <a:cxn ang="0">
                  <a:pos x="281" y="287"/>
                </a:cxn>
                <a:cxn ang="0">
                  <a:pos x="173" y="293"/>
                </a:cxn>
                <a:cxn ang="0">
                  <a:pos x="12" y="485"/>
                </a:cxn>
                <a:cxn ang="0">
                  <a:pos x="0" y="509"/>
                </a:cxn>
                <a:cxn ang="0">
                  <a:pos x="0" y="1186"/>
                </a:cxn>
                <a:cxn ang="0">
                  <a:pos x="96" y="1180"/>
                </a:cxn>
                <a:cxn ang="0">
                  <a:pos x="323" y="1186"/>
                </a:cxn>
                <a:cxn ang="0">
                  <a:pos x="323" y="1186"/>
                </a:cxn>
              </a:cxnLst>
              <a:rect l="0" t="0" r="r" b="b"/>
              <a:pathLst>
                <a:path w="969" h="1192">
                  <a:moveTo>
                    <a:pt x="323" y="1186"/>
                  </a:moveTo>
                  <a:lnTo>
                    <a:pt x="490" y="1192"/>
                  </a:lnTo>
                  <a:lnTo>
                    <a:pt x="580" y="1150"/>
                  </a:lnTo>
                  <a:lnTo>
                    <a:pt x="813" y="1085"/>
                  </a:lnTo>
                  <a:lnTo>
                    <a:pt x="933" y="1055"/>
                  </a:lnTo>
                  <a:lnTo>
                    <a:pt x="759" y="989"/>
                  </a:lnTo>
                  <a:lnTo>
                    <a:pt x="556" y="953"/>
                  </a:lnTo>
                  <a:lnTo>
                    <a:pt x="197" y="971"/>
                  </a:lnTo>
                  <a:lnTo>
                    <a:pt x="299" y="893"/>
                  </a:lnTo>
                  <a:lnTo>
                    <a:pt x="496" y="803"/>
                  </a:lnTo>
                  <a:lnTo>
                    <a:pt x="694" y="671"/>
                  </a:lnTo>
                  <a:lnTo>
                    <a:pt x="700" y="671"/>
                  </a:lnTo>
                  <a:lnTo>
                    <a:pt x="712" y="665"/>
                  </a:lnTo>
                  <a:lnTo>
                    <a:pt x="753" y="647"/>
                  </a:lnTo>
                  <a:lnTo>
                    <a:pt x="777" y="641"/>
                  </a:lnTo>
                  <a:lnTo>
                    <a:pt x="789" y="629"/>
                  </a:lnTo>
                  <a:lnTo>
                    <a:pt x="795" y="617"/>
                  </a:lnTo>
                  <a:lnTo>
                    <a:pt x="789" y="611"/>
                  </a:lnTo>
                  <a:lnTo>
                    <a:pt x="783" y="599"/>
                  </a:lnTo>
                  <a:lnTo>
                    <a:pt x="783" y="575"/>
                  </a:lnTo>
                  <a:lnTo>
                    <a:pt x="795" y="545"/>
                  </a:lnTo>
                  <a:lnTo>
                    <a:pt x="807" y="515"/>
                  </a:lnTo>
                  <a:lnTo>
                    <a:pt x="825" y="485"/>
                  </a:lnTo>
                  <a:lnTo>
                    <a:pt x="837" y="455"/>
                  </a:lnTo>
                  <a:lnTo>
                    <a:pt x="843" y="437"/>
                  </a:lnTo>
                  <a:lnTo>
                    <a:pt x="849" y="431"/>
                  </a:lnTo>
                  <a:lnTo>
                    <a:pt x="849" y="347"/>
                  </a:lnTo>
                  <a:lnTo>
                    <a:pt x="849" y="341"/>
                  </a:lnTo>
                  <a:lnTo>
                    <a:pt x="855" y="335"/>
                  </a:lnTo>
                  <a:lnTo>
                    <a:pt x="873" y="305"/>
                  </a:lnTo>
                  <a:lnTo>
                    <a:pt x="885" y="269"/>
                  </a:lnTo>
                  <a:lnTo>
                    <a:pt x="897" y="239"/>
                  </a:lnTo>
                  <a:lnTo>
                    <a:pt x="903" y="227"/>
                  </a:lnTo>
                  <a:lnTo>
                    <a:pt x="909" y="215"/>
                  </a:lnTo>
                  <a:lnTo>
                    <a:pt x="927" y="173"/>
                  </a:lnTo>
                  <a:lnTo>
                    <a:pt x="945" y="137"/>
                  </a:lnTo>
                  <a:lnTo>
                    <a:pt x="951" y="125"/>
                  </a:lnTo>
                  <a:lnTo>
                    <a:pt x="951" y="119"/>
                  </a:lnTo>
                  <a:lnTo>
                    <a:pt x="969" y="0"/>
                  </a:lnTo>
                  <a:lnTo>
                    <a:pt x="945" y="47"/>
                  </a:lnTo>
                  <a:lnTo>
                    <a:pt x="783" y="113"/>
                  </a:lnTo>
                  <a:lnTo>
                    <a:pt x="706" y="161"/>
                  </a:lnTo>
                  <a:lnTo>
                    <a:pt x="460" y="233"/>
                  </a:lnTo>
                  <a:lnTo>
                    <a:pt x="281" y="287"/>
                  </a:lnTo>
                  <a:lnTo>
                    <a:pt x="173" y="293"/>
                  </a:lnTo>
                  <a:lnTo>
                    <a:pt x="12" y="485"/>
                  </a:lnTo>
                  <a:lnTo>
                    <a:pt x="0" y="509"/>
                  </a:lnTo>
                  <a:lnTo>
                    <a:pt x="0" y="1186"/>
                  </a:lnTo>
                  <a:lnTo>
                    <a:pt x="96" y="1180"/>
                  </a:lnTo>
                  <a:lnTo>
                    <a:pt x="323" y="1186"/>
                  </a:lnTo>
                  <a:lnTo>
                    <a:pt x="323" y="1186"/>
                  </a:lnTo>
                  <a:close/>
                </a:path>
              </a:pathLst>
            </a:custGeom>
            <a:gradFill rotWithShape="0">
              <a:gsLst>
                <a:gs pos="0">
                  <a:schemeClr val="bg2"/>
                </a:gs>
                <a:gs pos="100000">
                  <a:schemeClr val="bg1"/>
                </a:gs>
              </a:gsLst>
              <a:lin ang="5400000" scaled="1"/>
            </a:gradFill>
            <a:ln w="9525">
              <a:noFill/>
              <a:round/>
              <a:headEnd/>
              <a:tailEnd/>
            </a:ln>
          </p:spPr>
          <p:txBody>
            <a:bodyPr/>
            <a:lstStyle/>
            <a:p>
              <a:endParaRPr lang="es-ES"/>
            </a:p>
          </p:txBody>
        </p:sp>
        <p:sp>
          <p:nvSpPr>
            <p:cNvPr id="112647" name="Freeform 7"/>
            <p:cNvSpPr>
              <a:spLocks/>
            </p:cNvSpPr>
            <p:nvPr/>
          </p:nvSpPr>
          <p:spPr bwMode="hidden">
            <a:xfrm>
              <a:off x="3188" y="1"/>
              <a:ext cx="2570" cy="2266"/>
            </a:xfrm>
            <a:custGeom>
              <a:avLst/>
              <a:gdLst/>
              <a:ahLst/>
              <a:cxnLst>
                <a:cxn ang="0">
                  <a:pos x="859" y="612"/>
                </a:cxn>
                <a:cxn ang="0">
                  <a:pos x="1087" y="853"/>
                </a:cxn>
                <a:cxn ang="0">
                  <a:pos x="961" y="913"/>
                </a:cxn>
                <a:cxn ang="0">
                  <a:pos x="786" y="883"/>
                </a:cxn>
                <a:cxn ang="0">
                  <a:pos x="450" y="931"/>
                </a:cxn>
                <a:cxn ang="0">
                  <a:pos x="150" y="1075"/>
                </a:cxn>
                <a:cxn ang="0">
                  <a:pos x="78" y="1165"/>
                </a:cxn>
                <a:cxn ang="0">
                  <a:pos x="361" y="1256"/>
                </a:cxn>
                <a:cxn ang="0">
                  <a:pos x="444" y="1316"/>
                </a:cxn>
                <a:cxn ang="0">
                  <a:pos x="697" y="1400"/>
                </a:cxn>
                <a:cxn ang="0">
                  <a:pos x="1026" y="1346"/>
                </a:cxn>
                <a:cxn ang="0">
                  <a:pos x="991" y="1412"/>
                </a:cxn>
                <a:cxn ang="0">
                  <a:pos x="804" y="1574"/>
                </a:cxn>
                <a:cxn ang="0">
                  <a:pos x="726" y="1718"/>
                </a:cxn>
                <a:cxn ang="0">
                  <a:pos x="768" y="1742"/>
                </a:cxn>
                <a:cxn ang="0">
                  <a:pos x="865" y="1693"/>
                </a:cxn>
                <a:cxn ang="0">
                  <a:pos x="991" y="1699"/>
                </a:cxn>
                <a:cxn ang="0">
                  <a:pos x="1135" y="1627"/>
                </a:cxn>
                <a:cxn ang="0">
                  <a:pos x="1183" y="1669"/>
                </a:cxn>
                <a:cxn ang="0">
                  <a:pos x="1399" y="1436"/>
                </a:cxn>
                <a:cxn ang="0">
                  <a:pos x="1615" y="1334"/>
                </a:cxn>
                <a:cxn ang="0">
                  <a:pos x="1645" y="1370"/>
                </a:cxn>
                <a:cxn ang="0">
                  <a:pos x="1681" y="1430"/>
                </a:cxn>
                <a:cxn ang="0">
                  <a:pos x="1699" y="1466"/>
                </a:cxn>
                <a:cxn ang="0">
                  <a:pos x="1747" y="1550"/>
                </a:cxn>
                <a:cxn ang="0">
                  <a:pos x="1772" y="1586"/>
                </a:cxn>
                <a:cxn ang="0">
                  <a:pos x="2124" y="2248"/>
                </a:cxn>
                <a:cxn ang="0">
                  <a:pos x="1693" y="1322"/>
                </a:cxn>
                <a:cxn ang="0">
                  <a:pos x="1861" y="1165"/>
                </a:cxn>
                <a:cxn ang="0">
                  <a:pos x="2173" y="1099"/>
                </a:cxn>
                <a:cxn ang="0">
                  <a:pos x="2390" y="1009"/>
                </a:cxn>
                <a:cxn ang="0">
                  <a:pos x="2570" y="805"/>
                </a:cxn>
                <a:cxn ang="0">
                  <a:pos x="2342" y="781"/>
                </a:cxn>
                <a:cxn ang="0">
                  <a:pos x="2114" y="763"/>
                </a:cxn>
                <a:cxn ang="0">
                  <a:pos x="2408" y="433"/>
                </a:cxn>
                <a:cxn ang="0">
                  <a:pos x="2426" y="421"/>
                </a:cxn>
                <a:cxn ang="0">
                  <a:pos x="2474" y="379"/>
                </a:cxn>
                <a:cxn ang="0">
                  <a:pos x="2492" y="355"/>
                </a:cxn>
                <a:cxn ang="0">
                  <a:pos x="2474" y="337"/>
                </a:cxn>
                <a:cxn ang="0">
                  <a:pos x="2474" y="271"/>
                </a:cxn>
                <a:cxn ang="0">
                  <a:pos x="2492" y="192"/>
                </a:cxn>
                <a:cxn ang="0">
                  <a:pos x="2504" y="132"/>
                </a:cxn>
                <a:cxn ang="0">
                  <a:pos x="2492" y="36"/>
                </a:cxn>
                <a:cxn ang="0">
                  <a:pos x="2492" y="24"/>
                </a:cxn>
                <a:cxn ang="0">
                  <a:pos x="2102" y="0"/>
                </a:cxn>
                <a:cxn ang="0">
                  <a:pos x="1909" y="90"/>
                </a:cxn>
                <a:cxn ang="0">
                  <a:pos x="1747" y="535"/>
                </a:cxn>
                <a:cxn ang="0">
                  <a:pos x="1711" y="469"/>
                </a:cxn>
                <a:cxn ang="0">
                  <a:pos x="1633" y="144"/>
                </a:cxn>
                <a:cxn ang="0">
                  <a:pos x="1579" y="0"/>
                </a:cxn>
                <a:cxn ang="0">
                  <a:pos x="738" y="186"/>
                </a:cxn>
                <a:cxn ang="0">
                  <a:pos x="756" y="463"/>
                </a:cxn>
              </a:cxnLst>
              <a:rect l="0" t="0" r="r" b="b"/>
              <a:pathLst>
                <a:path w="2570" h="2266">
                  <a:moveTo>
                    <a:pt x="756" y="463"/>
                  </a:moveTo>
                  <a:lnTo>
                    <a:pt x="859" y="612"/>
                  </a:lnTo>
                  <a:lnTo>
                    <a:pt x="937" y="720"/>
                  </a:lnTo>
                  <a:lnTo>
                    <a:pt x="1087" y="853"/>
                  </a:lnTo>
                  <a:lnTo>
                    <a:pt x="1105" y="907"/>
                  </a:lnTo>
                  <a:lnTo>
                    <a:pt x="961" y="913"/>
                  </a:lnTo>
                  <a:lnTo>
                    <a:pt x="895" y="901"/>
                  </a:lnTo>
                  <a:lnTo>
                    <a:pt x="786" y="883"/>
                  </a:lnTo>
                  <a:lnTo>
                    <a:pt x="637" y="859"/>
                  </a:lnTo>
                  <a:lnTo>
                    <a:pt x="450" y="931"/>
                  </a:lnTo>
                  <a:lnTo>
                    <a:pt x="306" y="1021"/>
                  </a:lnTo>
                  <a:lnTo>
                    <a:pt x="150" y="1075"/>
                  </a:lnTo>
                  <a:lnTo>
                    <a:pt x="0" y="1153"/>
                  </a:lnTo>
                  <a:lnTo>
                    <a:pt x="78" y="1165"/>
                  </a:lnTo>
                  <a:lnTo>
                    <a:pt x="264" y="1220"/>
                  </a:lnTo>
                  <a:lnTo>
                    <a:pt x="361" y="1256"/>
                  </a:lnTo>
                  <a:lnTo>
                    <a:pt x="367" y="1298"/>
                  </a:lnTo>
                  <a:lnTo>
                    <a:pt x="444" y="1316"/>
                  </a:lnTo>
                  <a:lnTo>
                    <a:pt x="558" y="1400"/>
                  </a:lnTo>
                  <a:lnTo>
                    <a:pt x="697" y="1400"/>
                  </a:lnTo>
                  <a:lnTo>
                    <a:pt x="895" y="1346"/>
                  </a:lnTo>
                  <a:lnTo>
                    <a:pt x="1026" y="1346"/>
                  </a:lnTo>
                  <a:lnTo>
                    <a:pt x="1147" y="1358"/>
                  </a:lnTo>
                  <a:lnTo>
                    <a:pt x="991" y="1412"/>
                  </a:lnTo>
                  <a:lnTo>
                    <a:pt x="804" y="1538"/>
                  </a:lnTo>
                  <a:lnTo>
                    <a:pt x="804" y="1574"/>
                  </a:lnTo>
                  <a:lnTo>
                    <a:pt x="762" y="1645"/>
                  </a:lnTo>
                  <a:lnTo>
                    <a:pt x="726" y="1718"/>
                  </a:lnTo>
                  <a:lnTo>
                    <a:pt x="732" y="1754"/>
                  </a:lnTo>
                  <a:lnTo>
                    <a:pt x="768" y="1742"/>
                  </a:lnTo>
                  <a:lnTo>
                    <a:pt x="829" y="1730"/>
                  </a:lnTo>
                  <a:lnTo>
                    <a:pt x="865" y="1693"/>
                  </a:lnTo>
                  <a:lnTo>
                    <a:pt x="925" y="1663"/>
                  </a:lnTo>
                  <a:lnTo>
                    <a:pt x="991" y="1699"/>
                  </a:lnTo>
                  <a:lnTo>
                    <a:pt x="1087" y="1675"/>
                  </a:lnTo>
                  <a:lnTo>
                    <a:pt x="1135" y="1627"/>
                  </a:lnTo>
                  <a:lnTo>
                    <a:pt x="1147" y="1687"/>
                  </a:lnTo>
                  <a:lnTo>
                    <a:pt x="1183" y="1669"/>
                  </a:lnTo>
                  <a:lnTo>
                    <a:pt x="1333" y="1514"/>
                  </a:lnTo>
                  <a:lnTo>
                    <a:pt x="1399" y="1436"/>
                  </a:lnTo>
                  <a:lnTo>
                    <a:pt x="1526" y="1382"/>
                  </a:lnTo>
                  <a:lnTo>
                    <a:pt x="1615" y="1334"/>
                  </a:lnTo>
                  <a:lnTo>
                    <a:pt x="1627" y="1346"/>
                  </a:lnTo>
                  <a:lnTo>
                    <a:pt x="1645" y="1370"/>
                  </a:lnTo>
                  <a:lnTo>
                    <a:pt x="1669" y="1400"/>
                  </a:lnTo>
                  <a:lnTo>
                    <a:pt x="1681" y="1430"/>
                  </a:lnTo>
                  <a:lnTo>
                    <a:pt x="1687" y="1448"/>
                  </a:lnTo>
                  <a:lnTo>
                    <a:pt x="1699" y="1466"/>
                  </a:lnTo>
                  <a:lnTo>
                    <a:pt x="1729" y="1520"/>
                  </a:lnTo>
                  <a:lnTo>
                    <a:pt x="1747" y="1550"/>
                  </a:lnTo>
                  <a:lnTo>
                    <a:pt x="1766" y="1574"/>
                  </a:lnTo>
                  <a:lnTo>
                    <a:pt x="1772" y="1586"/>
                  </a:lnTo>
                  <a:lnTo>
                    <a:pt x="1778" y="1592"/>
                  </a:lnTo>
                  <a:lnTo>
                    <a:pt x="2124" y="2248"/>
                  </a:lnTo>
                  <a:lnTo>
                    <a:pt x="2215" y="2266"/>
                  </a:lnTo>
                  <a:lnTo>
                    <a:pt x="1693" y="1322"/>
                  </a:lnTo>
                  <a:lnTo>
                    <a:pt x="1723" y="1262"/>
                  </a:lnTo>
                  <a:lnTo>
                    <a:pt x="1861" y="1165"/>
                  </a:lnTo>
                  <a:lnTo>
                    <a:pt x="1988" y="1129"/>
                  </a:lnTo>
                  <a:lnTo>
                    <a:pt x="2173" y="1099"/>
                  </a:lnTo>
                  <a:lnTo>
                    <a:pt x="2318" y="1075"/>
                  </a:lnTo>
                  <a:lnTo>
                    <a:pt x="2390" y="1009"/>
                  </a:lnTo>
                  <a:lnTo>
                    <a:pt x="2570" y="895"/>
                  </a:lnTo>
                  <a:lnTo>
                    <a:pt x="2570" y="805"/>
                  </a:lnTo>
                  <a:lnTo>
                    <a:pt x="2516" y="787"/>
                  </a:lnTo>
                  <a:lnTo>
                    <a:pt x="2342" y="781"/>
                  </a:lnTo>
                  <a:lnTo>
                    <a:pt x="2042" y="871"/>
                  </a:lnTo>
                  <a:lnTo>
                    <a:pt x="2114" y="763"/>
                  </a:lnTo>
                  <a:lnTo>
                    <a:pt x="2264" y="624"/>
                  </a:lnTo>
                  <a:lnTo>
                    <a:pt x="2408" y="433"/>
                  </a:lnTo>
                  <a:lnTo>
                    <a:pt x="2414" y="433"/>
                  </a:lnTo>
                  <a:lnTo>
                    <a:pt x="2426" y="421"/>
                  </a:lnTo>
                  <a:lnTo>
                    <a:pt x="2456" y="397"/>
                  </a:lnTo>
                  <a:lnTo>
                    <a:pt x="2474" y="379"/>
                  </a:lnTo>
                  <a:lnTo>
                    <a:pt x="2486" y="367"/>
                  </a:lnTo>
                  <a:lnTo>
                    <a:pt x="2492" y="355"/>
                  </a:lnTo>
                  <a:lnTo>
                    <a:pt x="2486" y="349"/>
                  </a:lnTo>
                  <a:lnTo>
                    <a:pt x="2474" y="337"/>
                  </a:lnTo>
                  <a:lnTo>
                    <a:pt x="2474" y="307"/>
                  </a:lnTo>
                  <a:lnTo>
                    <a:pt x="2474" y="271"/>
                  </a:lnTo>
                  <a:lnTo>
                    <a:pt x="2480" y="228"/>
                  </a:lnTo>
                  <a:lnTo>
                    <a:pt x="2492" y="192"/>
                  </a:lnTo>
                  <a:lnTo>
                    <a:pt x="2498" y="156"/>
                  </a:lnTo>
                  <a:lnTo>
                    <a:pt x="2504" y="132"/>
                  </a:lnTo>
                  <a:lnTo>
                    <a:pt x="2504" y="126"/>
                  </a:lnTo>
                  <a:lnTo>
                    <a:pt x="2492" y="36"/>
                  </a:lnTo>
                  <a:lnTo>
                    <a:pt x="2492" y="36"/>
                  </a:lnTo>
                  <a:lnTo>
                    <a:pt x="2492" y="24"/>
                  </a:lnTo>
                  <a:lnTo>
                    <a:pt x="2498" y="0"/>
                  </a:lnTo>
                  <a:lnTo>
                    <a:pt x="2102" y="0"/>
                  </a:lnTo>
                  <a:lnTo>
                    <a:pt x="2006" y="60"/>
                  </a:lnTo>
                  <a:lnTo>
                    <a:pt x="1909" y="90"/>
                  </a:lnTo>
                  <a:lnTo>
                    <a:pt x="1808" y="337"/>
                  </a:lnTo>
                  <a:lnTo>
                    <a:pt x="1747" y="535"/>
                  </a:lnTo>
                  <a:lnTo>
                    <a:pt x="1687" y="588"/>
                  </a:lnTo>
                  <a:lnTo>
                    <a:pt x="1711" y="469"/>
                  </a:lnTo>
                  <a:lnTo>
                    <a:pt x="1687" y="343"/>
                  </a:lnTo>
                  <a:lnTo>
                    <a:pt x="1633" y="144"/>
                  </a:lnTo>
                  <a:lnTo>
                    <a:pt x="1585" y="12"/>
                  </a:lnTo>
                  <a:lnTo>
                    <a:pt x="1579" y="0"/>
                  </a:lnTo>
                  <a:lnTo>
                    <a:pt x="786" y="0"/>
                  </a:lnTo>
                  <a:lnTo>
                    <a:pt x="738" y="186"/>
                  </a:lnTo>
                  <a:lnTo>
                    <a:pt x="756" y="463"/>
                  </a:lnTo>
                  <a:lnTo>
                    <a:pt x="756" y="463"/>
                  </a:lnTo>
                  <a:close/>
                </a:path>
              </a:pathLst>
            </a:custGeom>
            <a:gradFill rotWithShape="0">
              <a:gsLst>
                <a:gs pos="0">
                  <a:schemeClr val="bg2"/>
                </a:gs>
                <a:gs pos="100000">
                  <a:schemeClr val="bg1"/>
                </a:gs>
              </a:gsLst>
              <a:lin ang="5400000" scaled="1"/>
            </a:gradFill>
            <a:ln w="9525">
              <a:noFill/>
              <a:round/>
              <a:headEnd/>
              <a:tailEnd/>
            </a:ln>
          </p:spPr>
          <p:txBody>
            <a:bodyPr/>
            <a:lstStyle/>
            <a:p>
              <a:endParaRPr lang="es-ES"/>
            </a:p>
          </p:txBody>
        </p:sp>
        <p:sp>
          <p:nvSpPr>
            <p:cNvPr id="112648" name="Freeform 8"/>
            <p:cNvSpPr>
              <a:spLocks/>
            </p:cNvSpPr>
            <p:nvPr/>
          </p:nvSpPr>
          <p:spPr bwMode="hidden">
            <a:xfrm>
              <a:off x="3525" y="1"/>
              <a:ext cx="2185" cy="1508"/>
            </a:xfrm>
            <a:custGeom>
              <a:avLst/>
              <a:gdLst/>
              <a:ahLst/>
              <a:cxnLst>
                <a:cxn ang="0">
                  <a:pos x="1034" y="767"/>
                </a:cxn>
                <a:cxn ang="0">
                  <a:pos x="1190" y="1235"/>
                </a:cxn>
                <a:cxn ang="0">
                  <a:pos x="956" y="1193"/>
                </a:cxn>
                <a:cxn ang="0">
                  <a:pos x="723" y="1127"/>
                </a:cxn>
                <a:cxn ang="0">
                  <a:pos x="442" y="1109"/>
                </a:cxn>
                <a:cxn ang="0">
                  <a:pos x="0" y="1079"/>
                </a:cxn>
                <a:cxn ang="0">
                  <a:pos x="30" y="1115"/>
                </a:cxn>
                <a:cxn ang="0">
                  <a:pos x="496" y="1133"/>
                </a:cxn>
                <a:cxn ang="0">
                  <a:pos x="777" y="1187"/>
                </a:cxn>
                <a:cxn ang="0">
                  <a:pos x="1130" y="1301"/>
                </a:cxn>
                <a:cxn ang="0">
                  <a:pos x="1070" y="1319"/>
                </a:cxn>
                <a:cxn ang="0">
                  <a:pos x="711" y="1505"/>
                </a:cxn>
                <a:cxn ang="0">
                  <a:pos x="765" y="1481"/>
                </a:cxn>
                <a:cxn ang="0">
                  <a:pos x="861" y="1439"/>
                </a:cxn>
                <a:cxn ang="0">
                  <a:pos x="1022" y="1355"/>
                </a:cxn>
                <a:cxn ang="0">
                  <a:pos x="1214" y="1295"/>
                </a:cxn>
                <a:cxn ang="0">
                  <a:pos x="1267" y="1223"/>
                </a:cxn>
                <a:cxn ang="0">
                  <a:pos x="1632" y="1043"/>
                </a:cxn>
                <a:cxn ang="0">
                  <a:pos x="1931" y="953"/>
                </a:cxn>
                <a:cxn ang="0">
                  <a:pos x="2176" y="821"/>
                </a:cxn>
                <a:cxn ang="0">
                  <a:pos x="1961" y="911"/>
                </a:cxn>
                <a:cxn ang="0">
                  <a:pos x="1656" y="989"/>
                </a:cxn>
                <a:cxn ang="0">
                  <a:pos x="1339" y="1151"/>
                </a:cxn>
                <a:cxn ang="0">
                  <a:pos x="1501" y="905"/>
                </a:cxn>
                <a:cxn ang="0">
                  <a:pos x="1620" y="545"/>
                </a:cxn>
                <a:cxn ang="0">
                  <a:pos x="1740" y="372"/>
                </a:cxn>
                <a:cxn ang="0">
                  <a:pos x="1979" y="60"/>
                </a:cxn>
                <a:cxn ang="0">
                  <a:pos x="2003" y="0"/>
                </a:cxn>
                <a:cxn ang="0">
                  <a:pos x="1973" y="0"/>
                </a:cxn>
                <a:cxn ang="0">
                  <a:pos x="1596" y="480"/>
                </a:cxn>
                <a:cxn ang="0">
                  <a:pos x="1477" y="887"/>
                </a:cxn>
                <a:cxn ang="0">
                  <a:pos x="1255" y="1175"/>
                </a:cxn>
                <a:cxn ang="0">
                  <a:pos x="1130" y="905"/>
                </a:cxn>
                <a:cxn ang="0">
                  <a:pos x="1010" y="540"/>
                </a:cxn>
                <a:cxn ang="0">
                  <a:pos x="885" y="222"/>
                </a:cxn>
                <a:cxn ang="0">
                  <a:pos x="789" y="0"/>
                </a:cxn>
                <a:cxn ang="0">
                  <a:pos x="753" y="0"/>
                </a:cxn>
                <a:cxn ang="0">
                  <a:pos x="903" y="354"/>
                </a:cxn>
                <a:cxn ang="0">
                  <a:pos x="1034" y="767"/>
                </a:cxn>
                <a:cxn ang="0">
                  <a:pos x="1034" y="767"/>
                </a:cxn>
              </a:cxnLst>
              <a:rect l="0" t="0" r="r" b="b"/>
              <a:pathLst>
                <a:path w="2176" h="1505">
                  <a:moveTo>
                    <a:pt x="1034" y="767"/>
                  </a:moveTo>
                  <a:lnTo>
                    <a:pt x="1190" y="1235"/>
                  </a:lnTo>
                  <a:lnTo>
                    <a:pt x="956" y="1193"/>
                  </a:lnTo>
                  <a:lnTo>
                    <a:pt x="723" y="1127"/>
                  </a:lnTo>
                  <a:lnTo>
                    <a:pt x="442" y="1109"/>
                  </a:lnTo>
                  <a:lnTo>
                    <a:pt x="0" y="1079"/>
                  </a:lnTo>
                  <a:lnTo>
                    <a:pt x="30" y="1115"/>
                  </a:lnTo>
                  <a:lnTo>
                    <a:pt x="496" y="1133"/>
                  </a:lnTo>
                  <a:lnTo>
                    <a:pt x="777" y="1187"/>
                  </a:lnTo>
                  <a:lnTo>
                    <a:pt x="1130" y="1301"/>
                  </a:lnTo>
                  <a:lnTo>
                    <a:pt x="1070" y="1319"/>
                  </a:lnTo>
                  <a:lnTo>
                    <a:pt x="711" y="1505"/>
                  </a:lnTo>
                  <a:lnTo>
                    <a:pt x="765" y="1481"/>
                  </a:lnTo>
                  <a:lnTo>
                    <a:pt x="861" y="1439"/>
                  </a:lnTo>
                  <a:lnTo>
                    <a:pt x="1022" y="1355"/>
                  </a:lnTo>
                  <a:lnTo>
                    <a:pt x="1214" y="1295"/>
                  </a:lnTo>
                  <a:lnTo>
                    <a:pt x="1267" y="1223"/>
                  </a:lnTo>
                  <a:lnTo>
                    <a:pt x="1632" y="1043"/>
                  </a:lnTo>
                  <a:lnTo>
                    <a:pt x="1931" y="953"/>
                  </a:lnTo>
                  <a:lnTo>
                    <a:pt x="2176" y="821"/>
                  </a:lnTo>
                  <a:lnTo>
                    <a:pt x="1961" y="911"/>
                  </a:lnTo>
                  <a:lnTo>
                    <a:pt x="1656" y="989"/>
                  </a:lnTo>
                  <a:lnTo>
                    <a:pt x="1339" y="1151"/>
                  </a:lnTo>
                  <a:lnTo>
                    <a:pt x="1501" y="905"/>
                  </a:lnTo>
                  <a:lnTo>
                    <a:pt x="1620" y="545"/>
                  </a:lnTo>
                  <a:lnTo>
                    <a:pt x="1740" y="372"/>
                  </a:lnTo>
                  <a:lnTo>
                    <a:pt x="1979" y="60"/>
                  </a:lnTo>
                  <a:lnTo>
                    <a:pt x="2003" y="0"/>
                  </a:lnTo>
                  <a:lnTo>
                    <a:pt x="1973" y="0"/>
                  </a:lnTo>
                  <a:lnTo>
                    <a:pt x="1596" y="480"/>
                  </a:lnTo>
                  <a:lnTo>
                    <a:pt x="1477" y="887"/>
                  </a:lnTo>
                  <a:lnTo>
                    <a:pt x="1255" y="1175"/>
                  </a:lnTo>
                  <a:lnTo>
                    <a:pt x="1130" y="905"/>
                  </a:lnTo>
                  <a:lnTo>
                    <a:pt x="1010" y="540"/>
                  </a:lnTo>
                  <a:lnTo>
                    <a:pt x="885" y="222"/>
                  </a:lnTo>
                  <a:lnTo>
                    <a:pt x="789" y="0"/>
                  </a:lnTo>
                  <a:lnTo>
                    <a:pt x="753" y="0"/>
                  </a:lnTo>
                  <a:lnTo>
                    <a:pt x="903" y="354"/>
                  </a:lnTo>
                  <a:lnTo>
                    <a:pt x="1034" y="767"/>
                  </a:lnTo>
                  <a:lnTo>
                    <a:pt x="1034" y="767"/>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ES"/>
            </a:p>
          </p:txBody>
        </p:sp>
        <p:sp>
          <p:nvSpPr>
            <p:cNvPr id="112649" name="Freeform 9"/>
            <p:cNvSpPr>
              <a:spLocks/>
            </p:cNvSpPr>
            <p:nvPr/>
          </p:nvSpPr>
          <p:spPr bwMode="hidden">
            <a:xfrm>
              <a:off x="0" y="649"/>
              <a:ext cx="816" cy="806"/>
            </a:xfrm>
            <a:custGeom>
              <a:avLst/>
              <a:gdLst/>
              <a:ahLst/>
              <a:cxnLst>
                <a:cxn ang="0">
                  <a:pos x="161" y="564"/>
                </a:cxn>
                <a:cxn ang="0">
                  <a:pos x="329" y="438"/>
                </a:cxn>
                <a:cxn ang="0">
                  <a:pos x="646" y="216"/>
                </a:cxn>
                <a:cxn ang="0">
                  <a:pos x="813" y="0"/>
                </a:cxn>
                <a:cxn ang="0">
                  <a:pos x="676" y="150"/>
                </a:cxn>
                <a:cxn ang="0">
                  <a:pos x="144" y="504"/>
                </a:cxn>
                <a:cxn ang="0">
                  <a:pos x="0" y="732"/>
                </a:cxn>
                <a:cxn ang="0">
                  <a:pos x="0" y="804"/>
                </a:cxn>
                <a:cxn ang="0">
                  <a:pos x="161" y="564"/>
                </a:cxn>
                <a:cxn ang="0">
                  <a:pos x="161" y="564"/>
                </a:cxn>
              </a:cxnLst>
              <a:rect l="0" t="0" r="r" b="b"/>
              <a:pathLst>
                <a:path w="813" h="804">
                  <a:moveTo>
                    <a:pt x="161" y="564"/>
                  </a:moveTo>
                  <a:lnTo>
                    <a:pt x="329" y="438"/>
                  </a:lnTo>
                  <a:lnTo>
                    <a:pt x="646" y="216"/>
                  </a:lnTo>
                  <a:lnTo>
                    <a:pt x="813" y="0"/>
                  </a:lnTo>
                  <a:lnTo>
                    <a:pt x="676" y="150"/>
                  </a:lnTo>
                  <a:lnTo>
                    <a:pt x="144" y="504"/>
                  </a:lnTo>
                  <a:lnTo>
                    <a:pt x="0" y="732"/>
                  </a:lnTo>
                  <a:lnTo>
                    <a:pt x="0" y="804"/>
                  </a:lnTo>
                  <a:lnTo>
                    <a:pt x="161" y="564"/>
                  </a:lnTo>
                  <a:lnTo>
                    <a:pt x="161" y="564"/>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ES"/>
            </a:p>
          </p:txBody>
        </p:sp>
        <p:sp>
          <p:nvSpPr>
            <p:cNvPr id="112650" name="Freeform 10"/>
            <p:cNvSpPr>
              <a:spLocks/>
            </p:cNvSpPr>
            <p:nvPr/>
          </p:nvSpPr>
          <p:spPr bwMode="hidden">
            <a:xfrm>
              <a:off x="0" y="1545"/>
              <a:ext cx="762" cy="107"/>
            </a:xfrm>
            <a:custGeom>
              <a:avLst/>
              <a:gdLst/>
              <a:ahLst/>
              <a:cxnLst>
                <a:cxn ang="0">
                  <a:pos x="460" y="66"/>
                </a:cxn>
                <a:cxn ang="0">
                  <a:pos x="759" y="0"/>
                </a:cxn>
                <a:cxn ang="0">
                  <a:pos x="496" y="36"/>
                </a:cxn>
                <a:cxn ang="0">
                  <a:pos x="138" y="48"/>
                </a:cxn>
                <a:cxn ang="0">
                  <a:pos x="0" y="78"/>
                </a:cxn>
                <a:cxn ang="0">
                  <a:pos x="0" y="107"/>
                </a:cxn>
                <a:cxn ang="0">
                  <a:pos x="96" y="89"/>
                </a:cxn>
                <a:cxn ang="0">
                  <a:pos x="460" y="66"/>
                </a:cxn>
                <a:cxn ang="0">
                  <a:pos x="460" y="66"/>
                </a:cxn>
              </a:cxnLst>
              <a:rect l="0" t="0" r="r" b="b"/>
              <a:pathLst>
                <a:path w="759" h="107">
                  <a:moveTo>
                    <a:pt x="460" y="66"/>
                  </a:moveTo>
                  <a:lnTo>
                    <a:pt x="759" y="0"/>
                  </a:lnTo>
                  <a:lnTo>
                    <a:pt x="496" y="36"/>
                  </a:lnTo>
                  <a:lnTo>
                    <a:pt x="138" y="48"/>
                  </a:lnTo>
                  <a:lnTo>
                    <a:pt x="0" y="78"/>
                  </a:lnTo>
                  <a:lnTo>
                    <a:pt x="0" y="107"/>
                  </a:lnTo>
                  <a:lnTo>
                    <a:pt x="96" y="89"/>
                  </a:lnTo>
                  <a:lnTo>
                    <a:pt x="460" y="66"/>
                  </a:lnTo>
                  <a:lnTo>
                    <a:pt x="460" y="66"/>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ES"/>
            </a:p>
          </p:txBody>
        </p:sp>
        <p:sp>
          <p:nvSpPr>
            <p:cNvPr id="112651" name="Freeform 11"/>
            <p:cNvSpPr>
              <a:spLocks/>
            </p:cNvSpPr>
            <p:nvPr/>
          </p:nvSpPr>
          <p:spPr bwMode="hidden">
            <a:xfrm>
              <a:off x="2314" y="3431"/>
              <a:ext cx="3182" cy="745"/>
            </a:xfrm>
            <a:custGeom>
              <a:avLst/>
              <a:gdLst/>
              <a:ahLst/>
              <a:cxnLst>
                <a:cxn ang="0">
                  <a:pos x="1387" y="239"/>
                </a:cxn>
                <a:cxn ang="0">
                  <a:pos x="1734" y="233"/>
                </a:cxn>
                <a:cxn ang="0">
                  <a:pos x="2087" y="251"/>
                </a:cxn>
                <a:cxn ang="0">
                  <a:pos x="2505" y="233"/>
                </a:cxn>
                <a:cxn ang="0">
                  <a:pos x="3169" y="204"/>
                </a:cxn>
                <a:cxn ang="0">
                  <a:pos x="3115" y="186"/>
                </a:cxn>
                <a:cxn ang="0">
                  <a:pos x="2422" y="221"/>
                </a:cxn>
                <a:cxn ang="0">
                  <a:pos x="2003" y="221"/>
                </a:cxn>
                <a:cxn ang="0">
                  <a:pos x="1459" y="186"/>
                </a:cxn>
                <a:cxn ang="0">
                  <a:pos x="1543" y="168"/>
                </a:cxn>
                <a:cxn ang="0">
                  <a:pos x="2039" y="0"/>
                </a:cxn>
                <a:cxn ang="0">
                  <a:pos x="1961" y="24"/>
                </a:cxn>
                <a:cxn ang="0">
                  <a:pos x="1836" y="66"/>
                </a:cxn>
                <a:cxn ang="0">
                  <a:pos x="1602" y="138"/>
                </a:cxn>
                <a:cxn ang="0">
                  <a:pos x="1339" y="198"/>
                </a:cxn>
                <a:cxn ang="0">
                  <a:pos x="1268" y="251"/>
                </a:cxn>
                <a:cxn ang="0">
                  <a:pos x="765" y="413"/>
                </a:cxn>
                <a:cxn ang="0">
                  <a:pos x="335" y="503"/>
                </a:cxn>
                <a:cxn ang="0">
                  <a:pos x="0" y="617"/>
                </a:cxn>
                <a:cxn ang="0">
                  <a:pos x="299" y="539"/>
                </a:cxn>
                <a:cxn ang="0">
                  <a:pos x="735" y="449"/>
                </a:cxn>
                <a:cxn ang="0">
                  <a:pos x="1178" y="311"/>
                </a:cxn>
                <a:cxn ang="0">
                  <a:pos x="981" y="491"/>
                </a:cxn>
                <a:cxn ang="0">
                  <a:pos x="867" y="743"/>
                </a:cxn>
                <a:cxn ang="0">
                  <a:pos x="861" y="743"/>
                </a:cxn>
                <a:cxn ang="0">
                  <a:pos x="933" y="743"/>
                </a:cxn>
                <a:cxn ang="0">
                  <a:pos x="1022" y="497"/>
                </a:cxn>
                <a:cxn ang="0">
                  <a:pos x="1297" y="281"/>
                </a:cxn>
                <a:cxn ang="0">
                  <a:pos x="1531" y="449"/>
                </a:cxn>
                <a:cxn ang="0">
                  <a:pos x="1770" y="677"/>
                </a:cxn>
                <a:cxn ang="0">
                  <a:pos x="1854" y="743"/>
                </a:cxn>
                <a:cxn ang="0">
                  <a:pos x="1919" y="743"/>
                </a:cxn>
                <a:cxn ang="0">
                  <a:pos x="1692" y="527"/>
                </a:cxn>
                <a:cxn ang="0">
                  <a:pos x="1387" y="239"/>
                </a:cxn>
                <a:cxn ang="0">
                  <a:pos x="1387" y="239"/>
                </a:cxn>
              </a:cxnLst>
              <a:rect l="0" t="0" r="r" b="b"/>
              <a:pathLst>
                <a:path w="3169" h="743">
                  <a:moveTo>
                    <a:pt x="1387" y="239"/>
                  </a:moveTo>
                  <a:lnTo>
                    <a:pt x="1734" y="233"/>
                  </a:lnTo>
                  <a:lnTo>
                    <a:pt x="2087" y="251"/>
                  </a:lnTo>
                  <a:lnTo>
                    <a:pt x="2505" y="233"/>
                  </a:lnTo>
                  <a:lnTo>
                    <a:pt x="3169" y="204"/>
                  </a:lnTo>
                  <a:lnTo>
                    <a:pt x="3115" y="186"/>
                  </a:lnTo>
                  <a:lnTo>
                    <a:pt x="2422" y="221"/>
                  </a:lnTo>
                  <a:lnTo>
                    <a:pt x="2003" y="221"/>
                  </a:lnTo>
                  <a:lnTo>
                    <a:pt x="1459" y="186"/>
                  </a:lnTo>
                  <a:lnTo>
                    <a:pt x="1543" y="168"/>
                  </a:lnTo>
                  <a:lnTo>
                    <a:pt x="2039" y="0"/>
                  </a:lnTo>
                  <a:lnTo>
                    <a:pt x="1961" y="24"/>
                  </a:lnTo>
                  <a:lnTo>
                    <a:pt x="1836" y="66"/>
                  </a:lnTo>
                  <a:lnTo>
                    <a:pt x="1602" y="138"/>
                  </a:lnTo>
                  <a:lnTo>
                    <a:pt x="1339" y="198"/>
                  </a:lnTo>
                  <a:lnTo>
                    <a:pt x="1268" y="251"/>
                  </a:lnTo>
                  <a:lnTo>
                    <a:pt x="765" y="413"/>
                  </a:lnTo>
                  <a:lnTo>
                    <a:pt x="335" y="503"/>
                  </a:lnTo>
                  <a:lnTo>
                    <a:pt x="0" y="617"/>
                  </a:lnTo>
                  <a:lnTo>
                    <a:pt x="299" y="539"/>
                  </a:lnTo>
                  <a:lnTo>
                    <a:pt x="735" y="449"/>
                  </a:lnTo>
                  <a:lnTo>
                    <a:pt x="1178" y="311"/>
                  </a:lnTo>
                  <a:lnTo>
                    <a:pt x="981" y="491"/>
                  </a:lnTo>
                  <a:lnTo>
                    <a:pt x="867" y="743"/>
                  </a:lnTo>
                  <a:lnTo>
                    <a:pt x="861" y="743"/>
                  </a:lnTo>
                  <a:lnTo>
                    <a:pt x="933" y="743"/>
                  </a:lnTo>
                  <a:lnTo>
                    <a:pt x="1022" y="497"/>
                  </a:lnTo>
                  <a:lnTo>
                    <a:pt x="1297" y="281"/>
                  </a:lnTo>
                  <a:lnTo>
                    <a:pt x="1531" y="449"/>
                  </a:lnTo>
                  <a:lnTo>
                    <a:pt x="1770" y="677"/>
                  </a:lnTo>
                  <a:lnTo>
                    <a:pt x="1854" y="743"/>
                  </a:lnTo>
                  <a:lnTo>
                    <a:pt x="1919" y="743"/>
                  </a:lnTo>
                  <a:lnTo>
                    <a:pt x="1692" y="527"/>
                  </a:lnTo>
                  <a:lnTo>
                    <a:pt x="1387" y="239"/>
                  </a:lnTo>
                  <a:lnTo>
                    <a:pt x="1387" y="239"/>
                  </a:lnTo>
                  <a:close/>
                </a:path>
              </a:pathLst>
            </a:custGeom>
            <a:gradFill rotWithShape="0">
              <a:gsLst>
                <a:gs pos="0">
                  <a:schemeClr val="accent2"/>
                </a:gs>
                <a:gs pos="100000">
                  <a:schemeClr val="bg1"/>
                </a:gs>
              </a:gsLst>
              <a:lin ang="2700000" scaled="1"/>
            </a:gradFill>
            <a:ln w="9525">
              <a:noFill/>
              <a:round/>
              <a:headEnd/>
              <a:tailEnd/>
            </a:ln>
          </p:spPr>
          <p:txBody>
            <a:bodyPr/>
            <a:lstStyle/>
            <a:p>
              <a:endParaRPr lang="es-ES"/>
            </a:p>
          </p:txBody>
        </p:sp>
        <p:sp>
          <p:nvSpPr>
            <p:cNvPr id="112652" name="Rectangle 12"/>
            <p:cNvSpPr>
              <a:spLocks noChangeArrowheads="1"/>
            </p:cNvSpPr>
            <p:nvPr/>
          </p:nvSpPr>
          <p:spPr bwMode="hidden">
            <a:xfrm>
              <a:off x="192" y="127"/>
              <a:ext cx="1" cy="1"/>
            </a:xfrm>
            <a:prstGeom prst="rect">
              <a:avLst/>
            </a:prstGeom>
            <a:solidFill>
              <a:srgbClr val="9A1E8D"/>
            </a:solidFill>
            <a:ln w="9525">
              <a:noFill/>
              <a:miter lim="800000"/>
              <a:headEnd/>
              <a:tailEnd/>
            </a:ln>
          </p:spPr>
          <p:txBody>
            <a:bodyPr/>
            <a:lstStyle/>
            <a:p>
              <a:endParaRPr lang="es-ES"/>
            </a:p>
          </p:txBody>
        </p:sp>
        <p:sp>
          <p:nvSpPr>
            <p:cNvPr id="112653" name="Rectangle 13"/>
            <p:cNvSpPr>
              <a:spLocks noChangeArrowheads="1"/>
            </p:cNvSpPr>
            <p:nvPr/>
          </p:nvSpPr>
          <p:spPr bwMode="hidden">
            <a:xfrm>
              <a:off x="204" y="131"/>
              <a:ext cx="1" cy="1"/>
            </a:xfrm>
            <a:prstGeom prst="rect">
              <a:avLst/>
            </a:prstGeom>
            <a:solidFill>
              <a:srgbClr val="9A1E8D"/>
            </a:solidFill>
            <a:ln w="9525">
              <a:noFill/>
              <a:miter lim="800000"/>
              <a:headEnd/>
              <a:tailEnd/>
            </a:ln>
          </p:spPr>
          <p:txBody>
            <a:bodyPr/>
            <a:lstStyle/>
            <a:p>
              <a:endParaRPr lang="es-ES"/>
            </a:p>
          </p:txBody>
        </p:sp>
        <p:sp>
          <p:nvSpPr>
            <p:cNvPr id="112654" name="Freeform 14"/>
            <p:cNvSpPr>
              <a:spLocks/>
            </p:cNvSpPr>
            <p:nvPr/>
          </p:nvSpPr>
          <p:spPr bwMode="hidden">
            <a:xfrm>
              <a:off x="0" y="4032"/>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endParaRPr lang="es-ES"/>
            </a:p>
          </p:txBody>
        </p:sp>
        <p:sp>
          <p:nvSpPr>
            <p:cNvPr id="112655" name="Freeform 15"/>
            <p:cNvSpPr>
              <a:spLocks/>
            </p:cNvSpPr>
            <p:nvPr/>
          </p:nvSpPr>
          <p:spPr bwMode="hidden">
            <a:xfrm>
              <a:off x="0" y="4032"/>
              <a:ext cx="5760" cy="336"/>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endParaRPr lang="es-ES"/>
            </a:p>
          </p:txBody>
        </p:sp>
        <p:sp>
          <p:nvSpPr>
            <p:cNvPr id="112656" name="Freeform 16"/>
            <p:cNvSpPr>
              <a:spLocks/>
            </p:cNvSpPr>
            <p:nvPr/>
          </p:nvSpPr>
          <p:spPr bwMode="hidden">
            <a:xfrm>
              <a:off x="0" y="0"/>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2">
                    <a:gamma/>
                    <a:shade val="56078"/>
                    <a:invGamma/>
                  </a:schemeClr>
                </a:gs>
                <a:gs pos="100000">
                  <a:schemeClr val="bg2"/>
                </a:gs>
              </a:gsLst>
              <a:lin ang="5400000" scaled="1"/>
            </a:gradFill>
            <a:ln w="9525">
              <a:noFill/>
              <a:round/>
              <a:headEnd/>
              <a:tailEnd/>
            </a:ln>
          </p:spPr>
          <p:txBody>
            <a:bodyPr/>
            <a:lstStyle/>
            <a:p>
              <a:endParaRPr lang="es-ES"/>
            </a:p>
          </p:txBody>
        </p:sp>
        <p:sp>
          <p:nvSpPr>
            <p:cNvPr id="112657" name="Freeform 17"/>
            <p:cNvSpPr>
              <a:spLocks/>
            </p:cNvSpPr>
            <p:nvPr/>
          </p:nvSpPr>
          <p:spPr bwMode="hidden">
            <a:xfrm>
              <a:off x="509" y="229"/>
              <a:ext cx="3188" cy="2024"/>
            </a:xfrm>
            <a:custGeom>
              <a:avLst/>
              <a:gdLst/>
              <a:ahLst/>
              <a:cxnLst>
                <a:cxn ang="0">
                  <a:pos x="871" y="1423"/>
                </a:cxn>
                <a:cxn ang="0">
                  <a:pos x="907" y="1393"/>
                </a:cxn>
                <a:cxn ang="0">
                  <a:pos x="991" y="1320"/>
                </a:cxn>
                <a:cxn ang="0">
                  <a:pos x="1033" y="1297"/>
                </a:cxn>
                <a:cxn ang="0">
                  <a:pos x="1086" y="1249"/>
                </a:cxn>
                <a:cxn ang="0">
                  <a:pos x="1123" y="1219"/>
                </a:cxn>
                <a:cxn ang="0">
                  <a:pos x="1057" y="1153"/>
                </a:cxn>
                <a:cxn ang="0">
                  <a:pos x="877" y="1021"/>
                </a:cxn>
                <a:cxn ang="0">
                  <a:pos x="655" y="907"/>
                </a:cxn>
                <a:cxn ang="0">
                  <a:pos x="655" y="846"/>
                </a:cxn>
                <a:cxn ang="0">
                  <a:pos x="643" y="708"/>
                </a:cxn>
                <a:cxn ang="0">
                  <a:pos x="552" y="642"/>
                </a:cxn>
                <a:cxn ang="0">
                  <a:pos x="510" y="570"/>
                </a:cxn>
                <a:cxn ang="0">
                  <a:pos x="637" y="564"/>
                </a:cxn>
                <a:cxn ang="0">
                  <a:pos x="763" y="570"/>
                </a:cxn>
                <a:cxn ang="0">
                  <a:pos x="1091" y="850"/>
                </a:cxn>
                <a:cxn ang="0">
                  <a:pos x="1009" y="566"/>
                </a:cxn>
                <a:cxn ang="0">
                  <a:pos x="1054" y="265"/>
                </a:cxn>
                <a:cxn ang="0">
                  <a:pos x="1249" y="0"/>
                </a:cxn>
                <a:cxn ang="0">
                  <a:pos x="1466" y="292"/>
                </a:cxn>
                <a:cxn ang="0">
                  <a:pos x="1475" y="548"/>
                </a:cxn>
                <a:cxn ang="0">
                  <a:pos x="1567" y="630"/>
                </a:cxn>
                <a:cxn ang="0">
                  <a:pos x="1795" y="365"/>
                </a:cxn>
                <a:cxn ang="0">
                  <a:pos x="2245" y="150"/>
                </a:cxn>
                <a:cxn ang="0">
                  <a:pos x="2618" y="180"/>
                </a:cxn>
                <a:cxn ang="0">
                  <a:pos x="3050" y="150"/>
                </a:cxn>
                <a:cxn ang="0">
                  <a:pos x="3140" y="210"/>
                </a:cxn>
                <a:cxn ang="0">
                  <a:pos x="2990" y="210"/>
                </a:cxn>
                <a:cxn ang="0">
                  <a:pos x="2834" y="377"/>
                </a:cxn>
                <a:cxn ang="0">
                  <a:pos x="2702" y="648"/>
                </a:cxn>
                <a:cxn ang="0">
                  <a:pos x="2582" y="828"/>
                </a:cxn>
                <a:cxn ang="0">
                  <a:pos x="2234" y="1009"/>
                </a:cxn>
                <a:cxn ang="0">
                  <a:pos x="1963" y="1075"/>
                </a:cxn>
                <a:cxn ang="0">
                  <a:pos x="2257" y="1111"/>
                </a:cxn>
                <a:cxn ang="0">
                  <a:pos x="2600" y="1207"/>
                </a:cxn>
                <a:cxn ang="0">
                  <a:pos x="2894" y="1441"/>
                </a:cxn>
                <a:cxn ang="0">
                  <a:pos x="3122" y="1555"/>
                </a:cxn>
                <a:cxn ang="0">
                  <a:pos x="3032" y="1585"/>
                </a:cxn>
                <a:cxn ang="0">
                  <a:pos x="3008" y="1591"/>
                </a:cxn>
                <a:cxn ang="0">
                  <a:pos x="2960" y="1597"/>
                </a:cxn>
                <a:cxn ang="0">
                  <a:pos x="2882" y="1609"/>
                </a:cxn>
                <a:cxn ang="0">
                  <a:pos x="2846" y="1609"/>
                </a:cxn>
                <a:cxn ang="0">
                  <a:pos x="2774" y="1615"/>
                </a:cxn>
                <a:cxn ang="0">
                  <a:pos x="2726" y="1621"/>
                </a:cxn>
                <a:cxn ang="0">
                  <a:pos x="2708" y="1621"/>
                </a:cxn>
                <a:cxn ang="0">
                  <a:pos x="2594" y="1657"/>
                </a:cxn>
                <a:cxn ang="0">
                  <a:pos x="2533" y="1663"/>
                </a:cxn>
                <a:cxn ang="0">
                  <a:pos x="2444" y="1675"/>
                </a:cxn>
                <a:cxn ang="0">
                  <a:pos x="2378" y="1687"/>
                </a:cxn>
                <a:cxn ang="0">
                  <a:pos x="2360" y="1705"/>
                </a:cxn>
                <a:cxn ang="0">
                  <a:pos x="2305" y="1687"/>
                </a:cxn>
                <a:cxn ang="0">
                  <a:pos x="2263" y="1663"/>
                </a:cxn>
                <a:cxn ang="0">
                  <a:pos x="2017" y="1585"/>
                </a:cxn>
                <a:cxn ang="0">
                  <a:pos x="1711" y="1453"/>
                </a:cxn>
                <a:cxn ang="0">
                  <a:pos x="1880" y="1844"/>
                </a:cxn>
                <a:cxn ang="0">
                  <a:pos x="1771" y="1922"/>
                </a:cxn>
                <a:cxn ang="0">
                  <a:pos x="1531" y="1753"/>
                </a:cxn>
                <a:cxn ang="0">
                  <a:pos x="1411" y="1477"/>
                </a:cxn>
                <a:cxn ang="0">
                  <a:pos x="1219" y="1291"/>
                </a:cxn>
                <a:cxn ang="0">
                  <a:pos x="127" y="2006"/>
                </a:cxn>
                <a:cxn ang="0">
                  <a:pos x="865" y="1429"/>
                </a:cxn>
              </a:cxnLst>
              <a:rect l="0" t="0" r="r" b="b"/>
              <a:pathLst>
                <a:path w="3188" h="2024">
                  <a:moveTo>
                    <a:pt x="865" y="1429"/>
                  </a:moveTo>
                  <a:lnTo>
                    <a:pt x="871" y="1423"/>
                  </a:lnTo>
                  <a:lnTo>
                    <a:pt x="889" y="1411"/>
                  </a:lnTo>
                  <a:lnTo>
                    <a:pt x="907" y="1393"/>
                  </a:lnTo>
                  <a:lnTo>
                    <a:pt x="937" y="1369"/>
                  </a:lnTo>
                  <a:lnTo>
                    <a:pt x="991" y="1320"/>
                  </a:lnTo>
                  <a:lnTo>
                    <a:pt x="1015" y="1309"/>
                  </a:lnTo>
                  <a:lnTo>
                    <a:pt x="1033" y="1297"/>
                  </a:lnTo>
                  <a:lnTo>
                    <a:pt x="1057" y="1279"/>
                  </a:lnTo>
                  <a:lnTo>
                    <a:pt x="1086" y="1249"/>
                  </a:lnTo>
                  <a:lnTo>
                    <a:pt x="1111" y="1225"/>
                  </a:lnTo>
                  <a:lnTo>
                    <a:pt x="1123" y="1219"/>
                  </a:lnTo>
                  <a:lnTo>
                    <a:pt x="1123" y="1213"/>
                  </a:lnTo>
                  <a:lnTo>
                    <a:pt x="1057" y="1153"/>
                  </a:lnTo>
                  <a:lnTo>
                    <a:pt x="979" y="1051"/>
                  </a:lnTo>
                  <a:lnTo>
                    <a:pt x="877" y="1021"/>
                  </a:lnTo>
                  <a:lnTo>
                    <a:pt x="685" y="931"/>
                  </a:lnTo>
                  <a:lnTo>
                    <a:pt x="655" y="907"/>
                  </a:lnTo>
                  <a:lnTo>
                    <a:pt x="721" y="876"/>
                  </a:lnTo>
                  <a:lnTo>
                    <a:pt x="655" y="846"/>
                  </a:lnTo>
                  <a:lnTo>
                    <a:pt x="612" y="774"/>
                  </a:lnTo>
                  <a:lnTo>
                    <a:pt x="643" y="708"/>
                  </a:lnTo>
                  <a:lnTo>
                    <a:pt x="600" y="660"/>
                  </a:lnTo>
                  <a:lnTo>
                    <a:pt x="552" y="642"/>
                  </a:lnTo>
                  <a:lnTo>
                    <a:pt x="528" y="594"/>
                  </a:lnTo>
                  <a:lnTo>
                    <a:pt x="510" y="570"/>
                  </a:lnTo>
                  <a:lnTo>
                    <a:pt x="552" y="552"/>
                  </a:lnTo>
                  <a:lnTo>
                    <a:pt x="637" y="564"/>
                  </a:lnTo>
                  <a:lnTo>
                    <a:pt x="721" y="576"/>
                  </a:lnTo>
                  <a:lnTo>
                    <a:pt x="763" y="570"/>
                  </a:lnTo>
                  <a:lnTo>
                    <a:pt x="931" y="696"/>
                  </a:lnTo>
                  <a:lnTo>
                    <a:pt x="1091" y="850"/>
                  </a:lnTo>
                  <a:lnTo>
                    <a:pt x="1073" y="685"/>
                  </a:lnTo>
                  <a:lnTo>
                    <a:pt x="1009" y="566"/>
                  </a:lnTo>
                  <a:lnTo>
                    <a:pt x="945" y="393"/>
                  </a:lnTo>
                  <a:lnTo>
                    <a:pt x="1054" y="265"/>
                  </a:lnTo>
                  <a:lnTo>
                    <a:pt x="1137" y="45"/>
                  </a:lnTo>
                  <a:lnTo>
                    <a:pt x="1249" y="0"/>
                  </a:lnTo>
                  <a:lnTo>
                    <a:pt x="1338" y="137"/>
                  </a:lnTo>
                  <a:lnTo>
                    <a:pt x="1466" y="292"/>
                  </a:lnTo>
                  <a:lnTo>
                    <a:pt x="1502" y="411"/>
                  </a:lnTo>
                  <a:lnTo>
                    <a:pt x="1475" y="548"/>
                  </a:lnTo>
                  <a:lnTo>
                    <a:pt x="1347" y="768"/>
                  </a:lnTo>
                  <a:lnTo>
                    <a:pt x="1567" y="630"/>
                  </a:lnTo>
                  <a:lnTo>
                    <a:pt x="1687" y="462"/>
                  </a:lnTo>
                  <a:lnTo>
                    <a:pt x="1795" y="365"/>
                  </a:lnTo>
                  <a:lnTo>
                    <a:pt x="1940" y="239"/>
                  </a:lnTo>
                  <a:lnTo>
                    <a:pt x="2245" y="150"/>
                  </a:lnTo>
                  <a:lnTo>
                    <a:pt x="2498" y="138"/>
                  </a:lnTo>
                  <a:lnTo>
                    <a:pt x="2618" y="180"/>
                  </a:lnTo>
                  <a:lnTo>
                    <a:pt x="2815" y="138"/>
                  </a:lnTo>
                  <a:lnTo>
                    <a:pt x="3050" y="150"/>
                  </a:lnTo>
                  <a:lnTo>
                    <a:pt x="3176" y="168"/>
                  </a:lnTo>
                  <a:lnTo>
                    <a:pt x="3140" y="210"/>
                  </a:lnTo>
                  <a:lnTo>
                    <a:pt x="3116" y="192"/>
                  </a:lnTo>
                  <a:lnTo>
                    <a:pt x="2990" y="210"/>
                  </a:lnTo>
                  <a:lnTo>
                    <a:pt x="2906" y="263"/>
                  </a:lnTo>
                  <a:lnTo>
                    <a:pt x="2834" y="377"/>
                  </a:lnTo>
                  <a:lnTo>
                    <a:pt x="2768" y="534"/>
                  </a:lnTo>
                  <a:lnTo>
                    <a:pt x="2702" y="648"/>
                  </a:lnTo>
                  <a:lnTo>
                    <a:pt x="2738" y="726"/>
                  </a:lnTo>
                  <a:lnTo>
                    <a:pt x="2582" y="828"/>
                  </a:lnTo>
                  <a:lnTo>
                    <a:pt x="2444" y="913"/>
                  </a:lnTo>
                  <a:lnTo>
                    <a:pt x="2234" y="1009"/>
                  </a:lnTo>
                  <a:lnTo>
                    <a:pt x="2096" y="1063"/>
                  </a:lnTo>
                  <a:lnTo>
                    <a:pt x="1963" y="1075"/>
                  </a:lnTo>
                  <a:lnTo>
                    <a:pt x="2035" y="1117"/>
                  </a:lnTo>
                  <a:lnTo>
                    <a:pt x="2257" y="1111"/>
                  </a:lnTo>
                  <a:lnTo>
                    <a:pt x="2545" y="1135"/>
                  </a:lnTo>
                  <a:lnTo>
                    <a:pt x="2600" y="1207"/>
                  </a:lnTo>
                  <a:lnTo>
                    <a:pt x="2726" y="1303"/>
                  </a:lnTo>
                  <a:lnTo>
                    <a:pt x="2894" y="1441"/>
                  </a:lnTo>
                  <a:lnTo>
                    <a:pt x="2984" y="1471"/>
                  </a:lnTo>
                  <a:lnTo>
                    <a:pt x="3122" y="1555"/>
                  </a:lnTo>
                  <a:lnTo>
                    <a:pt x="3188" y="1543"/>
                  </a:lnTo>
                  <a:lnTo>
                    <a:pt x="3032" y="1585"/>
                  </a:lnTo>
                  <a:lnTo>
                    <a:pt x="3026" y="1585"/>
                  </a:lnTo>
                  <a:lnTo>
                    <a:pt x="3008" y="1591"/>
                  </a:lnTo>
                  <a:lnTo>
                    <a:pt x="2984" y="1591"/>
                  </a:lnTo>
                  <a:lnTo>
                    <a:pt x="2960" y="1597"/>
                  </a:lnTo>
                  <a:lnTo>
                    <a:pt x="2906" y="1603"/>
                  </a:lnTo>
                  <a:lnTo>
                    <a:pt x="2882" y="1609"/>
                  </a:lnTo>
                  <a:lnTo>
                    <a:pt x="2864" y="1609"/>
                  </a:lnTo>
                  <a:lnTo>
                    <a:pt x="2846" y="1609"/>
                  </a:lnTo>
                  <a:lnTo>
                    <a:pt x="2828" y="1609"/>
                  </a:lnTo>
                  <a:lnTo>
                    <a:pt x="2774" y="1615"/>
                  </a:lnTo>
                  <a:lnTo>
                    <a:pt x="2750" y="1615"/>
                  </a:lnTo>
                  <a:lnTo>
                    <a:pt x="2726" y="1621"/>
                  </a:lnTo>
                  <a:lnTo>
                    <a:pt x="2714" y="1621"/>
                  </a:lnTo>
                  <a:lnTo>
                    <a:pt x="2708" y="1621"/>
                  </a:lnTo>
                  <a:lnTo>
                    <a:pt x="2606" y="1657"/>
                  </a:lnTo>
                  <a:lnTo>
                    <a:pt x="2594" y="1657"/>
                  </a:lnTo>
                  <a:lnTo>
                    <a:pt x="2569" y="1657"/>
                  </a:lnTo>
                  <a:lnTo>
                    <a:pt x="2533" y="1663"/>
                  </a:lnTo>
                  <a:lnTo>
                    <a:pt x="2486" y="1669"/>
                  </a:lnTo>
                  <a:lnTo>
                    <a:pt x="2444" y="1675"/>
                  </a:lnTo>
                  <a:lnTo>
                    <a:pt x="2408" y="1681"/>
                  </a:lnTo>
                  <a:lnTo>
                    <a:pt x="2378" y="1687"/>
                  </a:lnTo>
                  <a:lnTo>
                    <a:pt x="2366" y="1699"/>
                  </a:lnTo>
                  <a:lnTo>
                    <a:pt x="2360" y="1705"/>
                  </a:lnTo>
                  <a:lnTo>
                    <a:pt x="2342" y="1705"/>
                  </a:lnTo>
                  <a:lnTo>
                    <a:pt x="2305" y="1687"/>
                  </a:lnTo>
                  <a:lnTo>
                    <a:pt x="2275" y="1669"/>
                  </a:lnTo>
                  <a:lnTo>
                    <a:pt x="2263" y="1663"/>
                  </a:lnTo>
                  <a:lnTo>
                    <a:pt x="2257" y="1657"/>
                  </a:lnTo>
                  <a:lnTo>
                    <a:pt x="2017" y="1585"/>
                  </a:lnTo>
                  <a:lnTo>
                    <a:pt x="1844" y="1489"/>
                  </a:lnTo>
                  <a:lnTo>
                    <a:pt x="1711" y="1453"/>
                  </a:lnTo>
                  <a:lnTo>
                    <a:pt x="1856" y="1693"/>
                  </a:lnTo>
                  <a:lnTo>
                    <a:pt x="1880" y="1844"/>
                  </a:lnTo>
                  <a:lnTo>
                    <a:pt x="1856" y="1994"/>
                  </a:lnTo>
                  <a:lnTo>
                    <a:pt x="1771" y="1922"/>
                  </a:lnTo>
                  <a:lnTo>
                    <a:pt x="1616" y="1795"/>
                  </a:lnTo>
                  <a:lnTo>
                    <a:pt x="1531" y="1753"/>
                  </a:lnTo>
                  <a:lnTo>
                    <a:pt x="1483" y="1633"/>
                  </a:lnTo>
                  <a:lnTo>
                    <a:pt x="1411" y="1477"/>
                  </a:lnTo>
                  <a:lnTo>
                    <a:pt x="1358" y="1381"/>
                  </a:lnTo>
                  <a:lnTo>
                    <a:pt x="1219" y="1291"/>
                  </a:lnTo>
                  <a:lnTo>
                    <a:pt x="1147" y="1279"/>
                  </a:lnTo>
                  <a:lnTo>
                    <a:pt x="127" y="2006"/>
                  </a:lnTo>
                  <a:lnTo>
                    <a:pt x="0" y="2024"/>
                  </a:lnTo>
                  <a:lnTo>
                    <a:pt x="865" y="1429"/>
                  </a:lnTo>
                  <a:lnTo>
                    <a:pt x="865" y="1429"/>
                  </a:lnTo>
                  <a:close/>
                </a:path>
              </a:pathLst>
            </a:custGeom>
            <a:gradFill rotWithShape="0">
              <a:gsLst>
                <a:gs pos="0">
                  <a:schemeClr val="bg2"/>
                </a:gs>
                <a:gs pos="100000">
                  <a:schemeClr val="bg1"/>
                </a:gs>
              </a:gsLst>
              <a:lin ang="2700000" scaled="1"/>
            </a:gradFill>
            <a:ln w="9525">
              <a:noFill/>
              <a:round/>
              <a:headEnd/>
              <a:tailEnd/>
            </a:ln>
          </p:spPr>
          <p:txBody>
            <a:bodyPr/>
            <a:lstStyle/>
            <a:p>
              <a:endParaRPr lang="es-ES"/>
            </a:p>
          </p:txBody>
        </p:sp>
        <p:sp>
          <p:nvSpPr>
            <p:cNvPr id="112658" name="Freeform 18"/>
            <p:cNvSpPr>
              <a:spLocks/>
            </p:cNvSpPr>
            <p:nvPr/>
          </p:nvSpPr>
          <p:spPr bwMode="hidden">
            <a:xfrm>
              <a:off x="1344" y="293"/>
              <a:ext cx="2144" cy="1787"/>
            </a:xfrm>
            <a:custGeom>
              <a:avLst/>
              <a:gdLst/>
              <a:ahLst/>
              <a:cxnLst>
                <a:cxn ang="0">
                  <a:pos x="318" y="1078"/>
                </a:cxn>
                <a:cxn ang="0">
                  <a:pos x="217" y="928"/>
                </a:cxn>
                <a:cxn ang="0">
                  <a:pos x="102" y="808"/>
                </a:cxn>
                <a:cxn ang="0">
                  <a:pos x="36" y="742"/>
                </a:cxn>
                <a:cxn ang="0">
                  <a:pos x="0" y="700"/>
                </a:cxn>
                <a:cxn ang="0">
                  <a:pos x="270" y="958"/>
                </a:cxn>
                <a:cxn ang="0">
                  <a:pos x="294" y="1006"/>
                </a:cxn>
                <a:cxn ang="0">
                  <a:pos x="367" y="670"/>
                </a:cxn>
                <a:cxn ang="0">
                  <a:pos x="379" y="411"/>
                </a:cxn>
                <a:cxn ang="0">
                  <a:pos x="347" y="118"/>
                </a:cxn>
                <a:cxn ang="0">
                  <a:pos x="393" y="0"/>
                </a:cxn>
                <a:cxn ang="0">
                  <a:pos x="397" y="357"/>
                </a:cxn>
                <a:cxn ang="0">
                  <a:pos x="421" y="609"/>
                </a:cxn>
                <a:cxn ang="0">
                  <a:pos x="385" y="826"/>
                </a:cxn>
                <a:cxn ang="0">
                  <a:pos x="385" y="1036"/>
                </a:cxn>
                <a:cxn ang="0">
                  <a:pos x="877" y="784"/>
                </a:cxn>
                <a:cxn ang="0">
                  <a:pos x="1309" y="555"/>
                </a:cxn>
                <a:cxn ang="0">
                  <a:pos x="1802" y="249"/>
                </a:cxn>
                <a:cxn ang="0">
                  <a:pos x="2096" y="69"/>
                </a:cxn>
                <a:cxn ang="0">
                  <a:pos x="1814" y="279"/>
                </a:cxn>
                <a:cxn ang="0">
                  <a:pos x="1453" y="501"/>
                </a:cxn>
                <a:cxn ang="0">
                  <a:pos x="1123" y="700"/>
                </a:cxn>
                <a:cxn ang="0">
                  <a:pos x="739" y="898"/>
                </a:cxn>
                <a:cxn ang="0">
                  <a:pos x="463" y="1084"/>
                </a:cxn>
                <a:cxn ang="0">
                  <a:pos x="817" y="1193"/>
                </a:cxn>
                <a:cxn ang="0">
                  <a:pos x="1285" y="1187"/>
                </a:cxn>
                <a:cxn ang="0">
                  <a:pos x="1916" y="1396"/>
                </a:cxn>
                <a:cxn ang="0">
                  <a:pos x="2144" y="1420"/>
                </a:cxn>
                <a:cxn ang="0">
                  <a:pos x="1814" y="1408"/>
                </a:cxn>
                <a:cxn ang="0">
                  <a:pos x="1435" y="1288"/>
                </a:cxn>
                <a:cxn ang="0">
                  <a:pos x="1219" y="1229"/>
                </a:cxn>
                <a:cxn ang="0">
                  <a:pos x="799" y="1223"/>
                </a:cxn>
                <a:cxn ang="0">
                  <a:pos x="505" y="1145"/>
                </a:cxn>
                <a:cxn ang="0">
                  <a:pos x="733" y="1378"/>
                </a:cxn>
                <a:cxn ang="0">
                  <a:pos x="877" y="1619"/>
                </a:cxn>
                <a:cxn ang="0">
                  <a:pos x="1009" y="1787"/>
                </a:cxn>
                <a:cxn ang="0">
                  <a:pos x="817" y="1607"/>
                </a:cxn>
                <a:cxn ang="0">
                  <a:pos x="673" y="1372"/>
                </a:cxn>
                <a:cxn ang="0">
                  <a:pos x="415" y="1109"/>
                </a:cxn>
                <a:cxn ang="0">
                  <a:pos x="318" y="1078"/>
                </a:cxn>
                <a:cxn ang="0">
                  <a:pos x="318" y="1078"/>
                </a:cxn>
              </a:cxnLst>
              <a:rect l="0" t="0" r="r" b="b"/>
              <a:pathLst>
                <a:path w="2144" h="1787">
                  <a:moveTo>
                    <a:pt x="318" y="1078"/>
                  </a:moveTo>
                  <a:lnTo>
                    <a:pt x="217" y="928"/>
                  </a:lnTo>
                  <a:lnTo>
                    <a:pt x="102" y="808"/>
                  </a:lnTo>
                  <a:lnTo>
                    <a:pt x="36" y="742"/>
                  </a:lnTo>
                  <a:lnTo>
                    <a:pt x="0" y="700"/>
                  </a:lnTo>
                  <a:lnTo>
                    <a:pt x="270" y="958"/>
                  </a:lnTo>
                  <a:lnTo>
                    <a:pt x="294" y="1006"/>
                  </a:lnTo>
                  <a:lnTo>
                    <a:pt x="367" y="670"/>
                  </a:lnTo>
                  <a:lnTo>
                    <a:pt x="379" y="411"/>
                  </a:lnTo>
                  <a:lnTo>
                    <a:pt x="347" y="118"/>
                  </a:lnTo>
                  <a:lnTo>
                    <a:pt x="393" y="0"/>
                  </a:lnTo>
                  <a:lnTo>
                    <a:pt x="397" y="357"/>
                  </a:lnTo>
                  <a:lnTo>
                    <a:pt x="421" y="609"/>
                  </a:lnTo>
                  <a:lnTo>
                    <a:pt x="385" y="826"/>
                  </a:lnTo>
                  <a:lnTo>
                    <a:pt x="385" y="1036"/>
                  </a:lnTo>
                  <a:lnTo>
                    <a:pt x="877" y="784"/>
                  </a:lnTo>
                  <a:lnTo>
                    <a:pt x="1309" y="555"/>
                  </a:lnTo>
                  <a:lnTo>
                    <a:pt x="1802" y="249"/>
                  </a:lnTo>
                  <a:lnTo>
                    <a:pt x="2096" y="69"/>
                  </a:lnTo>
                  <a:lnTo>
                    <a:pt x="1814" y="279"/>
                  </a:lnTo>
                  <a:lnTo>
                    <a:pt x="1453" y="501"/>
                  </a:lnTo>
                  <a:lnTo>
                    <a:pt x="1123" y="700"/>
                  </a:lnTo>
                  <a:lnTo>
                    <a:pt x="739" y="898"/>
                  </a:lnTo>
                  <a:lnTo>
                    <a:pt x="463" y="1084"/>
                  </a:lnTo>
                  <a:lnTo>
                    <a:pt x="817" y="1193"/>
                  </a:lnTo>
                  <a:lnTo>
                    <a:pt x="1285" y="1187"/>
                  </a:lnTo>
                  <a:lnTo>
                    <a:pt x="1916" y="1396"/>
                  </a:lnTo>
                  <a:lnTo>
                    <a:pt x="2144" y="1420"/>
                  </a:lnTo>
                  <a:lnTo>
                    <a:pt x="1814" y="1408"/>
                  </a:lnTo>
                  <a:lnTo>
                    <a:pt x="1435" y="1288"/>
                  </a:lnTo>
                  <a:lnTo>
                    <a:pt x="1219" y="1229"/>
                  </a:lnTo>
                  <a:lnTo>
                    <a:pt x="799" y="1223"/>
                  </a:lnTo>
                  <a:lnTo>
                    <a:pt x="505" y="1145"/>
                  </a:lnTo>
                  <a:lnTo>
                    <a:pt x="733" y="1378"/>
                  </a:lnTo>
                  <a:lnTo>
                    <a:pt x="877" y="1619"/>
                  </a:lnTo>
                  <a:lnTo>
                    <a:pt x="1009" y="1787"/>
                  </a:lnTo>
                  <a:lnTo>
                    <a:pt x="817" y="1607"/>
                  </a:lnTo>
                  <a:lnTo>
                    <a:pt x="673" y="1372"/>
                  </a:lnTo>
                  <a:lnTo>
                    <a:pt x="415" y="1109"/>
                  </a:lnTo>
                  <a:lnTo>
                    <a:pt x="318" y="1078"/>
                  </a:lnTo>
                  <a:lnTo>
                    <a:pt x="318" y="1078"/>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ES"/>
            </a:p>
          </p:txBody>
        </p:sp>
        <p:sp>
          <p:nvSpPr>
            <p:cNvPr id="112659" name="Freeform 19"/>
            <p:cNvSpPr>
              <a:spLocks/>
            </p:cNvSpPr>
            <p:nvPr/>
          </p:nvSpPr>
          <p:spPr bwMode="hidden">
            <a:xfrm>
              <a:off x="2932" y="1728"/>
              <a:ext cx="2828" cy="2366"/>
            </a:xfrm>
            <a:custGeom>
              <a:avLst/>
              <a:gdLst/>
              <a:ahLst/>
              <a:cxnLst>
                <a:cxn ang="0">
                  <a:pos x="1814" y="606"/>
                </a:cxn>
                <a:cxn ang="0">
                  <a:pos x="1615" y="252"/>
                </a:cxn>
                <a:cxn ang="0">
                  <a:pos x="1345" y="132"/>
                </a:cxn>
                <a:cxn ang="0">
                  <a:pos x="1381" y="492"/>
                </a:cxn>
                <a:cxn ang="0">
                  <a:pos x="955" y="221"/>
                </a:cxn>
                <a:cxn ang="0">
                  <a:pos x="877" y="161"/>
                </a:cxn>
                <a:cxn ang="0">
                  <a:pos x="841" y="167"/>
                </a:cxn>
                <a:cxn ang="0">
                  <a:pos x="720" y="161"/>
                </a:cxn>
                <a:cxn ang="0">
                  <a:pos x="613" y="144"/>
                </a:cxn>
                <a:cxn ang="0">
                  <a:pos x="492" y="161"/>
                </a:cxn>
                <a:cxn ang="0">
                  <a:pos x="432" y="150"/>
                </a:cxn>
                <a:cxn ang="0">
                  <a:pos x="342" y="138"/>
                </a:cxn>
                <a:cxn ang="0">
                  <a:pos x="246" y="126"/>
                </a:cxn>
                <a:cxn ang="0">
                  <a:pos x="174" y="114"/>
                </a:cxn>
                <a:cxn ang="0">
                  <a:pos x="216" y="240"/>
                </a:cxn>
                <a:cxn ang="0">
                  <a:pos x="607" y="588"/>
                </a:cxn>
                <a:cxn ang="0">
                  <a:pos x="1177" y="817"/>
                </a:cxn>
                <a:cxn ang="0">
                  <a:pos x="972" y="871"/>
                </a:cxn>
                <a:cxn ang="0">
                  <a:pos x="492" y="1111"/>
                </a:cxn>
                <a:cxn ang="0">
                  <a:pos x="276" y="1441"/>
                </a:cxn>
                <a:cxn ang="0">
                  <a:pos x="42" y="1441"/>
                </a:cxn>
                <a:cxn ang="0">
                  <a:pos x="367" y="1585"/>
                </a:cxn>
                <a:cxn ang="0">
                  <a:pos x="949" y="1712"/>
                </a:cxn>
                <a:cxn ang="0">
                  <a:pos x="1519" y="1537"/>
                </a:cxn>
                <a:cxn ang="0">
                  <a:pos x="1735" y="1513"/>
                </a:cxn>
                <a:cxn ang="0">
                  <a:pos x="1723" y="1802"/>
                </a:cxn>
                <a:cxn ang="0">
                  <a:pos x="2042" y="2229"/>
                </a:cxn>
                <a:cxn ang="0">
                  <a:pos x="2191" y="2133"/>
                </a:cxn>
                <a:cxn ang="0">
                  <a:pos x="2270" y="1970"/>
                </a:cxn>
                <a:cxn ang="0">
                  <a:pos x="2233" y="1573"/>
                </a:cxn>
                <a:cxn ang="0">
                  <a:pos x="2294" y="1483"/>
                </a:cxn>
                <a:cxn ang="0">
                  <a:pos x="2588" y="1688"/>
                </a:cxn>
                <a:cxn ang="0">
                  <a:pos x="2695" y="1682"/>
                </a:cxn>
                <a:cxn ang="0">
                  <a:pos x="2588" y="1543"/>
                </a:cxn>
                <a:cxn ang="0">
                  <a:pos x="2510" y="1357"/>
                </a:cxn>
                <a:cxn ang="0">
                  <a:pos x="2354" y="1184"/>
                </a:cxn>
                <a:cxn ang="0">
                  <a:pos x="2102" y="931"/>
                </a:cxn>
                <a:cxn ang="0">
                  <a:pos x="2137" y="907"/>
                </a:cxn>
                <a:cxn ang="0">
                  <a:pos x="2215" y="871"/>
                </a:cxn>
                <a:cxn ang="0">
                  <a:pos x="2324" y="817"/>
                </a:cxn>
                <a:cxn ang="0">
                  <a:pos x="2372" y="787"/>
                </a:cxn>
                <a:cxn ang="0">
                  <a:pos x="2078" y="865"/>
                </a:cxn>
              </a:cxnLst>
              <a:rect l="0" t="0" r="r" b="b"/>
              <a:pathLst>
                <a:path w="2828" h="2366">
                  <a:moveTo>
                    <a:pt x="2006" y="835"/>
                  </a:moveTo>
                  <a:lnTo>
                    <a:pt x="1873" y="715"/>
                  </a:lnTo>
                  <a:lnTo>
                    <a:pt x="1814" y="606"/>
                  </a:lnTo>
                  <a:lnTo>
                    <a:pt x="1747" y="438"/>
                  </a:lnTo>
                  <a:lnTo>
                    <a:pt x="1699" y="312"/>
                  </a:lnTo>
                  <a:lnTo>
                    <a:pt x="1615" y="252"/>
                  </a:lnTo>
                  <a:lnTo>
                    <a:pt x="1453" y="84"/>
                  </a:lnTo>
                  <a:lnTo>
                    <a:pt x="1375" y="0"/>
                  </a:lnTo>
                  <a:lnTo>
                    <a:pt x="1345" y="132"/>
                  </a:lnTo>
                  <a:lnTo>
                    <a:pt x="1369" y="294"/>
                  </a:lnTo>
                  <a:lnTo>
                    <a:pt x="1513" y="558"/>
                  </a:lnTo>
                  <a:lnTo>
                    <a:pt x="1381" y="492"/>
                  </a:lnTo>
                  <a:lnTo>
                    <a:pt x="1201" y="360"/>
                  </a:lnTo>
                  <a:lnTo>
                    <a:pt x="961" y="227"/>
                  </a:lnTo>
                  <a:lnTo>
                    <a:pt x="955" y="221"/>
                  </a:lnTo>
                  <a:lnTo>
                    <a:pt x="949" y="215"/>
                  </a:lnTo>
                  <a:lnTo>
                    <a:pt x="913" y="185"/>
                  </a:lnTo>
                  <a:lnTo>
                    <a:pt x="877" y="161"/>
                  </a:lnTo>
                  <a:lnTo>
                    <a:pt x="859" y="156"/>
                  </a:lnTo>
                  <a:lnTo>
                    <a:pt x="853" y="161"/>
                  </a:lnTo>
                  <a:lnTo>
                    <a:pt x="841" y="167"/>
                  </a:lnTo>
                  <a:lnTo>
                    <a:pt x="810" y="173"/>
                  </a:lnTo>
                  <a:lnTo>
                    <a:pt x="768" y="167"/>
                  </a:lnTo>
                  <a:lnTo>
                    <a:pt x="720" y="161"/>
                  </a:lnTo>
                  <a:lnTo>
                    <a:pt x="678" y="156"/>
                  </a:lnTo>
                  <a:lnTo>
                    <a:pt x="637" y="150"/>
                  </a:lnTo>
                  <a:lnTo>
                    <a:pt x="613" y="144"/>
                  </a:lnTo>
                  <a:lnTo>
                    <a:pt x="601" y="144"/>
                  </a:lnTo>
                  <a:lnTo>
                    <a:pt x="498" y="161"/>
                  </a:lnTo>
                  <a:lnTo>
                    <a:pt x="492" y="161"/>
                  </a:lnTo>
                  <a:lnTo>
                    <a:pt x="480" y="156"/>
                  </a:lnTo>
                  <a:lnTo>
                    <a:pt x="456" y="156"/>
                  </a:lnTo>
                  <a:lnTo>
                    <a:pt x="432" y="150"/>
                  </a:lnTo>
                  <a:lnTo>
                    <a:pt x="379" y="144"/>
                  </a:lnTo>
                  <a:lnTo>
                    <a:pt x="361" y="138"/>
                  </a:lnTo>
                  <a:lnTo>
                    <a:pt x="342" y="138"/>
                  </a:lnTo>
                  <a:lnTo>
                    <a:pt x="324" y="138"/>
                  </a:lnTo>
                  <a:lnTo>
                    <a:pt x="300" y="132"/>
                  </a:lnTo>
                  <a:lnTo>
                    <a:pt x="246" y="126"/>
                  </a:lnTo>
                  <a:lnTo>
                    <a:pt x="216" y="120"/>
                  </a:lnTo>
                  <a:lnTo>
                    <a:pt x="192" y="120"/>
                  </a:lnTo>
                  <a:lnTo>
                    <a:pt x="174" y="114"/>
                  </a:lnTo>
                  <a:lnTo>
                    <a:pt x="168" y="114"/>
                  </a:lnTo>
                  <a:lnTo>
                    <a:pt x="6" y="120"/>
                  </a:lnTo>
                  <a:lnTo>
                    <a:pt x="216" y="240"/>
                  </a:lnTo>
                  <a:lnTo>
                    <a:pt x="306" y="294"/>
                  </a:lnTo>
                  <a:lnTo>
                    <a:pt x="480" y="462"/>
                  </a:lnTo>
                  <a:lnTo>
                    <a:pt x="607" y="588"/>
                  </a:lnTo>
                  <a:lnTo>
                    <a:pt x="655" y="672"/>
                  </a:lnTo>
                  <a:lnTo>
                    <a:pt x="949" y="769"/>
                  </a:lnTo>
                  <a:lnTo>
                    <a:pt x="1177" y="817"/>
                  </a:lnTo>
                  <a:lnTo>
                    <a:pt x="1249" y="871"/>
                  </a:lnTo>
                  <a:lnTo>
                    <a:pt x="1117" y="853"/>
                  </a:lnTo>
                  <a:lnTo>
                    <a:pt x="972" y="871"/>
                  </a:lnTo>
                  <a:lnTo>
                    <a:pt x="756" y="919"/>
                  </a:lnTo>
                  <a:lnTo>
                    <a:pt x="619" y="961"/>
                  </a:lnTo>
                  <a:lnTo>
                    <a:pt x="492" y="1111"/>
                  </a:lnTo>
                  <a:lnTo>
                    <a:pt x="420" y="1214"/>
                  </a:lnTo>
                  <a:lnTo>
                    <a:pt x="348" y="1345"/>
                  </a:lnTo>
                  <a:lnTo>
                    <a:pt x="276" y="1441"/>
                  </a:lnTo>
                  <a:lnTo>
                    <a:pt x="192" y="1471"/>
                  </a:lnTo>
                  <a:lnTo>
                    <a:pt x="66" y="1465"/>
                  </a:lnTo>
                  <a:lnTo>
                    <a:pt x="42" y="1441"/>
                  </a:lnTo>
                  <a:lnTo>
                    <a:pt x="0" y="1471"/>
                  </a:lnTo>
                  <a:lnTo>
                    <a:pt x="126" y="1519"/>
                  </a:lnTo>
                  <a:lnTo>
                    <a:pt x="367" y="1585"/>
                  </a:lnTo>
                  <a:lnTo>
                    <a:pt x="570" y="1591"/>
                  </a:lnTo>
                  <a:lnTo>
                    <a:pt x="690" y="1664"/>
                  </a:lnTo>
                  <a:lnTo>
                    <a:pt x="949" y="1712"/>
                  </a:lnTo>
                  <a:lnTo>
                    <a:pt x="1260" y="1694"/>
                  </a:lnTo>
                  <a:lnTo>
                    <a:pt x="1411" y="1603"/>
                  </a:lnTo>
                  <a:lnTo>
                    <a:pt x="1519" y="1537"/>
                  </a:lnTo>
                  <a:lnTo>
                    <a:pt x="1645" y="1399"/>
                  </a:lnTo>
                  <a:lnTo>
                    <a:pt x="1699" y="1387"/>
                  </a:lnTo>
                  <a:lnTo>
                    <a:pt x="1735" y="1513"/>
                  </a:lnTo>
                  <a:lnTo>
                    <a:pt x="1729" y="1567"/>
                  </a:lnTo>
                  <a:lnTo>
                    <a:pt x="1723" y="1670"/>
                  </a:lnTo>
                  <a:lnTo>
                    <a:pt x="1723" y="1802"/>
                  </a:lnTo>
                  <a:lnTo>
                    <a:pt x="1831" y="1964"/>
                  </a:lnTo>
                  <a:lnTo>
                    <a:pt x="1957" y="2090"/>
                  </a:lnTo>
                  <a:lnTo>
                    <a:pt x="2042" y="2229"/>
                  </a:lnTo>
                  <a:lnTo>
                    <a:pt x="2155" y="2366"/>
                  </a:lnTo>
                  <a:lnTo>
                    <a:pt x="2161" y="2295"/>
                  </a:lnTo>
                  <a:lnTo>
                    <a:pt x="2191" y="2133"/>
                  </a:lnTo>
                  <a:lnTo>
                    <a:pt x="2215" y="2048"/>
                  </a:lnTo>
                  <a:lnTo>
                    <a:pt x="2258" y="2042"/>
                  </a:lnTo>
                  <a:lnTo>
                    <a:pt x="2270" y="1970"/>
                  </a:lnTo>
                  <a:lnTo>
                    <a:pt x="2342" y="1868"/>
                  </a:lnTo>
                  <a:lnTo>
                    <a:pt x="2324" y="1748"/>
                  </a:lnTo>
                  <a:lnTo>
                    <a:pt x="2233" y="1573"/>
                  </a:lnTo>
                  <a:lnTo>
                    <a:pt x="2209" y="1453"/>
                  </a:lnTo>
                  <a:lnTo>
                    <a:pt x="2209" y="1345"/>
                  </a:lnTo>
                  <a:lnTo>
                    <a:pt x="2294" y="1483"/>
                  </a:lnTo>
                  <a:lnTo>
                    <a:pt x="2461" y="1651"/>
                  </a:lnTo>
                  <a:lnTo>
                    <a:pt x="2504" y="1651"/>
                  </a:lnTo>
                  <a:lnTo>
                    <a:pt x="2588" y="1688"/>
                  </a:lnTo>
                  <a:lnTo>
                    <a:pt x="2678" y="1718"/>
                  </a:lnTo>
                  <a:lnTo>
                    <a:pt x="2720" y="1712"/>
                  </a:lnTo>
                  <a:lnTo>
                    <a:pt x="2695" y="1682"/>
                  </a:lnTo>
                  <a:lnTo>
                    <a:pt x="2678" y="1627"/>
                  </a:lnTo>
                  <a:lnTo>
                    <a:pt x="2630" y="1597"/>
                  </a:lnTo>
                  <a:lnTo>
                    <a:pt x="2588" y="1543"/>
                  </a:lnTo>
                  <a:lnTo>
                    <a:pt x="2618" y="1483"/>
                  </a:lnTo>
                  <a:lnTo>
                    <a:pt x="2576" y="1399"/>
                  </a:lnTo>
                  <a:lnTo>
                    <a:pt x="2510" y="1357"/>
                  </a:lnTo>
                  <a:lnTo>
                    <a:pt x="2576" y="1351"/>
                  </a:lnTo>
                  <a:lnTo>
                    <a:pt x="2552" y="1315"/>
                  </a:lnTo>
                  <a:lnTo>
                    <a:pt x="2354" y="1184"/>
                  </a:lnTo>
                  <a:lnTo>
                    <a:pt x="2252" y="1123"/>
                  </a:lnTo>
                  <a:lnTo>
                    <a:pt x="2173" y="1009"/>
                  </a:lnTo>
                  <a:lnTo>
                    <a:pt x="2102" y="931"/>
                  </a:lnTo>
                  <a:lnTo>
                    <a:pt x="2108" y="931"/>
                  </a:lnTo>
                  <a:lnTo>
                    <a:pt x="2114" y="925"/>
                  </a:lnTo>
                  <a:lnTo>
                    <a:pt x="2137" y="907"/>
                  </a:lnTo>
                  <a:lnTo>
                    <a:pt x="2167" y="883"/>
                  </a:lnTo>
                  <a:lnTo>
                    <a:pt x="2197" y="877"/>
                  </a:lnTo>
                  <a:lnTo>
                    <a:pt x="2215" y="871"/>
                  </a:lnTo>
                  <a:lnTo>
                    <a:pt x="2240" y="859"/>
                  </a:lnTo>
                  <a:lnTo>
                    <a:pt x="2300" y="829"/>
                  </a:lnTo>
                  <a:lnTo>
                    <a:pt x="2324" y="817"/>
                  </a:lnTo>
                  <a:lnTo>
                    <a:pt x="2348" y="799"/>
                  </a:lnTo>
                  <a:lnTo>
                    <a:pt x="2366" y="793"/>
                  </a:lnTo>
                  <a:lnTo>
                    <a:pt x="2372" y="787"/>
                  </a:lnTo>
                  <a:lnTo>
                    <a:pt x="2828" y="588"/>
                  </a:lnTo>
                  <a:lnTo>
                    <a:pt x="2828" y="528"/>
                  </a:lnTo>
                  <a:lnTo>
                    <a:pt x="2078" y="865"/>
                  </a:lnTo>
                  <a:lnTo>
                    <a:pt x="2006" y="835"/>
                  </a:lnTo>
                  <a:lnTo>
                    <a:pt x="2006" y="835"/>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endParaRPr lang="es-ES"/>
            </a:p>
          </p:txBody>
        </p:sp>
        <p:sp>
          <p:nvSpPr>
            <p:cNvPr id="112660" name="Freeform 20"/>
            <p:cNvSpPr>
              <a:spLocks/>
            </p:cNvSpPr>
            <p:nvPr/>
          </p:nvSpPr>
          <p:spPr bwMode="hidden">
            <a:xfrm>
              <a:off x="3160" y="1860"/>
              <a:ext cx="2162" cy="1934"/>
            </a:xfrm>
            <a:custGeom>
              <a:avLst/>
              <a:gdLst/>
              <a:ahLst/>
              <a:cxnLst>
                <a:cxn ang="0">
                  <a:pos x="1842" y="851"/>
                </a:cxn>
                <a:cxn ang="0">
                  <a:pos x="1937" y="1019"/>
                </a:cxn>
                <a:cxn ang="0">
                  <a:pos x="2051" y="1168"/>
                </a:cxn>
                <a:cxn ang="0">
                  <a:pos x="2117" y="1246"/>
                </a:cxn>
                <a:cxn ang="0">
                  <a:pos x="2153" y="1294"/>
                </a:cxn>
                <a:cxn ang="0">
                  <a:pos x="1889" y="977"/>
                </a:cxn>
                <a:cxn ang="0">
                  <a:pos x="1860" y="929"/>
                </a:cxn>
                <a:cxn ang="0">
                  <a:pos x="1782" y="1240"/>
                </a:cxn>
                <a:cxn ang="0">
                  <a:pos x="1770" y="1486"/>
                </a:cxn>
                <a:cxn ang="0">
                  <a:pos x="1818" y="1906"/>
                </a:cxn>
                <a:cxn ang="0">
                  <a:pos x="1788" y="1930"/>
                </a:cxn>
                <a:cxn ang="0">
                  <a:pos x="1746" y="1534"/>
                </a:cxn>
                <a:cxn ang="0">
                  <a:pos x="1728" y="1288"/>
                </a:cxn>
                <a:cxn ang="0">
                  <a:pos x="1764" y="1085"/>
                </a:cxn>
                <a:cxn ang="0">
                  <a:pos x="1770" y="875"/>
                </a:cxn>
                <a:cxn ang="0">
                  <a:pos x="1268" y="1007"/>
                </a:cxn>
                <a:cxn ang="0">
                  <a:pos x="825" y="1132"/>
                </a:cxn>
                <a:cxn ang="0">
                  <a:pos x="323" y="1312"/>
                </a:cxn>
                <a:cxn ang="0">
                  <a:pos x="18" y="1420"/>
                </a:cxn>
                <a:cxn ang="0">
                  <a:pos x="311" y="1282"/>
                </a:cxn>
                <a:cxn ang="0">
                  <a:pos x="682" y="1144"/>
                </a:cxn>
                <a:cxn ang="0">
                  <a:pos x="1022" y="1037"/>
                </a:cxn>
                <a:cxn ang="0">
                  <a:pos x="1411" y="929"/>
                </a:cxn>
                <a:cxn ang="0">
                  <a:pos x="1692" y="815"/>
                </a:cxn>
                <a:cxn ang="0">
                  <a:pos x="1333" y="623"/>
                </a:cxn>
                <a:cxn ang="0">
                  <a:pos x="861" y="515"/>
                </a:cxn>
                <a:cxn ang="0">
                  <a:pos x="227" y="161"/>
                </a:cxn>
                <a:cxn ang="0">
                  <a:pos x="0" y="83"/>
                </a:cxn>
                <a:cxn ang="0">
                  <a:pos x="329" y="179"/>
                </a:cxn>
                <a:cxn ang="0">
                  <a:pos x="712" y="383"/>
                </a:cxn>
                <a:cxn ang="0">
                  <a:pos x="933" y="491"/>
                </a:cxn>
                <a:cxn ang="0">
                  <a:pos x="1351" y="593"/>
                </a:cxn>
                <a:cxn ang="0">
                  <a:pos x="1650" y="743"/>
                </a:cxn>
                <a:cxn ang="0">
                  <a:pos x="1423" y="461"/>
                </a:cxn>
                <a:cxn ang="0">
                  <a:pos x="1286" y="191"/>
                </a:cxn>
                <a:cxn ang="0">
                  <a:pos x="1154" y="0"/>
                </a:cxn>
                <a:cxn ang="0">
                  <a:pos x="1339" y="215"/>
                </a:cxn>
                <a:cxn ang="0">
                  <a:pos x="1489" y="485"/>
                </a:cxn>
                <a:cxn ang="0">
                  <a:pos x="1746" y="803"/>
                </a:cxn>
                <a:cxn ang="0">
                  <a:pos x="1842" y="851"/>
                </a:cxn>
                <a:cxn ang="0">
                  <a:pos x="1842" y="851"/>
                </a:cxn>
              </a:cxnLst>
              <a:rect l="0" t="0" r="r" b="b"/>
              <a:pathLst>
                <a:path w="2153" h="1930">
                  <a:moveTo>
                    <a:pt x="1842" y="851"/>
                  </a:moveTo>
                  <a:lnTo>
                    <a:pt x="1937" y="1019"/>
                  </a:lnTo>
                  <a:lnTo>
                    <a:pt x="2051" y="1168"/>
                  </a:lnTo>
                  <a:lnTo>
                    <a:pt x="2117" y="1246"/>
                  </a:lnTo>
                  <a:lnTo>
                    <a:pt x="2153" y="1294"/>
                  </a:lnTo>
                  <a:lnTo>
                    <a:pt x="1889" y="977"/>
                  </a:lnTo>
                  <a:lnTo>
                    <a:pt x="1860" y="929"/>
                  </a:lnTo>
                  <a:lnTo>
                    <a:pt x="1782" y="1240"/>
                  </a:lnTo>
                  <a:lnTo>
                    <a:pt x="1770" y="1486"/>
                  </a:lnTo>
                  <a:lnTo>
                    <a:pt x="1818" y="1906"/>
                  </a:lnTo>
                  <a:lnTo>
                    <a:pt x="1788" y="1930"/>
                  </a:lnTo>
                  <a:lnTo>
                    <a:pt x="1746" y="1534"/>
                  </a:lnTo>
                  <a:lnTo>
                    <a:pt x="1728" y="1288"/>
                  </a:lnTo>
                  <a:lnTo>
                    <a:pt x="1764" y="1085"/>
                  </a:lnTo>
                  <a:lnTo>
                    <a:pt x="1770" y="875"/>
                  </a:lnTo>
                  <a:lnTo>
                    <a:pt x="1268" y="1007"/>
                  </a:lnTo>
                  <a:lnTo>
                    <a:pt x="825" y="1132"/>
                  </a:lnTo>
                  <a:lnTo>
                    <a:pt x="323" y="1312"/>
                  </a:lnTo>
                  <a:lnTo>
                    <a:pt x="18" y="1420"/>
                  </a:lnTo>
                  <a:lnTo>
                    <a:pt x="311" y="1282"/>
                  </a:lnTo>
                  <a:lnTo>
                    <a:pt x="682" y="1144"/>
                  </a:lnTo>
                  <a:lnTo>
                    <a:pt x="1022" y="1037"/>
                  </a:lnTo>
                  <a:lnTo>
                    <a:pt x="1411" y="929"/>
                  </a:lnTo>
                  <a:lnTo>
                    <a:pt x="1692" y="815"/>
                  </a:lnTo>
                  <a:lnTo>
                    <a:pt x="1333" y="623"/>
                  </a:lnTo>
                  <a:lnTo>
                    <a:pt x="861" y="515"/>
                  </a:lnTo>
                  <a:lnTo>
                    <a:pt x="227" y="161"/>
                  </a:lnTo>
                  <a:lnTo>
                    <a:pt x="0" y="83"/>
                  </a:lnTo>
                  <a:lnTo>
                    <a:pt x="329" y="179"/>
                  </a:lnTo>
                  <a:lnTo>
                    <a:pt x="712" y="383"/>
                  </a:lnTo>
                  <a:lnTo>
                    <a:pt x="933" y="491"/>
                  </a:lnTo>
                  <a:lnTo>
                    <a:pt x="1351" y="593"/>
                  </a:lnTo>
                  <a:lnTo>
                    <a:pt x="1650" y="743"/>
                  </a:lnTo>
                  <a:lnTo>
                    <a:pt x="1423" y="461"/>
                  </a:lnTo>
                  <a:lnTo>
                    <a:pt x="1286" y="191"/>
                  </a:lnTo>
                  <a:lnTo>
                    <a:pt x="1154" y="0"/>
                  </a:lnTo>
                  <a:lnTo>
                    <a:pt x="1339" y="215"/>
                  </a:lnTo>
                  <a:lnTo>
                    <a:pt x="1489" y="485"/>
                  </a:lnTo>
                  <a:lnTo>
                    <a:pt x="1746" y="803"/>
                  </a:lnTo>
                  <a:lnTo>
                    <a:pt x="1842" y="851"/>
                  </a:lnTo>
                  <a:lnTo>
                    <a:pt x="1842" y="851"/>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ES"/>
            </a:p>
          </p:txBody>
        </p:sp>
      </p:grpSp>
      <p:sp>
        <p:nvSpPr>
          <p:cNvPr id="112661" name="Rectangle 21"/>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C" smtClean="0"/>
              <a:t>Haga clic para cambiar el estilo de título	</a:t>
            </a:r>
          </a:p>
        </p:txBody>
      </p:sp>
      <p:sp>
        <p:nvSpPr>
          <p:cNvPr id="112662" name="Rectangle 22"/>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C" smtClean="0"/>
              <a:t>Haga clic para modificar el estilo de texto del patrón</a:t>
            </a:r>
          </a:p>
          <a:p>
            <a:pPr lvl="1"/>
            <a:r>
              <a:rPr lang="es-EC" smtClean="0"/>
              <a:t>Segundo nivel</a:t>
            </a:r>
          </a:p>
          <a:p>
            <a:pPr lvl="2"/>
            <a:r>
              <a:rPr lang="es-EC" smtClean="0"/>
              <a:t>Tercer nivel</a:t>
            </a:r>
          </a:p>
          <a:p>
            <a:pPr lvl="3"/>
            <a:r>
              <a:rPr lang="es-EC" smtClean="0"/>
              <a:t>Cuarto nivel</a:t>
            </a:r>
          </a:p>
          <a:p>
            <a:pPr lvl="4"/>
            <a:r>
              <a:rPr lang="es-EC" smtClean="0"/>
              <a:t>Quinto nivel</a:t>
            </a:r>
          </a:p>
        </p:txBody>
      </p:sp>
      <p:sp>
        <p:nvSpPr>
          <p:cNvPr id="112663" name="Rectangle 23"/>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effectLst>
                  <a:outerShdw blurRad="38100" dist="38100" dir="2700000" algn="tl">
                    <a:srgbClr val="FFFFFF"/>
                  </a:outerShdw>
                </a:effectLst>
                <a:latin typeface="+mn-lt"/>
              </a:defRPr>
            </a:lvl1pPr>
          </a:lstStyle>
          <a:p>
            <a:endParaRPr lang="es-EC"/>
          </a:p>
        </p:txBody>
      </p:sp>
      <p:sp>
        <p:nvSpPr>
          <p:cNvPr id="112664" name="Rectangle 24"/>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effectLst>
                  <a:outerShdw blurRad="38100" dist="38100" dir="2700000" algn="tl">
                    <a:srgbClr val="FFFFFF"/>
                  </a:outerShdw>
                </a:effectLst>
                <a:latin typeface="+mn-lt"/>
              </a:defRPr>
            </a:lvl1pPr>
          </a:lstStyle>
          <a:p>
            <a:endParaRPr lang="es-EC"/>
          </a:p>
        </p:txBody>
      </p:sp>
      <p:sp>
        <p:nvSpPr>
          <p:cNvPr id="112665" name="Rectangle 25"/>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effectLst>
                  <a:outerShdw blurRad="38100" dist="38100" dir="2700000" algn="tl">
                    <a:srgbClr val="FFFFFF"/>
                  </a:outerShdw>
                </a:effectLst>
                <a:latin typeface="+mn-lt"/>
              </a:defRPr>
            </a:lvl1pPr>
          </a:lstStyle>
          <a:p>
            <a:fld id="{F8014F7F-8F7C-437B-92DB-B61B223CAF1E}" type="slidenum">
              <a:rPr lang="es-EC"/>
              <a:pPr/>
              <a:t>‹Nº›</a:t>
            </a:fld>
            <a:endParaRPr lang="es-EC"/>
          </a:p>
        </p:txBody>
      </p:sp>
    </p:spTree>
  </p:cSld>
  <p:clrMap bg1="lt1" tx1="dk1" bg2="lt2" tx2="dk2" accent1="accent1" accent2="accent2" accent3="accent3" accent4="accent4" accent5="accent5" accent6="accent6" hlink="hlink" folHlink="folHlink"/>
  <p:sldLayoutIdLst>
    <p:sldLayoutId id="2147483690"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Lst>
  <p:transition spd="med">
    <p:random/>
  </p:transition>
  <p:timing>
    <p:tnLst>
      <p:par>
        <p:cTn id="1" dur="indefinite" restart="never" nodeType="tmRoot"/>
      </p:par>
    </p:tnLst>
  </p:timing>
  <p:txStyles>
    <p:titleStyle>
      <a:lvl1pPr algn="ctr" rtl="0" fontAlgn="base">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2pPr>
      <a:lvl3pPr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3pPr>
      <a:lvl4pPr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4pPr>
      <a:lvl5pPr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fontAlgn="base">
        <a:spcBef>
          <a:spcPct val="20000"/>
        </a:spcBef>
        <a:spcAft>
          <a:spcPct val="0"/>
        </a:spcAft>
        <a:buClr>
          <a:schemeClr val="hlink"/>
        </a:buClr>
        <a:buSzPct val="60000"/>
        <a:buFont typeface="Wingdings" pitchFamily="2" charset="2"/>
        <a:buChar char="n"/>
        <a:defRPr sz="3200">
          <a:solidFill>
            <a:schemeClr val="tx1"/>
          </a:solidFill>
          <a:effectLst>
            <a:outerShdw blurRad="38100" dist="38100" dir="2700000" algn="tl">
              <a:srgbClr val="FFFFFF"/>
            </a:outerShdw>
          </a:effectLst>
          <a:latin typeface="+mn-lt"/>
          <a:ea typeface="+mn-ea"/>
          <a:cs typeface="+mn-cs"/>
        </a:defRPr>
      </a:lvl1pPr>
      <a:lvl2pPr marL="742950" indent="-285750" algn="l" rtl="0" fontAlgn="base">
        <a:spcBef>
          <a:spcPct val="20000"/>
        </a:spcBef>
        <a:spcAft>
          <a:spcPct val="0"/>
        </a:spcAft>
        <a:buClr>
          <a:schemeClr val="tx2"/>
        </a:buClr>
        <a:buSzPct val="60000"/>
        <a:buFont typeface="Wingdings" pitchFamily="2" charset="2"/>
        <a:buChar char="n"/>
        <a:defRPr sz="2800">
          <a:solidFill>
            <a:schemeClr val="tx1"/>
          </a:solidFill>
          <a:effectLst>
            <a:outerShdw blurRad="38100" dist="38100" dir="2700000" algn="tl">
              <a:srgbClr val="FFFFFF"/>
            </a:outerShdw>
          </a:effectLst>
          <a:latin typeface="+mn-lt"/>
        </a:defRPr>
      </a:lvl2pPr>
      <a:lvl3pPr marL="1143000" indent="-228600" algn="l" rtl="0" fontAlgn="base">
        <a:spcBef>
          <a:spcPct val="20000"/>
        </a:spcBef>
        <a:spcAft>
          <a:spcPct val="0"/>
        </a:spcAft>
        <a:buClr>
          <a:schemeClr val="folHlink"/>
        </a:buClr>
        <a:buSzPct val="60000"/>
        <a:buFont typeface="Wingdings" pitchFamily="2" charset="2"/>
        <a:buChar char="n"/>
        <a:defRPr sz="2400">
          <a:solidFill>
            <a:schemeClr val="tx1"/>
          </a:solidFill>
          <a:effectLst>
            <a:outerShdw blurRad="38100" dist="38100" dir="2700000" algn="tl">
              <a:srgbClr val="FFFFFF"/>
            </a:outerShdw>
          </a:effectLst>
          <a:latin typeface="+mn-lt"/>
        </a:defRPr>
      </a:lvl3pPr>
      <a:lvl4pPr marL="1600200" indent="-228600" algn="l" rtl="0" fontAlgn="base">
        <a:spcBef>
          <a:spcPct val="20000"/>
        </a:spcBef>
        <a:spcAft>
          <a:spcPct val="0"/>
        </a:spcAft>
        <a:buClr>
          <a:schemeClr val="tx1"/>
        </a:buClr>
        <a:buSzPct val="60000"/>
        <a:buFont typeface="Wingdings" pitchFamily="2" charset="2"/>
        <a:buChar char="n"/>
        <a:defRPr sz="2000">
          <a:solidFill>
            <a:schemeClr val="tx1"/>
          </a:solidFill>
          <a:effectLst>
            <a:outerShdw blurRad="38100" dist="38100" dir="2700000" algn="tl">
              <a:srgbClr val="FFFFFF"/>
            </a:outerShdw>
          </a:effectLst>
          <a:latin typeface="+mn-lt"/>
        </a:defRPr>
      </a:lvl4pPr>
      <a:lvl5pPr marL="20574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FFFFFF"/>
            </a:outerShdw>
          </a:effectLst>
          <a:latin typeface="+mn-lt"/>
        </a:defRPr>
      </a:lvl5pPr>
      <a:lvl6pPr marL="25146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FFFFFF"/>
            </a:outerShdw>
          </a:effectLst>
          <a:latin typeface="+mn-lt"/>
        </a:defRPr>
      </a:lvl6pPr>
      <a:lvl7pPr marL="29718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FFFFFF"/>
            </a:outerShdw>
          </a:effectLst>
          <a:latin typeface="+mn-lt"/>
        </a:defRPr>
      </a:lvl7pPr>
      <a:lvl8pPr marL="34290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FFFFFF"/>
            </a:outerShdw>
          </a:effectLst>
          <a:latin typeface="+mn-lt"/>
        </a:defRPr>
      </a:lvl8pPr>
      <a:lvl9pPr marL="38862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FFFFFF"/>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7">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260098" name="Rectangle 2"/>
          <p:cNvSpPr>
            <a:spLocks noGrp="1" noChangeArrowheads="1"/>
          </p:cNvSpPr>
          <p:nvPr>
            <p:ph type="title"/>
          </p:nvPr>
        </p:nvSpPr>
        <p:spPr bwMode="auto">
          <a:xfrm>
            <a:off x="457200" y="3810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C" smtClean="0"/>
              <a:t>Haga clic para cambiar el estilo de título	</a:t>
            </a:r>
          </a:p>
        </p:txBody>
      </p:sp>
      <p:sp>
        <p:nvSpPr>
          <p:cNvPr id="260099" name="Rectangle 3"/>
          <p:cNvSpPr>
            <a:spLocks noGrp="1" noChangeArrowheads="1"/>
          </p:cNvSpPr>
          <p:nvPr>
            <p:ph type="body" idx="1"/>
          </p:nvPr>
        </p:nvSpPr>
        <p:spPr bwMode="auto">
          <a:xfrm>
            <a:off x="457200" y="1981200"/>
            <a:ext cx="82296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C" smtClean="0"/>
              <a:t>Haga clic para modificar el estilo de texto del patrón</a:t>
            </a:r>
          </a:p>
          <a:p>
            <a:pPr lvl="1"/>
            <a:r>
              <a:rPr lang="es-EC" smtClean="0"/>
              <a:t>Segundo nivel</a:t>
            </a:r>
          </a:p>
          <a:p>
            <a:pPr lvl="2"/>
            <a:r>
              <a:rPr lang="es-EC" smtClean="0"/>
              <a:t>Tercer nivel</a:t>
            </a:r>
          </a:p>
          <a:p>
            <a:pPr lvl="3"/>
            <a:r>
              <a:rPr lang="es-EC" smtClean="0"/>
              <a:t>Cuarto nivel</a:t>
            </a:r>
          </a:p>
          <a:p>
            <a:pPr lvl="4"/>
            <a:r>
              <a:rPr lang="es-EC" smtClean="0"/>
              <a:t>Quinto nivel</a:t>
            </a:r>
          </a:p>
        </p:txBody>
      </p:sp>
      <p:sp>
        <p:nvSpPr>
          <p:cNvPr id="26010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400">
                <a:effectLst>
                  <a:outerShdw blurRad="38100" dist="38100" dir="2700000" algn="tl">
                    <a:srgbClr val="000000"/>
                  </a:outerShdw>
                </a:effectLst>
              </a:defRPr>
            </a:lvl1pPr>
          </a:lstStyle>
          <a:p>
            <a:endParaRPr lang="es-EC"/>
          </a:p>
        </p:txBody>
      </p:sp>
      <p:sp>
        <p:nvSpPr>
          <p:cNvPr id="26010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400">
                <a:effectLst>
                  <a:outerShdw blurRad="38100" dist="38100" dir="2700000" algn="tl">
                    <a:srgbClr val="000000"/>
                  </a:outerShdw>
                </a:effectLst>
              </a:defRPr>
            </a:lvl1pPr>
          </a:lstStyle>
          <a:p>
            <a:endParaRPr lang="es-EC"/>
          </a:p>
        </p:txBody>
      </p:sp>
      <p:sp>
        <p:nvSpPr>
          <p:cNvPr id="26010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a:effectLst>
                  <a:outerShdw blurRad="38100" dist="38100" dir="2700000" algn="tl">
                    <a:srgbClr val="000000"/>
                  </a:outerShdw>
                </a:effectLst>
              </a:defRPr>
            </a:lvl1pPr>
          </a:lstStyle>
          <a:p>
            <a:fld id="{27757D45-BBE5-4DE6-8587-75FB79B905E5}" type="slidenum">
              <a:rPr lang="es-EC"/>
              <a:pPr/>
              <a:t>‹Nº›</a:t>
            </a:fld>
            <a:endParaRPr lang="es-EC"/>
          </a:p>
        </p:txBody>
      </p:sp>
    </p:spTree>
  </p:cSld>
  <p:clrMap bg1="dk2" tx1="lt1" bg2="dk1" tx2="lt2" accent1="accent1" accent2="accent2" accent3="accent3" accent4="accent4" accent5="accent5" accent6="accent6" hlink="hlink" folHlink="folHlink"/>
  <p:sldLayoutIdLst>
    <p:sldLayoutId id="214748376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 id="2147483863" r:id="rId12"/>
    <p:sldLayoutId id="2147483864" r:id="rId13"/>
    <p:sldLayoutId id="2147483865" r:id="rId14"/>
    <p:sldLayoutId id="2147483866" r:id="rId15"/>
  </p:sldLayoutIdLst>
  <p:transition spd="med">
    <p:random/>
  </p:transition>
  <p:timing>
    <p:tnLst>
      <p:par>
        <p:cTn id="1" dur="indefinite" restart="never" nodeType="tmRoot"/>
      </p:par>
    </p:tnLst>
  </p:timing>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p:titleStyle>
    <p:bodyStyle>
      <a:lvl1pPr marL="342900" indent="-342900" algn="l" rtl="0" fontAlgn="base">
        <a:spcBef>
          <a:spcPct val="20000"/>
        </a:spcBef>
        <a:spcAft>
          <a:spcPct val="0"/>
        </a:spcAft>
        <a:buClr>
          <a:schemeClr val="hlink"/>
        </a:buClr>
        <a:buSzPct val="6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folHlink"/>
        </a:buClr>
        <a:buSzPct val="65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hlink"/>
        </a:buClr>
        <a:buSzPct val="65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shade val="46275"/>
                <a:invGamma/>
              </a:schemeClr>
            </a:gs>
          </a:gsLst>
          <a:lin ang="2700000" scaled="1"/>
        </a:gradFill>
        <a:effectLst/>
      </p:bgPr>
    </p:bg>
    <p:spTree>
      <p:nvGrpSpPr>
        <p:cNvPr id="1" name=""/>
        <p:cNvGrpSpPr/>
        <p:nvPr/>
      </p:nvGrpSpPr>
      <p:grpSpPr>
        <a:xfrm>
          <a:off x="0" y="0"/>
          <a:ext cx="0" cy="0"/>
          <a:chOff x="0" y="0"/>
          <a:chExt cx="0" cy="0"/>
        </a:xfrm>
      </p:grpSpPr>
      <p:grpSp>
        <p:nvGrpSpPr>
          <p:cNvPr id="280578" name="Group 2"/>
          <p:cNvGrpSpPr>
            <a:grpSpLocks/>
          </p:cNvGrpSpPr>
          <p:nvPr/>
        </p:nvGrpSpPr>
        <p:grpSpPr bwMode="auto">
          <a:xfrm>
            <a:off x="-496888" y="1308100"/>
            <a:ext cx="10429876" cy="5908675"/>
            <a:chOff x="-313" y="824"/>
            <a:chExt cx="6570" cy="3722"/>
          </a:xfrm>
        </p:grpSpPr>
        <p:sp>
          <p:nvSpPr>
            <p:cNvPr id="280579" name="Rectangle 3"/>
            <p:cNvSpPr>
              <a:spLocks noChangeArrowheads="1"/>
            </p:cNvSpPr>
            <p:nvPr userDrawn="1"/>
          </p:nvSpPr>
          <p:spPr bwMode="hidden">
            <a:xfrm rot="20798144" flipV="1">
              <a:off x="-14" y="1033"/>
              <a:ext cx="1744" cy="6"/>
            </a:xfrm>
            <a:prstGeom prst="rect">
              <a:avLst/>
            </a:prstGeom>
            <a:gradFill rotWithShape="0">
              <a:gsLst>
                <a:gs pos="0">
                  <a:schemeClr val="bg1">
                    <a:gamma/>
                    <a:shade val="90980"/>
                    <a:invGamma/>
                  </a:schemeClr>
                </a:gs>
                <a:gs pos="100000">
                  <a:schemeClr val="bg1"/>
                </a:gs>
              </a:gsLst>
              <a:lin ang="2700000" scaled="1"/>
            </a:gradFill>
            <a:ln w="9525">
              <a:noFill/>
              <a:miter lim="800000"/>
              <a:headEnd/>
              <a:tailEnd/>
            </a:ln>
            <a:effectLst/>
          </p:spPr>
          <p:txBody>
            <a:bodyPr rot="10800000"/>
            <a:lstStyle/>
            <a:p>
              <a:pPr algn="ctr" eaLnBrk="1" hangingPunct="1"/>
              <a:endParaRPr lang="es-ES">
                <a:effectLst>
                  <a:outerShdw blurRad="38100" dist="38100" dir="2700000" algn="tl">
                    <a:srgbClr val="000000"/>
                  </a:outerShdw>
                </a:effectLst>
              </a:endParaRPr>
            </a:p>
          </p:txBody>
        </p:sp>
        <p:sp>
          <p:nvSpPr>
            <p:cNvPr id="280580" name="Rectangle 4"/>
            <p:cNvSpPr>
              <a:spLocks noChangeArrowheads="1"/>
            </p:cNvSpPr>
            <p:nvPr userDrawn="1"/>
          </p:nvSpPr>
          <p:spPr bwMode="hidden">
            <a:xfrm rot="20774366" flipV="1">
              <a:off x="-24" y="1127"/>
              <a:ext cx="2033" cy="6"/>
            </a:xfrm>
            <a:prstGeom prst="rect">
              <a:avLst/>
            </a:prstGeom>
            <a:gradFill rotWithShape="0">
              <a:gsLst>
                <a:gs pos="0">
                  <a:schemeClr val="bg1">
                    <a:gamma/>
                    <a:shade val="90980"/>
                    <a:invGamma/>
                  </a:schemeClr>
                </a:gs>
                <a:gs pos="100000">
                  <a:schemeClr val="bg1"/>
                </a:gs>
              </a:gsLst>
              <a:lin ang="2700000" scaled="1"/>
            </a:gradFill>
            <a:ln w="9525">
              <a:noFill/>
              <a:miter lim="800000"/>
              <a:headEnd/>
              <a:tailEnd/>
            </a:ln>
            <a:effectLst/>
          </p:spPr>
          <p:txBody>
            <a:bodyPr rot="10800000"/>
            <a:lstStyle/>
            <a:p>
              <a:pPr algn="ctr" eaLnBrk="1" hangingPunct="1"/>
              <a:endParaRPr lang="es-ES">
                <a:effectLst>
                  <a:outerShdw blurRad="38100" dist="38100" dir="2700000" algn="tl">
                    <a:srgbClr val="000000"/>
                  </a:outerShdw>
                </a:effectLst>
              </a:endParaRPr>
            </a:p>
          </p:txBody>
        </p:sp>
        <p:sp>
          <p:nvSpPr>
            <p:cNvPr id="280581" name="Rectangle 5"/>
            <p:cNvSpPr>
              <a:spLocks noChangeArrowheads="1"/>
            </p:cNvSpPr>
            <p:nvPr userDrawn="1"/>
          </p:nvSpPr>
          <p:spPr bwMode="hidden">
            <a:xfrm rot="20757421" flipV="1">
              <a:off x="-27" y="1198"/>
              <a:ext cx="2246" cy="6"/>
            </a:xfrm>
            <a:prstGeom prst="rect">
              <a:avLst/>
            </a:prstGeom>
            <a:gradFill rotWithShape="0">
              <a:gsLst>
                <a:gs pos="0">
                  <a:schemeClr val="bg1">
                    <a:gamma/>
                    <a:shade val="90980"/>
                    <a:invGamma/>
                  </a:schemeClr>
                </a:gs>
                <a:gs pos="100000">
                  <a:schemeClr val="bg1"/>
                </a:gs>
              </a:gsLst>
              <a:lin ang="2700000" scaled="1"/>
            </a:gradFill>
            <a:ln w="9525">
              <a:noFill/>
              <a:miter lim="800000"/>
              <a:headEnd/>
              <a:tailEnd/>
            </a:ln>
            <a:effectLst/>
          </p:spPr>
          <p:txBody>
            <a:bodyPr rot="10800000"/>
            <a:lstStyle/>
            <a:p>
              <a:pPr algn="ctr" eaLnBrk="1" hangingPunct="1"/>
              <a:endParaRPr lang="es-ES">
                <a:effectLst>
                  <a:outerShdw blurRad="38100" dist="38100" dir="2700000" algn="tl">
                    <a:srgbClr val="000000"/>
                  </a:outerShdw>
                </a:effectLst>
              </a:endParaRPr>
            </a:p>
          </p:txBody>
        </p:sp>
        <p:sp>
          <p:nvSpPr>
            <p:cNvPr id="280582" name="Rectangle 6"/>
            <p:cNvSpPr>
              <a:spLocks noChangeArrowheads="1"/>
            </p:cNvSpPr>
            <p:nvPr userDrawn="1"/>
          </p:nvSpPr>
          <p:spPr bwMode="hidden">
            <a:xfrm rot="20684206" flipV="1">
              <a:off x="-43" y="1283"/>
              <a:ext cx="2476" cy="6"/>
            </a:xfrm>
            <a:prstGeom prst="rect">
              <a:avLst/>
            </a:prstGeom>
            <a:gradFill rotWithShape="0">
              <a:gsLst>
                <a:gs pos="0">
                  <a:schemeClr val="bg1">
                    <a:gamma/>
                    <a:shade val="90980"/>
                    <a:invGamma/>
                  </a:schemeClr>
                </a:gs>
                <a:gs pos="100000">
                  <a:schemeClr val="bg1"/>
                </a:gs>
              </a:gsLst>
              <a:lin ang="2700000" scaled="1"/>
            </a:gradFill>
            <a:ln w="9525">
              <a:noFill/>
              <a:miter lim="800000"/>
              <a:headEnd/>
              <a:tailEnd/>
            </a:ln>
            <a:effectLst/>
          </p:spPr>
          <p:txBody>
            <a:bodyPr rot="10800000"/>
            <a:lstStyle/>
            <a:p>
              <a:pPr algn="ctr" eaLnBrk="1" hangingPunct="1"/>
              <a:endParaRPr lang="es-ES">
                <a:effectLst>
                  <a:outerShdw blurRad="38100" dist="38100" dir="2700000" algn="tl">
                    <a:srgbClr val="000000"/>
                  </a:outerShdw>
                </a:effectLst>
              </a:endParaRPr>
            </a:p>
          </p:txBody>
        </p:sp>
        <p:sp>
          <p:nvSpPr>
            <p:cNvPr id="280583" name="Rectangle 7"/>
            <p:cNvSpPr>
              <a:spLocks noChangeArrowheads="1"/>
            </p:cNvSpPr>
            <p:nvPr userDrawn="1"/>
          </p:nvSpPr>
          <p:spPr bwMode="hidden">
            <a:xfrm rot="20631226" flipV="1">
              <a:off x="-51" y="1397"/>
              <a:ext cx="2770" cy="6"/>
            </a:xfrm>
            <a:prstGeom prst="rect">
              <a:avLst/>
            </a:prstGeom>
            <a:gradFill rotWithShape="0">
              <a:gsLst>
                <a:gs pos="0">
                  <a:schemeClr val="bg1">
                    <a:gamma/>
                    <a:shade val="90980"/>
                    <a:invGamma/>
                  </a:schemeClr>
                </a:gs>
                <a:gs pos="100000">
                  <a:schemeClr val="bg1"/>
                </a:gs>
              </a:gsLst>
              <a:lin ang="2700000" scaled="1"/>
            </a:gradFill>
            <a:ln w="9525">
              <a:noFill/>
              <a:miter lim="800000"/>
              <a:headEnd/>
              <a:tailEnd/>
            </a:ln>
            <a:effectLst/>
          </p:spPr>
          <p:txBody>
            <a:bodyPr rot="10800000"/>
            <a:lstStyle/>
            <a:p>
              <a:pPr algn="ctr" eaLnBrk="1" hangingPunct="1"/>
              <a:endParaRPr lang="es-ES">
                <a:effectLst>
                  <a:outerShdw blurRad="38100" dist="38100" dir="2700000" algn="tl">
                    <a:srgbClr val="000000"/>
                  </a:outerShdw>
                </a:effectLst>
              </a:endParaRPr>
            </a:p>
          </p:txBody>
        </p:sp>
        <p:sp>
          <p:nvSpPr>
            <p:cNvPr id="280584" name="Rectangle 8"/>
            <p:cNvSpPr>
              <a:spLocks noChangeArrowheads="1"/>
            </p:cNvSpPr>
            <p:nvPr userDrawn="1"/>
          </p:nvSpPr>
          <p:spPr bwMode="hidden">
            <a:xfrm rot="20554235" flipV="1">
              <a:off x="-65" y="1523"/>
              <a:ext cx="3058" cy="6"/>
            </a:xfrm>
            <a:prstGeom prst="rect">
              <a:avLst/>
            </a:prstGeom>
            <a:gradFill rotWithShape="0">
              <a:gsLst>
                <a:gs pos="0">
                  <a:schemeClr val="bg1">
                    <a:gamma/>
                    <a:shade val="90980"/>
                    <a:invGamma/>
                  </a:schemeClr>
                </a:gs>
                <a:gs pos="100000">
                  <a:schemeClr val="bg1"/>
                </a:gs>
              </a:gsLst>
              <a:lin ang="2700000" scaled="1"/>
            </a:gradFill>
            <a:ln w="9525">
              <a:noFill/>
              <a:miter lim="800000"/>
              <a:headEnd/>
              <a:tailEnd/>
            </a:ln>
            <a:effectLst/>
          </p:spPr>
          <p:txBody>
            <a:bodyPr rot="10800000"/>
            <a:lstStyle/>
            <a:p>
              <a:pPr algn="ctr" eaLnBrk="1" hangingPunct="1"/>
              <a:endParaRPr lang="es-ES">
                <a:effectLst>
                  <a:outerShdw blurRad="38100" dist="38100" dir="2700000" algn="tl">
                    <a:srgbClr val="000000"/>
                  </a:outerShdw>
                </a:effectLst>
              </a:endParaRPr>
            </a:p>
          </p:txBody>
        </p:sp>
        <p:sp>
          <p:nvSpPr>
            <p:cNvPr id="280585" name="Rectangle 9"/>
            <p:cNvSpPr>
              <a:spLocks noChangeArrowheads="1"/>
            </p:cNvSpPr>
            <p:nvPr userDrawn="1"/>
          </p:nvSpPr>
          <p:spPr bwMode="hidden">
            <a:xfrm rot="20466593" flipV="1">
              <a:off x="-93" y="1694"/>
              <a:ext cx="3403" cy="6"/>
            </a:xfrm>
            <a:prstGeom prst="rect">
              <a:avLst/>
            </a:prstGeom>
            <a:gradFill rotWithShape="0">
              <a:gsLst>
                <a:gs pos="0">
                  <a:schemeClr val="bg1">
                    <a:gamma/>
                    <a:shade val="90980"/>
                    <a:invGamma/>
                  </a:schemeClr>
                </a:gs>
                <a:gs pos="100000">
                  <a:schemeClr val="bg1"/>
                </a:gs>
              </a:gsLst>
              <a:lin ang="2700000" scaled="1"/>
            </a:gradFill>
            <a:ln w="9525">
              <a:noFill/>
              <a:miter lim="800000"/>
              <a:headEnd/>
              <a:tailEnd/>
            </a:ln>
            <a:effectLst/>
          </p:spPr>
          <p:txBody>
            <a:bodyPr rot="10800000"/>
            <a:lstStyle/>
            <a:p>
              <a:pPr algn="ctr" eaLnBrk="1" hangingPunct="1"/>
              <a:endParaRPr lang="es-ES">
                <a:effectLst>
                  <a:outerShdw blurRad="38100" dist="38100" dir="2700000" algn="tl">
                    <a:srgbClr val="000000"/>
                  </a:outerShdw>
                </a:effectLst>
              </a:endParaRPr>
            </a:p>
          </p:txBody>
        </p:sp>
        <p:sp>
          <p:nvSpPr>
            <p:cNvPr id="280586" name="Rectangle 10"/>
            <p:cNvSpPr>
              <a:spLocks noChangeArrowheads="1"/>
            </p:cNvSpPr>
            <p:nvPr userDrawn="1"/>
          </p:nvSpPr>
          <p:spPr bwMode="hidden">
            <a:xfrm rot="20343219" flipV="1">
              <a:off x="-99" y="1863"/>
              <a:ext cx="3749" cy="6"/>
            </a:xfrm>
            <a:prstGeom prst="rect">
              <a:avLst/>
            </a:prstGeom>
            <a:gradFill rotWithShape="0">
              <a:gsLst>
                <a:gs pos="0">
                  <a:schemeClr val="bg1"/>
                </a:gs>
                <a:gs pos="100000">
                  <a:schemeClr val="bg1">
                    <a:gamma/>
                    <a:shade val="84706"/>
                    <a:invGamma/>
                  </a:schemeClr>
                </a:gs>
              </a:gsLst>
              <a:lin ang="2700000" scaled="1"/>
            </a:gradFill>
            <a:ln w="9525">
              <a:noFill/>
              <a:miter lim="800000"/>
              <a:headEnd/>
              <a:tailEnd/>
            </a:ln>
            <a:effectLst/>
          </p:spPr>
          <p:txBody>
            <a:bodyPr rot="10800000"/>
            <a:lstStyle/>
            <a:p>
              <a:pPr algn="ctr" eaLnBrk="1" hangingPunct="1"/>
              <a:endParaRPr lang="es-ES">
                <a:effectLst>
                  <a:outerShdw blurRad="38100" dist="38100" dir="2700000" algn="tl">
                    <a:srgbClr val="000000"/>
                  </a:outerShdw>
                </a:effectLst>
              </a:endParaRPr>
            </a:p>
          </p:txBody>
        </p:sp>
        <p:sp>
          <p:nvSpPr>
            <p:cNvPr id="280587" name="Rectangle 11"/>
            <p:cNvSpPr>
              <a:spLocks noChangeArrowheads="1"/>
            </p:cNvSpPr>
            <p:nvPr userDrawn="1"/>
          </p:nvSpPr>
          <p:spPr bwMode="hidden">
            <a:xfrm rot="20211065" flipV="1">
              <a:off x="-165" y="2053"/>
              <a:ext cx="4209" cy="6"/>
            </a:xfrm>
            <a:prstGeom prst="rect">
              <a:avLst/>
            </a:prstGeom>
            <a:gradFill rotWithShape="0">
              <a:gsLst>
                <a:gs pos="0">
                  <a:schemeClr val="bg1"/>
                </a:gs>
                <a:gs pos="100000">
                  <a:schemeClr val="bg1">
                    <a:gamma/>
                    <a:shade val="75686"/>
                    <a:invGamma/>
                  </a:schemeClr>
                </a:gs>
              </a:gsLst>
              <a:lin ang="2700000" scaled="1"/>
            </a:gradFill>
            <a:ln w="9525">
              <a:noFill/>
              <a:miter lim="800000"/>
              <a:headEnd/>
              <a:tailEnd/>
            </a:ln>
            <a:effectLst/>
          </p:spPr>
          <p:txBody>
            <a:bodyPr rot="10800000"/>
            <a:lstStyle/>
            <a:p>
              <a:pPr algn="ctr" eaLnBrk="1" hangingPunct="1"/>
              <a:endParaRPr lang="es-ES">
                <a:effectLst>
                  <a:outerShdw blurRad="38100" dist="38100" dir="2700000" algn="tl">
                    <a:srgbClr val="000000"/>
                  </a:outerShdw>
                </a:effectLst>
              </a:endParaRPr>
            </a:p>
          </p:txBody>
        </p:sp>
        <p:sp>
          <p:nvSpPr>
            <p:cNvPr id="280588" name="Rectangle 12"/>
            <p:cNvSpPr>
              <a:spLocks noChangeArrowheads="1"/>
            </p:cNvSpPr>
            <p:nvPr userDrawn="1"/>
          </p:nvSpPr>
          <p:spPr bwMode="hidden">
            <a:xfrm rot="20102912" flipV="1">
              <a:off x="-214" y="2289"/>
              <a:ext cx="4612" cy="6"/>
            </a:xfrm>
            <a:prstGeom prst="rect">
              <a:avLst/>
            </a:prstGeom>
            <a:gradFill rotWithShape="0">
              <a:gsLst>
                <a:gs pos="0">
                  <a:schemeClr val="bg1"/>
                </a:gs>
                <a:gs pos="100000">
                  <a:schemeClr val="bg1">
                    <a:gamma/>
                    <a:shade val="69804"/>
                    <a:invGamma/>
                  </a:schemeClr>
                </a:gs>
              </a:gsLst>
              <a:lin ang="2700000" scaled="1"/>
            </a:gradFill>
            <a:ln w="9525">
              <a:noFill/>
              <a:miter lim="800000"/>
              <a:headEnd/>
              <a:tailEnd/>
            </a:ln>
            <a:effectLst/>
          </p:spPr>
          <p:txBody>
            <a:bodyPr rot="10800000"/>
            <a:lstStyle/>
            <a:p>
              <a:pPr algn="ctr" eaLnBrk="1" hangingPunct="1"/>
              <a:endParaRPr lang="es-ES">
                <a:effectLst>
                  <a:outerShdw blurRad="38100" dist="38100" dir="2700000" algn="tl">
                    <a:srgbClr val="000000"/>
                  </a:outerShdw>
                </a:effectLst>
              </a:endParaRPr>
            </a:p>
          </p:txBody>
        </p:sp>
        <p:sp>
          <p:nvSpPr>
            <p:cNvPr id="280589" name="Rectangle 13"/>
            <p:cNvSpPr>
              <a:spLocks noChangeArrowheads="1"/>
            </p:cNvSpPr>
            <p:nvPr userDrawn="1"/>
          </p:nvSpPr>
          <p:spPr bwMode="hidden">
            <a:xfrm rot="19923405" flipV="1">
              <a:off x="-313" y="2617"/>
              <a:ext cx="5200" cy="6"/>
            </a:xfrm>
            <a:prstGeom prst="rect">
              <a:avLst/>
            </a:prstGeom>
            <a:gradFill rotWithShape="0">
              <a:gsLst>
                <a:gs pos="0">
                  <a:schemeClr val="bg1"/>
                </a:gs>
                <a:gs pos="100000">
                  <a:schemeClr val="bg1">
                    <a:gamma/>
                    <a:shade val="60784"/>
                    <a:invGamma/>
                  </a:schemeClr>
                </a:gs>
              </a:gsLst>
              <a:lin ang="2700000" scaled="1"/>
            </a:gradFill>
            <a:ln w="9525">
              <a:noFill/>
              <a:miter lim="800000"/>
              <a:headEnd/>
              <a:tailEnd/>
            </a:ln>
            <a:effectLst/>
          </p:spPr>
          <p:txBody>
            <a:bodyPr rot="10800000"/>
            <a:lstStyle/>
            <a:p>
              <a:pPr algn="ctr" eaLnBrk="1" hangingPunct="1"/>
              <a:endParaRPr lang="es-ES">
                <a:effectLst>
                  <a:outerShdw blurRad="38100" dist="38100" dir="2700000" algn="tl">
                    <a:srgbClr val="000000"/>
                  </a:outerShdw>
                </a:effectLst>
              </a:endParaRPr>
            </a:p>
          </p:txBody>
        </p:sp>
        <p:sp>
          <p:nvSpPr>
            <p:cNvPr id="280590" name="Rectangle 14"/>
            <p:cNvSpPr>
              <a:spLocks noChangeArrowheads="1"/>
            </p:cNvSpPr>
            <p:nvPr userDrawn="1"/>
          </p:nvSpPr>
          <p:spPr bwMode="hidden">
            <a:xfrm rot="19686284" flipV="1">
              <a:off x="9" y="2881"/>
              <a:ext cx="5401" cy="6"/>
            </a:xfrm>
            <a:prstGeom prst="rect">
              <a:avLst/>
            </a:prstGeom>
            <a:gradFill rotWithShape="0">
              <a:gsLst>
                <a:gs pos="0">
                  <a:schemeClr val="bg1"/>
                </a:gs>
                <a:gs pos="100000">
                  <a:schemeClr val="bg1">
                    <a:gamma/>
                    <a:shade val="46275"/>
                    <a:invGamma/>
                  </a:schemeClr>
                </a:gs>
              </a:gsLst>
              <a:lin ang="2700000" scaled="1"/>
            </a:gradFill>
            <a:ln w="9525">
              <a:noFill/>
              <a:miter lim="800000"/>
              <a:headEnd/>
              <a:tailEnd/>
            </a:ln>
            <a:effectLst/>
          </p:spPr>
          <p:txBody>
            <a:bodyPr rot="10800000"/>
            <a:lstStyle/>
            <a:p>
              <a:pPr algn="ctr" eaLnBrk="1" hangingPunct="1"/>
              <a:endParaRPr lang="es-ES">
                <a:effectLst>
                  <a:outerShdw blurRad="38100" dist="38100" dir="2700000" algn="tl">
                    <a:srgbClr val="000000"/>
                  </a:outerShdw>
                </a:effectLst>
              </a:endParaRPr>
            </a:p>
          </p:txBody>
        </p:sp>
        <p:sp>
          <p:nvSpPr>
            <p:cNvPr id="280591" name="Rectangle 15"/>
            <p:cNvSpPr>
              <a:spLocks noChangeArrowheads="1"/>
            </p:cNvSpPr>
            <p:nvPr userDrawn="1"/>
          </p:nvSpPr>
          <p:spPr bwMode="hidden">
            <a:xfrm rot="19383534" flipV="1">
              <a:off x="1319" y="2928"/>
              <a:ext cx="4612" cy="6"/>
            </a:xfrm>
            <a:prstGeom prst="rect">
              <a:avLst/>
            </a:prstGeom>
            <a:gradFill rotWithShape="0">
              <a:gsLst>
                <a:gs pos="0">
                  <a:schemeClr val="bg1"/>
                </a:gs>
                <a:gs pos="100000">
                  <a:schemeClr val="bg1">
                    <a:gamma/>
                    <a:shade val="30196"/>
                    <a:invGamma/>
                  </a:schemeClr>
                </a:gs>
              </a:gsLst>
              <a:lin ang="2700000" scaled="1"/>
            </a:gradFill>
            <a:ln w="9525">
              <a:noFill/>
              <a:miter lim="800000"/>
              <a:headEnd/>
              <a:tailEnd/>
            </a:ln>
            <a:effectLst/>
          </p:spPr>
          <p:txBody>
            <a:bodyPr rot="10800000"/>
            <a:lstStyle/>
            <a:p>
              <a:pPr algn="ctr" eaLnBrk="1" hangingPunct="1"/>
              <a:endParaRPr lang="es-ES">
                <a:effectLst>
                  <a:outerShdw blurRad="38100" dist="38100" dir="2700000" algn="tl">
                    <a:srgbClr val="000000"/>
                  </a:outerShdw>
                </a:effectLst>
              </a:endParaRPr>
            </a:p>
          </p:txBody>
        </p:sp>
        <p:sp>
          <p:nvSpPr>
            <p:cNvPr id="280592" name="Rectangle 16"/>
            <p:cNvSpPr>
              <a:spLocks noChangeArrowheads="1"/>
            </p:cNvSpPr>
            <p:nvPr userDrawn="1"/>
          </p:nvSpPr>
          <p:spPr bwMode="hidden">
            <a:xfrm rot="18994182" flipV="1">
              <a:off x="2681" y="3071"/>
              <a:ext cx="3576" cy="6"/>
            </a:xfrm>
            <a:prstGeom prst="rect">
              <a:avLst/>
            </a:prstGeom>
            <a:gradFill rotWithShape="0">
              <a:gsLst>
                <a:gs pos="0">
                  <a:schemeClr val="bg1"/>
                </a:gs>
                <a:gs pos="100000">
                  <a:schemeClr val="bg1">
                    <a:gamma/>
                    <a:shade val="3137"/>
                    <a:invGamma/>
                  </a:schemeClr>
                </a:gs>
              </a:gsLst>
              <a:lin ang="2700000" scaled="1"/>
            </a:gradFill>
            <a:ln w="9525">
              <a:noFill/>
              <a:miter lim="800000"/>
              <a:headEnd/>
              <a:tailEnd/>
            </a:ln>
            <a:effectLst/>
          </p:spPr>
          <p:txBody>
            <a:bodyPr rot="10800000"/>
            <a:lstStyle/>
            <a:p>
              <a:pPr algn="ctr" eaLnBrk="1" hangingPunct="1"/>
              <a:endParaRPr lang="es-ES">
                <a:effectLst>
                  <a:outerShdw blurRad="38100" dist="38100" dir="2700000" algn="tl">
                    <a:srgbClr val="000000"/>
                  </a:outerShdw>
                </a:effectLst>
              </a:endParaRPr>
            </a:p>
          </p:txBody>
        </p:sp>
        <p:sp>
          <p:nvSpPr>
            <p:cNvPr id="280593" name="Rectangle 17"/>
            <p:cNvSpPr>
              <a:spLocks noChangeArrowheads="1"/>
            </p:cNvSpPr>
            <p:nvPr userDrawn="1"/>
          </p:nvSpPr>
          <p:spPr bwMode="hidden">
            <a:xfrm rot="18603245" flipV="1">
              <a:off x="4052" y="3504"/>
              <a:ext cx="2079" cy="6"/>
            </a:xfrm>
            <a:prstGeom prst="rect">
              <a:avLst/>
            </a:prstGeom>
            <a:gradFill rotWithShape="0">
              <a:gsLst>
                <a:gs pos="0">
                  <a:schemeClr val="bg1"/>
                </a:gs>
                <a:gs pos="100000">
                  <a:schemeClr val="bg1">
                    <a:gamma/>
                    <a:shade val="0"/>
                    <a:invGamma/>
                  </a:schemeClr>
                </a:gs>
              </a:gsLst>
              <a:lin ang="2700000" scaled="1"/>
            </a:gradFill>
            <a:ln w="9525">
              <a:noFill/>
              <a:miter lim="800000"/>
              <a:headEnd/>
              <a:tailEnd/>
            </a:ln>
            <a:effectLst/>
          </p:spPr>
          <p:txBody>
            <a:bodyPr rot="10800000" vert="eaVert"/>
            <a:lstStyle/>
            <a:p>
              <a:pPr algn="ctr" eaLnBrk="1" hangingPunct="1"/>
              <a:endParaRPr lang="es-ES">
                <a:effectLst>
                  <a:outerShdw blurRad="38100" dist="38100" dir="2700000" algn="tl">
                    <a:srgbClr val="000000"/>
                  </a:outerShdw>
                </a:effectLst>
              </a:endParaRPr>
            </a:p>
          </p:txBody>
        </p:sp>
        <p:sp>
          <p:nvSpPr>
            <p:cNvPr id="280594" name="Rectangle 18"/>
            <p:cNvSpPr>
              <a:spLocks noChangeArrowheads="1"/>
            </p:cNvSpPr>
            <p:nvPr userDrawn="1"/>
          </p:nvSpPr>
          <p:spPr bwMode="hidden">
            <a:xfrm rot="39991575" flipH="1" flipV="1">
              <a:off x="5368" y="4167"/>
              <a:ext cx="501" cy="6"/>
            </a:xfrm>
            <a:prstGeom prst="rect">
              <a:avLst/>
            </a:prstGeom>
            <a:gradFill rotWithShape="0">
              <a:gsLst>
                <a:gs pos="0">
                  <a:schemeClr val="bg1"/>
                </a:gs>
                <a:gs pos="100000">
                  <a:schemeClr val="bg1">
                    <a:gamma/>
                    <a:shade val="0"/>
                    <a:invGamma/>
                  </a:schemeClr>
                </a:gs>
              </a:gsLst>
              <a:lin ang="2700000" scaled="1"/>
            </a:gradFill>
            <a:ln w="9525">
              <a:noFill/>
              <a:miter lim="800000"/>
              <a:headEnd/>
              <a:tailEnd/>
            </a:ln>
            <a:effectLst/>
          </p:spPr>
          <p:txBody>
            <a:bodyPr rot="10800000" vert="eaVert"/>
            <a:lstStyle/>
            <a:p>
              <a:pPr algn="ctr" eaLnBrk="1" hangingPunct="1"/>
              <a:endParaRPr lang="es-ES">
                <a:effectLst>
                  <a:outerShdw blurRad="38100" dist="38100" dir="2700000" algn="tl">
                    <a:srgbClr val="000000"/>
                  </a:outerShdw>
                </a:effectLst>
              </a:endParaRPr>
            </a:p>
          </p:txBody>
        </p:sp>
        <p:sp>
          <p:nvSpPr>
            <p:cNvPr id="280595" name="Rectangle 19"/>
            <p:cNvSpPr>
              <a:spLocks noChangeArrowheads="1"/>
            </p:cNvSpPr>
            <p:nvPr userDrawn="1"/>
          </p:nvSpPr>
          <p:spPr bwMode="hidden">
            <a:xfrm rot="-20541361">
              <a:off x="-146" y="2360"/>
              <a:ext cx="6046" cy="6"/>
            </a:xfrm>
            <a:prstGeom prst="rect">
              <a:avLst/>
            </a:prstGeom>
            <a:gradFill rotWithShape="0">
              <a:gsLst>
                <a:gs pos="0">
                  <a:schemeClr val="bg1"/>
                </a:gs>
                <a:gs pos="100000">
                  <a:schemeClr val="bg1">
                    <a:gamma/>
                    <a:shade val="54510"/>
                    <a:invGamma/>
                  </a:schemeClr>
                </a:gs>
              </a:gsLst>
              <a:lin ang="2700000" scaled="1"/>
            </a:gradFill>
            <a:ln w="9525">
              <a:noFill/>
              <a:miter lim="800000"/>
              <a:headEnd/>
              <a:tailEnd/>
            </a:ln>
            <a:effectLst/>
          </p:spPr>
          <p:txBody>
            <a:bodyPr/>
            <a:lstStyle/>
            <a:p>
              <a:pPr algn="ctr" eaLnBrk="1" hangingPunct="1"/>
              <a:endParaRPr lang="es-ES">
                <a:effectLst>
                  <a:outerShdw blurRad="38100" dist="38100" dir="2700000" algn="tl">
                    <a:srgbClr val="000000"/>
                  </a:outerShdw>
                </a:effectLst>
              </a:endParaRPr>
            </a:p>
          </p:txBody>
        </p:sp>
        <p:sp>
          <p:nvSpPr>
            <p:cNvPr id="280596" name="Rectangle 20"/>
            <p:cNvSpPr>
              <a:spLocks noChangeArrowheads="1"/>
            </p:cNvSpPr>
            <p:nvPr userDrawn="1"/>
          </p:nvSpPr>
          <p:spPr bwMode="hidden">
            <a:xfrm rot="-20036206">
              <a:off x="-198" y="3396"/>
              <a:ext cx="4142" cy="6"/>
            </a:xfrm>
            <a:prstGeom prst="rect">
              <a:avLst/>
            </a:prstGeom>
            <a:gradFill rotWithShape="0">
              <a:gsLst>
                <a:gs pos="0">
                  <a:schemeClr val="bg1"/>
                </a:gs>
                <a:gs pos="100000">
                  <a:schemeClr val="bg1">
                    <a:gamma/>
                    <a:shade val="63529"/>
                    <a:invGamma/>
                  </a:schemeClr>
                </a:gs>
              </a:gsLst>
              <a:lin ang="2700000" scaled="1"/>
            </a:gradFill>
            <a:ln w="9525">
              <a:noFill/>
              <a:miter lim="800000"/>
              <a:headEnd/>
              <a:tailEnd/>
            </a:ln>
            <a:effectLst/>
          </p:spPr>
          <p:txBody>
            <a:bodyPr/>
            <a:lstStyle/>
            <a:p>
              <a:pPr algn="ctr" eaLnBrk="1" hangingPunct="1"/>
              <a:endParaRPr lang="es-ES">
                <a:effectLst>
                  <a:outerShdw blurRad="38100" dist="38100" dir="2700000" algn="tl">
                    <a:srgbClr val="000000"/>
                  </a:outerShdw>
                </a:effectLst>
              </a:endParaRPr>
            </a:p>
          </p:txBody>
        </p:sp>
        <p:sp>
          <p:nvSpPr>
            <p:cNvPr id="280597" name="Rectangle 21"/>
            <p:cNvSpPr>
              <a:spLocks noChangeArrowheads="1"/>
            </p:cNvSpPr>
            <p:nvPr userDrawn="1"/>
          </p:nvSpPr>
          <p:spPr bwMode="hidden">
            <a:xfrm rot="1732981">
              <a:off x="-165" y="3624"/>
              <a:ext cx="2804" cy="6"/>
            </a:xfrm>
            <a:prstGeom prst="rect">
              <a:avLst/>
            </a:prstGeom>
            <a:gradFill rotWithShape="0">
              <a:gsLst>
                <a:gs pos="0">
                  <a:schemeClr val="bg1"/>
                </a:gs>
                <a:gs pos="100000">
                  <a:schemeClr val="bg1">
                    <a:gamma/>
                    <a:shade val="63529"/>
                    <a:invGamma/>
                  </a:schemeClr>
                </a:gs>
              </a:gsLst>
              <a:lin ang="2700000" scaled="1"/>
            </a:gradFill>
            <a:ln w="9525">
              <a:noFill/>
              <a:miter lim="800000"/>
              <a:headEnd/>
              <a:tailEnd/>
            </a:ln>
            <a:effectLst/>
          </p:spPr>
          <p:txBody>
            <a:bodyPr/>
            <a:lstStyle/>
            <a:p>
              <a:pPr algn="ctr" eaLnBrk="1" hangingPunct="1"/>
              <a:endParaRPr lang="es-ES">
                <a:effectLst>
                  <a:outerShdw blurRad="38100" dist="38100" dir="2700000" algn="tl">
                    <a:srgbClr val="000000"/>
                  </a:outerShdw>
                </a:effectLst>
              </a:endParaRPr>
            </a:p>
          </p:txBody>
        </p:sp>
        <p:sp>
          <p:nvSpPr>
            <p:cNvPr id="280598" name="Rectangle 22"/>
            <p:cNvSpPr>
              <a:spLocks noChangeArrowheads="1"/>
            </p:cNvSpPr>
            <p:nvPr userDrawn="1"/>
          </p:nvSpPr>
          <p:spPr bwMode="hidden">
            <a:xfrm rot="1969083">
              <a:off x="-110" y="3922"/>
              <a:ext cx="1400" cy="6"/>
            </a:xfrm>
            <a:prstGeom prst="rect">
              <a:avLst/>
            </a:prstGeom>
            <a:gradFill rotWithShape="0">
              <a:gsLst>
                <a:gs pos="0">
                  <a:schemeClr val="bg1"/>
                </a:gs>
                <a:gs pos="100000">
                  <a:schemeClr val="bg1">
                    <a:gamma/>
                    <a:shade val="69804"/>
                    <a:invGamma/>
                  </a:schemeClr>
                </a:gs>
              </a:gsLst>
              <a:lin ang="2700000" scaled="1"/>
            </a:gradFill>
            <a:ln w="9525">
              <a:noFill/>
              <a:miter lim="800000"/>
              <a:headEnd/>
              <a:tailEnd/>
            </a:ln>
            <a:effectLst/>
          </p:spPr>
          <p:txBody>
            <a:bodyPr/>
            <a:lstStyle/>
            <a:p>
              <a:pPr algn="ctr" eaLnBrk="1" hangingPunct="1"/>
              <a:endParaRPr lang="es-ES">
                <a:effectLst>
                  <a:outerShdw blurRad="38100" dist="38100" dir="2700000" algn="tl">
                    <a:srgbClr val="000000"/>
                  </a:outerShdw>
                </a:effectLst>
              </a:endParaRPr>
            </a:p>
          </p:txBody>
        </p:sp>
        <p:sp>
          <p:nvSpPr>
            <p:cNvPr id="280599" name="Rectangle 23"/>
            <p:cNvSpPr>
              <a:spLocks noChangeArrowheads="1"/>
            </p:cNvSpPr>
            <p:nvPr userDrawn="1"/>
          </p:nvSpPr>
          <p:spPr bwMode="hidden">
            <a:xfrm rot="-20213826">
              <a:off x="-216" y="3221"/>
              <a:ext cx="5477" cy="6"/>
            </a:xfrm>
            <a:prstGeom prst="rect">
              <a:avLst/>
            </a:prstGeom>
            <a:gradFill rotWithShape="0">
              <a:gsLst>
                <a:gs pos="0">
                  <a:schemeClr val="bg1"/>
                </a:gs>
                <a:gs pos="100000">
                  <a:schemeClr val="bg1">
                    <a:gamma/>
                    <a:shade val="48627"/>
                    <a:invGamma/>
                  </a:schemeClr>
                </a:gs>
              </a:gsLst>
              <a:lin ang="2700000" scaled="1"/>
            </a:gradFill>
            <a:ln w="9525">
              <a:noFill/>
              <a:miter lim="800000"/>
              <a:headEnd/>
              <a:tailEnd/>
            </a:ln>
            <a:effectLst/>
          </p:spPr>
          <p:txBody>
            <a:bodyPr/>
            <a:lstStyle/>
            <a:p>
              <a:pPr algn="ctr" eaLnBrk="1" hangingPunct="1"/>
              <a:endParaRPr lang="es-ES">
                <a:effectLst>
                  <a:outerShdw blurRad="38100" dist="38100" dir="2700000" algn="tl">
                    <a:srgbClr val="000000"/>
                  </a:outerShdw>
                </a:effectLst>
              </a:endParaRPr>
            </a:p>
          </p:txBody>
        </p:sp>
        <p:sp>
          <p:nvSpPr>
            <p:cNvPr id="280600" name="Rectangle 24"/>
            <p:cNvSpPr>
              <a:spLocks noChangeArrowheads="1"/>
            </p:cNvSpPr>
            <p:nvPr userDrawn="1"/>
          </p:nvSpPr>
          <p:spPr bwMode="hidden">
            <a:xfrm rot="22583969">
              <a:off x="-115" y="2129"/>
              <a:ext cx="6016" cy="6"/>
            </a:xfrm>
            <a:prstGeom prst="rect">
              <a:avLst/>
            </a:prstGeom>
            <a:gradFill rotWithShape="0">
              <a:gsLst>
                <a:gs pos="0">
                  <a:schemeClr val="bg1"/>
                </a:gs>
                <a:gs pos="100000">
                  <a:schemeClr val="bg1">
                    <a:gamma/>
                    <a:shade val="57647"/>
                    <a:invGamma/>
                  </a:schemeClr>
                </a:gs>
              </a:gsLst>
              <a:lin ang="0" scaled="1"/>
            </a:gradFill>
            <a:ln w="9525">
              <a:noFill/>
              <a:miter lim="800000"/>
              <a:headEnd/>
              <a:tailEnd/>
            </a:ln>
            <a:effectLst/>
          </p:spPr>
          <p:txBody>
            <a:bodyPr/>
            <a:lstStyle/>
            <a:p>
              <a:pPr algn="ctr" eaLnBrk="1" hangingPunct="1"/>
              <a:endParaRPr lang="es-ES">
                <a:effectLst>
                  <a:outerShdw blurRad="38100" dist="38100" dir="2700000" algn="tl">
                    <a:srgbClr val="000000"/>
                  </a:outerShdw>
                </a:effectLst>
              </a:endParaRPr>
            </a:p>
          </p:txBody>
        </p:sp>
        <p:sp>
          <p:nvSpPr>
            <p:cNvPr id="280601" name="Rectangle 25"/>
            <p:cNvSpPr>
              <a:spLocks noChangeArrowheads="1"/>
            </p:cNvSpPr>
            <p:nvPr userDrawn="1"/>
          </p:nvSpPr>
          <p:spPr bwMode="hidden">
            <a:xfrm rot="930109" flipV="1">
              <a:off x="80" y="1946"/>
              <a:ext cx="5756" cy="6"/>
            </a:xfrm>
            <a:prstGeom prst="rect">
              <a:avLst/>
            </a:prstGeom>
            <a:gradFill rotWithShape="0">
              <a:gsLst>
                <a:gs pos="0">
                  <a:schemeClr val="bg1"/>
                </a:gs>
                <a:gs pos="100000">
                  <a:schemeClr val="bg1">
                    <a:gamma/>
                    <a:shade val="60784"/>
                    <a:invGamma/>
                  </a:schemeClr>
                </a:gs>
              </a:gsLst>
              <a:lin ang="2700000" scaled="1"/>
            </a:gradFill>
            <a:ln w="9525">
              <a:noFill/>
              <a:miter lim="800000"/>
              <a:headEnd/>
              <a:tailEnd/>
            </a:ln>
            <a:effectLst/>
          </p:spPr>
          <p:txBody>
            <a:bodyPr rot="10800000"/>
            <a:lstStyle/>
            <a:p>
              <a:pPr algn="ctr" eaLnBrk="1" hangingPunct="1"/>
              <a:endParaRPr lang="es-ES">
                <a:effectLst>
                  <a:outerShdw blurRad="38100" dist="38100" dir="2700000" algn="tl">
                    <a:srgbClr val="000000"/>
                  </a:outerShdw>
                </a:effectLst>
              </a:endParaRPr>
            </a:p>
          </p:txBody>
        </p:sp>
        <p:sp>
          <p:nvSpPr>
            <p:cNvPr id="280602" name="Rectangle 26"/>
            <p:cNvSpPr>
              <a:spLocks noChangeArrowheads="1"/>
            </p:cNvSpPr>
            <p:nvPr userDrawn="1"/>
          </p:nvSpPr>
          <p:spPr bwMode="hidden">
            <a:xfrm rot="-20731987">
              <a:off x="374" y="1802"/>
              <a:ext cx="5475" cy="6"/>
            </a:xfrm>
            <a:prstGeom prst="rect">
              <a:avLst/>
            </a:prstGeom>
            <a:gradFill rotWithShape="0">
              <a:gsLst>
                <a:gs pos="0">
                  <a:schemeClr val="bg1"/>
                </a:gs>
                <a:gs pos="100000">
                  <a:schemeClr val="bg1">
                    <a:gamma/>
                    <a:shade val="60784"/>
                    <a:invGamma/>
                  </a:schemeClr>
                </a:gs>
              </a:gsLst>
              <a:lin ang="2700000" scaled="1"/>
            </a:gradFill>
            <a:ln w="9525">
              <a:noFill/>
              <a:miter lim="800000"/>
              <a:headEnd/>
              <a:tailEnd/>
            </a:ln>
            <a:effectLst/>
          </p:spPr>
          <p:txBody>
            <a:bodyPr/>
            <a:lstStyle/>
            <a:p>
              <a:pPr algn="ctr" eaLnBrk="1" hangingPunct="1"/>
              <a:endParaRPr lang="es-ES">
                <a:effectLst>
                  <a:outerShdw blurRad="38100" dist="38100" dir="2700000" algn="tl">
                    <a:srgbClr val="000000"/>
                  </a:outerShdw>
                </a:effectLst>
              </a:endParaRPr>
            </a:p>
          </p:txBody>
        </p:sp>
        <p:sp>
          <p:nvSpPr>
            <p:cNvPr id="280603" name="Rectangle 27"/>
            <p:cNvSpPr>
              <a:spLocks noChangeArrowheads="1"/>
            </p:cNvSpPr>
            <p:nvPr userDrawn="1"/>
          </p:nvSpPr>
          <p:spPr bwMode="hidden">
            <a:xfrm rot="-64024402">
              <a:off x="848" y="1582"/>
              <a:ext cx="4976" cy="6"/>
            </a:xfrm>
            <a:prstGeom prst="rect">
              <a:avLst/>
            </a:prstGeom>
            <a:gradFill rotWithShape="0">
              <a:gsLst>
                <a:gs pos="0">
                  <a:schemeClr val="bg1"/>
                </a:gs>
                <a:gs pos="100000">
                  <a:schemeClr val="bg1">
                    <a:gamma/>
                    <a:shade val="60784"/>
                    <a:invGamma/>
                  </a:schemeClr>
                </a:gs>
              </a:gsLst>
              <a:lin ang="2700000" scaled="1"/>
            </a:gradFill>
            <a:ln w="9525">
              <a:noFill/>
              <a:miter lim="800000"/>
              <a:headEnd/>
              <a:tailEnd/>
            </a:ln>
            <a:effectLst/>
          </p:spPr>
          <p:txBody>
            <a:bodyPr/>
            <a:lstStyle/>
            <a:p>
              <a:pPr algn="ctr" eaLnBrk="1" hangingPunct="1"/>
              <a:endParaRPr lang="es-ES">
                <a:effectLst>
                  <a:outerShdw blurRad="38100" dist="38100" dir="2700000" algn="tl">
                    <a:srgbClr val="000000"/>
                  </a:outerShdw>
                </a:effectLst>
              </a:endParaRPr>
            </a:p>
          </p:txBody>
        </p:sp>
        <p:sp>
          <p:nvSpPr>
            <p:cNvPr id="280604" name="Rectangle 28"/>
            <p:cNvSpPr>
              <a:spLocks noChangeArrowheads="1"/>
            </p:cNvSpPr>
            <p:nvPr userDrawn="1"/>
          </p:nvSpPr>
          <p:spPr bwMode="hidden">
            <a:xfrm rot="-42464612">
              <a:off x="1053" y="1476"/>
              <a:ext cx="4759" cy="6"/>
            </a:xfrm>
            <a:prstGeom prst="rect">
              <a:avLst/>
            </a:prstGeom>
            <a:gradFill rotWithShape="0">
              <a:gsLst>
                <a:gs pos="0">
                  <a:schemeClr val="bg1"/>
                </a:gs>
                <a:gs pos="100000">
                  <a:schemeClr val="bg1">
                    <a:gamma/>
                    <a:shade val="60784"/>
                    <a:invGamma/>
                  </a:schemeClr>
                </a:gs>
              </a:gsLst>
              <a:lin ang="2700000" scaled="1"/>
            </a:gradFill>
            <a:ln w="9525">
              <a:noFill/>
              <a:miter lim="800000"/>
              <a:headEnd/>
              <a:tailEnd/>
            </a:ln>
            <a:effectLst/>
          </p:spPr>
          <p:txBody>
            <a:bodyPr/>
            <a:lstStyle/>
            <a:p>
              <a:pPr algn="ctr" eaLnBrk="1" hangingPunct="1"/>
              <a:endParaRPr lang="es-ES">
                <a:effectLst>
                  <a:outerShdw blurRad="38100" dist="38100" dir="2700000" algn="tl">
                    <a:srgbClr val="000000"/>
                  </a:outerShdw>
                </a:effectLst>
              </a:endParaRPr>
            </a:p>
          </p:txBody>
        </p:sp>
        <p:sp>
          <p:nvSpPr>
            <p:cNvPr id="280605" name="Rectangle 29"/>
            <p:cNvSpPr>
              <a:spLocks noChangeArrowheads="1"/>
            </p:cNvSpPr>
            <p:nvPr userDrawn="1"/>
          </p:nvSpPr>
          <p:spPr bwMode="hidden">
            <a:xfrm rot="-20907336">
              <a:off x="1244" y="1377"/>
              <a:ext cx="4557" cy="6"/>
            </a:xfrm>
            <a:prstGeom prst="rect">
              <a:avLst/>
            </a:prstGeom>
            <a:gradFill rotWithShape="0">
              <a:gsLst>
                <a:gs pos="0">
                  <a:schemeClr val="bg1"/>
                </a:gs>
                <a:gs pos="100000">
                  <a:schemeClr val="bg1">
                    <a:gamma/>
                    <a:shade val="66667"/>
                    <a:invGamma/>
                  </a:schemeClr>
                </a:gs>
              </a:gsLst>
              <a:lin ang="2700000" scaled="1"/>
            </a:gradFill>
            <a:ln w="9525">
              <a:noFill/>
              <a:miter lim="800000"/>
              <a:headEnd/>
              <a:tailEnd/>
            </a:ln>
            <a:effectLst/>
          </p:spPr>
          <p:txBody>
            <a:bodyPr/>
            <a:lstStyle/>
            <a:p>
              <a:pPr algn="ctr" eaLnBrk="1" hangingPunct="1"/>
              <a:endParaRPr lang="es-ES">
                <a:effectLst>
                  <a:outerShdw blurRad="38100" dist="38100" dir="2700000" algn="tl">
                    <a:srgbClr val="000000"/>
                  </a:outerShdw>
                </a:effectLst>
              </a:endParaRPr>
            </a:p>
          </p:txBody>
        </p:sp>
        <p:sp>
          <p:nvSpPr>
            <p:cNvPr id="280606" name="Rectangle 30"/>
            <p:cNvSpPr>
              <a:spLocks noChangeArrowheads="1"/>
            </p:cNvSpPr>
            <p:nvPr userDrawn="1"/>
          </p:nvSpPr>
          <p:spPr bwMode="hidden">
            <a:xfrm rot="655690" flipV="1">
              <a:off x="1487" y="1305"/>
              <a:ext cx="4314" cy="6"/>
            </a:xfrm>
            <a:prstGeom prst="rect">
              <a:avLst/>
            </a:prstGeom>
            <a:gradFill rotWithShape="0">
              <a:gsLst>
                <a:gs pos="0">
                  <a:schemeClr val="bg1"/>
                </a:gs>
                <a:gs pos="100000">
                  <a:schemeClr val="bg1">
                    <a:gamma/>
                    <a:shade val="66667"/>
                    <a:invGamma/>
                  </a:schemeClr>
                </a:gs>
              </a:gsLst>
              <a:lin ang="2700000" scaled="1"/>
            </a:gradFill>
            <a:ln w="9525">
              <a:noFill/>
              <a:miter lim="800000"/>
              <a:headEnd/>
              <a:tailEnd/>
            </a:ln>
            <a:effectLst/>
          </p:spPr>
          <p:txBody>
            <a:bodyPr rot="10800000"/>
            <a:lstStyle/>
            <a:p>
              <a:pPr algn="ctr" eaLnBrk="1" hangingPunct="1"/>
              <a:endParaRPr lang="es-ES">
                <a:effectLst>
                  <a:outerShdw blurRad="38100" dist="38100" dir="2700000" algn="tl">
                    <a:srgbClr val="000000"/>
                  </a:outerShdw>
                </a:effectLst>
              </a:endParaRPr>
            </a:p>
          </p:txBody>
        </p:sp>
        <p:sp>
          <p:nvSpPr>
            <p:cNvPr id="280607" name="Rectangle 31"/>
            <p:cNvSpPr>
              <a:spLocks noChangeArrowheads="1"/>
            </p:cNvSpPr>
            <p:nvPr userDrawn="1"/>
          </p:nvSpPr>
          <p:spPr bwMode="hidden">
            <a:xfrm rot="636921" flipV="1">
              <a:off x="1650" y="1218"/>
              <a:ext cx="4154" cy="6"/>
            </a:xfrm>
            <a:prstGeom prst="rect">
              <a:avLst/>
            </a:prstGeom>
            <a:gradFill rotWithShape="0">
              <a:gsLst>
                <a:gs pos="0">
                  <a:schemeClr val="bg1"/>
                </a:gs>
                <a:gs pos="100000">
                  <a:schemeClr val="bg1">
                    <a:gamma/>
                    <a:shade val="66667"/>
                    <a:invGamma/>
                  </a:schemeClr>
                </a:gs>
              </a:gsLst>
              <a:lin ang="2700000" scaled="1"/>
            </a:gradFill>
            <a:ln w="9525">
              <a:noFill/>
              <a:miter lim="800000"/>
              <a:headEnd/>
              <a:tailEnd/>
            </a:ln>
            <a:effectLst/>
          </p:spPr>
          <p:txBody>
            <a:bodyPr rot="10800000"/>
            <a:lstStyle/>
            <a:p>
              <a:pPr algn="ctr" eaLnBrk="1" hangingPunct="1"/>
              <a:endParaRPr lang="es-ES">
                <a:effectLst>
                  <a:outerShdw blurRad="38100" dist="38100" dir="2700000" algn="tl">
                    <a:srgbClr val="000000"/>
                  </a:outerShdw>
                </a:effectLst>
              </a:endParaRPr>
            </a:p>
          </p:txBody>
        </p:sp>
        <p:sp>
          <p:nvSpPr>
            <p:cNvPr id="280608" name="Rectangle 32"/>
            <p:cNvSpPr>
              <a:spLocks noChangeArrowheads="1"/>
            </p:cNvSpPr>
            <p:nvPr userDrawn="1"/>
          </p:nvSpPr>
          <p:spPr bwMode="hidden">
            <a:xfrm rot="803987" flipV="1">
              <a:off x="611" y="1684"/>
              <a:ext cx="5204" cy="6"/>
            </a:xfrm>
            <a:prstGeom prst="rect">
              <a:avLst/>
            </a:prstGeom>
            <a:gradFill rotWithShape="0">
              <a:gsLst>
                <a:gs pos="0">
                  <a:schemeClr val="bg1"/>
                </a:gs>
                <a:gs pos="100000">
                  <a:schemeClr val="bg1">
                    <a:gamma/>
                    <a:shade val="60784"/>
                    <a:invGamma/>
                  </a:schemeClr>
                </a:gs>
              </a:gsLst>
              <a:lin ang="2700000" scaled="1"/>
            </a:gradFill>
            <a:ln w="9525">
              <a:noFill/>
              <a:miter lim="800000"/>
              <a:headEnd/>
              <a:tailEnd/>
            </a:ln>
            <a:effectLst/>
          </p:spPr>
          <p:txBody>
            <a:bodyPr rot="10800000"/>
            <a:lstStyle/>
            <a:p>
              <a:pPr algn="ctr" eaLnBrk="1" hangingPunct="1"/>
              <a:endParaRPr lang="es-ES">
                <a:effectLst>
                  <a:outerShdw blurRad="38100" dist="38100" dir="2700000" algn="tl">
                    <a:srgbClr val="000000"/>
                  </a:outerShdw>
                </a:effectLst>
              </a:endParaRPr>
            </a:p>
          </p:txBody>
        </p:sp>
        <p:sp>
          <p:nvSpPr>
            <p:cNvPr id="280609" name="Rectangle 33"/>
            <p:cNvSpPr>
              <a:spLocks noChangeArrowheads="1"/>
            </p:cNvSpPr>
            <p:nvPr userDrawn="1"/>
          </p:nvSpPr>
          <p:spPr bwMode="hidden">
            <a:xfrm rot="1273217" flipV="1">
              <a:off x="-204" y="2976"/>
              <a:ext cx="6150" cy="6"/>
            </a:xfrm>
            <a:prstGeom prst="rect">
              <a:avLst/>
            </a:prstGeom>
            <a:gradFill rotWithShape="0">
              <a:gsLst>
                <a:gs pos="0">
                  <a:schemeClr val="bg1"/>
                </a:gs>
                <a:gs pos="100000">
                  <a:schemeClr val="bg1">
                    <a:gamma/>
                    <a:shade val="54510"/>
                    <a:invGamma/>
                  </a:schemeClr>
                </a:gs>
              </a:gsLst>
              <a:lin ang="2700000" scaled="1"/>
            </a:gradFill>
            <a:ln w="9525">
              <a:noFill/>
              <a:miter lim="800000"/>
              <a:headEnd/>
              <a:tailEnd/>
            </a:ln>
            <a:effectLst/>
          </p:spPr>
          <p:txBody>
            <a:bodyPr rot="10800000"/>
            <a:lstStyle/>
            <a:p>
              <a:pPr algn="ctr" eaLnBrk="1" hangingPunct="1"/>
              <a:endParaRPr lang="es-ES">
                <a:effectLst>
                  <a:outerShdw blurRad="38100" dist="38100" dir="2700000" algn="tl">
                    <a:srgbClr val="000000"/>
                  </a:outerShdw>
                </a:effectLst>
              </a:endParaRPr>
            </a:p>
          </p:txBody>
        </p:sp>
        <p:sp>
          <p:nvSpPr>
            <p:cNvPr id="280610" name="Rectangle 34"/>
            <p:cNvSpPr>
              <a:spLocks noChangeArrowheads="1"/>
            </p:cNvSpPr>
            <p:nvPr userDrawn="1"/>
          </p:nvSpPr>
          <p:spPr bwMode="hidden">
            <a:xfrm rot="1169729" flipV="1">
              <a:off x="-174" y="2663"/>
              <a:ext cx="6104" cy="6"/>
            </a:xfrm>
            <a:prstGeom prst="rect">
              <a:avLst/>
            </a:prstGeom>
            <a:gradFill rotWithShape="0">
              <a:gsLst>
                <a:gs pos="0">
                  <a:schemeClr val="bg1"/>
                </a:gs>
                <a:gs pos="100000">
                  <a:schemeClr val="bg1">
                    <a:gamma/>
                    <a:shade val="51373"/>
                    <a:invGamma/>
                  </a:schemeClr>
                </a:gs>
              </a:gsLst>
              <a:lin ang="2700000" scaled="1"/>
            </a:gradFill>
            <a:ln w="9525">
              <a:noFill/>
              <a:miter lim="800000"/>
              <a:headEnd/>
              <a:tailEnd/>
            </a:ln>
            <a:effectLst/>
          </p:spPr>
          <p:txBody>
            <a:bodyPr rot="10800000"/>
            <a:lstStyle/>
            <a:p>
              <a:pPr algn="ctr" eaLnBrk="1" hangingPunct="1"/>
              <a:endParaRPr lang="es-ES">
                <a:effectLst>
                  <a:outerShdw blurRad="38100" dist="38100" dir="2700000" algn="tl">
                    <a:srgbClr val="000000"/>
                  </a:outerShdw>
                </a:effectLst>
              </a:endParaRPr>
            </a:p>
          </p:txBody>
        </p:sp>
        <p:sp>
          <p:nvSpPr>
            <p:cNvPr id="280611" name="Oval 35"/>
            <p:cNvSpPr>
              <a:spLocks noChangeArrowheads="1"/>
            </p:cNvSpPr>
            <p:nvPr/>
          </p:nvSpPr>
          <p:spPr bwMode="hidden">
            <a:xfrm>
              <a:off x="740" y="3359"/>
              <a:ext cx="168" cy="96"/>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es-ES"/>
            </a:p>
          </p:txBody>
        </p:sp>
        <p:sp>
          <p:nvSpPr>
            <p:cNvPr id="280612" name="Oval 36"/>
            <p:cNvSpPr>
              <a:spLocks noChangeArrowheads="1"/>
            </p:cNvSpPr>
            <p:nvPr/>
          </p:nvSpPr>
          <p:spPr bwMode="hidden">
            <a:xfrm>
              <a:off x="236" y="3074"/>
              <a:ext cx="168" cy="95"/>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s-ES"/>
            </a:p>
          </p:txBody>
        </p:sp>
        <p:sp>
          <p:nvSpPr>
            <p:cNvPr id="280613" name="Oval 37"/>
            <p:cNvSpPr>
              <a:spLocks noChangeArrowheads="1"/>
            </p:cNvSpPr>
            <p:nvPr/>
          </p:nvSpPr>
          <p:spPr bwMode="hidden">
            <a:xfrm>
              <a:off x="159" y="3652"/>
              <a:ext cx="196" cy="106"/>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es-ES"/>
            </a:p>
          </p:txBody>
        </p:sp>
        <p:sp>
          <p:nvSpPr>
            <p:cNvPr id="280614" name="Oval 38"/>
            <p:cNvSpPr>
              <a:spLocks noChangeArrowheads="1"/>
            </p:cNvSpPr>
            <p:nvPr/>
          </p:nvSpPr>
          <p:spPr bwMode="hidden">
            <a:xfrm>
              <a:off x="2077" y="2661"/>
              <a:ext cx="156" cy="84"/>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es-ES"/>
            </a:p>
          </p:txBody>
        </p:sp>
        <p:sp>
          <p:nvSpPr>
            <p:cNvPr id="280615" name="Oval 39"/>
            <p:cNvSpPr>
              <a:spLocks noChangeArrowheads="1"/>
            </p:cNvSpPr>
            <p:nvPr/>
          </p:nvSpPr>
          <p:spPr bwMode="hidden">
            <a:xfrm>
              <a:off x="1223" y="3076"/>
              <a:ext cx="168" cy="95"/>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es-ES"/>
            </a:p>
          </p:txBody>
        </p:sp>
        <p:sp>
          <p:nvSpPr>
            <p:cNvPr id="280616" name="Oval 40"/>
            <p:cNvSpPr>
              <a:spLocks noChangeArrowheads="1"/>
            </p:cNvSpPr>
            <p:nvPr/>
          </p:nvSpPr>
          <p:spPr bwMode="hidden">
            <a:xfrm>
              <a:off x="1686" y="2857"/>
              <a:ext cx="156" cy="90"/>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es-ES"/>
            </a:p>
          </p:txBody>
        </p:sp>
        <p:sp>
          <p:nvSpPr>
            <p:cNvPr id="280617" name="Oval 41"/>
            <p:cNvSpPr>
              <a:spLocks noChangeArrowheads="1"/>
            </p:cNvSpPr>
            <p:nvPr/>
          </p:nvSpPr>
          <p:spPr bwMode="hidden">
            <a:xfrm>
              <a:off x="750" y="2839"/>
              <a:ext cx="151" cy="89"/>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s-ES"/>
            </a:p>
          </p:txBody>
        </p:sp>
        <p:sp>
          <p:nvSpPr>
            <p:cNvPr id="280618" name="Oval 42"/>
            <p:cNvSpPr>
              <a:spLocks noChangeArrowheads="1"/>
            </p:cNvSpPr>
            <p:nvPr/>
          </p:nvSpPr>
          <p:spPr bwMode="hidden">
            <a:xfrm>
              <a:off x="367" y="2656"/>
              <a:ext cx="150" cy="84"/>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es-ES"/>
            </a:p>
          </p:txBody>
        </p:sp>
        <p:sp>
          <p:nvSpPr>
            <p:cNvPr id="280619" name="Oval 43"/>
            <p:cNvSpPr>
              <a:spLocks noChangeArrowheads="1"/>
            </p:cNvSpPr>
            <p:nvPr/>
          </p:nvSpPr>
          <p:spPr bwMode="hidden">
            <a:xfrm>
              <a:off x="1172" y="2642"/>
              <a:ext cx="156" cy="83"/>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s-ES"/>
            </a:p>
          </p:txBody>
        </p:sp>
        <p:sp>
          <p:nvSpPr>
            <p:cNvPr id="280620" name="Oval 44"/>
            <p:cNvSpPr>
              <a:spLocks noChangeArrowheads="1"/>
            </p:cNvSpPr>
            <p:nvPr/>
          </p:nvSpPr>
          <p:spPr bwMode="hidden">
            <a:xfrm>
              <a:off x="2401" y="2485"/>
              <a:ext cx="156" cy="83"/>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es-ES"/>
            </a:p>
          </p:txBody>
        </p:sp>
        <p:sp>
          <p:nvSpPr>
            <p:cNvPr id="280621" name="Oval 45"/>
            <p:cNvSpPr>
              <a:spLocks noChangeArrowheads="1"/>
            </p:cNvSpPr>
            <p:nvPr/>
          </p:nvSpPr>
          <p:spPr bwMode="hidden">
            <a:xfrm>
              <a:off x="1910" y="2314"/>
              <a:ext cx="134" cy="73"/>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s-ES"/>
            </a:p>
          </p:txBody>
        </p:sp>
        <p:sp>
          <p:nvSpPr>
            <p:cNvPr id="280622" name="Oval 46"/>
            <p:cNvSpPr>
              <a:spLocks noChangeArrowheads="1"/>
            </p:cNvSpPr>
            <p:nvPr/>
          </p:nvSpPr>
          <p:spPr bwMode="hidden">
            <a:xfrm>
              <a:off x="2254" y="2154"/>
              <a:ext cx="134" cy="61"/>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s-ES"/>
            </a:p>
          </p:txBody>
        </p:sp>
        <p:sp>
          <p:nvSpPr>
            <p:cNvPr id="280623" name="Oval 47"/>
            <p:cNvSpPr>
              <a:spLocks noChangeArrowheads="1"/>
            </p:cNvSpPr>
            <p:nvPr/>
          </p:nvSpPr>
          <p:spPr bwMode="hidden">
            <a:xfrm>
              <a:off x="2742" y="2305"/>
              <a:ext cx="140" cy="72"/>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es-ES"/>
            </a:p>
          </p:txBody>
        </p:sp>
        <p:sp>
          <p:nvSpPr>
            <p:cNvPr id="280624" name="Oval 48"/>
            <p:cNvSpPr>
              <a:spLocks noChangeArrowheads="1"/>
            </p:cNvSpPr>
            <p:nvPr/>
          </p:nvSpPr>
          <p:spPr bwMode="hidden">
            <a:xfrm>
              <a:off x="2812" y="1898"/>
              <a:ext cx="129" cy="61"/>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s-ES"/>
            </a:p>
          </p:txBody>
        </p:sp>
        <p:sp>
          <p:nvSpPr>
            <p:cNvPr id="280625" name="Oval 49"/>
            <p:cNvSpPr>
              <a:spLocks noChangeArrowheads="1"/>
            </p:cNvSpPr>
            <p:nvPr/>
          </p:nvSpPr>
          <p:spPr bwMode="hidden">
            <a:xfrm>
              <a:off x="3721" y="1792"/>
              <a:ext cx="128" cy="61"/>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s-ES"/>
            </a:p>
          </p:txBody>
        </p:sp>
        <p:sp>
          <p:nvSpPr>
            <p:cNvPr id="280626" name="Oval 50"/>
            <p:cNvSpPr>
              <a:spLocks noChangeArrowheads="1"/>
            </p:cNvSpPr>
            <p:nvPr/>
          </p:nvSpPr>
          <p:spPr bwMode="hidden">
            <a:xfrm>
              <a:off x="3528" y="1896"/>
              <a:ext cx="128" cy="61"/>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s-ES"/>
            </a:p>
          </p:txBody>
        </p:sp>
        <p:sp>
          <p:nvSpPr>
            <p:cNvPr id="280627" name="Oval 51"/>
            <p:cNvSpPr>
              <a:spLocks noChangeArrowheads="1"/>
            </p:cNvSpPr>
            <p:nvPr/>
          </p:nvSpPr>
          <p:spPr bwMode="hidden">
            <a:xfrm>
              <a:off x="3064" y="1778"/>
              <a:ext cx="128" cy="62"/>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s-ES"/>
            </a:p>
          </p:txBody>
        </p:sp>
        <p:sp>
          <p:nvSpPr>
            <p:cNvPr id="280628" name="Oval 52"/>
            <p:cNvSpPr>
              <a:spLocks noChangeArrowheads="1"/>
            </p:cNvSpPr>
            <p:nvPr/>
          </p:nvSpPr>
          <p:spPr bwMode="hidden">
            <a:xfrm>
              <a:off x="3277" y="2024"/>
              <a:ext cx="134" cy="73"/>
            </a:xfrm>
            <a:prstGeom prst="ellipse">
              <a:avLst/>
            </a:prstGeom>
            <a:gradFill rotWithShape="0">
              <a:gsLst>
                <a:gs pos="0">
                  <a:schemeClr val="bg1"/>
                </a:gs>
                <a:gs pos="100000">
                  <a:schemeClr val="bg1">
                    <a:gamma/>
                    <a:shade val="60784"/>
                    <a:invGamma/>
                  </a:schemeClr>
                </a:gs>
              </a:gsLst>
              <a:lin ang="2700000" scaled="1"/>
            </a:gradFill>
            <a:ln w="9525">
              <a:noFill/>
              <a:round/>
              <a:headEnd/>
              <a:tailEnd/>
            </a:ln>
            <a:effectLst/>
          </p:spPr>
          <p:txBody>
            <a:bodyPr/>
            <a:lstStyle/>
            <a:p>
              <a:endParaRPr lang="es-ES"/>
            </a:p>
          </p:txBody>
        </p:sp>
        <p:sp>
          <p:nvSpPr>
            <p:cNvPr id="280629" name="Oval 53"/>
            <p:cNvSpPr>
              <a:spLocks noChangeArrowheads="1"/>
            </p:cNvSpPr>
            <p:nvPr/>
          </p:nvSpPr>
          <p:spPr bwMode="hidden">
            <a:xfrm>
              <a:off x="3027" y="2160"/>
              <a:ext cx="133" cy="61"/>
            </a:xfrm>
            <a:prstGeom prst="ellipse">
              <a:avLst/>
            </a:prstGeom>
            <a:gradFill rotWithShape="0">
              <a:gsLst>
                <a:gs pos="0">
                  <a:schemeClr val="bg1"/>
                </a:gs>
                <a:gs pos="100000">
                  <a:schemeClr val="bg1">
                    <a:gamma/>
                    <a:shade val="60784"/>
                    <a:invGamma/>
                  </a:schemeClr>
                </a:gs>
              </a:gsLst>
              <a:lin ang="2700000" scaled="1"/>
            </a:gradFill>
            <a:ln w="9525">
              <a:noFill/>
              <a:round/>
              <a:headEnd/>
              <a:tailEnd/>
            </a:ln>
            <a:effectLst/>
          </p:spPr>
          <p:txBody>
            <a:bodyPr/>
            <a:lstStyle/>
            <a:p>
              <a:endParaRPr lang="es-ES"/>
            </a:p>
          </p:txBody>
        </p:sp>
        <p:sp>
          <p:nvSpPr>
            <p:cNvPr id="280630" name="Oval 54"/>
            <p:cNvSpPr>
              <a:spLocks noChangeArrowheads="1"/>
            </p:cNvSpPr>
            <p:nvPr/>
          </p:nvSpPr>
          <p:spPr bwMode="hidden">
            <a:xfrm>
              <a:off x="1569" y="2453"/>
              <a:ext cx="150" cy="90"/>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s-ES"/>
            </a:p>
          </p:txBody>
        </p:sp>
        <p:sp>
          <p:nvSpPr>
            <p:cNvPr id="280631" name="Oval 55"/>
            <p:cNvSpPr>
              <a:spLocks noChangeArrowheads="1"/>
            </p:cNvSpPr>
            <p:nvPr/>
          </p:nvSpPr>
          <p:spPr bwMode="hidden">
            <a:xfrm>
              <a:off x="1863" y="2028"/>
              <a:ext cx="139" cy="61"/>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es-ES"/>
            </a:p>
          </p:txBody>
        </p:sp>
        <p:sp>
          <p:nvSpPr>
            <p:cNvPr id="280632" name="Oval 56"/>
            <p:cNvSpPr>
              <a:spLocks noChangeArrowheads="1"/>
            </p:cNvSpPr>
            <p:nvPr/>
          </p:nvSpPr>
          <p:spPr bwMode="hidden">
            <a:xfrm>
              <a:off x="1513" y="2175"/>
              <a:ext cx="139" cy="61"/>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es-ES"/>
            </a:p>
          </p:txBody>
        </p:sp>
        <p:sp>
          <p:nvSpPr>
            <p:cNvPr id="280633" name="Oval 57"/>
            <p:cNvSpPr>
              <a:spLocks noChangeArrowheads="1"/>
            </p:cNvSpPr>
            <p:nvPr/>
          </p:nvSpPr>
          <p:spPr bwMode="hidden">
            <a:xfrm>
              <a:off x="1191" y="2311"/>
              <a:ext cx="134" cy="72"/>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es-ES"/>
            </a:p>
          </p:txBody>
        </p:sp>
        <p:sp>
          <p:nvSpPr>
            <p:cNvPr id="280634" name="Oval 58"/>
            <p:cNvSpPr>
              <a:spLocks noChangeArrowheads="1"/>
            </p:cNvSpPr>
            <p:nvPr/>
          </p:nvSpPr>
          <p:spPr bwMode="hidden">
            <a:xfrm>
              <a:off x="1154" y="2047"/>
              <a:ext cx="134"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s-ES"/>
            </a:p>
          </p:txBody>
        </p:sp>
        <p:sp>
          <p:nvSpPr>
            <p:cNvPr id="280635" name="Oval 59"/>
            <p:cNvSpPr>
              <a:spLocks noChangeArrowheads="1"/>
            </p:cNvSpPr>
            <p:nvPr/>
          </p:nvSpPr>
          <p:spPr bwMode="hidden">
            <a:xfrm>
              <a:off x="1142" y="1803"/>
              <a:ext cx="128"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s-ES"/>
            </a:p>
          </p:txBody>
        </p:sp>
        <p:sp>
          <p:nvSpPr>
            <p:cNvPr id="280636" name="Oval 60"/>
            <p:cNvSpPr>
              <a:spLocks noChangeArrowheads="1"/>
            </p:cNvSpPr>
            <p:nvPr/>
          </p:nvSpPr>
          <p:spPr bwMode="hidden">
            <a:xfrm>
              <a:off x="1500" y="1912"/>
              <a:ext cx="128"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s-ES"/>
            </a:p>
          </p:txBody>
        </p:sp>
        <p:sp>
          <p:nvSpPr>
            <p:cNvPr id="280637" name="Oval 61"/>
            <p:cNvSpPr>
              <a:spLocks noChangeArrowheads="1"/>
            </p:cNvSpPr>
            <p:nvPr/>
          </p:nvSpPr>
          <p:spPr bwMode="hidden">
            <a:xfrm>
              <a:off x="1804" y="1801"/>
              <a:ext cx="128"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s-ES"/>
            </a:p>
          </p:txBody>
        </p:sp>
        <p:sp>
          <p:nvSpPr>
            <p:cNvPr id="280638" name="Oval 62"/>
            <p:cNvSpPr>
              <a:spLocks noChangeArrowheads="1"/>
            </p:cNvSpPr>
            <p:nvPr/>
          </p:nvSpPr>
          <p:spPr bwMode="hidden">
            <a:xfrm>
              <a:off x="2159" y="1905"/>
              <a:ext cx="128"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s-ES"/>
            </a:p>
          </p:txBody>
        </p:sp>
        <p:sp>
          <p:nvSpPr>
            <p:cNvPr id="280639" name="Oval 63"/>
            <p:cNvSpPr>
              <a:spLocks noChangeArrowheads="1"/>
            </p:cNvSpPr>
            <p:nvPr/>
          </p:nvSpPr>
          <p:spPr bwMode="hidden">
            <a:xfrm>
              <a:off x="2432" y="1787"/>
              <a:ext cx="128"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s-ES"/>
            </a:p>
          </p:txBody>
        </p:sp>
        <p:sp>
          <p:nvSpPr>
            <p:cNvPr id="280640" name="Oval 64"/>
            <p:cNvSpPr>
              <a:spLocks noChangeArrowheads="1"/>
            </p:cNvSpPr>
            <p:nvPr/>
          </p:nvSpPr>
          <p:spPr bwMode="hidden">
            <a:xfrm>
              <a:off x="470" y="2032"/>
              <a:ext cx="134" cy="73"/>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s-ES"/>
            </a:p>
          </p:txBody>
        </p:sp>
        <p:sp>
          <p:nvSpPr>
            <p:cNvPr id="280641" name="Oval 65"/>
            <p:cNvSpPr>
              <a:spLocks noChangeArrowheads="1"/>
            </p:cNvSpPr>
            <p:nvPr/>
          </p:nvSpPr>
          <p:spPr bwMode="hidden">
            <a:xfrm>
              <a:off x="68" y="2166"/>
              <a:ext cx="134" cy="73"/>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s-ES"/>
            </a:p>
          </p:txBody>
        </p:sp>
        <p:sp>
          <p:nvSpPr>
            <p:cNvPr id="280642" name="Oval 66"/>
            <p:cNvSpPr>
              <a:spLocks noChangeArrowheads="1"/>
            </p:cNvSpPr>
            <p:nvPr/>
          </p:nvSpPr>
          <p:spPr bwMode="hidden">
            <a:xfrm>
              <a:off x="798" y="1916"/>
              <a:ext cx="128" cy="61"/>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s-ES"/>
            </a:p>
          </p:txBody>
        </p:sp>
        <p:sp>
          <p:nvSpPr>
            <p:cNvPr id="280643" name="Oval 67"/>
            <p:cNvSpPr>
              <a:spLocks noChangeArrowheads="1"/>
            </p:cNvSpPr>
            <p:nvPr/>
          </p:nvSpPr>
          <p:spPr bwMode="hidden">
            <a:xfrm>
              <a:off x="455" y="1797"/>
              <a:ext cx="128" cy="61"/>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es-ES"/>
            </a:p>
          </p:txBody>
        </p:sp>
        <p:sp>
          <p:nvSpPr>
            <p:cNvPr id="280644" name="Oval 68"/>
            <p:cNvSpPr>
              <a:spLocks noChangeArrowheads="1"/>
            </p:cNvSpPr>
            <p:nvPr/>
          </p:nvSpPr>
          <p:spPr bwMode="hidden">
            <a:xfrm>
              <a:off x="113" y="1901"/>
              <a:ext cx="128" cy="61"/>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es-ES"/>
            </a:p>
          </p:txBody>
        </p:sp>
        <p:sp>
          <p:nvSpPr>
            <p:cNvPr id="280645" name="Oval 69"/>
            <p:cNvSpPr>
              <a:spLocks noChangeArrowheads="1"/>
            </p:cNvSpPr>
            <p:nvPr/>
          </p:nvSpPr>
          <p:spPr bwMode="hidden">
            <a:xfrm>
              <a:off x="432" y="2323"/>
              <a:ext cx="139"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s-ES"/>
            </a:p>
          </p:txBody>
        </p:sp>
        <p:sp>
          <p:nvSpPr>
            <p:cNvPr id="280646" name="Oval 70"/>
            <p:cNvSpPr>
              <a:spLocks noChangeArrowheads="1"/>
            </p:cNvSpPr>
            <p:nvPr/>
          </p:nvSpPr>
          <p:spPr bwMode="hidden">
            <a:xfrm>
              <a:off x="814" y="2178"/>
              <a:ext cx="134"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s-ES"/>
            </a:p>
          </p:txBody>
        </p:sp>
        <p:sp>
          <p:nvSpPr>
            <p:cNvPr id="280647" name="Oval 71"/>
            <p:cNvSpPr>
              <a:spLocks noChangeArrowheads="1"/>
            </p:cNvSpPr>
            <p:nvPr/>
          </p:nvSpPr>
          <p:spPr bwMode="hidden">
            <a:xfrm>
              <a:off x="789" y="2472"/>
              <a:ext cx="156" cy="89"/>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es-ES"/>
            </a:p>
          </p:txBody>
        </p:sp>
        <p:sp>
          <p:nvSpPr>
            <p:cNvPr id="280648" name="Oval 72"/>
            <p:cNvSpPr>
              <a:spLocks noChangeArrowheads="1"/>
            </p:cNvSpPr>
            <p:nvPr/>
          </p:nvSpPr>
          <p:spPr bwMode="hidden">
            <a:xfrm>
              <a:off x="2544" y="2015"/>
              <a:ext cx="140" cy="72"/>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s-ES"/>
            </a:p>
          </p:txBody>
        </p:sp>
        <p:sp>
          <p:nvSpPr>
            <p:cNvPr id="280649" name="Oval 73"/>
            <p:cNvSpPr>
              <a:spLocks noChangeArrowheads="1"/>
            </p:cNvSpPr>
            <p:nvPr/>
          </p:nvSpPr>
          <p:spPr bwMode="hidden">
            <a:xfrm>
              <a:off x="1457" y="1700"/>
              <a:ext cx="123" cy="51"/>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s-ES"/>
            </a:p>
          </p:txBody>
        </p:sp>
        <p:sp>
          <p:nvSpPr>
            <p:cNvPr id="280650" name="Oval 74"/>
            <p:cNvSpPr>
              <a:spLocks noChangeArrowheads="1"/>
            </p:cNvSpPr>
            <p:nvPr/>
          </p:nvSpPr>
          <p:spPr bwMode="hidden">
            <a:xfrm>
              <a:off x="1747" y="1599"/>
              <a:ext cx="123"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s-ES"/>
            </a:p>
          </p:txBody>
        </p:sp>
        <p:sp>
          <p:nvSpPr>
            <p:cNvPr id="280651" name="Oval 75"/>
            <p:cNvSpPr>
              <a:spLocks noChangeArrowheads="1"/>
            </p:cNvSpPr>
            <p:nvPr/>
          </p:nvSpPr>
          <p:spPr bwMode="hidden">
            <a:xfrm>
              <a:off x="1385" y="1506"/>
              <a:ext cx="123"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s-ES"/>
            </a:p>
          </p:txBody>
        </p:sp>
        <p:sp>
          <p:nvSpPr>
            <p:cNvPr id="280652" name="Oval 76"/>
            <p:cNvSpPr>
              <a:spLocks noChangeArrowheads="1"/>
            </p:cNvSpPr>
            <p:nvPr/>
          </p:nvSpPr>
          <p:spPr bwMode="hidden">
            <a:xfrm>
              <a:off x="1093" y="1595"/>
              <a:ext cx="123" cy="51"/>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s-ES"/>
            </a:p>
          </p:txBody>
        </p:sp>
        <p:sp>
          <p:nvSpPr>
            <p:cNvPr id="280653" name="Oval 77"/>
            <p:cNvSpPr>
              <a:spLocks noChangeArrowheads="1"/>
            </p:cNvSpPr>
            <p:nvPr/>
          </p:nvSpPr>
          <p:spPr bwMode="hidden">
            <a:xfrm>
              <a:off x="792" y="1690"/>
              <a:ext cx="124" cy="51"/>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es-ES"/>
            </a:p>
          </p:txBody>
        </p:sp>
        <p:sp>
          <p:nvSpPr>
            <p:cNvPr id="280654" name="Oval 78"/>
            <p:cNvSpPr>
              <a:spLocks noChangeArrowheads="1"/>
            </p:cNvSpPr>
            <p:nvPr/>
          </p:nvSpPr>
          <p:spPr bwMode="hidden">
            <a:xfrm>
              <a:off x="2011" y="1512"/>
              <a:ext cx="123"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s-ES"/>
            </a:p>
          </p:txBody>
        </p:sp>
        <p:sp>
          <p:nvSpPr>
            <p:cNvPr id="280655" name="Oval 79"/>
            <p:cNvSpPr>
              <a:spLocks noChangeArrowheads="1"/>
            </p:cNvSpPr>
            <p:nvPr/>
          </p:nvSpPr>
          <p:spPr bwMode="hidden">
            <a:xfrm>
              <a:off x="2087" y="1696"/>
              <a:ext cx="123"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s-ES"/>
            </a:p>
          </p:txBody>
        </p:sp>
        <p:sp>
          <p:nvSpPr>
            <p:cNvPr id="280656" name="Oval 80"/>
            <p:cNvSpPr>
              <a:spLocks noChangeArrowheads="1"/>
            </p:cNvSpPr>
            <p:nvPr/>
          </p:nvSpPr>
          <p:spPr bwMode="hidden">
            <a:xfrm>
              <a:off x="2345" y="1601"/>
              <a:ext cx="123"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s-ES"/>
            </a:p>
          </p:txBody>
        </p:sp>
        <p:sp>
          <p:nvSpPr>
            <p:cNvPr id="280657" name="Oval 81"/>
            <p:cNvSpPr>
              <a:spLocks noChangeArrowheads="1"/>
            </p:cNvSpPr>
            <p:nvPr/>
          </p:nvSpPr>
          <p:spPr bwMode="hidden">
            <a:xfrm>
              <a:off x="2684" y="1686"/>
              <a:ext cx="123" cy="51"/>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s-ES"/>
            </a:p>
          </p:txBody>
        </p:sp>
        <p:sp>
          <p:nvSpPr>
            <p:cNvPr id="280658" name="Oval 82"/>
            <p:cNvSpPr>
              <a:spLocks noChangeArrowheads="1"/>
            </p:cNvSpPr>
            <p:nvPr/>
          </p:nvSpPr>
          <p:spPr bwMode="hidden">
            <a:xfrm>
              <a:off x="806" y="1512"/>
              <a:ext cx="123" cy="50"/>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es-ES"/>
            </a:p>
          </p:txBody>
        </p:sp>
        <p:sp>
          <p:nvSpPr>
            <p:cNvPr id="280659" name="Oval 83"/>
            <p:cNvSpPr>
              <a:spLocks noChangeArrowheads="1"/>
            </p:cNvSpPr>
            <p:nvPr/>
          </p:nvSpPr>
          <p:spPr bwMode="hidden">
            <a:xfrm>
              <a:off x="495" y="1597"/>
              <a:ext cx="123" cy="50"/>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es-ES"/>
            </a:p>
          </p:txBody>
        </p:sp>
        <p:sp>
          <p:nvSpPr>
            <p:cNvPr id="280660" name="Oval 84"/>
            <p:cNvSpPr>
              <a:spLocks noChangeArrowheads="1"/>
            </p:cNvSpPr>
            <p:nvPr/>
          </p:nvSpPr>
          <p:spPr bwMode="hidden">
            <a:xfrm>
              <a:off x="228" y="1508"/>
              <a:ext cx="123" cy="50"/>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0661" name="Oval 85"/>
            <p:cNvSpPr>
              <a:spLocks noChangeArrowheads="1"/>
            </p:cNvSpPr>
            <p:nvPr/>
          </p:nvSpPr>
          <p:spPr bwMode="hidden">
            <a:xfrm>
              <a:off x="157" y="1698"/>
              <a:ext cx="123" cy="50"/>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es-ES"/>
            </a:p>
          </p:txBody>
        </p:sp>
        <p:sp>
          <p:nvSpPr>
            <p:cNvPr id="280662" name="Oval 86"/>
            <p:cNvSpPr>
              <a:spLocks noChangeArrowheads="1"/>
            </p:cNvSpPr>
            <p:nvPr/>
          </p:nvSpPr>
          <p:spPr bwMode="hidden">
            <a:xfrm>
              <a:off x="2887" y="1595"/>
              <a:ext cx="124" cy="50"/>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es-ES"/>
            </a:p>
          </p:txBody>
        </p:sp>
        <p:sp>
          <p:nvSpPr>
            <p:cNvPr id="280663" name="Oval 87"/>
            <p:cNvSpPr>
              <a:spLocks noChangeArrowheads="1"/>
            </p:cNvSpPr>
            <p:nvPr/>
          </p:nvSpPr>
          <p:spPr bwMode="hidden">
            <a:xfrm>
              <a:off x="3079" y="1511"/>
              <a:ext cx="124" cy="51"/>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es-ES"/>
            </a:p>
          </p:txBody>
        </p:sp>
        <p:sp>
          <p:nvSpPr>
            <p:cNvPr id="280664" name="Oval 88"/>
            <p:cNvSpPr>
              <a:spLocks noChangeArrowheads="1"/>
            </p:cNvSpPr>
            <p:nvPr/>
          </p:nvSpPr>
          <p:spPr bwMode="hidden">
            <a:xfrm>
              <a:off x="3270" y="1688"/>
              <a:ext cx="124" cy="51"/>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s-ES"/>
            </a:p>
          </p:txBody>
        </p:sp>
        <p:sp>
          <p:nvSpPr>
            <p:cNvPr id="280665" name="Oval 89"/>
            <p:cNvSpPr>
              <a:spLocks noChangeArrowheads="1"/>
            </p:cNvSpPr>
            <p:nvPr/>
          </p:nvSpPr>
          <p:spPr bwMode="hidden">
            <a:xfrm>
              <a:off x="3453" y="1599"/>
              <a:ext cx="123"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s-ES"/>
            </a:p>
          </p:txBody>
        </p:sp>
        <p:sp>
          <p:nvSpPr>
            <p:cNvPr id="280666" name="Oval 90"/>
            <p:cNvSpPr>
              <a:spLocks noChangeArrowheads="1"/>
            </p:cNvSpPr>
            <p:nvPr/>
          </p:nvSpPr>
          <p:spPr bwMode="hidden">
            <a:xfrm>
              <a:off x="3651" y="1506"/>
              <a:ext cx="123"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s-ES"/>
            </a:p>
          </p:txBody>
        </p:sp>
        <p:sp>
          <p:nvSpPr>
            <p:cNvPr id="280667" name="Oval 91"/>
            <p:cNvSpPr>
              <a:spLocks noChangeArrowheads="1"/>
            </p:cNvSpPr>
            <p:nvPr/>
          </p:nvSpPr>
          <p:spPr bwMode="hidden">
            <a:xfrm>
              <a:off x="4251" y="1513"/>
              <a:ext cx="124" cy="51"/>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s-ES"/>
            </a:p>
          </p:txBody>
        </p:sp>
        <p:sp>
          <p:nvSpPr>
            <p:cNvPr id="280668" name="Oval 92"/>
            <p:cNvSpPr>
              <a:spLocks noChangeArrowheads="1"/>
            </p:cNvSpPr>
            <p:nvPr/>
          </p:nvSpPr>
          <p:spPr bwMode="hidden">
            <a:xfrm>
              <a:off x="3901" y="1701"/>
              <a:ext cx="128" cy="50"/>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es-ES"/>
            </a:p>
          </p:txBody>
        </p:sp>
        <p:sp>
          <p:nvSpPr>
            <p:cNvPr id="280669" name="Oval 93"/>
            <p:cNvSpPr>
              <a:spLocks noChangeArrowheads="1"/>
            </p:cNvSpPr>
            <p:nvPr/>
          </p:nvSpPr>
          <p:spPr bwMode="hidden">
            <a:xfrm>
              <a:off x="4086" y="1608"/>
              <a:ext cx="128" cy="50"/>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es-ES"/>
            </a:p>
          </p:txBody>
        </p:sp>
        <p:sp>
          <p:nvSpPr>
            <p:cNvPr id="280670" name="Oval 94"/>
            <p:cNvSpPr>
              <a:spLocks noChangeArrowheads="1"/>
            </p:cNvSpPr>
            <p:nvPr/>
          </p:nvSpPr>
          <p:spPr bwMode="hidden">
            <a:xfrm>
              <a:off x="1282" y="3653"/>
              <a:ext cx="196" cy="111"/>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es-ES"/>
            </a:p>
          </p:txBody>
        </p:sp>
        <p:sp>
          <p:nvSpPr>
            <p:cNvPr id="280671" name="Oval 95"/>
            <p:cNvSpPr>
              <a:spLocks noChangeArrowheads="1"/>
            </p:cNvSpPr>
            <p:nvPr/>
          </p:nvSpPr>
          <p:spPr bwMode="hidden">
            <a:xfrm>
              <a:off x="707" y="4014"/>
              <a:ext cx="191" cy="112"/>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es-ES"/>
            </a:p>
          </p:txBody>
        </p:sp>
        <p:sp>
          <p:nvSpPr>
            <p:cNvPr id="280672" name="Oval 96"/>
            <p:cNvSpPr>
              <a:spLocks noChangeArrowheads="1"/>
            </p:cNvSpPr>
            <p:nvPr/>
          </p:nvSpPr>
          <p:spPr bwMode="hidden">
            <a:xfrm>
              <a:off x="2229" y="3090"/>
              <a:ext cx="168" cy="95"/>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es-ES"/>
            </a:p>
          </p:txBody>
        </p:sp>
        <p:sp>
          <p:nvSpPr>
            <p:cNvPr id="280673" name="Oval 97"/>
            <p:cNvSpPr>
              <a:spLocks noChangeArrowheads="1"/>
            </p:cNvSpPr>
            <p:nvPr/>
          </p:nvSpPr>
          <p:spPr bwMode="hidden">
            <a:xfrm>
              <a:off x="2604" y="2867"/>
              <a:ext cx="156" cy="89"/>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es-ES"/>
            </a:p>
          </p:txBody>
        </p:sp>
        <p:sp>
          <p:nvSpPr>
            <p:cNvPr id="280674" name="Oval 98"/>
            <p:cNvSpPr>
              <a:spLocks noChangeArrowheads="1"/>
            </p:cNvSpPr>
            <p:nvPr/>
          </p:nvSpPr>
          <p:spPr bwMode="hidden">
            <a:xfrm>
              <a:off x="2907" y="2668"/>
              <a:ext cx="156" cy="84"/>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es-ES"/>
            </a:p>
          </p:txBody>
        </p:sp>
        <p:sp>
          <p:nvSpPr>
            <p:cNvPr id="280675" name="Oval 99"/>
            <p:cNvSpPr>
              <a:spLocks noChangeArrowheads="1"/>
            </p:cNvSpPr>
            <p:nvPr/>
          </p:nvSpPr>
          <p:spPr bwMode="hidden">
            <a:xfrm>
              <a:off x="3248" y="2454"/>
              <a:ext cx="150" cy="90"/>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es-ES"/>
            </a:p>
          </p:txBody>
        </p:sp>
        <p:sp>
          <p:nvSpPr>
            <p:cNvPr id="280676" name="Oval 100"/>
            <p:cNvSpPr>
              <a:spLocks noChangeArrowheads="1"/>
            </p:cNvSpPr>
            <p:nvPr/>
          </p:nvSpPr>
          <p:spPr bwMode="hidden">
            <a:xfrm>
              <a:off x="1801" y="3360"/>
              <a:ext cx="168" cy="95"/>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es-ES"/>
            </a:p>
          </p:txBody>
        </p:sp>
        <p:sp>
          <p:nvSpPr>
            <p:cNvPr id="280677" name="Oval 101"/>
            <p:cNvSpPr>
              <a:spLocks noChangeArrowheads="1"/>
            </p:cNvSpPr>
            <p:nvPr/>
          </p:nvSpPr>
          <p:spPr bwMode="hidden">
            <a:xfrm>
              <a:off x="3512" y="2302"/>
              <a:ext cx="134" cy="73"/>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es-ES"/>
            </a:p>
          </p:txBody>
        </p:sp>
        <p:sp>
          <p:nvSpPr>
            <p:cNvPr id="280678" name="Oval 102"/>
            <p:cNvSpPr>
              <a:spLocks noChangeArrowheads="1"/>
            </p:cNvSpPr>
            <p:nvPr/>
          </p:nvSpPr>
          <p:spPr bwMode="hidden">
            <a:xfrm>
              <a:off x="3980" y="2014"/>
              <a:ext cx="134" cy="72"/>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es-ES"/>
            </a:p>
          </p:txBody>
        </p:sp>
        <p:sp>
          <p:nvSpPr>
            <p:cNvPr id="280679" name="Oval 103"/>
            <p:cNvSpPr>
              <a:spLocks noChangeArrowheads="1"/>
            </p:cNvSpPr>
            <p:nvPr/>
          </p:nvSpPr>
          <p:spPr bwMode="hidden">
            <a:xfrm>
              <a:off x="3753" y="2158"/>
              <a:ext cx="134" cy="61"/>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es-ES"/>
            </a:p>
          </p:txBody>
        </p:sp>
        <p:sp>
          <p:nvSpPr>
            <p:cNvPr id="280680" name="Oval 104"/>
            <p:cNvSpPr>
              <a:spLocks noChangeArrowheads="1"/>
            </p:cNvSpPr>
            <p:nvPr/>
          </p:nvSpPr>
          <p:spPr bwMode="hidden">
            <a:xfrm>
              <a:off x="4176" y="1898"/>
              <a:ext cx="128" cy="61"/>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s-ES"/>
            </a:p>
          </p:txBody>
        </p:sp>
        <p:sp>
          <p:nvSpPr>
            <p:cNvPr id="280681" name="Oval 105"/>
            <p:cNvSpPr>
              <a:spLocks noChangeArrowheads="1"/>
            </p:cNvSpPr>
            <p:nvPr/>
          </p:nvSpPr>
          <p:spPr bwMode="hidden">
            <a:xfrm>
              <a:off x="4338" y="1797"/>
              <a:ext cx="129" cy="61"/>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s-ES"/>
            </a:p>
          </p:txBody>
        </p:sp>
        <p:sp>
          <p:nvSpPr>
            <p:cNvPr id="280682" name="Oval 106"/>
            <p:cNvSpPr>
              <a:spLocks noChangeArrowheads="1"/>
            </p:cNvSpPr>
            <p:nvPr/>
          </p:nvSpPr>
          <p:spPr bwMode="hidden">
            <a:xfrm>
              <a:off x="4505" y="1700"/>
              <a:ext cx="124" cy="51"/>
            </a:xfrm>
            <a:prstGeom prst="ellipse">
              <a:avLst/>
            </a:prstGeom>
            <a:gradFill rotWithShape="0">
              <a:gsLst>
                <a:gs pos="0">
                  <a:schemeClr val="bg2"/>
                </a:gs>
                <a:gs pos="100000">
                  <a:schemeClr val="bg2">
                    <a:gamma/>
                    <a:shade val="81961"/>
                    <a:invGamma/>
                  </a:schemeClr>
                </a:gs>
              </a:gsLst>
              <a:lin ang="2700000" scaled="1"/>
            </a:gradFill>
            <a:ln w="9525">
              <a:noFill/>
              <a:round/>
              <a:headEnd/>
              <a:tailEnd/>
            </a:ln>
            <a:effectLst/>
          </p:spPr>
          <p:txBody>
            <a:bodyPr/>
            <a:lstStyle/>
            <a:p>
              <a:endParaRPr lang="es-ES"/>
            </a:p>
          </p:txBody>
        </p:sp>
        <p:sp>
          <p:nvSpPr>
            <p:cNvPr id="280683" name="Oval 107"/>
            <p:cNvSpPr>
              <a:spLocks noChangeArrowheads="1"/>
            </p:cNvSpPr>
            <p:nvPr/>
          </p:nvSpPr>
          <p:spPr bwMode="hidden">
            <a:xfrm>
              <a:off x="4661" y="1603"/>
              <a:ext cx="123" cy="50"/>
            </a:xfrm>
            <a:prstGeom prst="ellipse">
              <a:avLst/>
            </a:prstGeom>
            <a:gradFill rotWithShape="0">
              <a:gsLst>
                <a:gs pos="0">
                  <a:schemeClr val="bg2"/>
                </a:gs>
                <a:gs pos="100000">
                  <a:schemeClr val="bg2">
                    <a:gamma/>
                    <a:shade val="81961"/>
                    <a:invGamma/>
                  </a:schemeClr>
                </a:gs>
              </a:gsLst>
              <a:lin ang="2700000" scaled="1"/>
            </a:gradFill>
            <a:ln w="9525">
              <a:noFill/>
              <a:round/>
              <a:headEnd/>
              <a:tailEnd/>
            </a:ln>
            <a:effectLst/>
          </p:spPr>
          <p:txBody>
            <a:bodyPr/>
            <a:lstStyle/>
            <a:p>
              <a:endParaRPr lang="es-ES"/>
            </a:p>
          </p:txBody>
        </p:sp>
        <p:sp>
          <p:nvSpPr>
            <p:cNvPr id="280684" name="Oval 108"/>
            <p:cNvSpPr>
              <a:spLocks noChangeArrowheads="1"/>
            </p:cNvSpPr>
            <p:nvPr/>
          </p:nvSpPr>
          <p:spPr bwMode="hidden">
            <a:xfrm>
              <a:off x="4803" y="1512"/>
              <a:ext cx="128" cy="51"/>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es-ES"/>
            </a:p>
          </p:txBody>
        </p:sp>
        <p:sp>
          <p:nvSpPr>
            <p:cNvPr id="280685" name="Oval 109"/>
            <p:cNvSpPr>
              <a:spLocks noChangeArrowheads="1"/>
            </p:cNvSpPr>
            <p:nvPr/>
          </p:nvSpPr>
          <p:spPr bwMode="hidden">
            <a:xfrm>
              <a:off x="4930" y="1431"/>
              <a:ext cx="111" cy="50"/>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es-ES"/>
            </a:p>
          </p:txBody>
        </p:sp>
        <p:sp>
          <p:nvSpPr>
            <p:cNvPr id="280686" name="Oval 110"/>
            <p:cNvSpPr>
              <a:spLocks noChangeArrowheads="1"/>
            </p:cNvSpPr>
            <p:nvPr/>
          </p:nvSpPr>
          <p:spPr bwMode="hidden">
            <a:xfrm>
              <a:off x="3835" y="1430"/>
              <a:ext cx="112" cy="50"/>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s-ES"/>
            </a:p>
          </p:txBody>
        </p:sp>
        <p:sp>
          <p:nvSpPr>
            <p:cNvPr id="280687" name="Oval 111"/>
            <p:cNvSpPr>
              <a:spLocks noChangeArrowheads="1"/>
            </p:cNvSpPr>
            <p:nvPr/>
          </p:nvSpPr>
          <p:spPr bwMode="hidden">
            <a:xfrm>
              <a:off x="3286" y="1430"/>
              <a:ext cx="112" cy="50"/>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es-ES"/>
            </a:p>
          </p:txBody>
        </p:sp>
        <p:sp>
          <p:nvSpPr>
            <p:cNvPr id="280688" name="Oval 112"/>
            <p:cNvSpPr>
              <a:spLocks noChangeArrowheads="1"/>
            </p:cNvSpPr>
            <p:nvPr/>
          </p:nvSpPr>
          <p:spPr bwMode="hidden">
            <a:xfrm>
              <a:off x="2972" y="1366"/>
              <a:ext cx="111" cy="5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s-ES"/>
            </a:p>
          </p:txBody>
        </p:sp>
        <p:sp>
          <p:nvSpPr>
            <p:cNvPr id="280689" name="Oval 113"/>
            <p:cNvSpPr>
              <a:spLocks noChangeArrowheads="1"/>
            </p:cNvSpPr>
            <p:nvPr/>
          </p:nvSpPr>
          <p:spPr bwMode="hidden">
            <a:xfrm>
              <a:off x="3152" y="1292"/>
              <a:ext cx="112" cy="50"/>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s-ES"/>
            </a:p>
          </p:txBody>
        </p:sp>
        <p:sp>
          <p:nvSpPr>
            <p:cNvPr id="280690" name="Oval 114"/>
            <p:cNvSpPr>
              <a:spLocks noChangeArrowheads="1"/>
            </p:cNvSpPr>
            <p:nvPr/>
          </p:nvSpPr>
          <p:spPr bwMode="hidden">
            <a:xfrm>
              <a:off x="3020" y="1170"/>
              <a:ext cx="112"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s-ES"/>
            </a:p>
          </p:txBody>
        </p:sp>
        <p:sp>
          <p:nvSpPr>
            <p:cNvPr id="280691" name="Oval 115"/>
            <p:cNvSpPr>
              <a:spLocks noChangeArrowheads="1"/>
            </p:cNvSpPr>
            <p:nvPr/>
          </p:nvSpPr>
          <p:spPr bwMode="hidden">
            <a:xfrm>
              <a:off x="2443" y="1368"/>
              <a:ext cx="112" cy="51"/>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s-ES"/>
            </a:p>
          </p:txBody>
        </p:sp>
        <p:sp>
          <p:nvSpPr>
            <p:cNvPr id="280692" name="Oval 116"/>
            <p:cNvSpPr>
              <a:spLocks noChangeArrowheads="1"/>
            </p:cNvSpPr>
            <p:nvPr/>
          </p:nvSpPr>
          <p:spPr bwMode="hidden">
            <a:xfrm>
              <a:off x="2301" y="1220"/>
              <a:ext cx="112" cy="51"/>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es-ES"/>
            </a:p>
          </p:txBody>
        </p:sp>
        <p:sp>
          <p:nvSpPr>
            <p:cNvPr id="280693" name="Oval 117"/>
            <p:cNvSpPr>
              <a:spLocks noChangeArrowheads="1"/>
            </p:cNvSpPr>
            <p:nvPr/>
          </p:nvSpPr>
          <p:spPr bwMode="hidden">
            <a:xfrm>
              <a:off x="2095" y="1284"/>
              <a:ext cx="112" cy="51"/>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es-ES"/>
            </a:p>
          </p:txBody>
        </p:sp>
        <p:sp>
          <p:nvSpPr>
            <p:cNvPr id="280694" name="Oval 118"/>
            <p:cNvSpPr>
              <a:spLocks noChangeArrowheads="1"/>
            </p:cNvSpPr>
            <p:nvPr/>
          </p:nvSpPr>
          <p:spPr bwMode="hidden">
            <a:xfrm>
              <a:off x="2228" y="1442"/>
              <a:ext cx="111"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s-ES"/>
            </a:p>
          </p:txBody>
        </p:sp>
        <p:sp>
          <p:nvSpPr>
            <p:cNvPr id="280695" name="Oval 119"/>
            <p:cNvSpPr>
              <a:spLocks noChangeArrowheads="1"/>
            </p:cNvSpPr>
            <p:nvPr/>
          </p:nvSpPr>
          <p:spPr bwMode="hidden">
            <a:xfrm>
              <a:off x="1109" y="1424"/>
              <a:ext cx="112" cy="50"/>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es-ES"/>
            </a:p>
          </p:txBody>
        </p:sp>
        <p:sp>
          <p:nvSpPr>
            <p:cNvPr id="280696" name="Oval 120"/>
            <p:cNvSpPr>
              <a:spLocks noChangeArrowheads="1"/>
            </p:cNvSpPr>
            <p:nvPr/>
          </p:nvSpPr>
          <p:spPr bwMode="hidden">
            <a:xfrm>
              <a:off x="611" y="1284"/>
              <a:ext cx="111" cy="51"/>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0697" name="Oval 121"/>
            <p:cNvSpPr>
              <a:spLocks noChangeArrowheads="1"/>
            </p:cNvSpPr>
            <p:nvPr/>
          </p:nvSpPr>
          <p:spPr bwMode="hidden">
            <a:xfrm>
              <a:off x="305" y="1358"/>
              <a:ext cx="111" cy="51"/>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0698" name="Oval 122"/>
            <p:cNvSpPr>
              <a:spLocks noChangeArrowheads="1"/>
            </p:cNvSpPr>
            <p:nvPr/>
          </p:nvSpPr>
          <p:spPr bwMode="hidden">
            <a:xfrm>
              <a:off x="156" y="1154"/>
              <a:ext cx="112" cy="50"/>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0699" name="Oval 123"/>
            <p:cNvSpPr>
              <a:spLocks noChangeArrowheads="1"/>
            </p:cNvSpPr>
            <p:nvPr/>
          </p:nvSpPr>
          <p:spPr bwMode="hidden">
            <a:xfrm>
              <a:off x="4538" y="1365"/>
              <a:ext cx="106" cy="45"/>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es-ES"/>
            </a:p>
          </p:txBody>
        </p:sp>
        <p:sp>
          <p:nvSpPr>
            <p:cNvPr id="280700" name="Oval 124"/>
            <p:cNvSpPr>
              <a:spLocks noChangeArrowheads="1"/>
            </p:cNvSpPr>
            <p:nvPr/>
          </p:nvSpPr>
          <p:spPr bwMode="hidden">
            <a:xfrm>
              <a:off x="4407" y="1440"/>
              <a:ext cx="105" cy="44"/>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es-ES"/>
            </a:p>
          </p:txBody>
        </p:sp>
        <p:sp>
          <p:nvSpPr>
            <p:cNvPr id="280701" name="Oval 125"/>
            <p:cNvSpPr>
              <a:spLocks noChangeArrowheads="1"/>
            </p:cNvSpPr>
            <p:nvPr/>
          </p:nvSpPr>
          <p:spPr bwMode="hidden">
            <a:xfrm>
              <a:off x="3992" y="1356"/>
              <a:ext cx="106" cy="45"/>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es-ES"/>
            </a:p>
          </p:txBody>
        </p:sp>
        <p:sp>
          <p:nvSpPr>
            <p:cNvPr id="280702" name="Oval 126"/>
            <p:cNvSpPr>
              <a:spLocks noChangeArrowheads="1"/>
            </p:cNvSpPr>
            <p:nvPr/>
          </p:nvSpPr>
          <p:spPr bwMode="hidden">
            <a:xfrm>
              <a:off x="3466" y="1356"/>
              <a:ext cx="106" cy="45"/>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es-ES"/>
            </a:p>
          </p:txBody>
        </p:sp>
        <p:sp>
          <p:nvSpPr>
            <p:cNvPr id="280703" name="Oval 127"/>
            <p:cNvSpPr>
              <a:spLocks noChangeArrowheads="1"/>
            </p:cNvSpPr>
            <p:nvPr/>
          </p:nvSpPr>
          <p:spPr bwMode="hidden">
            <a:xfrm>
              <a:off x="2852" y="1228"/>
              <a:ext cx="106" cy="44"/>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s-ES"/>
            </a:p>
          </p:txBody>
        </p:sp>
        <p:sp>
          <p:nvSpPr>
            <p:cNvPr id="280704" name="Oval 128"/>
            <p:cNvSpPr>
              <a:spLocks noChangeArrowheads="1"/>
            </p:cNvSpPr>
            <p:nvPr/>
          </p:nvSpPr>
          <p:spPr bwMode="hidden">
            <a:xfrm>
              <a:off x="2678" y="1109"/>
              <a:ext cx="106" cy="44"/>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es-ES"/>
            </a:p>
          </p:txBody>
        </p:sp>
        <p:sp>
          <p:nvSpPr>
            <p:cNvPr id="280705" name="Oval 129"/>
            <p:cNvSpPr>
              <a:spLocks noChangeArrowheads="1"/>
            </p:cNvSpPr>
            <p:nvPr/>
          </p:nvSpPr>
          <p:spPr bwMode="hidden">
            <a:xfrm>
              <a:off x="2859" y="1045"/>
              <a:ext cx="106" cy="45"/>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es-ES"/>
            </a:p>
          </p:txBody>
        </p:sp>
        <p:sp>
          <p:nvSpPr>
            <p:cNvPr id="280706" name="Oval 130"/>
            <p:cNvSpPr>
              <a:spLocks noChangeArrowheads="1"/>
            </p:cNvSpPr>
            <p:nvPr/>
          </p:nvSpPr>
          <p:spPr bwMode="hidden">
            <a:xfrm>
              <a:off x="1942" y="1040"/>
              <a:ext cx="106"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0707" name="Oval 131"/>
            <p:cNvSpPr>
              <a:spLocks noChangeArrowheads="1"/>
            </p:cNvSpPr>
            <p:nvPr/>
          </p:nvSpPr>
          <p:spPr bwMode="hidden">
            <a:xfrm>
              <a:off x="1088" y="1277"/>
              <a:ext cx="106" cy="4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0708" name="Oval 132"/>
            <p:cNvSpPr>
              <a:spLocks noChangeArrowheads="1"/>
            </p:cNvSpPr>
            <p:nvPr/>
          </p:nvSpPr>
          <p:spPr bwMode="hidden">
            <a:xfrm>
              <a:off x="827" y="1350"/>
              <a:ext cx="106"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0709" name="Oval 133"/>
            <p:cNvSpPr>
              <a:spLocks noChangeArrowheads="1"/>
            </p:cNvSpPr>
            <p:nvPr/>
          </p:nvSpPr>
          <p:spPr bwMode="hidden">
            <a:xfrm>
              <a:off x="537" y="1428"/>
              <a:ext cx="106"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0710" name="Oval 134"/>
            <p:cNvSpPr>
              <a:spLocks noChangeArrowheads="1"/>
            </p:cNvSpPr>
            <p:nvPr/>
          </p:nvSpPr>
          <p:spPr bwMode="hidden">
            <a:xfrm>
              <a:off x="635" y="1060"/>
              <a:ext cx="106"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0711" name="Oval 135"/>
            <p:cNvSpPr>
              <a:spLocks noChangeArrowheads="1"/>
            </p:cNvSpPr>
            <p:nvPr/>
          </p:nvSpPr>
          <p:spPr bwMode="hidden">
            <a:xfrm>
              <a:off x="1540" y="1050"/>
              <a:ext cx="106"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0712" name="Oval 136"/>
            <p:cNvSpPr>
              <a:spLocks noChangeArrowheads="1"/>
            </p:cNvSpPr>
            <p:nvPr/>
          </p:nvSpPr>
          <p:spPr bwMode="hidden">
            <a:xfrm>
              <a:off x="1120" y="1063"/>
              <a:ext cx="105"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0713" name="Oval 137"/>
            <p:cNvSpPr>
              <a:spLocks noChangeArrowheads="1"/>
            </p:cNvSpPr>
            <p:nvPr/>
          </p:nvSpPr>
          <p:spPr bwMode="hidden">
            <a:xfrm>
              <a:off x="4131" y="1284"/>
              <a:ext cx="111" cy="45"/>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s-ES"/>
            </a:p>
          </p:txBody>
        </p:sp>
        <p:sp>
          <p:nvSpPr>
            <p:cNvPr id="280714" name="Oval 138"/>
            <p:cNvSpPr>
              <a:spLocks noChangeArrowheads="1"/>
            </p:cNvSpPr>
            <p:nvPr/>
          </p:nvSpPr>
          <p:spPr bwMode="hidden">
            <a:xfrm>
              <a:off x="3477" y="1163"/>
              <a:ext cx="112" cy="45"/>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s-ES"/>
            </a:p>
          </p:txBody>
        </p:sp>
        <p:sp>
          <p:nvSpPr>
            <p:cNvPr id="280715" name="Oval 139"/>
            <p:cNvSpPr>
              <a:spLocks noChangeArrowheads="1"/>
            </p:cNvSpPr>
            <p:nvPr/>
          </p:nvSpPr>
          <p:spPr bwMode="hidden">
            <a:xfrm>
              <a:off x="3315" y="1229"/>
              <a:ext cx="112" cy="45"/>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s-ES"/>
            </a:p>
          </p:txBody>
        </p:sp>
        <p:sp>
          <p:nvSpPr>
            <p:cNvPr id="280716" name="Oval 140"/>
            <p:cNvSpPr>
              <a:spLocks noChangeArrowheads="1"/>
            </p:cNvSpPr>
            <p:nvPr/>
          </p:nvSpPr>
          <p:spPr bwMode="hidden">
            <a:xfrm>
              <a:off x="3174" y="1112"/>
              <a:ext cx="112" cy="44"/>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s-ES"/>
            </a:p>
          </p:txBody>
        </p:sp>
        <p:sp>
          <p:nvSpPr>
            <p:cNvPr id="280717" name="Oval 141"/>
            <p:cNvSpPr>
              <a:spLocks noChangeArrowheads="1"/>
            </p:cNvSpPr>
            <p:nvPr/>
          </p:nvSpPr>
          <p:spPr bwMode="hidden">
            <a:xfrm>
              <a:off x="2396" y="1051"/>
              <a:ext cx="112" cy="45"/>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es-ES"/>
            </a:p>
          </p:txBody>
        </p:sp>
        <p:sp>
          <p:nvSpPr>
            <p:cNvPr id="280718" name="Oval 142"/>
            <p:cNvSpPr>
              <a:spLocks noChangeArrowheads="1"/>
            </p:cNvSpPr>
            <p:nvPr/>
          </p:nvSpPr>
          <p:spPr bwMode="hidden">
            <a:xfrm>
              <a:off x="2769" y="1446"/>
              <a:ext cx="111" cy="44"/>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s-ES"/>
            </a:p>
          </p:txBody>
        </p:sp>
        <p:sp>
          <p:nvSpPr>
            <p:cNvPr id="280719" name="Oval 143"/>
            <p:cNvSpPr>
              <a:spLocks noChangeArrowheads="1"/>
            </p:cNvSpPr>
            <p:nvPr/>
          </p:nvSpPr>
          <p:spPr bwMode="hidden">
            <a:xfrm>
              <a:off x="2656" y="1294"/>
              <a:ext cx="112" cy="45"/>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s-ES"/>
            </a:p>
          </p:txBody>
        </p:sp>
        <p:sp>
          <p:nvSpPr>
            <p:cNvPr id="280720" name="Oval 144"/>
            <p:cNvSpPr>
              <a:spLocks noChangeArrowheads="1"/>
            </p:cNvSpPr>
            <p:nvPr/>
          </p:nvSpPr>
          <p:spPr bwMode="hidden">
            <a:xfrm>
              <a:off x="2501" y="1159"/>
              <a:ext cx="111" cy="45"/>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es-ES"/>
            </a:p>
          </p:txBody>
        </p:sp>
        <p:sp>
          <p:nvSpPr>
            <p:cNvPr id="280721" name="Oval 145"/>
            <p:cNvSpPr>
              <a:spLocks noChangeArrowheads="1"/>
            </p:cNvSpPr>
            <p:nvPr/>
          </p:nvSpPr>
          <p:spPr bwMode="hidden">
            <a:xfrm>
              <a:off x="2222" y="1101"/>
              <a:ext cx="112" cy="44"/>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es-ES"/>
            </a:p>
          </p:txBody>
        </p:sp>
        <p:sp>
          <p:nvSpPr>
            <p:cNvPr id="280722" name="Oval 146"/>
            <p:cNvSpPr>
              <a:spLocks noChangeArrowheads="1"/>
            </p:cNvSpPr>
            <p:nvPr/>
          </p:nvSpPr>
          <p:spPr bwMode="hidden">
            <a:xfrm>
              <a:off x="2029" y="1162"/>
              <a:ext cx="111" cy="45"/>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es-ES"/>
            </a:p>
          </p:txBody>
        </p:sp>
        <p:sp>
          <p:nvSpPr>
            <p:cNvPr id="280723" name="Oval 147"/>
            <p:cNvSpPr>
              <a:spLocks noChangeArrowheads="1"/>
            </p:cNvSpPr>
            <p:nvPr/>
          </p:nvSpPr>
          <p:spPr bwMode="hidden">
            <a:xfrm>
              <a:off x="1875" y="1356"/>
              <a:ext cx="112" cy="45"/>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es-ES"/>
            </a:p>
          </p:txBody>
        </p:sp>
        <p:sp>
          <p:nvSpPr>
            <p:cNvPr id="280724" name="Oval 148"/>
            <p:cNvSpPr>
              <a:spLocks noChangeArrowheads="1"/>
            </p:cNvSpPr>
            <p:nvPr/>
          </p:nvSpPr>
          <p:spPr bwMode="hidden">
            <a:xfrm>
              <a:off x="1809" y="1223"/>
              <a:ext cx="111" cy="45"/>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es-ES"/>
            </a:p>
          </p:txBody>
        </p:sp>
        <p:sp>
          <p:nvSpPr>
            <p:cNvPr id="280725" name="Oval 149"/>
            <p:cNvSpPr>
              <a:spLocks noChangeArrowheads="1"/>
            </p:cNvSpPr>
            <p:nvPr/>
          </p:nvSpPr>
          <p:spPr bwMode="hidden">
            <a:xfrm>
              <a:off x="1738" y="1098"/>
              <a:ext cx="112"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0726" name="Oval 150"/>
            <p:cNvSpPr>
              <a:spLocks noChangeArrowheads="1"/>
            </p:cNvSpPr>
            <p:nvPr/>
          </p:nvSpPr>
          <p:spPr bwMode="hidden">
            <a:xfrm>
              <a:off x="1583" y="1289"/>
              <a:ext cx="112" cy="45"/>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es-ES"/>
            </a:p>
          </p:txBody>
        </p:sp>
        <p:sp>
          <p:nvSpPr>
            <p:cNvPr id="280727" name="Oval 151"/>
            <p:cNvSpPr>
              <a:spLocks noChangeArrowheads="1"/>
            </p:cNvSpPr>
            <p:nvPr/>
          </p:nvSpPr>
          <p:spPr bwMode="hidden">
            <a:xfrm>
              <a:off x="1379" y="1343"/>
              <a:ext cx="112" cy="45"/>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es-ES"/>
            </a:p>
          </p:txBody>
        </p:sp>
        <p:sp>
          <p:nvSpPr>
            <p:cNvPr id="280728" name="Oval 152"/>
            <p:cNvSpPr>
              <a:spLocks noChangeArrowheads="1"/>
            </p:cNvSpPr>
            <p:nvPr/>
          </p:nvSpPr>
          <p:spPr bwMode="hidden">
            <a:xfrm>
              <a:off x="1529" y="1156"/>
              <a:ext cx="112"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0729" name="Oval 153"/>
            <p:cNvSpPr>
              <a:spLocks noChangeArrowheads="1"/>
            </p:cNvSpPr>
            <p:nvPr/>
          </p:nvSpPr>
          <p:spPr bwMode="hidden">
            <a:xfrm>
              <a:off x="1294" y="1222"/>
              <a:ext cx="112"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0730" name="Oval 154"/>
            <p:cNvSpPr>
              <a:spLocks noChangeArrowheads="1"/>
            </p:cNvSpPr>
            <p:nvPr/>
          </p:nvSpPr>
          <p:spPr bwMode="hidden">
            <a:xfrm>
              <a:off x="1314" y="1112"/>
              <a:ext cx="112" cy="4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0731" name="Oval 155"/>
            <p:cNvSpPr>
              <a:spLocks noChangeArrowheads="1"/>
            </p:cNvSpPr>
            <p:nvPr/>
          </p:nvSpPr>
          <p:spPr bwMode="hidden">
            <a:xfrm>
              <a:off x="1082" y="1166"/>
              <a:ext cx="111"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0732" name="Oval 156"/>
            <p:cNvSpPr>
              <a:spLocks noChangeArrowheads="1"/>
            </p:cNvSpPr>
            <p:nvPr/>
          </p:nvSpPr>
          <p:spPr bwMode="hidden">
            <a:xfrm>
              <a:off x="877" y="1121"/>
              <a:ext cx="112"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0733" name="Oval 157"/>
            <p:cNvSpPr>
              <a:spLocks noChangeArrowheads="1"/>
            </p:cNvSpPr>
            <p:nvPr/>
          </p:nvSpPr>
          <p:spPr bwMode="hidden">
            <a:xfrm>
              <a:off x="875" y="1216"/>
              <a:ext cx="111"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0734" name="Oval 158"/>
            <p:cNvSpPr>
              <a:spLocks noChangeArrowheads="1"/>
            </p:cNvSpPr>
            <p:nvPr/>
          </p:nvSpPr>
          <p:spPr bwMode="hidden">
            <a:xfrm>
              <a:off x="680" y="1170"/>
              <a:ext cx="112" cy="4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0735" name="Oval 159"/>
            <p:cNvSpPr>
              <a:spLocks noChangeArrowheads="1"/>
            </p:cNvSpPr>
            <p:nvPr/>
          </p:nvSpPr>
          <p:spPr bwMode="hidden">
            <a:xfrm>
              <a:off x="411" y="1232"/>
              <a:ext cx="111" cy="4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0736" name="Oval 160"/>
            <p:cNvSpPr>
              <a:spLocks noChangeArrowheads="1"/>
            </p:cNvSpPr>
            <p:nvPr/>
          </p:nvSpPr>
          <p:spPr bwMode="hidden">
            <a:xfrm>
              <a:off x="434" y="1100"/>
              <a:ext cx="112" cy="4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0737" name="Oval 161"/>
            <p:cNvSpPr>
              <a:spLocks noChangeArrowheads="1"/>
            </p:cNvSpPr>
            <p:nvPr/>
          </p:nvSpPr>
          <p:spPr bwMode="hidden">
            <a:xfrm>
              <a:off x="119" y="1312"/>
              <a:ext cx="111" cy="4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0738" name="Oval 162"/>
            <p:cNvSpPr>
              <a:spLocks noChangeArrowheads="1"/>
            </p:cNvSpPr>
            <p:nvPr/>
          </p:nvSpPr>
          <p:spPr bwMode="hidden">
            <a:xfrm>
              <a:off x="858" y="1001"/>
              <a:ext cx="101" cy="38"/>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0739" name="Oval 163"/>
            <p:cNvSpPr>
              <a:spLocks noChangeArrowheads="1"/>
            </p:cNvSpPr>
            <p:nvPr/>
          </p:nvSpPr>
          <p:spPr bwMode="hidden">
            <a:xfrm>
              <a:off x="1341" y="1013"/>
              <a:ext cx="101" cy="39"/>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0740" name="Oval 164"/>
            <p:cNvSpPr>
              <a:spLocks noChangeArrowheads="1"/>
            </p:cNvSpPr>
            <p:nvPr/>
          </p:nvSpPr>
          <p:spPr bwMode="hidden">
            <a:xfrm>
              <a:off x="1739" y="1008"/>
              <a:ext cx="101" cy="38"/>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0741" name="Oval 165"/>
            <p:cNvSpPr>
              <a:spLocks noChangeArrowheads="1"/>
            </p:cNvSpPr>
            <p:nvPr/>
          </p:nvSpPr>
          <p:spPr bwMode="hidden">
            <a:xfrm>
              <a:off x="2116" y="1001"/>
              <a:ext cx="100" cy="39"/>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0742" name="Oval 166"/>
            <p:cNvSpPr>
              <a:spLocks noChangeArrowheads="1"/>
            </p:cNvSpPr>
            <p:nvPr/>
          </p:nvSpPr>
          <p:spPr bwMode="hidden">
            <a:xfrm>
              <a:off x="2320" y="941"/>
              <a:ext cx="101" cy="39"/>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0743" name="Oval 167"/>
            <p:cNvSpPr>
              <a:spLocks noChangeArrowheads="1"/>
            </p:cNvSpPr>
            <p:nvPr/>
          </p:nvSpPr>
          <p:spPr bwMode="hidden">
            <a:xfrm>
              <a:off x="2601" y="995"/>
              <a:ext cx="101" cy="39"/>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0744" name="Oval 168"/>
            <p:cNvSpPr>
              <a:spLocks noChangeArrowheads="1"/>
            </p:cNvSpPr>
            <p:nvPr/>
          </p:nvSpPr>
          <p:spPr bwMode="hidden">
            <a:xfrm>
              <a:off x="1667" y="1420"/>
              <a:ext cx="106" cy="51"/>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es-ES"/>
            </a:p>
          </p:txBody>
        </p:sp>
        <p:sp>
          <p:nvSpPr>
            <p:cNvPr id="280745" name="Oval 169"/>
            <p:cNvSpPr>
              <a:spLocks noChangeArrowheads="1"/>
            </p:cNvSpPr>
            <p:nvPr/>
          </p:nvSpPr>
          <p:spPr bwMode="hidden">
            <a:xfrm>
              <a:off x="2557" y="1516"/>
              <a:ext cx="123" cy="5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s-ES"/>
            </a:p>
          </p:txBody>
        </p:sp>
        <p:sp>
          <p:nvSpPr>
            <p:cNvPr id="280746" name="Oval 170"/>
            <p:cNvSpPr>
              <a:spLocks noChangeArrowheads="1"/>
            </p:cNvSpPr>
            <p:nvPr/>
          </p:nvSpPr>
          <p:spPr bwMode="hidden">
            <a:xfrm>
              <a:off x="3619" y="1287"/>
              <a:ext cx="112" cy="51"/>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es-ES"/>
            </a:p>
          </p:txBody>
        </p:sp>
        <p:sp>
          <p:nvSpPr>
            <p:cNvPr id="280747" name="Oval 171"/>
            <p:cNvSpPr>
              <a:spLocks noChangeArrowheads="1"/>
            </p:cNvSpPr>
            <p:nvPr/>
          </p:nvSpPr>
          <p:spPr bwMode="hidden">
            <a:xfrm>
              <a:off x="3791" y="1212"/>
              <a:ext cx="111" cy="51"/>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es-ES"/>
            </a:p>
          </p:txBody>
        </p:sp>
        <p:sp>
          <p:nvSpPr>
            <p:cNvPr id="280748" name="Oval 172"/>
            <p:cNvSpPr>
              <a:spLocks noChangeArrowheads="1"/>
            </p:cNvSpPr>
            <p:nvPr/>
          </p:nvSpPr>
          <p:spPr bwMode="hidden">
            <a:xfrm>
              <a:off x="2134" y="908"/>
              <a:ext cx="79" cy="3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0749" name="Oval 173"/>
            <p:cNvSpPr>
              <a:spLocks noChangeArrowheads="1"/>
            </p:cNvSpPr>
            <p:nvPr/>
          </p:nvSpPr>
          <p:spPr bwMode="hidden">
            <a:xfrm>
              <a:off x="1264" y="908"/>
              <a:ext cx="79" cy="3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0750" name="Oval 174"/>
            <p:cNvSpPr>
              <a:spLocks noChangeArrowheads="1"/>
            </p:cNvSpPr>
            <p:nvPr/>
          </p:nvSpPr>
          <p:spPr bwMode="hidden">
            <a:xfrm>
              <a:off x="1471" y="869"/>
              <a:ext cx="79" cy="3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0751" name="Oval 175"/>
            <p:cNvSpPr>
              <a:spLocks noChangeArrowheads="1"/>
            </p:cNvSpPr>
            <p:nvPr/>
          </p:nvSpPr>
          <p:spPr bwMode="hidden">
            <a:xfrm>
              <a:off x="1650" y="824"/>
              <a:ext cx="83" cy="3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0752" name="Oval 176"/>
            <p:cNvSpPr>
              <a:spLocks noChangeArrowheads="1"/>
            </p:cNvSpPr>
            <p:nvPr/>
          </p:nvSpPr>
          <p:spPr bwMode="hidden">
            <a:xfrm>
              <a:off x="1918" y="869"/>
              <a:ext cx="84" cy="3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0753" name="Oval 177"/>
            <p:cNvSpPr>
              <a:spLocks noChangeArrowheads="1"/>
            </p:cNvSpPr>
            <p:nvPr/>
          </p:nvSpPr>
          <p:spPr bwMode="hidden">
            <a:xfrm>
              <a:off x="1720" y="923"/>
              <a:ext cx="83" cy="3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0754" name="Oval 178"/>
            <p:cNvSpPr>
              <a:spLocks noChangeArrowheads="1"/>
            </p:cNvSpPr>
            <p:nvPr/>
          </p:nvSpPr>
          <p:spPr bwMode="hidden">
            <a:xfrm>
              <a:off x="1913" y="957"/>
              <a:ext cx="95"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0755" name="Oval 179"/>
            <p:cNvSpPr>
              <a:spLocks noChangeArrowheads="1"/>
            </p:cNvSpPr>
            <p:nvPr/>
          </p:nvSpPr>
          <p:spPr bwMode="hidden">
            <a:xfrm>
              <a:off x="1541" y="962"/>
              <a:ext cx="89"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0756" name="Oval 180"/>
            <p:cNvSpPr>
              <a:spLocks noChangeArrowheads="1"/>
            </p:cNvSpPr>
            <p:nvPr/>
          </p:nvSpPr>
          <p:spPr bwMode="hidden">
            <a:xfrm>
              <a:off x="1076" y="953"/>
              <a:ext cx="101"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0757" name="Oval 181"/>
            <p:cNvSpPr>
              <a:spLocks noChangeArrowheads="1"/>
            </p:cNvSpPr>
            <p:nvPr/>
          </p:nvSpPr>
          <p:spPr bwMode="hidden">
            <a:xfrm>
              <a:off x="1983" y="4027"/>
              <a:ext cx="195" cy="105"/>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s-ES"/>
            </a:p>
          </p:txBody>
        </p:sp>
        <p:sp>
          <p:nvSpPr>
            <p:cNvPr id="280758" name="Oval 182"/>
            <p:cNvSpPr>
              <a:spLocks noChangeArrowheads="1"/>
            </p:cNvSpPr>
            <p:nvPr/>
          </p:nvSpPr>
          <p:spPr bwMode="hidden">
            <a:xfrm>
              <a:off x="2460" y="3671"/>
              <a:ext cx="196" cy="112"/>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s-ES"/>
            </a:p>
          </p:txBody>
        </p:sp>
        <p:sp>
          <p:nvSpPr>
            <p:cNvPr id="280759" name="Oval 183"/>
            <p:cNvSpPr>
              <a:spLocks noChangeArrowheads="1"/>
            </p:cNvSpPr>
            <p:nvPr/>
          </p:nvSpPr>
          <p:spPr bwMode="hidden">
            <a:xfrm>
              <a:off x="3238" y="3121"/>
              <a:ext cx="168" cy="95"/>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s-ES"/>
            </a:p>
          </p:txBody>
        </p:sp>
        <p:sp>
          <p:nvSpPr>
            <p:cNvPr id="280760" name="Oval 184"/>
            <p:cNvSpPr>
              <a:spLocks noChangeArrowheads="1"/>
            </p:cNvSpPr>
            <p:nvPr/>
          </p:nvSpPr>
          <p:spPr bwMode="hidden">
            <a:xfrm>
              <a:off x="3550" y="2880"/>
              <a:ext cx="157" cy="89"/>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s-ES"/>
            </a:p>
          </p:txBody>
        </p:sp>
        <p:sp>
          <p:nvSpPr>
            <p:cNvPr id="280761" name="Oval 185"/>
            <p:cNvSpPr>
              <a:spLocks noChangeArrowheads="1"/>
            </p:cNvSpPr>
            <p:nvPr/>
          </p:nvSpPr>
          <p:spPr bwMode="hidden">
            <a:xfrm>
              <a:off x="2892" y="3377"/>
              <a:ext cx="168" cy="95"/>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s-ES"/>
            </a:p>
          </p:txBody>
        </p:sp>
        <p:sp>
          <p:nvSpPr>
            <p:cNvPr id="280762" name="Oval 186"/>
            <p:cNvSpPr>
              <a:spLocks noChangeArrowheads="1"/>
            </p:cNvSpPr>
            <p:nvPr/>
          </p:nvSpPr>
          <p:spPr bwMode="hidden">
            <a:xfrm>
              <a:off x="3869" y="2657"/>
              <a:ext cx="151" cy="84"/>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s-ES"/>
            </a:p>
          </p:txBody>
        </p:sp>
        <p:sp>
          <p:nvSpPr>
            <p:cNvPr id="280763" name="Oval 187"/>
            <p:cNvSpPr>
              <a:spLocks noChangeArrowheads="1"/>
            </p:cNvSpPr>
            <p:nvPr/>
          </p:nvSpPr>
          <p:spPr bwMode="hidden">
            <a:xfrm>
              <a:off x="4090" y="2475"/>
              <a:ext cx="156" cy="89"/>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s-ES"/>
            </a:p>
          </p:txBody>
        </p:sp>
        <p:sp>
          <p:nvSpPr>
            <p:cNvPr id="280764" name="Oval 188"/>
            <p:cNvSpPr>
              <a:spLocks noChangeArrowheads="1"/>
            </p:cNvSpPr>
            <p:nvPr/>
          </p:nvSpPr>
          <p:spPr bwMode="hidden">
            <a:xfrm>
              <a:off x="4327" y="2314"/>
              <a:ext cx="134" cy="72"/>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s-ES"/>
            </a:p>
          </p:txBody>
        </p:sp>
        <p:sp>
          <p:nvSpPr>
            <p:cNvPr id="280765" name="Oval 189"/>
            <p:cNvSpPr>
              <a:spLocks noChangeArrowheads="1"/>
            </p:cNvSpPr>
            <p:nvPr/>
          </p:nvSpPr>
          <p:spPr bwMode="hidden">
            <a:xfrm>
              <a:off x="4712" y="2022"/>
              <a:ext cx="134" cy="73"/>
            </a:xfrm>
            <a:prstGeom prst="ellipse">
              <a:avLst/>
            </a:prstGeom>
            <a:gradFill rotWithShape="0">
              <a:gsLst>
                <a:gs pos="0">
                  <a:schemeClr val="bg2"/>
                </a:gs>
                <a:gs pos="100000">
                  <a:schemeClr val="bg2">
                    <a:gamma/>
                    <a:shade val="54510"/>
                    <a:invGamma/>
                  </a:schemeClr>
                </a:gs>
              </a:gsLst>
              <a:lin ang="2700000" scaled="1"/>
            </a:gradFill>
            <a:ln w="9525">
              <a:noFill/>
              <a:round/>
              <a:headEnd/>
              <a:tailEnd/>
            </a:ln>
            <a:effectLst/>
          </p:spPr>
          <p:txBody>
            <a:bodyPr/>
            <a:lstStyle/>
            <a:p>
              <a:endParaRPr lang="es-ES"/>
            </a:p>
          </p:txBody>
        </p:sp>
        <p:sp>
          <p:nvSpPr>
            <p:cNvPr id="280766" name="Oval 190"/>
            <p:cNvSpPr>
              <a:spLocks noChangeArrowheads="1"/>
            </p:cNvSpPr>
            <p:nvPr/>
          </p:nvSpPr>
          <p:spPr bwMode="hidden">
            <a:xfrm>
              <a:off x="4533" y="2162"/>
              <a:ext cx="139" cy="61"/>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s-ES"/>
            </a:p>
          </p:txBody>
        </p:sp>
        <p:sp>
          <p:nvSpPr>
            <p:cNvPr id="280767" name="Oval 191"/>
            <p:cNvSpPr>
              <a:spLocks noChangeArrowheads="1"/>
            </p:cNvSpPr>
            <p:nvPr/>
          </p:nvSpPr>
          <p:spPr bwMode="hidden">
            <a:xfrm>
              <a:off x="4863" y="1920"/>
              <a:ext cx="128" cy="61"/>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s-ES"/>
            </a:p>
          </p:txBody>
        </p:sp>
        <p:sp>
          <p:nvSpPr>
            <p:cNvPr id="280768" name="Oval 192"/>
            <p:cNvSpPr>
              <a:spLocks noChangeArrowheads="1"/>
            </p:cNvSpPr>
            <p:nvPr/>
          </p:nvSpPr>
          <p:spPr bwMode="hidden">
            <a:xfrm>
              <a:off x="5009" y="1807"/>
              <a:ext cx="128" cy="61"/>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s-ES"/>
            </a:p>
          </p:txBody>
        </p:sp>
        <p:sp>
          <p:nvSpPr>
            <p:cNvPr id="280769" name="Oval 193"/>
            <p:cNvSpPr>
              <a:spLocks noChangeArrowheads="1"/>
            </p:cNvSpPr>
            <p:nvPr/>
          </p:nvSpPr>
          <p:spPr bwMode="hidden">
            <a:xfrm>
              <a:off x="5161" y="1702"/>
              <a:ext cx="123" cy="50"/>
            </a:xfrm>
            <a:prstGeom prst="ellipse">
              <a:avLst/>
            </a:prstGeom>
            <a:gradFill rotWithShape="0">
              <a:gsLst>
                <a:gs pos="0">
                  <a:schemeClr val="bg2"/>
                </a:gs>
                <a:gs pos="100000">
                  <a:schemeClr val="bg2">
                    <a:gamma/>
                    <a:shade val="81961"/>
                    <a:invGamma/>
                  </a:schemeClr>
                </a:gs>
              </a:gsLst>
              <a:lin ang="2700000" scaled="1"/>
            </a:gradFill>
            <a:ln w="9525">
              <a:noFill/>
              <a:round/>
              <a:headEnd/>
              <a:tailEnd/>
            </a:ln>
            <a:effectLst/>
          </p:spPr>
          <p:txBody>
            <a:bodyPr/>
            <a:lstStyle/>
            <a:p>
              <a:endParaRPr lang="es-ES"/>
            </a:p>
          </p:txBody>
        </p:sp>
        <p:sp>
          <p:nvSpPr>
            <p:cNvPr id="280770" name="Oval 194"/>
            <p:cNvSpPr>
              <a:spLocks noChangeArrowheads="1"/>
            </p:cNvSpPr>
            <p:nvPr/>
          </p:nvSpPr>
          <p:spPr bwMode="hidden">
            <a:xfrm>
              <a:off x="5277" y="1614"/>
              <a:ext cx="124" cy="51"/>
            </a:xfrm>
            <a:prstGeom prst="ellipse">
              <a:avLst/>
            </a:prstGeom>
            <a:gradFill rotWithShape="0">
              <a:gsLst>
                <a:gs pos="0">
                  <a:schemeClr val="bg2"/>
                </a:gs>
                <a:gs pos="100000">
                  <a:schemeClr val="bg2">
                    <a:gamma/>
                    <a:shade val="81961"/>
                    <a:invGamma/>
                  </a:schemeClr>
                </a:gs>
              </a:gsLst>
              <a:lin ang="2700000" scaled="1"/>
            </a:gradFill>
            <a:ln w="9525">
              <a:noFill/>
              <a:round/>
              <a:headEnd/>
              <a:tailEnd/>
            </a:ln>
            <a:effectLst/>
          </p:spPr>
          <p:txBody>
            <a:bodyPr/>
            <a:lstStyle/>
            <a:p>
              <a:endParaRPr lang="es-ES"/>
            </a:p>
          </p:txBody>
        </p:sp>
        <p:sp>
          <p:nvSpPr>
            <p:cNvPr id="280771" name="Oval 195"/>
            <p:cNvSpPr>
              <a:spLocks noChangeArrowheads="1"/>
            </p:cNvSpPr>
            <p:nvPr/>
          </p:nvSpPr>
          <p:spPr bwMode="hidden">
            <a:xfrm>
              <a:off x="5398" y="1521"/>
              <a:ext cx="123" cy="51"/>
            </a:xfrm>
            <a:prstGeom prst="ellipse">
              <a:avLst/>
            </a:prstGeom>
            <a:gradFill rotWithShape="0">
              <a:gsLst>
                <a:gs pos="0">
                  <a:schemeClr val="bg2"/>
                </a:gs>
                <a:gs pos="100000">
                  <a:schemeClr val="bg2">
                    <a:gamma/>
                    <a:shade val="81961"/>
                    <a:invGamma/>
                  </a:schemeClr>
                </a:gs>
              </a:gsLst>
              <a:lin ang="2700000" scaled="1"/>
            </a:gradFill>
            <a:ln w="9525">
              <a:noFill/>
              <a:round/>
              <a:headEnd/>
              <a:tailEnd/>
            </a:ln>
            <a:effectLst/>
          </p:spPr>
          <p:txBody>
            <a:bodyPr/>
            <a:lstStyle/>
            <a:p>
              <a:endParaRPr lang="es-ES"/>
            </a:p>
          </p:txBody>
        </p:sp>
        <p:sp>
          <p:nvSpPr>
            <p:cNvPr id="280772" name="Oval 196"/>
            <p:cNvSpPr>
              <a:spLocks noChangeArrowheads="1"/>
            </p:cNvSpPr>
            <p:nvPr/>
          </p:nvSpPr>
          <p:spPr bwMode="hidden">
            <a:xfrm>
              <a:off x="3255" y="4071"/>
              <a:ext cx="196" cy="106"/>
            </a:xfrm>
            <a:prstGeom prst="ellipse">
              <a:avLst/>
            </a:prstGeom>
            <a:gradFill rotWithShape="0">
              <a:gsLst>
                <a:gs pos="0">
                  <a:schemeClr val="accent2"/>
                </a:gs>
                <a:gs pos="100000">
                  <a:schemeClr val="accent2">
                    <a:gamma/>
                    <a:shade val="54510"/>
                    <a:invGamma/>
                  </a:schemeClr>
                </a:gs>
              </a:gsLst>
              <a:lin ang="2700000" scaled="1"/>
            </a:gradFill>
            <a:ln w="9525">
              <a:noFill/>
              <a:round/>
              <a:headEnd/>
              <a:tailEnd/>
            </a:ln>
            <a:effectLst/>
          </p:spPr>
          <p:txBody>
            <a:bodyPr/>
            <a:lstStyle/>
            <a:p>
              <a:endParaRPr lang="es-ES"/>
            </a:p>
          </p:txBody>
        </p:sp>
        <p:sp>
          <p:nvSpPr>
            <p:cNvPr id="280773" name="Oval 197"/>
            <p:cNvSpPr>
              <a:spLocks noChangeArrowheads="1"/>
            </p:cNvSpPr>
            <p:nvPr/>
          </p:nvSpPr>
          <p:spPr bwMode="hidden">
            <a:xfrm>
              <a:off x="3651" y="3693"/>
              <a:ext cx="196" cy="111"/>
            </a:xfrm>
            <a:prstGeom prst="ellipse">
              <a:avLst/>
            </a:prstGeom>
            <a:gradFill rotWithShape="0">
              <a:gsLst>
                <a:gs pos="0">
                  <a:schemeClr val="accent2"/>
                </a:gs>
                <a:gs pos="100000">
                  <a:schemeClr val="accent2">
                    <a:gamma/>
                    <a:shade val="54510"/>
                    <a:invGamma/>
                  </a:schemeClr>
                </a:gs>
              </a:gsLst>
              <a:lin ang="2700000" scaled="1"/>
            </a:gradFill>
            <a:ln w="9525">
              <a:noFill/>
              <a:round/>
              <a:headEnd/>
              <a:tailEnd/>
            </a:ln>
            <a:effectLst/>
          </p:spPr>
          <p:txBody>
            <a:bodyPr/>
            <a:lstStyle/>
            <a:p>
              <a:endParaRPr lang="es-ES"/>
            </a:p>
          </p:txBody>
        </p:sp>
        <p:sp>
          <p:nvSpPr>
            <p:cNvPr id="280774" name="Oval 198"/>
            <p:cNvSpPr>
              <a:spLocks noChangeArrowheads="1"/>
            </p:cNvSpPr>
            <p:nvPr/>
          </p:nvSpPr>
          <p:spPr bwMode="hidden">
            <a:xfrm>
              <a:off x="4773" y="3705"/>
              <a:ext cx="201" cy="106"/>
            </a:xfrm>
            <a:prstGeom prst="ellipse">
              <a:avLst/>
            </a:prstGeom>
            <a:gradFill rotWithShape="0">
              <a:gsLst>
                <a:gs pos="0">
                  <a:schemeClr val="accent2"/>
                </a:gs>
                <a:gs pos="100000">
                  <a:schemeClr val="accent2">
                    <a:gamma/>
                    <a:shade val="39216"/>
                    <a:invGamma/>
                  </a:schemeClr>
                </a:gs>
              </a:gsLst>
              <a:lin ang="2700000" scaled="1"/>
            </a:gradFill>
            <a:ln w="9525">
              <a:noFill/>
              <a:round/>
              <a:headEnd/>
              <a:tailEnd/>
            </a:ln>
            <a:effectLst/>
          </p:spPr>
          <p:txBody>
            <a:bodyPr/>
            <a:lstStyle/>
            <a:p>
              <a:endParaRPr lang="es-ES"/>
            </a:p>
          </p:txBody>
        </p:sp>
        <p:sp>
          <p:nvSpPr>
            <p:cNvPr id="280775" name="Oval 199"/>
            <p:cNvSpPr>
              <a:spLocks noChangeArrowheads="1"/>
            </p:cNvSpPr>
            <p:nvPr/>
          </p:nvSpPr>
          <p:spPr bwMode="hidden">
            <a:xfrm>
              <a:off x="4491" y="4049"/>
              <a:ext cx="196" cy="105"/>
            </a:xfrm>
            <a:prstGeom prst="ellipse">
              <a:avLst/>
            </a:prstGeom>
            <a:gradFill rotWithShape="0">
              <a:gsLst>
                <a:gs pos="0">
                  <a:schemeClr val="accent2"/>
                </a:gs>
                <a:gs pos="100000">
                  <a:schemeClr val="accent2">
                    <a:gamma/>
                    <a:shade val="39216"/>
                    <a:invGamma/>
                  </a:schemeClr>
                </a:gs>
              </a:gsLst>
              <a:lin ang="2700000" scaled="1"/>
            </a:gradFill>
            <a:ln w="9525">
              <a:noFill/>
              <a:round/>
              <a:headEnd/>
              <a:tailEnd/>
            </a:ln>
            <a:effectLst/>
          </p:spPr>
          <p:txBody>
            <a:bodyPr/>
            <a:lstStyle/>
            <a:p>
              <a:endParaRPr lang="es-ES"/>
            </a:p>
          </p:txBody>
        </p:sp>
        <p:sp>
          <p:nvSpPr>
            <p:cNvPr id="280776" name="Oval 200"/>
            <p:cNvSpPr>
              <a:spLocks noChangeArrowheads="1"/>
            </p:cNvSpPr>
            <p:nvPr/>
          </p:nvSpPr>
          <p:spPr bwMode="hidden">
            <a:xfrm>
              <a:off x="3989" y="3396"/>
              <a:ext cx="168" cy="96"/>
            </a:xfrm>
            <a:prstGeom prst="ellipse">
              <a:avLst/>
            </a:prstGeom>
            <a:gradFill rotWithShape="0">
              <a:gsLst>
                <a:gs pos="0">
                  <a:schemeClr val="accent2"/>
                </a:gs>
                <a:gs pos="100000">
                  <a:schemeClr val="accent2">
                    <a:gamma/>
                    <a:shade val="54510"/>
                    <a:invGamma/>
                  </a:schemeClr>
                </a:gs>
              </a:gsLst>
              <a:lin ang="2700000" scaled="1"/>
            </a:gradFill>
            <a:ln w="9525">
              <a:noFill/>
              <a:round/>
              <a:headEnd/>
              <a:tailEnd/>
            </a:ln>
            <a:effectLst/>
          </p:spPr>
          <p:txBody>
            <a:bodyPr/>
            <a:lstStyle/>
            <a:p>
              <a:endParaRPr lang="es-ES"/>
            </a:p>
          </p:txBody>
        </p:sp>
        <p:sp>
          <p:nvSpPr>
            <p:cNvPr id="280777" name="Oval 201"/>
            <p:cNvSpPr>
              <a:spLocks noChangeArrowheads="1"/>
            </p:cNvSpPr>
            <p:nvPr/>
          </p:nvSpPr>
          <p:spPr bwMode="hidden">
            <a:xfrm>
              <a:off x="4263" y="3141"/>
              <a:ext cx="167" cy="95"/>
            </a:xfrm>
            <a:prstGeom prst="ellipse">
              <a:avLst/>
            </a:prstGeom>
            <a:gradFill rotWithShape="0">
              <a:gsLst>
                <a:gs pos="0">
                  <a:schemeClr val="accent2"/>
                </a:gs>
                <a:gs pos="100000">
                  <a:schemeClr val="accent2">
                    <a:gamma/>
                    <a:shade val="54510"/>
                    <a:invGamma/>
                  </a:schemeClr>
                </a:gs>
              </a:gsLst>
              <a:lin ang="2700000" scaled="1"/>
            </a:gradFill>
            <a:ln w="9525">
              <a:noFill/>
              <a:round/>
              <a:headEnd/>
              <a:tailEnd/>
            </a:ln>
            <a:effectLst/>
          </p:spPr>
          <p:txBody>
            <a:bodyPr/>
            <a:lstStyle/>
            <a:p>
              <a:endParaRPr lang="es-ES"/>
            </a:p>
          </p:txBody>
        </p:sp>
        <p:sp>
          <p:nvSpPr>
            <p:cNvPr id="280778" name="Oval 202"/>
            <p:cNvSpPr>
              <a:spLocks noChangeArrowheads="1"/>
            </p:cNvSpPr>
            <p:nvPr/>
          </p:nvSpPr>
          <p:spPr bwMode="hidden">
            <a:xfrm>
              <a:off x="5044" y="3418"/>
              <a:ext cx="167" cy="95"/>
            </a:xfrm>
            <a:prstGeom prst="ellipse">
              <a:avLst/>
            </a:prstGeom>
            <a:gradFill rotWithShape="0">
              <a:gsLst>
                <a:gs pos="0">
                  <a:schemeClr val="accent2"/>
                </a:gs>
                <a:gs pos="100000">
                  <a:schemeClr val="accent2">
                    <a:gamma/>
                    <a:shade val="39216"/>
                    <a:invGamma/>
                  </a:schemeClr>
                </a:gs>
              </a:gsLst>
              <a:lin ang="2700000" scaled="1"/>
            </a:gradFill>
            <a:ln w="9525">
              <a:noFill/>
              <a:round/>
              <a:headEnd/>
              <a:tailEnd/>
            </a:ln>
            <a:effectLst/>
          </p:spPr>
          <p:txBody>
            <a:bodyPr/>
            <a:lstStyle/>
            <a:p>
              <a:endParaRPr lang="es-ES"/>
            </a:p>
          </p:txBody>
        </p:sp>
        <p:sp>
          <p:nvSpPr>
            <p:cNvPr id="280779" name="Oval 203"/>
            <p:cNvSpPr>
              <a:spLocks noChangeArrowheads="1"/>
            </p:cNvSpPr>
            <p:nvPr/>
          </p:nvSpPr>
          <p:spPr bwMode="hidden">
            <a:xfrm>
              <a:off x="4553" y="2873"/>
              <a:ext cx="156" cy="83"/>
            </a:xfrm>
            <a:prstGeom prst="ellipse">
              <a:avLst/>
            </a:prstGeom>
            <a:gradFill rotWithShape="0">
              <a:gsLst>
                <a:gs pos="0">
                  <a:schemeClr val="accent2"/>
                </a:gs>
                <a:gs pos="100000">
                  <a:schemeClr val="accent2">
                    <a:gamma/>
                    <a:shade val="54510"/>
                    <a:invGamma/>
                  </a:schemeClr>
                </a:gs>
              </a:gsLst>
              <a:lin ang="2700000" scaled="1"/>
            </a:gradFill>
            <a:ln w="9525">
              <a:noFill/>
              <a:round/>
              <a:headEnd/>
              <a:tailEnd/>
            </a:ln>
            <a:effectLst/>
          </p:spPr>
          <p:txBody>
            <a:bodyPr/>
            <a:lstStyle/>
            <a:p>
              <a:endParaRPr lang="es-ES"/>
            </a:p>
          </p:txBody>
        </p:sp>
        <p:sp>
          <p:nvSpPr>
            <p:cNvPr id="280780" name="Oval 204"/>
            <p:cNvSpPr>
              <a:spLocks noChangeArrowheads="1"/>
            </p:cNvSpPr>
            <p:nvPr/>
          </p:nvSpPr>
          <p:spPr bwMode="hidden">
            <a:xfrm>
              <a:off x="5293" y="3116"/>
              <a:ext cx="168" cy="95"/>
            </a:xfrm>
            <a:prstGeom prst="ellipse">
              <a:avLst/>
            </a:prstGeom>
            <a:gradFill rotWithShape="0">
              <a:gsLst>
                <a:gs pos="0">
                  <a:schemeClr val="accent2"/>
                </a:gs>
                <a:gs pos="100000">
                  <a:schemeClr val="accent2">
                    <a:gamma/>
                    <a:shade val="54510"/>
                    <a:invGamma/>
                  </a:schemeClr>
                </a:gs>
              </a:gsLst>
              <a:lin ang="2700000" scaled="1"/>
            </a:gradFill>
            <a:ln w="9525">
              <a:noFill/>
              <a:round/>
              <a:headEnd/>
              <a:tailEnd/>
            </a:ln>
            <a:effectLst/>
          </p:spPr>
          <p:txBody>
            <a:bodyPr/>
            <a:lstStyle/>
            <a:p>
              <a:endParaRPr lang="es-ES"/>
            </a:p>
          </p:txBody>
        </p:sp>
        <p:sp>
          <p:nvSpPr>
            <p:cNvPr id="280781" name="Oval 205"/>
            <p:cNvSpPr>
              <a:spLocks noChangeArrowheads="1"/>
            </p:cNvSpPr>
            <p:nvPr/>
          </p:nvSpPr>
          <p:spPr bwMode="hidden">
            <a:xfrm>
              <a:off x="5497" y="2879"/>
              <a:ext cx="156" cy="89"/>
            </a:xfrm>
            <a:prstGeom prst="ellipse">
              <a:avLst/>
            </a:prstGeom>
            <a:gradFill rotWithShape="0">
              <a:gsLst>
                <a:gs pos="0">
                  <a:schemeClr val="accent2"/>
                </a:gs>
                <a:gs pos="100000">
                  <a:schemeClr val="accent2">
                    <a:gamma/>
                    <a:shade val="39216"/>
                    <a:invGamma/>
                  </a:schemeClr>
                </a:gs>
              </a:gsLst>
              <a:lin ang="2700000" scaled="1"/>
            </a:gradFill>
            <a:ln w="9525">
              <a:noFill/>
              <a:round/>
              <a:headEnd/>
              <a:tailEnd/>
            </a:ln>
            <a:effectLst/>
          </p:spPr>
          <p:txBody>
            <a:bodyPr/>
            <a:lstStyle/>
            <a:p>
              <a:endParaRPr lang="es-ES"/>
            </a:p>
          </p:txBody>
        </p:sp>
        <p:sp>
          <p:nvSpPr>
            <p:cNvPr id="280782" name="Oval 206"/>
            <p:cNvSpPr>
              <a:spLocks noChangeArrowheads="1"/>
            </p:cNvSpPr>
            <p:nvPr/>
          </p:nvSpPr>
          <p:spPr bwMode="hidden">
            <a:xfrm>
              <a:off x="4772" y="2673"/>
              <a:ext cx="156" cy="83"/>
            </a:xfrm>
            <a:prstGeom prst="ellipse">
              <a:avLst/>
            </a:prstGeom>
            <a:gradFill rotWithShape="0">
              <a:gsLst>
                <a:gs pos="0">
                  <a:schemeClr val="accent2"/>
                </a:gs>
                <a:gs pos="100000">
                  <a:schemeClr val="accent2">
                    <a:gamma/>
                    <a:shade val="54510"/>
                    <a:invGamma/>
                  </a:schemeClr>
                </a:gs>
              </a:gsLst>
              <a:lin ang="2700000" scaled="1"/>
            </a:gradFill>
            <a:ln w="9525">
              <a:noFill/>
              <a:round/>
              <a:headEnd/>
              <a:tailEnd/>
            </a:ln>
            <a:effectLst/>
          </p:spPr>
          <p:txBody>
            <a:bodyPr/>
            <a:lstStyle/>
            <a:p>
              <a:endParaRPr lang="es-ES"/>
            </a:p>
          </p:txBody>
        </p:sp>
        <p:sp>
          <p:nvSpPr>
            <p:cNvPr id="280783" name="Oval 207"/>
            <p:cNvSpPr>
              <a:spLocks noChangeArrowheads="1"/>
            </p:cNvSpPr>
            <p:nvPr/>
          </p:nvSpPr>
          <p:spPr bwMode="hidden">
            <a:xfrm>
              <a:off x="4966" y="2488"/>
              <a:ext cx="156" cy="84"/>
            </a:xfrm>
            <a:prstGeom prst="ellipse">
              <a:avLst/>
            </a:prstGeom>
            <a:gradFill rotWithShape="0">
              <a:gsLst>
                <a:gs pos="0">
                  <a:schemeClr val="accent2"/>
                </a:gs>
                <a:gs pos="100000">
                  <a:schemeClr val="accent2">
                    <a:gamma/>
                    <a:shade val="54510"/>
                    <a:invGamma/>
                  </a:schemeClr>
                </a:gs>
              </a:gsLst>
              <a:lin ang="2700000" scaled="1"/>
            </a:gradFill>
            <a:ln w="9525">
              <a:noFill/>
              <a:round/>
              <a:headEnd/>
              <a:tailEnd/>
            </a:ln>
            <a:effectLst/>
          </p:spPr>
          <p:txBody>
            <a:bodyPr/>
            <a:lstStyle/>
            <a:p>
              <a:endParaRPr lang="es-ES"/>
            </a:p>
          </p:txBody>
        </p:sp>
        <p:sp>
          <p:nvSpPr>
            <p:cNvPr id="280784" name="Oval 208"/>
            <p:cNvSpPr>
              <a:spLocks noChangeArrowheads="1"/>
            </p:cNvSpPr>
            <p:nvPr/>
          </p:nvSpPr>
          <p:spPr bwMode="hidden">
            <a:xfrm>
              <a:off x="5444" y="2052"/>
              <a:ext cx="134" cy="73"/>
            </a:xfrm>
            <a:prstGeom prst="ellipse">
              <a:avLst/>
            </a:prstGeom>
            <a:gradFill rotWithShape="0">
              <a:gsLst>
                <a:gs pos="0">
                  <a:schemeClr val="accent2"/>
                </a:gs>
                <a:gs pos="100000">
                  <a:schemeClr val="accent2">
                    <a:gamma/>
                    <a:shade val="54510"/>
                    <a:invGamma/>
                  </a:schemeClr>
                </a:gs>
              </a:gsLst>
              <a:lin ang="2700000" scaled="1"/>
            </a:gradFill>
            <a:ln w="9525">
              <a:noFill/>
              <a:round/>
              <a:headEnd/>
              <a:tailEnd/>
            </a:ln>
            <a:effectLst/>
          </p:spPr>
          <p:txBody>
            <a:bodyPr/>
            <a:lstStyle/>
            <a:p>
              <a:endParaRPr lang="es-ES"/>
            </a:p>
          </p:txBody>
        </p:sp>
        <p:sp>
          <p:nvSpPr>
            <p:cNvPr id="280785" name="Oval 209"/>
            <p:cNvSpPr>
              <a:spLocks noChangeArrowheads="1"/>
            </p:cNvSpPr>
            <p:nvPr/>
          </p:nvSpPr>
          <p:spPr bwMode="hidden">
            <a:xfrm>
              <a:off x="5161" y="2314"/>
              <a:ext cx="140" cy="73"/>
            </a:xfrm>
            <a:prstGeom prst="ellipse">
              <a:avLst/>
            </a:prstGeom>
            <a:gradFill rotWithShape="0">
              <a:gsLst>
                <a:gs pos="0">
                  <a:schemeClr val="accent2"/>
                </a:gs>
                <a:gs pos="100000">
                  <a:schemeClr val="accent2">
                    <a:gamma/>
                    <a:shade val="54510"/>
                    <a:invGamma/>
                  </a:schemeClr>
                </a:gs>
              </a:gsLst>
              <a:lin ang="2700000" scaled="1"/>
            </a:gradFill>
            <a:ln w="9525">
              <a:noFill/>
              <a:round/>
              <a:headEnd/>
              <a:tailEnd/>
            </a:ln>
            <a:effectLst/>
          </p:spPr>
          <p:txBody>
            <a:bodyPr/>
            <a:lstStyle/>
            <a:p>
              <a:endParaRPr lang="es-ES"/>
            </a:p>
          </p:txBody>
        </p:sp>
        <p:sp>
          <p:nvSpPr>
            <p:cNvPr id="280786" name="Oval 210"/>
            <p:cNvSpPr>
              <a:spLocks noChangeArrowheads="1"/>
            </p:cNvSpPr>
            <p:nvPr/>
          </p:nvSpPr>
          <p:spPr bwMode="hidden">
            <a:xfrm>
              <a:off x="5318" y="2176"/>
              <a:ext cx="134" cy="61"/>
            </a:xfrm>
            <a:prstGeom prst="ellipse">
              <a:avLst/>
            </a:prstGeom>
            <a:gradFill rotWithShape="0">
              <a:gsLst>
                <a:gs pos="0">
                  <a:schemeClr val="accent2"/>
                </a:gs>
                <a:gs pos="100000">
                  <a:schemeClr val="accent2">
                    <a:gamma/>
                    <a:shade val="54510"/>
                    <a:invGamma/>
                  </a:schemeClr>
                </a:gs>
              </a:gsLst>
              <a:lin ang="2700000" scaled="1"/>
            </a:gradFill>
            <a:ln w="9525">
              <a:noFill/>
              <a:round/>
              <a:headEnd/>
              <a:tailEnd/>
            </a:ln>
            <a:effectLst/>
          </p:spPr>
          <p:txBody>
            <a:bodyPr/>
            <a:lstStyle/>
            <a:p>
              <a:endParaRPr lang="es-ES"/>
            </a:p>
          </p:txBody>
        </p:sp>
        <p:sp>
          <p:nvSpPr>
            <p:cNvPr id="280787" name="Oval 211"/>
            <p:cNvSpPr>
              <a:spLocks noChangeArrowheads="1"/>
            </p:cNvSpPr>
            <p:nvPr/>
          </p:nvSpPr>
          <p:spPr bwMode="hidden">
            <a:xfrm>
              <a:off x="5581" y="1933"/>
              <a:ext cx="128" cy="61"/>
            </a:xfrm>
            <a:prstGeom prst="ellipse">
              <a:avLst/>
            </a:prstGeom>
            <a:gradFill rotWithShape="0">
              <a:gsLst>
                <a:gs pos="0">
                  <a:schemeClr val="accent2"/>
                </a:gs>
                <a:gs pos="100000">
                  <a:schemeClr val="accent2">
                    <a:gamma/>
                    <a:shade val="57647"/>
                    <a:invGamma/>
                  </a:schemeClr>
                </a:gs>
              </a:gsLst>
              <a:lin ang="2700000" scaled="1"/>
            </a:gradFill>
            <a:ln w="9525">
              <a:noFill/>
              <a:round/>
              <a:headEnd/>
              <a:tailEnd/>
            </a:ln>
            <a:effectLst/>
          </p:spPr>
          <p:txBody>
            <a:bodyPr/>
            <a:lstStyle/>
            <a:p>
              <a:endParaRPr lang="es-ES"/>
            </a:p>
          </p:txBody>
        </p:sp>
        <p:sp>
          <p:nvSpPr>
            <p:cNvPr id="280788" name="Oval 212"/>
            <p:cNvSpPr>
              <a:spLocks noChangeArrowheads="1"/>
            </p:cNvSpPr>
            <p:nvPr/>
          </p:nvSpPr>
          <p:spPr bwMode="hidden">
            <a:xfrm>
              <a:off x="5689" y="1811"/>
              <a:ext cx="128" cy="61"/>
            </a:xfrm>
            <a:prstGeom prst="ellipse">
              <a:avLst/>
            </a:prstGeom>
            <a:gradFill rotWithShape="0">
              <a:gsLst>
                <a:gs pos="0">
                  <a:schemeClr val="accent2"/>
                </a:gs>
                <a:gs pos="100000">
                  <a:schemeClr val="accent2">
                    <a:gamma/>
                    <a:shade val="57647"/>
                    <a:invGamma/>
                  </a:schemeClr>
                </a:gs>
              </a:gsLst>
              <a:lin ang="2700000" scaled="1"/>
            </a:gradFill>
            <a:ln w="9525">
              <a:noFill/>
              <a:round/>
              <a:headEnd/>
              <a:tailEnd/>
            </a:ln>
            <a:effectLst/>
          </p:spPr>
          <p:txBody>
            <a:bodyPr/>
            <a:lstStyle/>
            <a:p>
              <a:endParaRPr lang="es-ES"/>
            </a:p>
          </p:txBody>
        </p:sp>
        <p:sp>
          <p:nvSpPr>
            <p:cNvPr id="280789" name="Oval 213"/>
            <p:cNvSpPr>
              <a:spLocks noChangeArrowheads="1"/>
            </p:cNvSpPr>
            <p:nvPr/>
          </p:nvSpPr>
          <p:spPr bwMode="hidden">
            <a:xfrm>
              <a:off x="5663" y="2680"/>
              <a:ext cx="156" cy="83"/>
            </a:xfrm>
            <a:prstGeom prst="ellipse">
              <a:avLst/>
            </a:prstGeom>
            <a:gradFill rotWithShape="0">
              <a:gsLst>
                <a:gs pos="0">
                  <a:schemeClr val="accent2"/>
                </a:gs>
                <a:gs pos="100000">
                  <a:schemeClr val="accent2">
                    <a:gamma/>
                    <a:shade val="54510"/>
                    <a:invGamma/>
                  </a:schemeClr>
                </a:gs>
              </a:gsLst>
              <a:lin ang="2700000" scaled="1"/>
            </a:gradFill>
            <a:ln w="9525">
              <a:noFill/>
              <a:round/>
              <a:headEnd/>
              <a:tailEnd/>
            </a:ln>
            <a:effectLst/>
          </p:spPr>
          <p:txBody>
            <a:bodyPr/>
            <a:lstStyle/>
            <a:p>
              <a:endParaRPr lang="es-ES"/>
            </a:p>
          </p:txBody>
        </p:sp>
        <p:sp>
          <p:nvSpPr>
            <p:cNvPr id="280790" name="Oval 214"/>
            <p:cNvSpPr>
              <a:spLocks noChangeArrowheads="1"/>
            </p:cNvSpPr>
            <p:nvPr/>
          </p:nvSpPr>
          <p:spPr bwMode="hidden">
            <a:xfrm>
              <a:off x="-65" y="2865"/>
              <a:ext cx="150" cy="89"/>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s-ES"/>
            </a:p>
          </p:txBody>
        </p:sp>
        <p:sp>
          <p:nvSpPr>
            <p:cNvPr id="280791" name="Oval 215"/>
            <p:cNvSpPr>
              <a:spLocks noChangeArrowheads="1"/>
            </p:cNvSpPr>
            <p:nvPr/>
          </p:nvSpPr>
          <p:spPr bwMode="hidden">
            <a:xfrm>
              <a:off x="2" y="2477"/>
              <a:ext cx="156" cy="89"/>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es-ES"/>
            </a:p>
          </p:txBody>
        </p:sp>
        <p:sp>
          <p:nvSpPr>
            <p:cNvPr id="280792" name="Oval 216"/>
            <p:cNvSpPr>
              <a:spLocks noChangeArrowheads="1"/>
            </p:cNvSpPr>
            <p:nvPr/>
          </p:nvSpPr>
          <p:spPr bwMode="hidden">
            <a:xfrm>
              <a:off x="-9" y="1436"/>
              <a:ext cx="106" cy="4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s-ES"/>
            </a:p>
          </p:txBody>
        </p:sp>
        <p:sp>
          <p:nvSpPr>
            <p:cNvPr id="280793" name="Oval 217"/>
            <p:cNvSpPr>
              <a:spLocks noChangeArrowheads="1"/>
            </p:cNvSpPr>
            <p:nvPr/>
          </p:nvSpPr>
          <p:spPr bwMode="hidden">
            <a:xfrm>
              <a:off x="5624" y="4010"/>
              <a:ext cx="201" cy="106"/>
            </a:xfrm>
            <a:prstGeom prst="ellipse">
              <a:avLst/>
            </a:prstGeom>
            <a:gradFill rotWithShape="0">
              <a:gsLst>
                <a:gs pos="0">
                  <a:schemeClr val="accent2"/>
                </a:gs>
                <a:gs pos="100000">
                  <a:schemeClr val="accent2">
                    <a:gamma/>
                    <a:shade val="39216"/>
                    <a:invGamma/>
                  </a:schemeClr>
                </a:gs>
              </a:gsLst>
              <a:lin ang="2700000" scaled="1"/>
            </a:gradFill>
            <a:ln w="9525">
              <a:noFill/>
              <a:round/>
              <a:headEnd/>
              <a:tailEnd/>
            </a:ln>
            <a:effectLst/>
          </p:spPr>
          <p:txBody>
            <a:bodyPr/>
            <a:lstStyle/>
            <a:p>
              <a:endParaRPr lang="es-ES"/>
            </a:p>
          </p:txBody>
        </p:sp>
      </p:grpSp>
      <p:sp>
        <p:nvSpPr>
          <p:cNvPr id="280794" name="Rectangle 218"/>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effectLst>
                  <a:outerShdw blurRad="38100" dist="38100" dir="2700000" algn="tl">
                    <a:srgbClr val="000000"/>
                  </a:outerShdw>
                </a:effectLst>
              </a:defRPr>
            </a:lvl1pPr>
          </a:lstStyle>
          <a:p>
            <a:fld id="{4914AD4F-A67C-4F7C-BD85-3CB6E7C48D5B}" type="slidenum">
              <a:rPr lang="es-EC"/>
              <a:pPr/>
              <a:t>‹Nº›</a:t>
            </a:fld>
            <a:endParaRPr lang="es-EC"/>
          </a:p>
        </p:txBody>
      </p:sp>
      <p:sp>
        <p:nvSpPr>
          <p:cNvPr id="280795" name="Rectangle 219"/>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effectLst>
                  <a:outerShdw blurRad="38100" dist="38100" dir="2700000" algn="tl">
                    <a:srgbClr val="000000"/>
                  </a:outerShdw>
                </a:effectLst>
              </a:defRPr>
            </a:lvl1pPr>
          </a:lstStyle>
          <a:p>
            <a:endParaRPr lang="es-EC"/>
          </a:p>
        </p:txBody>
      </p:sp>
      <p:sp>
        <p:nvSpPr>
          <p:cNvPr id="280796" name="Rectangle 220"/>
          <p:cNvSpPr>
            <a:spLocks noGrp="1" noChangeArrowheads="1"/>
          </p:cNvSpPr>
          <p:nvPr>
            <p:ph type="ftr" sz="quarter" idx="3"/>
          </p:nvPr>
        </p:nvSpPr>
        <p:spPr bwMode="auto">
          <a:xfrm>
            <a:off x="3124200" y="62436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effectLst>
                  <a:outerShdw blurRad="38100" dist="38100" dir="2700000" algn="tl">
                    <a:srgbClr val="000000"/>
                  </a:outerShdw>
                </a:effectLst>
              </a:defRPr>
            </a:lvl1pPr>
          </a:lstStyle>
          <a:p>
            <a:endParaRPr lang="es-EC"/>
          </a:p>
        </p:txBody>
      </p:sp>
      <p:sp>
        <p:nvSpPr>
          <p:cNvPr id="280797" name="Rectangle 221"/>
          <p:cNvSpPr>
            <a:spLocks noGrp="1" noChangeArrowheads="1"/>
          </p:cNvSpPr>
          <p:nvPr>
            <p:ph type="body" idx="1"/>
          </p:nvPr>
        </p:nvSpPr>
        <p:spPr bwMode="auto">
          <a:xfrm>
            <a:off x="457200" y="1600200"/>
            <a:ext cx="8229600" cy="4533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C" smtClean="0"/>
              <a:t>Haga clic para modificar el estilo de texto del patrón</a:t>
            </a:r>
          </a:p>
          <a:p>
            <a:pPr lvl="1"/>
            <a:r>
              <a:rPr lang="es-EC" smtClean="0"/>
              <a:t>Segundo nivel</a:t>
            </a:r>
          </a:p>
          <a:p>
            <a:pPr lvl="2"/>
            <a:r>
              <a:rPr lang="es-EC" smtClean="0"/>
              <a:t>Tercer nivel</a:t>
            </a:r>
          </a:p>
          <a:p>
            <a:pPr lvl="3"/>
            <a:r>
              <a:rPr lang="es-EC" smtClean="0"/>
              <a:t>Cuarto nivel</a:t>
            </a:r>
          </a:p>
          <a:p>
            <a:pPr lvl="4"/>
            <a:r>
              <a:rPr lang="es-EC" smtClean="0"/>
              <a:t>Quinto nivel</a:t>
            </a:r>
          </a:p>
        </p:txBody>
      </p:sp>
      <p:sp>
        <p:nvSpPr>
          <p:cNvPr id="280798" name="Rectangle 22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C" smtClean="0"/>
              <a:t>Haga clic para cambiar el estilo de título	</a:t>
            </a:r>
          </a:p>
        </p:txBody>
      </p:sp>
    </p:spTree>
  </p:cSld>
  <p:clrMap bg1="dk2" tx1="lt1" bg2="dk1" tx2="lt2" accent1="accent1" accent2="accent2" accent3="accent3" accent4="accent4" accent5="accent5" accent6="accent6" hlink="hlink" folHlink="folHlink"/>
  <p:sldLayoutIdLst>
    <p:sldLayoutId id="2147483764" r:id="rId1"/>
    <p:sldLayoutId id="2147483803" r:id="rId2"/>
    <p:sldLayoutId id="2147483804" r:id="rId3"/>
    <p:sldLayoutId id="2147483805" r:id="rId4"/>
    <p:sldLayoutId id="2147483806" r:id="rId5"/>
    <p:sldLayoutId id="2147483807" r:id="rId6"/>
    <p:sldLayoutId id="2147483808" r:id="rId7"/>
    <p:sldLayoutId id="2147483809" r:id="rId8"/>
    <p:sldLayoutId id="2147483810" r:id="rId9"/>
    <p:sldLayoutId id="2147483811" r:id="rId10"/>
    <p:sldLayoutId id="2147483812" r:id="rId11"/>
    <p:sldLayoutId id="2147483867" r:id="rId12"/>
    <p:sldLayoutId id="2147483868" r:id="rId13"/>
  </p:sldLayoutIdLst>
  <p:transition spd="med">
    <p:random/>
  </p:transition>
  <p:timing>
    <p:tnLst>
      <p:par>
        <p:cTn id="1" dur="indefinite" restart="never" nodeType="tmRoot"/>
      </p:par>
    </p:tnLst>
  </p:timing>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fontAlgn="base">
        <a:spcBef>
          <a:spcPct val="20000"/>
        </a:spcBef>
        <a:spcAft>
          <a:spcPct val="0"/>
        </a:spcAft>
        <a:buClr>
          <a:schemeClr val="hlink"/>
        </a:buClr>
        <a:buFont typeface="Wingdings" pitchFamily="2" charset="2"/>
        <a:buBlip>
          <a:blip r:embed="rId15"/>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folHlink"/>
        </a:buClr>
        <a:buSzPct val="50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hlink"/>
        </a:buClr>
        <a:buFont typeface="Wingdings" pitchFamily="2" charset="2"/>
        <a:buBlip>
          <a:blip r:embed="rId15"/>
        </a:buBlip>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lr>
          <a:schemeClr val="folHlink"/>
        </a:buClr>
        <a:buSzPct val="50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Font typeface="Wingdings" pitchFamily="2" charset="2"/>
        <a:buBlip>
          <a:blip r:embed="rId15"/>
        </a:buBlip>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Font typeface="Wingdings" pitchFamily="2" charset="2"/>
        <a:buBlip>
          <a:blip r:embed="rId15"/>
        </a:buBlip>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Font typeface="Wingdings" pitchFamily="2" charset="2"/>
        <a:buBlip>
          <a:blip r:embed="rId15"/>
        </a:buBlip>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Font typeface="Wingdings" pitchFamily="2" charset="2"/>
        <a:buBlip>
          <a:blip r:embed="rId15"/>
        </a:buBlip>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Font typeface="Wingdings" pitchFamily="2" charset="2"/>
        <a:buBlip>
          <a:blip r:embed="rId15"/>
        </a:buBlip>
        <a:defRPr sz="2000">
          <a:solidFill>
            <a:schemeClr val="tx1"/>
          </a:solidFill>
          <a:effectLst>
            <a:outerShdw blurRad="38100" dist="38100" dir="2700000" algn="tl">
              <a:srgbClr val="00000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7746" name="Rectangle 2"/>
          <p:cNvSpPr>
            <a:spLocks noGrp="1" noChangeArrowheads="1"/>
          </p:cNvSpPr>
          <p:nvPr>
            <p:ph type="dt" sz="half" idx="2"/>
          </p:nvPr>
        </p:nvSpPr>
        <p:spPr bwMode="auto">
          <a:xfrm>
            <a:off x="457200" y="625157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endParaRPr lang="es-EC"/>
          </a:p>
        </p:txBody>
      </p:sp>
      <p:sp>
        <p:nvSpPr>
          <p:cNvPr id="287747" name="Rectangle 3"/>
          <p:cNvSpPr>
            <a:spLocks noGrp="1" noChangeArrowheads="1"/>
          </p:cNvSpPr>
          <p:nvPr>
            <p:ph type="sldNum" sz="quarter" idx="4"/>
          </p:nvPr>
        </p:nvSpPr>
        <p:spPr bwMode="auto">
          <a:xfrm>
            <a:off x="6553200" y="6248400"/>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DDD41107-350C-40E2-9C81-29530F69D14E}" type="slidenum">
              <a:rPr lang="es-EC"/>
              <a:pPr/>
              <a:t>‹Nº›</a:t>
            </a:fld>
            <a:endParaRPr lang="es-EC"/>
          </a:p>
        </p:txBody>
      </p:sp>
      <p:grpSp>
        <p:nvGrpSpPr>
          <p:cNvPr id="287748" name="Group 4"/>
          <p:cNvGrpSpPr>
            <a:grpSpLocks/>
          </p:cNvGrpSpPr>
          <p:nvPr/>
        </p:nvGrpSpPr>
        <p:grpSpPr bwMode="auto">
          <a:xfrm>
            <a:off x="0" y="0"/>
            <a:ext cx="9140825" cy="6850063"/>
            <a:chOff x="0" y="0"/>
            <a:chExt cx="5758" cy="4315"/>
          </a:xfrm>
        </p:grpSpPr>
        <p:grpSp>
          <p:nvGrpSpPr>
            <p:cNvPr id="287749" name="Group 5"/>
            <p:cNvGrpSpPr>
              <a:grpSpLocks/>
            </p:cNvGrpSpPr>
            <p:nvPr userDrawn="1"/>
          </p:nvGrpSpPr>
          <p:grpSpPr bwMode="auto">
            <a:xfrm>
              <a:off x="1728" y="2230"/>
              <a:ext cx="4027" cy="2085"/>
              <a:chOff x="1728" y="2230"/>
              <a:chExt cx="4027" cy="2085"/>
            </a:xfrm>
          </p:grpSpPr>
          <p:sp>
            <p:nvSpPr>
              <p:cNvPr id="287750" name="Freeform 6"/>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endParaRPr lang="es-ES"/>
              </a:p>
            </p:txBody>
          </p:sp>
          <p:sp>
            <p:nvSpPr>
              <p:cNvPr id="287751" name="Freeform 7"/>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endParaRPr lang="es-ES"/>
              </a:p>
            </p:txBody>
          </p:sp>
          <p:sp>
            <p:nvSpPr>
              <p:cNvPr id="287752" name="Freeform 8"/>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endParaRPr lang="es-ES"/>
              </a:p>
            </p:txBody>
          </p:sp>
          <p:sp>
            <p:nvSpPr>
              <p:cNvPr id="287753" name="Freeform 9"/>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endParaRPr lang="es-ES"/>
              </a:p>
            </p:txBody>
          </p:sp>
          <p:sp>
            <p:nvSpPr>
              <p:cNvPr id="287754" name="Freeform 10"/>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endParaRPr lang="es-ES"/>
              </a:p>
            </p:txBody>
          </p:sp>
        </p:grpSp>
        <p:sp>
          <p:nvSpPr>
            <p:cNvPr id="287755" name="Freeform 11"/>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endParaRPr lang="es-ES"/>
            </a:p>
          </p:txBody>
        </p:sp>
        <p:sp>
          <p:nvSpPr>
            <p:cNvPr id="287756" name="Freeform 12"/>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endParaRPr lang="es-ES"/>
            </a:p>
          </p:txBody>
        </p:sp>
      </p:grpSp>
      <p:sp>
        <p:nvSpPr>
          <p:cNvPr id="287757" name="Rectangle 13"/>
          <p:cNvSpPr>
            <a:spLocks noGrp="1" noRot="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C" smtClean="0"/>
              <a:t>Haga clic para cambiar el estilo de título	</a:t>
            </a:r>
          </a:p>
        </p:txBody>
      </p:sp>
      <p:sp>
        <p:nvSpPr>
          <p:cNvPr id="287758" name="Rectangle 14"/>
          <p:cNvSpPr>
            <a:spLocks noGrp="1" noChangeArrowheads="1"/>
          </p:cNvSpPr>
          <p:nvPr>
            <p:ph type="ftr" sz="quarter" idx="3"/>
          </p:nvPr>
        </p:nvSpPr>
        <p:spPr bwMode="auto">
          <a:xfrm>
            <a:off x="3124200" y="6248400"/>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vl1pPr>
          </a:lstStyle>
          <a:p>
            <a:endParaRPr lang="es-EC"/>
          </a:p>
        </p:txBody>
      </p:sp>
      <p:sp>
        <p:nvSpPr>
          <p:cNvPr id="287759" name="Rectangle 15"/>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C" smtClean="0"/>
              <a:t>Haga clic para modificar el estilo de texto del patrón</a:t>
            </a:r>
          </a:p>
          <a:p>
            <a:pPr lvl="1"/>
            <a:r>
              <a:rPr lang="es-EC" smtClean="0"/>
              <a:t>Segundo nivel</a:t>
            </a:r>
          </a:p>
          <a:p>
            <a:pPr lvl="2"/>
            <a:r>
              <a:rPr lang="es-EC" smtClean="0"/>
              <a:t>Tercer nivel</a:t>
            </a:r>
          </a:p>
          <a:p>
            <a:pPr lvl="3"/>
            <a:r>
              <a:rPr lang="es-EC" smtClean="0"/>
              <a:t>Cuarto nivel</a:t>
            </a:r>
          </a:p>
          <a:p>
            <a:pPr lvl="4"/>
            <a:r>
              <a:rPr lang="es-EC" smtClean="0"/>
              <a:t>Quinto nivel</a:t>
            </a:r>
          </a:p>
        </p:txBody>
      </p:sp>
    </p:spTree>
  </p:cSld>
  <p:clrMap bg1="lt1" tx1="dk1" bg2="lt2" tx2="dk2" accent1="accent1" accent2="accent2" accent3="accent3" accent4="accent4" accent5="accent5" accent6="accent6" hlink="hlink" folHlink="folHlink"/>
  <p:sldLayoutIdLst>
    <p:sldLayoutId id="2147483768" r:id="rId1"/>
    <p:sldLayoutId id="2147483813" r:id="rId2"/>
    <p:sldLayoutId id="2147483814" r:id="rId3"/>
    <p:sldLayoutId id="2147483815" r:id="rId4"/>
    <p:sldLayoutId id="2147483816" r:id="rId5"/>
    <p:sldLayoutId id="2147483817" r:id="rId6"/>
    <p:sldLayoutId id="2147483818" r:id="rId7"/>
    <p:sldLayoutId id="2147483819" r:id="rId8"/>
    <p:sldLayoutId id="2147483820" r:id="rId9"/>
    <p:sldLayoutId id="2147483821" r:id="rId10"/>
    <p:sldLayoutId id="2147483822" r:id="rId11"/>
    <p:sldLayoutId id="2147483869" r:id="rId12"/>
  </p:sldLayoutIdLst>
  <p:transition spd="med">
    <p:random/>
  </p:transition>
  <p:timing>
    <p:tnLst>
      <p:par>
        <p:cTn id="1" dur="indefinite" restart="never" nodeType="tmRoot"/>
      </p:par>
    </p:tnLst>
  </p:timing>
  <p:txStyles>
    <p:titleStyle>
      <a:lvl1pPr algn="ctr" rtl="0" fontAlgn="base">
        <a:spcBef>
          <a:spcPct val="0"/>
        </a:spcBef>
        <a:spcAft>
          <a:spcPct val="0"/>
        </a:spcAft>
        <a:defRPr sz="4400" b="1">
          <a:solidFill>
            <a:schemeClr val="tx2"/>
          </a:solidFill>
          <a:effectLst>
            <a:outerShdw blurRad="38100" dist="38100" dir="2700000" algn="tl">
              <a:srgbClr val="C0C0C0"/>
            </a:outerShdw>
          </a:effectLst>
          <a:latin typeface="+mj-lt"/>
          <a:ea typeface="+mj-ea"/>
          <a:cs typeface="+mj-cs"/>
        </a:defRPr>
      </a:lvl1pPr>
      <a:lvl2pPr algn="ctr" rtl="0" fontAlgn="base">
        <a:spcBef>
          <a:spcPct val="0"/>
        </a:spcBef>
        <a:spcAft>
          <a:spcPct val="0"/>
        </a:spcAft>
        <a:defRPr sz="4400" b="1">
          <a:solidFill>
            <a:schemeClr val="tx2"/>
          </a:solidFill>
          <a:effectLst>
            <a:outerShdw blurRad="38100" dist="38100" dir="2700000" algn="tl">
              <a:srgbClr val="C0C0C0"/>
            </a:outerShdw>
          </a:effectLst>
          <a:latin typeface="Garamond" pitchFamily="18" charset="0"/>
        </a:defRPr>
      </a:lvl2pPr>
      <a:lvl3pPr algn="ctr" rtl="0" fontAlgn="base">
        <a:spcBef>
          <a:spcPct val="0"/>
        </a:spcBef>
        <a:spcAft>
          <a:spcPct val="0"/>
        </a:spcAft>
        <a:defRPr sz="4400" b="1">
          <a:solidFill>
            <a:schemeClr val="tx2"/>
          </a:solidFill>
          <a:effectLst>
            <a:outerShdw blurRad="38100" dist="38100" dir="2700000" algn="tl">
              <a:srgbClr val="C0C0C0"/>
            </a:outerShdw>
          </a:effectLst>
          <a:latin typeface="Garamond" pitchFamily="18" charset="0"/>
        </a:defRPr>
      </a:lvl3pPr>
      <a:lvl4pPr algn="ctr" rtl="0" fontAlgn="base">
        <a:spcBef>
          <a:spcPct val="0"/>
        </a:spcBef>
        <a:spcAft>
          <a:spcPct val="0"/>
        </a:spcAft>
        <a:defRPr sz="4400" b="1">
          <a:solidFill>
            <a:schemeClr val="tx2"/>
          </a:solidFill>
          <a:effectLst>
            <a:outerShdw blurRad="38100" dist="38100" dir="2700000" algn="tl">
              <a:srgbClr val="C0C0C0"/>
            </a:outerShdw>
          </a:effectLst>
          <a:latin typeface="Garamond" pitchFamily="18" charset="0"/>
        </a:defRPr>
      </a:lvl4pPr>
      <a:lvl5pPr algn="ctr" rtl="0" fontAlgn="base">
        <a:spcBef>
          <a:spcPct val="0"/>
        </a:spcBef>
        <a:spcAft>
          <a:spcPct val="0"/>
        </a:spcAft>
        <a:defRPr sz="4400" b="1">
          <a:solidFill>
            <a:schemeClr val="tx2"/>
          </a:solidFill>
          <a:effectLst>
            <a:outerShdw blurRad="38100" dist="38100" dir="2700000" algn="tl">
              <a:srgbClr val="C0C0C0"/>
            </a:outerShdw>
          </a:effectLst>
          <a:latin typeface="Garamond" pitchFamily="18" charset="0"/>
        </a:defRPr>
      </a:lvl5pPr>
      <a:lvl6pPr marL="457200" algn="ctr" rtl="0" fontAlgn="base">
        <a:spcBef>
          <a:spcPct val="0"/>
        </a:spcBef>
        <a:spcAft>
          <a:spcPct val="0"/>
        </a:spcAft>
        <a:defRPr sz="4400" b="1">
          <a:solidFill>
            <a:schemeClr val="tx2"/>
          </a:solidFill>
          <a:effectLst>
            <a:outerShdw blurRad="38100" dist="38100" dir="2700000" algn="tl">
              <a:srgbClr val="C0C0C0"/>
            </a:outerShdw>
          </a:effectLst>
          <a:latin typeface="Garamond" pitchFamily="18" charset="0"/>
        </a:defRPr>
      </a:lvl6pPr>
      <a:lvl7pPr marL="914400" algn="ctr" rtl="0" fontAlgn="base">
        <a:spcBef>
          <a:spcPct val="0"/>
        </a:spcBef>
        <a:spcAft>
          <a:spcPct val="0"/>
        </a:spcAft>
        <a:defRPr sz="4400" b="1">
          <a:solidFill>
            <a:schemeClr val="tx2"/>
          </a:solidFill>
          <a:effectLst>
            <a:outerShdw blurRad="38100" dist="38100" dir="2700000" algn="tl">
              <a:srgbClr val="C0C0C0"/>
            </a:outerShdw>
          </a:effectLst>
          <a:latin typeface="Garamond" pitchFamily="18" charset="0"/>
        </a:defRPr>
      </a:lvl7pPr>
      <a:lvl8pPr marL="1371600" algn="ctr" rtl="0" fontAlgn="base">
        <a:spcBef>
          <a:spcPct val="0"/>
        </a:spcBef>
        <a:spcAft>
          <a:spcPct val="0"/>
        </a:spcAft>
        <a:defRPr sz="4400" b="1">
          <a:solidFill>
            <a:schemeClr val="tx2"/>
          </a:solidFill>
          <a:effectLst>
            <a:outerShdw blurRad="38100" dist="38100" dir="2700000" algn="tl">
              <a:srgbClr val="C0C0C0"/>
            </a:outerShdw>
          </a:effectLst>
          <a:latin typeface="Garamond" pitchFamily="18" charset="0"/>
        </a:defRPr>
      </a:lvl8pPr>
      <a:lvl9pPr marL="1828800" algn="ctr" rtl="0" fontAlgn="base">
        <a:spcBef>
          <a:spcPct val="0"/>
        </a:spcBef>
        <a:spcAft>
          <a:spcPct val="0"/>
        </a:spcAft>
        <a:defRPr sz="4400" b="1">
          <a:solidFill>
            <a:schemeClr val="tx2"/>
          </a:solidFill>
          <a:effectLst>
            <a:outerShdw blurRad="38100" dist="38100" dir="2700000" algn="tl">
              <a:srgbClr val="C0C0C0"/>
            </a:outerShdw>
          </a:effectLst>
          <a:latin typeface="Garamond" pitchFamily="18" charset="0"/>
        </a:defRPr>
      </a:lvl9pPr>
    </p:titleStyle>
    <p:bodyStyle>
      <a:lvl1pPr marL="342900" indent="-342900" algn="l" rtl="0" fontAlgn="base">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C0C0C0"/>
            </a:outerShdw>
          </a:effectLst>
          <a:latin typeface="+mn-lt"/>
          <a:ea typeface="+mn-ea"/>
          <a:cs typeface="+mn-cs"/>
        </a:defRPr>
      </a:lvl1pPr>
      <a:lvl2pPr marL="742950" indent="-285750" algn="l" rtl="0" fontAlgn="base">
        <a:spcBef>
          <a:spcPct val="20000"/>
        </a:spcBef>
        <a:spcAft>
          <a:spcPct val="0"/>
        </a:spcAft>
        <a:buClr>
          <a:schemeClr val="accent2"/>
        </a:buClr>
        <a:buSzPct val="70000"/>
        <a:buFont typeface="Wingdings" pitchFamily="2" charset="2"/>
        <a:buChar char="n"/>
        <a:defRPr sz="2800">
          <a:solidFill>
            <a:schemeClr val="tx1"/>
          </a:solidFill>
          <a:effectLst>
            <a:outerShdw blurRad="38100" dist="38100" dir="2700000" algn="tl">
              <a:srgbClr val="C0C0C0"/>
            </a:outerShdw>
          </a:effectLst>
          <a:latin typeface="+mn-lt"/>
        </a:defRPr>
      </a:lvl2pPr>
      <a:lvl3pPr marL="1143000" indent="-228600" algn="l" rtl="0" fontAlgn="base">
        <a:spcBef>
          <a:spcPct val="20000"/>
        </a:spcBef>
        <a:spcAft>
          <a:spcPct val="0"/>
        </a:spcAft>
        <a:buClr>
          <a:schemeClr val="tx2"/>
        </a:buClr>
        <a:buSzPct val="70000"/>
        <a:buFont typeface="Wingdings" pitchFamily="2" charset="2"/>
        <a:buChar char="n"/>
        <a:defRPr sz="2400">
          <a:solidFill>
            <a:schemeClr val="tx1"/>
          </a:solidFill>
          <a:effectLst>
            <a:outerShdw blurRad="38100" dist="38100" dir="2700000" algn="tl">
              <a:srgbClr val="C0C0C0"/>
            </a:outerShdw>
          </a:effectLst>
          <a:latin typeface="+mn-lt"/>
        </a:defRPr>
      </a:lvl3pPr>
      <a:lvl4pPr marL="1600200" indent="-228600" algn="l" rtl="0" fontAlgn="base">
        <a:spcBef>
          <a:spcPct val="20000"/>
        </a:spcBef>
        <a:spcAft>
          <a:spcPct val="0"/>
        </a:spcAft>
        <a:buClr>
          <a:schemeClr val="accent2"/>
        </a:buClr>
        <a:buSzPct val="70000"/>
        <a:buFont typeface="Wingdings" pitchFamily="2" charset="2"/>
        <a:buChar char="n"/>
        <a:defRPr sz="2000">
          <a:solidFill>
            <a:schemeClr val="tx1"/>
          </a:solidFill>
          <a:effectLst>
            <a:outerShdw blurRad="38100" dist="38100" dir="2700000" algn="tl">
              <a:srgbClr val="C0C0C0"/>
            </a:outerShdw>
          </a:effectLst>
          <a:latin typeface="+mn-lt"/>
        </a:defRPr>
      </a:lvl4pPr>
      <a:lvl5pPr marL="20574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C0C0C0"/>
            </a:outerShdw>
          </a:effectLst>
          <a:latin typeface="+mn-lt"/>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C0C0C0"/>
            </a:outerShdw>
          </a:effectLst>
          <a:latin typeface="+mn-lt"/>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C0C0C0"/>
            </a:outerShdw>
          </a:effectLst>
          <a:latin typeface="+mn-lt"/>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C0C0C0"/>
            </a:outerShdw>
          </a:effectLst>
          <a:latin typeface="+mn-lt"/>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C0C0C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461826" name="Rectangle 2"/>
          <p:cNvSpPr>
            <a:spLocks noGrp="1" noChangeArrowheads="1"/>
          </p:cNvSpPr>
          <p:nvPr>
            <p:ph type="title"/>
          </p:nvPr>
        </p:nvSpPr>
        <p:spPr bwMode="auto">
          <a:xfrm>
            <a:off x="457200" y="292100"/>
            <a:ext cx="8229600" cy="13843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C" smtClean="0"/>
              <a:t>Haga clic para cambiar el estilo de título	</a:t>
            </a:r>
          </a:p>
        </p:txBody>
      </p:sp>
      <p:sp>
        <p:nvSpPr>
          <p:cNvPr id="461827" name="Rectangle 3"/>
          <p:cNvSpPr>
            <a:spLocks noGrp="1" noChangeArrowheads="1"/>
          </p:cNvSpPr>
          <p:nvPr>
            <p:ph type="body" idx="1"/>
          </p:nvPr>
        </p:nvSpPr>
        <p:spPr bwMode="auto">
          <a:xfrm>
            <a:off x="457200" y="1905000"/>
            <a:ext cx="82296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C" smtClean="0"/>
              <a:t>Haga clic para modificar el estilo de texto del patrón</a:t>
            </a:r>
          </a:p>
          <a:p>
            <a:pPr lvl="1"/>
            <a:r>
              <a:rPr lang="es-EC" smtClean="0"/>
              <a:t>Segundo nivel</a:t>
            </a:r>
          </a:p>
          <a:p>
            <a:pPr lvl="2"/>
            <a:r>
              <a:rPr lang="es-EC" smtClean="0"/>
              <a:t>Tercer nivel</a:t>
            </a:r>
          </a:p>
          <a:p>
            <a:pPr lvl="3"/>
            <a:r>
              <a:rPr lang="es-EC" smtClean="0"/>
              <a:t>Cuarto nivel</a:t>
            </a:r>
          </a:p>
          <a:p>
            <a:pPr lvl="4"/>
            <a:r>
              <a:rPr lang="es-EC" smtClean="0"/>
              <a:t>Quinto nivel</a:t>
            </a:r>
          </a:p>
        </p:txBody>
      </p:sp>
      <p:sp>
        <p:nvSpPr>
          <p:cNvPr id="4618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400">
                <a:effectLst>
                  <a:outerShdw blurRad="38100" dist="38100" dir="2700000" algn="tl">
                    <a:srgbClr val="000000"/>
                  </a:outerShdw>
                </a:effectLst>
              </a:defRPr>
            </a:lvl1pPr>
          </a:lstStyle>
          <a:p>
            <a:endParaRPr lang="es-EC"/>
          </a:p>
        </p:txBody>
      </p:sp>
      <p:sp>
        <p:nvSpPr>
          <p:cNvPr id="4618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400">
                <a:effectLst>
                  <a:outerShdw blurRad="38100" dist="38100" dir="2700000" algn="tl">
                    <a:srgbClr val="000000"/>
                  </a:outerShdw>
                </a:effectLst>
              </a:defRPr>
            </a:lvl1pPr>
          </a:lstStyle>
          <a:p>
            <a:endParaRPr lang="es-EC"/>
          </a:p>
        </p:txBody>
      </p:sp>
      <p:sp>
        <p:nvSpPr>
          <p:cNvPr id="4618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a:effectLst>
                  <a:outerShdw blurRad="38100" dist="38100" dir="2700000" algn="tl">
                    <a:srgbClr val="000000"/>
                  </a:outerShdw>
                </a:effectLst>
              </a:defRPr>
            </a:lvl1pPr>
          </a:lstStyle>
          <a:p>
            <a:fld id="{69C8D58A-41CD-4ED9-8DD5-88597F970F68}" type="slidenum">
              <a:rPr lang="es-EC"/>
              <a:pPr/>
              <a:t>‹Nº›</a:t>
            </a:fld>
            <a:endParaRPr lang="es-EC"/>
          </a:p>
        </p:txBody>
      </p:sp>
    </p:spTree>
  </p:cSld>
  <p:clrMap bg1="dk2" tx1="lt1" bg2="dk1" tx2="lt2" accent1="accent1" accent2="accent2" accent3="accent3" accent4="accent4" accent5="accent5" accent6="accent6" hlink="hlink" folHlink="folHlink"/>
  <p:sldLayoutIdLst>
    <p:sldLayoutId id="2147483776" r:id="rId1"/>
    <p:sldLayoutId id="2147483823" r:id="rId2"/>
    <p:sldLayoutId id="2147483824" r:id="rId3"/>
    <p:sldLayoutId id="2147483825" r:id="rId4"/>
    <p:sldLayoutId id="2147483826" r:id="rId5"/>
    <p:sldLayoutId id="2147483827" r:id="rId6"/>
    <p:sldLayoutId id="2147483828" r:id="rId7"/>
    <p:sldLayoutId id="2147483829" r:id="rId8"/>
    <p:sldLayoutId id="2147483830" r:id="rId9"/>
    <p:sldLayoutId id="2147483831" r:id="rId10"/>
    <p:sldLayoutId id="2147483832" r:id="rId11"/>
  </p:sldLayoutIdLst>
  <p:transition spd="med">
    <p:random/>
  </p:transition>
  <p:timing>
    <p:tnLst>
      <p:par>
        <p:cTn id="1" dur="indefinite" restart="never" nodeType="tmRoot"/>
      </p:par>
    </p:tnLst>
  </p:timing>
  <p:txStyles>
    <p:titleStyle>
      <a:lvl1pPr algn="l"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p:titleStyle>
    <p:bodyStyle>
      <a:lvl1pPr marL="342900" indent="-342900" algn="l" rtl="0" fontAlgn="base">
        <a:spcBef>
          <a:spcPct val="20000"/>
        </a:spcBef>
        <a:spcAft>
          <a:spcPct val="0"/>
        </a:spcAft>
        <a:buClr>
          <a:schemeClr val="hlink"/>
        </a:buClr>
        <a:buSzPct val="120000"/>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Font typeface="Tahoma" pitchFamily="34" charset="0"/>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hlink"/>
        </a:buClr>
        <a:buSzPct val="120000"/>
        <a:buChar char="•"/>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Font typeface="Tahoma" pitchFamily="34" charset="0"/>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91522" name="Group 2"/>
          <p:cNvGrpSpPr>
            <a:grpSpLocks/>
          </p:cNvGrpSpPr>
          <p:nvPr/>
        </p:nvGrpSpPr>
        <p:grpSpPr bwMode="auto">
          <a:xfrm>
            <a:off x="6303963" y="0"/>
            <a:ext cx="2840037" cy="3254375"/>
            <a:chOff x="3115" y="0"/>
            <a:chExt cx="2170" cy="2486"/>
          </a:xfrm>
        </p:grpSpPr>
        <p:grpSp>
          <p:nvGrpSpPr>
            <p:cNvPr id="491523" name="Group 3"/>
            <p:cNvGrpSpPr>
              <a:grpSpLocks/>
            </p:cNvGrpSpPr>
            <p:nvPr/>
          </p:nvGrpSpPr>
          <p:grpSpPr bwMode="auto">
            <a:xfrm>
              <a:off x="4080" y="1910"/>
              <a:ext cx="768" cy="576"/>
              <a:chOff x="0" y="0"/>
              <a:chExt cx="768" cy="576"/>
            </a:xfrm>
          </p:grpSpPr>
          <p:sp>
            <p:nvSpPr>
              <p:cNvPr id="491524" name="Oval 4"/>
              <p:cNvSpPr>
                <a:spLocks noChangeArrowheads="1"/>
              </p:cNvSpPr>
              <p:nvPr/>
            </p:nvSpPr>
            <p:spPr bwMode="hidden">
              <a:xfrm>
                <a:off x="0" y="0"/>
                <a:ext cx="768" cy="576"/>
              </a:xfrm>
              <a:prstGeom prst="ellipse">
                <a:avLst/>
              </a:prstGeom>
              <a:gradFill rotWithShape="0">
                <a:gsLst>
                  <a:gs pos="0">
                    <a:schemeClr val="bg2"/>
                  </a:gs>
                  <a:gs pos="100000">
                    <a:schemeClr val="bg1"/>
                  </a:gs>
                </a:gsLst>
                <a:path path="shape">
                  <a:fillToRect l="50000" t="50000" r="50000" b="50000"/>
                </a:path>
              </a:gradFill>
              <a:ln w="9525">
                <a:noFill/>
                <a:round/>
                <a:headEnd/>
                <a:tailEnd/>
              </a:ln>
              <a:effectLst/>
            </p:spPr>
            <p:txBody>
              <a:bodyPr wrap="none" anchor="ctr"/>
              <a:lstStyle/>
              <a:p>
                <a:endParaRPr lang="es-ES"/>
              </a:p>
            </p:txBody>
          </p:sp>
          <p:sp>
            <p:nvSpPr>
              <p:cNvPr id="491525" name="Oval 5"/>
              <p:cNvSpPr>
                <a:spLocks noChangeArrowheads="1"/>
              </p:cNvSpPr>
              <p:nvPr/>
            </p:nvSpPr>
            <p:spPr bwMode="hidden">
              <a:xfrm>
                <a:off x="276" y="252"/>
                <a:ext cx="185" cy="108"/>
              </a:xfrm>
              <a:prstGeom prst="ellipse">
                <a:avLst/>
              </a:prstGeom>
              <a:gradFill rotWithShape="0">
                <a:gsLst>
                  <a:gs pos="0">
                    <a:schemeClr val="accent1"/>
                  </a:gs>
                  <a:gs pos="100000">
                    <a:schemeClr val="bg2"/>
                  </a:gs>
                </a:gsLst>
                <a:path path="shape">
                  <a:fillToRect l="50000" t="50000" r="50000" b="50000"/>
                </a:path>
              </a:gradFill>
              <a:ln w="9525">
                <a:noFill/>
                <a:round/>
                <a:headEnd/>
                <a:tailEnd/>
              </a:ln>
              <a:effectLst/>
            </p:spPr>
            <p:txBody>
              <a:bodyPr wrap="none" anchor="ctr"/>
              <a:lstStyle/>
              <a:p>
                <a:endParaRPr lang="es-ES"/>
              </a:p>
            </p:txBody>
          </p:sp>
        </p:grpSp>
        <p:grpSp>
          <p:nvGrpSpPr>
            <p:cNvPr id="491526" name="Group 6"/>
            <p:cNvGrpSpPr>
              <a:grpSpLocks/>
            </p:cNvGrpSpPr>
            <p:nvPr/>
          </p:nvGrpSpPr>
          <p:grpSpPr bwMode="auto">
            <a:xfrm>
              <a:off x="4257" y="1103"/>
              <a:ext cx="768" cy="576"/>
              <a:chOff x="0" y="0"/>
              <a:chExt cx="768" cy="576"/>
            </a:xfrm>
          </p:grpSpPr>
          <p:sp>
            <p:nvSpPr>
              <p:cNvPr id="491527" name="Oval 7"/>
              <p:cNvSpPr>
                <a:spLocks noChangeArrowheads="1"/>
              </p:cNvSpPr>
              <p:nvPr/>
            </p:nvSpPr>
            <p:spPr bwMode="hidden">
              <a:xfrm>
                <a:off x="0" y="0"/>
                <a:ext cx="768" cy="576"/>
              </a:xfrm>
              <a:prstGeom prst="ellipse">
                <a:avLst/>
              </a:prstGeom>
              <a:gradFill rotWithShape="0">
                <a:gsLst>
                  <a:gs pos="0">
                    <a:schemeClr val="bg2"/>
                  </a:gs>
                  <a:gs pos="100000">
                    <a:schemeClr val="bg1"/>
                  </a:gs>
                </a:gsLst>
                <a:path path="shape">
                  <a:fillToRect l="50000" t="50000" r="50000" b="50000"/>
                </a:path>
              </a:gradFill>
              <a:ln w="9525">
                <a:noFill/>
                <a:round/>
                <a:headEnd/>
                <a:tailEnd/>
              </a:ln>
              <a:effectLst/>
            </p:spPr>
            <p:txBody>
              <a:bodyPr wrap="none" anchor="ctr"/>
              <a:lstStyle/>
              <a:p>
                <a:endParaRPr lang="es-ES"/>
              </a:p>
            </p:txBody>
          </p:sp>
          <p:sp>
            <p:nvSpPr>
              <p:cNvPr id="491528" name="Oval 8"/>
              <p:cNvSpPr>
                <a:spLocks noChangeArrowheads="1"/>
              </p:cNvSpPr>
              <p:nvPr/>
            </p:nvSpPr>
            <p:spPr bwMode="hidden">
              <a:xfrm>
                <a:off x="276" y="252"/>
                <a:ext cx="185" cy="108"/>
              </a:xfrm>
              <a:prstGeom prst="ellipse">
                <a:avLst/>
              </a:prstGeom>
              <a:gradFill rotWithShape="0">
                <a:gsLst>
                  <a:gs pos="0">
                    <a:schemeClr val="accent1"/>
                  </a:gs>
                  <a:gs pos="100000">
                    <a:schemeClr val="bg2"/>
                  </a:gs>
                </a:gsLst>
                <a:path path="shape">
                  <a:fillToRect l="50000" t="50000" r="50000" b="50000"/>
                </a:path>
              </a:gradFill>
              <a:ln w="9525">
                <a:noFill/>
                <a:round/>
                <a:headEnd/>
                <a:tailEnd/>
              </a:ln>
              <a:effectLst/>
            </p:spPr>
            <p:txBody>
              <a:bodyPr wrap="none" anchor="ctr"/>
              <a:lstStyle/>
              <a:p>
                <a:endParaRPr lang="es-ES"/>
              </a:p>
            </p:txBody>
          </p:sp>
        </p:grpSp>
        <p:grpSp>
          <p:nvGrpSpPr>
            <p:cNvPr id="491529" name="Group 9"/>
            <p:cNvGrpSpPr>
              <a:grpSpLocks/>
            </p:cNvGrpSpPr>
            <p:nvPr/>
          </p:nvGrpSpPr>
          <p:grpSpPr bwMode="auto">
            <a:xfrm>
              <a:off x="3134" y="0"/>
              <a:ext cx="768" cy="576"/>
              <a:chOff x="0" y="0"/>
              <a:chExt cx="768" cy="576"/>
            </a:xfrm>
          </p:grpSpPr>
          <p:sp>
            <p:nvSpPr>
              <p:cNvPr id="491530" name="Oval 10"/>
              <p:cNvSpPr>
                <a:spLocks noChangeArrowheads="1"/>
              </p:cNvSpPr>
              <p:nvPr/>
            </p:nvSpPr>
            <p:spPr bwMode="hidden">
              <a:xfrm>
                <a:off x="0" y="0"/>
                <a:ext cx="768" cy="576"/>
              </a:xfrm>
              <a:prstGeom prst="ellipse">
                <a:avLst/>
              </a:prstGeom>
              <a:gradFill rotWithShape="0">
                <a:gsLst>
                  <a:gs pos="0">
                    <a:schemeClr val="bg2"/>
                  </a:gs>
                  <a:gs pos="100000">
                    <a:schemeClr val="bg1"/>
                  </a:gs>
                </a:gsLst>
                <a:path path="shape">
                  <a:fillToRect l="50000" t="50000" r="50000" b="50000"/>
                </a:path>
              </a:gradFill>
              <a:ln w="9525">
                <a:noFill/>
                <a:round/>
                <a:headEnd/>
                <a:tailEnd/>
              </a:ln>
              <a:effectLst/>
            </p:spPr>
            <p:txBody>
              <a:bodyPr wrap="none" anchor="ctr"/>
              <a:lstStyle/>
              <a:p>
                <a:endParaRPr lang="es-ES"/>
              </a:p>
            </p:txBody>
          </p:sp>
          <p:sp>
            <p:nvSpPr>
              <p:cNvPr id="491531" name="Oval 11"/>
              <p:cNvSpPr>
                <a:spLocks noChangeArrowheads="1"/>
              </p:cNvSpPr>
              <p:nvPr/>
            </p:nvSpPr>
            <p:spPr bwMode="hidden">
              <a:xfrm>
                <a:off x="276" y="252"/>
                <a:ext cx="185" cy="108"/>
              </a:xfrm>
              <a:prstGeom prst="ellipse">
                <a:avLst/>
              </a:prstGeom>
              <a:gradFill rotWithShape="0">
                <a:gsLst>
                  <a:gs pos="0">
                    <a:schemeClr val="accent1"/>
                  </a:gs>
                  <a:gs pos="100000">
                    <a:schemeClr val="bg2"/>
                  </a:gs>
                </a:gsLst>
                <a:path path="shape">
                  <a:fillToRect l="50000" t="50000" r="50000" b="50000"/>
                </a:path>
              </a:gradFill>
              <a:ln w="9525">
                <a:noFill/>
                <a:round/>
                <a:headEnd/>
                <a:tailEnd/>
              </a:ln>
              <a:effectLst/>
            </p:spPr>
            <p:txBody>
              <a:bodyPr wrap="none" anchor="ctr"/>
              <a:lstStyle/>
              <a:p>
                <a:endParaRPr lang="es-ES"/>
              </a:p>
            </p:txBody>
          </p:sp>
        </p:grpSp>
        <p:grpSp>
          <p:nvGrpSpPr>
            <p:cNvPr id="491532" name="Group 12"/>
            <p:cNvGrpSpPr>
              <a:grpSpLocks/>
            </p:cNvGrpSpPr>
            <p:nvPr/>
          </p:nvGrpSpPr>
          <p:grpSpPr bwMode="auto">
            <a:xfrm>
              <a:off x="3115" y="0"/>
              <a:ext cx="2170" cy="1702"/>
              <a:chOff x="3115" y="0"/>
              <a:chExt cx="2170" cy="1702"/>
            </a:xfrm>
          </p:grpSpPr>
          <p:grpSp>
            <p:nvGrpSpPr>
              <p:cNvPr id="491533" name="Group 13"/>
              <p:cNvGrpSpPr>
                <a:grpSpLocks/>
              </p:cNvGrpSpPr>
              <p:nvPr/>
            </p:nvGrpSpPr>
            <p:grpSpPr bwMode="auto">
              <a:xfrm>
                <a:off x="3640" y="308"/>
                <a:ext cx="1145" cy="844"/>
                <a:chOff x="1265" y="814"/>
                <a:chExt cx="2919" cy="2151"/>
              </a:xfrm>
            </p:grpSpPr>
            <p:sp>
              <p:nvSpPr>
                <p:cNvPr id="491534" name="Oval 14"/>
                <p:cNvSpPr>
                  <a:spLocks noChangeArrowheads="1"/>
                </p:cNvSpPr>
                <p:nvPr/>
              </p:nvSpPr>
              <p:spPr bwMode="hidden">
                <a:xfrm>
                  <a:off x="1265" y="814"/>
                  <a:ext cx="2919" cy="2151"/>
                </a:xfrm>
                <a:prstGeom prst="ellipse">
                  <a:avLst/>
                </a:prstGeom>
                <a:gradFill rotWithShape="0">
                  <a:gsLst>
                    <a:gs pos="0">
                      <a:schemeClr val="bg2"/>
                    </a:gs>
                    <a:gs pos="100000">
                      <a:schemeClr val="bg1"/>
                    </a:gs>
                  </a:gsLst>
                  <a:path path="shape">
                    <a:fillToRect l="50000" t="50000" r="50000" b="50000"/>
                  </a:path>
                </a:gradFill>
                <a:ln w="9525">
                  <a:noFill/>
                  <a:round/>
                  <a:headEnd/>
                  <a:tailEnd/>
                </a:ln>
                <a:effectLst/>
              </p:spPr>
              <p:txBody>
                <a:bodyPr wrap="none" anchor="ctr"/>
                <a:lstStyle/>
                <a:p>
                  <a:endParaRPr lang="es-ES"/>
                </a:p>
              </p:txBody>
            </p:sp>
            <p:sp>
              <p:nvSpPr>
                <p:cNvPr id="491535" name="Oval 15"/>
                <p:cNvSpPr>
                  <a:spLocks noChangeArrowheads="1"/>
                </p:cNvSpPr>
                <p:nvPr/>
              </p:nvSpPr>
              <p:spPr bwMode="hidden">
                <a:xfrm>
                  <a:off x="2380" y="1601"/>
                  <a:ext cx="579" cy="406"/>
                </a:xfrm>
                <a:prstGeom prst="ellipse">
                  <a:avLst/>
                </a:prstGeom>
                <a:gradFill rotWithShape="0">
                  <a:gsLst>
                    <a:gs pos="0">
                      <a:schemeClr val="accent2"/>
                    </a:gs>
                    <a:gs pos="100000">
                      <a:schemeClr val="bg2"/>
                    </a:gs>
                  </a:gsLst>
                  <a:path path="shape">
                    <a:fillToRect l="50000" t="50000" r="50000" b="50000"/>
                  </a:path>
                </a:gradFill>
                <a:ln w="9525">
                  <a:noFill/>
                  <a:round/>
                  <a:headEnd/>
                  <a:tailEnd/>
                </a:ln>
                <a:effectLst/>
              </p:spPr>
              <p:txBody>
                <a:bodyPr wrap="none" anchor="ctr"/>
                <a:lstStyle/>
                <a:p>
                  <a:endParaRPr lang="es-ES"/>
                </a:p>
              </p:txBody>
            </p:sp>
          </p:grpSp>
          <p:grpSp>
            <p:nvGrpSpPr>
              <p:cNvPr id="491536" name="Group 16"/>
              <p:cNvGrpSpPr>
                <a:grpSpLocks/>
              </p:cNvGrpSpPr>
              <p:nvPr/>
            </p:nvGrpSpPr>
            <p:grpSpPr bwMode="auto">
              <a:xfrm>
                <a:off x="3115" y="0"/>
                <a:ext cx="2145" cy="1702"/>
                <a:chOff x="3115" y="0"/>
                <a:chExt cx="2145" cy="1702"/>
              </a:xfrm>
            </p:grpSpPr>
            <p:grpSp>
              <p:nvGrpSpPr>
                <p:cNvPr id="491537" name="Group 17"/>
                <p:cNvGrpSpPr>
                  <a:grpSpLocks/>
                </p:cNvGrpSpPr>
                <p:nvPr/>
              </p:nvGrpSpPr>
              <p:grpSpPr bwMode="auto">
                <a:xfrm>
                  <a:off x="4505" y="589"/>
                  <a:ext cx="493" cy="912"/>
                  <a:chOff x="3471" y="1530"/>
                  <a:chExt cx="1258" cy="2327"/>
                </a:xfrm>
              </p:grpSpPr>
              <p:sp>
                <p:nvSpPr>
                  <p:cNvPr id="491538" name="Freeform 18"/>
                  <p:cNvSpPr>
                    <a:spLocks/>
                  </p:cNvSpPr>
                  <p:nvPr/>
                </p:nvSpPr>
                <p:spPr bwMode="hidden">
                  <a:xfrm rot="2711884">
                    <a:off x="2765" y="2236"/>
                    <a:ext cx="1724"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endParaRPr lang="es-ES"/>
                  </a:p>
                </p:txBody>
              </p:sp>
              <p:sp>
                <p:nvSpPr>
                  <p:cNvPr id="491539" name="Freeform 19"/>
                  <p:cNvSpPr>
                    <a:spLocks/>
                  </p:cNvSpPr>
                  <p:nvPr/>
                </p:nvSpPr>
                <p:spPr bwMode="hidden">
                  <a:xfrm rot="2711884">
                    <a:off x="4021" y="3150"/>
                    <a:ext cx="925"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es-ES"/>
                  </a:p>
                </p:txBody>
              </p:sp>
            </p:grpSp>
            <p:grpSp>
              <p:nvGrpSpPr>
                <p:cNvPr id="491540" name="Group 20"/>
                <p:cNvGrpSpPr>
                  <a:grpSpLocks/>
                </p:cNvGrpSpPr>
                <p:nvPr/>
              </p:nvGrpSpPr>
              <p:grpSpPr bwMode="auto">
                <a:xfrm>
                  <a:off x="4267" y="781"/>
                  <a:ext cx="966" cy="522"/>
                  <a:chOff x="2864" y="2019"/>
                  <a:chExt cx="2463" cy="1332"/>
                </a:xfrm>
              </p:grpSpPr>
              <p:sp>
                <p:nvSpPr>
                  <p:cNvPr id="491541" name="Freeform 21"/>
                  <p:cNvSpPr>
                    <a:spLocks/>
                  </p:cNvSpPr>
                  <p:nvPr/>
                </p:nvSpPr>
                <p:spPr bwMode="hidden">
                  <a:xfrm rot="2104081">
                    <a:off x="2864" y="2019"/>
                    <a:ext cx="1814" cy="347"/>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1542" name="Freeform 22"/>
                  <p:cNvSpPr>
                    <a:spLocks/>
                  </p:cNvSpPr>
                  <p:nvPr/>
                </p:nvSpPr>
                <p:spPr bwMode="hidden">
                  <a:xfrm rot="2104081">
                    <a:off x="4353" y="2806"/>
                    <a:ext cx="974" cy="545"/>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es-ES"/>
                  </a:p>
                </p:txBody>
              </p:sp>
            </p:grpSp>
            <p:grpSp>
              <p:nvGrpSpPr>
                <p:cNvPr id="491543" name="Group 23"/>
                <p:cNvGrpSpPr>
                  <a:grpSpLocks/>
                </p:cNvGrpSpPr>
                <p:nvPr/>
              </p:nvGrpSpPr>
              <p:grpSpPr bwMode="auto">
                <a:xfrm>
                  <a:off x="4280" y="707"/>
                  <a:ext cx="971" cy="417"/>
                  <a:chOff x="2897" y="1832"/>
                  <a:chExt cx="2477" cy="1064"/>
                </a:xfrm>
              </p:grpSpPr>
              <p:sp>
                <p:nvSpPr>
                  <p:cNvPr id="491544" name="Freeform 24"/>
                  <p:cNvSpPr>
                    <a:spLocks/>
                  </p:cNvSpPr>
                  <p:nvPr/>
                </p:nvSpPr>
                <p:spPr bwMode="hidden">
                  <a:xfrm rot="1582915">
                    <a:off x="2897" y="1832"/>
                    <a:ext cx="1736" cy="30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1545" name="Freeform 25"/>
                  <p:cNvSpPr>
                    <a:spLocks/>
                  </p:cNvSpPr>
                  <p:nvPr/>
                </p:nvSpPr>
                <p:spPr bwMode="hidden">
                  <a:xfrm rot="1582915">
                    <a:off x="4442" y="2420"/>
                    <a:ext cx="932" cy="47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es-ES"/>
                  </a:p>
                </p:txBody>
              </p:sp>
            </p:grpSp>
            <p:grpSp>
              <p:nvGrpSpPr>
                <p:cNvPr id="491546" name="Group 26"/>
                <p:cNvGrpSpPr>
                  <a:grpSpLocks/>
                </p:cNvGrpSpPr>
                <p:nvPr/>
              </p:nvGrpSpPr>
              <p:grpSpPr bwMode="auto">
                <a:xfrm>
                  <a:off x="4291" y="630"/>
                  <a:ext cx="969" cy="364"/>
                  <a:chOff x="2924" y="1636"/>
                  <a:chExt cx="2472" cy="927"/>
                </a:xfrm>
              </p:grpSpPr>
              <p:sp>
                <p:nvSpPr>
                  <p:cNvPr id="491547" name="Freeform 27"/>
                  <p:cNvSpPr>
                    <a:spLocks/>
                  </p:cNvSpPr>
                  <p:nvPr/>
                </p:nvSpPr>
                <p:spPr bwMode="hidden">
                  <a:xfrm rot="1080363">
                    <a:off x="2924" y="1636"/>
                    <a:ext cx="1677" cy="33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1548" name="Freeform 28"/>
                  <p:cNvSpPr>
                    <a:spLocks/>
                  </p:cNvSpPr>
                  <p:nvPr/>
                </p:nvSpPr>
                <p:spPr bwMode="hidden">
                  <a:xfrm rot="1080363">
                    <a:off x="4495" y="2037"/>
                    <a:ext cx="901" cy="52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es-ES"/>
                  </a:p>
                </p:txBody>
              </p:sp>
            </p:grpSp>
            <p:grpSp>
              <p:nvGrpSpPr>
                <p:cNvPr id="491549" name="Group 29"/>
                <p:cNvGrpSpPr>
                  <a:grpSpLocks/>
                </p:cNvGrpSpPr>
                <p:nvPr/>
              </p:nvGrpSpPr>
              <p:grpSpPr bwMode="auto">
                <a:xfrm>
                  <a:off x="4304" y="543"/>
                  <a:ext cx="918" cy="258"/>
                  <a:chOff x="2958" y="1414"/>
                  <a:chExt cx="2342" cy="657"/>
                </a:xfrm>
              </p:grpSpPr>
              <p:sp>
                <p:nvSpPr>
                  <p:cNvPr id="491550" name="Freeform 30"/>
                  <p:cNvSpPr>
                    <a:spLocks/>
                  </p:cNvSpPr>
                  <p:nvPr/>
                </p:nvSpPr>
                <p:spPr bwMode="hidden">
                  <a:xfrm rot="463793">
                    <a:off x="2958" y="1414"/>
                    <a:ext cx="1545"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1551" name="Freeform 31"/>
                  <p:cNvSpPr>
                    <a:spLocks/>
                  </p:cNvSpPr>
                  <p:nvPr/>
                </p:nvSpPr>
                <p:spPr bwMode="hidden">
                  <a:xfrm rot="463793">
                    <a:off x="4470" y="1582"/>
                    <a:ext cx="830" cy="48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es-ES"/>
                  </a:p>
                </p:txBody>
              </p:sp>
            </p:grpSp>
            <p:grpSp>
              <p:nvGrpSpPr>
                <p:cNvPr id="491552" name="Group 32"/>
                <p:cNvGrpSpPr>
                  <a:grpSpLocks/>
                </p:cNvGrpSpPr>
                <p:nvPr/>
              </p:nvGrpSpPr>
              <p:grpSpPr bwMode="auto">
                <a:xfrm>
                  <a:off x="4314" y="487"/>
                  <a:ext cx="843" cy="134"/>
                  <a:chOff x="2983" y="1269"/>
                  <a:chExt cx="2150" cy="343"/>
                </a:xfrm>
              </p:grpSpPr>
              <p:sp>
                <p:nvSpPr>
                  <p:cNvPr id="491553" name="Freeform 33"/>
                  <p:cNvSpPr>
                    <a:spLocks/>
                  </p:cNvSpPr>
                  <p:nvPr/>
                </p:nvSpPr>
                <p:spPr bwMode="hidden">
                  <a:xfrm rot="-84182">
                    <a:off x="2983" y="1289"/>
                    <a:ext cx="1404" cy="219"/>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1554" name="Freeform 34"/>
                  <p:cNvSpPr>
                    <a:spLocks/>
                  </p:cNvSpPr>
                  <p:nvPr/>
                </p:nvSpPr>
                <p:spPr bwMode="hidden">
                  <a:xfrm rot="-84182">
                    <a:off x="4379" y="1269"/>
                    <a:ext cx="754" cy="343"/>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es-ES"/>
                  </a:p>
                </p:txBody>
              </p:sp>
            </p:grpSp>
            <p:grpSp>
              <p:nvGrpSpPr>
                <p:cNvPr id="491555" name="Group 35"/>
                <p:cNvGrpSpPr>
                  <a:grpSpLocks/>
                </p:cNvGrpSpPr>
                <p:nvPr/>
              </p:nvGrpSpPr>
              <p:grpSpPr bwMode="auto">
                <a:xfrm>
                  <a:off x="4296" y="349"/>
                  <a:ext cx="737" cy="167"/>
                  <a:chOff x="2938" y="917"/>
                  <a:chExt cx="1879" cy="427"/>
                </a:xfrm>
              </p:grpSpPr>
              <p:sp>
                <p:nvSpPr>
                  <p:cNvPr id="491556" name="Freeform 36"/>
                  <p:cNvSpPr>
                    <a:spLocks/>
                  </p:cNvSpPr>
                  <p:nvPr/>
                </p:nvSpPr>
                <p:spPr bwMode="hidden">
                  <a:xfrm rot="-802576">
                    <a:off x="2938" y="1129"/>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1557" name="Freeform 37"/>
                  <p:cNvSpPr>
                    <a:spLocks/>
                  </p:cNvSpPr>
                  <p:nvPr/>
                </p:nvSpPr>
                <p:spPr bwMode="hidden">
                  <a:xfrm rot="-802576">
                    <a:off x="4155" y="917"/>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es-ES"/>
                  </a:p>
                </p:txBody>
              </p:sp>
            </p:grpSp>
            <p:grpSp>
              <p:nvGrpSpPr>
                <p:cNvPr id="491558" name="Group 38"/>
                <p:cNvGrpSpPr>
                  <a:grpSpLocks/>
                </p:cNvGrpSpPr>
                <p:nvPr/>
              </p:nvGrpSpPr>
              <p:grpSpPr bwMode="auto">
                <a:xfrm>
                  <a:off x="3394" y="637"/>
                  <a:ext cx="493" cy="912"/>
                  <a:chOff x="637" y="1653"/>
                  <a:chExt cx="1257" cy="2326"/>
                </a:xfrm>
              </p:grpSpPr>
              <p:sp>
                <p:nvSpPr>
                  <p:cNvPr id="491559" name="Freeform 39"/>
                  <p:cNvSpPr>
                    <a:spLocks/>
                  </p:cNvSpPr>
                  <p:nvPr/>
                </p:nvSpPr>
                <p:spPr bwMode="hidden">
                  <a:xfrm rot="18888116" flipH="1">
                    <a:off x="876" y="2359"/>
                    <a:ext cx="1724"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1560" name="Freeform 40"/>
                  <p:cNvSpPr>
                    <a:spLocks/>
                  </p:cNvSpPr>
                  <p:nvPr/>
                </p:nvSpPr>
                <p:spPr bwMode="hidden">
                  <a:xfrm rot="18888116" flipH="1">
                    <a:off x="419" y="3272"/>
                    <a:ext cx="925"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es-ES"/>
                  </a:p>
                </p:txBody>
              </p:sp>
            </p:grpSp>
            <p:grpSp>
              <p:nvGrpSpPr>
                <p:cNvPr id="491561" name="Group 41"/>
                <p:cNvGrpSpPr>
                  <a:grpSpLocks/>
                </p:cNvGrpSpPr>
                <p:nvPr/>
              </p:nvGrpSpPr>
              <p:grpSpPr bwMode="auto">
                <a:xfrm>
                  <a:off x="3142" y="850"/>
                  <a:ext cx="966" cy="522"/>
                  <a:chOff x="-5" y="2196"/>
                  <a:chExt cx="2463" cy="1332"/>
                </a:xfrm>
              </p:grpSpPr>
              <p:sp>
                <p:nvSpPr>
                  <p:cNvPr id="491562" name="Freeform 42"/>
                  <p:cNvSpPr>
                    <a:spLocks/>
                  </p:cNvSpPr>
                  <p:nvPr/>
                </p:nvSpPr>
                <p:spPr bwMode="hidden">
                  <a:xfrm rot="19495919" flipH="1">
                    <a:off x="644" y="2196"/>
                    <a:ext cx="1814" cy="347"/>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1563" name="Freeform 43"/>
                  <p:cNvSpPr>
                    <a:spLocks/>
                  </p:cNvSpPr>
                  <p:nvPr/>
                </p:nvSpPr>
                <p:spPr bwMode="hidden">
                  <a:xfrm rot="19495919" flipH="1">
                    <a:off x="-5" y="2983"/>
                    <a:ext cx="974" cy="545"/>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es-ES"/>
                  </a:p>
                </p:txBody>
              </p:sp>
            </p:grpSp>
            <p:grpSp>
              <p:nvGrpSpPr>
                <p:cNvPr id="491564" name="Group 44"/>
                <p:cNvGrpSpPr>
                  <a:grpSpLocks/>
                </p:cNvGrpSpPr>
                <p:nvPr/>
              </p:nvGrpSpPr>
              <p:grpSpPr bwMode="auto">
                <a:xfrm>
                  <a:off x="3124" y="777"/>
                  <a:ext cx="971" cy="417"/>
                  <a:chOff x="-52" y="2009"/>
                  <a:chExt cx="2477" cy="1064"/>
                </a:xfrm>
              </p:grpSpPr>
              <p:sp>
                <p:nvSpPr>
                  <p:cNvPr id="491565" name="Freeform 45"/>
                  <p:cNvSpPr>
                    <a:spLocks/>
                  </p:cNvSpPr>
                  <p:nvPr/>
                </p:nvSpPr>
                <p:spPr bwMode="hidden">
                  <a:xfrm rot="20017085" flipH="1">
                    <a:off x="689" y="2009"/>
                    <a:ext cx="1736" cy="30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1566" name="Freeform 46"/>
                  <p:cNvSpPr>
                    <a:spLocks/>
                  </p:cNvSpPr>
                  <p:nvPr/>
                </p:nvSpPr>
                <p:spPr bwMode="hidden">
                  <a:xfrm rot="20017085" flipH="1">
                    <a:off x="-52" y="2597"/>
                    <a:ext cx="932" cy="47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es-ES"/>
                  </a:p>
                </p:txBody>
              </p:sp>
            </p:grpSp>
            <p:grpSp>
              <p:nvGrpSpPr>
                <p:cNvPr id="491567" name="Group 47"/>
                <p:cNvGrpSpPr>
                  <a:grpSpLocks/>
                </p:cNvGrpSpPr>
                <p:nvPr/>
              </p:nvGrpSpPr>
              <p:grpSpPr bwMode="auto">
                <a:xfrm>
                  <a:off x="3115" y="700"/>
                  <a:ext cx="969" cy="363"/>
                  <a:chOff x="-74" y="1813"/>
                  <a:chExt cx="2472" cy="927"/>
                </a:xfrm>
              </p:grpSpPr>
              <p:sp>
                <p:nvSpPr>
                  <p:cNvPr id="491568" name="Freeform 48"/>
                  <p:cNvSpPr>
                    <a:spLocks/>
                  </p:cNvSpPr>
                  <p:nvPr/>
                </p:nvSpPr>
                <p:spPr bwMode="hidden">
                  <a:xfrm rot="20519637" flipH="1">
                    <a:off x="721" y="1813"/>
                    <a:ext cx="1677" cy="33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1569" name="Freeform 49"/>
                  <p:cNvSpPr>
                    <a:spLocks/>
                  </p:cNvSpPr>
                  <p:nvPr/>
                </p:nvSpPr>
                <p:spPr bwMode="hidden">
                  <a:xfrm rot="20519637" flipH="1">
                    <a:off x="-74" y="2214"/>
                    <a:ext cx="901" cy="52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es-ES"/>
                  </a:p>
                </p:txBody>
              </p:sp>
            </p:grpSp>
            <p:grpSp>
              <p:nvGrpSpPr>
                <p:cNvPr id="491570" name="Group 50"/>
                <p:cNvGrpSpPr>
                  <a:grpSpLocks/>
                </p:cNvGrpSpPr>
                <p:nvPr/>
              </p:nvGrpSpPr>
              <p:grpSpPr bwMode="auto">
                <a:xfrm>
                  <a:off x="3153" y="613"/>
                  <a:ext cx="918" cy="257"/>
                  <a:chOff x="22" y="1591"/>
                  <a:chExt cx="2342" cy="657"/>
                </a:xfrm>
              </p:grpSpPr>
              <p:sp>
                <p:nvSpPr>
                  <p:cNvPr id="491571" name="Freeform 51"/>
                  <p:cNvSpPr>
                    <a:spLocks/>
                  </p:cNvSpPr>
                  <p:nvPr/>
                </p:nvSpPr>
                <p:spPr bwMode="hidden">
                  <a:xfrm rot="21136207" flipH="1">
                    <a:off x="819" y="1591"/>
                    <a:ext cx="1545"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1572" name="Freeform 52"/>
                  <p:cNvSpPr>
                    <a:spLocks/>
                  </p:cNvSpPr>
                  <p:nvPr/>
                </p:nvSpPr>
                <p:spPr bwMode="hidden">
                  <a:xfrm rot="21136207" flipH="1">
                    <a:off x="22" y="1759"/>
                    <a:ext cx="830" cy="48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es-ES"/>
                  </a:p>
                </p:txBody>
              </p:sp>
            </p:grpSp>
            <p:grpSp>
              <p:nvGrpSpPr>
                <p:cNvPr id="491573" name="Group 53"/>
                <p:cNvGrpSpPr>
                  <a:grpSpLocks/>
                </p:cNvGrpSpPr>
                <p:nvPr/>
              </p:nvGrpSpPr>
              <p:grpSpPr bwMode="auto">
                <a:xfrm>
                  <a:off x="3218" y="556"/>
                  <a:ext cx="843" cy="134"/>
                  <a:chOff x="189" y="1446"/>
                  <a:chExt cx="2150" cy="343"/>
                </a:xfrm>
              </p:grpSpPr>
              <p:sp>
                <p:nvSpPr>
                  <p:cNvPr id="491574" name="Freeform 54"/>
                  <p:cNvSpPr>
                    <a:spLocks/>
                  </p:cNvSpPr>
                  <p:nvPr/>
                </p:nvSpPr>
                <p:spPr bwMode="hidden">
                  <a:xfrm rot="84182" flipH="1">
                    <a:off x="935" y="1466"/>
                    <a:ext cx="1404" cy="219"/>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1575" name="Freeform 55"/>
                  <p:cNvSpPr>
                    <a:spLocks/>
                  </p:cNvSpPr>
                  <p:nvPr/>
                </p:nvSpPr>
                <p:spPr bwMode="hidden">
                  <a:xfrm rot="84182" flipH="1">
                    <a:off x="189" y="1446"/>
                    <a:ext cx="754" cy="343"/>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es-ES"/>
                  </a:p>
                </p:txBody>
              </p:sp>
            </p:grpSp>
            <p:grpSp>
              <p:nvGrpSpPr>
                <p:cNvPr id="491576" name="Group 56"/>
                <p:cNvGrpSpPr>
                  <a:grpSpLocks/>
                </p:cNvGrpSpPr>
                <p:nvPr/>
              </p:nvGrpSpPr>
              <p:grpSpPr bwMode="auto">
                <a:xfrm>
                  <a:off x="3342" y="418"/>
                  <a:ext cx="737" cy="167"/>
                  <a:chOff x="505" y="1094"/>
                  <a:chExt cx="1879" cy="427"/>
                </a:xfrm>
              </p:grpSpPr>
              <p:sp>
                <p:nvSpPr>
                  <p:cNvPr id="491577" name="Freeform 57"/>
                  <p:cNvSpPr>
                    <a:spLocks/>
                  </p:cNvSpPr>
                  <p:nvPr/>
                </p:nvSpPr>
                <p:spPr bwMode="hidden">
                  <a:xfrm rot="802576" flipH="1">
                    <a:off x="1151" y="1306"/>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1578" name="Freeform 58"/>
                  <p:cNvSpPr>
                    <a:spLocks/>
                  </p:cNvSpPr>
                  <p:nvPr/>
                </p:nvSpPr>
                <p:spPr bwMode="hidden">
                  <a:xfrm rot="802576" flipH="1">
                    <a:off x="505" y="1094"/>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es-ES"/>
                  </a:p>
                </p:txBody>
              </p:sp>
            </p:grpSp>
            <p:grpSp>
              <p:nvGrpSpPr>
                <p:cNvPr id="491579" name="Group 59"/>
                <p:cNvGrpSpPr>
                  <a:grpSpLocks/>
                </p:cNvGrpSpPr>
                <p:nvPr/>
              </p:nvGrpSpPr>
              <p:grpSpPr bwMode="auto">
                <a:xfrm>
                  <a:off x="3386" y="341"/>
                  <a:ext cx="725" cy="218"/>
                  <a:chOff x="616" y="899"/>
                  <a:chExt cx="1850" cy="554"/>
                </a:xfrm>
              </p:grpSpPr>
              <p:sp>
                <p:nvSpPr>
                  <p:cNvPr id="491580" name="Freeform 60"/>
                  <p:cNvSpPr>
                    <a:spLocks/>
                  </p:cNvSpPr>
                  <p:nvPr/>
                </p:nvSpPr>
                <p:spPr bwMode="hidden">
                  <a:xfrm rot="1277471" flipH="1">
                    <a:off x="1233" y="1238"/>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1581" name="Freeform 61"/>
                  <p:cNvSpPr>
                    <a:spLocks/>
                  </p:cNvSpPr>
                  <p:nvPr/>
                </p:nvSpPr>
                <p:spPr bwMode="hidden">
                  <a:xfrm rot="1277471" flipH="1">
                    <a:off x="616" y="899"/>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es-ES"/>
                  </a:p>
                </p:txBody>
              </p:sp>
            </p:grpSp>
            <p:grpSp>
              <p:nvGrpSpPr>
                <p:cNvPr id="491582" name="Group 62"/>
                <p:cNvGrpSpPr>
                  <a:grpSpLocks/>
                </p:cNvGrpSpPr>
                <p:nvPr/>
              </p:nvGrpSpPr>
              <p:grpSpPr bwMode="auto">
                <a:xfrm>
                  <a:off x="3472" y="231"/>
                  <a:ext cx="693" cy="291"/>
                  <a:chOff x="3472" y="231"/>
                  <a:chExt cx="693" cy="291"/>
                </a:xfrm>
              </p:grpSpPr>
              <p:sp>
                <p:nvSpPr>
                  <p:cNvPr id="491583" name="Freeform 63"/>
                  <p:cNvSpPr>
                    <a:spLocks/>
                  </p:cNvSpPr>
                  <p:nvPr/>
                </p:nvSpPr>
                <p:spPr bwMode="hidden">
                  <a:xfrm rot="2028410" flipH="1">
                    <a:off x="3681" y="438"/>
                    <a:ext cx="484" cy="8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1584" name="Freeform 64"/>
                  <p:cNvSpPr>
                    <a:spLocks/>
                  </p:cNvSpPr>
                  <p:nvPr/>
                </p:nvSpPr>
                <p:spPr bwMode="hidden">
                  <a:xfrm rot="2028410" flipH="1">
                    <a:off x="3472" y="231"/>
                    <a:ext cx="260" cy="132"/>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es-ES"/>
                  </a:p>
                </p:txBody>
              </p:sp>
            </p:grpSp>
            <p:grpSp>
              <p:nvGrpSpPr>
                <p:cNvPr id="491585" name="Group 65"/>
                <p:cNvGrpSpPr>
                  <a:grpSpLocks/>
                </p:cNvGrpSpPr>
                <p:nvPr/>
              </p:nvGrpSpPr>
              <p:grpSpPr bwMode="auto">
                <a:xfrm>
                  <a:off x="3554" y="118"/>
                  <a:ext cx="664" cy="349"/>
                  <a:chOff x="3554" y="118"/>
                  <a:chExt cx="664" cy="349"/>
                </a:xfrm>
              </p:grpSpPr>
              <p:sp>
                <p:nvSpPr>
                  <p:cNvPr id="491586" name="Freeform 66"/>
                  <p:cNvSpPr>
                    <a:spLocks/>
                  </p:cNvSpPr>
                  <p:nvPr/>
                </p:nvSpPr>
                <p:spPr bwMode="hidden">
                  <a:xfrm rot="2664424" flipH="1">
                    <a:off x="3727" y="383"/>
                    <a:ext cx="491" cy="8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1587" name="Freeform 67"/>
                  <p:cNvSpPr>
                    <a:spLocks/>
                  </p:cNvSpPr>
                  <p:nvPr/>
                </p:nvSpPr>
                <p:spPr bwMode="hidden">
                  <a:xfrm rot="2664424" flipH="1">
                    <a:off x="3554" y="118"/>
                    <a:ext cx="264" cy="132"/>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es-ES"/>
                  </a:p>
                </p:txBody>
              </p:sp>
            </p:grpSp>
            <p:grpSp>
              <p:nvGrpSpPr>
                <p:cNvPr id="491588" name="Group 68"/>
                <p:cNvGrpSpPr>
                  <a:grpSpLocks/>
                </p:cNvGrpSpPr>
                <p:nvPr/>
              </p:nvGrpSpPr>
              <p:grpSpPr bwMode="auto">
                <a:xfrm>
                  <a:off x="3784" y="30"/>
                  <a:ext cx="305" cy="593"/>
                  <a:chOff x="1633" y="104"/>
                  <a:chExt cx="778" cy="1512"/>
                </a:xfrm>
              </p:grpSpPr>
              <p:sp>
                <p:nvSpPr>
                  <p:cNvPr id="491589" name="Freeform 69"/>
                  <p:cNvSpPr>
                    <a:spLocks/>
                  </p:cNvSpPr>
                  <p:nvPr/>
                </p:nvSpPr>
                <p:spPr bwMode="hidden">
                  <a:xfrm rot="3473776" flipH="1">
                    <a:off x="1754" y="958"/>
                    <a:ext cx="1100"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1590" name="Freeform 70"/>
                  <p:cNvSpPr>
                    <a:spLocks/>
                  </p:cNvSpPr>
                  <p:nvPr/>
                </p:nvSpPr>
                <p:spPr bwMode="hidden">
                  <a:xfrm rot="3473776" flipH="1">
                    <a:off x="1506" y="231"/>
                    <a:ext cx="591"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es-ES"/>
                  </a:p>
                </p:txBody>
              </p:sp>
            </p:grpSp>
            <p:grpSp>
              <p:nvGrpSpPr>
                <p:cNvPr id="491591" name="Group 71"/>
                <p:cNvGrpSpPr>
                  <a:grpSpLocks/>
                </p:cNvGrpSpPr>
                <p:nvPr/>
              </p:nvGrpSpPr>
              <p:grpSpPr bwMode="auto">
                <a:xfrm>
                  <a:off x="3903" y="0"/>
                  <a:ext cx="248" cy="601"/>
                  <a:chOff x="1935" y="28"/>
                  <a:chExt cx="634" cy="1534"/>
                </a:xfrm>
              </p:grpSpPr>
              <p:sp>
                <p:nvSpPr>
                  <p:cNvPr id="491592" name="Freeform 72"/>
                  <p:cNvSpPr>
                    <a:spLocks/>
                  </p:cNvSpPr>
                  <p:nvPr/>
                </p:nvSpPr>
                <p:spPr bwMode="hidden">
                  <a:xfrm rot="4126480" flipH="1">
                    <a:off x="1931" y="924"/>
                    <a:ext cx="1061"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1593" name="Freeform 73"/>
                  <p:cNvSpPr>
                    <a:spLocks/>
                  </p:cNvSpPr>
                  <p:nvPr/>
                </p:nvSpPr>
                <p:spPr bwMode="hidden">
                  <a:xfrm rot="4126480" flipH="1">
                    <a:off x="1819" y="144"/>
                    <a:ext cx="570"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es-ES"/>
                  </a:p>
                </p:txBody>
              </p:sp>
            </p:grpSp>
            <p:grpSp>
              <p:nvGrpSpPr>
                <p:cNvPr id="491594" name="Group 74"/>
                <p:cNvGrpSpPr>
                  <a:grpSpLocks/>
                </p:cNvGrpSpPr>
                <p:nvPr/>
              </p:nvGrpSpPr>
              <p:grpSpPr bwMode="auto">
                <a:xfrm>
                  <a:off x="4251" y="252"/>
                  <a:ext cx="723" cy="222"/>
                  <a:chOff x="2822" y="672"/>
                  <a:chExt cx="1845" cy="566"/>
                </a:xfrm>
              </p:grpSpPr>
              <p:sp>
                <p:nvSpPr>
                  <p:cNvPr id="491595" name="Freeform 75"/>
                  <p:cNvSpPr>
                    <a:spLocks/>
                  </p:cNvSpPr>
                  <p:nvPr/>
                </p:nvSpPr>
                <p:spPr bwMode="hidden">
                  <a:xfrm rot="-1325434">
                    <a:off x="2822" y="1023"/>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1596" name="Freeform 76"/>
                  <p:cNvSpPr>
                    <a:spLocks/>
                  </p:cNvSpPr>
                  <p:nvPr/>
                </p:nvSpPr>
                <p:spPr bwMode="hidden">
                  <a:xfrm rot="-1325434">
                    <a:off x="4005" y="672"/>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es-ES"/>
                  </a:p>
                </p:txBody>
              </p:sp>
            </p:grpSp>
            <p:grpSp>
              <p:nvGrpSpPr>
                <p:cNvPr id="491597" name="Group 77"/>
                <p:cNvGrpSpPr>
                  <a:grpSpLocks/>
                </p:cNvGrpSpPr>
                <p:nvPr/>
              </p:nvGrpSpPr>
              <p:grpSpPr bwMode="auto">
                <a:xfrm>
                  <a:off x="4196" y="163"/>
                  <a:ext cx="699" cy="282"/>
                  <a:chOff x="2683" y="445"/>
                  <a:chExt cx="1781" cy="717"/>
                </a:xfrm>
              </p:grpSpPr>
              <p:sp>
                <p:nvSpPr>
                  <p:cNvPr id="491598" name="Freeform 78"/>
                  <p:cNvSpPr>
                    <a:spLocks/>
                  </p:cNvSpPr>
                  <p:nvPr/>
                </p:nvSpPr>
                <p:spPr bwMode="hidden">
                  <a:xfrm rot="-1921064">
                    <a:off x="2683" y="947"/>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1599" name="Freeform 79"/>
                  <p:cNvSpPr>
                    <a:spLocks/>
                  </p:cNvSpPr>
                  <p:nvPr/>
                </p:nvSpPr>
                <p:spPr bwMode="hidden">
                  <a:xfrm rot="-1921064">
                    <a:off x="3802" y="445"/>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es-ES"/>
                  </a:p>
                </p:txBody>
              </p:sp>
            </p:grpSp>
            <p:sp>
              <p:nvSpPr>
                <p:cNvPr id="491600" name="Freeform 80"/>
                <p:cNvSpPr>
                  <a:spLocks/>
                </p:cNvSpPr>
                <p:nvPr/>
              </p:nvSpPr>
              <p:spPr bwMode="hidden">
                <a:xfrm rot="4578755" flipH="1">
                  <a:off x="3968" y="372"/>
                  <a:ext cx="403" cy="57"/>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a:noFill/>
                  <a:round/>
                  <a:headEnd/>
                  <a:tailEnd/>
                </a:ln>
                <a:effectLst/>
              </p:spPr>
              <p:txBody>
                <a:bodyPr wrap="none" anchor="ctr"/>
                <a:lstStyle/>
                <a:p>
                  <a:endParaRPr lang="es-ES"/>
                </a:p>
              </p:txBody>
            </p:sp>
            <p:sp>
              <p:nvSpPr>
                <p:cNvPr id="491601" name="Freeform 81"/>
                <p:cNvSpPr>
                  <a:spLocks/>
                </p:cNvSpPr>
                <p:nvPr/>
              </p:nvSpPr>
              <p:spPr bwMode="hidden">
                <a:xfrm rot="4578755" flipH="1">
                  <a:off x="3977" y="77"/>
                  <a:ext cx="216" cy="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es-ES"/>
                </a:p>
              </p:txBody>
            </p:sp>
            <p:grpSp>
              <p:nvGrpSpPr>
                <p:cNvPr id="491602" name="Group 82"/>
                <p:cNvGrpSpPr>
                  <a:grpSpLocks/>
                </p:cNvGrpSpPr>
                <p:nvPr/>
              </p:nvGrpSpPr>
              <p:grpSpPr bwMode="auto">
                <a:xfrm>
                  <a:off x="4242" y="5"/>
                  <a:ext cx="251" cy="596"/>
                  <a:chOff x="2800" y="41"/>
                  <a:chExt cx="640" cy="1520"/>
                </a:xfrm>
              </p:grpSpPr>
              <p:sp>
                <p:nvSpPr>
                  <p:cNvPr id="491603" name="Freeform 83"/>
                  <p:cNvSpPr>
                    <a:spLocks/>
                  </p:cNvSpPr>
                  <p:nvPr/>
                </p:nvSpPr>
                <p:spPr bwMode="hidden">
                  <a:xfrm rot="-3857755">
                    <a:off x="2361" y="938"/>
                    <a:ext cx="1062" cy="18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1604" name="Freeform 84"/>
                  <p:cNvSpPr>
                    <a:spLocks/>
                  </p:cNvSpPr>
                  <p:nvPr/>
                </p:nvSpPr>
                <p:spPr bwMode="hidden">
                  <a:xfrm rot="-3857755">
                    <a:off x="3011" y="181"/>
                    <a:ext cx="570" cy="28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es-ES"/>
                  </a:p>
                </p:txBody>
              </p:sp>
            </p:grpSp>
            <p:grpSp>
              <p:nvGrpSpPr>
                <p:cNvPr id="491605" name="Group 85"/>
                <p:cNvGrpSpPr>
                  <a:grpSpLocks/>
                </p:cNvGrpSpPr>
                <p:nvPr/>
              </p:nvGrpSpPr>
              <p:grpSpPr bwMode="auto">
                <a:xfrm>
                  <a:off x="4295" y="53"/>
                  <a:ext cx="398" cy="574"/>
                  <a:chOff x="2934" y="163"/>
                  <a:chExt cx="1017" cy="1464"/>
                </a:xfrm>
              </p:grpSpPr>
              <p:sp>
                <p:nvSpPr>
                  <p:cNvPr id="491606" name="Freeform 86"/>
                  <p:cNvSpPr>
                    <a:spLocks/>
                  </p:cNvSpPr>
                  <p:nvPr/>
                </p:nvSpPr>
                <p:spPr bwMode="hidden">
                  <a:xfrm rot="-2777260">
                    <a:off x="2491" y="915"/>
                    <a:ext cx="1155" cy="270"/>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1607" name="Freeform 87"/>
                  <p:cNvSpPr>
                    <a:spLocks/>
                  </p:cNvSpPr>
                  <p:nvPr/>
                </p:nvSpPr>
                <p:spPr bwMode="hidden">
                  <a:xfrm rot="-2777260">
                    <a:off x="3430" y="261"/>
                    <a:ext cx="620" cy="423"/>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es-ES"/>
                  </a:p>
                </p:txBody>
              </p:sp>
            </p:grpSp>
            <p:grpSp>
              <p:nvGrpSpPr>
                <p:cNvPr id="491608" name="Group 88"/>
                <p:cNvGrpSpPr>
                  <a:grpSpLocks/>
                </p:cNvGrpSpPr>
                <p:nvPr/>
              </p:nvGrpSpPr>
              <p:grpSpPr bwMode="auto">
                <a:xfrm>
                  <a:off x="4215" y="2"/>
                  <a:ext cx="95" cy="567"/>
                  <a:chOff x="2730" y="32"/>
                  <a:chExt cx="243" cy="1448"/>
                </a:xfrm>
              </p:grpSpPr>
              <p:sp>
                <p:nvSpPr>
                  <p:cNvPr id="491609" name="Freeform 89"/>
                  <p:cNvSpPr>
                    <a:spLocks/>
                  </p:cNvSpPr>
                  <p:nvPr/>
                </p:nvSpPr>
                <p:spPr bwMode="hidden">
                  <a:xfrm rot="-4903748">
                    <a:off x="2296" y="960"/>
                    <a:ext cx="954" cy="86"/>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1610" name="Freeform 90"/>
                  <p:cNvSpPr>
                    <a:spLocks/>
                  </p:cNvSpPr>
                  <p:nvPr/>
                </p:nvSpPr>
                <p:spPr bwMode="hidden">
                  <a:xfrm rot="-4903748">
                    <a:off x="2650" y="220"/>
                    <a:ext cx="512" cy="135"/>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es-ES"/>
                  </a:p>
                </p:txBody>
              </p:sp>
            </p:grpSp>
            <p:grpSp>
              <p:nvGrpSpPr>
                <p:cNvPr id="491611" name="Group 91"/>
                <p:cNvGrpSpPr>
                  <a:grpSpLocks/>
                </p:cNvGrpSpPr>
                <p:nvPr/>
              </p:nvGrpSpPr>
              <p:grpSpPr bwMode="auto">
                <a:xfrm>
                  <a:off x="3514" y="683"/>
                  <a:ext cx="425" cy="960"/>
                  <a:chOff x="943" y="1769"/>
                  <a:chExt cx="1085" cy="2450"/>
                </a:xfrm>
              </p:grpSpPr>
              <p:sp>
                <p:nvSpPr>
                  <p:cNvPr id="491612" name="Freeform 92"/>
                  <p:cNvSpPr>
                    <a:spLocks/>
                  </p:cNvSpPr>
                  <p:nvPr/>
                </p:nvSpPr>
                <p:spPr bwMode="hidden">
                  <a:xfrm rot="18335692" flipH="1">
                    <a:off x="1010" y="2475"/>
                    <a:ext cx="1724"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1613" name="Freeform 93"/>
                  <p:cNvSpPr>
                    <a:spLocks/>
                  </p:cNvSpPr>
                  <p:nvPr/>
                </p:nvSpPr>
                <p:spPr bwMode="hidden">
                  <a:xfrm rot="18335692" flipH="1">
                    <a:off x="725" y="3512"/>
                    <a:ext cx="925"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es-ES"/>
                  </a:p>
                </p:txBody>
              </p:sp>
            </p:grpSp>
            <p:grpSp>
              <p:nvGrpSpPr>
                <p:cNvPr id="491614" name="Group 94"/>
                <p:cNvGrpSpPr>
                  <a:grpSpLocks/>
                </p:cNvGrpSpPr>
                <p:nvPr/>
              </p:nvGrpSpPr>
              <p:grpSpPr bwMode="auto">
                <a:xfrm>
                  <a:off x="3715" y="748"/>
                  <a:ext cx="300" cy="930"/>
                  <a:chOff x="1455" y="1936"/>
                  <a:chExt cx="766" cy="2373"/>
                </a:xfrm>
              </p:grpSpPr>
              <p:sp>
                <p:nvSpPr>
                  <p:cNvPr id="491615" name="Freeform 95"/>
                  <p:cNvSpPr>
                    <a:spLocks/>
                  </p:cNvSpPr>
                  <p:nvPr/>
                </p:nvSpPr>
                <p:spPr bwMode="hidden">
                  <a:xfrm rot="17542885" flipH="1">
                    <a:off x="1267" y="2578"/>
                    <a:ext cx="1595"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1616" name="Freeform 96"/>
                  <p:cNvSpPr>
                    <a:spLocks/>
                  </p:cNvSpPr>
                  <p:nvPr/>
                </p:nvSpPr>
                <p:spPr bwMode="hidden">
                  <a:xfrm rot="17542885" flipH="1">
                    <a:off x="1272" y="3636"/>
                    <a:ext cx="856"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es-ES"/>
                  </a:p>
                </p:txBody>
              </p:sp>
            </p:grpSp>
            <p:grpSp>
              <p:nvGrpSpPr>
                <p:cNvPr id="491617" name="Group 97"/>
                <p:cNvGrpSpPr>
                  <a:grpSpLocks/>
                </p:cNvGrpSpPr>
                <p:nvPr/>
              </p:nvGrpSpPr>
              <p:grpSpPr bwMode="auto">
                <a:xfrm rot="88588">
                  <a:off x="3923" y="769"/>
                  <a:ext cx="180" cy="913"/>
                  <a:chOff x="1956" y="1990"/>
                  <a:chExt cx="492" cy="2604"/>
                </a:xfrm>
              </p:grpSpPr>
              <p:sp>
                <p:nvSpPr>
                  <p:cNvPr id="491618" name="Freeform 98"/>
                  <p:cNvSpPr>
                    <a:spLocks/>
                  </p:cNvSpPr>
                  <p:nvPr/>
                </p:nvSpPr>
                <p:spPr bwMode="hidden">
                  <a:xfrm rot="16782062" flipH="1">
                    <a:off x="1442" y="2695"/>
                    <a:ext cx="1711" cy="301"/>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491619" name="Freeform 99"/>
                  <p:cNvSpPr>
                    <a:spLocks/>
                  </p:cNvSpPr>
                  <p:nvPr/>
                </p:nvSpPr>
                <p:spPr bwMode="hidden">
                  <a:xfrm rot="16782062" flipH="1">
                    <a:off x="1734" y="3898"/>
                    <a:ext cx="918" cy="473"/>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es-ES"/>
                  </a:p>
                </p:txBody>
              </p:sp>
            </p:grpSp>
            <p:grpSp>
              <p:nvGrpSpPr>
                <p:cNvPr id="491620" name="Group 100"/>
                <p:cNvGrpSpPr>
                  <a:grpSpLocks/>
                </p:cNvGrpSpPr>
                <p:nvPr/>
              </p:nvGrpSpPr>
              <p:grpSpPr bwMode="auto">
                <a:xfrm>
                  <a:off x="4451" y="662"/>
                  <a:ext cx="442" cy="951"/>
                  <a:chOff x="3334" y="1717"/>
                  <a:chExt cx="1125" cy="2426"/>
                </a:xfrm>
              </p:grpSpPr>
              <p:sp>
                <p:nvSpPr>
                  <p:cNvPr id="491621" name="Freeform 101"/>
                  <p:cNvSpPr>
                    <a:spLocks/>
                  </p:cNvSpPr>
                  <p:nvPr/>
                </p:nvSpPr>
                <p:spPr bwMode="hidden">
                  <a:xfrm rot="3144576">
                    <a:off x="2628" y="2423"/>
                    <a:ext cx="1724"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endParaRPr lang="es-ES"/>
                  </a:p>
                </p:txBody>
              </p:sp>
              <p:sp>
                <p:nvSpPr>
                  <p:cNvPr id="491622" name="Freeform 102"/>
                  <p:cNvSpPr>
                    <a:spLocks/>
                  </p:cNvSpPr>
                  <p:nvPr/>
                </p:nvSpPr>
                <p:spPr bwMode="hidden">
                  <a:xfrm rot="3144576">
                    <a:off x="3751" y="3436"/>
                    <a:ext cx="925"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es-ES"/>
                  </a:p>
                </p:txBody>
              </p:sp>
            </p:grpSp>
            <p:grpSp>
              <p:nvGrpSpPr>
                <p:cNvPr id="491623" name="Group 103"/>
                <p:cNvGrpSpPr>
                  <a:grpSpLocks/>
                </p:cNvGrpSpPr>
                <p:nvPr/>
              </p:nvGrpSpPr>
              <p:grpSpPr bwMode="auto">
                <a:xfrm>
                  <a:off x="4391" y="721"/>
                  <a:ext cx="347" cy="951"/>
                  <a:chOff x="3181" y="1866"/>
                  <a:chExt cx="883" cy="2426"/>
                </a:xfrm>
              </p:grpSpPr>
              <p:sp>
                <p:nvSpPr>
                  <p:cNvPr id="491624" name="Freeform 104"/>
                  <p:cNvSpPr>
                    <a:spLocks/>
                  </p:cNvSpPr>
                  <p:nvPr/>
                </p:nvSpPr>
                <p:spPr bwMode="hidden">
                  <a:xfrm rot="3745735">
                    <a:off x="2506" y="2541"/>
                    <a:ext cx="1650" cy="299"/>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endParaRPr lang="es-ES"/>
                  </a:p>
                </p:txBody>
              </p:sp>
              <p:sp>
                <p:nvSpPr>
                  <p:cNvPr id="491625" name="Freeform 105"/>
                  <p:cNvSpPr>
                    <a:spLocks/>
                  </p:cNvSpPr>
                  <p:nvPr/>
                </p:nvSpPr>
                <p:spPr bwMode="hidden">
                  <a:xfrm rot="3745735">
                    <a:off x="3387" y="3615"/>
                    <a:ext cx="885" cy="46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es-ES"/>
                  </a:p>
                </p:txBody>
              </p:sp>
            </p:grpSp>
            <p:grpSp>
              <p:nvGrpSpPr>
                <p:cNvPr id="491626" name="Group 106"/>
                <p:cNvGrpSpPr>
                  <a:grpSpLocks/>
                </p:cNvGrpSpPr>
                <p:nvPr/>
              </p:nvGrpSpPr>
              <p:grpSpPr bwMode="auto">
                <a:xfrm>
                  <a:off x="4323" y="767"/>
                  <a:ext cx="243" cy="935"/>
                  <a:chOff x="3006" y="1983"/>
                  <a:chExt cx="619" cy="2386"/>
                </a:xfrm>
              </p:grpSpPr>
              <p:sp>
                <p:nvSpPr>
                  <p:cNvPr id="491627" name="Freeform 107"/>
                  <p:cNvSpPr>
                    <a:spLocks/>
                  </p:cNvSpPr>
                  <p:nvPr/>
                </p:nvSpPr>
                <p:spPr bwMode="hidden">
                  <a:xfrm rot="4286818">
                    <a:off x="2328" y="2661"/>
                    <a:ext cx="1601" cy="246"/>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endParaRPr lang="es-ES"/>
                  </a:p>
                </p:txBody>
              </p:sp>
              <p:sp>
                <p:nvSpPr>
                  <p:cNvPr id="491628" name="Freeform 108"/>
                  <p:cNvSpPr>
                    <a:spLocks/>
                  </p:cNvSpPr>
                  <p:nvPr/>
                </p:nvSpPr>
                <p:spPr bwMode="hidden">
                  <a:xfrm rot="4286818">
                    <a:off x="3002" y="3747"/>
                    <a:ext cx="859" cy="38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a:noFill/>
                    <a:round/>
                    <a:headEnd/>
                    <a:tailEnd/>
                  </a:ln>
                  <a:effectLst/>
                </p:spPr>
                <p:txBody>
                  <a:bodyPr wrap="none" anchor="ctr"/>
                  <a:lstStyle/>
                  <a:p>
                    <a:endParaRPr lang="es-ES"/>
                  </a:p>
                </p:txBody>
              </p:sp>
            </p:grpSp>
            <p:grpSp>
              <p:nvGrpSpPr>
                <p:cNvPr id="491629" name="Group 109"/>
                <p:cNvGrpSpPr>
                  <a:grpSpLocks/>
                </p:cNvGrpSpPr>
                <p:nvPr/>
              </p:nvGrpSpPr>
              <p:grpSpPr bwMode="auto">
                <a:xfrm>
                  <a:off x="4249" y="813"/>
                  <a:ext cx="159" cy="870"/>
                  <a:chOff x="2819" y="2101"/>
                  <a:chExt cx="405" cy="2219"/>
                </a:xfrm>
              </p:grpSpPr>
              <p:sp>
                <p:nvSpPr>
                  <p:cNvPr id="491630" name="Freeform 110"/>
                  <p:cNvSpPr>
                    <a:spLocks/>
                  </p:cNvSpPr>
                  <p:nvPr/>
                </p:nvSpPr>
                <p:spPr bwMode="hidden">
                  <a:xfrm rot="4898956">
                    <a:off x="2206" y="2714"/>
                    <a:ext cx="1471" cy="246"/>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endParaRPr lang="es-ES"/>
                  </a:p>
                </p:txBody>
              </p:sp>
              <p:sp>
                <p:nvSpPr>
                  <p:cNvPr id="491631" name="Freeform 111"/>
                  <p:cNvSpPr>
                    <a:spLocks/>
                  </p:cNvSpPr>
                  <p:nvPr/>
                </p:nvSpPr>
                <p:spPr bwMode="hidden">
                  <a:xfrm rot="4898956">
                    <a:off x="2636" y="3732"/>
                    <a:ext cx="790" cy="38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a:noFill/>
                    <a:round/>
                    <a:headEnd/>
                    <a:tailEnd/>
                  </a:ln>
                  <a:effectLst/>
                </p:spPr>
                <p:txBody>
                  <a:bodyPr wrap="none" anchor="ctr"/>
                  <a:lstStyle/>
                  <a:p>
                    <a:endParaRPr lang="es-ES"/>
                  </a:p>
                </p:txBody>
              </p:sp>
            </p:grpSp>
            <p:grpSp>
              <p:nvGrpSpPr>
                <p:cNvPr id="491632" name="Group 112"/>
                <p:cNvGrpSpPr>
                  <a:grpSpLocks/>
                </p:cNvGrpSpPr>
                <p:nvPr/>
              </p:nvGrpSpPr>
              <p:grpSpPr bwMode="auto">
                <a:xfrm>
                  <a:off x="4045" y="826"/>
                  <a:ext cx="167" cy="857"/>
                  <a:chOff x="2287" y="2135"/>
                  <a:chExt cx="426" cy="2185"/>
                </a:xfrm>
              </p:grpSpPr>
              <p:sp>
                <p:nvSpPr>
                  <p:cNvPr id="491633" name="Freeform 113"/>
                  <p:cNvSpPr>
                    <a:spLocks/>
                  </p:cNvSpPr>
                  <p:nvPr/>
                </p:nvSpPr>
                <p:spPr bwMode="hidden">
                  <a:xfrm rot="5755659">
                    <a:off x="1900" y="2760"/>
                    <a:ext cx="1437" cy="188"/>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5400000" scaled="1"/>
                  </a:gradFill>
                  <a:ln w="9525">
                    <a:noFill/>
                    <a:round/>
                    <a:headEnd/>
                    <a:tailEnd/>
                  </a:ln>
                  <a:effectLst/>
                </p:spPr>
                <p:txBody>
                  <a:bodyPr wrap="none" anchor="ctr"/>
                  <a:lstStyle/>
                  <a:p>
                    <a:endParaRPr lang="es-ES"/>
                  </a:p>
                </p:txBody>
              </p:sp>
              <p:sp>
                <p:nvSpPr>
                  <p:cNvPr id="491634" name="Freeform 114"/>
                  <p:cNvSpPr>
                    <a:spLocks/>
                  </p:cNvSpPr>
                  <p:nvPr/>
                </p:nvSpPr>
                <p:spPr bwMode="hidden">
                  <a:xfrm rot="5755659">
                    <a:off x="2049" y="3787"/>
                    <a:ext cx="771" cy="295"/>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a:noFill/>
                    <a:round/>
                    <a:headEnd/>
                    <a:tailEnd/>
                  </a:ln>
                  <a:effectLst/>
                </p:spPr>
                <p:txBody>
                  <a:bodyPr wrap="none" anchor="ctr"/>
                  <a:lstStyle/>
                  <a:p>
                    <a:endParaRPr lang="es-ES"/>
                  </a:p>
                </p:txBody>
              </p:sp>
            </p:grpSp>
          </p:grpSp>
          <p:sp>
            <p:nvSpPr>
              <p:cNvPr id="491635" name="Freeform 115"/>
              <p:cNvSpPr>
                <a:spLocks/>
              </p:cNvSpPr>
              <p:nvPr/>
            </p:nvSpPr>
            <p:spPr bwMode="hidden">
              <a:xfrm flipH="1">
                <a:off x="3873" y="934"/>
                <a:ext cx="191" cy="580"/>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1"/>
                </a:solidFill>
                <a:round/>
                <a:headEnd/>
                <a:tailEnd/>
              </a:ln>
              <a:effectLst/>
            </p:spPr>
            <p:txBody>
              <a:bodyPr wrap="none" anchor="ctr"/>
              <a:lstStyle/>
              <a:p>
                <a:endParaRPr lang="es-ES"/>
              </a:p>
            </p:txBody>
          </p:sp>
          <p:sp>
            <p:nvSpPr>
              <p:cNvPr id="491636" name="Arc 116"/>
              <p:cNvSpPr>
                <a:spLocks/>
              </p:cNvSpPr>
              <p:nvPr/>
            </p:nvSpPr>
            <p:spPr bwMode="hidden">
              <a:xfrm flipH="1">
                <a:off x="3528" y="726"/>
                <a:ext cx="833" cy="903"/>
              </a:xfrm>
              <a:custGeom>
                <a:avLst/>
                <a:gdLst>
                  <a:gd name="G0" fmla="+- 0 0 0"/>
                  <a:gd name="G1" fmla="+- 20897 0 0"/>
                  <a:gd name="G2" fmla="+- 21600 0 0"/>
                  <a:gd name="T0" fmla="*/ 5467 w 21600"/>
                  <a:gd name="T1" fmla="*/ 0 h 21602"/>
                  <a:gd name="T2" fmla="*/ 21589 w 21600"/>
                  <a:gd name="T3" fmla="*/ 21602 h 21602"/>
                  <a:gd name="T4" fmla="*/ 0 w 21600"/>
                  <a:gd name="T5" fmla="*/ 20897 h 21602"/>
                </a:gdLst>
                <a:ahLst/>
                <a:cxnLst>
                  <a:cxn ang="0">
                    <a:pos x="T0" y="T1"/>
                  </a:cxn>
                  <a:cxn ang="0">
                    <a:pos x="T2" y="T3"/>
                  </a:cxn>
                  <a:cxn ang="0">
                    <a:pos x="T4" y="T5"/>
                  </a:cxn>
                </a:cxnLst>
                <a:rect l="0" t="0" r="r" b="b"/>
                <a:pathLst>
                  <a:path w="21600" h="21602" fill="none" extrusionOk="0">
                    <a:moveTo>
                      <a:pt x="5466" y="0"/>
                    </a:moveTo>
                    <a:cubicBezTo>
                      <a:pt x="14970" y="2486"/>
                      <a:pt x="21600" y="11073"/>
                      <a:pt x="21600" y="20897"/>
                    </a:cubicBezTo>
                    <a:cubicBezTo>
                      <a:pt x="21600" y="21132"/>
                      <a:pt x="21596" y="21367"/>
                      <a:pt x="21588" y="21601"/>
                    </a:cubicBezTo>
                  </a:path>
                  <a:path w="21600" h="21602" stroke="0" extrusionOk="0">
                    <a:moveTo>
                      <a:pt x="5466" y="0"/>
                    </a:moveTo>
                    <a:cubicBezTo>
                      <a:pt x="14970" y="2486"/>
                      <a:pt x="21600" y="11073"/>
                      <a:pt x="21600" y="20897"/>
                    </a:cubicBezTo>
                    <a:cubicBezTo>
                      <a:pt x="21600" y="21132"/>
                      <a:pt x="21596" y="21367"/>
                      <a:pt x="21588" y="21601"/>
                    </a:cubicBezTo>
                    <a:lnTo>
                      <a:pt x="0" y="20897"/>
                    </a:lnTo>
                    <a:close/>
                  </a:path>
                </a:pathLst>
              </a:custGeom>
              <a:noFill/>
              <a:ln w="9525">
                <a:solidFill>
                  <a:schemeClr val="folHlink"/>
                </a:solidFill>
                <a:round/>
                <a:headEnd/>
                <a:tailEnd/>
              </a:ln>
              <a:effectLst/>
            </p:spPr>
            <p:txBody>
              <a:bodyPr wrap="none" anchor="ctr"/>
              <a:lstStyle/>
              <a:p>
                <a:endParaRPr lang="es-ES"/>
              </a:p>
            </p:txBody>
          </p:sp>
          <p:sp>
            <p:nvSpPr>
              <p:cNvPr id="491637" name="Arc 117"/>
              <p:cNvSpPr>
                <a:spLocks/>
              </p:cNvSpPr>
              <p:nvPr/>
            </p:nvSpPr>
            <p:spPr bwMode="hidden">
              <a:xfrm flipV="1">
                <a:off x="4278" y="179"/>
                <a:ext cx="1007" cy="802"/>
              </a:xfrm>
              <a:custGeom>
                <a:avLst/>
                <a:gdLst>
                  <a:gd name="G0" fmla="+- 17826 0 0"/>
                  <a:gd name="G1" fmla="+- 0 0 0"/>
                  <a:gd name="G2" fmla="+- 21600 0 0"/>
                  <a:gd name="T0" fmla="*/ 36729 w 36729"/>
                  <a:gd name="T1" fmla="*/ 10451 h 21600"/>
                  <a:gd name="T2" fmla="*/ 0 w 36729"/>
                  <a:gd name="T3" fmla="*/ 12197 h 21600"/>
                  <a:gd name="T4" fmla="*/ 17826 w 36729"/>
                  <a:gd name="T5" fmla="*/ 0 h 21600"/>
                </a:gdLst>
                <a:ahLst/>
                <a:cxnLst>
                  <a:cxn ang="0">
                    <a:pos x="T0" y="T1"/>
                  </a:cxn>
                  <a:cxn ang="0">
                    <a:pos x="T2" y="T3"/>
                  </a:cxn>
                  <a:cxn ang="0">
                    <a:pos x="T4" y="T5"/>
                  </a:cxn>
                </a:cxnLst>
                <a:rect l="0" t="0" r="r" b="b"/>
                <a:pathLst>
                  <a:path w="36729" h="21600" fill="none" extrusionOk="0">
                    <a:moveTo>
                      <a:pt x="36729" y="10451"/>
                    </a:moveTo>
                    <a:cubicBezTo>
                      <a:pt x="32926" y="17330"/>
                      <a:pt x="25686" y="21599"/>
                      <a:pt x="17826" y="21600"/>
                    </a:cubicBezTo>
                    <a:cubicBezTo>
                      <a:pt x="10696" y="21600"/>
                      <a:pt x="4025" y="18081"/>
                      <a:pt x="-1" y="12197"/>
                    </a:cubicBezTo>
                  </a:path>
                  <a:path w="36729" h="21600" stroke="0" extrusionOk="0">
                    <a:moveTo>
                      <a:pt x="36729" y="10451"/>
                    </a:moveTo>
                    <a:cubicBezTo>
                      <a:pt x="32926" y="17330"/>
                      <a:pt x="25686" y="21599"/>
                      <a:pt x="17826" y="21600"/>
                    </a:cubicBezTo>
                    <a:cubicBezTo>
                      <a:pt x="10696" y="21600"/>
                      <a:pt x="4025" y="18081"/>
                      <a:pt x="-1" y="12197"/>
                    </a:cubicBezTo>
                    <a:lnTo>
                      <a:pt x="17826" y="0"/>
                    </a:lnTo>
                    <a:close/>
                  </a:path>
                </a:pathLst>
              </a:custGeom>
              <a:noFill/>
              <a:ln w="9525">
                <a:solidFill>
                  <a:schemeClr val="accent1"/>
                </a:solidFill>
                <a:round/>
                <a:headEnd/>
                <a:tailEnd/>
              </a:ln>
              <a:effectLst/>
            </p:spPr>
            <p:txBody>
              <a:bodyPr wrap="none" anchor="ctr"/>
              <a:lstStyle/>
              <a:p>
                <a:endParaRPr lang="es-ES"/>
              </a:p>
            </p:txBody>
          </p:sp>
          <p:sp>
            <p:nvSpPr>
              <p:cNvPr id="491638" name="Arc 118"/>
              <p:cNvSpPr>
                <a:spLocks/>
              </p:cNvSpPr>
              <p:nvPr/>
            </p:nvSpPr>
            <p:spPr bwMode="hidden">
              <a:xfrm flipH="1">
                <a:off x="3612" y="580"/>
                <a:ext cx="487" cy="933"/>
              </a:xfrm>
              <a:custGeom>
                <a:avLst/>
                <a:gdLst>
                  <a:gd name="G0" fmla="+- 7340 0 0"/>
                  <a:gd name="G1" fmla="+- 21600 0 0"/>
                  <a:gd name="G2" fmla="+- 21600 0 0"/>
                  <a:gd name="T0" fmla="*/ 0 w 28940"/>
                  <a:gd name="T1" fmla="*/ 1285 h 22305"/>
                  <a:gd name="T2" fmla="*/ 28929 w 28940"/>
                  <a:gd name="T3" fmla="*/ 22305 h 22305"/>
                  <a:gd name="T4" fmla="*/ 7340 w 28940"/>
                  <a:gd name="T5" fmla="*/ 21600 h 22305"/>
                </a:gdLst>
                <a:ahLst/>
                <a:cxnLst>
                  <a:cxn ang="0">
                    <a:pos x="T0" y="T1"/>
                  </a:cxn>
                  <a:cxn ang="0">
                    <a:pos x="T2" y="T3"/>
                  </a:cxn>
                  <a:cxn ang="0">
                    <a:pos x="T4" y="T5"/>
                  </a:cxn>
                </a:cxnLst>
                <a:rect l="0" t="0" r="r" b="b"/>
                <a:pathLst>
                  <a:path w="28940" h="22305" fill="none" extrusionOk="0">
                    <a:moveTo>
                      <a:pt x="0" y="1285"/>
                    </a:moveTo>
                    <a:cubicBezTo>
                      <a:pt x="2353" y="434"/>
                      <a:pt x="4837" y="-1"/>
                      <a:pt x="7340" y="0"/>
                    </a:cubicBezTo>
                    <a:cubicBezTo>
                      <a:pt x="19269" y="0"/>
                      <a:pt x="28940" y="9670"/>
                      <a:pt x="28940" y="21600"/>
                    </a:cubicBezTo>
                    <a:cubicBezTo>
                      <a:pt x="28940" y="21835"/>
                      <a:pt x="28936" y="22070"/>
                      <a:pt x="28928" y="22304"/>
                    </a:cubicBezTo>
                  </a:path>
                  <a:path w="28940" h="22305" stroke="0" extrusionOk="0">
                    <a:moveTo>
                      <a:pt x="0" y="1285"/>
                    </a:moveTo>
                    <a:cubicBezTo>
                      <a:pt x="2353" y="434"/>
                      <a:pt x="4837" y="-1"/>
                      <a:pt x="7340" y="0"/>
                    </a:cubicBezTo>
                    <a:cubicBezTo>
                      <a:pt x="19269" y="0"/>
                      <a:pt x="28940" y="9670"/>
                      <a:pt x="28940" y="21600"/>
                    </a:cubicBezTo>
                    <a:cubicBezTo>
                      <a:pt x="28940" y="21835"/>
                      <a:pt x="28936" y="22070"/>
                      <a:pt x="28928" y="22304"/>
                    </a:cubicBezTo>
                    <a:lnTo>
                      <a:pt x="7340" y="21600"/>
                    </a:lnTo>
                    <a:close/>
                  </a:path>
                </a:pathLst>
              </a:custGeom>
              <a:noFill/>
              <a:ln w="9525">
                <a:solidFill>
                  <a:schemeClr val="accent1"/>
                </a:solidFill>
                <a:round/>
                <a:headEnd/>
                <a:tailEnd/>
              </a:ln>
              <a:effectLst/>
            </p:spPr>
            <p:txBody>
              <a:bodyPr wrap="none" anchor="ctr"/>
              <a:lstStyle/>
              <a:p>
                <a:endParaRPr lang="es-ES"/>
              </a:p>
            </p:txBody>
          </p:sp>
          <p:sp>
            <p:nvSpPr>
              <p:cNvPr id="491639" name="Arc 119"/>
              <p:cNvSpPr>
                <a:spLocks/>
              </p:cNvSpPr>
              <p:nvPr/>
            </p:nvSpPr>
            <p:spPr bwMode="hidden">
              <a:xfrm flipH="1">
                <a:off x="3267" y="628"/>
                <a:ext cx="791" cy="932"/>
              </a:xfrm>
              <a:custGeom>
                <a:avLst/>
                <a:gdLst>
                  <a:gd name="G0" fmla="+- 8873 0 0"/>
                  <a:gd name="G1" fmla="+- 21600 0 0"/>
                  <a:gd name="G2" fmla="+- 21600 0 0"/>
                  <a:gd name="T0" fmla="*/ 0 w 30473"/>
                  <a:gd name="T1" fmla="*/ 1907 h 22305"/>
                  <a:gd name="T2" fmla="*/ 30462 w 30473"/>
                  <a:gd name="T3" fmla="*/ 22305 h 22305"/>
                  <a:gd name="T4" fmla="*/ 8873 w 30473"/>
                  <a:gd name="T5" fmla="*/ 21600 h 22305"/>
                </a:gdLst>
                <a:ahLst/>
                <a:cxnLst>
                  <a:cxn ang="0">
                    <a:pos x="T0" y="T1"/>
                  </a:cxn>
                  <a:cxn ang="0">
                    <a:pos x="T2" y="T3"/>
                  </a:cxn>
                  <a:cxn ang="0">
                    <a:pos x="T4" y="T5"/>
                  </a:cxn>
                </a:cxnLst>
                <a:rect l="0" t="0" r="r" b="b"/>
                <a:pathLst>
                  <a:path w="30473" h="22305" fill="none" extrusionOk="0">
                    <a:moveTo>
                      <a:pt x="-1" y="1906"/>
                    </a:moveTo>
                    <a:cubicBezTo>
                      <a:pt x="2789" y="649"/>
                      <a:pt x="5813" y="-1"/>
                      <a:pt x="8873" y="0"/>
                    </a:cubicBezTo>
                    <a:cubicBezTo>
                      <a:pt x="20802" y="0"/>
                      <a:pt x="30473" y="9670"/>
                      <a:pt x="30473" y="21600"/>
                    </a:cubicBezTo>
                    <a:cubicBezTo>
                      <a:pt x="30473" y="21835"/>
                      <a:pt x="30469" y="22070"/>
                      <a:pt x="30461" y="22304"/>
                    </a:cubicBezTo>
                  </a:path>
                  <a:path w="30473" h="22305" stroke="0" extrusionOk="0">
                    <a:moveTo>
                      <a:pt x="-1" y="1906"/>
                    </a:moveTo>
                    <a:cubicBezTo>
                      <a:pt x="2789" y="649"/>
                      <a:pt x="5813" y="-1"/>
                      <a:pt x="8873" y="0"/>
                    </a:cubicBezTo>
                    <a:cubicBezTo>
                      <a:pt x="20802" y="0"/>
                      <a:pt x="30473" y="9670"/>
                      <a:pt x="30473" y="21600"/>
                    </a:cubicBezTo>
                    <a:cubicBezTo>
                      <a:pt x="30473" y="21835"/>
                      <a:pt x="30469" y="22070"/>
                      <a:pt x="30461" y="22304"/>
                    </a:cubicBezTo>
                    <a:lnTo>
                      <a:pt x="8873" y="21600"/>
                    </a:lnTo>
                    <a:close/>
                  </a:path>
                </a:pathLst>
              </a:custGeom>
              <a:noFill/>
              <a:ln w="9525">
                <a:solidFill>
                  <a:schemeClr val="folHlink"/>
                </a:solidFill>
                <a:round/>
                <a:headEnd/>
                <a:tailEnd/>
              </a:ln>
              <a:effectLst/>
            </p:spPr>
            <p:txBody>
              <a:bodyPr wrap="none" anchor="ctr"/>
              <a:lstStyle/>
              <a:p>
                <a:endParaRPr lang="es-ES"/>
              </a:p>
            </p:txBody>
          </p:sp>
          <p:sp>
            <p:nvSpPr>
              <p:cNvPr id="491640" name="Arc 120"/>
              <p:cNvSpPr>
                <a:spLocks/>
              </p:cNvSpPr>
              <p:nvPr/>
            </p:nvSpPr>
            <p:spPr bwMode="hidden">
              <a:xfrm flipH="1">
                <a:off x="3197" y="458"/>
                <a:ext cx="932" cy="933"/>
              </a:xfrm>
              <a:custGeom>
                <a:avLst/>
                <a:gdLst>
                  <a:gd name="G0" fmla="+- 12855 0 0"/>
                  <a:gd name="G1" fmla="+- 21600 0 0"/>
                  <a:gd name="G2" fmla="+- 21600 0 0"/>
                  <a:gd name="T0" fmla="*/ 0 w 34455"/>
                  <a:gd name="T1" fmla="*/ 4241 h 22305"/>
                  <a:gd name="T2" fmla="*/ 34444 w 34455"/>
                  <a:gd name="T3" fmla="*/ 22305 h 22305"/>
                  <a:gd name="T4" fmla="*/ 12855 w 34455"/>
                  <a:gd name="T5" fmla="*/ 21600 h 22305"/>
                </a:gdLst>
                <a:ahLst/>
                <a:cxnLst>
                  <a:cxn ang="0">
                    <a:pos x="T0" y="T1"/>
                  </a:cxn>
                  <a:cxn ang="0">
                    <a:pos x="T2" y="T3"/>
                  </a:cxn>
                  <a:cxn ang="0">
                    <a:pos x="T4" y="T5"/>
                  </a:cxn>
                </a:cxnLst>
                <a:rect l="0" t="0" r="r" b="b"/>
                <a:pathLst>
                  <a:path w="34455" h="22305" fill="none" extrusionOk="0">
                    <a:moveTo>
                      <a:pt x="0" y="4241"/>
                    </a:moveTo>
                    <a:cubicBezTo>
                      <a:pt x="3720" y="1486"/>
                      <a:pt x="8226" y="-1"/>
                      <a:pt x="12855" y="0"/>
                    </a:cubicBezTo>
                    <a:cubicBezTo>
                      <a:pt x="24784" y="0"/>
                      <a:pt x="34455" y="9670"/>
                      <a:pt x="34455" y="21600"/>
                    </a:cubicBezTo>
                    <a:cubicBezTo>
                      <a:pt x="34455" y="21835"/>
                      <a:pt x="34451" y="22070"/>
                      <a:pt x="34443" y="22304"/>
                    </a:cubicBezTo>
                  </a:path>
                  <a:path w="34455" h="22305" stroke="0" extrusionOk="0">
                    <a:moveTo>
                      <a:pt x="0" y="4241"/>
                    </a:moveTo>
                    <a:cubicBezTo>
                      <a:pt x="3720" y="1486"/>
                      <a:pt x="8226" y="-1"/>
                      <a:pt x="12855" y="0"/>
                    </a:cubicBezTo>
                    <a:cubicBezTo>
                      <a:pt x="24784" y="0"/>
                      <a:pt x="34455" y="9670"/>
                      <a:pt x="34455" y="21600"/>
                    </a:cubicBezTo>
                    <a:cubicBezTo>
                      <a:pt x="34455" y="21835"/>
                      <a:pt x="34451" y="22070"/>
                      <a:pt x="34443" y="22304"/>
                    </a:cubicBezTo>
                    <a:lnTo>
                      <a:pt x="12855" y="21600"/>
                    </a:lnTo>
                    <a:close/>
                  </a:path>
                </a:pathLst>
              </a:custGeom>
              <a:noFill/>
              <a:ln w="9525">
                <a:solidFill>
                  <a:schemeClr val="folHlink"/>
                </a:solidFill>
                <a:round/>
                <a:headEnd/>
                <a:tailEnd/>
              </a:ln>
              <a:effectLst/>
            </p:spPr>
            <p:txBody>
              <a:bodyPr wrap="none" anchor="ctr"/>
              <a:lstStyle/>
              <a:p>
                <a:endParaRPr lang="es-ES"/>
              </a:p>
            </p:txBody>
          </p:sp>
          <p:sp>
            <p:nvSpPr>
              <p:cNvPr id="491641" name="Arc 121"/>
              <p:cNvSpPr>
                <a:spLocks/>
              </p:cNvSpPr>
              <p:nvPr/>
            </p:nvSpPr>
            <p:spPr bwMode="hidden">
              <a:xfrm>
                <a:off x="4229" y="589"/>
                <a:ext cx="149" cy="933"/>
              </a:xfrm>
              <a:custGeom>
                <a:avLst/>
                <a:gdLst>
                  <a:gd name="G0" fmla="+- 13212 0 0"/>
                  <a:gd name="G1" fmla="+- 21600 0 0"/>
                  <a:gd name="G2" fmla="+- 21600 0 0"/>
                  <a:gd name="T0" fmla="*/ 0 w 34812"/>
                  <a:gd name="T1" fmla="*/ 4512 h 22305"/>
                  <a:gd name="T2" fmla="*/ 34801 w 34812"/>
                  <a:gd name="T3" fmla="*/ 22305 h 22305"/>
                  <a:gd name="T4" fmla="*/ 13212 w 34812"/>
                  <a:gd name="T5" fmla="*/ 21600 h 22305"/>
                </a:gdLst>
                <a:ahLst/>
                <a:cxnLst>
                  <a:cxn ang="0">
                    <a:pos x="T0" y="T1"/>
                  </a:cxn>
                  <a:cxn ang="0">
                    <a:pos x="T2" y="T3"/>
                  </a:cxn>
                  <a:cxn ang="0">
                    <a:pos x="T4" y="T5"/>
                  </a:cxn>
                </a:cxnLst>
                <a:rect l="0" t="0" r="r" b="b"/>
                <a:pathLst>
                  <a:path w="34812" h="22305" fill="none" extrusionOk="0">
                    <a:moveTo>
                      <a:pt x="-1" y="4511"/>
                    </a:moveTo>
                    <a:cubicBezTo>
                      <a:pt x="3783" y="1586"/>
                      <a:pt x="8429" y="-1"/>
                      <a:pt x="13212" y="0"/>
                    </a:cubicBezTo>
                    <a:cubicBezTo>
                      <a:pt x="25141" y="0"/>
                      <a:pt x="34812" y="9670"/>
                      <a:pt x="34812" y="21600"/>
                    </a:cubicBezTo>
                    <a:cubicBezTo>
                      <a:pt x="34812" y="21835"/>
                      <a:pt x="34808" y="22070"/>
                      <a:pt x="34800" y="22304"/>
                    </a:cubicBezTo>
                  </a:path>
                  <a:path w="34812" h="22305" stroke="0" extrusionOk="0">
                    <a:moveTo>
                      <a:pt x="-1" y="4511"/>
                    </a:moveTo>
                    <a:cubicBezTo>
                      <a:pt x="3783" y="1586"/>
                      <a:pt x="8429" y="-1"/>
                      <a:pt x="13212" y="0"/>
                    </a:cubicBezTo>
                    <a:cubicBezTo>
                      <a:pt x="25141" y="0"/>
                      <a:pt x="34812" y="9670"/>
                      <a:pt x="34812" y="21600"/>
                    </a:cubicBezTo>
                    <a:cubicBezTo>
                      <a:pt x="34812" y="21835"/>
                      <a:pt x="34808" y="22070"/>
                      <a:pt x="34800" y="22304"/>
                    </a:cubicBezTo>
                    <a:lnTo>
                      <a:pt x="13212" y="21600"/>
                    </a:lnTo>
                    <a:close/>
                  </a:path>
                </a:pathLst>
              </a:custGeom>
              <a:noFill/>
              <a:ln w="9525">
                <a:solidFill>
                  <a:schemeClr val="accent1"/>
                </a:solidFill>
                <a:round/>
                <a:headEnd/>
                <a:tailEnd/>
              </a:ln>
              <a:effectLst/>
            </p:spPr>
            <p:txBody>
              <a:bodyPr wrap="none" anchor="ctr"/>
              <a:lstStyle/>
              <a:p>
                <a:endParaRPr lang="es-ES"/>
              </a:p>
            </p:txBody>
          </p:sp>
          <p:sp>
            <p:nvSpPr>
              <p:cNvPr id="491642" name="Arc 122"/>
              <p:cNvSpPr>
                <a:spLocks/>
              </p:cNvSpPr>
              <p:nvPr/>
            </p:nvSpPr>
            <p:spPr bwMode="hidden">
              <a:xfrm>
                <a:off x="4268" y="585"/>
                <a:ext cx="394" cy="933"/>
              </a:xfrm>
              <a:custGeom>
                <a:avLst/>
                <a:gdLst>
                  <a:gd name="G0" fmla="+- 13212 0 0"/>
                  <a:gd name="G1" fmla="+- 21600 0 0"/>
                  <a:gd name="G2" fmla="+- 21600 0 0"/>
                  <a:gd name="T0" fmla="*/ 0 w 34812"/>
                  <a:gd name="T1" fmla="*/ 4512 h 22305"/>
                  <a:gd name="T2" fmla="*/ 34801 w 34812"/>
                  <a:gd name="T3" fmla="*/ 22305 h 22305"/>
                  <a:gd name="T4" fmla="*/ 13212 w 34812"/>
                  <a:gd name="T5" fmla="*/ 21600 h 22305"/>
                </a:gdLst>
                <a:ahLst/>
                <a:cxnLst>
                  <a:cxn ang="0">
                    <a:pos x="T0" y="T1"/>
                  </a:cxn>
                  <a:cxn ang="0">
                    <a:pos x="T2" y="T3"/>
                  </a:cxn>
                  <a:cxn ang="0">
                    <a:pos x="T4" y="T5"/>
                  </a:cxn>
                </a:cxnLst>
                <a:rect l="0" t="0" r="r" b="b"/>
                <a:pathLst>
                  <a:path w="34812" h="22305" fill="none" extrusionOk="0">
                    <a:moveTo>
                      <a:pt x="-1" y="4511"/>
                    </a:moveTo>
                    <a:cubicBezTo>
                      <a:pt x="3783" y="1586"/>
                      <a:pt x="8429" y="-1"/>
                      <a:pt x="13212" y="0"/>
                    </a:cubicBezTo>
                    <a:cubicBezTo>
                      <a:pt x="25141" y="0"/>
                      <a:pt x="34812" y="9670"/>
                      <a:pt x="34812" y="21600"/>
                    </a:cubicBezTo>
                    <a:cubicBezTo>
                      <a:pt x="34812" y="21835"/>
                      <a:pt x="34808" y="22070"/>
                      <a:pt x="34800" y="22304"/>
                    </a:cubicBezTo>
                  </a:path>
                  <a:path w="34812" h="22305" stroke="0" extrusionOk="0">
                    <a:moveTo>
                      <a:pt x="-1" y="4511"/>
                    </a:moveTo>
                    <a:cubicBezTo>
                      <a:pt x="3783" y="1586"/>
                      <a:pt x="8429" y="-1"/>
                      <a:pt x="13212" y="0"/>
                    </a:cubicBezTo>
                    <a:cubicBezTo>
                      <a:pt x="25141" y="0"/>
                      <a:pt x="34812" y="9670"/>
                      <a:pt x="34812" y="21600"/>
                    </a:cubicBezTo>
                    <a:cubicBezTo>
                      <a:pt x="34812" y="21835"/>
                      <a:pt x="34808" y="22070"/>
                      <a:pt x="34800" y="22304"/>
                    </a:cubicBezTo>
                    <a:lnTo>
                      <a:pt x="13212" y="21600"/>
                    </a:lnTo>
                    <a:close/>
                  </a:path>
                </a:pathLst>
              </a:custGeom>
              <a:noFill/>
              <a:ln w="9525">
                <a:solidFill>
                  <a:schemeClr val="folHlink"/>
                </a:solidFill>
                <a:round/>
                <a:headEnd/>
                <a:tailEnd/>
              </a:ln>
              <a:effectLst/>
            </p:spPr>
            <p:txBody>
              <a:bodyPr wrap="none" anchor="ctr"/>
              <a:lstStyle/>
              <a:p>
                <a:endParaRPr lang="es-ES"/>
              </a:p>
            </p:txBody>
          </p:sp>
          <p:sp>
            <p:nvSpPr>
              <p:cNvPr id="491643" name="Arc 123"/>
              <p:cNvSpPr>
                <a:spLocks/>
              </p:cNvSpPr>
              <p:nvPr/>
            </p:nvSpPr>
            <p:spPr bwMode="hidden">
              <a:xfrm>
                <a:off x="4303" y="463"/>
                <a:ext cx="559" cy="933"/>
              </a:xfrm>
              <a:custGeom>
                <a:avLst/>
                <a:gdLst>
                  <a:gd name="G0" fmla="+- 13212 0 0"/>
                  <a:gd name="G1" fmla="+- 21600 0 0"/>
                  <a:gd name="G2" fmla="+- 21600 0 0"/>
                  <a:gd name="T0" fmla="*/ 0 w 34812"/>
                  <a:gd name="T1" fmla="*/ 4512 h 22305"/>
                  <a:gd name="T2" fmla="*/ 34801 w 34812"/>
                  <a:gd name="T3" fmla="*/ 22305 h 22305"/>
                  <a:gd name="T4" fmla="*/ 13212 w 34812"/>
                  <a:gd name="T5" fmla="*/ 21600 h 22305"/>
                </a:gdLst>
                <a:ahLst/>
                <a:cxnLst>
                  <a:cxn ang="0">
                    <a:pos x="T0" y="T1"/>
                  </a:cxn>
                  <a:cxn ang="0">
                    <a:pos x="T2" y="T3"/>
                  </a:cxn>
                  <a:cxn ang="0">
                    <a:pos x="T4" y="T5"/>
                  </a:cxn>
                </a:cxnLst>
                <a:rect l="0" t="0" r="r" b="b"/>
                <a:pathLst>
                  <a:path w="34812" h="22305" fill="none" extrusionOk="0">
                    <a:moveTo>
                      <a:pt x="-1" y="4511"/>
                    </a:moveTo>
                    <a:cubicBezTo>
                      <a:pt x="3783" y="1586"/>
                      <a:pt x="8429" y="-1"/>
                      <a:pt x="13212" y="0"/>
                    </a:cubicBezTo>
                    <a:cubicBezTo>
                      <a:pt x="25141" y="0"/>
                      <a:pt x="34812" y="9670"/>
                      <a:pt x="34812" y="21600"/>
                    </a:cubicBezTo>
                    <a:cubicBezTo>
                      <a:pt x="34812" y="21835"/>
                      <a:pt x="34808" y="22070"/>
                      <a:pt x="34800" y="22304"/>
                    </a:cubicBezTo>
                  </a:path>
                  <a:path w="34812" h="22305" stroke="0" extrusionOk="0">
                    <a:moveTo>
                      <a:pt x="-1" y="4511"/>
                    </a:moveTo>
                    <a:cubicBezTo>
                      <a:pt x="3783" y="1586"/>
                      <a:pt x="8429" y="-1"/>
                      <a:pt x="13212" y="0"/>
                    </a:cubicBezTo>
                    <a:cubicBezTo>
                      <a:pt x="25141" y="0"/>
                      <a:pt x="34812" y="9670"/>
                      <a:pt x="34812" y="21600"/>
                    </a:cubicBezTo>
                    <a:cubicBezTo>
                      <a:pt x="34812" y="21835"/>
                      <a:pt x="34808" y="22070"/>
                      <a:pt x="34800" y="22304"/>
                    </a:cubicBezTo>
                    <a:lnTo>
                      <a:pt x="13212" y="21600"/>
                    </a:lnTo>
                    <a:close/>
                  </a:path>
                </a:pathLst>
              </a:custGeom>
              <a:noFill/>
              <a:ln w="9525">
                <a:solidFill>
                  <a:schemeClr val="accent1"/>
                </a:solidFill>
                <a:round/>
                <a:headEnd/>
                <a:tailEnd/>
              </a:ln>
              <a:effectLst/>
            </p:spPr>
            <p:txBody>
              <a:bodyPr wrap="none" anchor="ctr"/>
              <a:lstStyle/>
              <a:p>
                <a:endParaRPr lang="es-ES"/>
              </a:p>
            </p:txBody>
          </p:sp>
          <p:sp>
            <p:nvSpPr>
              <p:cNvPr id="491644" name="Freeform 124"/>
              <p:cNvSpPr>
                <a:spLocks/>
              </p:cNvSpPr>
              <p:nvPr/>
            </p:nvSpPr>
            <p:spPr bwMode="hidden">
              <a:xfrm>
                <a:off x="4410" y="1033"/>
                <a:ext cx="190" cy="580"/>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1"/>
                </a:solidFill>
                <a:round/>
                <a:headEnd/>
                <a:tailEnd/>
              </a:ln>
              <a:effectLst/>
            </p:spPr>
            <p:txBody>
              <a:bodyPr wrap="none" anchor="ctr"/>
              <a:lstStyle/>
              <a:p>
                <a:endParaRPr lang="es-ES"/>
              </a:p>
            </p:txBody>
          </p:sp>
          <p:sp>
            <p:nvSpPr>
              <p:cNvPr id="491645" name="Freeform 125"/>
              <p:cNvSpPr>
                <a:spLocks/>
              </p:cNvSpPr>
              <p:nvPr/>
            </p:nvSpPr>
            <p:spPr bwMode="hidden">
              <a:xfrm rot="19660755" flipV="1">
                <a:off x="4114" y="843"/>
                <a:ext cx="173" cy="328"/>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2"/>
                </a:solidFill>
                <a:round/>
                <a:headEnd/>
                <a:tailEnd/>
              </a:ln>
              <a:effectLst/>
            </p:spPr>
            <p:txBody>
              <a:bodyPr wrap="none" anchor="ctr"/>
              <a:lstStyle/>
              <a:p>
                <a:endParaRPr lang="es-ES"/>
              </a:p>
            </p:txBody>
          </p:sp>
          <p:sp>
            <p:nvSpPr>
              <p:cNvPr id="491646" name="Arc 126"/>
              <p:cNvSpPr>
                <a:spLocks/>
              </p:cNvSpPr>
              <p:nvPr/>
            </p:nvSpPr>
            <p:spPr bwMode="hidden">
              <a:xfrm flipH="1">
                <a:off x="3144" y="319"/>
                <a:ext cx="996" cy="933"/>
              </a:xfrm>
              <a:custGeom>
                <a:avLst/>
                <a:gdLst>
                  <a:gd name="G0" fmla="+- 15230 0 0"/>
                  <a:gd name="G1" fmla="+- 21600 0 0"/>
                  <a:gd name="G2" fmla="+- 21600 0 0"/>
                  <a:gd name="T0" fmla="*/ 0 w 36830"/>
                  <a:gd name="T1" fmla="*/ 6283 h 22305"/>
                  <a:gd name="T2" fmla="*/ 36819 w 36830"/>
                  <a:gd name="T3" fmla="*/ 22305 h 22305"/>
                  <a:gd name="T4" fmla="*/ 15230 w 36830"/>
                  <a:gd name="T5" fmla="*/ 21600 h 22305"/>
                </a:gdLst>
                <a:ahLst/>
                <a:cxnLst>
                  <a:cxn ang="0">
                    <a:pos x="T0" y="T1"/>
                  </a:cxn>
                  <a:cxn ang="0">
                    <a:pos x="T2" y="T3"/>
                  </a:cxn>
                  <a:cxn ang="0">
                    <a:pos x="T4" y="T5"/>
                  </a:cxn>
                </a:cxnLst>
                <a:rect l="0" t="0" r="r" b="b"/>
                <a:pathLst>
                  <a:path w="36830" h="22305" fill="none" extrusionOk="0">
                    <a:moveTo>
                      <a:pt x="0" y="6283"/>
                    </a:moveTo>
                    <a:cubicBezTo>
                      <a:pt x="4047" y="2258"/>
                      <a:pt x="9522" y="-1"/>
                      <a:pt x="15230" y="0"/>
                    </a:cubicBezTo>
                    <a:cubicBezTo>
                      <a:pt x="27159" y="0"/>
                      <a:pt x="36830" y="9670"/>
                      <a:pt x="36830" y="21600"/>
                    </a:cubicBezTo>
                    <a:cubicBezTo>
                      <a:pt x="36830" y="21835"/>
                      <a:pt x="36826" y="22070"/>
                      <a:pt x="36818" y="22304"/>
                    </a:cubicBezTo>
                  </a:path>
                  <a:path w="36830" h="22305" stroke="0" extrusionOk="0">
                    <a:moveTo>
                      <a:pt x="0" y="6283"/>
                    </a:moveTo>
                    <a:cubicBezTo>
                      <a:pt x="4047" y="2258"/>
                      <a:pt x="9522" y="-1"/>
                      <a:pt x="15230" y="0"/>
                    </a:cubicBezTo>
                    <a:cubicBezTo>
                      <a:pt x="27159" y="0"/>
                      <a:pt x="36830" y="9670"/>
                      <a:pt x="36830" y="21600"/>
                    </a:cubicBezTo>
                    <a:cubicBezTo>
                      <a:pt x="36830" y="21835"/>
                      <a:pt x="36826" y="22070"/>
                      <a:pt x="36818" y="22304"/>
                    </a:cubicBezTo>
                    <a:lnTo>
                      <a:pt x="15230" y="21600"/>
                    </a:lnTo>
                    <a:close/>
                  </a:path>
                </a:pathLst>
              </a:custGeom>
              <a:noFill/>
              <a:ln w="9525">
                <a:solidFill>
                  <a:schemeClr val="folHlink"/>
                </a:solidFill>
                <a:round/>
                <a:headEnd/>
                <a:tailEnd/>
              </a:ln>
              <a:effectLst/>
            </p:spPr>
            <p:txBody>
              <a:bodyPr wrap="none" anchor="ctr"/>
              <a:lstStyle/>
              <a:p>
                <a:endParaRPr lang="es-ES"/>
              </a:p>
            </p:txBody>
          </p:sp>
          <p:sp>
            <p:nvSpPr>
              <p:cNvPr id="491647" name="Arc 127"/>
              <p:cNvSpPr>
                <a:spLocks/>
              </p:cNvSpPr>
              <p:nvPr/>
            </p:nvSpPr>
            <p:spPr bwMode="hidden">
              <a:xfrm flipH="1">
                <a:off x="3425" y="123"/>
                <a:ext cx="725" cy="903"/>
              </a:xfrm>
              <a:custGeom>
                <a:avLst/>
                <a:gdLst>
                  <a:gd name="G0" fmla="+- 18231 0 0"/>
                  <a:gd name="G1" fmla="+- 21600 0 0"/>
                  <a:gd name="G2" fmla="+- 21600 0 0"/>
                  <a:gd name="T0" fmla="*/ 0 w 31881"/>
                  <a:gd name="T1" fmla="*/ 10016 h 21600"/>
                  <a:gd name="T2" fmla="*/ 31881 w 31881"/>
                  <a:gd name="T3" fmla="*/ 4860 h 21600"/>
                  <a:gd name="T4" fmla="*/ 18231 w 31881"/>
                  <a:gd name="T5" fmla="*/ 21600 h 21600"/>
                </a:gdLst>
                <a:ahLst/>
                <a:cxnLst>
                  <a:cxn ang="0">
                    <a:pos x="T0" y="T1"/>
                  </a:cxn>
                  <a:cxn ang="0">
                    <a:pos x="T2" y="T3"/>
                  </a:cxn>
                  <a:cxn ang="0">
                    <a:pos x="T4" y="T5"/>
                  </a:cxn>
                </a:cxnLst>
                <a:rect l="0" t="0" r="r" b="b"/>
                <a:pathLst>
                  <a:path w="31881" h="21600" fill="none" extrusionOk="0">
                    <a:moveTo>
                      <a:pt x="-1" y="10015"/>
                    </a:moveTo>
                    <a:cubicBezTo>
                      <a:pt x="3963" y="3778"/>
                      <a:pt x="10840" y="-1"/>
                      <a:pt x="18231" y="0"/>
                    </a:cubicBezTo>
                    <a:cubicBezTo>
                      <a:pt x="23204" y="0"/>
                      <a:pt x="28026" y="1716"/>
                      <a:pt x="31881" y="4859"/>
                    </a:cubicBezTo>
                  </a:path>
                  <a:path w="31881" h="21600" stroke="0" extrusionOk="0">
                    <a:moveTo>
                      <a:pt x="-1" y="10015"/>
                    </a:moveTo>
                    <a:cubicBezTo>
                      <a:pt x="3963" y="3778"/>
                      <a:pt x="10840" y="-1"/>
                      <a:pt x="18231" y="0"/>
                    </a:cubicBezTo>
                    <a:cubicBezTo>
                      <a:pt x="23204" y="0"/>
                      <a:pt x="28026" y="1716"/>
                      <a:pt x="31881" y="4859"/>
                    </a:cubicBezTo>
                    <a:lnTo>
                      <a:pt x="18231" y="21600"/>
                    </a:lnTo>
                    <a:close/>
                  </a:path>
                </a:pathLst>
              </a:custGeom>
              <a:noFill/>
              <a:ln w="9525">
                <a:solidFill>
                  <a:schemeClr val="accent1"/>
                </a:solidFill>
                <a:round/>
                <a:headEnd/>
                <a:tailEnd/>
              </a:ln>
              <a:effectLst/>
            </p:spPr>
            <p:txBody>
              <a:bodyPr wrap="none" anchor="ctr"/>
              <a:lstStyle/>
              <a:p>
                <a:endParaRPr lang="es-ES"/>
              </a:p>
            </p:txBody>
          </p:sp>
          <p:sp>
            <p:nvSpPr>
              <p:cNvPr id="491648" name="Arc 128"/>
              <p:cNvSpPr>
                <a:spLocks/>
              </p:cNvSpPr>
              <p:nvPr/>
            </p:nvSpPr>
            <p:spPr bwMode="hidden">
              <a:xfrm>
                <a:off x="4199" y="502"/>
                <a:ext cx="299" cy="904"/>
              </a:xfrm>
              <a:custGeom>
                <a:avLst/>
                <a:gdLst>
                  <a:gd name="G0" fmla="+- 13212 0 0"/>
                  <a:gd name="G1" fmla="+- 21600 0 0"/>
                  <a:gd name="G2" fmla="+- 21600 0 0"/>
                  <a:gd name="T0" fmla="*/ 0 w 31146"/>
                  <a:gd name="T1" fmla="*/ 4512 h 21600"/>
                  <a:gd name="T2" fmla="*/ 31146 w 31146"/>
                  <a:gd name="T3" fmla="*/ 9561 h 21600"/>
                  <a:gd name="T4" fmla="*/ 13212 w 31146"/>
                  <a:gd name="T5" fmla="*/ 21600 h 21600"/>
                </a:gdLst>
                <a:ahLst/>
                <a:cxnLst>
                  <a:cxn ang="0">
                    <a:pos x="T0" y="T1"/>
                  </a:cxn>
                  <a:cxn ang="0">
                    <a:pos x="T2" y="T3"/>
                  </a:cxn>
                  <a:cxn ang="0">
                    <a:pos x="T4" y="T5"/>
                  </a:cxn>
                </a:cxnLst>
                <a:rect l="0" t="0" r="r" b="b"/>
                <a:pathLst>
                  <a:path w="31146" h="21600" fill="none" extrusionOk="0">
                    <a:moveTo>
                      <a:pt x="-1" y="4511"/>
                    </a:moveTo>
                    <a:cubicBezTo>
                      <a:pt x="3783" y="1586"/>
                      <a:pt x="8429" y="-1"/>
                      <a:pt x="13212" y="0"/>
                    </a:cubicBezTo>
                    <a:cubicBezTo>
                      <a:pt x="20409" y="0"/>
                      <a:pt x="27134" y="3585"/>
                      <a:pt x="31145" y="9561"/>
                    </a:cubicBezTo>
                  </a:path>
                  <a:path w="31146" h="21600" stroke="0" extrusionOk="0">
                    <a:moveTo>
                      <a:pt x="-1" y="4511"/>
                    </a:moveTo>
                    <a:cubicBezTo>
                      <a:pt x="3783" y="1586"/>
                      <a:pt x="8429" y="-1"/>
                      <a:pt x="13212" y="0"/>
                    </a:cubicBezTo>
                    <a:cubicBezTo>
                      <a:pt x="20409" y="0"/>
                      <a:pt x="27134" y="3585"/>
                      <a:pt x="31145" y="9561"/>
                    </a:cubicBezTo>
                    <a:lnTo>
                      <a:pt x="13212" y="21600"/>
                    </a:lnTo>
                    <a:close/>
                  </a:path>
                </a:pathLst>
              </a:custGeom>
              <a:noFill/>
              <a:ln w="9525">
                <a:solidFill>
                  <a:schemeClr val="accent2"/>
                </a:solidFill>
                <a:round/>
                <a:headEnd/>
                <a:tailEnd/>
              </a:ln>
              <a:effectLst/>
            </p:spPr>
            <p:txBody>
              <a:bodyPr wrap="none" anchor="ctr"/>
              <a:lstStyle/>
              <a:p>
                <a:endParaRPr lang="es-ES"/>
              </a:p>
            </p:txBody>
          </p:sp>
          <p:sp>
            <p:nvSpPr>
              <p:cNvPr id="491649" name="Freeform 129"/>
              <p:cNvSpPr>
                <a:spLocks/>
              </p:cNvSpPr>
              <p:nvPr/>
            </p:nvSpPr>
            <p:spPr bwMode="hidden">
              <a:xfrm flipH="1">
                <a:off x="3307" y="982"/>
                <a:ext cx="425" cy="597"/>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endParaRPr lang="es-ES"/>
              </a:p>
            </p:txBody>
          </p:sp>
          <p:sp>
            <p:nvSpPr>
              <p:cNvPr id="491650" name="Freeform 130"/>
              <p:cNvSpPr>
                <a:spLocks/>
              </p:cNvSpPr>
              <p:nvPr/>
            </p:nvSpPr>
            <p:spPr bwMode="hidden">
              <a:xfrm flipH="1">
                <a:off x="3507" y="350"/>
                <a:ext cx="273" cy="598"/>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endParaRPr lang="es-ES"/>
              </a:p>
            </p:txBody>
          </p:sp>
          <p:sp>
            <p:nvSpPr>
              <p:cNvPr id="491651" name="Freeform 131"/>
              <p:cNvSpPr>
                <a:spLocks/>
              </p:cNvSpPr>
              <p:nvPr/>
            </p:nvSpPr>
            <p:spPr bwMode="hidden">
              <a:xfrm flipH="1">
                <a:off x="3821" y="172"/>
                <a:ext cx="164" cy="597"/>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endParaRPr lang="es-ES"/>
              </a:p>
            </p:txBody>
          </p:sp>
          <p:sp>
            <p:nvSpPr>
              <p:cNvPr id="491652" name="Freeform 132"/>
              <p:cNvSpPr>
                <a:spLocks/>
              </p:cNvSpPr>
              <p:nvPr/>
            </p:nvSpPr>
            <p:spPr bwMode="hidden">
              <a:xfrm>
                <a:off x="4841" y="894"/>
                <a:ext cx="395" cy="628"/>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1"/>
                </a:solidFill>
                <a:round/>
                <a:headEnd/>
                <a:tailEnd/>
              </a:ln>
              <a:effectLst/>
            </p:spPr>
            <p:txBody>
              <a:bodyPr wrap="none" anchor="ctr"/>
              <a:lstStyle/>
              <a:p>
                <a:endParaRPr lang="es-ES"/>
              </a:p>
            </p:txBody>
          </p:sp>
          <p:sp>
            <p:nvSpPr>
              <p:cNvPr id="491653" name="Freeform 133"/>
              <p:cNvSpPr>
                <a:spLocks/>
              </p:cNvSpPr>
              <p:nvPr/>
            </p:nvSpPr>
            <p:spPr bwMode="hidden">
              <a:xfrm>
                <a:off x="4636" y="576"/>
                <a:ext cx="595" cy="419"/>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endParaRPr lang="es-ES"/>
              </a:p>
            </p:txBody>
          </p:sp>
          <p:sp>
            <p:nvSpPr>
              <p:cNvPr id="491654" name="Freeform 134"/>
              <p:cNvSpPr>
                <a:spLocks/>
              </p:cNvSpPr>
              <p:nvPr/>
            </p:nvSpPr>
            <p:spPr bwMode="hidden">
              <a:xfrm>
                <a:off x="4658" y="132"/>
                <a:ext cx="260" cy="562"/>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endParaRPr lang="es-ES"/>
              </a:p>
            </p:txBody>
          </p:sp>
          <p:sp>
            <p:nvSpPr>
              <p:cNvPr id="491655" name="Freeform 135"/>
              <p:cNvSpPr>
                <a:spLocks/>
              </p:cNvSpPr>
              <p:nvPr/>
            </p:nvSpPr>
            <p:spPr bwMode="hidden">
              <a:xfrm rot="20253369">
                <a:off x="4401" y="599"/>
                <a:ext cx="174" cy="329"/>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2"/>
                </a:solidFill>
                <a:round/>
                <a:headEnd/>
                <a:tailEnd/>
              </a:ln>
              <a:effectLst/>
            </p:spPr>
            <p:txBody>
              <a:bodyPr wrap="none" anchor="ctr"/>
              <a:lstStyle/>
              <a:p>
                <a:endParaRPr lang="es-ES"/>
              </a:p>
            </p:txBody>
          </p:sp>
          <p:sp>
            <p:nvSpPr>
              <p:cNvPr id="491656" name="Freeform 136"/>
              <p:cNvSpPr>
                <a:spLocks/>
              </p:cNvSpPr>
              <p:nvPr/>
            </p:nvSpPr>
            <p:spPr bwMode="hidden">
              <a:xfrm rot="1346631" flipH="1">
                <a:off x="3783" y="590"/>
                <a:ext cx="173" cy="329"/>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2"/>
                </a:solidFill>
                <a:round/>
                <a:headEnd/>
                <a:tailEnd/>
              </a:ln>
              <a:effectLst/>
            </p:spPr>
            <p:txBody>
              <a:bodyPr wrap="none" anchor="ctr"/>
              <a:lstStyle/>
              <a:p>
                <a:endParaRPr lang="es-ES"/>
              </a:p>
            </p:txBody>
          </p:sp>
        </p:grpSp>
      </p:grpSp>
      <p:sp>
        <p:nvSpPr>
          <p:cNvPr id="491657" name="Rectangle 137"/>
          <p:cNvSpPr>
            <a:spLocks noGrp="1" noChangeArrowheads="1"/>
          </p:cNvSpPr>
          <p:nvPr>
            <p:ph type="title"/>
          </p:nvPr>
        </p:nvSpPr>
        <p:spPr bwMode="auto">
          <a:xfrm>
            <a:off x="685800" y="301625"/>
            <a:ext cx="7772400" cy="14620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C" smtClean="0"/>
              <a:t>Haga clic para cambiar el estilo de título	</a:t>
            </a:r>
          </a:p>
        </p:txBody>
      </p:sp>
      <p:sp>
        <p:nvSpPr>
          <p:cNvPr id="491658" name="Rectangle 138"/>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C" smtClean="0"/>
              <a:t>Haga clic para modificar el estilo de texto del patrón</a:t>
            </a:r>
          </a:p>
          <a:p>
            <a:pPr lvl="1"/>
            <a:r>
              <a:rPr lang="es-EC" smtClean="0"/>
              <a:t>Segundo nivel</a:t>
            </a:r>
          </a:p>
          <a:p>
            <a:pPr lvl="2"/>
            <a:r>
              <a:rPr lang="es-EC" smtClean="0"/>
              <a:t>Tercer nivel</a:t>
            </a:r>
          </a:p>
          <a:p>
            <a:pPr lvl="3"/>
            <a:r>
              <a:rPr lang="es-EC" smtClean="0"/>
              <a:t>Cuarto nivel</a:t>
            </a:r>
          </a:p>
          <a:p>
            <a:pPr lvl="4"/>
            <a:r>
              <a:rPr lang="es-EC" smtClean="0"/>
              <a:t>Quinto nivel</a:t>
            </a:r>
          </a:p>
        </p:txBody>
      </p:sp>
      <p:sp>
        <p:nvSpPr>
          <p:cNvPr id="491659" name="Rectangle 139"/>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mn-lt"/>
              </a:defRPr>
            </a:lvl1pPr>
          </a:lstStyle>
          <a:p>
            <a:endParaRPr lang="es-EC"/>
          </a:p>
        </p:txBody>
      </p:sp>
      <p:sp>
        <p:nvSpPr>
          <p:cNvPr id="491660" name="Rectangle 140"/>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mn-lt"/>
              </a:defRPr>
            </a:lvl1pPr>
          </a:lstStyle>
          <a:p>
            <a:endParaRPr lang="es-EC"/>
          </a:p>
        </p:txBody>
      </p:sp>
      <p:sp>
        <p:nvSpPr>
          <p:cNvPr id="491661" name="Rectangle 141"/>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atin typeface="+mn-lt"/>
              </a:defRPr>
            </a:lvl1pPr>
          </a:lstStyle>
          <a:p>
            <a:fld id="{1FA3A77C-E4B5-40B5-AA89-92E0DC221CF7}" type="slidenum">
              <a:rPr lang="es-EC"/>
              <a:pPr/>
              <a:t>‹Nº›</a:t>
            </a:fld>
            <a:endParaRPr lang="es-EC"/>
          </a:p>
        </p:txBody>
      </p:sp>
    </p:spTree>
  </p:cSld>
  <p:clrMap bg1="dk2" tx1="lt1" bg2="dk1" tx2="lt2" accent1="accent1" accent2="accent2" accent3="accent3" accent4="accent4" accent5="accent5" accent6="accent6" hlink="hlink" folHlink="folHlink"/>
  <p:sldLayoutIdLst>
    <p:sldLayoutId id="2147483778" r:id="rId1"/>
    <p:sldLayoutId id="2147483833" r:id="rId2"/>
    <p:sldLayoutId id="2147483834" r:id="rId3"/>
    <p:sldLayoutId id="2147483835" r:id="rId4"/>
    <p:sldLayoutId id="2147483836" r:id="rId5"/>
    <p:sldLayoutId id="2147483837" r:id="rId6"/>
    <p:sldLayoutId id="2147483838" r:id="rId7"/>
    <p:sldLayoutId id="2147483839" r:id="rId8"/>
    <p:sldLayoutId id="2147483840" r:id="rId9"/>
    <p:sldLayoutId id="2147483841" r:id="rId10"/>
    <p:sldLayoutId id="2147483842" r:id="rId11"/>
  </p:sldLayoutIdLst>
  <p:transition spd="med">
    <p:random/>
  </p:transition>
  <p:timing>
    <p:tnLst>
      <p:par>
        <p:cTn id="1" dur="indefinite" restart="never" nodeType="tmRoot"/>
      </p:par>
    </p:tnLst>
  </p:timing>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Arial Black" pitchFamily="34" charset="0"/>
        </a:defRPr>
      </a:lvl2pPr>
      <a:lvl3pPr algn="l" rtl="0" fontAlgn="base">
        <a:spcBef>
          <a:spcPct val="0"/>
        </a:spcBef>
        <a:spcAft>
          <a:spcPct val="0"/>
        </a:spcAft>
        <a:defRPr sz="4400">
          <a:solidFill>
            <a:schemeClr val="tx2"/>
          </a:solidFill>
          <a:latin typeface="Arial Black" pitchFamily="34" charset="0"/>
        </a:defRPr>
      </a:lvl3pPr>
      <a:lvl4pPr algn="l" rtl="0" fontAlgn="base">
        <a:spcBef>
          <a:spcPct val="0"/>
        </a:spcBef>
        <a:spcAft>
          <a:spcPct val="0"/>
        </a:spcAft>
        <a:defRPr sz="4400">
          <a:solidFill>
            <a:schemeClr val="tx2"/>
          </a:solidFill>
          <a:latin typeface="Arial Black" pitchFamily="34" charset="0"/>
        </a:defRPr>
      </a:lvl4pPr>
      <a:lvl5pPr algn="l" rtl="0" fontAlgn="base">
        <a:spcBef>
          <a:spcPct val="0"/>
        </a:spcBef>
        <a:spcAft>
          <a:spcPct val="0"/>
        </a:spcAft>
        <a:defRPr sz="4400">
          <a:solidFill>
            <a:schemeClr val="tx2"/>
          </a:solidFill>
          <a:latin typeface="Arial Black" pitchFamily="34" charset="0"/>
        </a:defRPr>
      </a:lvl5pPr>
      <a:lvl6pPr marL="457200" algn="l" rtl="0" fontAlgn="base">
        <a:spcBef>
          <a:spcPct val="0"/>
        </a:spcBef>
        <a:spcAft>
          <a:spcPct val="0"/>
        </a:spcAft>
        <a:defRPr sz="4400">
          <a:solidFill>
            <a:schemeClr val="tx2"/>
          </a:solidFill>
          <a:latin typeface="Arial Black" pitchFamily="34" charset="0"/>
        </a:defRPr>
      </a:lvl6pPr>
      <a:lvl7pPr marL="914400" algn="l" rtl="0" fontAlgn="base">
        <a:spcBef>
          <a:spcPct val="0"/>
        </a:spcBef>
        <a:spcAft>
          <a:spcPct val="0"/>
        </a:spcAft>
        <a:defRPr sz="4400">
          <a:solidFill>
            <a:schemeClr val="tx2"/>
          </a:solidFill>
          <a:latin typeface="Arial Black" pitchFamily="34" charset="0"/>
        </a:defRPr>
      </a:lvl7pPr>
      <a:lvl8pPr marL="1371600" algn="l" rtl="0" fontAlgn="base">
        <a:spcBef>
          <a:spcPct val="0"/>
        </a:spcBef>
        <a:spcAft>
          <a:spcPct val="0"/>
        </a:spcAft>
        <a:defRPr sz="4400">
          <a:solidFill>
            <a:schemeClr val="tx2"/>
          </a:solidFill>
          <a:latin typeface="Arial Black" pitchFamily="34" charset="0"/>
        </a:defRPr>
      </a:lvl8pPr>
      <a:lvl9pPr marL="1828800" algn="l" rtl="0" fontAlgn="base">
        <a:spcBef>
          <a:spcPct val="0"/>
        </a:spcBef>
        <a:spcAft>
          <a:spcPct val="0"/>
        </a:spcAft>
        <a:defRPr sz="4400">
          <a:solidFill>
            <a:schemeClr val="tx2"/>
          </a:solidFill>
          <a:latin typeface="Arial Black" pitchFamily="34" charset="0"/>
        </a:defRPr>
      </a:lvl9pPr>
    </p:titleStyle>
    <p:bodyStyle>
      <a:lvl1pPr marL="342900" indent="-342900" algn="l" rtl="0" fontAlgn="base">
        <a:spcBef>
          <a:spcPct val="20000"/>
        </a:spcBef>
        <a:spcAft>
          <a:spcPct val="0"/>
        </a:spcAft>
        <a:buClr>
          <a:schemeClr val="hlink"/>
        </a:buClr>
        <a:buChar char="•"/>
        <a:defRPr sz="3200">
          <a:solidFill>
            <a:schemeClr val="tx1"/>
          </a:solidFill>
          <a:latin typeface="+mn-lt"/>
          <a:ea typeface="+mn-ea"/>
          <a:cs typeface="+mn-cs"/>
        </a:defRPr>
      </a:lvl1pPr>
      <a:lvl2pPr marL="742950" indent="-285750" algn="l" rtl="0" fontAlgn="base">
        <a:spcBef>
          <a:spcPct val="20000"/>
        </a:spcBef>
        <a:spcAft>
          <a:spcPct val="0"/>
        </a:spcAft>
        <a:buClr>
          <a:schemeClr val="folHlink"/>
        </a:buClr>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Font typeface="Times New Roman" pitchFamily="18" charset="0"/>
        <a:buChar char="−"/>
        <a:defRPr sz="2000">
          <a:solidFill>
            <a:schemeClr val="tx1"/>
          </a:solidFill>
          <a:latin typeface="+mn-lt"/>
        </a:defRPr>
      </a:lvl4pPr>
      <a:lvl5pPr marL="2057400" indent="-228600" algn="l" rtl="0" fontAlgn="base">
        <a:spcBef>
          <a:spcPct val="20000"/>
        </a:spcBef>
        <a:spcAft>
          <a:spcPct val="0"/>
        </a:spcAft>
        <a:buFont typeface="Times New Roman" pitchFamily="18" charset="0"/>
        <a:buChar char="–"/>
        <a:defRPr sz="2000">
          <a:solidFill>
            <a:schemeClr val="tx1"/>
          </a:solidFill>
          <a:latin typeface="+mn-lt"/>
        </a:defRPr>
      </a:lvl5pPr>
      <a:lvl6pPr marL="2514600" indent="-228600" algn="l" rtl="0" fontAlgn="base">
        <a:spcBef>
          <a:spcPct val="20000"/>
        </a:spcBef>
        <a:spcAft>
          <a:spcPct val="0"/>
        </a:spcAft>
        <a:buFont typeface="Times New Roman" pitchFamily="18" charset="0"/>
        <a:buChar char="–"/>
        <a:defRPr sz="2000">
          <a:solidFill>
            <a:schemeClr val="tx1"/>
          </a:solidFill>
          <a:latin typeface="+mn-lt"/>
        </a:defRPr>
      </a:lvl6pPr>
      <a:lvl7pPr marL="2971800" indent="-228600" algn="l" rtl="0" fontAlgn="base">
        <a:spcBef>
          <a:spcPct val="20000"/>
        </a:spcBef>
        <a:spcAft>
          <a:spcPct val="0"/>
        </a:spcAft>
        <a:buFont typeface="Times New Roman" pitchFamily="18" charset="0"/>
        <a:buChar char="–"/>
        <a:defRPr sz="2000">
          <a:solidFill>
            <a:schemeClr val="tx1"/>
          </a:solidFill>
          <a:latin typeface="+mn-lt"/>
        </a:defRPr>
      </a:lvl7pPr>
      <a:lvl8pPr marL="3429000" indent="-228600" algn="l" rtl="0" fontAlgn="base">
        <a:spcBef>
          <a:spcPct val="20000"/>
        </a:spcBef>
        <a:spcAft>
          <a:spcPct val="0"/>
        </a:spcAft>
        <a:buFont typeface="Times New Roman" pitchFamily="18" charset="0"/>
        <a:buChar char="–"/>
        <a:defRPr sz="2000">
          <a:solidFill>
            <a:schemeClr val="tx1"/>
          </a:solidFill>
          <a:latin typeface="+mn-lt"/>
        </a:defRPr>
      </a:lvl8pPr>
      <a:lvl9pPr marL="3886200" indent="-228600" algn="l" rtl="0" fontAlgn="base">
        <a:spcBef>
          <a:spcPct val="20000"/>
        </a:spcBef>
        <a:spcAft>
          <a:spcPct val="0"/>
        </a:spcAft>
        <a:buFont typeface="Times New Roman" pitchFamily="18" charset="0"/>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57647"/>
                <a:invGamma/>
              </a:schemeClr>
            </a:gs>
            <a:gs pos="100000">
              <a:schemeClr val="bg1"/>
            </a:gs>
          </a:gsLst>
          <a:lin ang="2700000" scaled="1"/>
        </a:gradFill>
        <a:effectLst/>
      </p:bgPr>
    </p:bg>
    <p:spTree>
      <p:nvGrpSpPr>
        <p:cNvPr id="1" name=""/>
        <p:cNvGrpSpPr/>
        <p:nvPr/>
      </p:nvGrpSpPr>
      <p:grpSpPr>
        <a:xfrm>
          <a:off x="0" y="0"/>
          <a:ext cx="0" cy="0"/>
          <a:chOff x="0" y="0"/>
          <a:chExt cx="0" cy="0"/>
        </a:xfrm>
      </p:grpSpPr>
      <p:grpSp>
        <p:nvGrpSpPr>
          <p:cNvPr id="496642" name="Group 2"/>
          <p:cNvGrpSpPr>
            <a:grpSpLocks/>
          </p:cNvGrpSpPr>
          <p:nvPr/>
        </p:nvGrpSpPr>
        <p:grpSpPr bwMode="auto">
          <a:xfrm>
            <a:off x="0" y="0"/>
            <a:ext cx="9144000" cy="6856413"/>
            <a:chOff x="0" y="0"/>
            <a:chExt cx="5760" cy="4319"/>
          </a:xfrm>
        </p:grpSpPr>
        <p:sp>
          <p:nvSpPr>
            <p:cNvPr id="496643"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endParaRPr lang="es-ES"/>
            </a:p>
          </p:txBody>
        </p:sp>
        <p:sp>
          <p:nvSpPr>
            <p:cNvPr id="496644"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endParaRPr lang="es-ES"/>
            </a:p>
          </p:txBody>
        </p:sp>
        <p:sp>
          <p:nvSpPr>
            <p:cNvPr id="496645"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endParaRPr lang="es-ES"/>
            </a:p>
          </p:txBody>
        </p:sp>
        <p:sp>
          <p:nvSpPr>
            <p:cNvPr id="496646"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endParaRPr lang="es-ES"/>
            </a:p>
          </p:txBody>
        </p:sp>
        <p:sp>
          <p:nvSpPr>
            <p:cNvPr id="496647"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endParaRPr lang="es-ES"/>
            </a:p>
          </p:txBody>
        </p:sp>
        <p:sp>
          <p:nvSpPr>
            <p:cNvPr id="496648"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endParaRPr lang="es-ES"/>
            </a:p>
          </p:txBody>
        </p:sp>
        <p:sp>
          <p:nvSpPr>
            <p:cNvPr id="496649"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endParaRPr lang="es-ES"/>
            </a:p>
          </p:txBody>
        </p:sp>
        <p:sp>
          <p:nvSpPr>
            <p:cNvPr id="496650"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endParaRPr lang="es-ES"/>
            </a:p>
          </p:txBody>
        </p:sp>
        <p:sp>
          <p:nvSpPr>
            <p:cNvPr id="496651"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endParaRPr lang="es-ES"/>
            </a:p>
          </p:txBody>
        </p:sp>
        <p:sp>
          <p:nvSpPr>
            <p:cNvPr id="496652"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endParaRPr lang="es-ES"/>
            </a:p>
          </p:txBody>
        </p:sp>
        <p:sp>
          <p:nvSpPr>
            <p:cNvPr id="496653"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endParaRPr lang="es-ES"/>
            </a:p>
          </p:txBody>
        </p:sp>
        <p:sp>
          <p:nvSpPr>
            <p:cNvPr id="496654"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endParaRPr lang="es-ES"/>
            </a:p>
          </p:txBody>
        </p:sp>
        <p:sp>
          <p:nvSpPr>
            <p:cNvPr id="496655"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endParaRPr lang="es-ES"/>
            </a:p>
          </p:txBody>
        </p:sp>
        <p:sp>
          <p:nvSpPr>
            <p:cNvPr id="496656"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endParaRPr lang="es-ES"/>
            </a:p>
          </p:txBody>
        </p:sp>
        <p:sp>
          <p:nvSpPr>
            <p:cNvPr id="496657"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endParaRPr lang="es-ES"/>
            </a:p>
          </p:txBody>
        </p:sp>
        <p:sp>
          <p:nvSpPr>
            <p:cNvPr id="496658"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endParaRPr lang="es-ES"/>
            </a:p>
          </p:txBody>
        </p:sp>
        <p:sp>
          <p:nvSpPr>
            <p:cNvPr id="496659"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endParaRPr lang="es-ES"/>
            </a:p>
          </p:txBody>
        </p:sp>
        <p:sp>
          <p:nvSpPr>
            <p:cNvPr id="496660"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endParaRPr lang="es-ES"/>
            </a:p>
          </p:txBody>
        </p:sp>
        <p:sp>
          <p:nvSpPr>
            <p:cNvPr id="496661"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endParaRPr lang="es-ES"/>
            </a:p>
          </p:txBody>
        </p:sp>
        <p:sp>
          <p:nvSpPr>
            <p:cNvPr id="496662"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endParaRPr lang="es-ES"/>
            </a:p>
          </p:txBody>
        </p:sp>
        <p:sp>
          <p:nvSpPr>
            <p:cNvPr id="496663"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endParaRPr lang="es-ES"/>
            </a:p>
          </p:txBody>
        </p:sp>
        <p:sp>
          <p:nvSpPr>
            <p:cNvPr id="496664"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endParaRPr lang="es-ES"/>
            </a:p>
          </p:txBody>
        </p:sp>
        <p:sp>
          <p:nvSpPr>
            <p:cNvPr id="496665"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endParaRPr lang="es-ES"/>
            </a:p>
          </p:txBody>
        </p:sp>
        <p:sp>
          <p:nvSpPr>
            <p:cNvPr id="496666"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endParaRPr lang="es-ES"/>
            </a:p>
          </p:txBody>
        </p:sp>
        <p:sp>
          <p:nvSpPr>
            <p:cNvPr id="496667"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s-ES"/>
            </a:p>
          </p:txBody>
        </p:sp>
        <p:sp>
          <p:nvSpPr>
            <p:cNvPr id="496668"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endParaRPr lang="es-ES"/>
            </a:p>
          </p:txBody>
        </p:sp>
        <p:sp>
          <p:nvSpPr>
            <p:cNvPr id="496669"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endParaRPr lang="es-ES"/>
            </a:p>
          </p:txBody>
        </p:sp>
        <p:sp>
          <p:nvSpPr>
            <p:cNvPr id="496670"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endParaRPr lang="es-ES"/>
            </a:p>
          </p:txBody>
        </p:sp>
        <p:sp>
          <p:nvSpPr>
            <p:cNvPr id="496671"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endParaRPr lang="es-ES"/>
            </a:p>
          </p:txBody>
        </p:sp>
        <p:sp>
          <p:nvSpPr>
            <p:cNvPr id="496672"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endParaRPr lang="es-ES"/>
            </a:p>
          </p:txBody>
        </p:sp>
        <p:sp>
          <p:nvSpPr>
            <p:cNvPr id="496673"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endParaRPr lang="es-ES"/>
            </a:p>
          </p:txBody>
        </p:sp>
        <p:sp>
          <p:nvSpPr>
            <p:cNvPr id="496674"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endParaRPr lang="es-ES"/>
            </a:p>
          </p:txBody>
        </p:sp>
        <p:sp>
          <p:nvSpPr>
            <p:cNvPr id="496675"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s-ES"/>
            </a:p>
          </p:txBody>
        </p:sp>
        <p:sp>
          <p:nvSpPr>
            <p:cNvPr id="496676"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endParaRPr lang="es-ES"/>
            </a:p>
          </p:txBody>
        </p:sp>
        <p:sp>
          <p:nvSpPr>
            <p:cNvPr id="496677"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endParaRPr lang="es-ES"/>
            </a:p>
          </p:txBody>
        </p:sp>
        <p:sp>
          <p:nvSpPr>
            <p:cNvPr id="496678"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endParaRPr lang="es-ES"/>
            </a:p>
          </p:txBody>
        </p:sp>
        <p:grpSp>
          <p:nvGrpSpPr>
            <p:cNvPr id="496679" name="Group 39"/>
            <p:cNvGrpSpPr>
              <a:grpSpLocks/>
            </p:cNvGrpSpPr>
            <p:nvPr userDrawn="1"/>
          </p:nvGrpSpPr>
          <p:grpSpPr bwMode="auto">
            <a:xfrm>
              <a:off x="0" y="1632"/>
              <a:ext cx="5758" cy="1858"/>
              <a:chOff x="0" y="1632"/>
              <a:chExt cx="5758" cy="1858"/>
            </a:xfrm>
          </p:grpSpPr>
          <p:sp>
            <p:nvSpPr>
              <p:cNvPr id="496680"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endParaRPr lang="es-ES"/>
              </a:p>
            </p:txBody>
          </p:sp>
          <p:sp>
            <p:nvSpPr>
              <p:cNvPr id="496681"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endParaRPr lang="es-ES"/>
              </a:p>
            </p:txBody>
          </p:sp>
        </p:grpSp>
      </p:grpSp>
      <p:sp>
        <p:nvSpPr>
          <p:cNvPr id="496682" name="Rectangle 42"/>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C" smtClean="0"/>
              <a:t>Haga clic para cambiar el estilo de título	</a:t>
            </a:r>
          </a:p>
        </p:txBody>
      </p:sp>
      <p:sp>
        <p:nvSpPr>
          <p:cNvPr id="496683"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C" smtClean="0"/>
              <a:t>Haga clic para modificar el estilo de texto del patrón</a:t>
            </a:r>
          </a:p>
          <a:p>
            <a:pPr lvl="1"/>
            <a:r>
              <a:rPr lang="es-EC" smtClean="0"/>
              <a:t>Segundo nivel</a:t>
            </a:r>
          </a:p>
          <a:p>
            <a:pPr lvl="2"/>
            <a:r>
              <a:rPr lang="es-EC" smtClean="0"/>
              <a:t>Tercer nivel</a:t>
            </a:r>
          </a:p>
          <a:p>
            <a:pPr lvl="3"/>
            <a:r>
              <a:rPr lang="es-EC" smtClean="0"/>
              <a:t>Cuarto nivel</a:t>
            </a:r>
          </a:p>
          <a:p>
            <a:pPr lvl="4"/>
            <a:r>
              <a:rPr lang="es-EC" smtClean="0"/>
              <a:t>Quinto nivel</a:t>
            </a:r>
          </a:p>
        </p:txBody>
      </p:sp>
      <p:sp>
        <p:nvSpPr>
          <p:cNvPr id="496684" name="Rectangle 4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effectLst>
                  <a:outerShdw blurRad="38100" dist="38100" dir="2700000" algn="tl">
                    <a:srgbClr val="000000"/>
                  </a:outerShdw>
                </a:effectLst>
              </a:defRPr>
            </a:lvl1pPr>
          </a:lstStyle>
          <a:p>
            <a:endParaRPr lang="es-EC"/>
          </a:p>
        </p:txBody>
      </p:sp>
      <p:sp>
        <p:nvSpPr>
          <p:cNvPr id="496685" name="Rectangle 4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effectLst>
                  <a:outerShdw blurRad="38100" dist="38100" dir="2700000" algn="tl">
                    <a:srgbClr val="000000"/>
                  </a:outerShdw>
                </a:effectLst>
              </a:defRPr>
            </a:lvl1pPr>
          </a:lstStyle>
          <a:p>
            <a:endParaRPr lang="es-EC"/>
          </a:p>
        </p:txBody>
      </p:sp>
      <p:sp>
        <p:nvSpPr>
          <p:cNvPr id="496686" name="Rectangle 4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effectLst>
                  <a:outerShdw blurRad="38100" dist="38100" dir="2700000" algn="tl">
                    <a:srgbClr val="000000"/>
                  </a:outerShdw>
                </a:effectLst>
              </a:defRPr>
            </a:lvl1pPr>
          </a:lstStyle>
          <a:p>
            <a:fld id="{5B9F713F-0AE8-4F35-ABE5-B7DBCA8438EE}" type="slidenum">
              <a:rPr lang="es-EC"/>
              <a:pPr/>
              <a:t>‹Nº›</a:t>
            </a:fld>
            <a:endParaRPr lang="es-EC"/>
          </a:p>
        </p:txBody>
      </p:sp>
    </p:spTree>
  </p:cSld>
  <p:clrMap bg1="dk2" tx1="lt1" bg2="dk1" tx2="lt2" accent1="accent1" accent2="accent2" accent3="accent3" accent4="accent4" accent5="accent5" accent6="accent6" hlink="hlink" folHlink="folHlink"/>
  <p:sldLayoutIdLst>
    <p:sldLayoutId id="2147483780" r:id="rId1"/>
    <p:sldLayoutId id="2147483843" r:id="rId2"/>
    <p:sldLayoutId id="2147483844" r:id="rId3"/>
    <p:sldLayoutId id="2147483845" r:id="rId4"/>
    <p:sldLayoutId id="2147483846" r:id="rId5"/>
    <p:sldLayoutId id="2147483847" r:id="rId6"/>
    <p:sldLayoutId id="2147483848" r:id="rId7"/>
    <p:sldLayoutId id="2147483849" r:id="rId8"/>
    <p:sldLayoutId id="2147483850" r:id="rId9"/>
    <p:sldLayoutId id="2147483851" r:id="rId10"/>
    <p:sldLayoutId id="2147483852" r:id="rId11"/>
  </p:sldLayoutIdLst>
  <p:transition spd="med">
    <p:random/>
  </p:transition>
  <p:timing>
    <p:tnLst>
      <p:par>
        <p:cTn id="1" dur="indefinite" restart="never" nodeType="tmRoot"/>
      </p:par>
    </p:tnLst>
  </p:timing>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fontAlgn="base">
        <a:spcBef>
          <a:spcPct val="20000"/>
        </a:spcBef>
        <a:spcAft>
          <a:spcPct val="0"/>
        </a:spcAft>
        <a:buClr>
          <a:schemeClr val="hlink"/>
        </a:buClr>
        <a:buSzPct val="90000"/>
        <a:buFont typeface="Wingdings" pitchFamily="2" charset="2"/>
        <a:buBlip>
          <a:blip r:embed="rId13"/>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accent2"/>
        </a:buClr>
        <a:buSzPct val="90000"/>
        <a:buFont typeface="Wingdings" pitchFamily="2" charset="2"/>
        <a:buBlip>
          <a:blip r:embed="rId14"/>
        </a:buBlip>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99714" name="Group 2"/>
          <p:cNvGrpSpPr>
            <a:grpSpLocks/>
          </p:cNvGrpSpPr>
          <p:nvPr/>
        </p:nvGrpSpPr>
        <p:grpSpPr bwMode="auto">
          <a:xfrm>
            <a:off x="0" y="0"/>
            <a:ext cx="9159875" cy="6858000"/>
            <a:chOff x="0" y="0"/>
            <a:chExt cx="5770" cy="4320"/>
          </a:xfrm>
        </p:grpSpPr>
        <p:sp>
          <p:nvSpPr>
            <p:cNvPr id="499715" name="Rectangle 3"/>
            <p:cNvSpPr>
              <a:spLocks noChangeArrowheads="1"/>
            </p:cNvSpPr>
            <p:nvPr userDrawn="1"/>
          </p:nvSpPr>
          <p:spPr bwMode="hidden">
            <a:xfrm>
              <a:off x="5232" y="1"/>
              <a:ext cx="528" cy="4319"/>
            </a:xfrm>
            <a:prstGeom prst="rect">
              <a:avLst/>
            </a:prstGeom>
            <a:gradFill rotWithShape="0">
              <a:gsLst>
                <a:gs pos="0">
                  <a:schemeClr val="accent2"/>
                </a:gs>
                <a:gs pos="100000">
                  <a:schemeClr val="accent2">
                    <a:gamma/>
                    <a:tint val="94118"/>
                    <a:invGamma/>
                  </a:schemeClr>
                </a:gs>
              </a:gsLst>
              <a:lin ang="0" scaled="1"/>
            </a:gradFill>
            <a:ln w="9525">
              <a:noFill/>
              <a:miter lim="800000"/>
              <a:headEnd/>
              <a:tailEnd/>
            </a:ln>
            <a:effectLst/>
          </p:spPr>
          <p:txBody>
            <a:bodyPr wrap="none" anchor="ctr"/>
            <a:lstStyle/>
            <a:p>
              <a:endParaRPr lang="es-ES"/>
            </a:p>
          </p:txBody>
        </p:sp>
        <p:sp>
          <p:nvSpPr>
            <p:cNvPr id="499716" name="Rectangle 4"/>
            <p:cNvSpPr>
              <a:spLocks noChangeArrowheads="1"/>
            </p:cNvSpPr>
            <p:nvPr userDrawn="1"/>
          </p:nvSpPr>
          <p:spPr bwMode="hidden">
            <a:xfrm>
              <a:off x="1056" y="0"/>
              <a:ext cx="192"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endParaRPr lang="es-ES"/>
            </a:p>
          </p:txBody>
        </p:sp>
        <p:sp>
          <p:nvSpPr>
            <p:cNvPr id="499717" name="Rectangle 5"/>
            <p:cNvSpPr>
              <a:spLocks noChangeArrowheads="1"/>
            </p:cNvSpPr>
            <p:nvPr userDrawn="1"/>
          </p:nvSpPr>
          <p:spPr bwMode="hidden">
            <a:xfrm>
              <a:off x="1728" y="0"/>
              <a:ext cx="432"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endParaRPr lang="es-ES"/>
            </a:p>
          </p:txBody>
        </p:sp>
        <p:sp>
          <p:nvSpPr>
            <p:cNvPr id="499718" name="Rectangle 6"/>
            <p:cNvSpPr>
              <a:spLocks noChangeArrowheads="1"/>
            </p:cNvSpPr>
            <p:nvPr userDrawn="1"/>
          </p:nvSpPr>
          <p:spPr bwMode="hidden">
            <a:xfrm>
              <a:off x="2256" y="0"/>
              <a:ext cx="240" cy="4320"/>
            </a:xfrm>
            <a:prstGeom prst="rect">
              <a:avLst/>
            </a:prstGeom>
            <a:solidFill>
              <a:schemeClr val="bg1"/>
            </a:solidFill>
            <a:ln w="9525">
              <a:noFill/>
              <a:miter lim="800000"/>
              <a:headEnd/>
              <a:tailEnd/>
            </a:ln>
            <a:effectLst/>
          </p:spPr>
          <p:txBody>
            <a:bodyPr wrap="none" anchor="ctr"/>
            <a:lstStyle/>
            <a:p>
              <a:endParaRPr lang="es-ES"/>
            </a:p>
          </p:txBody>
        </p:sp>
        <p:sp>
          <p:nvSpPr>
            <p:cNvPr id="499719" name="Rectangle 7"/>
            <p:cNvSpPr>
              <a:spLocks noChangeArrowheads="1"/>
            </p:cNvSpPr>
            <p:nvPr userDrawn="1"/>
          </p:nvSpPr>
          <p:spPr bwMode="hidden">
            <a:xfrm>
              <a:off x="1344" y="0"/>
              <a:ext cx="384"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lang="es-ES"/>
            </a:p>
          </p:txBody>
        </p:sp>
        <p:sp>
          <p:nvSpPr>
            <p:cNvPr id="499720" name="Rectangle 8"/>
            <p:cNvSpPr>
              <a:spLocks noChangeArrowheads="1"/>
            </p:cNvSpPr>
            <p:nvPr userDrawn="1"/>
          </p:nvSpPr>
          <p:spPr bwMode="hidden">
            <a:xfrm>
              <a:off x="480" y="0"/>
              <a:ext cx="576"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lang="es-ES"/>
            </a:p>
          </p:txBody>
        </p:sp>
        <p:sp>
          <p:nvSpPr>
            <p:cNvPr id="499721" name="Rectangle 9"/>
            <p:cNvSpPr>
              <a:spLocks noChangeArrowheads="1"/>
            </p:cNvSpPr>
            <p:nvPr userDrawn="1"/>
          </p:nvSpPr>
          <p:spPr bwMode="hidden">
            <a:xfrm>
              <a:off x="288" y="0"/>
              <a:ext cx="192" cy="4320"/>
            </a:xfrm>
            <a:prstGeom prst="rect">
              <a:avLst/>
            </a:prstGeom>
            <a:gradFill rotWithShape="0">
              <a:gsLst>
                <a:gs pos="0">
                  <a:schemeClr val="bg2"/>
                </a:gs>
                <a:gs pos="50000">
                  <a:schemeClr val="bg2">
                    <a:gamma/>
                    <a:shade val="84706"/>
                    <a:invGamma/>
                  </a:schemeClr>
                </a:gs>
                <a:gs pos="100000">
                  <a:schemeClr val="bg2"/>
                </a:gs>
              </a:gsLst>
              <a:lin ang="0" scaled="1"/>
            </a:gradFill>
            <a:ln w="9525">
              <a:noFill/>
              <a:miter lim="800000"/>
              <a:headEnd/>
              <a:tailEnd/>
            </a:ln>
            <a:effectLst/>
          </p:spPr>
          <p:txBody>
            <a:bodyPr wrap="none" anchor="ctr"/>
            <a:lstStyle/>
            <a:p>
              <a:endParaRPr lang="es-ES"/>
            </a:p>
          </p:txBody>
        </p:sp>
        <p:sp>
          <p:nvSpPr>
            <p:cNvPr id="499722" name="Rectangle 10"/>
            <p:cNvSpPr>
              <a:spLocks noChangeArrowheads="1"/>
            </p:cNvSpPr>
            <p:nvPr userDrawn="1"/>
          </p:nvSpPr>
          <p:spPr bwMode="hidden">
            <a:xfrm>
              <a:off x="0" y="0"/>
              <a:ext cx="288" cy="4320"/>
            </a:xfrm>
            <a:prstGeom prst="rect">
              <a:avLst/>
            </a:prstGeom>
            <a:gradFill rotWithShape="0">
              <a:gsLst>
                <a:gs pos="0">
                  <a:schemeClr val="bg2">
                    <a:gamma/>
                    <a:shade val="78824"/>
                    <a:invGamma/>
                  </a:schemeClr>
                </a:gs>
                <a:gs pos="100000">
                  <a:schemeClr val="bg2"/>
                </a:gs>
              </a:gsLst>
              <a:lin ang="0" scaled="1"/>
            </a:gradFill>
            <a:ln w="9525">
              <a:noFill/>
              <a:miter lim="800000"/>
              <a:headEnd/>
              <a:tailEnd/>
            </a:ln>
            <a:effectLst/>
          </p:spPr>
          <p:txBody>
            <a:bodyPr wrap="none" anchor="ctr"/>
            <a:lstStyle/>
            <a:p>
              <a:endParaRPr lang="es-ES"/>
            </a:p>
          </p:txBody>
        </p:sp>
        <p:sp>
          <p:nvSpPr>
            <p:cNvPr id="499723" name="Rectangle 11"/>
            <p:cNvSpPr>
              <a:spLocks noChangeArrowheads="1"/>
            </p:cNvSpPr>
            <p:nvPr userDrawn="1"/>
          </p:nvSpPr>
          <p:spPr bwMode="hidden">
            <a:xfrm>
              <a:off x="2160" y="0"/>
              <a:ext cx="240"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lang="es-ES"/>
            </a:p>
          </p:txBody>
        </p:sp>
        <p:sp>
          <p:nvSpPr>
            <p:cNvPr id="499724" name="Rectangle 12"/>
            <p:cNvSpPr>
              <a:spLocks noChangeArrowheads="1"/>
            </p:cNvSpPr>
            <p:nvPr userDrawn="1"/>
          </p:nvSpPr>
          <p:spPr bwMode="hidden">
            <a:xfrm>
              <a:off x="2784" y="0"/>
              <a:ext cx="528"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endParaRPr lang="es-ES"/>
            </a:p>
          </p:txBody>
        </p:sp>
        <p:sp>
          <p:nvSpPr>
            <p:cNvPr id="499725" name="Rectangle 13"/>
            <p:cNvSpPr>
              <a:spLocks noChangeArrowheads="1"/>
            </p:cNvSpPr>
            <p:nvPr userDrawn="1"/>
          </p:nvSpPr>
          <p:spPr bwMode="hidden">
            <a:xfrm>
              <a:off x="1248" y="0"/>
              <a:ext cx="144" cy="4320"/>
            </a:xfrm>
            <a:prstGeom prst="rect">
              <a:avLst/>
            </a:prstGeom>
            <a:solidFill>
              <a:schemeClr val="bg2"/>
            </a:solidFill>
            <a:ln w="9525">
              <a:noFill/>
              <a:miter lim="800000"/>
              <a:headEnd/>
              <a:tailEnd/>
            </a:ln>
            <a:effectLst/>
          </p:spPr>
          <p:txBody>
            <a:bodyPr wrap="none" anchor="ctr"/>
            <a:lstStyle/>
            <a:p>
              <a:endParaRPr lang="es-ES"/>
            </a:p>
          </p:txBody>
        </p:sp>
        <p:sp>
          <p:nvSpPr>
            <p:cNvPr id="499726" name="Rectangle 14"/>
            <p:cNvSpPr>
              <a:spLocks noChangeArrowheads="1"/>
            </p:cNvSpPr>
            <p:nvPr userDrawn="1"/>
          </p:nvSpPr>
          <p:spPr bwMode="hidden">
            <a:xfrm>
              <a:off x="3300" y="0"/>
              <a:ext cx="252" cy="4320"/>
            </a:xfrm>
            <a:prstGeom prst="rect">
              <a:avLst/>
            </a:prstGeom>
            <a:solidFill>
              <a:schemeClr val="bg2"/>
            </a:solidFill>
            <a:ln w="9525">
              <a:noFill/>
              <a:miter lim="800000"/>
              <a:headEnd/>
              <a:tailEnd/>
            </a:ln>
            <a:effectLst/>
          </p:spPr>
          <p:txBody>
            <a:bodyPr wrap="none" anchor="ctr"/>
            <a:lstStyle/>
            <a:p>
              <a:endParaRPr lang="es-ES"/>
            </a:p>
          </p:txBody>
        </p:sp>
        <p:sp>
          <p:nvSpPr>
            <p:cNvPr id="499727" name="Rectangle 15"/>
            <p:cNvSpPr>
              <a:spLocks noChangeArrowheads="1"/>
            </p:cNvSpPr>
            <p:nvPr userDrawn="1"/>
          </p:nvSpPr>
          <p:spPr bwMode="hidden">
            <a:xfrm>
              <a:off x="4656" y="0"/>
              <a:ext cx="144" cy="4320"/>
            </a:xfrm>
            <a:prstGeom prst="rect">
              <a:avLst/>
            </a:prstGeom>
            <a:gradFill rotWithShape="0">
              <a:gsLst>
                <a:gs pos="0">
                  <a:schemeClr val="bg2"/>
                </a:gs>
                <a:gs pos="50000">
                  <a:schemeClr val="bg2">
                    <a:gamma/>
                    <a:shade val="96863"/>
                    <a:invGamma/>
                  </a:schemeClr>
                </a:gs>
                <a:gs pos="100000">
                  <a:schemeClr val="bg2"/>
                </a:gs>
              </a:gsLst>
              <a:lin ang="0" scaled="1"/>
            </a:gradFill>
            <a:ln w="9525">
              <a:noFill/>
              <a:miter lim="800000"/>
              <a:headEnd/>
              <a:tailEnd/>
            </a:ln>
            <a:effectLst/>
          </p:spPr>
          <p:txBody>
            <a:bodyPr wrap="none" anchor="ctr"/>
            <a:lstStyle/>
            <a:p>
              <a:endParaRPr lang="es-ES"/>
            </a:p>
          </p:txBody>
        </p:sp>
        <p:sp>
          <p:nvSpPr>
            <p:cNvPr id="499728" name="Rectangle 16"/>
            <p:cNvSpPr>
              <a:spLocks noChangeArrowheads="1"/>
            </p:cNvSpPr>
            <p:nvPr userDrawn="1"/>
          </p:nvSpPr>
          <p:spPr bwMode="hidden">
            <a:xfrm>
              <a:off x="4608" y="0"/>
              <a:ext cx="672" cy="4320"/>
            </a:xfrm>
            <a:prstGeom prst="rect">
              <a:avLst/>
            </a:prstGeom>
            <a:gradFill rotWithShape="0">
              <a:gsLst>
                <a:gs pos="0">
                  <a:schemeClr val="bg2"/>
                </a:gs>
                <a:gs pos="100000">
                  <a:schemeClr val="accent2"/>
                </a:gs>
              </a:gsLst>
              <a:lin ang="0" scaled="1"/>
            </a:gradFill>
            <a:ln w="9525">
              <a:noFill/>
              <a:miter lim="800000"/>
              <a:headEnd/>
              <a:tailEnd/>
            </a:ln>
            <a:effectLst/>
          </p:spPr>
          <p:txBody>
            <a:bodyPr wrap="none" anchor="ctr"/>
            <a:lstStyle/>
            <a:p>
              <a:endParaRPr lang="es-ES"/>
            </a:p>
          </p:txBody>
        </p:sp>
        <p:sp>
          <p:nvSpPr>
            <p:cNvPr id="499729" name="Rectangle 17"/>
            <p:cNvSpPr>
              <a:spLocks noChangeArrowheads="1"/>
            </p:cNvSpPr>
            <p:nvPr userDrawn="1"/>
          </p:nvSpPr>
          <p:spPr bwMode="hidden">
            <a:xfrm>
              <a:off x="3504" y="0"/>
              <a:ext cx="624" cy="4320"/>
            </a:xfrm>
            <a:prstGeom prst="rect">
              <a:avLst/>
            </a:prstGeom>
            <a:gradFill rotWithShape="0">
              <a:gsLst>
                <a:gs pos="0">
                  <a:schemeClr val="bg2"/>
                </a:gs>
                <a:gs pos="50000">
                  <a:schemeClr val="bg1"/>
                </a:gs>
                <a:gs pos="100000">
                  <a:schemeClr val="bg2"/>
                </a:gs>
              </a:gsLst>
              <a:lin ang="0" scaled="1"/>
            </a:gradFill>
            <a:ln w="9525">
              <a:noFill/>
              <a:miter lim="800000"/>
              <a:headEnd/>
              <a:tailEnd/>
            </a:ln>
            <a:effectLst/>
          </p:spPr>
          <p:txBody>
            <a:bodyPr wrap="none" anchor="ctr"/>
            <a:lstStyle/>
            <a:p>
              <a:endParaRPr lang="es-ES"/>
            </a:p>
          </p:txBody>
        </p:sp>
        <p:sp>
          <p:nvSpPr>
            <p:cNvPr id="499730" name="Rectangle 18"/>
            <p:cNvSpPr>
              <a:spLocks noChangeArrowheads="1"/>
            </p:cNvSpPr>
            <p:nvPr userDrawn="1"/>
          </p:nvSpPr>
          <p:spPr bwMode="hidden">
            <a:xfrm>
              <a:off x="3840" y="0"/>
              <a:ext cx="528"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endParaRPr lang="es-ES"/>
            </a:p>
          </p:txBody>
        </p:sp>
        <p:sp>
          <p:nvSpPr>
            <p:cNvPr id="499731" name="Rectangle 19"/>
            <p:cNvSpPr>
              <a:spLocks noChangeArrowheads="1"/>
            </p:cNvSpPr>
            <p:nvPr userDrawn="1"/>
          </p:nvSpPr>
          <p:spPr bwMode="hidden">
            <a:xfrm>
              <a:off x="4368" y="0"/>
              <a:ext cx="240" cy="4320"/>
            </a:xfrm>
            <a:prstGeom prst="rect">
              <a:avLst/>
            </a:prstGeom>
            <a:gradFill rotWithShape="0">
              <a:gsLst>
                <a:gs pos="0">
                  <a:schemeClr val="bg2"/>
                </a:gs>
                <a:gs pos="50000">
                  <a:schemeClr val="bg2">
                    <a:gamma/>
                    <a:shade val="96863"/>
                    <a:invGamma/>
                  </a:schemeClr>
                </a:gs>
                <a:gs pos="100000">
                  <a:schemeClr val="bg2"/>
                </a:gs>
              </a:gsLst>
              <a:lin ang="0" scaled="1"/>
            </a:gradFill>
            <a:ln w="9525">
              <a:noFill/>
              <a:miter lim="800000"/>
              <a:headEnd/>
              <a:tailEnd/>
            </a:ln>
            <a:effectLst/>
          </p:spPr>
          <p:txBody>
            <a:bodyPr wrap="none" anchor="ctr"/>
            <a:lstStyle/>
            <a:p>
              <a:endParaRPr lang="es-ES"/>
            </a:p>
          </p:txBody>
        </p:sp>
        <p:sp>
          <p:nvSpPr>
            <p:cNvPr id="499732" name="Rectangle 20"/>
            <p:cNvSpPr>
              <a:spLocks noChangeArrowheads="1"/>
            </p:cNvSpPr>
            <p:nvPr userDrawn="1"/>
          </p:nvSpPr>
          <p:spPr bwMode="hidden">
            <a:xfrm>
              <a:off x="2680" y="0"/>
              <a:ext cx="152"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lang="es-ES"/>
            </a:p>
          </p:txBody>
        </p:sp>
        <p:sp>
          <p:nvSpPr>
            <p:cNvPr id="499733" name="Rectangle 21"/>
            <p:cNvSpPr>
              <a:spLocks noChangeArrowheads="1"/>
            </p:cNvSpPr>
            <p:nvPr userDrawn="1"/>
          </p:nvSpPr>
          <p:spPr bwMode="hidden">
            <a:xfrm>
              <a:off x="2366" y="0"/>
              <a:ext cx="336"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endParaRPr lang="es-ES"/>
            </a:p>
          </p:txBody>
        </p:sp>
        <p:sp>
          <p:nvSpPr>
            <p:cNvPr id="499734" name="Freeform 22"/>
            <p:cNvSpPr>
              <a:spLocks/>
            </p:cNvSpPr>
            <p:nvPr userDrawn="1"/>
          </p:nvSpPr>
          <p:spPr bwMode="hidden">
            <a:xfrm>
              <a:off x="1" y="3875"/>
              <a:ext cx="5760" cy="445"/>
            </a:xfrm>
            <a:custGeom>
              <a:avLst/>
              <a:gdLst/>
              <a:ahLst/>
              <a:cxnLst>
                <a:cxn ang="0">
                  <a:pos x="5700" y="86"/>
                </a:cxn>
                <a:cxn ang="0">
                  <a:pos x="5508" y="86"/>
                </a:cxn>
                <a:cxn ang="0">
                  <a:pos x="5454" y="76"/>
                </a:cxn>
                <a:cxn ang="0">
                  <a:pos x="5448" y="65"/>
                </a:cxn>
                <a:cxn ang="0">
                  <a:pos x="5442" y="44"/>
                </a:cxn>
                <a:cxn ang="0">
                  <a:pos x="5414" y="18"/>
                </a:cxn>
                <a:cxn ang="0">
                  <a:pos x="5332" y="7"/>
                </a:cxn>
                <a:cxn ang="0">
                  <a:pos x="5051" y="22"/>
                </a:cxn>
                <a:cxn ang="0">
                  <a:pos x="4986" y="55"/>
                </a:cxn>
                <a:cxn ang="0">
                  <a:pos x="4854" y="102"/>
                </a:cxn>
                <a:cxn ang="0">
                  <a:pos x="4740" y="112"/>
                </a:cxn>
                <a:cxn ang="0">
                  <a:pos x="4662" y="91"/>
                </a:cxn>
                <a:cxn ang="0">
                  <a:pos x="4598" y="25"/>
                </a:cxn>
                <a:cxn ang="0">
                  <a:pos x="4514" y="9"/>
                </a:cxn>
                <a:cxn ang="0">
                  <a:pos x="4410" y="39"/>
                </a:cxn>
                <a:cxn ang="0">
                  <a:pos x="4236" y="81"/>
                </a:cxn>
                <a:cxn ang="0">
                  <a:pos x="4020" y="102"/>
                </a:cxn>
                <a:cxn ang="0">
                  <a:pos x="3810" y="102"/>
                </a:cxn>
                <a:cxn ang="0">
                  <a:pos x="3654" y="76"/>
                </a:cxn>
                <a:cxn ang="0">
                  <a:pos x="3594" y="50"/>
                </a:cxn>
                <a:cxn ang="0">
                  <a:pos x="3528" y="44"/>
                </a:cxn>
                <a:cxn ang="0">
                  <a:pos x="3480" y="55"/>
                </a:cxn>
                <a:cxn ang="0">
                  <a:pos x="3420" y="76"/>
                </a:cxn>
                <a:cxn ang="0">
                  <a:pos x="3048" y="112"/>
                </a:cxn>
                <a:cxn ang="0">
                  <a:pos x="2844" y="128"/>
                </a:cxn>
                <a:cxn ang="0">
                  <a:pos x="2742" y="117"/>
                </a:cxn>
                <a:cxn ang="0">
                  <a:pos x="2710" y="56"/>
                </a:cxn>
                <a:cxn ang="0">
                  <a:pos x="2658" y="50"/>
                </a:cxn>
                <a:cxn ang="0">
                  <a:pos x="2558" y="95"/>
                </a:cxn>
                <a:cxn ang="0">
                  <a:pos x="2444" y="109"/>
                </a:cxn>
                <a:cxn ang="0">
                  <a:pos x="2322" y="91"/>
                </a:cxn>
                <a:cxn ang="0">
                  <a:pos x="2274" y="70"/>
                </a:cxn>
                <a:cxn ang="0">
                  <a:pos x="2185" y="3"/>
                </a:cxn>
                <a:cxn ang="0">
                  <a:pos x="2048" y="64"/>
                </a:cxn>
                <a:cxn ang="0">
                  <a:pos x="1794" y="102"/>
                </a:cxn>
                <a:cxn ang="0">
                  <a:pos x="1560" y="91"/>
                </a:cxn>
                <a:cxn ang="0">
                  <a:pos x="1482" y="76"/>
                </a:cxn>
                <a:cxn ang="0">
                  <a:pos x="1428" y="50"/>
                </a:cxn>
                <a:cxn ang="0">
                  <a:pos x="1374" y="44"/>
                </a:cxn>
                <a:cxn ang="0">
                  <a:pos x="1308" y="55"/>
                </a:cxn>
                <a:cxn ang="0">
                  <a:pos x="1140" y="107"/>
                </a:cxn>
                <a:cxn ang="0">
                  <a:pos x="948" y="143"/>
                </a:cxn>
                <a:cxn ang="0">
                  <a:pos x="708" y="138"/>
                </a:cxn>
                <a:cxn ang="0">
                  <a:pos x="534" y="96"/>
                </a:cxn>
                <a:cxn ang="0">
                  <a:pos x="444" y="55"/>
                </a:cxn>
                <a:cxn ang="0">
                  <a:pos x="396" y="34"/>
                </a:cxn>
                <a:cxn ang="0">
                  <a:pos x="378" y="39"/>
                </a:cxn>
                <a:cxn ang="0">
                  <a:pos x="342" y="70"/>
                </a:cxn>
                <a:cxn ang="0">
                  <a:pos x="288" y="96"/>
                </a:cxn>
                <a:cxn ang="0">
                  <a:pos x="192" y="112"/>
                </a:cxn>
                <a:cxn ang="0">
                  <a:pos x="90" y="112"/>
                </a:cxn>
                <a:cxn ang="0">
                  <a:pos x="0" y="96"/>
                </a:cxn>
                <a:cxn ang="0">
                  <a:pos x="5760" y="445"/>
                </a:cxn>
              </a:cxnLst>
              <a:rect l="0" t="0" r="r" b="b"/>
              <a:pathLst>
                <a:path w="5760" h="445">
                  <a:moveTo>
                    <a:pt x="5760" y="445"/>
                  </a:moveTo>
                  <a:lnTo>
                    <a:pt x="5760" y="76"/>
                  </a:lnTo>
                  <a:lnTo>
                    <a:pt x="5730" y="81"/>
                  </a:lnTo>
                  <a:lnTo>
                    <a:pt x="5700" y="86"/>
                  </a:lnTo>
                  <a:lnTo>
                    <a:pt x="5646" y="91"/>
                  </a:lnTo>
                  <a:lnTo>
                    <a:pt x="5592" y="91"/>
                  </a:lnTo>
                  <a:lnTo>
                    <a:pt x="5544" y="91"/>
                  </a:lnTo>
                  <a:lnTo>
                    <a:pt x="5508" y="86"/>
                  </a:lnTo>
                  <a:lnTo>
                    <a:pt x="5490" y="86"/>
                  </a:lnTo>
                  <a:lnTo>
                    <a:pt x="5478" y="81"/>
                  </a:lnTo>
                  <a:lnTo>
                    <a:pt x="5466" y="76"/>
                  </a:lnTo>
                  <a:lnTo>
                    <a:pt x="5454" y="76"/>
                  </a:lnTo>
                  <a:lnTo>
                    <a:pt x="5454" y="70"/>
                  </a:lnTo>
                  <a:lnTo>
                    <a:pt x="5454" y="70"/>
                  </a:lnTo>
                  <a:lnTo>
                    <a:pt x="5448" y="70"/>
                  </a:lnTo>
                  <a:lnTo>
                    <a:pt x="5448" y="65"/>
                  </a:lnTo>
                  <a:lnTo>
                    <a:pt x="5448" y="60"/>
                  </a:lnTo>
                  <a:lnTo>
                    <a:pt x="5448" y="55"/>
                  </a:lnTo>
                  <a:lnTo>
                    <a:pt x="5442" y="50"/>
                  </a:lnTo>
                  <a:lnTo>
                    <a:pt x="5442" y="44"/>
                  </a:lnTo>
                  <a:lnTo>
                    <a:pt x="5436" y="39"/>
                  </a:lnTo>
                  <a:lnTo>
                    <a:pt x="5424" y="34"/>
                  </a:lnTo>
                  <a:lnTo>
                    <a:pt x="5418" y="29"/>
                  </a:lnTo>
                  <a:lnTo>
                    <a:pt x="5414" y="18"/>
                  </a:lnTo>
                  <a:lnTo>
                    <a:pt x="5401" y="16"/>
                  </a:lnTo>
                  <a:lnTo>
                    <a:pt x="5386" y="10"/>
                  </a:lnTo>
                  <a:lnTo>
                    <a:pt x="5368" y="7"/>
                  </a:lnTo>
                  <a:lnTo>
                    <a:pt x="5332" y="7"/>
                  </a:lnTo>
                  <a:lnTo>
                    <a:pt x="5246" y="10"/>
                  </a:lnTo>
                  <a:lnTo>
                    <a:pt x="5144" y="7"/>
                  </a:lnTo>
                  <a:lnTo>
                    <a:pt x="5090" y="16"/>
                  </a:lnTo>
                  <a:lnTo>
                    <a:pt x="5051" y="22"/>
                  </a:lnTo>
                  <a:lnTo>
                    <a:pt x="5036" y="30"/>
                  </a:lnTo>
                  <a:lnTo>
                    <a:pt x="5022" y="39"/>
                  </a:lnTo>
                  <a:lnTo>
                    <a:pt x="5010" y="44"/>
                  </a:lnTo>
                  <a:lnTo>
                    <a:pt x="4986" y="55"/>
                  </a:lnTo>
                  <a:lnTo>
                    <a:pt x="4950" y="70"/>
                  </a:lnTo>
                  <a:lnTo>
                    <a:pt x="4920" y="86"/>
                  </a:lnTo>
                  <a:lnTo>
                    <a:pt x="4884" y="96"/>
                  </a:lnTo>
                  <a:lnTo>
                    <a:pt x="4854" y="102"/>
                  </a:lnTo>
                  <a:lnTo>
                    <a:pt x="4824" y="107"/>
                  </a:lnTo>
                  <a:lnTo>
                    <a:pt x="4794" y="112"/>
                  </a:lnTo>
                  <a:lnTo>
                    <a:pt x="4764" y="112"/>
                  </a:lnTo>
                  <a:lnTo>
                    <a:pt x="4740" y="112"/>
                  </a:lnTo>
                  <a:lnTo>
                    <a:pt x="4716" y="107"/>
                  </a:lnTo>
                  <a:lnTo>
                    <a:pt x="4698" y="102"/>
                  </a:lnTo>
                  <a:lnTo>
                    <a:pt x="4674" y="96"/>
                  </a:lnTo>
                  <a:lnTo>
                    <a:pt x="4662" y="91"/>
                  </a:lnTo>
                  <a:lnTo>
                    <a:pt x="4644" y="86"/>
                  </a:lnTo>
                  <a:lnTo>
                    <a:pt x="4631" y="66"/>
                  </a:lnTo>
                  <a:lnTo>
                    <a:pt x="4617" y="42"/>
                  </a:lnTo>
                  <a:lnTo>
                    <a:pt x="4598" y="25"/>
                  </a:lnTo>
                  <a:lnTo>
                    <a:pt x="4584" y="13"/>
                  </a:lnTo>
                  <a:lnTo>
                    <a:pt x="4565" y="4"/>
                  </a:lnTo>
                  <a:lnTo>
                    <a:pt x="4535" y="3"/>
                  </a:lnTo>
                  <a:lnTo>
                    <a:pt x="4514" y="9"/>
                  </a:lnTo>
                  <a:lnTo>
                    <a:pt x="4494" y="18"/>
                  </a:lnTo>
                  <a:lnTo>
                    <a:pt x="4471" y="23"/>
                  </a:lnTo>
                  <a:lnTo>
                    <a:pt x="4440" y="29"/>
                  </a:lnTo>
                  <a:lnTo>
                    <a:pt x="4410" y="39"/>
                  </a:lnTo>
                  <a:lnTo>
                    <a:pt x="4374" y="50"/>
                  </a:lnTo>
                  <a:lnTo>
                    <a:pt x="4332" y="60"/>
                  </a:lnTo>
                  <a:lnTo>
                    <a:pt x="4284" y="76"/>
                  </a:lnTo>
                  <a:lnTo>
                    <a:pt x="4236" y="81"/>
                  </a:lnTo>
                  <a:lnTo>
                    <a:pt x="4183" y="91"/>
                  </a:lnTo>
                  <a:lnTo>
                    <a:pt x="4128" y="96"/>
                  </a:lnTo>
                  <a:lnTo>
                    <a:pt x="4074" y="102"/>
                  </a:lnTo>
                  <a:lnTo>
                    <a:pt x="4020" y="102"/>
                  </a:lnTo>
                  <a:lnTo>
                    <a:pt x="3966" y="102"/>
                  </a:lnTo>
                  <a:lnTo>
                    <a:pt x="3912" y="102"/>
                  </a:lnTo>
                  <a:lnTo>
                    <a:pt x="3858" y="102"/>
                  </a:lnTo>
                  <a:lnTo>
                    <a:pt x="3810" y="102"/>
                  </a:lnTo>
                  <a:lnTo>
                    <a:pt x="3762" y="96"/>
                  </a:lnTo>
                  <a:lnTo>
                    <a:pt x="3726" y="91"/>
                  </a:lnTo>
                  <a:lnTo>
                    <a:pt x="3684" y="81"/>
                  </a:lnTo>
                  <a:lnTo>
                    <a:pt x="3654" y="76"/>
                  </a:lnTo>
                  <a:lnTo>
                    <a:pt x="3642" y="70"/>
                  </a:lnTo>
                  <a:lnTo>
                    <a:pt x="3630" y="65"/>
                  </a:lnTo>
                  <a:lnTo>
                    <a:pt x="3612" y="60"/>
                  </a:lnTo>
                  <a:lnTo>
                    <a:pt x="3594" y="50"/>
                  </a:lnTo>
                  <a:lnTo>
                    <a:pt x="3576" y="50"/>
                  </a:lnTo>
                  <a:lnTo>
                    <a:pt x="3558" y="44"/>
                  </a:lnTo>
                  <a:lnTo>
                    <a:pt x="3540" y="44"/>
                  </a:lnTo>
                  <a:lnTo>
                    <a:pt x="3528" y="44"/>
                  </a:lnTo>
                  <a:lnTo>
                    <a:pt x="3516" y="50"/>
                  </a:lnTo>
                  <a:lnTo>
                    <a:pt x="3504" y="50"/>
                  </a:lnTo>
                  <a:lnTo>
                    <a:pt x="3492" y="55"/>
                  </a:lnTo>
                  <a:lnTo>
                    <a:pt x="3480" y="55"/>
                  </a:lnTo>
                  <a:lnTo>
                    <a:pt x="3468" y="65"/>
                  </a:lnTo>
                  <a:lnTo>
                    <a:pt x="3456" y="70"/>
                  </a:lnTo>
                  <a:lnTo>
                    <a:pt x="3450" y="70"/>
                  </a:lnTo>
                  <a:lnTo>
                    <a:pt x="3420" y="76"/>
                  </a:lnTo>
                  <a:lnTo>
                    <a:pt x="3330" y="81"/>
                  </a:lnTo>
                  <a:lnTo>
                    <a:pt x="3204" y="91"/>
                  </a:lnTo>
                  <a:lnTo>
                    <a:pt x="3126" y="102"/>
                  </a:lnTo>
                  <a:lnTo>
                    <a:pt x="3048" y="112"/>
                  </a:lnTo>
                  <a:lnTo>
                    <a:pt x="2970" y="123"/>
                  </a:lnTo>
                  <a:lnTo>
                    <a:pt x="2904" y="128"/>
                  </a:lnTo>
                  <a:lnTo>
                    <a:pt x="2868" y="128"/>
                  </a:lnTo>
                  <a:lnTo>
                    <a:pt x="2844" y="128"/>
                  </a:lnTo>
                  <a:lnTo>
                    <a:pt x="2814" y="128"/>
                  </a:lnTo>
                  <a:lnTo>
                    <a:pt x="2790" y="128"/>
                  </a:lnTo>
                  <a:lnTo>
                    <a:pt x="2766" y="123"/>
                  </a:lnTo>
                  <a:lnTo>
                    <a:pt x="2742" y="117"/>
                  </a:lnTo>
                  <a:lnTo>
                    <a:pt x="2724" y="112"/>
                  </a:lnTo>
                  <a:lnTo>
                    <a:pt x="2706" y="107"/>
                  </a:lnTo>
                  <a:lnTo>
                    <a:pt x="2704" y="83"/>
                  </a:lnTo>
                  <a:lnTo>
                    <a:pt x="2710" y="56"/>
                  </a:lnTo>
                  <a:lnTo>
                    <a:pt x="2710" y="36"/>
                  </a:lnTo>
                  <a:lnTo>
                    <a:pt x="2696" y="25"/>
                  </a:lnTo>
                  <a:lnTo>
                    <a:pt x="2672" y="36"/>
                  </a:lnTo>
                  <a:lnTo>
                    <a:pt x="2658" y="50"/>
                  </a:lnTo>
                  <a:lnTo>
                    <a:pt x="2638" y="60"/>
                  </a:lnTo>
                  <a:lnTo>
                    <a:pt x="2614" y="76"/>
                  </a:lnTo>
                  <a:lnTo>
                    <a:pt x="2590" y="84"/>
                  </a:lnTo>
                  <a:lnTo>
                    <a:pt x="2558" y="95"/>
                  </a:lnTo>
                  <a:lnTo>
                    <a:pt x="2536" y="98"/>
                  </a:lnTo>
                  <a:lnTo>
                    <a:pt x="2508" y="102"/>
                  </a:lnTo>
                  <a:lnTo>
                    <a:pt x="2478" y="105"/>
                  </a:lnTo>
                  <a:lnTo>
                    <a:pt x="2444" y="109"/>
                  </a:lnTo>
                  <a:lnTo>
                    <a:pt x="2410" y="110"/>
                  </a:lnTo>
                  <a:lnTo>
                    <a:pt x="2374" y="107"/>
                  </a:lnTo>
                  <a:lnTo>
                    <a:pt x="2348" y="103"/>
                  </a:lnTo>
                  <a:lnTo>
                    <a:pt x="2322" y="91"/>
                  </a:lnTo>
                  <a:lnTo>
                    <a:pt x="2304" y="86"/>
                  </a:lnTo>
                  <a:lnTo>
                    <a:pt x="2292" y="81"/>
                  </a:lnTo>
                  <a:lnTo>
                    <a:pt x="2286" y="76"/>
                  </a:lnTo>
                  <a:lnTo>
                    <a:pt x="2274" y="70"/>
                  </a:lnTo>
                  <a:lnTo>
                    <a:pt x="2268" y="65"/>
                  </a:lnTo>
                  <a:lnTo>
                    <a:pt x="2246" y="18"/>
                  </a:lnTo>
                  <a:lnTo>
                    <a:pt x="2224" y="0"/>
                  </a:lnTo>
                  <a:lnTo>
                    <a:pt x="2185" y="3"/>
                  </a:lnTo>
                  <a:lnTo>
                    <a:pt x="2156" y="16"/>
                  </a:lnTo>
                  <a:lnTo>
                    <a:pt x="2126" y="22"/>
                  </a:lnTo>
                  <a:lnTo>
                    <a:pt x="2081" y="49"/>
                  </a:lnTo>
                  <a:lnTo>
                    <a:pt x="2048" y="64"/>
                  </a:lnTo>
                  <a:lnTo>
                    <a:pt x="2018" y="76"/>
                  </a:lnTo>
                  <a:lnTo>
                    <a:pt x="1986" y="96"/>
                  </a:lnTo>
                  <a:lnTo>
                    <a:pt x="1896" y="102"/>
                  </a:lnTo>
                  <a:lnTo>
                    <a:pt x="1794" y="102"/>
                  </a:lnTo>
                  <a:lnTo>
                    <a:pt x="1692" y="102"/>
                  </a:lnTo>
                  <a:lnTo>
                    <a:pt x="1644" y="102"/>
                  </a:lnTo>
                  <a:lnTo>
                    <a:pt x="1602" y="96"/>
                  </a:lnTo>
                  <a:lnTo>
                    <a:pt x="1560" y="91"/>
                  </a:lnTo>
                  <a:lnTo>
                    <a:pt x="1524" y="86"/>
                  </a:lnTo>
                  <a:lnTo>
                    <a:pt x="1506" y="86"/>
                  </a:lnTo>
                  <a:lnTo>
                    <a:pt x="1494" y="81"/>
                  </a:lnTo>
                  <a:lnTo>
                    <a:pt x="1482" y="76"/>
                  </a:lnTo>
                  <a:lnTo>
                    <a:pt x="1476" y="70"/>
                  </a:lnTo>
                  <a:lnTo>
                    <a:pt x="1458" y="65"/>
                  </a:lnTo>
                  <a:lnTo>
                    <a:pt x="1440" y="55"/>
                  </a:lnTo>
                  <a:lnTo>
                    <a:pt x="1428" y="50"/>
                  </a:lnTo>
                  <a:lnTo>
                    <a:pt x="1410" y="50"/>
                  </a:lnTo>
                  <a:lnTo>
                    <a:pt x="1398" y="44"/>
                  </a:lnTo>
                  <a:lnTo>
                    <a:pt x="1386" y="44"/>
                  </a:lnTo>
                  <a:lnTo>
                    <a:pt x="1374" y="44"/>
                  </a:lnTo>
                  <a:lnTo>
                    <a:pt x="1356" y="44"/>
                  </a:lnTo>
                  <a:lnTo>
                    <a:pt x="1344" y="44"/>
                  </a:lnTo>
                  <a:lnTo>
                    <a:pt x="1332" y="50"/>
                  </a:lnTo>
                  <a:lnTo>
                    <a:pt x="1308" y="55"/>
                  </a:lnTo>
                  <a:lnTo>
                    <a:pt x="1260" y="70"/>
                  </a:lnTo>
                  <a:lnTo>
                    <a:pt x="1218" y="86"/>
                  </a:lnTo>
                  <a:lnTo>
                    <a:pt x="1176" y="96"/>
                  </a:lnTo>
                  <a:lnTo>
                    <a:pt x="1140" y="107"/>
                  </a:lnTo>
                  <a:lnTo>
                    <a:pt x="1098" y="117"/>
                  </a:lnTo>
                  <a:lnTo>
                    <a:pt x="1062" y="128"/>
                  </a:lnTo>
                  <a:lnTo>
                    <a:pt x="1020" y="133"/>
                  </a:lnTo>
                  <a:lnTo>
                    <a:pt x="948" y="143"/>
                  </a:lnTo>
                  <a:lnTo>
                    <a:pt x="882" y="149"/>
                  </a:lnTo>
                  <a:lnTo>
                    <a:pt x="822" y="149"/>
                  </a:lnTo>
                  <a:lnTo>
                    <a:pt x="762" y="143"/>
                  </a:lnTo>
                  <a:lnTo>
                    <a:pt x="708" y="138"/>
                  </a:lnTo>
                  <a:lnTo>
                    <a:pt x="654" y="128"/>
                  </a:lnTo>
                  <a:lnTo>
                    <a:pt x="612" y="117"/>
                  </a:lnTo>
                  <a:lnTo>
                    <a:pt x="570" y="107"/>
                  </a:lnTo>
                  <a:lnTo>
                    <a:pt x="534" y="96"/>
                  </a:lnTo>
                  <a:lnTo>
                    <a:pt x="504" y="86"/>
                  </a:lnTo>
                  <a:lnTo>
                    <a:pt x="480" y="76"/>
                  </a:lnTo>
                  <a:lnTo>
                    <a:pt x="462" y="65"/>
                  </a:lnTo>
                  <a:lnTo>
                    <a:pt x="444" y="55"/>
                  </a:lnTo>
                  <a:lnTo>
                    <a:pt x="426" y="44"/>
                  </a:lnTo>
                  <a:lnTo>
                    <a:pt x="408" y="34"/>
                  </a:lnTo>
                  <a:lnTo>
                    <a:pt x="402" y="34"/>
                  </a:lnTo>
                  <a:lnTo>
                    <a:pt x="396" y="34"/>
                  </a:lnTo>
                  <a:lnTo>
                    <a:pt x="390" y="34"/>
                  </a:lnTo>
                  <a:lnTo>
                    <a:pt x="390" y="34"/>
                  </a:lnTo>
                  <a:lnTo>
                    <a:pt x="384" y="34"/>
                  </a:lnTo>
                  <a:lnTo>
                    <a:pt x="378" y="39"/>
                  </a:lnTo>
                  <a:lnTo>
                    <a:pt x="372" y="44"/>
                  </a:lnTo>
                  <a:lnTo>
                    <a:pt x="360" y="55"/>
                  </a:lnTo>
                  <a:lnTo>
                    <a:pt x="348" y="65"/>
                  </a:lnTo>
                  <a:lnTo>
                    <a:pt x="342" y="70"/>
                  </a:lnTo>
                  <a:lnTo>
                    <a:pt x="336" y="76"/>
                  </a:lnTo>
                  <a:lnTo>
                    <a:pt x="324" y="86"/>
                  </a:lnTo>
                  <a:lnTo>
                    <a:pt x="306" y="91"/>
                  </a:lnTo>
                  <a:lnTo>
                    <a:pt x="288" y="96"/>
                  </a:lnTo>
                  <a:lnTo>
                    <a:pt x="264" y="102"/>
                  </a:lnTo>
                  <a:lnTo>
                    <a:pt x="240" y="107"/>
                  </a:lnTo>
                  <a:lnTo>
                    <a:pt x="216" y="112"/>
                  </a:lnTo>
                  <a:lnTo>
                    <a:pt x="192" y="112"/>
                  </a:lnTo>
                  <a:lnTo>
                    <a:pt x="168" y="117"/>
                  </a:lnTo>
                  <a:lnTo>
                    <a:pt x="145" y="117"/>
                  </a:lnTo>
                  <a:lnTo>
                    <a:pt x="120" y="117"/>
                  </a:lnTo>
                  <a:lnTo>
                    <a:pt x="90" y="112"/>
                  </a:lnTo>
                  <a:lnTo>
                    <a:pt x="66" y="112"/>
                  </a:lnTo>
                  <a:lnTo>
                    <a:pt x="42" y="107"/>
                  </a:lnTo>
                  <a:lnTo>
                    <a:pt x="24" y="102"/>
                  </a:lnTo>
                  <a:lnTo>
                    <a:pt x="0" y="96"/>
                  </a:lnTo>
                  <a:lnTo>
                    <a:pt x="0" y="445"/>
                  </a:lnTo>
                  <a:lnTo>
                    <a:pt x="5760" y="445"/>
                  </a:lnTo>
                  <a:lnTo>
                    <a:pt x="5760" y="445"/>
                  </a:lnTo>
                  <a:lnTo>
                    <a:pt x="5760" y="445"/>
                  </a:lnTo>
                </a:path>
              </a:pathLst>
            </a:custGeom>
            <a:solidFill>
              <a:schemeClr val="accent2">
                <a:alpha val="50000"/>
              </a:schemeClr>
            </a:solidFill>
            <a:ln w="9525">
              <a:noFill/>
              <a:prstDash val="solid"/>
              <a:round/>
              <a:headEnd/>
              <a:tailEnd/>
            </a:ln>
          </p:spPr>
          <p:txBody>
            <a:bodyPr/>
            <a:lstStyle/>
            <a:p>
              <a:endParaRPr lang="es-ES"/>
            </a:p>
          </p:txBody>
        </p:sp>
        <p:sp>
          <p:nvSpPr>
            <p:cNvPr id="499735" name="Freeform 23"/>
            <p:cNvSpPr>
              <a:spLocks/>
            </p:cNvSpPr>
            <p:nvPr userDrawn="1"/>
          </p:nvSpPr>
          <p:spPr bwMode="hidden">
            <a:xfrm>
              <a:off x="0" y="3867"/>
              <a:ext cx="5770" cy="174"/>
            </a:xfrm>
            <a:custGeom>
              <a:avLst/>
              <a:gdLst/>
              <a:ahLst/>
              <a:cxnLst>
                <a:cxn ang="0">
                  <a:pos x="4993" y="66"/>
                </a:cxn>
                <a:cxn ang="0">
                  <a:pos x="4771" y="132"/>
                </a:cxn>
                <a:cxn ang="0">
                  <a:pos x="4640" y="96"/>
                </a:cxn>
                <a:cxn ang="0">
                  <a:pos x="4598" y="36"/>
                </a:cxn>
                <a:cxn ang="0">
                  <a:pos x="4478" y="30"/>
                </a:cxn>
                <a:cxn ang="0">
                  <a:pos x="4186" y="108"/>
                </a:cxn>
                <a:cxn ang="0">
                  <a:pos x="3815" y="120"/>
                </a:cxn>
                <a:cxn ang="0">
                  <a:pos x="3617" y="72"/>
                </a:cxn>
                <a:cxn ang="0">
                  <a:pos x="3510" y="60"/>
                </a:cxn>
                <a:cxn ang="0">
                  <a:pos x="3336" y="96"/>
                </a:cxn>
                <a:cxn ang="0">
                  <a:pos x="2846" y="150"/>
                </a:cxn>
                <a:cxn ang="0">
                  <a:pos x="2703" y="96"/>
                </a:cxn>
                <a:cxn ang="0">
                  <a:pos x="2619" y="90"/>
                </a:cxn>
                <a:cxn ang="0">
                  <a:pos x="2416" y="132"/>
                </a:cxn>
                <a:cxn ang="0">
                  <a:pos x="2278" y="84"/>
                </a:cxn>
                <a:cxn ang="0">
                  <a:pos x="2151" y="36"/>
                </a:cxn>
                <a:cxn ang="0">
                  <a:pos x="1947" y="120"/>
                </a:cxn>
                <a:cxn ang="0">
                  <a:pos x="1525" y="102"/>
                </a:cxn>
                <a:cxn ang="0">
                  <a:pos x="1429" y="60"/>
                </a:cxn>
                <a:cxn ang="0">
                  <a:pos x="1333" y="60"/>
                </a:cxn>
                <a:cxn ang="0">
                  <a:pos x="1058" y="150"/>
                </a:cxn>
                <a:cxn ang="0">
                  <a:pos x="652" y="150"/>
                </a:cxn>
                <a:cxn ang="0">
                  <a:pos x="442" y="66"/>
                </a:cxn>
                <a:cxn ang="0">
                  <a:pos x="377" y="48"/>
                </a:cxn>
                <a:cxn ang="0">
                  <a:pos x="305" y="108"/>
                </a:cxn>
                <a:cxn ang="0">
                  <a:pos x="144" y="138"/>
                </a:cxn>
                <a:cxn ang="0">
                  <a:pos x="0" y="96"/>
                </a:cxn>
                <a:cxn ang="0">
                  <a:pos x="167" y="120"/>
                </a:cxn>
                <a:cxn ang="0">
                  <a:pos x="323" y="84"/>
                </a:cxn>
                <a:cxn ang="0">
                  <a:pos x="383" y="24"/>
                </a:cxn>
                <a:cxn ang="0">
                  <a:pos x="460" y="60"/>
                </a:cxn>
                <a:cxn ang="0">
                  <a:pos x="706" y="144"/>
                </a:cxn>
                <a:cxn ang="0">
                  <a:pos x="1100" y="120"/>
                </a:cxn>
                <a:cxn ang="0">
                  <a:pos x="1345" y="36"/>
                </a:cxn>
                <a:cxn ang="0">
                  <a:pos x="1441" y="48"/>
                </a:cxn>
                <a:cxn ang="0">
                  <a:pos x="1561" y="90"/>
                </a:cxn>
                <a:cxn ang="0">
                  <a:pos x="1971" y="96"/>
                </a:cxn>
                <a:cxn ang="0">
                  <a:pos x="2235" y="3"/>
                </a:cxn>
                <a:cxn ang="0">
                  <a:pos x="2350" y="102"/>
                </a:cxn>
                <a:cxn ang="0">
                  <a:pos x="2559" y="96"/>
                </a:cxn>
                <a:cxn ang="0">
                  <a:pos x="2715" y="24"/>
                </a:cxn>
                <a:cxn ang="0">
                  <a:pos x="2792" y="132"/>
                </a:cxn>
                <a:cxn ang="0">
                  <a:pos x="3127" y="102"/>
                </a:cxn>
                <a:cxn ang="0">
                  <a:pos x="3486" y="48"/>
                </a:cxn>
                <a:cxn ang="0">
                  <a:pos x="3582" y="42"/>
                </a:cxn>
                <a:cxn ang="0">
                  <a:pos x="3731" y="90"/>
                </a:cxn>
                <a:cxn ang="0">
                  <a:pos x="4078" y="102"/>
                </a:cxn>
                <a:cxn ang="0">
                  <a:pos x="4419" y="30"/>
                </a:cxn>
                <a:cxn ang="0">
                  <a:pos x="4574" y="6"/>
                </a:cxn>
                <a:cxn ang="0">
                  <a:pos x="4628" y="60"/>
                </a:cxn>
                <a:cxn ang="0">
                  <a:pos x="4724" y="108"/>
                </a:cxn>
                <a:cxn ang="0">
                  <a:pos x="4927" y="84"/>
                </a:cxn>
                <a:cxn ang="0">
                  <a:pos x="5118" y="14"/>
                </a:cxn>
                <a:cxn ang="0">
                  <a:pos x="5280" y="9"/>
                </a:cxn>
                <a:cxn ang="0">
                  <a:pos x="5453" y="36"/>
                </a:cxn>
                <a:cxn ang="0">
                  <a:pos x="5465" y="72"/>
                </a:cxn>
                <a:cxn ang="0">
                  <a:pos x="5656" y="90"/>
                </a:cxn>
                <a:cxn ang="0">
                  <a:pos x="5710" y="102"/>
                </a:cxn>
                <a:cxn ang="0">
                  <a:pos x="5477" y="90"/>
                </a:cxn>
                <a:cxn ang="0">
                  <a:pos x="5453" y="60"/>
                </a:cxn>
                <a:cxn ang="0">
                  <a:pos x="5393" y="30"/>
                </a:cxn>
                <a:cxn ang="0">
                  <a:pos x="5219" y="24"/>
                </a:cxn>
              </a:cxnLst>
              <a:rect l="0" t="0" r="r" b="b"/>
              <a:pathLst>
                <a:path w="5770" h="174">
                  <a:moveTo>
                    <a:pt x="5151" y="24"/>
                  </a:moveTo>
                  <a:lnTo>
                    <a:pt x="5127" y="26"/>
                  </a:lnTo>
                  <a:lnTo>
                    <a:pt x="5082" y="30"/>
                  </a:lnTo>
                  <a:lnTo>
                    <a:pt x="5049" y="38"/>
                  </a:lnTo>
                  <a:lnTo>
                    <a:pt x="5029" y="48"/>
                  </a:lnTo>
                  <a:lnTo>
                    <a:pt x="5017" y="54"/>
                  </a:lnTo>
                  <a:lnTo>
                    <a:pt x="4993" y="66"/>
                  </a:lnTo>
                  <a:lnTo>
                    <a:pt x="4957" y="84"/>
                  </a:lnTo>
                  <a:lnTo>
                    <a:pt x="4927" y="102"/>
                  </a:lnTo>
                  <a:lnTo>
                    <a:pt x="4891" y="114"/>
                  </a:lnTo>
                  <a:lnTo>
                    <a:pt x="4861" y="120"/>
                  </a:lnTo>
                  <a:lnTo>
                    <a:pt x="4831" y="126"/>
                  </a:lnTo>
                  <a:lnTo>
                    <a:pt x="4801" y="132"/>
                  </a:lnTo>
                  <a:lnTo>
                    <a:pt x="4771" y="132"/>
                  </a:lnTo>
                  <a:lnTo>
                    <a:pt x="4748" y="132"/>
                  </a:lnTo>
                  <a:lnTo>
                    <a:pt x="4724" y="126"/>
                  </a:lnTo>
                  <a:lnTo>
                    <a:pt x="4706" y="120"/>
                  </a:lnTo>
                  <a:lnTo>
                    <a:pt x="4682" y="114"/>
                  </a:lnTo>
                  <a:lnTo>
                    <a:pt x="4670" y="108"/>
                  </a:lnTo>
                  <a:lnTo>
                    <a:pt x="4652" y="102"/>
                  </a:lnTo>
                  <a:lnTo>
                    <a:pt x="4640" y="96"/>
                  </a:lnTo>
                  <a:lnTo>
                    <a:pt x="4634" y="84"/>
                  </a:lnTo>
                  <a:lnTo>
                    <a:pt x="4628" y="78"/>
                  </a:lnTo>
                  <a:lnTo>
                    <a:pt x="4622" y="66"/>
                  </a:lnTo>
                  <a:lnTo>
                    <a:pt x="4616" y="54"/>
                  </a:lnTo>
                  <a:lnTo>
                    <a:pt x="4610" y="48"/>
                  </a:lnTo>
                  <a:lnTo>
                    <a:pt x="4604" y="42"/>
                  </a:lnTo>
                  <a:lnTo>
                    <a:pt x="4598" y="36"/>
                  </a:lnTo>
                  <a:lnTo>
                    <a:pt x="4586" y="30"/>
                  </a:lnTo>
                  <a:lnTo>
                    <a:pt x="4574" y="24"/>
                  </a:lnTo>
                  <a:lnTo>
                    <a:pt x="4562" y="18"/>
                  </a:lnTo>
                  <a:lnTo>
                    <a:pt x="4544" y="18"/>
                  </a:lnTo>
                  <a:lnTo>
                    <a:pt x="4526" y="18"/>
                  </a:lnTo>
                  <a:lnTo>
                    <a:pt x="4502" y="24"/>
                  </a:lnTo>
                  <a:lnTo>
                    <a:pt x="4478" y="30"/>
                  </a:lnTo>
                  <a:lnTo>
                    <a:pt x="4449" y="36"/>
                  </a:lnTo>
                  <a:lnTo>
                    <a:pt x="4419" y="48"/>
                  </a:lnTo>
                  <a:lnTo>
                    <a:pt x="4383" y="60"/>
                  </a:lnTo>
                  <a:lnTo>
                    <a:pt x="4341" y="72"/>
                  </a:lnTo>
                  <a:lnTo>
                    <a:pt x="4287" y="90"/>
                  </a:lnTo>
                  <a:lnTo>
                    <a:pt x="4239" y="96"/>
                  </a:lnTo>
                  <a:lnTo>
                    <a:pt x="4186" y="108"/>
                  </a:lnTo>
                  <a:lnTo>
                    <a:pt x="4132" y="114"/>
                  </a:lnTo>
                  <a:lnTo>
                    <a:pt x="4078" y="120"/>
                  </a:lnTo>
                  <a:lnTo>
                    <a:pt x="4024" y="120"/>
                  </a:lnTo>
                  <a:lnTo>
                    <a:pt x="3970" y="120"/>
                  </a:lnTo>
                  <a:lnTo>
                    <a:pt x="3916" y="120"/>
                  </a:lnTo>
                  <a:lnTo>
                    <a:pt x="3863" y="120"/>
                  </a:lnTo>
                  <a:lnTo>
                    <a:pt x="3815" y="120"/>
                  </a:lnTo>
                  <a:lnTo>
                    <a:pt x="3767" y="114"/>
                  </a:lnTo>
                  <a:lnTo>
                    <a:pt x="3731" y="108"/>
                  </a:lnTo>
                  <a:lnTo>
                    <a:pt x="3689" y="96"/>
                  </a:lnTo>
                  <a:lnTo>
                    <a:pt x="3659" y="90"/>
                  </a:lnTo>
                  <a:lnTo>
                    <a:pt x="3647" y="84"/>
                  </a:lnTo>
                  <a:lnTo>
                    <a:pt x="3635" y="78"/>
                  </a:lnTo>
                  <a:lnTo>
                    <a:pt x="3617" y="72"/>
                  </a:lnTo>
                  <a:lnTo>
                    <a:pt x="3600" y="60"/>
                  </a:lnTo>
                  <a:lnTo>
                    <a:pt x="3582" y="60"/>
                  </a:lnTo>
                  <a:lnTo>
                    <a:pt x="3564" y="54"/>
                  </a:lnTo>
                  <a:lnTo>
                    <a:pt x="3546" y="54"/>
                  </a:lnTo>
                  <a:lnTo>
                    <a:pt x="3534" y="54"/>
                  </a:lnTo>
                  <a:lnTo>
                    <a:pt x="3522" y="60"/>
                  </a:lnTo>
                  <a:lnTo>
                    <a:pt x="3510" y="60"/>
                  </a:lnTo>
                  <a:lnTo>
                    <a:pt x="3498" y="66"/>
                  </a:lnTo>
                  <a:lnTo>
                    <a:pt x="3486" y="66"/>
                  </a:lnTo>
                  <a:lnTo>
                    <a:pt x="3474" y="78"/>
                  </a:lnTo>
                  <a:lnTo>
                    <a:pt x="3462" y="84"/>
                  </a:lnTo>
                  <a:lnTo>
                    <a:pt x="3456" y="84"/>
                  </a:lnTo>
                  <a:lnTo>
                    <a:pt x="3426" y="90"/>
                  </a:lnTo>
                  <a:lnTo>
                    <a:pt x="3336" y="96"/>
                  </a:lnTo>
                  <a:lnTo>
                    <a:pt x="3205" y="108"/>
                  </a:lnTo>
                  <a:lnTo>
                    <a:pt x="3127" y="120"/>
                  </a:lnTo>
                  <a:lnTo>
                    <a:pt x="3049" y="132"/>
                  </a:lnTo>
                  <a:lnTo>
                    <a:pt x="2972" y="144"/>
                  </a:lnTo>
                  <a:lnTo>
                    <a:pt x="2906" y="150"/>
                  </a:lnTo>
                  <a:lnTo>
                    <a:pt x="2870" y="150"/>
                  </a:lnTo>
                  <a:lnTo>
                    <a:pt x="2846" y="150"/>
                  </a:lnTo>
                  <a:lnTo>
                    <a:pt x="2816" y="150"/>
                  </a:lnTo>
                  <a:lnTo>
                    <a:pt x="2792" y="150"/>
                  </a:lnTo>
                  <a:lnTo>
                    <a:pt x="2768" y="144"/>
                  </a:lnTo>
                  <a:lnTo>
                    <a:pt x="2744" y="138"/>
                  </a:lnTo>
                  <a:lnTo>
                    <a:pt x="2727" y="132"/>
                  </a:lnTo>
                  <a:lnTo>
                    <a:pt x="2709" y="126"/>
                  </a:lnTo>
                  <a:lnTo>
                    <a:pt x="2703" y="96"/>
                  </a:lnTo>
                  <a:lnTo>
                    <a:pt x="2703" y="78"/>
                  </a:lnTo>
                  <a:lnTo>
                    <a:pt x="2709" y="42"/>
                  </a:lnTo>
                  <a:lnTo>
                    <a:pt x="2697" y="36"/>
                  </a:lnTo>
                  <a:lnTo>
                    <a:pt x="2673" y="42"/>
                  </a:lnTo>
                  <a:lnTo>
                    <a:pt x="2661" y="60"/>
                  </a:lnTo>
                  <a:lnTo>
                    <a:pt x="2643" y="72"/>
                  </a:lnTo>
                  <a:lnTo>
                    <a:pt x="2619" y="90"/>
                  </a:lnTo>
                  <a:lnTo>
                    <a:pt x="2595" y="102"/>
                  </a:lnTo>
                  <a:lnTo>
                    <a:pt x="2559" y="114"/>
                  </a:lnTo>
                  <a:lnTo>
                    <a:pt x="2541" y="114"/>
                  </a:lnTo>
                  <a:lnTo>
                    <a:pt x="2511" y="120"/>
                  </a:lnTo>
                  <a:lnTo>
                    <a:pt x="2481" y="126"/>
                  </a:lnTo>
                  <a:lnTo>
                    <a:pt x="2446" y="126"/>
                  </a:lnTo>
                  <a:lnTo>
                    <a:pt x="2416" y="132"/>
                  </a:lnTo>
                  <a:lnTo>
                    <a:pt x="2380" y="126"/>
                  </a:lnTo>
                  <a:lnTo>
                    <a:pt x="2350" y="120"/>
                  </a:lnTo>
                  <a:lnTo>
                    <a:pt x="2326" y="108"/>
                  </a:lnTo>
                  <a:lnTo>
                    <a:pt x="2308" y="102"/>
                  </a:lnTo>
                  <a:lnTo>
                    <a:pt x="2296" y="96"/>
                  </a:lnTo>
                  <a:lnTo>
                    <a:pt x="2290" y="90"/>
                  </a:lnTo>
                  <a:lnTo>
                    <a:pt x="2278" y="84"/>
                  </a:lnTo>
                  <a:lnTo>
                    <a:pt x="2272" y="78"/>
                  </a:lnTo>
                  <a:lnTo>
                    <a:pt x="2250" y="57"/>
                  </a:lnTo>
                  <a:lnTo>
                    <a:pt x="2243" y="35"/>
                  </a:lnTo>
                  <a:lnTo>
                    <a:pt x="2228" y="18"/>
                  </a:lnTo>
                  <a:lnTo>
                    <a:pt x="2208" y="18"/>
                  </a:lnTo>
                  <a:lnTo>
                    <a:pt x="2172" y="24"/>
                  </a:lnTo>
                  <a:lnTo>
                    <a:pt x="2151" y="36"/>
                  </a:lnTo>
                  <a:lnTo>
                    <a:pt x="2127" y="51"/>
                  </a:lnTo>
                  <a:lnTo>
                    <a:pt x="2097" y="60"/>
                  </a:lnTo>
                  <a:lnTo>
                    <a:pt x="2073" y="72"/>
                  </a:lnTo>
                  <a:lnTo>
                    <a:pt x="2046" y="87"/>
                  </a:lnTo>
                  <a:lnTo>
                    <a:pt x="2007" y="102"/>
                  </a:lnTo>
                  <a:lnTo>
                    <a:pt x="1977" y="114"/>
                  </a:lnTo>
                  <a:lnTo>
                    <a:pt x="1947" y="120"/>
                  </a:lnTo>
                  <a:lnTo>
                    <a:pt x="1895" y="120"/>
                  </a:lnTo>
                  <a:lnTo>
                    <a:pt x="1794" y="120"/>
                  </a:lnTo>
                  <a:lnTo>
                    <a:pt x="1692" y="120"/>
                  </a:lnTo>
                  <a:lnTo>
                    <a:pt x="1644" y="120"/>
                  </a:lnTo>
                  <a:lnTo>
                    <a:pt x="1602" y="114"/>
                  </a:lnTo>
                  <a:lnTo>
                    <a:pt x="1561" y="108"/>
                  </a:lnTo>
                  <a:lnTo>
                    <a:pt x="1525" y="102"/>
                  </a:lnTo>
                  <a:lnTo>
                    <a:pt x="1507" y="102"/>
                  </a:lnTo>
                  <a:lnTo>
                    <a:pt x="1495" y="96"/>
                  </a:lnTo>
                  <a:lnTo>
                    <a:pt x="1483" y="90"/>
                  </a:lnTo>
                  <a:lnTo>
                    <a:pt x="1477" y="84"/>
                  </a:lnTo>
                  <a:lnTo>
                    <a:pt x="1459" y="78"/>
                  </a:lnTo>
                  <a:lnTo>
                    <a:pt x="1441" y="66"/>
                  </a:lnTo>
                  <a:lnTo>
                    <a:pt x="1429" y="60"/>
                  </a:lnTo>
                  <a:lnTo>
                    <a:pt x="1411" y="60"/>
                  </a:lnTo>
                  <a:lnTo>
                    <a:pt x="1399" y="54"/>
                  </a:lnTo>
                  <a:lnTo>
                    <a:pt x="1387" y="54"/>
                  </a:lnTo>
                  <a:lnTo>
                    <a:pt x="1375" y="54"/>
                  </a:lnTo>
                  <a:lnTo>
                    <a:pt x="1357" y="54"/>
                  </a:lnTo>
                  <a:lnTo>
                    <a:pt x="1345" y="54"/>
                  </a:lnTo>
                  <a:lnTo>
                    <a:pt x="1333" y="60"/>
                  </a:lnTo>
                  <a:lnTo>
                    <a:pt x="1309" y="66"/>
                  </a:lnTo>
                  <a:lnTo>
                    <a:pt x="1262" y="84"/>
                  </a:lnTo>
                  <a:lnTo>
                    <a:pt x="1220" y="102"/>
                  </a:lnTo>
                  <a:lnTo>
                    <a:pt x="1178" y="114"/>
                  </a:lnTo>
                  <a:lnTo>
                    <a:pt x="1142" y="126"/>
                  </a:lnTo>
                  <a:lnTo>
                    <a:pt x="1100" y="138"/>
                  </a:lnTo>
                  <a:lnTo>
                    <a:pt x="1058" y="150"/>
                  </a:lnTo>
                  <a:lnTo>
                    <a:pt x="1016" y="156"/>
                  </a:lnTo>
                  <a:lnTo>
                    <a:pt x="945" y="168"/>
                  </a:lnTo>
                  <a:lnTo>
                    <a:pt x="879" y="174"/>
                  </a:lnTo>
                  <a:lnTo>
                    <a:pt x="819" y="174"/>
                  </a:lnTo>
                  <a:lnTo>
                    <a:pt x="759" y="168"/>
                  </a:lnTo>
                  <a:lnTo>
                    <a:pt x="706" y="162"/>
                  </a:lnTo>
                  <a:lnTo>
                    <a:pt x="652" y="150"/>
                  </a:lnTo>
                  <a:lnTo>
                    <a:pt x="610" y="138"/>
                  </a:lnTo>
                  <a:lnTo>
                    <a:pt x="568" y="126"/>
                  </a:lnTo>
                  <a:lnTo>
                    <a:pt x="532" y="114"/>
                  </a:lnTo>
                  <a:lnTo>
                    <a:pt x="502" y="102"/>
                  </a:lnTo>
                  <a:lnTo>
                    <a:pt x="478" y="90"/>
                  </a:lnTo>
                  <a:lnTo>
                    <a:pt x="460" y="78"/>
                  </a:lnTo>
                  <a:lnTo>
                    <a:pt x="442" y="66"/>
                  </a:lnTo>
                  <a:lnTo>
                    <a:pt x="425" y="54"/>
                  </a:lnTo>
                  <a:lnTo>
                    <a:pt x="407" y="42"/>
                  </a:lnTo>
                  <a:lnTo>
                    <a:pt x="401" y="42"/>
                  </a:lnTo>
                  <a:lnTo>
                    <a:pt x="395" y="42"/>
                  </a:lnTo>
                  <a:lnTo>
                    <a:pt x="389" y="42"/>
                  </a:lnTo>
                  <a:lnTo>
                    <a:pt x="383" y="42"/>
                  </a:lnTo>
                  <a:lnTo>
                    <a:pt x="377" y="48"/>
                  </a:lnTo>
                  <a:lnTo>
                    <a:pt x="371" y="54"/>
                  </a:lnTo>
                  <a:lnTo>
                    <a:pt x="359" y="66"/>
                  </a:lnTo>
                  <a:lnTo>
                    <a:pt x="347" y="78"/>
                  </a:lnTo>
                  <a:lnTo>
                    <a:pt x="341" y="84"/>
                  </a:lnTo>
                  <a:lnTo>
                    <a:pt x="335" y="90"/>
                  </a:lnTo>
                  <a:lnTo>
                    <a:pt x="323" y="102"/>
                  </a:lnTo>
                  <a:lnTo>
                    <a:pt x="305" y="108"/>
                  </a:lnTo>
                  <a:lnTo>
                    <a:pt x="287" y="114"/>
                  </a:lnTo>
                  <a:lnTo>
                    <a:pt x="263" y="120"/>
                  </a:lnTo>
                  <a:lnTo>
                    <a:pt x="239" y="126"/>
                  </a:lnTo>
                  <a:lnTo>
                    <a:pt x="215" y="132"/>
                  </a:lnTo>
                  <a:lnTo>
                    <a:pt x="191" y="132"/>
                  </a:lnTo>
                  <a:lnTo>
                    <a:pt x="167" y="138"/>
                  </a:lnTo>
                  <a:lnTo>
                    <a:pt x="144" y="138"/>
                  </a:lnTo>
                  <a:lnTo>
                    <a:pt x="120" y="138"/>
                  </a:lnTo>
                  <a:lnTo>
                    <a:pt x="90" y="132"/>
                  </a:lnTo>
                  <a:lnTo>
                    <a:pt x="66" y="132"/>
                  </a:lnTo>
                  <a:lnTo>
                    <a:pt x="42" y="126"/>
                  </a:lnTo>
                  <a:lnTo>
                    <a:pt x="24" y="120"/>
                  </a:lnTo>
                  <a:lnTo>
                    <a:pt x="0" y="114"/>
                  </a:lnTo>
                  <a:lnTo>
                    <a:pt x="0" y="96"/>
                  </a:lnTo>
                  <a:lnTo>
                    <a:pt x="24" y="102"/>
                  </a:lnTo>
                  <a:lnTo>
                    <a:pt x="42" y="108"/>
                  </a:lnTo>
                  <a:lnTo>
                    <a:pt x="66" y="114"/>
                  </a:lnTo>
                  <a:lnTo>
                    <a:pt x="90" y="114"/>
                  </a:lnTo>
                  <a:lnTo>
                    <a:pt x="120" y="120"/>
                  </a:lnTo>
                  <a:lnTo>
                    <a:pt x="144" y="120"/>
                  </a:lnTo>
                  <a:lnTo>
                    <a:pt x="167" y="120"/>
                  </a:lnTo>
                  <a:lnTo>
                    <a:pt x="191" y="114"/>
                  </a:lnTo>
                  <a:lnTo>
                    <a:pt x="215" y="114"/>
                  </a:lnTo>
                  <a:lnTo>
                    <a:pt x="239" y="108"/>
                  </a:lnTo>
                  <a:lnTo>
                    <a:pt x="263" y="102"/>
                  </a:lnTo>
                  <a:lnTo>
                    <a:pt x="287" y="96"/>
                  </a:lnTo>
                  <a:lnTo>
                    <a:pt x="305" y="90"/>
                  </a:lnTo>
                  <a:lnTo>
                    <a:pt x="323" y="84"/>
                  </a:lnTo>
                  <a:lnTo>
                    <a:pt x="335" y="72"/>
                  </a:lnTo>
                  <a:lnTo>
                    <a:pt x="341" y="66"/>
                  </a:lnTo>
                  <a:lnTo>
                    <a:pt x="347" y="60"/>
                  </a:lnTo>
                  <a:lnTo>
                    <a:pt x="359" y="48"/>
                  </a:lnTo>
                  <a:lnTo>
                    <a:pt x="371" y="36"/>
                  </a:lnTo>
                  <a:lnTo>
                    <a:pt x="377" y="30"/>
                  </a:lnTo>
                  <a:lnTo>
                    <a:pt x="383" y="24"/>
                  </a:lnTo>
                  <a:lnTo>
                    <a:pt x="389" y="24"/>
                  </a:lnTo>
                  <a:lnTo>
                    <a:pt x="395" y="24"/>
                  </a:lnTo>
                  <a:lnTo>
                    <a:pt x="401" y="24"/>
                  </a:lnTo>
                  <a:lnTo>
                    <a:pt x="407" y="24"/>
                  </a:lnTo>
                  <a:lnTo>
                    <a:pt x="425" y="36"/>
                  </a:lnTo>
                  <a:lnTo>
                    <a:pt x="442" y="48"/>
                  </a:lnTo>
                  <a:lnTo>
                    <a:pt x="460" y="60"/>
                  </a:lnTo>
                  <a:lnTo>
                    <a:pt x="478" y="72"/>
                  </a:lnTo>
                  <a:lnTo>
                    <a:pt x="502" y="84"/>
                  </a:lnTo>
                  <a:lnTo>
                    <a:pt x="532" y="96"/>
                  </a:lnTo>
                  <a:lnTo>
                    <a:pt x="568" y="108"/>
                  </a:lnTo>
                  <a:lnTo>
                    <a:pt x="610" y="120"/>
                  </a:lnTo>
                  <a:lnTo>
                    <a:pt x="652" y="132"/>
                  </a:lnTo>
                  <a:lnTo>
                    <a:pt x="706" y="144"/>
                  </a:lnTo>
                  <a:lnTo>
                    <a:pt x="759" y="150"/>
                  </a:lnTo>
                  <a:lnTo>
                    <a:pt x="819" y="156"/>
                  </a:lnTo>
                  <a:lnTo>
                    <a:pt x="879" y="156"/>
                  </a:lnTo>
                  <a:lnTo>
                    <a:pt x="945" y="150"/>
                  </a:lnTo>
                  <a:lnTo>
                    <a:pt x="1016" y="138"/>
                  </a:lnTo>
                  <a:lnTo>
                    <a:pt x="1058" y="132"/>
                  </a:lnTo>
                  <a:lnTo>
                    <a:pt x="1100" y="120"/>
                  </a:lnTo>
                  <a:lnTo>
                    <a:pt x="1142" y="108"/>
                  </a:lnTo>
                  <a:lnTo>
                    <a:pt x="1178" y="96"/>
                  </a:lnTo>
                  <a:lnTo>
                    <a:pt x="1220" y="84"/>
                  </a:lnTo>
                  <a:lnTo>
                    <a:pt x="1262" y="66"/>
                  </a:lnTo>
                  <a:lnTo>
                    <a:pt x="1309" y="48"/>
                  </a:lnTo>
                  <a:lnTo>
                    <a:pt x="1333" y="42"/>
                  </a:lnTo>
                  <a:lnTo>
                    <a:pt x="1345" y="36"/>
                  </a:lnTo>
                  <a:lnTo>
                    <a:pt x="1357" y="36"/>
                  </a:lnTo>
                  <a:lnTo>
                    <a:pt x="1375" y="36"/>
                  </a:lnTo>
                  <a:lnTo>
                    <a:pt x="1387" y="36"/>
                  </a:lnTo>
                  <a:lnTo>
                    <a:pt x="1399" y="36"/>
                  </a:lnTo>
                  <a:lnTo>
                    <a:pt x="1411" y="42"/>
                  </a:lnTo>
                  <a:lnTo>
                    <a:pt x="1429" y="42"/>
                  </a:lnTo>
                  <a:lnTo>
                    <a:pt x="1441" y="48"/>
                  </a:lnTo>
                  <a:lnTo>
                    <a:pt x="1459" y="60"/>
                  </a:lnTo>
                  <a:lnTo>
                    <a:pt x="1477" y="66"/>
                  </a:lnTo>
                  <a:lnTo>
                    <a:pt x="1483" y="72"/>
                  </a:lnTo>
                  <a:lnTo>
                    <a:pt x="1495" y="78"/>
                  </a:lnTo>
                  <a:lnTo>
                    <a:pt x="1507" y="84"/>
                  </a:lnTo>
                  <a:lnTo>
                    <a:pt x="1525" y="84"/>
                  </a:lnTo>
                  <a:lnTo>
                    <a:pt x="1561" y="90"/>
                  </a:lnTo>
                  <a:lnTo>
                    <a:pt x="1602" y="96"/>
                  </a:lnTo>
                  <a:lnTo>
                    <a:pt x="1644" y="102"/>
                  </a:lnTo>
                  <a:lnTo>
                    <a:pt x="1692" y="102"/>
                  </a:lnTo>
                  <a:lnTo>
                    <a:pt x="1794" y="102"/>
                  </a:lnTo>
                  <a:lnTo>
                    <a:pt x="1895" y="102"/>
                  </a:lnTo>
                  <a:lnTo>
                    <a:pt x="1938" y="102"/>
                  </a:lnTo>
                  <a:lnTo>
                    <a:pt x="1971" y="96"/>
                  </a:lnTo>
                  <a:lnTo>
                    <a:pt x="2019" y="77"/>
                  </a:lnTo>
                  <a:lnTo>
                    <a:pt x="2063" y="57"/>
                  </a:lnTo>
                  <a:lnTo>
                    <a:pt x="2111" y="38"/>
                  </a:lnTo>
                  <a:lnTo>
                    <a:pt x="2145" y="18"/>
                  </a:lnTo>
                  <a:lnTo>
                    <a:pt x="2172" y="9"/>
                  </a:lnTo>
                  <a:lnTo>
                    <a:pt x="2202" y="0"/>
                  </a:lnTo>
                  <a:lnTo>
                    <a:pt x="2235" y="3"/>
                  </a:lnTo>
                  <a:lnTo>
                    <a:pt x="2250" y="24"/>
                  </a:lnTo>
                  <a:lnTo>
                    <a:pt x="2262" y="51"/>
                  </a:lnTo>
                  <a:lnTo>
                    <a:pt x="2290" y="72"/>
                  </a:lnTo>
                  <a:lnTo>
                    <a:pt x="2296" y="78"/>
                  </a:lnTo>
                  <a:lnTo>
                    <a:pt x="2308" y="84"/>
                  </a:lnTo>
                  <a:lnTo>
                    <a:pt x="2326" y="90"/>
                  </a:lnTo>
                  <a:lnTo>
                    <a:pt x="2350" y="102"/>
                  </a:lnTo>
                  <a:lnTo>
                    <a:pt x="2380" y="108"/>
                  </a:lnTo>
                  <a:lnTo>
                    <a:pt x="2416" y="114"/>
                  </a:lnTo>
                  <a:lnTo>
                    <a:pt x="2446" y="108"/>
                  </a:lnTo>
                  <a:lnTo>
                    <a:pt x="2481" y="108"/>
                  </a:lnTo>
                  <a:lnTo>
                    <a:pt x="2511" y="102"/>
                  </a:lnTo>
                  <a:lnTo>
                    <a:pt x="2541" y="96"/>
                  </a:lnTo>
                  <a:lnTo>
                    <a:pt x="2559" y="96"/>
                  </a:lnTo>
                  <a:lnTo>
                    <a:pt x="2595" y="84"/>
                  </a:lnTo>
                  <a:lnTo>
                    <a:pt x="2619" y="72"/>
                  </a:lnTo>
                  <a:lnTo>
                    <a:pt x="2643" y="54"/>
                  </a:lnTo>
                  <a:lnTo>
                    <a:pt x="2661" y="42"/>
                  </a:lnTo>
                  <a:lnTo>
                    <a:pt x="2673" y="24"/>
                  </a:lnTo>
                  <a:lnTo>
                    <a:pt x="2697" y="18"/>
                  </a:lnTo>
                  <a:lnTo>
                    <a:pt x="2715" y="24"/>
                  </a:lnTo>
                  <a:lnTo>
                    <a:pt x="2715" y="48"/>
                  </a:lnTo>
                  <a:lnTo>
                    <a:pt x="2709" y="78"/>
                  </a:lnTo>
                  <a:lnTo>
                    <a:pt x="2709" y="108"/>
                  </a:lnTo>
                  <a:lnTo>
                    <a:pt x="2727" y="114"/>
                  </a:lnTo>
                  <a:lnTo>
                    <a:pt x="2744" y="120"/>
                  </a:lnTo>
                  <a:lnTo>
                    <a:pt x="2768" y="126"/>
                  </a:lnTo>
                  <a:lnTo>
                    <a:pt x="2792" y="132"/>
                  </a:lnTo>
                  <a:lnTo>
                    <a:pt x="2816" y="132"/>
                  </a:lnTo>
                  <a:lnTo>
                    <a:pt x="2846" y="132"/>
                  </a:lnTo>
                  <a:lnTo>
                    <a:pt x="2870" y="132"/>
                  </a:lnTo>
                  <a:lnTo>
                    <a:pt x="2906" y="132"/>
                  </a:lnTo>
                  <a:lnTo>
                    <a:pt x="2972" y="126"/>
                  </a:lnTo>
                  <a:lnTo>
                    <a:pt x="3049" y="114"/>
                  </a:lnTo>
                  <a:lnTo>
                    <a:pt x="3127" y="102"/>
                  </a:lnTo>
                  <a:lnTo>
                    <a:pt x="3205" y="90"/>
                  </a:lnTo>
                  <a:lnTo>
                    <a:pt x="3336" y="78"/>
                  </a:lnTo>
                  <a:lnTo>
                    <a:pt x="3426" y="72"/>
                  </a:lnTo>
                  <a:lnTo>
                    <a:pt x="3456" y="66"/>
                  </a:lnTo>
                  <a:lnTo>
                    <a:pt x="3462" y="66"/>
                  </a:lnTo>
                  <a:lnTo>
                    <a:pt x="3474" y="60"/>
                  </a:lnTo>
                  <a:lnTo>
                    <a:pt x="3486" y="48"/>
                  </a:lnTo>
                  <a:lnTo>
                    <a:pt x="3498" y="48"/>
                  </a:lnTo>
                  <a:lnTo>
                    <a:pt x="3510" y="42"/>
                  </a:lnTo>
                  <a:lnTo>
                    <a:pt x="3522" y="42"/>
                  </a:lnTo>
                  <a:lnTo>
                    <a:pt x="3534" y="36"/>
                  </a:lnTo>
                  <a:lnTo>
                    <a:pt x="3546" y="36"/>
                  </a:lnTo>
                  <a:lnTo>
                    <a:pt x="3564" y="36"/>
                  </a:lnTo>
                  <a:lnTo>
                    <a:pt x="3582" y="42"/>
                  </a:lnTo>
                  <a:lnTo>
                    <a:pt x="3600" y="42"/>
                  </a:lnTo>
                  <a:lnTo>
                    <a:pt x="3617" y="54"/>
                  </a:lnTo>
                  <a:lnTo>
                    <a:pt x="3635" y="60"/>
                  </a:lnTo>
                  <a:lnTo>
                    <a:pt x="3647" y="66"/>
                  </a:lnTo>
                  <a:lnTo>
                    <a:pt x="3659" y="72"/>
                  </a:lnTo>
                  <a:lnTo>
                    <a:pt x="3689" y="78"/>
                  </a:lnTo>
                  <a:lnTo>
                    <a:pt x="3731" y="90"/>
                  </a:lnTo>
                  <a:lnTo>
                    <a:pt x="3767" y="96"/>
                  </a:lnTo>
                  <a:lnTo>
                    <a:pt x="3815" y="102"/>
                  </a:lnTo>
                  <a:lnTo>
                    <a:pt x="3863" y="102"/>
                  </a:lnTo>
                  <a:lnTo>
                    <a:pt x="3916" y="102"/>
                  </a:lnTo>
                  <a:lnTo>
                    <a:pt x="3970" y="102"/>
                  </a:lnTo>
                  <a:lnTo>
                    <a:pt x="4024" y="102"/>
                  </a:lnTo>
                  <a:lnTo>
                    <a:pt x="4078" y="102"/>
                  </a:lnTo>
                  <a:lnTo>
                    <a:pt x="4132" y="96"/>
                  </a:lnTo>
                  <a:lnTo>
                    <a:pt x="4186" y="90"/>
                  </a:lnTo>
                  <a:lnTo>
                    <a:pt x="4239" y="78"/>
                  </a:lnTo>
                  <a:lnTo>
                    <a:pt x="4287" y="72"/>
                  </a:lnTo>
                  <a:lnTo>
                    <a:pt x="4341" y="54"/>
                  </a:lnTo>
                  <a:lnTo>
                    <a:pt x="4383" y="42"/>
                  </a:lnTo>
                  <a:lnTo>
                    <a:pt x="4419" y="30"/>
                  </a:lnTo>
                  <a:lnTo>
                    <a:pt x="4449" y="18"/>
                  </a:lnTo>
                  <a:lnTo>
                    <a:pt x="4478" y="12"/>
                  </a:lnTo>
                  <a:lnTo>
                    <a:pt x="4502" y="6"/>
                  </a:lnTo>
                  <a:lnTo>
                    <a:pt x="4526" y="0"/>
                  </a:lnTo>
                  <a:lnTo>
                    <a:pt x="4544" y="0"/>
                  </a:lnTo>
                  <a:lnTo>
                    <a:pt x="4562" y="0"/>
                  </a:lnTo>
                  <a:lnTo>
                    <a:pt x="4574" y="6"/>
                  </a:lnTo>
                  <a:lnTo>
                    <a:pt x="4586" y="12"/>
                  </a:lnTo>
                  <a:lnTo>
                    <a:pt x="4598" y="18"/>
                  </a:lnTo>
                  <a:lnTo>
                    <a:pt x="4604" y="24"/>
                  </a:lnTo>
                  <a:lnTo>
                    <a:pt x="4610" y="30"/>
                  </a:lnTo>
                  <a:lnTo>
                    <a:pt x="4616" y="36"/>
                  </a:lnTo>
                  <a:lnTo>
                    <a:pt x="4622" y="48"/>
                  </a:lnTo>
                  <a:lnTo>
                    <a:pt x="4628" y="60"/>
                  </a:lnTo>
                  <a:lnTo>
                    <a:pt x="4634" y="66"/>
                  </a:lnTo>
                  <a:lnTo>
                    <a:pt x="4640" y="78"/>
                  </a:lnTo>
                  <a:lnTo>
                    <a:pt x="4652" y="84"/>
                  </a:lnTo>
                  <a:lnTo>
                    <a:pt x="4670" y="90"/>
                  </a:lnTo>
                  <a:lnTo>
                    <a:pt x="4682" y="96"/>
                  </a:lnTo>
                  <a:lnTo>
                    <a:pt x="4706" y="102"/>
                  </a:lnTo>
                  <a:lnTo>
                    <a:pt x="4724" y="108"/>
                  </a:lnTo>
                  <a:lnTo>
                    <a:pt x="4748" y="114"/>
                  </a:lnTo>
                  <a:lnTo>
                    <a:pt x="4771" y="114"/>
                  </a:lnTo>
                  <a:lnTo>
                    <a:pt x="4801" y="114"/>
                  </a:lnTo>
                  <a:lnTo>
                    <a:pt x="4831" y="108"/>
                  </a:lnTo>
                  <a:lnTo>
                    <a:pt x="4861" y="102"/>
                  </a:lnTo>
                  <a:lnTo>
                    <a:pt x="4891" y="96"/>
                  </a:lnTo>
                  <a:lnTo>
                    <a:pt x="4927" y="84"/>
                  </a:lnTo>
                  <a:lnTo>
                    <a:pt x="4957" y="66"/>
                  </a:lnTo>
                  <a:lnTo>
                    <a:pt x="4993" y="48"/>
                  </a:lnTo>
                  <a:lnTo>
                    <a:pt x="5017" y="36"/>
                  </a:lnTo>
                  <a:lnTo>
                    <a:pt x="5029" y="30"/>
                  </a:lnTo>
                  <a:lnTo>
                    <a:pt x="5061" y="24"/>
                  </a:lnTo>
                  <a:lnTo>
                    <a:pt x="5091" y="17"/>
                  </a:lnTo>
                  <a:lnTo>
                    <a:pt x="5118" y="14"/>
                  </a:lnTo>
                  <a:lnTo>
                    <a:pt x="5145" y="9"/>
                  </a:lnTo>
                  <a:lnTo>
                    <a:pt x="5175" y="9"/>
                  </a:lnTo>
                  <a:lnTo>
                    <a:pt x="5199" y="8"/>
                  </a:lnTo>
                  <a:lnTo>
                    <a:pt x="5219" y="9"/>
                  </a:lnTo>
                  <a:lnTo>
                    <a:pt x="5238" y="9"/>
                  </a:lnTo>
                  <a:lnTo>
                    <a:pt x="5258" y="11"/>
                  </a:lnTo>
                  <a:lnTo>
                    <a:pt x="5280" y="9"/>
                  </a:lnTo>
                  <a:lnTo>
                    <a:pt x="5304" y="11"/>
                  </a:lnTo>
                  <a:lnTo>
                    <a:pt x="5327" y="8"/>
                  </a:lnTo>
                  <a:lnTo>
                    <a:pt x="5351" y="8"/>
                  </a:lnTo>
                  <a:lnTo>
                    <a:pt x="5390" y="9"/>
                  </a:lnTo>
                  <a:lnTo>
                    <a:pt x="5435" y="24"/>
                  </a:lnTo>
                  <a:lnTo>
                    <a:pt x="5447" y="30"/>
                  </a:lnTo>
                  <a:lnTo>
                    <a:pt x="5453" y="36"/>
                  </a:lnTo>
                  <a:lnTo>
                    <a:pt x="5453" y="42"/>
                  </a:lnTo>
                  <a:lnTo>
                    <a:pt x="5459" y="48"/>
                  </a:lnTo>
                  <a:lnTo>
                    <a:pt x="5459" y="54"/>
                  </a:lnTo>
                  <a:lnTo>
                    <a:pt x="5459" y="60"/>
                  </a:lnTo>
                  <a:lnTo>
                    <a:pt x="5459" y="66"/>
                  </a:lnTo>
                  <a:lnTo>
                    <a:pt x="5465" y="66"/>
                  </a:lnTo>
                  <a:lnTo>
                    <a:pt x="5465" y="72"/>
                  </a:lnTo>
                  <a:lnTo>
                    <a:pt x="5477" y="72"/>
                  </a:lnTo>
                  <a:lnTo>
                    <a:pt x="5489" y="78"/>
                  </a:lnTo>
                  <a:lnTo>
                    <a:pt x="5501" y="84"/>
                  </a:lnTo>
                  <a:lnTo>
                    <a:pt x="5519" y="84"/>
                  </a:lnTo>
                  <a:lnTo>
                    <a:pt x="5555" y="90"/>
                  </a:lnTo>
                  <a:lnTo>
                    <a:pt x="5603" y="90"/>
                  </a:lnTo>
                  <a:lnTo>
                    <a:pt x="5656" y="90"/>
                  </a:lnTo>
                  <a:lnTo>
                    <a:pt x="5710" y="84"/>
                  </a:lnTo>
                  <a:lnTo>
                    <a:pt x="5740" y="78"/>
                  </a:lnTo>
                  <a:lnTo>
                    <a:pt x="5770" y="72"/>
                  </a:lnTo>
                  <a:lnTo>
                    <a:pt x="5770" y="90"/>
                  </a:lnTo>
                  <a:lnTo>
                    <a:pt x="5770" y="90"/>
                  </a:lnTo>
                  <a:lnTo>
                    <a:pt x="5740" y="96"/>
                  </a:lnTo>
                  <a:lnTo>
                    <a:pt x="5710" y="102"/>
                  </a:lnTo>
                  <a:lnTo>
                    <a:pt x="5656" y="108"/>
                  </a:lnTo>
                  <a:lnTo>
                    <a:pt x="5603" y="108"/>
                  </a:lnTo>
                  <a:lnTo>
                    <a:pt x="5555" y="108"/>
                  </a:lnTo>
                  <a:lnTo>
                    <a:pt x="5519" y="102"/>
                  </a:lnTo>
                  <a:lnTo>
                    <a:pt x="5501" y="102"/>
                  </a:lnTo>
                  <a:lnTo>
                    <a:pt x="5489" y="96"/>
                  </a:lnTo>
                  <a:lnTo>
                    <a:pt x="5477" y="90"/>
                  </a:lnTo>
                  <a:lnTo>
                    <a:pt x="5465" y="90"/>
                  </a:lnTo>
                  <a:lnTo>
                    <a:pt x="5465" y="84"/>
                  </a:lnTo>
                  <a:lnTo>
                    <a:pt x="5459" y="84"/>
                  </a:lnTo>
                  <a:lnTo>
                    <a:pt x="5459" y="78"/>
                  </a:lnTo>
                  <a:lnTo>
                    <a:pt x="5459" y="72"/>
                  </a:lnTo>
                  <a:lnTo>
                    <a:pt x="5459" y="66"/>
                  </a:lnTo>
                  <a:lnTo>
                    <a:pt x="5453" y="60"/>
                  </a:lnTo>
                  <a:lnTo>
                    <a:pt x="5453" y="54"/>
                  </a:lnTo>
                  <a:lnTo>
                    <a:pt x="5447" y="48"/>
                  </a:lnTo>
                  <a:lnTo>
                    <a:pt x="5435" y="42"/>
                  </a:lnTo>
                  <a:lnTo>
                    <a:pt x="5429" y="36"/>
                  </a:lnTo>
                  <a:lnTo>
                    <a:pt x="5423" y="36"/>
                  </a:lnTo>
                  <a:lnTo>
                    <a:pt x="5405" y="30"/>
                  </a:lnTo>
                  <a:lnTo>
                    <a:pt x="5393" y="30"/>
                  </a:lnTo>
                  <a:lnTo>
                    <a:pt x="5370" y="23"/>
                  </a:lnTo>
                  <a:lnTo>
                    <a:pt x="5346" y="24"/>
                  </a:lnTo>
                  <a:lnTo>
                    <a:pt x="5325" y="27"/>
                  </a:lnTo>
                  <a:lnTo>
                    <a:pt x="5298" y="29"/>
                  </a:lnTo>
                  <a:lnTo>
                    <a:pt x="5270" y="29"/>
                  </a:lnTo>
                  <a:lnTo>
                    <a:pt x="5247" y="26"/>
                  </a:lnTo>
                  <a:lnTo>
                    <a:pt x="5219" y="24"/>
                  </a:lnTo>
                  <a:lnTo>
                    <a:pt x="5199" y="21"/>
                  </a:lnTo>
                  <a:lnTo>
                    <a:pt x="5174" y="24"/>
                  </a:lnTo>
                </a:path>
              </a:pathLst>
            </a:custGeom>
            <a:gradFill rotWithShape="0">
              <a:gsLst>
                <a:gs pos="0">
                  <a:schemeClr val="accent2"/>
                </a:gs>
                <a:gs pos="50000">
                  <a:schemeClr val="accent2">
                    <a:gamma/>
                    <a:tint val="96863"/>
                    <a:invGamma/>
                  </a:schemeClr>
                </a:gs>
                <a:gs pos="100000">
                  <a:schemeClr val="accent2"/>
                </a:gs>
              </a:gsLst>
              <a:lin ang="0" scaled="1"/>
            </a:gradFill>
            <a:ln w="9525">
              <a:noFill/>
              <a:round/>
              <a:headEnd/>
              <a:tailEnd/>
            </a:ln>
          </p:spPr>
          <p:txBody>
            <a:bodyPr/>
            <a:lstStyle/>
            <a:p>
              <a:endParaRPr lang="es-ES"/>
            </a:p>
          </p:txBody>
        </p:sp>
      </p:grpSp>
      <p:sp>
        <p:nvSpPr>
          <p:cNvPr id="499736" name="Rectangle 24"/>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s-EC" smtClean="0"/>
              <a:t>Haga clic para cambiar el estilo de título	</a:t>
            </a:r>
          </a:p>
        </p:txBody>
      </p:sp>
      <p:sp>
        <p:nvSpPr>
          <p:cNvPr id="499737" name="Rectangle 25"/>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C" smtClean="0"/>
              <a:t>Haga clic para modificar el estilo de texto del patrón</a:t>
            </a:r>
          </a:p>
          <a:p>
            <a:pPr lvl="1"/>
            <a:r>
              <a:rPr lang="es-EC" smtClean="0"/>
              <a:t>Segundo nivel</a:t>
            </a:r>
          </a:p>
          <a:p>
            <a:pPr lvl="2"/>
            <a:r>
              <a:rPr lang="es-EC" smtClean="0"/>
              <a:t>Tercer nivel</a:t>
            </a:r>
          </a:p>
          <a:p>
            <a:pPr lvl="3"/>
            <a:r>
              <a:rPr lang="es-EC" smtClean="0"/>
              <a:t>Cuarto nivel</a:t>
            </a:r>
          </a:p>
          <a:p>
            <a:pPr lvl="4"/>
            <a:r>
              <a:rPr lang="es-EC" smtClean="0"/>
              <a:t>Quinto nivel</a:t>
            </a:r>
          </a:p>
        </p:txBody>
      </p:sp>
      <p:sp>
        <p:nvSpPr>
          <p:cNvPr id="499738" name="Rectangle 2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effectLst>
                  <a:outerShdw blurRad="38100" dist="38100" dir="2700000" algn="tl">
                    <a:srgbClr val="000000"/>
                  </a:outerShdw>
                </a:effectLst>
                <a:latin typeface="+mn-lt"/>
              </a:defRPr>
            </a:lvl1pPr>
          </a:lstStyle>
          <a:p>
            <a:endParaRPr lang="es-EC"/>
          </a:p>
        </p:txBody>
      </p:sp>
      <p:sp>
        <p:nvSpPr>
          <p:cNvPr id="499739" name="Rectangle 27"/>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effectLst>
                  <a:outerShdw blurRad="38100" dist="38100" dir="2700000" algn="tl">
                    <a:srgbClr val="000000"/>
                  </a:outerShdw>
                </a:effectLst>
                <a:latin typeface="+mn-lt"/>
              </a:defRPr>
            </a:lvl1pPr>
          </a:lstStyle>
          <a:p>
            <a:fld id="{49240148-8389-4941-8C4F-CE2A0C038625}" type="slidenum">
              <a:rPr lang="es-EC"/>
              <a:pPr/>
              <a:t>‹Nº›</a:t>
            </a:fld>
            <a:endParaRPr lang="es-EC"/>
          </a:p>
        </p:txBody>
      </p:sp>
      <p:sp>
        <p:nvSpPr>
          <p:cNvPr id="499740" name="Rectangle 28"/>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effectLst>
                  <a:outerShdw blurRad="38100" dist="38100" dir="2700000" algn="tl">
                    <a:srgbClr val="000000"/>
                  </a:outerShdw>
                </a:effectLst>
                <a:latin typeface="+mn-lt"/>
              </a:defRPr>
            </a:lvl1pPr>
          </a:lstStyle>
          <a:p>
            <a:endParaRPr lang="es-EC"/>
          </a:p>
        </p:txBody>
      </p:sp>
    </p:spTree>
  </p:cSld>
  <p:clrMap bg1="dk2" tx1="lt1" bg2="dk1" tx2="lt2" accent1="accent1" accent2="accent2" accent3="accent3" accent4="accent4" accent5="accent5" accent6="accent6" hlink="hlink" folHlink="folHlink"/>
  <p:sldLayoutIdLst>
    <p:sldLayoutId id="2147483782" r:id="rId1"/>
    <p:sldLayoutId id="2147483853" r:id="rId2"/>
    <p:sldLayoutId id="2147483854" r:id="rId3"/>
    <p:sldLayoutId id="2147483855" r:id="rId4"/>
    <p:sldLayoutId id="2147483856" r:id="rId5"/>
    <p:sldLayoutId id="2147483857" r:id="rId6"/>
    <p:sldLayoutId id="2147483858" r:id="rId7"/>
    <p:sldLayoutId id="2147483859" r:id="rId8"/>
    <p:sldLayoutId id="2147483860" r:id="rId9"/>
    <p:sldLayoutId id="2147483861" r:id="rId10"/>
    <p:sldLayoutId id="2147483862" r:id="rId11"/>
  </p:sldLayoutIdLst>
  <p:transition spd="med">
    <p:random/>
  </p:transition>
  <p:timing>
    <p:tnLst>
      <p:par>
        <p:cTn id="1" dur="indefinite" restart="never" nodeType="tmRoot"/>
      </p:par>
    </p:tnLst>
  </p:timing>
  <p:txStyles>
    <p:titleStyle>
      <a:lvl1pPr algn="ctr" rtl="0" fontAlgn="base">
        <a:spcBef>
          <a:spcPct val="0"/>
        </a:spcBef>
        <a:spcAft>
          <a:spcPct val="0"/>
        </a:spcAft>
        <a:defRPr sz="42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200">
          <a:solidFill>
            <a:schemeClr val="tx2"/>
          </a:solidFill>
          <a:effectLst>
            <a:outerShdw blurRad="38100" dist="38100" dir="2700000" algn="tl">
              <a:srgbClr val="000000"/>
            </a:outerShdw>
          </a:effectLst>
          <a:latin typeface="Tahoma" pitchFamily="34" charset="0"/>
        </a:defRPr>
      </a:lvl2pPr>
      <a:lvl3pPr algn="ctr" rtl="0" fontAlgn="base">
        <a:spcBef>
          <a:spcPct val="0"/>
        </a:spcBef>
        <a:spcAft>
          <a:spcPct val="0"/>
        </a:spcAft>
        <a:defRPr sz="4200">
          <a:solidFill>
            <a:schemeClr val="tx2"/>
          </a:solidFill>
          <a:effectLst>
            <a:outerShdw blurRad="38100" dist="38100" dir="2700000" algn="tl">
              <a:srgbClr val="000000"/>
            </a:outerShdw>
          </a:effectLst>
          <a:latin typeface="Tahoma" pitchFamily="34" charset="0"/>
        </a:defRPr>
      </a:lvl3pPr>
      <a:lvl4pPr algn="ctr" rtl="0" fontAlgn="base">
        <a:spcBef>
          <a:spcPct val="0"/>
        </a:spcBef>
        <a:spcAft>
          <a:spcPct val="0"/>
        </a:spcAft>
        <a:defRPr sz="4200">
          <a:solidFill>
            <a:schemeClr val="tx2"/>
          </a:solidFill>
          <a:effectLst>
            <a:outerShdw blurRad="38100" dist="38100" dir="2700000" algn="tl">
              <a:srgbClr val="000000"/>
            </a:outerShdw>
          </a:effectLst>
          <a:latin typeface="Tahoma" pitchFamily="34" charset="0"/>
        </a:defRPr>
      </a:lvl4pPr>
      <a:lvl5pPr algn="ctr" rtl="0" fontAlgn="base">
        <a:spcBef>
          <a:spcPct val="0"/>
        </a:spcBef>
        <a:spcAft>
          <a:spcPct val="0"/>
        </a:spcAft>
        <a:defRPr sz="4200">
          <a:solidFill>
            <a:schemeClr val="tx2"/>
          </a:solidFill>
          <a:effectLst>
            <a:outerShdw blurRad="38100" dist="38100" dir="2700000" algn="tl">
              <a:srgbClr val="000000"/>
            </a:outerShdw>
          </a:effectLst>
          <a:latin typeface="Tahoma" pitchFamily="34" charset="0"/>
        </a:defRPr>
      </a:lvl5pPr>
      <a:lvl6pPr marL="457200" algn="ctr" rtl="0" fontAlgn="base">
        <a:spcBef>
          <a:spcPct val="0"/>
        </a:spcBef>
        <a:spcAft>
          <a:spcPct val="0"/>
        </a:spcAft>
        <a:defRPr sz="4200">
          <a:solidFill>
            <a:schemeClr val="tx2"/>
          </a:solidFill>
          <a:effectLst>
            <a:outerShdw blurRad="38100" dist="38100" dir="2700000" algn="tl">
              <a:srgbClr val="000000"/>
            </a:outerShdw>
          </a:effectLst>
          <a:latin typeface="Tahoma" pitchFamily="34" charset="0"/>
        </a:defRPr>
      </a:lvl6pPr>
      <a:lvl7pPr marL="914400" algn="ctr" rtl="0" fontAlgn="base">
        <a:spcBef>
          <a:spcPct val="0"/>
        </a:spcBef>
        <a:spcAft>
          <a:spcPct val="0"/>
        </a:spcAft>
        <a:defRPr sz="4200">
          <a:solidFill>
            <a:schemeClr val="tx2"/>
          </a:solidFill>
          <a:effectLst>
            <a:outerShdw blurRad="38100" dist="38100" dir="2700000" algn="tl">
              <a:srgbClr val="000000"/>
            </a:outerShdw>
          </a:effectLst>
          <a:latin typeface="Tahoma" pitchFamily="34" charset="0"/>
        </a:defRPr>
      </a:lvl7pPr>
      <a:lvl8pPr marL="1371600" algn="ctr" rtl="0" fontAlgn="base">
        <a:spcBef>
          <a:spcPct val="0"/>
        </a:spcBef>
        <a:spcAft>
          <a:spcPct val="0"/>
        </a:spcAft>
        <a:defRPr sz="4200">
          <a:solidFill>
            <a:schemeClr val="tx2"/>
          </a:solidFill>
          <a:effectLst>
            <a:outerShdw blurRad="38100" dist="38100" dir="2700000" algn="tl">
              <a:srgbClr val="000000"/>
            </a:outerShdw>
          </a:effectLst>
          <a:latin typeface="Tahoma" pitchFamily="34" charset="0"/>
        </a:defRPr>
      </a:lvl8pPr>
      <a:lvl9pPr marL="1828800" algn="ctr" rtl="0" fontAlgn="base">
        <a:spcBef>
          <a:spcPct val="0"/>
        </a:spcBef>
        <a:spcAft>
          <a:spcPct val="0"/>
        </a:spcAft>
        <a:defRPr sz="4200">
          <a:solidFill>
            <a:schemeClr val="tx2"/>
          </a:solidFill>
          <a:effectLst>
            <a:outerShdw blurRad="38100" dist="38100" dir="2700000" algn="tl">
              <a:srgbClr val="000000"/>
            </a:outerShdw>
          </a:effectLst>
          <a:latin typeface="Tahoma" pitchFamily="34" charset="0"/>
        </a:defRPr>
      </a:lvl9pPr>
    </p:titleStyle>
    <p:bodyStyle>
      <a:lvl1pPr marL="342900" indent="-342900" algn="l" rtl="0" fontAlgn="base">
        <a:spcBef>
          <a:spcPct val="20000"/>
        </a:spcBef>
        <a:spcAft>
          <a:spcPct val="0"/>
        </a:spcAft>
        <a:buClr>
          <a:schemeClr val="hlink"/>
        </a:buClr>
        <a:buSzPct val="80000"/>
        <a:buFont typeface="Wingdings" pitchFamily="2" charset="2"/>
        <a:buChar char="l"/>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folHlink"/>
        </a:buClr>
        <a:buSzPct val="80000"/>
        <a:buFont typeface="Wingdings" pitchFamily="2" charset="2"/>
        <a:buChar char="l"/>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tx2"/>
        </a:buClr>
        <a:buSzPct val="80000"/>
        <a:buFont typeface="Wingdings" pitchFamily="2" charset="2"/>
        <a:buChar char="l"/>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lr>
          <a:schemeClr val="hlink"/>
        </a:buClr>
        <a:buSzPct val="80000"/>
        <a:buFont typeface="Wingdings" pitchFamily="2" charset="2"/>
        <a:buChar char="l"/>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tx1"/>
        </a:buClr>
        <a:buSzPct val="80000"/>
        <a:buFont typeface="Wingdings" pitchFamily="2" charset="2"/>
        <a:buChar char="l"/>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1"/>
        </a:buClr>
        <a:buSzPct val="80000"/>
        <a:buFont typeface="Wingdings" pitchFamily="2" charset="2"/>
        <a:buChar char="l"/>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1"/>
        </a:buClr>
        <a:buSzPct val="80000"/>
        <a:buFont typeface="Wingdings" pitchFamily="2" charset="2"/>
        <a:buChar char="l"/>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1"/>
        </a:buClr>
        <a:buSzPct val="80000"/>
        <a:buFont typeface="Wingdings" pitchFamily="2" charset="2"/>
        <a:buChar char="l"/>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1"/>
        </a:buClr>
        <a:buSzPct val="80000"/>
        <a:buFont typeface="Wingdings" pitchFamily="2" charset="2"/>
        <a:buChar char="l"/>
        <a:defRPr sz="2000">
          <a:solidFill>
            <a:schemeClr val="tx1"/>
          </a:solidFill>
          <a:effectLst>
            <a:outerShdw blurRad="38100" dist="38100" dir="2700000" algn="tl">
              <a:srgbClr val="00000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2.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vmlDrawing" Target="../drawings/vmlDrawing2.vml"/><Relationship Id="rId5" Type="http://schemas.openxmlformats.org/officeDocument/2006/relationships/image" Target="../media/image11.wmf"/><Relationship Id="rId4" Type="http://schemas.openxmlformats.org/officeDocument/2006/relationships/oleObject" Target="../embeddings/oleObject1.bin"/></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21.xml"/><Relationship Id="rId1" Type="http://schemas.openxmlformats.org/officeDocument/2006/relationships/slideLayout" Target="../slideLayouts/slideLayout15.xml"/><Relationship Id="rId4" Type="http://schemas.openxmlformats.org/officeDocument/2006/relationships/image" Target="../media/image16.png"/></Relationships>
</file>

<file path=ppt/slides/_rels/slide2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notesSlide" Target="../notesSlides/notesSlide27.xml"/><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9.xml"/><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1.xml"/><Relationship Id="rId1" Type="http://schemas.openxmlformats.org/officeDocument/2006/relationships/themeOverride" Target="../theme/themeOverride1.xml"/><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6.xml"/><Relationship Id="rId1" Type="http://schemas.openxmlformats.org/officeDocument/2006/relationships/vmlDrawing" Target="../drawings/vmlDrawing3.vml"/><Relationship Id="rId4" Type="http://schemas.openxmlformats.org/officeDocument/2006/relationships/oleObject" Target="../embeddings/oleObject2.bin"/></Relationships>
</file>

<file path=ppt/slides/_rels/slide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1.xml"/><Relationship Id="rId1" Type="http://schemas.openxmlformats.org/officeDocument/2006/relationships/slideLayout" Target="../slideLayouts/slideLayout26.xml"/></Relationships>
</file>

<file path=ppt/slides/_rels/slide3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2.xml"/><Relationship Id="rId1" Type="http://schemas.openxmlformats.org/officeDocument/2006/relationships/slideLayout" Target="../slideLayouts/slideLayout2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7.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28.xml"/><Relationship Id="rId1" Type="http://schemas.openxmlformats.org/officeDocument/2006/relationships/vmlDrawing" Target="../drawings/vmlDrawing4.vml"/><Relationship Id="rId5" Type="http://schemas.openxmlformats.org/officeDocument/2006/relationships/oleObject" Target="../embeddings/oleObject3.bin"/><Relationship Id="rId4" Type="http://schemas.openxmlformats.org/officeDocument/2006/relationships/hyperlink" Target="../PLANOS/Planos%20Topograficos%20Milagro-implantacion.dwg" TargetMode="Externa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0.xml"/><Relationship Id="rId1" Type="http://schemas.openxmlformats.org/officeDocument/2006/relationships/slideLayout" Target="../slideLayouts/slideLayout2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8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8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86.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40.xml"/><Relationship Id="rId1" Type="http://schemas.openxmlformats.org/officeDocument/2006/relationships/themeOverride" Target="../theme/themeOverride2.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41.xml"/><Relationship Id="rId1" Type="http://schemas.openxmlformats.org/officeDocument/2006/relationships/themeOverride" Target="../theme/themeOverride3.xml"/><Relationship Id="rId4" Type="http://schemas.openxmlformats.org/officeDocument/2006/relationships/image" Target="../media/image25.png"/></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41.xml"/><Relationship Id="rId1" Type="http://schemas.openxmlformats.org/officeDocument/2006/relationships/themeOverride" Target="../theme/themeOverride4.xml"/><Relationship Id="rId4" Type="http://schemas.openxmlformats.org/officeDocument/2006/relationships/image" Target="../media/image25.png"/></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41.xml"/><Relationship Id="rId1" Type="http://schemas.openxmlformats.org/officeDocument/2006/relationships/themeOverride" Target="../theme/themeOverride5.xml"/><Relationship Id="rId4" Type="http://schemas.openxmlformats.org/officeDocument/2006/relationships/image" Target="../media/image26.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41.xml"/><Relationship Id="rId1" Type="http://schemas.openxmlformats.org/officeDocument/2006/relationships/themeOverride" Target="../theme/themeOverride6.xml"/><Relationship Id="rId4" Type="http://schemas.openxmlformats.org/officeDocument/2006/relationships/image" Target="../media/image27.wmf"/></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41.xml"/><Relationship Id="rId1" Type="http://schemas.openxmlformats.org/officeDocument/2006/relationships/themeOverride" Target="../theme/themeOverride7.xml"/><Relationship Id="rId4" Type="http://schemas.openxmlformats.org/officeDocument/2006/relationships/image" Target="../media/image28.wmf"/></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41.xml"/><Relationship Id="rId1" Type="http://schemas.openxmlformats.org/officeDocument/2006/relationships/themeOverride" Target="../theme/themeOverride8.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41.xml"/><Relationship Id="rId1" Type="http://schemas.openxmlformats.org/officeDocument/2006/relationships/themeOverride" Target="../theme/themeOverride9.xml"/><Relationship Id="rId4" Type="http://schemas.openxmlformats.org/officeDocument/2006/relationships/image" Target="../media/image29.png"/></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41.xml"/><Relationship Id="rId1" Type="http://schemas.openxmlformats.org/officeDocument/2006/relationships/themeOverride" Target="../theme/themeOverride10.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41.xml"/><Relationship Id="rId1" Type="http://schemas.openxmlformats.org/officeDocument/2006/relationships/themeOverride" Target="../theme/themeOverride11.xml"/><Relationship Id="rId4" Type="http://schemas.openxmlformats.org/officeDocument/2006/relationships/image" Target="../media/image29.png"/></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41.xml"/><Relationship Id="rId1" Type="http://schemas.openxmlformats.org/officeDocument/2006/relationships/themeOverride" Target="../theme/themeOverride12.xml"/><Relationship Id="rId4" Type="http://schemas.openxmlformats.org/officeDocument/2006/relationships/image" Target="../media/image29.png"/></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41.xml"/><Relationship Id="rId1" Type="http://schemas.openxmlformats.org/officeDocument/2006/relationships/themeOverride" Target="../theme/themeOverride13.xml"/><Relationship Id="rId4" Type="http://schemas.openxmlformats.org/officeDocument/2006/relationships/image" Target="../media/image29.png"/></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41.xml"/><Relationship Id="rId1" Type="http://schemas.openxmlformats.org/officeDocument/2006/relationships/themeOverride" Target="../theme/themeOverride14.xml"/><Relationship Id="rId4" Type="http://schemas.openxmlformats.org/officeDocument/2006/relationships/image" Target="../media/image29.png"/></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41.xml"/><Relationship Id="rId1" Type="http://schemas.openxmlformats.org/officeDocument/2006/relationships/themeOverride" Target="../theme/themeOverride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3" Type="http://schemas.openxmlformats.org/officeDocument/2006/relationships/slideLayout" Target="../slideLayouts/slideLayout41.xml"/><Relationship Id="rId2" Type="http://schemas.openxmlformats.org/officeDocument/2006/relationships/vmlDrawing" Target="../drawings/vmlDrawing5.vml"/><Relationship Id="rId1" Type="http://schemas.openxmlformats.org/officeDocument/2006/relationships/themeOverride" Target="../theme/themeOverride16.xml"/><Relationship Id="rId5" Type="http://schemas.openxmlformats.org/officeDocument/2006/relationships/oleObject" Target="file:///C:\Documents%20and%20Settings\Administrador\Configuraci&#243;n%20local\hojas%20excel\CALCULO%20DE%20PUENTES%20TODO%20tesis.XLS!17%20DE%20SEPTIEMBRE!L1C1:L99C8" TargetMode="External"/><Relationship Id="rId4"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3" Type="http://schemas.openxmlformats.org/officeDocument/2006/relationships/slideLayout" Target="../slideLayouts/slideLayout41.xml"/><Relationship Id="rId2" Type="http://schemas.openxmlformats.org/officeDocument/2006/relationships/vmlDrawing" Target="../drawings/vmlDrawing6.vml"/><Relationship Id="rId1" Type="http://schemas.openxmlformats.org/officeDocument/2006/relationships/themeOverride" Target="../theme/themeOverride17.xml"/><Relationship Id="rId5" Type="http://schemas.openxmlformats.org/officeDocument/2006/relationships/oleObject" Target="file:///C:\Documents%20and%20Settings\Administrador\Configuraci&#243;n%20local\hojas%20excel\CALCULO%20DE%20PUENTES%20TODO%20tesis.XLS!VIGAS!L1C1:L106C9" TargetMode="External"/><Relationship Id="rId4" Type="http://schemas.openxmlformats.org/officeDocument/2006/relationships/notesSlide" Target="../notesSlides/notesSlide61.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51.xml"/><Relationship Id="rId1" Type="http://schemas.openxmlformats.org/officeDocument/2006/relationships/themeOverride" Target="../theme/themeOverride18.xml"/><Relationship Id="rId5" Type="http://schemas.openxmlformats.org/officeDocument/2006/relationships/image" Target="../media/image33.png"/><Relationship Id="rId4" Type="http://schemas.openxmlformats.org/officeDocument/2006/relationships/image" Target="../media/image32.png"/></Relationships>
</file>

<file path=ppt/slides/_rels/slide63.xml.rels><?xml version="1.0" encoding="UTF-8" standalone="yes"?>
<Relationships xmlns="http://schemas.openxmlformats.org/package/2006/relationships"><Relationship Id="rId3" Type="http://schemas.openxmlformats.org/officeDocument/2006/relationships/slideLayout" Target="../slideLayouts/slideLayout41.xml"/><Relationship Id="rId2" Type="http://schemas.openxmlformats.org/officeDocument/2006/relationships/vmlDrawing" Target="../drawings/vmlDrawing7.vml"/><Relationship Id="rId1" Type="http://schemas.openxmlformats.org/officeDocument/2006/relationships/themeOverride" Target="../theme/themeOverride19.xml"/><Relationship Id="rId5" Type="http://schemas.openxmlformats.org/officeDocument/2006/relationships/oleObject" Target="file:///C:\Documents%20and%20Settings\Administrador\Configuraci&#243;n%20local\hojas%20excel\CALCULO%20DE%20PUENTES%20TODO%20tesis.XLS!Calculo%20de%20Estribos!L1C1:L274C8" TargetMode="External"/><Relationship Id="rId4" Type="http://schemas.openxmlformats.org/officeDocument/2006/relationships/notesSlide" Target="../notesSlides/notesSlide63.xml"/></Relationships>
</file>

<file path=ppt/slides/_rels/slide64.xml.rels><?xml version="1.0" encoding="UTF-8" standalone="yes"?>
<Relationships xmlns="http://schemas.openxmlformats.org/package/2006/relationships"><Relationship Id="rId3" Type="http://schemas.openxmlformats.org/officeDocument/2006/relationships/slideLayout" Target="../slideLayouts/slideLayout41.xml"/><Relationship Id="rId2" Type="http://schemas.openxmlformats.org/officeDocument/2006/relationships/vmlDrawing" Target="../drawings/vmlDrawing8.vml"/><Relationship Id="rId1" Type="http://schemas.openxmlformats.org/officeDocument/2006/relationships/themeOverride" Target="../theme/themeOverride20.xml"/><Relationship Id="rId5" Type="http://schemas.openxmlformats.org/officeDocument/2006/relationships/oleObject" Target="../embeddings/Hoja_de_c_lculo_de_Microsoft_Office_Excel_97-20031.xls"/><Relationship Id="rId4" Type="http://schemas.openxmlformats.org/officeDocument/2006/relationships/notesSlide" Target="../notesSlides/notesSlide64.xml"/></Relationships>
</file>

<file path=ppt/slides/_rels/slide65.xml.rels><?xml version="1.0" encoding="UTF-8" standalone="yes"?>
<Relationships xmlns="http://schemas.openxmlformats.org/package/2006/relationships"><Relationship Id="rId3" Type="http://schemas.openxmlformats.org/officeDocument/2006/relationships/slideLayout" Target="../slideLayouts/slideLayout41.xml"/><Relationship Id="rId2" Type="http://schemas.openxmlformats.org/officeDocument/2006/relationships/vmlDrawing" Target="../drawings/vmlDrawing9.vml"/><Relationship Id="rId1" Type="http://schemas.openxmlformats.org/officeDocument/2006/relationships/themeOverride" Target="../theme/themeOverride21.xml"/><Relationship Id="rId5" Type="http://schemas.openxmlformats.org/officeDocument/2006/relationships/oleObject" Target="../embeddings/Hoja_de_c_lculo_de_Microsoft_Office_Excel_97-20032.xls"/><Relationship Id="rId4"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3" Type="http://schemas.openxmlformats.org/officeDocument/2006/relationships/slideLayout" Target="../slideLayouts/slideLayout41.xml"/><Relationship Id="rId2" Type="http://schemas.openxmlformats.org/officeDocument/2006/relationships/vmlDrawing" Target="../drawings/vmlDrawing10.vml"/><Relationship Id="rId1" Type="http://schemas.openxmlformats.org/officeDocument/2006/relationships/themeOverride" Target="../theme/themeOverride22.xml"/><Relationship Id="rId6" Type="http://schemas.openxmlformats.org/officeDocument/2006/relationships/oleObject" Target="../embeddings/Hoja_de_c_lculo_de_Microsoft_Office_Excel_97-20034.xls"/><Relationship Id="rId5" Type="http://schemas.openxmlformats.org/officeDocument/2006/relationships/oleObject" Target="../embeddings/Hoja_de_c_lculo_de_Microsoft_Office_Excel_97-20033.xls"/><Relationship Id="rId4"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67.xml"/><Relationship Id="rId2" Type="http://schemas.openxmlformats.org/officeDocument/2006/relationships/slideLayout" Target="../slideLayouts/slideLayout41.xml"/><Relationship Id="rId1" Type="http://schemas.openxmlformats.org/officeDocument/2006/relationships/themeOverride" Target="../theme/themeOverride23.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64.xml"/></Relationships>
</file>

<file path=ppt/slides/_rels/slide6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69.xml"/><Relationship Id="rId1" Type="http://schemas.openxmlformats.org/officeDocument/2006/relationships/slideLayout" Target="../slideLayouts/slideLayout64.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3.xml"/><Relationship Id="rId1" Type="http://schemas.openxmlformats.org/officeDocument/2006/relationships/vmlDrawing" Target="../drawings/vmlDrawing1.vml"/></Relationships>
</file>

<file path=ppt/slides/_rels/slide7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70.xml"/><Relationship Id="rId1" Type="http://schemas.openxmlformats.org/officeDocument/2006/relationships/slideLayout" Target="../slideLayouts/slideLayout64.xml"/></Relationships>
</file>

<file path=ppt/slides/_rels/slide7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71.xml"/><Relationship Id="rId1" Type="http://schemas.openxmlformats.org/officeDocument/2006/relationships/slideLayout" Target="../slideLayouts/slideLayout5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395288" y="692150"/>
            <a:ext cx="8748712" cy="4249738"/>
          </a:xfrm>
        </p:spPr>
        <p:txBody>
          <a:bodyPr anchor="ctr" anchorCtr="0"/>
          <a:lstStyle/>
          <a:p>
            <a:r>
              <a:rPr lang="es-MX" b="1">
                <a:solidFill>
                  <a:schemeClr val="tx1"/>
                </a:solidFill>
                <a:latin typeface="Garamond" pitchFamily="18" charset="0"/>
              </a:rPr>
              <a:t>DISEÑO  DE LA RECONSTRUCCIÓN Y AMPLIACIÓN DEL PUENTE “17 DE SEPTIEMBRE”  </a:t>
            </a:r>
            <a:br>
              <a:rPr lang="es-MX" b="1">
                <a:solidFill>
                  <a:schemeClr val="tx1"/>
                </a:solidFill>
                <a:latin typeface="Garamond" pitchFamily="18" charset="0"/>
              </a:rPr>
            </a:br>
            <a:r>
              <a:rPr lang="es-MX" b="1">
                <a:solidFill>
                  <a:schemeClr val="tx1"/>
                </a:solidFill>
                <a:latin typeface="Garamond" pitchFamily="18" charset="0"/>
              </a:rPr>
              <a:t>EN LA CIUDAD DE MILAGRO</a:t>
            </a:r>
            <a:endParaRPr lang="es-EC" b="1">
              <a:solidFill>
                <a:schemeClr val="tx1"/>
              </a:solidFill>
              <a:latin typeface="Garamond" pitchFamily="18" charset="0"/>
            </a:endParaRPr>
          </a:p>
        </p:txBody>
      </p:sp>
      <p:sp>
        <p:nvSpPr>
          <p:cNvPr id="2051" name="Rectangle 3"/>
          <p:cNvSpPr>
            <a:spLocks noGrp="1" noChangeArrowheads="1"/>
          </p:cNvSpPr>
          <p:nvPr>
            <p:ph type="subTitle" idx="1"/>
          </p:nvPr>
        </p:nvSpPr>
        <p:spPr>
          <a:xfrm>
            <a:off x="250825" y="5373688"/>
            <a:ext cx="8893175" cy="815975"/>
          </a:xfrm>
        </p:spPr>
        <p:txBody>
          <a:bodyPr/>
          <a:lstStyle/>
          <a:p>
            <a:pPr>
              <a:lnSpc>
                <a:spcPct val="80000"/>
              </a:lnSpc>
            </a:pPr>
            <a:endParaRPr lang="es-MX" sz="2400"/>
          </a:p>
          <a:p>
            <a:pPr>
              <a:lnSpc>
                <a:spcPct val="80000"/>
              </a:lnSpc>
            </a:pPr>
            <a:r>
              <a:rPr lang="es-MX" sz="2400"/>
              <a:t>Presentado por:  Fabián Peñafiel Torres.</a:t>
            </a:r>
            <a:endParaRPr lang="es-EC" sz="2400"/>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2" nodeType="clickEffect">
                                  <p:stCondLst>
                                    <p:cond delay="0"/>
                                  </p:stCondLst>
                                  <p:iterate type="lt">
                                    <p:tmPct val="10000"/>
                                  </p:iterate>
                                  <p:childTnLst>
                                    <p:set>
                                      <p:cBhvr>
                                        <p:cTn id="6" dur="1" fill="hold">
                                          <p:stCondLst>
                                            <p:cond delay="0"/>
                                          </p:stCondLst>
                                        </p:cTn>
                                        <p:tgtEl>
                                          <p:spTgt spid="2050"/>
                                        </p:tgtEl>
                                        <p:attrNameLst>
                                          <p:attrName>style.visibility</p:attrName>
                                        </p:attrNameLst>
                                      </p:cBhvr>
                                      <p:to>
                                        <p:strVal val="visible"/>
                                      </p:to>
                                    </p:set>
                                    <p:animEffect transition="in" filter="fade">
                                      <p:cBhvr>
                                        <p:cTn id="7" dur="500"/>
                                        <p:tgtEl>
                                          <p:spTgt spid="2050"/>
                                        </p:tgtEl>
                                      </p:cBhvr>
                                    </p:animEffect>
                                    <p:anim calcmode="lin" valueType="num">
                                      <p:cBhvr>
                                        <p:cTn id="8" dur="500" fill="hold"/>
                                        <p:tgtEl>
                                          <p:spTgt spid="2050"/>
                                        </p:tgtEl>
                                        <p:attrNameLst>
                                          <p:attrName>ppt_x</p:attrName>
                                        </p:attrNameLst>
                                      </p:cBhvr>
                                      <p:tavLst>
                                        <p:tav tm="0">
                                          <p:val>
                                            <p:strVal val="#ppt_x-.1"/>
                                          </p:val>
                                        </p:tav>
                                        <p:tav tm="100000">
                                          <p:val>
                                            <p:strVal val="#ppt_x"/>
                                          </p:val>
                                        </p:tav>
                                      </p:tavLst>
                                    </p:anim>
                                    <p:anim calcmode="lin" valueType="num">
                                      <p:cBhvr>
                                        <p:cTn id="9" dur="500" fill="hold"/>
                                        <p:tgtEl>
                                          <p:spTgt spid="2050"/>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grpId="1" nodeType="clickEffect">
                                  <p:stCondLst>
                                    <p:cond delay="0"/>
                                  </p:stCondLst>
                                  <p:childTnLst>
                                    <p:set>
                                      <p:cBhvr>
                                        <p:cTn id="13" dur="1" fill="hold">
                                          <p:stCondLst>
                                            <p:cond delay="0"/>
                                          </p:stCondLst>
                                        </p:cTn>
                                        <p:tgtEl>
                                          <p:spTgt spid="2051">
                                            <p:txEl>
                                              <p:pRg st="1" end="1"/>
                                            </p:txEl>
                                          </p:spTgt>
                                        </p:tgtEl>
                                        <p:attrNameLst>
                                          <p:attrName>style.visibility</p:attrName>
                                        </p:attrNameLst>
                                      </p:cBhvr>
                                      <p:to>
                                        <p:strVal val="visible"/>
                                      </p:to>
                                    </p:set>
                                    <p:animEffect transition="in" filter="dissolve">
                                      <p:cBhvr>
                                        <p:cTn id="14" dur="500"/>
                                        <p:tgtEl>
                                          <p:spTgt spid="205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2"/>
      <p:bldP spid="2051" grpId="1" build="p"/>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0724" name="Picture 4" descr="p17 de septiembre"/>
          <p:cNvPicPr>
            <a:picLocks noChangeAspect="1" noChangeArrowheads="1"/>
          </p:cNvPicPr>
          <p:nvPr>
            <p:ph idx="1"/>
          </p:nvPr>
        </p:nvPicPr>
        <p:blipFill>
          <a:blip r:embed="rId3"/>
          <a:srcRect r="2022" b="2769"/>
          <a:stretch>
            <a:fillRect/>
          </a:stretch>
        </p:blipFill>
        <p:spPr>
          <a:xfrm>
            <a:off x="827088" y="1268413"/>
            <a:ext cx="7559675" cy="5110162"/>
          </a:xfrm>
          <a:noFill/>
          <a:ln/>
        </p:spPr>
      </p:pic>
      <p:sp>
        <p:nvSpPr>
          <p:cNvPr id="30727" name="Rectangle 7"/>
          <p:cNvSpPr>
            <a:spLocks noChangeArrowheads="1"/>
          </p:cNvSpPr>
          <p:nvPr/>
        </p:nvSpPr>
        <p:spPr bwMode="auto">
          <a:xfrm>
            <a:off x="971550" y="549275"/>
            <a:ext cx="7199313" cy="579438"/>
          </a:xfrm>
          <a:prstGeom prst="rect">
            <a:avLst/>
          </a:prstGeom>
          <a:noFill/>
          <a:ln w="9525" algn="ctr">
            <a:noFill/>
            <a:miter lim="800000"/>
            <a:headEnd/>
            <a:tailEnd/>
          </a:ln>
          <a:effectLst/>
        </p:spPr>
        <p:txBody>
          <a:bodyPr>
            <a:spAutoFit/>
          </a:bodyPr>
          <a:lstStyle/>
          <a:p>
            <a:pPr algn="ctr" eaLnBrk="1" hangingPunct="1">
              <a:spcBef>
                <a:spcPct val="50000"/>
              </a:spcBef>
            </a:pPr>
            <a:r>
              <a:rPr lang="es-MX" sz="3200" b="1">
                <a:solidFill>
                  <a:schemeClr val="tx2"/>
                </a:solidFill>
                <a:latin typeface="Times New Roman" pitchFamily="18" charset="0"/>
              </a:rPr>
              <a:t>PROCESO CONSTRUCTIVO (1947)</a:t>
            </a:r>
            <a:endParaRPr lang="es-EC" sz="3200" b="1">
              <a:solidFill>
                <a:schemeClr val="tx2"/>
              </a:solidFill>
              <a:latin typeface="Times New Roman" pitchFamily="18" charset="0"/>
            </a:endParaRPr>
          </a:p>
        </p:txBody>
      </p:sp>
      <p:sp>
        <p:nvSpPr>
          <p:cNvPr id="30728" name="Rectangle 8"/>
          <p:cNvSpPr>
            <a:spLocks noChangeArrowheads="1"/>
          </p:cNvSpPr>
          <p:nvPr/>
        </p:nvSpPr>
        <p:spPr bwMode="auto">
          <a:xfrm>
            <a:off x="2843213" y="5949950"/>
            <a:ext cx="4198937" cy="304800"/>
          </a:xfrm>
          <a:prstGeom prst="rect">
            <a:avLst/>
          </a:prstGeom>
          <a:noFill/>
          <a:ln w="9525" algn="ctr">
            <a:noFill/>
            <a:miter lim="800000"/>
            <a:headEnd/>
            <a:tailEnd/>
          </a:ln>
          <a:effectLst/>
        </p:spPr>
        <p:txBody>
          <a:bodyPr wrap="none">
            <a:spAutoFit/>
          </a:bodyPr>
          <a:lstStyle/>
          <a:p>
            <a:pPr eaLnBrk="1" hangingPunct="1">
              <a:spcBef>
                <a:spcPct val="50000"/>
              </a:spcBef>
            </a:pPr>
            <a:r>
              <a:rPr lang="es-MX" sz="1400" i="1">
                <a:latin typeface="Times New Roman" pitchFamily="18" charset="0"/>
              </a:rPr>
              <a:t>Fuente: Extraida del archivo de la Biblioteca Municipal</a:t>
            </a:r>
            <a:endParaRPr lang="es-EC" sz="1400" i="1">
              <a:latin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7" name="Rectangle 3"/>
          <p:cNvSpPr>
            <a:spLocks noGrp="1" noChangeArrowheads="1"/>
          </p:cNvSpPr>
          <p:nvPr>
            <p:ph type="body" idx="1"/>
          </p:nvPr>
        </p:nvSpPr>
        <p:spPr>
          <a:xfrm>
            <a:off x="685800" y="981075"/>
            <a:ext cx="7772400" cy="5114925"/>
          </a:xfrm>
        </p:spPr>
        <p:txBody>
          <a:bodyPr/>
          <a:lstStyle/>
          <a:p>
            <a:pPr algn="just"/>
            <a:r>
              <a:rPr lang="es-MX"/>
              <a:t>La construcción del puente marcó un hito para el progreso de la ciudad, pero a medida que esta crecía y con ella su parque automotor, el puente  no abastecía los requerimientos de la ciudad.</a:t>
            </a:r>
          </a:p>
          <a:p>
            <a:pPr algn="just">
              <a:buFont typeface="Wingdings" pitchFamily="2" charset="2"/>
              <a:buNone/>
            </a:pPr>
            <a:endParaRPr lang="es-MX"/>
          </a:p>
          <a:p>
            <a:pPr algn="just"/>
            <a:r>
              <a:rPr lang="es-MX"/>
              <a:t>En el año de 1964 el Comité de Vialidad del Guayas planteó y ejecutó el proyecto para la ampliación del puente “17 de Septiembre”.</a:t>
            </a:r>
          </a:p>
        </p:txBody>
      </p:sp>
    </p:spTree>
  </p:cSld>
  <p:clrMapOvr>
    <a:masterClrMapping/>
  </p:clrMapOvr>
  <p:transition>
    <p:wheel spokes="2"/>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3" name="Rectangle 3"/>
          <p:cNvSpPr>
            <a:spLocks noGrp="1" noChangeArrowheads="1"/>
          </p:cNvSpPr>
          <p:nvPr>
            <p:ph type="body" idx="1"/>
          </p:nvPr>
        </p:nvSpPr>
        <p:spPr>
          <a:xfrm>
            <a:off x="684213" y="404813"/>
            <a:ext cx="7772400" cy="1079500"/>
          </a:xfrm>
        </p:spPr>
        <p:txBody>
          <a:bodyPr/>
          <a:lstStyle/>
          <a:p>
            <a:pPr algn="just"/>
            <a:r>
              <a:rPr lang="es-MX"/>
              <a:t>Puente de 32m de longitud y 13,12m de ancho.</a:t>
            </a:r>
            <a:endParaRPr lang="es-EC"/>
          </a:p>
        </p:txBody>
      </p:sp>
      <p:sp>
        <p:nvSpPr>
          <p:cNvPr id="25605" name="Rectangle 5"/>
          <p:cNvSpPr>
            <a:spLocks noChangeArrowheads="1"/>
          </p:cNvSpPr>
          <p:nvPr/>
        </p:nvSpPr>
        <p:spPr bwMode="auto">
          <a:xfrm>
            <a:off x="0" y="3052763"/>
            <a:ext cx="9144000" cy="0"/>
          </a:xfrm>
          <a:prstGeom prst="rect">
            <a:avLst/>
          </a:prstGeom>
          <a:noFill/>
          <a:ln w="12700" cap="sq" algn="ctr">
            <a:noFill/>
            <a:miter lim="800000"/>
            <a:headEnd type="none" w="sm" len="sm"/>
            <a:tailEnd type="none" w="sm" len="sm"/>
          </a:ln>
          <a:effectLst/>
        </p:spPr>
        <p:txBody>
          <a:bodyPr wrap="none" anchor="ctr">
            <a:spAutoFit/>
          </a:bodyPr>
          <a:lstStyle/>
          <a:p>
            <a:endParaRPr lang="es-ES"/>
          </a:p>
        </p:txBody>
      </p:sp>
      <p:graphicFrame>
        <p:nvGraphicFramePr>
          <p:cNvPr id="25604" name="Object 4"/>
          <p:cNvGraphicFramePr>
            <a:graphicFrameLocks noChangeAspect="1"/>
          </p:cNvGraphicFramePr>
          <p:nvPr/>
        </p:nvGraphicFramePr>
        <p:xfrm>
          <a:off x="827088" y="1700213"/>
          <a:ext cx="7596187" cy="1296987"/>
        </p:xfrm>
        <a:graphic>
          <a:graphicData uri="http://schemas.openxmlformats.org/presentationml/2006/ole">
            <p:oleObj spid="_x0000_s25604" name="Drawing" r:id="rId4" imgW="8486775" imgH="5953125" progId="AutoCAD.Drawing.15">
              <p:embed/>
            </p:oleObj>
          </a:graphicData>
        </a:graphic>
      </p:graphicFrame>
      <p:grpSp>
        <p:nvGrpSpPr>
          <p:cNvPr id="25606" name="Group 6"/>
          <p:cNvGrpSpPr>
            <a:grpSpLocks/>
          </p:cNvGrpSpPr>
          <p:nvPr/>
        </p:nvGrpSpPr>
        <p:grpSpPr bwMode="auto">
          <a:xfrm>
            <a:off x="900113" y="3213100"/>
            <a:ext cx="7550150" cy="3343275"/>
            <a:chOff x="2241" y="6277"/>
            <a:chExt cx="8460" cy="3122"/>
          </a:xfrm>
        </p:grpSpPr>
        <p:pic>
          <p:nvPicPr>
            <p:cNvPr id="25607" name="Picture 7"/>
            <p:cNvPicPr>
              <a:picLocks noChangeAspect="1" noChangeArrowheads="1"/>
            </p:cNvPicPr>
            <p:nvPr/>
          </p:nvPicPr>
          <p:blipFill>
            <a:blip r:embed="rId5"/>
            <a:srcRect l="10179" t="22783" r="12399" b="30643"/>
            <a:stretch>
              <a:fillRect/>
            </a:stretch>
          </p:blipFill>
          <p:spPr bwMode="auto">
            <a:xfrm>
              <a:off x="2241" y="6277"/>
              <a:ext cx="8460" cy="3122"/>
            </a:xfrm>
            <a:prstGeom prst="rect">
              <a:avLst/>
            </a:prstGeom>
            <a:noFill/>
            <a:ln w="9525">
              <a:noFill/>
              <a:miter lim="800000"/>
              <a:headEnd/>
              <a:tailEnd/>
            </a:ln>
          </p:spPr>
        </p:pic>
        <p:sp>
          <p:nvSpPr>
            <p:cNvPr id="25608" name="AutoShape 8"/>
            <p:cNvSpPr>
              <a:spLocks noChangeArrowheads="1"/>
            </p:cNvSpPr>
            <p:nvPr/>
          </p:nvSpPr>
          <p:spPr bwMode="auto">
            <a:xfrm rot="10761804">
              <a:off x="9981" y="7177"/>
              <a:ext cx="360" cy="360"/>
            </a:xfrm>
            <a:prstGeom prst="rightArrow">
              <a:avLst>
                <a:gd name="adj1" fmla="val 50000"/>
                <a:gd name="adj2" fmla="val 25000"/>
              </a:avLst>
            </a:prstGeom>
            <a:solidFill>
              <a:srgbClr val="FFFFFF"/>
            </a:solidFill>
            <a:ln w="9525">
              <a:solidFill>
                <a:srgbClr val="000000"/>
              </a:solidFill>
              <a:miter lim="800000"/>
              <a:headEnd/>
              <a:tailEnd/>
            </a:ln>
          </p:spPr>
          <p:txBody>
            <a:bodyPr/>
            <a:lstStyle/>
            <a:p>
              <a:endParaRPr lang="es-ES"/>
            </a:p>
          </p:txBody>
        </p:sp>
        <p:sp>
          <p:nvSpPr>
            <p:cNvPr id="25609" name="AutoShape 9"/>
            <p:cNvSpPr>
              <a:spLocks noChangeArrowheads="1"/>
            </p:cNvSpPr>
            <p:nvPr/>
          </p:nvSpPr>
          <p:spPr bwMode="auto">
            <a:xfrm rot="21638185">
              <a:off x="2421" y="8257"/>
              <a:ext cx="360" cy="360"/>
            </a:xfrm>
            <a:prstGeom prst="rightArrow">
              <a:avLst>
                <a:gd name="adj1" fmla="val 50000"/>
                <a:gd name="adj2" fmla="val 25000"/>
              </a:avLst>
            </a:prstGeom>
            <a:solidFill>
              <a:srgbClr val="FFFFFF"/>
            </a:solidFill>
            <a:ln w="9525">
              <a:solidFill>
                <a:srgbClr val="000000"/>
              </a:solidFill>
              <a:miter lim="800000"/>
              <a:headEnd/>
              <a:tailEnd/>
            </a:ln>
          </p:spPr>
          <p:txBody>
            <a:bodyPr/>
            <a:lstStyle/>
            <a:p>
              <a:endParaRPr lang="es-ES"/>
            </a:p>
          </p:txBody>
        </p:sp>
        <p:sp>
          <p:nvSpPr>
            <p:cNvPr id="25610" name="Freeform 10"/>
            <p:cNvSpPr>
              <a:spLocks/>
            </p:cNvSpPr>
            <p:nvPr/>
          </p:nvSpPr>
          <p:spPr bwMode="auto">
            <a:xfrm>
              <a:off x="6201" y="6277"/>
              <a:ext cx="240" cy="540"/>
            </a:xfrm>
            <a:custGeom>
              <a:avLst/>
              <a:gdLst/>
              <a:ahLst/>
              <a:cxnLst>
                <a:cxn ang="0">
                  <a:pos x="30" y="0"/>
                </a:cxn>
                <a:cxn ang="0">
                  <a:pos x="30" y="180"/>
                </a:cxn>
                <a:cxn ang="0">
                  <a:pos x="210" y="360"/>
                </a:cxn>
                <a:cxn ang="0">
                  <a:pos x="210" y="540"/>
                </a:cxn>
              </a:cxnLst>
              <a:rect l="0" t="0" r="r" b="b"/>
              <a:pathLst>
                <a:path w="240" h="540">
                  <a:moveTo>
                    <a:pt x="30" y="0"/>
                  </a:moveTo>
                  <a:cubicBezTo>
                    <a:pt x="15" y="60"/>
                    <a:pt x="0" y="120"/>
                    <a:pt x="30" y="180"/>
                  </a:cubicBezTo>
                  <a:cubicBezTo>
                    <a:pt x="60" y="240"/>
                    <a:pt x="180" y="300"/>
                    <a:pt x="210" y="360"/>
                  </a:cubicBezTo>
                  <a:cubicBezTo>
                    <a:pt x="240" y="420"/>
                    <a:pt x="210" y="510"/>
                    <a:pt x="210" y="540"/>
                  </a:cubicBezTo>
                </a:path>
              </a:pathLst>
            </a:custGeom>
            <a:noFill/>
            <a:ln w="9525">
              <a:solidFill>
                <a:srgbClr val="000000"/>
              </a:solidFill>
              <a:round/>
              <a:headEnd/>
              <a:tailEnd type="triangle" w="sm" len="med"/>
            </a:ln>
          </p:spPr>
          <p:txBody>
            <a:bodyPr/>
            <a:lstStyle/>
            <a:p>
              <a:endParaRPr lang="es-ES"/>
            </a:p>
          </p:txBody>
        </p:sp>
      </p:grpSp>
    </p:spTree>
  </p:cSld>
  <p:clrMapOvr>
    <a:masterClrMapping/>
  </p:clrMapOvr>
  <p:transition spd="med">
    <p:cover dir="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684213" y="476250"/>
            <a:ext cx="7848600" cy="936625"/>
          </a:xfrm>
        </p:spPr>
        <p:txBody>
          <a:bodyPr/>
          <a:lstStyle/>
          <a:p>
            <a:r>
              <a:rPr lang="es-MX" sz="4000" b="1">
                <a:latin typeface="Garamond" pitchFamily="18" charset="0"/>
              </a:rPr>
              <a:t>DIAGNÓSTICO FUNCIONAL</a:t>
            </a:r>
            <a:endParaRPr lang="es-EC" sz="4000" b="1">
              <a:latin typeface="Garamond" pitchFamily="18" charset="0"/>
            </a:endParaRPr>
          </a:p>
        </p:txBody>
      </p:sp>
      <p:sp>
        <p:nvSpPr>
          <p:cNvPr id="63491" name="Rectangle 3"/>
          <p:cNvSpPr>
            <a:spLocks noGrp="1" noChangeArrowheads="1"/>
          </p:cNvSpPr>
          <p:nvPr>
            <p:ph type="body" idx="1"/>
          </p:nvPr>
        </p:nvSpPr>
        <p:spPr>
          <a:xfrm>
            <a:off x="539750" y="2205038"/>
            <a:ext cx="7772400" cy="3527425"/>
          </a:xfrm>
        </p:spPr>
        <p:txBody>
          <a:bodyPr/>
          <a:lstStyle/>
          <a:p>
            <a:pPr algn="just"/>
            <a:r>
              <a:rPr lang="es-MX"/>
              <a:t>El presente diagnóstico sirvió para establecer el nivel de servicio del puente en función de los datos obtenidos mediante el conteo de vehículos, peatones y vehículos no motorizados.</a:t>
            </a:r>
          </a:p>
          <a:p>
            <a:pPr algn="just">
              <a:buFont typeface="Wingdings" pitchFamily="2" charset="2"/>
              <a:buNone/>
            </a:pPr>
            <a:endParaRPr lang="es-MX"/>
          </a:p>
        </p:txBody>
      </p:sp>
    </p:spTree>
  </p:cSld>
  <p:clrMapOvr>
    <a:masterClrMapping/>
  </p:clrMapOvr>
  <p:transition>
    <p:wheel spokes="2"/>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684213" y="333375"/>
            <a:ext cx="7704137" cy="1079500"/>
          </a:xfrm>
        </p:spPr>
        <p:txBody>
          <a:bodyPr/>
          <a:lstStyle/>
          <a:p>
            <a:r>
              <a:rPr lang="es-MX">
                <a:latin typeface="Garamond" pitchFamily="18" charset="0"/>
              </a:rPr>
              <a:t>Valores de tráfico vehicular</a:t>
            </a:r>
            <a:endParaRPr lang="es-EC">
              <a:latin typeface="Garamond" pitchFamily="18" charset="0"/>
            </a:endParaRPr>
          </a:p>
        </p:txBody>
      </p:sp>
      <p:pic>
        <p:nvPicPr>
          <p:cNvPr id="64516" name="Picture 4"/>
          <p:cNvPicPr>
            <a:picLocks noChangeAspect="1" noChangeArrowheads="1"/>
          </p:cNvPicPr>
          <p:nvPr>
            <p:ph idx="1"/>
          </p:nvPr>
        </p:nvPicPr>
        <p:blipFill>
          <a:blip r:embed="rId3"/>
          <a:srcRect/>
          <a:stretch>
            <a:fillRect/>
          </a:stretch>
        </p:blipFill>
        <p:spPr>
          <a:xfrm>
            <a:off x="2051050" y="2205038"/>
            <a:ext cx="5113338" cy="2840037"/>
          </a:xfrm>
          <a:gradFill rotWithShape="1">
            <a:gsLst>
              <a:gs pos="0">
                <a:srgbClr val="FFEFD1"/>
              </a:gs>
              <a:gs pos="32499">
                <a:srgbClr val="F0EBD5"/>
              </a:gs>
              <a:gs pos="50000">
                <a:srgbClr val="D1C39F"/>
              </a:gs>
              <a:gs pos="67501">
                <a:srgbClr val="F0EBD5"/>
              </a:gs>
              <a:gs pos="100000">
                <a:srgbClr val="FFEFD1"/>
              </a:gs>
            </a:gsLst>
            <a:lin ang="18900000" scaled="1"/>
          </a:gradFill>
          <a:ln/>
        </p:spPr>
      </p:pic>
    </p:spTree>
  </p:cSld>
  <p:clrMapOvr>
    <a:masterClrMapping/>
  </p:clrMapOvr>
  <p:transition>
    <p:wheel spokes="8"/>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es-ES" sz="3200" b="1">
                <a:latin typeface="Garamond" pitchFamily="18" charset="0"/>
              </a:rPr>
              <a:t>VOLUMEN DIARIO DE PEATONES, BICICLETAS, MOTOS Y CARRETAS</a:t>
            </a:r>
            <a:r>
              <a:rPr lang="es-EC" sz="4000"/>
              <a:t> </a:t>
            </a:r>
          </a:p>
        </p:txBody>
      </p:sp>
      <p:pic>
        <p:nvPicPr>
          <p:cNvPr id="65540" name="Picture 4"/>
          <p:cNvPicPr>
            <a:picLocks noChangeAspect="1" noChangeArrowheads="1"/>
          </p:cNvPicPr>
          <p:nvPr>
            <p:ph idx="1"/>
          </p:nvPr>
        </p:nvPicPr>
        <p:blipFill>
          <a:blip r:embed="rId3"/>
          <a:srcRect r="43987"/>
          <a:stretch>
            <a:fillRect/>
          </a:stretch>
        </p:blipFill>
        <p:spPr>
          <a:xfrm>
            <a:off x="684213" y="2420938"/>
            <a:ext cx="8212137" cy="2447925"/>
          </a:xfrm>
          <a:gradFill rotWithShape="0">
            <a:gsLst>
              <a:gs pos="0">
                <a:srgbClr val="D1C39F"/>
              </a:gs>
              <a:gs pos="35001">
                <a:srgbClr val="F0EBD5"/>
              </a:gs>
              <a:gs pos="100000">
                <a:srgbClr val="FFEFD1"/>
              </a:gs>
            </a:gsLst>
            <a:path path="shape">
              <a:fillToRect l="50000" t="50000" r="50000" b="50000"/>
            </a:path>
          </a:gradFill>
          <a:ln/>
        </p:spPr>
      </p:pic>
    </p:spTree>
  </p:cSld>
  <p:clrMapOvr>
    <a:masterClrMapping/>
  </p:clrMapOvr>
  <p:transition>
    <p:wheel spokes="8"/>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457200" y="381000"/>
            <a:ext cx="8229600" cy="877888"/>
          </a:xfrm>
        </p:spPr>
        <p:txBody>
          <a:bodyPr/>
          <a:lstStyle/>
          <a:p>
            <a:r>
              <a:rPr lang="es-ES" sz="3600" b="1">
                <a:latin typeface="Garamond" pitchFamily="18" charset="0"/>
              </a:rPr>
              <a:t>DIAGNÓSTICO</a:t>
            </a:r>
            <a:r>
              <a:rPr lang="es-ES" sz="2800" b="1">
                <a:latin typeface="Garamond" pitchFamily="18" charset="0"/>
              </a:rPr>
              <a:t> </a:t>
            </a:r>
            <a:r>
              <a:rPr lang="es-ES" sz="3600" b="1">
                <a:latin typeface="Garamond" pitchFamily="18" charset="0"/>
              </a:rPr>
              <a:t>ESTRUCTURAL</a:t>
            </a:r>
            <a:endParaRPr lang="es-EC" sz="2800" b="1">
              <a:latin typeface="Garamond" pitchFamily="18" charset="0"/>
            </a:endParaRPr>
          </a:p>
        </p:txBody>
      </p:sp>
      <p:sp>
        <p:nvSpPr>
          <p:cNvPr id="66563" name="Rectangle 3"/>
          <p:cNvSpPr>
            <a:spLocks noGrp="1" noChangeArrowheads="1"/>
          </p:cNvSpPr>
          <p:nvPr>
            <p:ph type="body" idx="1"/>
          </p:nvPr>
        </p:nvSpPr>
        <p:spPr>
          <a:xfrm>
            <a:off x="685800" y="1557338"/>
            <a:ext cx="7772400" cy="4538662"/>
          </a:xfrm>
        </p:spPr>
        <p:txBody>
          <a:bodyPr/>
          <a:lstStyle/>
          <a:p>
            <a:pPr algn="just"/>
            <a:r>
              <a:rPr lang="es-ES"/>
              <a:t>Para determinar las condiciones en la que se encuentra la estructura se realizó el presente diagnóstico estructural.</a:t>
            </a:r>
          </a:p>
          <a:p>
            <a:pPr algn="just">
              <a:buFont typeface="Wingdings" pitchFamily="2" charset="2"/>
              <a:buNone/>
            </a:pPr>
            <a:endParaRPr lang="es-ES"/>
          </a:p>
          <a:p>
            <a:pPr algn="just"/>
            <a:r>
              <a:rPr lang="es-ES"/>
              <a:t>Este diagnóstico se realizó mediante inspecciones visuales y ensayos no destructivos (con esclerómetro previamente calibrado).</a:t>
            </a:r>
          </a:p>
        </p:txBody>
      </p:sp>
    </p:spTree>
  </p:cSld>
  <p:clrMapOvr>
    <a:masterClrMapping/>
  </p:clrMapOvr>
  <p:transition>
    <p:wheel spokes="8"/>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732" name="Text Box 4"/>
          <p:cNvSpPr txBox="1">
            <a:spLocks noChangeArrowheads="1"/>
          </p:cNvSpPr>
          <p:nvPr/>
        </p:nvSpPr>
        <p:spPr bwMode="auto">
          <a:xfrm>
            <a:off x="755650" y="692150"/>
            <a:ext cx="7704138" cy="1373188"/>
          </a:xfrm>
          <a:prstGeom prst="rect">
            <a:avLst/>
          </a:prstGeom>
          <a:noFill/>
          <a:ln w="12700" cap="sq" algn="ctr">
            <a:noFill/>
            <a:miter lim="800000"/>
            <a:headEnd type="none" w="sm" len="sm"/>
            <a:tailEnd type="none" w="sm" len="sm"/>
          </a:ln>
          <a:effectLst/>
        </p:spPr>
        <p:txBody>
          <a:bodyPr>
            <a:spAutoFit/>
          </a:bodyPr>
          <a:lstStyle/>
          <a:p>
            <a:pPr algn="just">
              <a:spcBef>
                <a:spcPct val="50000"/>
              </a:spcBef>
            </a:pPr>
            <a:r>
              <a:rPr lang="es-ES" sz="2800">
                <a:latin typeface="Times New Roman" pitchFamily="18" charset="0"/>
              </a:rPr>
              <a:t>Como resultado de la inspección visual se estableció que el puente se encuentra en pésimo estado, principalmente la estructura mas antigua</a:t>
            </a:r>
            <a:r>
              <a:rPr lang="es-ES"/>
              <a:t> </a:t>
            </a:r>
            <a:r>
              <a:rPr lang="es-ES" sz="2800">
                <a:latin typeface="Times New Roman" pitchFamily="18" charset="0"/>
              </a:rPr>
              <a:t>del puente.</a:t>
            </a:r>
            <a:endParaRPr lang="es-EC" sz="2800">
              <a:latin typeface="Times New Roman" pitchFamily="18" charset="0"/>
            </a:endParaRPr>
          </a:p>
        </p:txBody>
      </p:sp>
      <p:pic>
        <p:nvPicPr>
          <p:cNvPr id="73733" name="Picture 5"/>
          <p:cNvPicPr>
            <a:picLocks noChangeArrowheads="1"/>
          </p:cNvPicPr>
          <p:nvPr/>
        </p:nvPicPr>
        <p:blipFill>
          <a:blip r:embed="rId3"/>
          <a:srcRect/>
          <a:stretch>
            <a:fillRect/>
          </a:stretch>
        </p:blipFill>
        <p:spPr bwMode="auto">
          <a:xfrm>
            <a:off x="1116013" y="2636838"/>
            <a:ext cx="7058025" cy="3671887"/>
          </a:xfrm>
          <a:prstGeom prst="rect">
            <a:avLst/>
          </a:prstGeom>
          <a:noFill/>
          <a:ln w="9525">
            <a:noFill/>
            <a:miter lim="800000"/>
            <a:headEnd/>
            <a:tailEnd/>
          </a:ln>
        </p:spPr>
      </p:pic>
      <p:sp>
        <p:nvSpPr>
          <p:cNvPr id="73734" name="Text Box 6"/>
          <p:cNvSpPr txBox="1">
            <a:spLocks noChangeArrowheads="1"/>
          </p:cNvSpPr>
          <p:nvPr/>
        </p:nvSpPr>
        <p:spPr bwMode="auto">
          <a:xfrm>
            <a:off x="1835150" y="6302375"/>
            <a:ext cx="6049963" cy="366713"/>
          </a:xfrm>
          <a:prstGeom prst="rect">
            <a:avLst/>
          </a:prstGeom>
          <a:noFill/>
          <a:ln w="12700" cap="sq" algn="ctr">
            <a:noFill/>
            <a:miter lim="800000"/>
            <a:headEnd type="none" w="sm" len="sm"/>
            <a:tailEnd type="none" w="sm" len="sm"/>
          </a:ln>
          <a:effectLst/>
        </p:spPr>
        <p:txBody>
          <a:bodyPr anchor="ctr">
            <a:spAutoFit/>
          </a:bodyPr>
          <a:lstStyle/>
          <a:p>
            <a:pPr algn="ctr">
              <a:spcBef>
                <a:spcPct val="50000"/>
              </a:spcBef>
            </a:pPr>
            <a:r>
              <a:rPr lang="es-ES" b="1">
                <a:latin typeface="Times New Roman" pitchFamily="18" charset="0"/>
              </a:rPr>
              <a:t>VIGA DE LA ESTRUCTURA ANTIGUA DEL PUENTE</a:t>
            </a:r>
            <a:endParaRPr lang="es-EC" b="1">
              <a:latin typeface="Times New Roman" pitchFamily="18" charset="0"/>
            </a:endParaRPr>
          </a:p>
        </p:txBody>
      </p:sp>
    </p:spTree>
  </p:cSld>
  <p:clrMapOvr>
    <a:masterClrMapping/>
  </p:clrMapOvr>
  <p:transition spd="med">
    <p:push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es-ES" sz="2600" b="1">
                <a:latin typeface="Garamond" pitchFamily="18" charset="0"/>
              </a:rPr>
              <a:t>RESULTADOS</a:t>
            </a:r>
            <a:r>
              <a:rPr lang="es-ES" sz="2600"/>
              <a:t> </a:t>
            </a:r>
            <a:r>
              <a:rPr lang="es-ES" sz="2600" b="1">
                <a:latin typeface="Garamond" pitchFamily="18" charset="0"/>
              </a:rPr>
              <a:t>DE LOS ENSAYOS</a:t>
            </a:r>
            <a:r>
              <a:rPr lang="es-ES" sz="2600"/>
              <a:t> </a:t>
            </a:r>
            <a:r>
              <a:rPr lang="es-ES" sz="2600" b="1">
                <a:latin typeface="Garamond" pitchFamily="18" charset="0"/>
              </a:rPr>
              <a:t>CON ESCLERÓMETRO EN EL TRAMO ANTIGUO(2)</a:t>
            </a:r>
            <a:r>
              <a:rPr lang="es-ES" sz="2600"/>
              <a:t>.</a:t>
            </a:r>
            <a:endParaRPr lang="es-EC" sz="2600"/>
          </a:p>
        </p:txBody>
      </p:sp>
      <p:graphicFrame>
        <p:nvGraphicFramePr>
          <p:cNvPr id="67983" name="Group 399"/>
          <p:cNvGraphicFramePr>
            <a:graphicFrameLocks noGrp="1"/>
          </p:cNvGraphicFramePr>
          <p:nvPr>
            <p:ph idx="1"/>
          </p:nvPr>
        </p:nvGraphicFramePr>
        <p:xfrm>
          <a:off x="900113" y="1700213"/>
          <a:ext cx="7772400" cy="4114800"/>
        </p:xfrm>
        <a:graphic>
          <a:graphicData uri="http://schemas.openxmlformats.org/drawingml/2006/table">
            <a:tbl>
              <a:tblPr/>
              <a:tblGrid>
                <a:gridCol w="1006475"/>
                <a:gridCol w="1244600"/>
                <a:gridCol w="1036637"/>
                <a:gridCol w="1746250"/>
                <a:gridCol w="1230313"/>
                <a:gridCol w="1508125"/>
              </a:tblGrid>
              <a:tr h="7699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smtClean="0">
                          <a:ln>
                            <a:noFill/>
                          </a:ln>
                          <a:solidFill>
                            <a:schemeClr val="bg2"/>
                          </a:solidFill>
                          <a:effectLst/>
                          <a:latin typeface="Arial" charset="0"/>
                          <a:ea typeface="Times New Roman" pitchFamily="18" charset="0"/>
                          <a:cs typeface="Arial" charset="0"/>
                        </a:rPr>
                        <a:t>Elemento</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smtClean="0">
                          <a:ln>
                            <a:noFill/>
                          </a:ln>
                          <a:solidFill>
                            <a:schemeClr val="bg2"/>
                          </a:solidFill>
                          <a:effectLst/>
                          <a:latin typeface="Arial" charset="0"/>
                          <a:ea typeface="Times New Roman" pitchFamily="18" charset="0"/>
                          <a:cs typeface="Arial" charset="0"/>
                        </a:rPr>
                        <a:t>Ubicación de prueba</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smtClean="0">
                          <a:ln>
                            <a:noFill/>
                          </a:ln>
                          <a:solidFill>
                            <a:schemeClr val="bg2"/>
                          </a:solidFill>
                          <a:effectLst/>
                          <a:latin typeface="Arial" charset="0"/>
                          <a:ea typeface="Times New Roman" pitchFamily="18" charset="0"/>
                          <a:cs typeface="Arial" charset="0"/>
                        </a:rPr>
                        <a:t>Sector</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smtClean="0">
                          <a:ln>
                            <a:noFill/>
                          </a:ln>
                          <a:solidFill>
                            <a:schemeClr val="bg2"/>
                          </a:solidFill>
                          <a:effectLst/>
                          <a:latin typeface="Arial" charset="0"/>
                          <a:ea typeface="Times New Roman" pitchFamily="18" charset="0"/>
                          <a:cs typeface="Arial" charset="0"/>
                        </a:rPr>
                        <a:t>Valores de golpes esclerometricos</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smtClean="0">
                          <a:ln>
                            <a:noFill/>
                          </a:ln>
                          <a:solidFill>
                            <a:schemeClr val="bg2"/>
                          </a:solidFill>
                          <a:effectLst/>
                          <a:latin typeface="Arial" charset="0"/>
                          <a:ea typeface="Times New Roman" pitchFamily="18" charset="0"/>
                          <a:cs typeface="Arial" charset="0"/>
                        </a:rPr>
                        <a:t>Valor promedio</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smtClean="0">
                          <a:ln>
                            <a:noFill/>
                          </a:ln>
                          <a:solidFill>
                            <a:schemeClr val="bg2"/>
                          </a:solidFill>
                          <a:effectLst/>
                          <a:latin typeface="Arial" charset="0"/>
                          <a:ea typeface="Times New Roman" pitchFamily="18" charset="0"/>
                          <a:cs typeface="Arial" charset="0"/>
                        </a:rPr>
                        <a:t>Resistencia aproximada Kg./cm2</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r>
              <a:tr h="78105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Estribo 1</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En el centro del estribo</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Cara exterior</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3.6 – 3.4 – 3.8</a:t>
                      </a:r>
                      <a:endParaRPr kumimoji="0" lang="es-EC" sz="1200" b="1" i="0" u="none" strike="noStrike" cap="none" normalizeH="0" baseline="0" smtClean="0">
                        <a:ln>
                          <a:noFill/>
                        </a:ln>
                        <a:solidFill>
                          <a:schemeClr val="bg2"/>
                        </a:solidFill>
                        <a:effectLst/>
                        <a:latin typeface="Times New Roman" pitchFamily="18" charset="0"/>
                        <a:ea typeface="Times New Roman" pitchFamily="18" charset="0"/>
                        <a:cs typeface="Arial"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3.3 – 3.5 – 3.6</a:t>
                      </a:r>
                      <a:endParaRPr kumimoji="0" lang="es-EC" sz="1200" b="1" i="0" u="none" strike="noStrike" cap="none" normalizeH="0" baseline="0" smtClean="0">
                        <a:ln>
                          <a:noFill/>
                        </a:ln>
                        <a:solidFill>
                          <a:schemeClr val="bg2"/>
                        </a:solidFill>
                        <a:effectLst/>
                        <a:latin typeface="Times New Roman" pitchFamily="18" charset="0"/>
                        <a:ea typeface="Times New Roman" pitchFamily="18" charset="0"/>
                        <a:cs typeface="Arial"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3.4 – 3.2 – 3.3</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3.1</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280</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r>
              <a:tr h="78263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Estribo 2</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En el extremo del estribo</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Cara exterior</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2.9 – 3.4 – 3.4</a:t>
                      </a:r>
                      <a:endParaRPr kumimoji="0" lang="es-EC" sz="1200" b="1" i="0" u="none" strike="noStrike" cap="none" normalizeH="0" baseline="0" smtClean="0">
                        <a:ln>
                          <a:noFill/>
                        </a:ln>
                        <a:solidFill>
                          <a:schemeClr val="bg2"/>
                        </a:solidFill>
                        <a:effectLst/>
                        <a:latin typeface="Times New Roman" pitchFamily="18" charset="0"/>
                        <a:ea typeface="Times New Roman" pitchFamily="18" charset="0"/>
                        <a:cs typeface="Arial"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2.8 – 3.2 – 2.8</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3.0</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280</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r>
              <a:tr h="100012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Vigas</a:t>
                      </a:r>
                      <a:endParaRPr kumimoji="0" lang="es-EC" sz="1200" b="1" i="0" u="none" strike="noStrike" cap="none" normalizeH="0" baseline="0" smtClean="0">
                        <a:ln>
                          <a:noFill/>
                        </a:ln>
                        <a:solidFill>
                          <a:schemeClr val="bg2"/>
                        </a:solidFill>
                        <a:effectLst/>
                        <a:latin typeface="Times New Roman" pitchFamily="18" charset="0"/>
                        <a:ea typeface="Times New Roman" pitchFamily="18" charset="0"/>
                        <a:cs typeface="Arial"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Lateral V1</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Cerca del apoyo hacia el estribo No. 1</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Cara inferior</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4.4 – 4.2 – 4.0</a:t>
                      </a:r>
                      <a:endParaRPr kumimoji="0" lang="es-EC" sz="1200" b="1" i="0" u="none" strike="noStrike" cap="none" normalizeH="0" baseline="0" smtClean="0">
                        <a:ln>
                          <a:noFill/>
                        </a:ln>
                        <a:solidFill>
                          <a:schemeClr val="bg2"/>
                        </a:solidFill>
                        <a:effectLst/>
                        <a:latin typeface="Times New Roman" pitchFamily="18" charset="0"/>
                        <a:ea typeface="Times New Roman" pitchFamily="18" charset="0"/>
                        <a:cs typeface="Arial"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4.6 – 4.0 4.4</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4.2</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380</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r>
              <a:tr h="78105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Losa</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Parte central</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Cara superior</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2.5 – 2.0 – 2.2</a:t>
                      </a:r>
                      <a:endParaRPr kumimoji="0" lang="es-EC" sz="1200" b="1" i="0" u="none" strike="noStrike" cap="none" normalizeH="0" baseline="0" smtClean="0">
                        <a:ln>
                          <a:noFill/>
                        </a:ln>
                        <a:solidFill>
                          <a:schemeClr val="bg2"/>
                        </a:solidFill>
                        <a:effectLst/>
                        <a:latin typeface="Times New Roman" pitchFamily="18" charset="0"/>
                        <a:ea typeface="Times New Roman" pitchFamily="18" charset="0"/>
                        <a:cs typeface="Arial"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2.4 – 2.5 – 2.0</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2.2</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180</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r>
            </a:tbl>
          </a:graphicData>
        </a:graphic>
      </p:graphicFrame>
    </p:spTree>
  </p:cSld>
  <p:clrMapOvr>
    <a:masterClrMapping/>
  </p:clrMapOvr>
  <p:transition>
    <p:wedg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s-ES" sz="2600" b="1">
                <a:latin typeface="Garamond" pitchFamily="18" charset="0"/>
              </a:rPr>
              <a:t>RESULTADOS</a:t>
            </a:r>
            <a:r>
              <a:rPr lang="es-ES" sz="2600"/>
              <a:t> </a:t>
            </a:r>
            <a:r>
              <a:rPr lang="es-ES" sz="2600" b="1">
                <a:latin typeface="Garamond" pitchFamily="18" charset="0"/>
              </a:rPr>
              <a:t>DE LOS ENSAYOS</a:t>
            </a:r>
            <a:r>
              <a:rPr lang="es-ES" sz="2600"/>
              <a:t> </a:t>
            </a:r>
            <a:r>
              <a:rPr lang="es-ES" sz="2600" b="1">
                <a:latin typeface="Garamond" pitchFamily="18" charset="0"/>
              </a:rPr>
              <a:t>CON ESCLERÓMETRO EN EL TRAMO AMPLIADO(1)</a:t>
            </a:r>
            <a:r>
              <a:rPr lang="es-ES" sz="2600"/>
              <a:t>.</a:t>
            </a:r>
            <a:endParaRPr lang="es-EC" sz="2600"/>
          </a:p>
        </p:txBody>
      </p:sp>
      <p:graphicFrame>
        <p:nvGraphicFramePr>
          <p:cNvPr id="68812" name="Group 204"/>
          <p:cNvGraphicFramePr>
            <a:graphicFrameLocks noGrp="1"/>
          </p:cNvGraphicFramePr>
          <p:nvPr>
            <p:ph idx="1"/>
          </p:nvPr>
        </p:nvGraphicFramePr>
        <p:xfrm>
          <a:off x="457200" y="1981200"/>
          <a:ext cx="8229600" cy="4125913"/>
        </p:xfrm>
        <a:graphic>
          <a:graphicData uri="http://schemas.openxmlformats.org/drawingml/2006/table">
            <a:tbl>
              <a:tblPr/>
              <a:tblGrid>
                <a:gridCol w="1166813"/>
                <a:gridCol w="1176337"/>
                <a:gridCol w="1139825"/>
                <a:gridCol w="1781175"/>
                <a:gridCol w="1298575"/>
                <a:gridCol w="1666875"/>
              </a:tblGrid>
              <a:tr h="71913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smtClean="0">
                          <a:ln>
                            <a:noFill/>
                          </a:ln>
                          <a:solidFill>
                            <a:schemeClr val="bg2"/>
                          </a:solidFill>
                          <a:effectLst/>
                          <a:latin typeface="Arial" charset="0"/>
                          <a:ea typeface="Times New Roman" pitchFamily="18" charset="0"/>
                          <a:cs typeface="Arial" charset="0"/>
                        </a:rPr>
                        <a:t>Elemento</a:t>
                      </a:r>
                    </a:p>
                  </a:txBody>
                  <a:tcPr marL="90000" marR="90000" marT="46800" marB="4680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smtClean="0">
                          <a:ln>
                            <a:noFill/>
                          </a:ln>
                          <a:solidFill>
                            <a:schemeClr val="bg2"/>
                          </a:solidFill>
                          <a:effectLst/>
                          <a:latin typeface="Arial" charset="0"/>
                          <a:ea typeface="Times New Roman" pitchFamily="18" charset="0"/>
                          <a:cs typeface="Arial" charset="0"/>
                        </a:rPr>
                        <a:t>Ubicación de prueba</a:t>
                      </a:r>
                    </a:p>
                  </a:txBody>
                  <a:tcPr marL="90000" marR="90000" marT="46800" marB="4680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smtClean="0">
                          <a:ln>
                            <a:noFill/>
                          </a:ln>
                          <a:solidFill>
                            <a:schemeClr val="bg2"/>
                          </a:solidFill>
                          <a:effectLst/>
                          <a:latin typeface="Arial" charset="0"/>
                          <a:ea typeface="Times New Roman" pitchFamily="18" charset="0"/>
                          <a:cs typeface="Arial" charset="0"/>
                        </a:rPr>
                        <a:t>Sector</a:t>
                      </a:r>
                    </a:p>
                  </a:txBody>
                  <a:tcPr marL="90000" marR="90000" marT="46800" marB="4680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smtClean="0">
                          <a:ln>
                            <a:noFill/>
                          </a:ln>
                          <a:solidFill>
                            <a:schemeClr val="bg2"/>
                          </a:solidFill>
                          <a:effectLst/>
                          <a:latin typeface="Arial" charset="0"/>
                          <a:ea typeface="Times New Roman" pitchFamily="18" charset="0"/>
                          <a:cs typeface="Arial" charset="0"/>
                        </a:rPr>
                        <a:t>Valores de golpes esclerometricos</a:t>
                      </a:r>
                    </a:p>
                  </a:txBody>
                  <a:tcPr marL="90000" marR="90000" marT="46800" marB="4680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smtClean="0">
                          <a:ln>
                            <a:noFill/>
                          </a:ln>
                          <a:solidFill>
                            <a:schemeClr val="bg2"/>
                          </a:solidFill>
                          <a:effectLst/>
                          <a:latin typeface="Arial" charset="0"/>
                          <a:ea typeface="Times New Roman" pitchFamily="18" charset="0"/>
                          <a:cs typeface="Arial" charset="0"/>
                        </a:rPr>
                        <a:t>Valor promedio</a:t>
                      </a:r>
                    </a:p>
                  </a:txBody>
                  <a:tcPr marL="90000" marR="90000" marT="46800" marB="4680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smtClean="0">
                          <a:ln>
                            <a:noFill/>
                          </a:ln>
                          <a:solidFill>
                            <a:schemeClr val="bg2"/>
                          </a:solidFill>
                          <a:effectLst/>
                          <a:latin typeface="Arial" charset="0"/>
                          <a:ea typeface="Times New Roman" pitchFamily="18" charset="0"/>
                          <a:cs typeface="Arial" charset="0"/>
                        </a:rPr>
                        <a:t>Resistencia aproximada Kg./cm2</a:t>
                      </a:r>
                    </a:p>
                  </a:txBody>
                  <a:tcPr marL="90000" marR="90000" marT="46800" marB="4680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r>
              <a:tr h="849313">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Estribo 1</a:t>
                      </a:r>
                    </a:p>
                  </a:txBody>
                  <a:tcPr marL="90000" marR="90000" marT="46800" marB="4680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En el extremo del estribo</a:t>
                      </a:r>
                    </a:p>
                  </a:txBody>
                  <a:tcPr marL="90000" marR="90000" marT="46800" marB="4680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Cara exterior</a:t>
                      </a:r>
                    </a:p>
                  </a:txBody>
                  <a:tcPr marL="90000" marR="90000" marT="46800" marB="4680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3.6 – 3.8 – 3. 3</a:t>
                      </a:r>
                      <a:endParaRPr kumimoji="0" lang="es-EC" sz="1200" b="1" i="0" u="none" strike="noStrike" cap="none" normalizeH="0" baseline="0" smtClean="0">
                        <a:ln>
                          <a:noFill/>
                        </a:ln>
                        <a:solidFill>
                          <a:schemeClr val="bg2"/>
                        </a:solidFill>
                        <a:effectLst/>
                        <a:latin typeface="Times New Roman" pitchFamily="18" charset="0"/>
                        <a:ea typeface="Times New Roman" pitchFamily="18" charset="0"/>
                        <a:cs typeface="Arial"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3.5 – 3.6 – 3.3</a:t>
                      </a:r>
                      <a:endParaRPr kumimoji="0" lang="es-EC" sz="1200" b="1" i="0" u="none" strike="noStrike" cap="none" normalizeH="0" baseline="0" smtClean="0">
                        <a:ln>
                          <a:noFill/>
                        </a:ln>
                        <a:solidFill>
                          <a:schemeClr val="bg2"/>
                        </a:solidFill>
                        <a:effectLst/>
                        <a:latin typeface="Times New Roman" pitchFamily="18" charset="0"/>
                        <a:ea typeface="Times New Roman" pitchFamily="18" charset="0"/>
                        <a:cs typeface="Arial"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3.8 – 3.4 – 3.6</a:t>
                      </a:r>
                    </a:p>
                  </a:txBody>
                  <a:tcPr marL="90000" marR="90000" marT="46800" marB="4680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3.5</a:t>
                      </a:r>
                    </a:p>
                  </a:txBody>
                  <a:tcPr marL="90000" marR="90000" marT="46800" marB="4680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300</a:t>
                      </a:r>
                    </a:p>
                  </a:txBody>
                  <a:tcPr marL="90000" marR="90000" marT="46800" marB="4680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r>
              <a:tr h="849313">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Estribo 2</a:t>
                      </a:r>
                    </a:p>
                  </a:txBody>
                  <a:tcPr marL="90000" marR="90000" marT="46800" marB="4680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c>
                  <a:txBody>
                    <a:bodyPr/>
                    <a:lstStyle/>
                    <a:p>
                      <a:pPr marL="0" marR="0" lvl="0" indent="19050" algn="just"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En el extremo del estribo</a:t>
                      </a:r>
                    </a:p>
                  </a:txBody>
                  <a:tcPr marL="90000" marR="90000" marT="46800" marB="4680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Cara exterior</a:t>
                      </a:r>
                    </a:p>
                  </a:txBody>
                  <a:tcPr marL="90000" marR="90000" marT="46800" marB="4680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2.5 – 2.5 –2.2</a:t>
                      </a:r>
                      <a:endParaRPr kumimoji="0" lang="es-EC" sz="1200" b="1" i="0" u="none" strike="noStrike" cap="none" normalizeH="0" baseline="0" smtClean="0">
                        <a:ln>
                          <a:noFill/>
                        </a:ln>
                        <a:solidFill>
                          <a:schemeClr val="bg2"/>
                        </a:solidFill>
                        <a:effectLst/>
                        <a:latin typeface="Times New Roman" pitchFamily="18" charset="0"/>
                        <a:ea typeface="Times New Roman" pitchFamily="18" charset="0"/>
                        <a:cs typeface="Arial"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2.5 – 2.2 – 2.9</a:t>
                      </a:r>
                      <a:endParaRPr kumimoji="0" lang="es-EC" sz="1200" b="1" i="0" u="none" strike="noStrike" cap="none" normalizeH="0" baseline="0" smtClean="0">
                        <a:ln>
                          <a:noFill/>
                        </a:ln>
                        <a:solidFill>
                          <a:schemeClr val="bg2"/>
                        </a:solidFill>
                        <a:effectLst/>
                        <a:latin typeface="Times New Roman" pitchFamily="18" charset="0"/>
                        <a:ea typeface="Times New Roman" pitchFamily="18" charset="0"/>
                        <a:cs typeface="Arial"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2.1 – 2.1 – 2.8</a:t>
                      </a:r>
                    </a:p>
                  </a:txBody>
                  <a:tcPr marL="90000" marR="90000" marT="46800" marB="4680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2.4</a:t>
                      </a:r>
                    </a:p>
                  </a:txBody>
                  <a:tcPr marL="90000" marR="90000" marT="46800" marB="4680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210</a:t>
                      </a:r>
                    </a:p>
                  </a:txBody>
                  <a:tcPr marL="90000" marR="90000" marT="46800" marB="4680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r>
              <a:tr h="847725">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Vigas</a:t>
                      </a:r>
                      <a:endParaRPr kumimoji="0" lang="es-EC" sz="1200" b="1" i="0" u="none" strike="noStrike" cap="none" normalizeH="0" baseline="0" smtClean="0">
                        <a:ln>
                          <a:noFill/>
                        </a:ln>
                        <a:solidFill>
                          <a:schemeClr val="bg2"/>
                        </a:solidFill>
                        <a:effectLst/>
                        <a:latin typeface="Times New Roman" pitchFamily="18" charset="0"/>
                        <a:ea typeface="Times New Roman" pitchFamily="18" charset="0"/>
                        <a:cs typeface="Arial" charset="0"/>
                      </a:endParaRPr>
                    </a:p>
                    <a:p>
                      <a:pPr marL="342900" marR="0" lvl="0" indent="-342900" algn="just" defTabSz="914400" rtl="0" eaLnBrk="0" fontAlgn="base" latinLnBrk="0" hangingPunct="0">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Lateral V1</a:t>
                      </a:r>
                    </a:p>
                  </a:txBody>
                  <a:tcPr marL="90000" marR="90000" marT="46800" marB="4680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Cerca del apoyo hacia el estribo No. 1</a:t>
                      </a:r>
                    </a:p>
                  </a:txBody>
                  <a:tcPr marL="90000" marR="90000" marT="46800" marB="4680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Cara inferior</a:t>
                      </a:r>
                    </a:p>
                  </a:txBody>
                  <a:tcPr marL="90000" marR="90000" marT="46800" marB="4680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4.6 – 4.4 – 4.6</a:t>
                      </a:r>
                      <a:endParaRPr kumimoji="0" lang="es-EC" sz="1200" b="1" i="0" u="none" strike="noStrike" cap="none" normalizeH="0" baseline="0" smtClean="0">
                        <a:ln>
                          <a:noFill/>
                        </a:ln>
                        <a:solidFill>
                          <a:schemeClr val="bg2"/>
                        </a:solidFill>
                        <a:effectLst/>
                        <a:latin typeface="Times New Roman" pitchFamily="18" charset="0"/>
                        <a:ea typeface="Times New Roman" pitchFamily="18" charset="0"/>
                        <a:cs typeface="Arial"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4.0 – 4.4 – 4.6</a:t>
                      </a:r>
                    </a:p>
                  </a:txBody>
                  <a:tcPr marL="90000" marR="90000" marT="46800" marB="4680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4.4</a:t>
                      </a:r>
                    </a:p>
                  </a:txBody>
                  <a:tcPr marL="90000" marR="90000" marT="46800" marB="4680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400</a:t>
                      </a:r>
                    </a:p>
                  </a:txBody>
                  <a:tcPr marL="90000" marR="90000" marT="46800" marB="4680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r>
              <a:tr h="849313">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Losa</a:t>
                      </a:r>
                    </a:p>
                  </a:txBody>
                  <a:tcPr marL="90000" marR="90000" marT="46800" marB="4680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Parte central</a:t>
                      </a:r>
                    </a:p>
                  </a:txBody>
                  <a:tcPr marL="90000" marR="90000" marT="46800" marB="4680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Cara superior</a:t>
                      </a:r>
                    </a:p>
                  </a:txBody>
                  <a:tcPr marL="90000" marR="90000" marT="46800" marB="4680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2.5 – 2.4 – 2.0</a:t>
                      </a:r>
                      <a:endParaRPr kumimoji="0" lang="es-EC" sz="1200" b="1" i="0" u="none" strike="noStrike" cap="none" normalizeH="0" baseline="0" smtClean="0">
                        <a:ln>
                          <a:noFill/>
                        </a:ln>
                        <a:solidFill>
                          <a:schemeClr val="bg2"/>
                        </a:solidFill>
                        <a:effectLst/>
                        <a:latin typeface="Times New Roman" pitchFamily="18" charset="0"/>
                        <a:ea typeface="Times New Roman" pitchFamily="18" charset="0"/>
                        <a:cs typeface="Arial"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2.5 – 2.0 2.4</a:t>
                      </a:r>
                    </a:p>
                  </a:txBody>
                  <a:tcPr marL="90000" marR="90000" marT="46800" marB="4680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2.3</a:t>
                      </a:r>
                    </a:p>
                  </a:txBody>
                  <a:tcPr marL="90000" marR="90000" marT="46800" marB="4680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bg2"/>
                          </a:solidFill>
                          <a:effectLst/>
                          <a:latin typeface="Arial" charset="0"/>
                          <a:ea typeface="Times New Roman" pitchFamily="18" charset="0"/>
                          <a:cs typeface="Arial" charset="0"/>
                        </a:rPr>
                        <a:t>180</a:t>
                      </a:r>
                    </a:p>
                  </a:txBody>
                  <a:tcPr marL="90000" marR="90000" marT="46800" marB="46800"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gradFill rotWithShape="0">
                      <a:gsLst>
                        <a:gs pos="0">
                          <a:srgbClr val="FFEFD1"/>
                        </a:gs>
                        <a:gs pos="64999">
                          <a:srgbClr val="F0EBD5"/>
                        </a:gs>
                        <a:gs pos="100000">
                          <a:srgbClr val="D1C39F"/>
                        </a:gs>
                      </a:gsLst>
                      <a:path path="shape">
                        <a:fillToRect l="50000" t="50000" r="50000" b="50000"/>
                      </a:path>
                    </a:gradFill>
                  </a:tcPr>
                </a:tc>
              </a:tr>
            </a:tbl>
          </a:graphicData>
        </a:graphic>
      </p:graphicFrame>
    </p:spTree>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11188" y="114300"/>
            <a:ext cx="7772400" cy="914400"/>
          </a:xfrm>
        </p:spPr>
        <p:txBody>
          <a:bodyPr/>
          <a:lstStyle/>
          <a:p>
            <a:r>
              <a:rPr lang="es-MX" sz="5400" b="0">
                <a:latin typeface="Garamond" pitchFamily="18" charset="0"/>
              </a:rPr>
              <a:t>ANTECEDENTES</a:t>
            </a:r>
            <a:endParaRPr lang="es-EC" sz="5400" b="0">
              <a:latin typeface="Garamond" pitchFamily="18" charset="0"/>
            </a:endParaRPr>
          </a:p>
        </p:txBody>
      </p:sp>
      <p:sp>
        <p:nvSpPr>
          <p:cNvPr id="19459" name="Rectangle 3"/>
          <p:cNvSpPr>
            <a:spLocks noGrp="1" noChangeArrowheads="1"/>
          </p:cNvSpPr>
          <p:nvPr>
            <p:ph type="body" idx="1"/>
          </p:nvPr>
        </p:nvSpPr>
        <p:spPr>
          <a:xfrm>
            <a:off x="468313" y="1268413"/>
            <a:ext cx="8316912" cy="3744912"/>
          </a:xfrm>
        </p:spPr>
        <p:txBody>
          <a:bodyPr/>
          <a:lstStyle/>
          <a:p>
            <a:pPr algn="just">
              <a:lnSpc>
                <a:spcPct val="120000"/>
              </a:lnSpc>
              <a:spcBef>
                <a:spcPct val="30000"/>
              </a:spcBef>
            </a:pPr>
            <a:r>
              <a:rPr lang="es-MX" sz="3000" b="1"/>
              <a:t>Tesis de grado  aprobada bajo la modalidad de trabajo profesional, el mismo que fue realizado para el Consultor Dr. Ing. Rafael Peso contando con su consentimiento y aprobación por escrito.</a:t>
            </a:r>
          </a:p>
          <a:p>
            <a:pPr algn="just">
              <a:lnSpc>
                <a:spcPct val="70000"/>
              </a:lnSpc>
              <a:spcBef>
                <a:spcPct val="30000"/>
              </a:spcBef>
              <a:buFont typeface="Wingdings" pitchFamily="2" charset="2"/>
              <a:buNone/>
            </a:pPr>
            <a:endParaRPr lang="es-MX" sz="3000" b="1"/>
          </a:p>
          <a:p>
            <a:pPr algn="just">
              <a:lnSpc>
                <a:spcPct val="120000"/>
              </a:lnSpc>
              <a:spcBef>
                <a:spcPct val="30000"/>
              </a:spcBef>
            </a:pPr>
            <a:r>
              <a:rPr lang="es-MX" sz="3000" b="1"/>
              <a:t>El presente trabajo presenta algunas variaciones en relación al trabajo  realizado para el consultor.</a:t>
            </a:r>
            <a:endParaRPr lang="es-EC" sz="3000" b="1"/>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9458"/>
                                        </p:tgtEl>
                                        <p:attrNameLst>
                                          <p:attrName>style.visibility</p:attrName>
                                        </p:attrNameLst>
                                      </p:cBhvr>
                                      <p:to>
                                        <p:strVal val="visible"/>
                                      </p:to>
                                    </p:set>
                                    <p:animEffect transition="in" filter="fade">
                                      <p:cBhvr>
                                        <p:cTn id="7" dur="1000"/>
                                        <p:tgtEl>
                                          <p:spTgt spid="19458"/>
                                        </p:tgtEl>
                                      </p:cBhvr>
                                    </p:animEffect>
                                    <p:anim calcmode="lin" valueType="num">
                                      <p:cBhvr>
                                        <p:cTn id="8" dur="1000" fill="hold"/>
                                        <p:tgtEl>
                                          <p:spTgt spid="19458"/>
                                        </p:tgtEl>
                                        <p:attrNameLst>
                                          <p:attrName>ppt_x</p:attrName>
                                        </p:attrNameLst>
                                      </p:cBhvr>
                                      <p:tavLst>
                                        <p:tav tm="0">
                                          <p:val>
                                            <p:strVal val="#ppt_x"/>
                                          </p:val>
                                        </p:tav>
                                        <p:tav tm="100000">
                                          <p:val>
                                            <p:strVal val="#ppt_x"/>
                                          </p:val>
                                        </p:tav>
                                      </p:tavLst>
                                    </p:anim>
                                    <p:anim calcmode="lin" valueType="num">
                                      <p:cBhvr>
                                        <p:cTn id="9" dur="1000" fill="hold"/>
                                        <p:tgtEl>
                                          <p:spTgt spid="1945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5" presetClass="entr" presetSubtype="0" fill="hold" grpId="0" nodeType="clickEffect">
                                  <p:stCondLst>
                                    <p:cond delay="0"/>
                                  </p:stCondLst>
                                  <p:childTnLst>
                                    <p:set>
                                      <p:cBhvr>
                                        <p:cTn id="13" dur="1" fill="hold">
                                          <p:stCondLst>
                                            <p:cond delay="0"/>
                                          </p:stCondLst>
                                        </p:cTn>
                                        <p:tgtEl>
                                          <p:spTgt spid="19459">
                                            <p:txEl>
                                              <p:pRg st="0" end="0"/>
                                            </p:txEl>
                                          </p:spTgt>
                                        </p:tgtEl>
                                        <p:attrNameLst>
                                          <p:attrName>style.visibility</p:attrName>
                                        </p:attrNameLst>
                                      </p:cBhvr>
                                      <p:to>
                                        <p:strVal val="visible"/>
                                      </p:to>
                                    </p:set>
                                    <p:anim calcmode="lin" valueType="num">
                                      <p:cBhvr>
                                        <p:cTn id="14" dur="1000" fill="hold"/>
                                        <p:tgtEl>
                                          <p:spTgt spid="19459">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19459">
                                            <p:txEl>
                                              <p:pRg st="0" end="0"/>
                                            </p:txEl>
                                          </p:spTgt>
                                        </p:tgtEl>
                                        <p:attrNameLst>
                                          <p:attrName>ppt_h</p:attrName>
                                        </p:attrNameLst>
                                      </p:cBhvr>
                                      <p:tavLst>
                                        <p:tav tm="0">
                                          <p:val>
                                            <p:fltVal val="0"/>
                                          </p:val>
                                        </p:tav>
                                        <p:tav tm="100000">
                                          <p:val>
                                            <p:strVal val="#ppt_h"/>
                                          </p:val>
                                        </p:tav>
                                      </p:tavLst>
                                    </p:anim>
                                    <p:anim calcmode="lin" valueType="num">
                                      <p:cBhvr>
                                        <p:cTn id="16" dur="1000" fill="hold"/>
                                        <p:tgtEl>
                                          <p:spTgt spid="19459">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19459">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8" fill="hold">
                      <p:stCondLst>
                        <p:cond delay="indefinite"/>
                      </p:stCondLst>
                      <p:childTnLst>
                        <p:par>
                          <p:cTn id="19" fill="hold">
                            <p:stCondLst>
                              <p:cond delay="0"/>
                            </p:stCondLst>
                            <p:childTnLst>
                              <p:par>
                                <p:cTn id="20" presetID="15" presetClass="entr" presetSubtype="0" fill="hold" grpId="0" nodeType="clickEffect">
                                  <p:stCondLst>
                                    <p:cond delay="0"/>
                                  </p:stCondLst>
                                  <p:childTnLst>
                                    <p:set>
                                      <p:cBhvr>
                                        <p:cTn id="21" dur="1" fill="hold">
                                          <p:stCondLst>
                                            <p:cond delay="0"/>
                                          </p:stCondLst>
                                        </p:cTn>
                                        <p:tgtEl>
                                          <p:spTgt spid="19459">
                                            <p:txEl>
                                              <p:pRg st="2" end="2"/>
                                            </p:txEl>
                                          </p:spTgt>
                                        </p:tgtEl>
                                        <p:attrNameLst>
                                          <p:attrName>style.visibility</p:attrName>
                                        </p:attrNameLst>
                                      </p:cBhvr>
                                      <p:to>
                                        <p:strVal val="visible"/>
                                      </p:to>
                                    </p:set>
                                    <p:anim calcmode="lin" valueType="num">
                                      <p:cBhvr>
                                        <p:cTn id="22" dur="1000" fill="hold"/>
                                        <p:tgtEl>
                                          <p:spTgt spid="19459">
                                            <p:txEl>
                                              <p:pRg st="2" end="2"/>
                                            </p:txEl>
                                          </p:spTgt>
                                        </p:tgtEl>
                                        <p:attrNameLst>
                                          <p:attrName>ppt_w</p:attrName>
                                        </p:attrNameLst>
                                      </p:cBhvr>
                                      <p:tavLst>
                                        <p:tav tm="0">
                                          <p:val>
                                            <p:fltVal val="0"/>
                                          </p:val>
                                        </p:tav>
                                        <p:tav tm="100000">
                                          <p:val>
                                            <p:strVal val="#ppt_w"/>
                                          </p:val>
                                        </p:tav>
                                      </p:tavLst>
                                    </p:anim>
                                    <p:anim calcmode="lin" valueType="num">
                                      <p:cBhvr>
                                        <p:cTn id="23" dur="1000" fill="hold"/>
                                        <p:tgtEl>
                                          <p:spTgt spid="19459">
                                            <p:txEl>
                                              <p:pRg st="2" end="2"/>
                                            </p:txEl>
                                          </p:spTgt>
                                        </p:tgtEl>
                                        <p:attrNameLst>
                                          <p:attrName>ppt_h</p:attrName>
                                        </p:attrNameLst>
                                      </p:cBhvr>
                                      <p:tavLst>
                                        <p:tav tm="0">
                                          <p:val>
                                            <p:fltVal val="0"/>
                                          </p:val>
                                        </p:tav>
                                        <p:tav tm="100000">
                                          <p:val>
                                            <p:strVal val="#ppt_h"/>
                                          </p:val>
                                        </p:tav>
                                      </p:tavLst>
                                    </p:anim>
                                    <p:anim calcmode="lin" valueType="num">
                                      <p:cBhvr>
                                        <p:cTn id="24" dur="1000" fill="hold"/>
                                        <p:tgtEl>
                                          <p:spTgt spid="19459">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25" dur="1000" fill="hold"/>
                                        <p:tgtEl>
                                          <p:spTgt spid="19459">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p:bldP spid="19459" grpId="0" build="p"/>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457200" y="381000"/>
            <a:ext cx="8229600" cy="877888"/>
          </a:xfrm>
        </p:spPr>
        <p:txBody>
          <a:bodyPr/>
          <a:lstStyle/>
          <a:p>
            <a:r>
              <a:rPr lang="es-ES" sz="4000" b="1">
                <a:latin typeface="Garamond" pitchFamily="18" charset="0"/>
              </a:rPr>
              <a:t>EVALUACIÓN URBANA</a:t>
            </a:r>
            <a:endParaRPr lang="es-EC" sz="4000" b="1">
              <a:latin typeface="Garamond" pitchFamily="18" charset="0"/>
            </a:endParaRPr>
          </a:p>
        </p:txBody>
      </p:sp>
      <p:sp>
        <p:nvSpPr>
          <p:cNvPr id="69635" name="Rectangle 3"/>
          <p:cNvSpPr>
            <a:spLocks noGrp="1" noChangeArrowheads="1"/>
          </p:cNvSpPr>
          <p:nvPr>
            <p:ph type="body" idx="1"/>
          </p:nvPr>
        </p:nvSpPr>
        <p:spPr>
          <a:xfrm>
            <a:off x="685800" y="1989138"/>
            <a:ext cx="7772400" cy="3311525"/>
          </a:xfrm>
        </p:spPr>
        <p:txBody>
          <a:bodyPr anchor="ctr"/>
          <a:lstStyle/>
          <a:p>
            <a:pPr marL="0" indent="0" algn="just">
              <a:buFont typeface="Wingdings" pitchFamily="2" charset="2"/>
              <a:buNone/>
            </a:pPr>
            <a:r>
              <a:rPr lang="es-ES" sz="3000"/>
              <a:t>Con el objetivo de establecer aspectos característicos de la Ciudad de Milagro en torno a sus puentes y su identidad así como aspectos socioeconómicos, factores geográficos y su condición actual se realizó la presente evaluación urbana.</a:t>
            </a:r>
            <a:endParaRPr lang="es-EC" sz="3000"/>
          </a:p>
        </p:txBody>
      </p:sp>
    </p:spTree>
  </p:cSld>
  <p:clrMapOvr>
    <a:masterClrMapping/>
  </p:clrMapOvr>
  <p:transition spd="med">
    <p:push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76807" name="Picture 7" descr="plano MILAGRO"/>
          <p:cNvPicPr>
            <a:picLocks noChangeAspect="1" noChangeArrowheads="1"/>
          </p:cNvPicPr>
          <p:nvPr>
            <p:ph sz="half" idx="1"/>
          </p:nvPr>
        </p:nvPicPr>
        <p:blipFill>
          <a:blip r:embed="rId3">
            <a:grayscl/>
          </a:blip>
          <a:srcRect l="11256" r="14236"/>
          <a:stretch>
            <a:fillRect/>
          </a:stretch>
        </p:blipFill>
        <p:spPr>
          <a:xfrm>
            <a:off x="1476375" y="549275"/>
            <a:ext cx="6694488" cy="5759450"/>
          </a:xfrm>
          <a:noFill/>
          <a:ln/>
        </p:spPr>
      </p:pic>
      <p:pic>
        <p:nvPicPr>
          <p:cNvPr id="76816" name="Picture 16"/>
          <p:cNvPicPr>
            <a:picLocks noChangeAspect="1" noChangeArrowheads="1"/>
          </p:cNvPicPr>
          <p:nvPr>
            <p:ph sz="half" idx="2"/>
          </p:nvPr>
        </p:nvPicPr>
        <p:blipFill>
          <a:blip r:embed="rId4"/>
          <a:srcRect/>
          <a:stretch>
            <a:fillRect/>
          </a:stretch>
        </p:blipFill>
        <p:spPr>
          <a:xfrm>
            <a:off x="2208213" y="1989138"/>
            <a:ext cx="5413375" cy="768350"/>
          </a:xfrm>
          <a:noFill/>
          <a:ln/>
        </p:spPr>
      </p:pic>
      <p:sp>
        <p:nvSpPr>
          <p:cNvPr id="76819" name="Text Box 19"/>
          <p:cNvSpPr txBox="1">
            <a:spLocks noChangeArrowheads="1"/>
          </p:cNvSpPr>
          <p:nvPr/>
        </p:nvSpPr>
        <p:spPr bwMode="auto">
          <a:xfrm>
            <a:off x="1835150" y="6302375"/>
            <a:ext cx="6265863" cy="366713"/>
          </a:xfrm>
          <a:prstGeom prst="rect">
            <a:avLst/>
          </a:prstGeom>
          <a:noFill/>
          <a:ln w="12700" cap="sq" algn="ctr">
            <a:noFill/>
            <a:miter lim="800000"/>
            <a:headEnd type="none" w="sm" len="sm"/>
            <a:tailEnd type="none" w="sm" len="sm"/>
          </a:ln>
          <a:effectLst/>
        </p:spPr>
        <p:txBody>
          <a:bodyPr anchor="ctr">
            <a:spAutoFit/>
          </a:bodyPr>
          <a:lstStyle/>
          <a:p>
            <a:pPr algn="ctr">
              <a:spcBef>
                <a:spcPct val="50000"/>
              </a:spcBef>
            </a:pPr>
            <a:r>
              <a:rPr lang="es-ES" b="1">
                <a:latin typeface="Times New Roman" pitchFamily="18" charset="0"/>
              </a:rPr>
              <a:t>PLANO DE  LA CIUDAD DE MILAGRO</a:t>
            </a:r>
            <a:endParaRPr lang="es-EC" b="1">
              <a:latin typeface="Times New Roman" pitchFamily="18" charset="0"/>
            </a:endParaRPr>
          </a:p>
        </p:txBody>
      </p:sp>
    </p:spTree>
  </p:cSld>
  <p:clrMapOvr>
    <a:masterClrMapping/>
  </p:clrMapOvr>
  <p:transition>
    <p:wheel spokes="2"/>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77830" name="Picture 6" descr="17 sept 2"/>
          <p:cNvPicPr>
            <a:picLocks noGrp="1" noChangeAspect="1" noChangeArrowheads="1"/>
          </p:cNvPicPr>
          <p:nvPr>
            <p:ph idx="1"/>
          </p:nvPr>
        </p:nvPicPr>
        <p:blipFill>
          <a:blip r:embed="rId3"/>
          <a:srcRect/>
          <a:stretch>
            <a:fillRect/>
          </a:stretch>
        </p:blipFill>
        <p:spPr>
          <a:xfrm>
            <a:off x="1258888" y="908050"/>
            <a:ext cx="6840537" cy="5132388"/>
          </a:xfrm>
          <a:ln/>
        </p:spPr>
      </p:pic>
      <p:sp>
        <p:nvSpPr>
          <p:cNvPr id="77831" name="Text Box 7"/>
          <p:cNvSpPr txBox="1">
            <a:spLocks noChangeArrowheads="1"/>
          </p:cNvSpPr>
          <p:nvPr/>
        </p:nvSpPr>
        <p:spPr bwMode="auto">
          <a:xfrm>
            <a:off x="1476375" y="6021388"/>
            <a:ext cx="6265863" cy="366712"/>
          </a:xfrm>
          <a:prstGeom prst="rect">
            <a:avLst/>
          </a:prstGeom>
          <a:noFill/>
          <a:ln w="12700" cap="sq" algn="ctr">
            <a:noFill/>
            <a:miter lim="800000"/>
            <a:headEnd type="none" w="sm" len="sm"/>
            <a:tailEnd type="none" w="sm" len="sm"/>
          </a:ln>
          <a:effectLst/>
        </p:spPr>
        <p:txBody>
          <a:bodyPr anchor="ctr">
            <a:spAutoFit/>
          </a:bodyPr>
          <a:lstStyle/>
          <a:p>
            <a:pPr algn="ctr">
              <a:spcBef>
                <a:spcPct val="50000"/>
              </a:spcBef>
            </a:pPr>
            <a:r>
              <a:rPr lang="es-ES" b="1">
                <a:latin typeface="Times New Roman" pitchFamily="18" charset="0"/>
              </a:rPr>
              <a:t>ACCESO AL PUENTE</a:t>
            </a:r>
            <a:endParaRPr lang="es-EC" b="1">
              <a:latin typeface="Times New Roman" pitchFamily="18" charset="0"/>
            </a:endParaRPr>
          </a:p>
        </p:txBody>
      </p:sp>
    </p:spTree>
  </p:cSld>
  <p:clrMapOvr>
    <a:masterClrMapping/>
  </p:clrMapOvr>
  <p:transition>
    <p:wheel spokes="2"/>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78854" name="Picture 6" descr="17 sept 3"/>
          <p:cNvPicPr>
            <a:picLocks noGrp="1" noChangeAspect="1" noChangeArrowheads="1"/>
          </p:cNvPicPr>
          <p:nvPr>
            <p:ph idx="1"/>
          </p:nvPr>
        </p:nvPicPr>
        <p:blipFill>
          <a:blip r:embed="rId3"/>
          <a:srcRect/>
          <a:stretch>
            <a:fillRect/>
          </a:stretch>
        </p:blipFill>
        <p:spPr>
          <a:xfrm>
            <a:off x="1042988" y="981075"/>
            <a:ext cx="6913562" cy="5183188"/>
          </a:xfrm>
          <a:ln/>
        </p:spPr>
      </p:pic>
      <p:sp>
        <p:nvSpPr>
          <p:cNvPr id="78855" name="Text Box 7"/>
          <p:cNvSpPr txBox="1">
            <a:spLocks noChangeArrowheads="1"/>
          </p:cNvSpPr>
          <p:nvPr/>
        </p:nvSpPr>
        <p:spPr bwMode="auto">
          <a:xfrm>
            <a:off x="1547813" y="6165850"/>
            <a:ext cx="6265862" cy="366713"/>
          </a:xfrm>
          <a:prstGeom prst="rect">
            <a:avLst/>
          </a:prstGeom>
          <a:noFill/>
          <a:ln w="12700" cap="sq" algn="ctr">
            <a:noFill/>
            <a:miter lim="800000"/>
            <a:headEnd type="none" w="sm" len="sm"/>
            <a:tailEnd type="none" w="sm" len="sm"/>
          </a:ln>
          <a:effectLst/>
        </p:spPr>
        <p:txBody>
          <a:bodyPr anchor="ctr">
            <a:spAutoFit/>
          </a:bodyPr>
          <a:lstStyle/>
          <a:p>
            <a:pPr algn="ctr">
              <a:spcBef>
                <a:spcPct val="50000"/>
              </a:spcBef>
            </a:pPr>
            <a:r>
              <a:rPr lang="es-ES" b="1">
                <a:latin typeface="Times New Roman" pitchFamily="18" charset="0"/>
              </a:rPr>
              <a:t>ACCESO AL PUENTE</a:t>
            </a:r>
            <a:endParaRPr lang="es-EC" b="1">
              <a:latin typeface="Times New Roman" pitchFamily="18" charset="0"/>
            </a:endParaRPr>
          </a:p>
        </p:txBody>
      </p:sp>
    </p:spTree>
  </p:cSld>
  <p:clrMapOvr>
    <a:masterClrMapping/>
  </p:clrMapOvr>
  <p:transition>
    <p:wheel spokes="3"/>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a:xfrm>
            <a:off x="457200" y="381000"/>
            <a:ext cx="8229600" cy="1136650"/>
          </a:xfrm>
        </p:spPr>
        <p:txBody>
          <a:bodyPr/>
          <a:lstStyle/>
          <a:p>
            <a:r>
              <a:rPr lang="es-ES" sz="4000" b="1">
                <a:latin typeface="Garamond" pitchFamily="18" charset="0"/>
              </a:rPr>
              <a:t>DIAGNÓSTICO AMBIENTAL</a:t>
            </a:r>
            <a:endParaRPr lang="es-EC" sz="4000" b="1">
              <a:latin typeface="Garamond" pitchFamily="18" charset="0"/>
            </a:endParaRPr>
          </a:p>
        </p:txBody>
      </p:sp>
      <p:sp>
        <p:nvSpPr>
          <p:cNvPr id="80899" name="Rectangle 3"/>
          <p:cNvSpPr>
            <a:spLocks noGrp="1" noChangeArrowheads="1"/>
          </p:cNvSpPr>
          <p:nvPr>
            <p:ph type="body" idx="1"/>
          </p:nvPr>
        </p:nvSpPr>
        <p:spPr>
          <a:xfrm>
            <a:off x="755650" y="2636838"/>
            <a:ext cx="7772400" cy="1944687"/>
          </a:xfrm>
        </p:spPr>
        <p:txBody>
          <a:bodyPr/>
          <a:lstStyle/>
          <a:p>
            <a:pPr marL="0" indent="0" algn="just">
              <a:buFont typeface="Wingdings" pitchFamily="2" charset="2"/>
              <a:buNone/>
            </a:pPr>
            <a:r>
              <a:rPr lang="es-ES"/>
              <a:t>Mediante este diagnóstico se identificaron los problemas ambientales que presenta el puente.</a:t>
            </a:r>
          </a:p>
        </p:txBody>
      </p:sp>
    </p:spTree>
  </p:cSld>
  <p:clrMapOvr>
    <a:masterClrMapping/>
  </p:clrMapOvr>
  <p:transition spd="med">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0898"/>
                                        </p:tgtEl>
                                        <p:attrNameLst>
                                          <p:attrName>style.visibility</p:attrName>
                                        </p:attrNameLst>
                                      </p:cBhvr>
                                      <p:to>
                                        <p:strVal val="visible"/>
                                      </p:to>
                                    </p:set>
                                    <p:anim calcmode="lin" valueType="num">
                                      <p:cBhvr additive="base">
                                        <p:cTn id="7" dur="500" fill="hold"/>
                                        <p:tgtEl>
                                          <p:spTgt spid="80898"/>
                                        </p:tgtEl>
                                        <p:attrNameLst>
                                          <p:attrName>ppt_x</p:attrName>
                                        </p:attrNameLst>
                                      </p:cBhvr>
                                      <p:tavLst>
                                        <p:tav tm="0">
                                          <p:val>
                                            <p:strVal val="#ppt_x"/>
                                          </p:val>
                                        </p:tav>
                                        <p:tav tm="100000">
                                          <p:val>
                                            <p:strVal val="#ppt_x"/>
                                          </p:val>
                                        </p:tav>
                                      </p:tavLst>
                                    </p:anim>
                                    <p:anim calcmode="lin" valueType="num">
                                      <p:cBhvr additive="base">
                                        <p:cTn id="8" dur="500" fill="hold"/>
                                        <p:tgtEl>
                                          <p:spTgt spid="8089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5" presetClass="entr" presetSubtype="0" fill="hold" grpId="0" nodeType="clickEffect">
                                  <p:stCondLst>
                                    <p:cond delay="0"/>
                                  </p:stCondLst>
                                  <p:childTnLst>
                                    <p:set>
                                      <p:cBhvr>
                                        <p:cTn id="12" dur="1" fill="hold">
                                          <p:stCondLst>
                                            <p:cond delay="0"/>
                                          </p:stCondLst>
                                        </p:cTn>
                                        <p:tgtEl>
                                          <p:spTgt spid="80899">
                                            <p:txEl>
                                              <p:pRg st="0" end="0"/>
                                            </p:txEl>
                                          </p:spTgt>
                                        </p:tgtEl>
                                        <p:attrNameLst>
                                          <p:attrName>style.visibility</p:attrName>
                                        </p:attrNameLst>
                                      </p:cBhvr>
                                      <p:to>
                                        <p:strVal val="visible"/>
                                      </p:to>
                                    </p:set>
                                    <p:anim calcmode="lin" valueType="num">
                                      <p:cBhvr>
                                        <p:cTn id="13" dur="1000" fill="hold"/>
                                        <p:tgtEl>
                                          <p:spTgt spid="80899">
                                            <p:txEl>
                                              <p:pRg st="0" end="0"/>
                                            </p:txEl>
                                          </p:spTgt>
                                        </p:tgtEl>
                                        <p:attrNameLst>
                                          <p:attrName>ppt_w</p:attrName>
                                        </p:attrNameLst>
                                      </p:cBhvr>
                                      <p:tavLst>
                                        <p:tav tm="0">
                                          <p:val>
                                            <p:strVal val="#ppt_w*0.70"/>
                                          </p:val>
                                        </p:tav>
                                        <p:tav tm="100000">
                                          <p:val>
                                            <p:strVal val="#ppt_w"/>
                                          </p:val>
                                        </p:tav>
                                      </p:tavLst>
                                    </p:anim>
                                    <p:anim calcmode="lin" valueType="num">
                                      <p:cBhvr>
                                        <p:cTn id="14" dur="1000" fill="hold"/>
                                        <p:tgtEl>
                                          <p:spTgt spid="80899">
                                            <p:txEl>
                                              <p:pRg st="0" end="0"/>
                                            </p:txEl>
                                          </p:spTgt>
                                        </p:tgtEl>
                                        <p:attrNameLst>
                                          <p:attrName>ppt_h</p:attrName>
                                        </p:attrNameLst>
                                      </p:cBhvr>
                                      <p:tavLst>
                                        <p:tav tm="0">
                                          <p:val>
                                            <p:strVal val="#ppt_h"/>
                                          </p:val>
                                        </p:tav>
                                        <p:tav tm="100000">
                                          <p:val>
                                            <p:strVal val="#ppt_h"/>
                                          </p:val>
                                        </p:tav>
                                      </p:tavLst>
                                    </p:anim>
                                    <p:animEffect transition="in" filter="fade">
                                      <p:cBhvr>
                                        <p:cTn id="15" dur="1000"/>
                                        <p:tgtEl>
                                          <p:spTgt spid="8089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8" grpId="0"/>
      <p:bldP spid="80899"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2066" name="Rectangle 2"/>
          <p:cNvSpPr>
            <a:spLocks noGrp="1" noChangeArrowheads="1"/>
          </p:cNvSpPr>
          <p:nvPr>
            <p:ph type="body" idx="1"/>
          </p:nvPr>
        </p:nvSpPr>
        <p:spPr>
          <a:xfrm>
            <a:off x="755650" y="1916113"/>
            <a:ext cx="7643813" cy="2887662"/>
          </a:xfrm>
        </p:spPr>
        <p:txBody>
          <a:bodyPr/>
          <a:lstStyle/>
          <a:p>
            <a:pPr algn="just">
              <a:buFont typeface="Wingdings" pitchFamily="2" charset="2"/>
              <a:buNone/>
            </a:pPr>
            <a:r>
              <a:rPr lang="es-ES"/>
              <a:t>Se identificaron problemas de tipo:</a:t>
            </a:r>
          </a:p>
          <a:p>
            <a:pPr lvl="4" algn="just"/>
            <a:endParaRPr lang="es-ES"/>
          </a:p>
          <a:p>
            <a:pPr lvl="4" algn="just"/>
            <a:r>
              <a:rPr lang="es-ES" sz="2800" b="1"/>
              <a:t>Social y Económico</a:t>
            </a:r>
          </a:p>
          <a:p>
            <a:pPr lvl="4" algn="just"/>
            <a:r>
              <a:rPr lang="es-ES" sz="2800" b="1"/>
              <a:t>Paisajístico</a:t>
            </a:r>
          </a:p>
          <a:p>
            <a:pPr lvl="4" algn="just"/>
            <a:r>
              <a:rPr lang="es-ES" sz="2800" b="1"/>
              <a:t>Ruido</a:t>
            </a:r>
            <a:endParaRPr lang="es-EC" sz="2800" b="1"/>
          </a:p>
          <a:p>
            <a:endParaRPr lang="es-EC"/>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472066">
                                            <p:txEl>
                                              <p:pRg st="2" end="2"/>
                                            </p:txEl>
                                          </p:spTgt>
                                        </p:tgtEl>
                                        <p:attrNameLst>
                                          <p:attrName>style.visibility</p:attrName>
                                        </p:attrNameLst>
                                      </p:cBhvr>
                                      <p:to>
                                        <p:strVal val="visible"/>
                                      </p:to>
                                    </p:set>
                                    <p:anim calcmode="lin" valueType="num">
                                      <p:cBhvr>
                                        <p:cTn id="7" dur="500" fill="hold"/>
                                        <p:tgtEl>
                                          <p:spTgt spid="472066">
                                            <p:txEl>
                                              <p:pRg st="2" end="2"/>
                                            </p:txEl>
                                          </p:spTgt>
                                        </p:tgtEl>
                                        <p:attrNameLst>
                                          <p:attrName>ppt_w</p:attrName>
                                        </p:attrNameLst>
                                      </p:cBhvr>
                                      <p:tavLst>
                                        <p:tav tm="0">
                                          <p:val>
                                            <p:strVal val="#ppt_w*0.05"/>
                                          </p:val>
                                        </p:tav>
                                        <p:tav tm="100000">
                                          <p:val>
                                            <p:strVal val="#ppt_w"/>
                                          </p:val>
                                        </p:tav>
                                      </p:tavLst>
                                    </p:anim>
                                    <p:anim calcmode="lin" valueType="num">
                                      <p:cBhvr>
                                        <p:cTn id="8" dur="500" fill="hold"/>
                                        <p:tgtEl>
                                          <p:spTgt spid="472066">
                                            <p:txEl>
                                              <p:pRg st="2" end="2"/>
                                            </p:txEl>
                                          </p:spTgt>
                                        </p:tgtEl>
                                        <p:attrNameLst>
                                          <p:attrName>ppt_h</p:attrName>
                                        </p:attrNameLst>
                                      </p:cBhvr>
                                      <p:tavLst>
                                        <p:tav tm="0">
                                          <p:val>
                                            <p:strVal val="#ppt_h"/>
                                          </p:val>
                                        </p:tav>
                                        <p:tav tm="100000">
                                          <p:val>
                                            <p:strVal val="#ppt_h"/>
                                          </p:val>
                                        </p:tav>
                                      </p:tavLst>
                                    </p:anim>
                                    <p:anim calcmode="lin" valueType="num">
                                      <p:cBhvr>
                                        <p:cTn id="9" dur="500" fill="hold"/>
                                        <p:tgtEl>
                                          <p:spTgt spid="472066">
                                            <p:txEl>
                                              <p:pRg st="2" end="2"/>
                                            </p:txEl>
                                          </p:spTgt>
                                        </p:tgtEl>
                                        <p:attrNameLst>
                                          <p:attrName>ppt_x</p:attrName>
                                        </p:attrNameLst>
                                      </p:cBhvr>
                                      <p:tavLst>
                                        <p:tav tm="0">
                                          <p:val>
                                            <p:strVal val="#ppt_x-.2"/>
                                          </p:val>
                                        </p:tav>
                                        <p:tav tm="100000">
                                          <p:val>
                                            <p:strVal val="#ppt_x"/>
                                          </p:val>
                                        </p:tav>
                                      </p:tavLst>
                                    </p:anim>
                                    <p:anim calcmode="lin" valueType="num">
                                      <p:cBhvr>
                                        <p:cTn id="10" dur="500" fill="hold"/>
                                        <p:tgtEl>
                                          <p:spTgt spid="472066">
                                            <p:txEl>
                                              <p:pRg st="2" end="2"/>
                                            </p:txEl>
                                          </p:spTgt>
                                        </p:tgtEl>
                                        <p:attrNameLst>
                                          <p:attrName>ppt_y</p:attrName>
                                        </p:attrNameLst>
                                      </p:cBhvr>
                                      <p:tavLst>
                                        <p:tav tm="0">
                                          <p:val>
                                            <p:strVal val="#ppt_y"/>
                                          </p:val>
                                        </p:tav>
                                        <p:tav tm="100000">
                                          <p:val>
                                            <p:strVal val="#ppt_y"/>
                                          </p:val>
                                        </p:tav>
                                      </p:tavLst>
                                    </p:anim>
                                    <p:animEffect transition="in" filter="fade">
                                      <p:cBhvr>
                                        <p:cTn id="11" dur="500"/>
                                        <p:tgtEl>
                                          <p:spTgt spid="472066">
                                            <p:txEl>
                                              <p:pRg st="2" end="2"/>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472066">
                                            <p:txEl>
                                              <p:pRg st="3" end="3"/>
                                            </p:txEl>
                                          </p:spTgt>
                                        </p:tgtEl>
                                        <p:attrNameLst>
                                          <p:attrName>style.visibility</p:attrName>
                                        </p:attrNameLst>
                                      </p:cBhvr>
                                      <p:to>
                                        <p:strVal val="visible"/>
                                      </p:to>
                                    </p:set>
                                    <p:anim calcmode="lin" valueType="num">
                                      <p:cBhvr>
                                        <p:cTn id="16" dur="500" fill="hold"/>
                                        <p:tgtEl>
                                          <p:spTgt spid="472066">
                                            <p:txEl>
                                              <p:pRg st="3" end="3"/>
                                            </p:txEl>
                                          </p:spTgt>
                                        </p:tgtEl>
                                        <p:attrNameLst>
                                          <p:attrName>ppt_w</p:attrName>
                                        </p:attrNameLst>
                                      </p:cBhvr>
                                      <p:tavLst>
                                        <p:tav tm="0">
                                          <p:val>
                                            <p:strVal val="#ppt_w*0.05"/>
                                          </p:val>
                                        </p:tav>
                                        <p:tav tm="100000">
                                          <p:val>
                                            <p:strVal val="#ppt_w"/>
                                          </p:val>
                                        </p:tav>
                                      </p:tavLst>
                                    </p:anim>
                                    <p:anim calcmode="lin" valueType="num">
                                      <p:cBhvr>
                                        <p:cTn id="17" dur="500" fill="hold"/>
                                        <p:tgtEl>
                                          <p:spTgt spid="472066">
                                            <p:txEl>
                                              <p:pRg st="3" end="3"/>
                                            </p:txEl>
                                          </p:spTgt>
                                        </p:tgtEl>
                                        <p:attrNameLst>
                                          <p:attrName>ppt_h</p:attrName>
                                        </p:attrNameLst>
                                      </p:cBhvr>
                                      <p:tavLst>
                                        <p:tav tm="0">
                                          <p:val>
                                            <p:strVal val="#ppt_h"/>
                                          </p:val>
                                        </p:tav>
                                        <p:tav tm="100000">
                                          <p:val>
                                            <p:strVal val="#ppt_h"/>
                                          </p:val>
                                        </p:tav>
                                      </p:tavLst>
                                    </p:anim>
                                    <p:anim calcmode="lin" valueType="num">
                                      <p:cBhvr>
                                        <p:cTn id="18" dur="500" fill="hold"/>
                                        <p:tgtEl>
                                          <p:spTgt spid="472066">
                                            <p:txEl>
                                              <p:pRg st="3" end="3"/>
                                            </p:txEl>
                                          </p:spTgt>
                                        </p:tgtEl>
                                        <p:attrNameLst>
                                          <p:attrName>ppt_x</p:attrName>
                                        </p:attrNameLst>
                                      </p:cBhvr>
                                      <p:tavLst>
                                        <p:tav tm="0">
                                          <p:val>
                                            <p:strVal val="#ppt_x-.2"/>
                                          </p:val>
                                        </p:tav>
                                        <p:tav tm="100000">
                                          <p:val>
                                            <p:strVal val="#ppt_x"/>
                                          </p:val>
                                        </p:tav>
                                      </p:tavLst>
                                    </p:anim>
                                    <p:anim calcmode="lin" valueType="num">
                                      <p:cBhvr>
                                        <p:cTn id="19" dur="500" fill="hold"/>
                                        <p:tgtEl>
                                          <p:spTgt spid="472066">
                                            <p:txEl>
                                              <p:pRg st="3" end="3"/>
                                            </p:txEl>
                                          </p:spTgt>
                                        </p:tgtEl>
                                        <p:attrNameLst>
                                          <p:attrName>ppt_y</p:attrName>
                                        </p:attrNameLst>
                                      </p:cBhvr>
                                      <p:tavLst>
                                        <p:tav tm="0">
                                          <p:val>
                                            <p:strVal val="#ppt_y"/>
                                          </p:val>
                                        </p:tav>
                                        <p:tav tm="100000">
                                          <p:val>
                                            <p:strVal val="#ppt_y"/>
                                          </p:val>
                                        </p:tav>
                                      </p:tavLst>
                                    </p:anim>
                                    <p:animEffect transition="in" filter="fade">
                                      <p:cBhvr>
                                        <p:cTn id="20" dur="500"/>
                                        <p:tgtEl>
                                          <p:spTgt spid="472066">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4" presetClass="entr" presetSubtype="0" accel="100000" fill="hold" nodeType="clickEffect">
                                  <p:stCondLst>
                                    <p:cond delay="0"/>
                                  </p:stCondLst>
                                  <p:childTnLst>
                                    <p:set>
                                      <p:cBhvr>
                                        <p:cTn id="24" dur="1" fill="hold">
                                          <p:stCondLst>
                                            <p:cond delay="0"/>
                                          </p:stCondLst>
                                        </p:cTn>
                                        <p:tgtEl>
                                          <p:spTgt spid="472066">
                                            <p:txEl>
                                              <p:pRg st="4" end="4"/>
                                            </p:txEl>
                                          </p:spTgt>
                                        </p:tgtEl>
                                        <p:attrNameLst>
                                          <p:attrName>style.visibility</p:attrName>
                                        </p:attrNameLst>
                                      </p:cBhvr>
                                      <p:to>
                                        <p:strVal val="visible"/>
                                      </p:to>
                                    </p:set>
                                    <p:anim calcmode="lin" valueType="num">
                                      <p:cBhvr>
                                        <p:cTn id="25" dur="500" fill="hold"/>
                                        <p:tgtEl>
                                          <p:spTgt spid="472066">
                                            <p:txEl>
                                              <p:pRg st="4" end="4"/>
                                            </p:txEl>
                                          </p:spTgt>
                                        </p:tgtEl>
                                        <p:attrNameLst>
                                          <p:attrName>ppt_w</p:attrName>
                                        </p:attrNameLst>
                                      </p:cBhvr>
                                      <p:tavLst>
                                        <p:tav tm="0">
                                          <p:val>
                                            <p:strVal val="#ppt_w*0.05"/>
                                          </p:val>
                                        </p:tav>
                                        <p:tav tm="100000">
                                          <p:val>
                                            <p:strVal val="#ppt_w"/>
                                          </p:val>
                                        </p:tav>
                                      </p:tavLst>
                                    </p:anim>
                                    <p:anim calcmode="lin" valueType="num">
                                      <p:cBhvr>
                                        <p:cTn id="26" dur="500" fill="hold"/>
                                        <p:tgtEl>
                                          <p:spTgt spid="472066">
                                            <p:txEl>
                                              <p:pRg st="4" end="4"/>
                                            </p:txEl>
                                          </p:spTgt>
                                        </p:tgtEl>
                                        <p:attrNameLst>
                                          <p:attrName>ppt_h</p:attrName>
                                        </p:attrNameLst>
                                      </p:cBhvr>
                                      <p:tavLst>
                                        <p:tav tm="0">
                                          <p:val>
                                            <p:strVal val="#ppt_h"/>
                                          </p:val>
                                        </p:tav>
                                        <p:tav tm="100000">
                                          <p:val>
                                            <p:strVal val="#ppt_h"/>
                                          </p:val>
                                        </p:tav>
                                      </p:tavLst>
                                    </p:anim>
                                    <p:anim calcmode="lin" valueType="num">
                                      <p:cBhvr>
                                        <p:cTn id="27" dur="500" fill="hold"/>
                                        <p:tgtEl>
                                          <p:spTgt spid="472066">
                                            <p:txEl>
                                              <p:pRg st="4" end="4"/>
                                            </p:txEl>
                                          </p:spTgt>
                                        </p:tgtEl>
                                        <p:attrNameLst>
                                          <p:attrName>ppt_x</p:attrName>
                                        </p:attrNameLst>
                                      </p:cBhvr>
                                      <p:tavLst>
                                        <p:tav tm="0">
                                          <p:val>
                                            <p:strVal val="#ppt_x-.2"/>
                                          </p:val>
                                        </p:tav>
                                        <p:tav tm="100000">
                                          <p:val>
                                            <p:strVal val="#ppt_x"/>
                                          </p:val>
                                        </p:tav>
                                      </p:tavLst>
                                    </p:anim>
                                    <p:anim calcmode="lin" valueType="num">
                                      <p:cBhvr>
                                        <p:cTn id="28" dur="500" fill="hold"/>
                                        <p:tgtEl>
                                          <p:spTgt spid="472066">
                                            <p:txEl>
                                              <p:pRg st="4" end="4"/>
                                            </p:txEl>
                                          </p:spTgt>
                                        </p:tgtEl>
                                        <p:attrNameLst>
                                          <p:attrName>ppt_y</p:attrName>
                                        </p:attrNameLst>
                                      </p:cBhvr>
                                      <p:tavLst>
                                        <p:tav tm="0">
                                          <p:val>
                                            <p:strVal val="#ppt_y"/>
                                          </p:val>
                                        </p:tav>
                                        <p:tav tm="100000">
                                          <p:val>
                                            <p:strVal val="#ppt_y"/>
                                          </p:val>
                                        </p:tav>
                                      </p:tavLst>
                                    </p:anim>
                                    <p:animEffect transition="in" filter="fade">
                                      <p:cBhvr>
                                        <p:cTn id="29" dur="500"/>
                                        <p:tgtEl>
                                          <p:spTgt spid="47206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250825" y="836613"/>
            <a:ext cx="8675688" cy="1143000"/>
          </a:xfrm>
        </p:spPr>
        <p:txBody>
          <a:bodyPr/>
          <a:lstStyle/>
          <a:p>
            <a:r>
              <a:rPr lang="es-ES" sz="3800" b="1">
                <a:latin typeface="Garamond" pitchFamily="18" charset="0"/>
              </a:rPr>
              <a:t>FORMULACIÓN DE ALTERNATIVAS</a:t>
            </a:r>
            <a:endParaRPr lang="es-EC" sz="3800" b="1">
              <a:latin typeface="Garamond" pitchFamily="18" charset="0"/>
            </a:endParaRPr>
          </a:p>
        </p:txBody>
      </p:sp>
      <p:sp>
        <p:nvSpPr>
          <p:cNvPr id="81923" name="Rectangle 3"/>
          <p:cNvSpPr>
            <a:spLocks noGrp="1" noChangeArrowheads="1"/>
          </p:cNvSpPr>
          <p:nvPr>
            <p:ph type="body" idx="1"/>
          </p:nvPr>
        </p:nvSpPr>
        <p:spPr>
          <a:xfrm>
            <a:off x="684213" y="2060575"/>
            <a:ext cx="8137525" cy="4114800"/>
          </a:xfrm>
        </p:spPr>
        <p:txBody>
          <a:bodyPr/>
          <a:lstStyle/>
          <a:p>
            <a:pPr>
              <a:spcBef>
                <a:spcPct val="25000"/>
              </a:spcBef>
            </a:pPr>
            <a:r>
              <a:rPr lang="es-ES" b="1"/>
              <a:t>Alternativa Cero:</a:t>
            </a:r>
            <a:r>
              <a:rPr lang="es-ES"/>
              <a:t> No Hacer Nada. </a:t>
            </a:r>
          </a:p>
          <a:p>
            <a:pPr>
              <a:lnSpc>
                <a:spcPct val="30000"/>
              </a:lnSpc>
              <a:spcBef>
                <a:spcPct val="25000"/>
              </a:spcBef>
              <a:buFont typeface="Wingdings" pitchFamily="2" charset="2"/>
              <a:buNone/>
            </a:pPr>
            <a:endParaRPr lang="es-ES"/>
          </a:p>
          <a:p>
            <a:pPr>
              <a:lnSpc>
                <a:spcPct val="140000"/>
              </a:lnSpc>
            </a:pPr>
            <a:r>
              <a:rPr lang="es-ES" b="1"/>
              <a:t>Alternativa Uno:</a:t>
            </a:r>
            <a:r>
              <a:rPr lang="es-ES"/>
              <a:t> Ampliar el Puente </a:t>
            </a:r>
          </a:p>
          <a:p>
            <a:pPr>
              <a:lnSpc>
                <a:spcPct val="60000"/>
              </a:lnSpc>
              <a:buFont typeface="Wingdings" pitchFamily="2" charset="2"/>
              <a:buNone/>
            </a:pPr>
            <a:r>
              <a:rPr lang="es-ES"/>
              <a:t>                              Existente.</a:t>
            </a:r>
          </a:p>
          <a:p>
            <a:pPr>
              <a:lnSpc>
                <a:spcPct val="40000"/>
              </a:lnSpc>
              <a:buFont typeface="Wingdings" pitchFamily="2" charset="2"/>
              <a:buNone/>
            </a:pPr>
            <a:endParaRPr lang="es-ES"/>
          </a:p>
          <a:p>
            <a:pPr>
              <a:lnSpc>
                <a:spcPct val="110000"/>
              </a:lnSpc>
            </a:pPr>
            <a:r>
              <a:rPr lang="es-ES" b="1"/>
              <a:t>Alternativa Dos:</a:t>
            </a:r>
            <a:r>
              <a:rPr lang="es-ES"/>
              <a:t> Reconstrucción y 				        Ampliación del Puente.</a:t>
            </a:r>
            <a:endParaRPr lang="es-EC"/>
          </a:p>
        </p:txBody>
      </p:sp>
    </p:spTree>
  </p:cSld>
  <p:clrMapOvr>
    <a:masterClrMapping/>
  </p:clrMapOvr>
  <p:transition spd="med">
    <p:pull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81922"/>
                                        </p:tgtEl>
                                        <p:attrNameLst>
                                          <p:attrName>style.visibility</p:attrName>
                                        </p:attrNameLst>
                                      </p:cBhvr>
                                      <p:to>
                                        <p:strVal val="visible"/>
                                      </p:to>
                                    </p:set>
                                    <p:anim calcmode="lin" valueType="num">
                                      <p:cBhvr>
                                        <p:cTn id="7" dur="500" fill="hold"/>
                                        <p:tgtEl>
                                          <p:spTgt spid="81922"/>
                                        </p:tgtEl>
                                        <p:attrNameLst>
                                          <p:attrName>ppt_w</p:attrName>
                                        </p:attrNameLst>
                                      </p:cBhvr>
                                      <p:tavLst>
                                        <p:tav tm="0">
                                          <p:val>
                                            <p:fltVal val="0"/>
                                          </p:val>
                                        </p:tav>
                                        <p:tav tm="100000">
                                          <p:val>
                                            <p:strVal val="#ppt_w"/>
                                          </p:val>
                                        </p:tav>
                                      </p:tavLst>
                                    </p:anim>
                                    <p:anim calcmode="lin" valueType="num">
                                      <p:cBhvr>
                                        <p:cTn id="8" dur="500" fill="hold"/>
                                        <p:tgtEl>
                                          <p:spTgt spid="81922"/>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52" presetClass="entr" presetSubtype="0" fill="hold" nodeType="clickEffect">
                                  <p:stCondLst>
                                    <p:cond delay="0"/>
                                  </p:stCondLst>
                                  <p:childTnLst>
                                    <p:set>
                                      <p:cBhvr>
                                        <p:cTn id="12" dur="1" fill="hold">
                                          <p:stCondLst>
                                            <p:cond delay="0"/>
                                          </p:stCondLst>
                                        </p:cTn>
                                        <p:tgtEl>
                                          <p:spTgt spid="81923">
                                            <p:txEl>
                                              <p:pRg st="0" end="0"/>
                                            </p:txEl>
                                          </p:spTgt>
                                        </p:tgtEl>
                                        <p:attrNameLst>
                                          <p:attrName>style.visibility</p:attrName>
                                        </p:attrNameLst>
                                      </p:cBhvr>
                                      <p:to>
                                        <p:strVal val="visible"/>
                                      </p:to>
                                    </p:set>
                                    <p:animScale>
                                      <p:cBhvr>
                                        <p:cTn id="13" dur="1000" decel="50000" fill="hold">
                                          <p:stCondLst>
                                            <p:cond delay="0"/>
                                          </p:stCondLst>
                                        </p:cTn>
                                        <p:tgtEl>
                                          <p:spTgt spid="8192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81923">
                                            <p:txEl>
                                              <p:pRg st="0" end="0"/>
                                            </p:txEl>
                                          </p:spTgt>
                                        </p:tgtEl>
                                        <p:attrNameLst>
                                          <p:attrName>ppt_x</p:attrName>
                                          <p:attrName>ppt_y</p:attrName>
                                        </p:attrNameLst>
                                      </p:cBhvr>
                                    </p:animMotion>
                                    <p:animEffect transition="in" filter="fade">
                                      <p:cBhvr>
                                        <p:cTn id="15" dur="1000"/>
                                        <p:tgtEl>
                                          <p:spTgt spid="8192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52" presetClass="entr" presetSubtype="0" fill="hold" nodeType="clickEffect">
                                  <p:stCondLst>
                                    <p:cond delay="0"/>
                                  </p:stCondLst>
                                  <p:childTnLst>
                                    <p:set>
                                      <p:cBhvr>
                                        <p:cTn id="19" dur="1" fill="hold">
                                          <p:stCondLst>
                                            <p:cond delay="0"/>
                                          </p:stCondLst>
                                        </p:cTn>
                                        <p:tgtEl>
                                          <p:spTgt spid="81923">
                                            <p:txEl>
                                              <p:pRg st="2" end="2"/>
                                            </p:txEl>
                                          </p:spTgt>
                                        </p:tgtEl>
                                        <p:attrNameLst>
                                          <p:attrName>style.visibility</p:attrName>
                                        </p:attrNameLst>
                                      </p:cBhvr>
                                      <p:to>
                                        <p:strVal val="visible"/>
                                      </p:to>
                                    </p:set>
                                    <p:animScale>
                                      <p:cBhvr>
                                        <p:cTn id="20" dur="1000" decel="50000" fill="hold">
                                          <p:stCondLst>
                                            <p:cond delay="0"/>
                                          </p:stCondLst>
                                        </p:cTn>
                                        <p:tgtEl>
                                          <p:spTgt spid="81923">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1" dur="1000" decel="50000" fill="hold">
                                          <p:stCondLst>
                                            <p:cond delay="0"/>
                                          </p:stCondLst>
                                        </p:cTn>
                                        <p:tgtEl>
                                          <p:spTgt spid="81923">
                                            <p:txEl>
                                              <p:pRg st="2" end="2"/>
                                            </p:txEl>
                                          </p:spTgt>
                                        </p:tgtEl>
                                        <p:attrNameLst>
                                          <p:attrName>ppt_x</p:attrName>
                                          <p:attrName>ppt_y</p:attrName>
                                        </p:attrNameLst>
                                      </p:cBhvr>
                                    </p:animMotion>
                                    <p:animEffect transition="in" filter="fade">
                                      <p:cBhvr>
                                        <p:cTn id="22" dur="1000"/>
                                        <p:tgtEl>
                                          <p:spTgt spid="81923">
                                            <p:txEl>
                                              <p:pRg st="2" end="2"/>
                                            </p:txEl>
                                          </p:spTgt>
                                        </p:tgtEl>
                                      </p:cBhvr>
                                    </p:animEffect>
                                  </p:childTnLst>
                                </p:cTn>
                              </p:par>
                              <p:par>
                                <p:cTn id="23" presetID="52" presetClass="entr" presetSubtype="0" fill="hold" nodeType="withEffect">
                                  <p:stCondLst>
                                    <p:cond delay="0"/>
                                  </p:stCondLst>
                                  <p:childTnLst>
                                    <p:set>
                                      <p:cBhvr>
                                        <p:cTn id="24" dur="1" fill="hold">
                                          <p:stCondLst>
                                            <p:cond delay="0"/>
                                          </p:stCondLst>
                                        </p:cTn>
                                        <p:tgtEl>
                                          <p:spTgt spid="81923">
                                            <p:txEl>
                                              <p:pRg st="3" end="3"/>
                                            </p:txEl>
                                          </p:spTgt>
                                        </p:tgtEl>
                                        <p:attrNameLst>
                                          <p:attrName>style.visibility</p:attrName>
                                        </p:attrNameLst>
                                      </p:cBhvr>
                                      <p:to>
                                        <p:strVal val="visible"/>
                                      </p:to>
                                    </p:set>
                                    <p:animScale>
                                      <p:cBhvr>
                                        <p:cTn id="25" dur="1000" decel="50000" fill="hold">
                                          <p:stCondLst>
                                            <p:cond delay="0"/>
                                          </p:stCondLst>
                                        </p:cTn>
                                        <p:tgtEl>
                                          <p:spTgt spid="81923">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81923">
                                            <p:txEl>
                                              <p:pRg st="3" end="3"/>
                                            </p:txEl>
                                          </p:spTgt>
                                        </p:tgtEl>
                                        <p:attrNameLst>
                                          <p:attrName>ppt_x</p:attrName>
                                          <p:attrName>ppt_y</p:attrName>
                                        </p:attrNameLst>
                                      </p:cBhvr>
                                    </p:animMotion>
                                    <p:animEffect transition="in" filter="fade">
                                      <p:cBhvr>
                                        <p:cTn id="27" dur="1000"/>
                                        <p:tgtEl>
                                          <p:spTgt spid="8192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2" presetClass="entr" presetSubtype="0" fill="hold" nodeType="clickEffect">
                                  <p:stCondLst>
                                    <p:cond delay="0"/>
                                  </p:stCondLst>
                                  <p:childTnLst>
                                    <p:set>
                                      <p:cBhvr>
                                        <p:cTn id="31" dur="1" fill="hold">
                                          <p:stCondLst>
                                            <p:cond delay="0"/>
                                          </p:stCondLst>
                                        </p:cTn>
                                        <p:tgtEl>
                                          <p:spTgt spid="81923">
                                            <p:txEl>
                                              <p:pRg st="5" end="5"/>
                                            </p:txEl>
                                          </p:spTgt>
                                        </p:tgtEl>
                                        <p:attrNameLst>
                                          <p:attrName>style.visibility</p:attrName>
                                        </p:attrNameLst>
                                      </p:cBhvr>
                                      <p:to>
                                        <p:strVal val="visible"/>
                                      </p:to>
                                    </p:set>
                                    <p:animScale>
                                      <p:cBhvr>
                                        <p:cTn id="32" dur="1000" decel="50000" fill="hold">
                                          <p:stCondLst>
                                            <p:cond delay="0"/>
                                          </p:stCondLst>
                                        </p:cTn>
                                        <p:tgtEl>
                                          <p:spTgt spid="81923">
                                            <p:txEl>
                                              <p:pRg st="5" end="5"/>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81923">
                                            <p:txEl>
                                              <p:pRg st="5" end="5"/>
                                            </p:txEl>
                                          </p:spTgt>
                                        </p:tgtEl>
                                        <p:attrNameLst>
                                          <p:attrName>ppt_x</p:attrName>
                                          <p:attrName>ppt_y</p:attrName>
                                        </p:attrNameLst>
                                      </p:cBhvr>
                                    </p:animMotion>
                                    <p:animEffect transition="in" filter="fade">
                                      <p:cBhvr>
                                        <p:cTn id="34" dur="1000"/>
                                        <p:tgtEl>
                                          <p:spTgt spid="8192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2" grpId="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p:txBody>
          <a:bodyPr/>
          <a:lstStyle/>
          <a:p>
            <a:pPr>
              <a:lnSpc>
                <a:spcPct val="85000"/>
              </a:lnSpc>
            </a:pPr>
            <a:r>
              <a:rPr lang="es-ES" sz="2400" b="1">
                <a:latin typeface="Garamond" pitchFamily="18" charset="0"/>
              </a:rPr>
              <a:t>DETERMINACIÓN DE LAS CARACTERÍSTICAS FUNCIONALES DE DISEÑO</a:t>
            </a:r>
            <a:endParaRPr lang="es-EC" sz="2400"/>
          </a:p>
        </p:txBody>
      </p:sp>
      <p:sp>
        <p:nvSpPr>
          <p:cNvPr id="122883" name="Rectangle 3"/>
          <p:cNvSpPr>
            <a:spLocks noGrp="1" noChangeArrowheads="1"/>
          </p:cNvSpPr>
          <p:nvPr>
            <p:ph type="body" sz="half" idx="1"/>
          </p:nvPr>
        </p:nvSpPr>
        <p:spPr>
          <a:xfrm>
            <a:off x="606425" y="1981200"/>
            <a:ext cx="8005763" cy="2600325"/>
          </a:xfrm>
        </p:spPr>
        <p:txBody>
          <a:bodyPr/>
          <a:lstStyle/>
          <a:p>
            <a:pPr marL="0" indent="0" algn="just">
              <a:buFont typeface="Wingdings" pitchFamily="2" charset="2"/>
              <a:buNone/>
            </a:pPr>
            <a:r>
              <a:rPr lang="es-ES" sz="2800"/>
              <a:t>El dimensionamiento de la sección transversal del puente se lo realizó con el propósito de cubrir la demanda vehicular y de peatones proyectadas para los próximos 50 años, considerando una tasa de crecimiento del 1,5% anual.</a:t>
            </a:r>
            <a:endParaRPr lang="es-EC" sz="2800"/>
          </a:p>
        </p:txBody>
      </p:sp>
      <p:pic>
        <p:nvPicPr>
          <p:cNvPr id="122890" name="Picture 10"/>
          <p:cNvPicPr>
            <a:picLocks noChangeAspect="1" noChangeArrowheads="1"/>
          </p:cNvPicPr>
          <p:nvPr>
            <p:ph sz="half" idx="2"/>
          </p:nvPr>
        </p:nvPicPr>
        <p:blipFill>
          <a:blip r:embed="rId3">
            <a:grayscl/>
          </a:blip>
          <a:srcRect l="1755" t="17203" r="7878" b="52852"/>
          <a:stretch>
            <a:fillRect/>
          </a:stretch>
        </p:blipFill>
        <p:spPr>
          <a:xfrm>
            <a:off x="827088" y="4292600"/>
            <a:ext cx="7488237" cy="2089150"/>
          </a:xfrm>
          <a:noFill/>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2882"/>
                                        </p:tgtEl>
                                        <p:attrNameLst>
                                          <p:attrName>style.visibility</p:attrName>
                                        </p:attrNameLst>
                                      </p:cBhvr>
                                      <p:to>
                                        <p:strVal val="visible"/>
                                      </p:to>
                                    </p:set>
                                    <p:animEffect transition="in" filter="blinds(horizontal)">
                                      <p:cBhvr>
                                        <p:cTn id="7" dur="500"/>
                                        <p:tgtEl>
                                          <p:spTgt spid="122882"/>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122883">
                                            <p:txEl>
                                              <p:pRg st="0" end="0"/>
                                            </p:txEl>
                                          </p:spTgt>
                                        </p:tgtEl>
                                        <p:attrNameLst>
                                          <p:attrName>style.visibility</p:attrName>
                                        </p:attrNameLst>
                                      </p:cBhvr>
                                      <p:to>
                                        <p:strVal val="visible"/>
                                      </p:to>
                                    </p:set>
                                    <p:animEffect transition="in" filter="fade">
                                      <p:cBhvr>
                                        <p:cTn id="12" dur="1000"/>
                                        <p:tgtEl>
                                          <p:spTgt spid="122883">
                                            <p:txEl>
                                              <p:pRg st="0" end="0"/>
                                            </p:txEl>
                                          </p:spTgt>
                                        </p:tgtEl>
                                      </p:cBhvr>
                                    </p:animEffect>
                                    <p:anim calcmode="lin" valueType="num">
                                      <p:cBhvr>
                                        <p:cTn id="13" dur="1000" fill="hold"/>
                                        <p:tgtEl>
                                          <p:spTgt spid="12288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122883">
                                            <p:txEl>
                                              <p:pRg st="0" end="0"/>
                                            </p:txEl>
                                          </p:spTgt>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122890"/>
                                        </p:tgtEl>
                                        <p:attrNameLst>
                                          <p:attrName>style.visibility</p:attrName>
                                        </p:attrNameLst>
                                      </p:cBhvr>
                                      <p:to>
                                        <p:strVal val="visible"/>
                                      </p:to>
                                    </p:set>
                                    <p:animEffect transition="in" filter="fade">
                                      <p:cBhvr>
                                        <p:cTn id="17" dur="1000"/>
                                        <p:tgtEl>
                                          <p:spTgt spid="122890"/>
                                        </p:tgtEl>
                                      </p:cBhvr>
                                    </p:animEffect>
                                    <p:anim calcmode="lin" valueType="num">
                                      <p:cBhvr>
                                        <p:cTn id="18" dur="1000" fill="hold"/>
                                        <p:tgtEl>
                                          <p:spTgt spid="122890"/>
                                        </p:tgtEl>
                                        <p:attrNameLst>
                                          <p:attrName>ppt_x</p:attrName>
                                        </p:attrNameLst>
                                      </p:cBhvr>
                                      <p:tavLst>
                                        <p:tav tm="0">
                                          <p:val>
                                            <p:strVal val="#ppt_x"/>
                                          </p:val>
                                        </p:tav>
                                        <p:tav tm="100000">
                                          <p:val>
                                            <p:strVal val="#ppt_x"/>
                                          </p:val>
                                        </p:tav>
                                      </p:tavLst>
                                    </p:anim>
                                    <p:anim calcmode="lin" valueType="num">
                                      <p:cBhvr>
                                        <p:cTn id="19" dur="1000" fill="hold"/>
                                        <p:tgtEl>
                                          <p:spTgt spid="12289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882" grpId="0"/>
      <p:bldP spid="122883" grpId="0" build="p"/>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3912" name="Rectangle 8"/>
          <p:cNvSpPr>
            <a:spLocks noGrp="1" noChangeArrowheads="1"/>
          </p:cNvSpPr>
          <p:nvPr>
            <p:ph type="title"/>
          </p:nvPr>
        </p:nvSpPr>
        <p:spPr>
          <a:xfrm>
            <a:off x="755650" y="1628775"/>
            <a:ext cx="7772400" cy="3024188"/>
          </a:xfrm>
        </p:spPr>
        <p:txBody>
          <a:bodyPr/>
          <a:lstStyle/>
          <a:p>
            <a:r>
              <a:rPr lang="es-ES" b="1">
                <a:latin typeface="Garamond" pitchFamily="18" charset="0"/>
              </a:rPr>
              <a:t>DETERMINACIÓN</a:t>
            </a:r>
            <a:r>
              <a:rPr lang="es-ES"/>
              <a:t> </a:t>
            </a:r>
            <a:r>
              <a:rPr lang="es-ES" b="1">
                <a:latin typeface="Garamond" pitchFamily="18" charset="0"/>
              </a:rPr>
              <a:t>DE LAS CARACTERÍSTICAS ARQUITECTÓNICAS DE DISEÑO</a:t>
            </a:r>
            <a:endParaRPr lang="es-EC" b="1">
              <a:latin typeface="Garamond" pitchFamily="18" charset="0"/>
            </a:endParaRP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grpId="0" nodeType="clickEffect">
                                  <p:stCondLst>
                                    <p:cond delay="0"/>
                                  </p:stCondLst>
                                  <p:childTnLst>
                                    <p:set>
                                      <p:cBhvr>
                                        <p:cTn id="6" dur="1" fill="hold">
                                          <p:stCondLst>
                                            <p:cond delay="0"/>
                                          </p:stCondLst>
                                        </p:cTn>
                                        <p:tgtEl>
                                          <p:spTgt spid="123912"/>
                                        </p:tgtEl>
                                        <p:attrNameLst>
                                          <p:attrName>style.visibility</p:attrName>
                                        </p:attrNameLst>
                                      </p:cBhvr>
                                      <p:to>
                                        <p:strVal val="visible"/>
                                      </p:to>
                                    </p:set>
                                    <p:anim calcmode="lin" valueType="num">
                                      <p:cBhvr>
                                        <p:cTn id="7" dur="500" fill="hold"/>
                                        <p:tgtEl>
                                          <p:spTgt spid="123912"/>
                                        </p:tgtEl>
                                        <p:attrNameLst>
                                          <p:attrName>ppt_w</p:attrName>
                                        </p:attrNameLst>
                                      </p:cBhvr>
                                      <p:tavLst>
                                        <p:tav tm="0">
                                          <p:val>
                                            <p:strVal val="#ppt_w*2.5"/>
                                          </p:val>
                                        </p:tav>
                                        <p:tav tm="100000">
                                          <p:val>
                                            <p:strVal val="#ppt_w"/>
                                          </p:val>
                                        </p:tav>
                                      </p:tavLst>
                                    </p:anim>
                                    <p:anim calcmode="lin" valueType="num">
                                      <p:cBhvr>
                                        <p:cTn id="8" dur="500" fill="hold"/>
                                        <p:tgtEl>
                                          <p:spTgt spid="123912"/>
                                        </p:tgtEl>
                                        <p:attrNameLst>
                                          <p:attrName>ppt_h</p:attrName>
                                        </p:attrNameLst>
                                      </p:cBhvr>
                                      <p:tavLst>
                                        <p:tav tm="0">
                                          <p:val>
                                            <p:strVal val="#ppt_h*0.01"/>
                                          </p:val>
                                        </p:tav>
                                        <p:tav tm="100000">
                                          <p:val>
                                            <p:strVal val="#ppt_h"/>
                                          </p:val>
                                        </p:tav>
                                      </p:tavLst>
                                    </p:anim>
                                    <p:anim calcmode="lin" valueType="num">
                                      <p:cBhvr>
                                        <p:cTn id="9" dur="500" fill="hold"/>
                                        <p:tgtEl>
                                          <p:spTgt spid="123912"/>
                                        </p:tgtEl>
                                        <p:attrNameLst>
                                          <p:attrName>ppt_x</p:attrName>
                                        </p:attrNameLst>
                                      </p:cBhvr>
                                      <p:tavLst>
                                        <p:tav tm="0">
                                          <p:val>
                                            <p:strVal val="#ppt_x"/>
                                          </p:val>
                                        </p:tav>
                                        <p:tav tm="100000">
                                          <p:val>
                                            <p:strVal val="#ppt_x"/>
                                          </p:val>
                                        </p:tav>
                                      </p:tavLst>
                                    </p:anim>
                                    <p:anim calcmode="lin" valueType="num">
                                      <p:cBhvr>
                                        <p:cTn id="10" dur="500" fill="hold"/>
                                        <p:tgtEl>
                                          <p:spTgt spid="123912"/>
                                        </p:tgtEl>
                                        <p:attrNameLst>
                                          <p:attrName>ppt_y</p:attrName>
                                        </p:attrNameLst>
                                      </p:cBhvr>
                                      <p:tavLst>
                                        <p:tav tm="0">
                                          <p:val>
                                            <p:strVal val="#ppt_h+1"/>
                                          </p:val>
                                        </p:tav>
                                        <p:tav tm="100000">
                                          <p:val>
                                            <p:strVal val="#ppt_y"/>
                                          </p:val>
                                        </p:tav>
                                      </p:tavLst>
                                    </p:anim>
                                    <p:animEffect transition="in" filter="fade">
                                      <p:cBhvr>
                                        <p:cTn id="11" dur="500"/>
                                        <p:tgtEl>
                                          <p:spTgt spid="1239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912" grpId="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24932" name="Picture 4" descr="PERSP 17 SEPT CON CICLISTA"/>
          <p:cNvPicPr>
            <a:picLocks noChangeAspect="1" noChangeArrowheads="1"/>
          </p:cNvPicPr>
          <p:nvPr>
            <p:ph/>
          </p:nvPr>
        </p:nvPicPr>
        <p:blipFill>
          <a:blip r:embed="rId3" cstate="print"/>
          <a:srcRect/>
          <a:stretch>
            <a:fillRect/>
          </a:stretch>
        </p:blipFill>
        <p:spPr>
          <a:xfrm>
            <a:off x="684213" y="1341438"/>
            <a:ext cx="7991475" cy="3959225"/>
          </a:xfrm>
          <a:noFill/>
          <a:ln/>
        </p:spPr>
      </p:pic>
      <p:sp>
        <p:nvSpPr>
          <p:cNvPr id="124934" name="Text Box 6"/>
          <p:cNvSpPr txBox="1">
            <a:spLocks noChangeArrowheads="1"/>
          </p:cNvSpPr>
          <p:nvPr/>
        </p:nvSpPr>
        <p:spPr bwMode="auto">
          <a:xfrm>
            <a:off x="1692275" y="5373688"/>
            <a:ext cx="5832475" cy="366712"/>
          </a:xfrm>
          <a:prstGeom prst="rect">
            <a:avLst/>
          </a:prstGeom>
          <a:noFill/>
          <a:ln w="12700" cap="sq" algn="ctr">
            <a:noFill/>
            <a:miter lim="800000"/>
            <a:headEnd type="none" w="sm" len="sm"/>
            <a:tailEnd type="none" w="sm" len="sm"/>
          </a:ln>
          <a:effectLst/>
        </p:spPr>
        <p:txBody>
          <a:bodyPr anchor="ctr">
            <a:spAutoFit/>
          </a:bodyPr>
          <a:lstStyle/>
          <a:p>
            <a:pPr algn="ctr">
              <a:spcBef>
                <a:spcPct val="50000"/>
              </a:spcBef>
            </a:pPr>
            <a:r>
              <a:rPr lang="es-ES" b="1">
                <a:latin typeface="Times New Roman" pitchFamily="18" charset="0"/>
              </a:rPr>
              <a:t>OPCIÓN ARQUITECTÓNICA BASE</a:t>
            </a:r>
            <a:endParaRPr lang="es-EC" b="1">
              <a:latin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rrowheads="1"/>
          </p:cNvSpPr>
          <p:nvPr>
            <p:ph type="title"/>
          </p:nvPr>
        </p:nvSpPr>
        <p:spPr>
          <a:xfrm>
            <a:off x="457200" y="407988"/>
            <a:ext cx="8229600" cy="876300"/>
          </a:xfrm>
        </p:spPr>
        <p:txBody>
          <a:bodyPr/>
          <a:lstStyle/>
          <a:p>
            <a:pPr defTabSz="895350"/>
            <a:r>
              <a:rPr lang="es-MX" sz="6600" b="0">
                <a:solidFill>
                  <a:schemeClr val="tx1"/>
                </a:solidFill>
              </a:rPr>
              <a:t>SUMARIO</a:t>
            </a:r>
            <a:endParaRPr lang="es-EC" sz="6600" b="0">
              <a:solidFill>
                <a:schemeClr val="tx1"/>
              </a:solidFill>
            </a:endParaRPr>
          </a:p>
        </p:txBody>
      </p:sp>
      <p:sp>
        <p:nvSpPr>
          <p:cNvPr id="15363" name="Rectangle 3"/>
          <p:cNvSpPr>
            <a:spLocks noGrp="1" noChangeArrowheads="1"/>
          </p:cNvSpPr>
          <p:nvPr>
            <p:ph type="body" idx="1"/>
          </p:nvPr>
        </p:nvSpPr>
        <p:spPr/>
        <p:txBody>
          <a:bodyPr/>
          <a:lstStyle/>
          <a:p>
            <a:pPr>
              <a:buClr>
                <a:srgbClr val="7CD0B6"/>
              </a:buClr>
              <a:buFont typeface="Wingdings" pitchFamily="2" charset="2"/>
              <a:buBlip>
                <a:blip r:embed="rId4"/>
              </a:buBlip>
            </a:pPr>
            <a:r>
              <a:rPr lang="es-MX" sz="4000" b="1"/>
              <a:t>DIAGNÓSTICO.</a:t>
            </a:r>
          </a:p>
          <a:p>
            <a:endParaRPr lang="es-MX" sz="4000" b="1"/>
          </a:p>
          <a:p>
            <a:pPr>
              <a:buClr>
                <a:srgbClr val="7CD0B6"/>
              </a:buClr>
              <a:buFont typeface="Wingdings" pitchFamily="2" charset="2"/>
              <a:buBlip>
                <a:blip r:embed="rId4"/>
              </a:buBlip>
            </a:pPr>
            <a:r>
              <a:rPr lang="es-MX" sz="4000" b="1"/>
              <a:t>ESTUDIOS DE INGENIERÍA BÁSICA.</a:t>
            </a:r>
          </a:p>
          <a:p>
            <a:pPr>
              <a:buClr>
                <a:srgbClr val="7CD0B6"/>
              </a:buClr>
              <a:buFont typeface="Wingdings" pitchFamily="2" charset="2"/>
              <a:buBlip>
                <a:blip r:embed="rId4"/>
              </a:buBlip>
            </a:pPr>
            <a:endParaRPr lang="es-MX" sz="4000" b="1"/>
          </a:p>
          <a:p>
            <a:pPr>
              <a:buClr>
                <a:srgbClr val="7CD0B6"/>
              </a:buClr>
              <a:buFont typeface="Wingdings" pitchFamily="2" charset="2"/>
              <a:buBlip>
                <a:blip r:embed="rId4"/>
              </a:buBlip>
            </a:pPr>
            <a:r>
              <a:rPr lang="es-MX" sz="4000" b="1"/>
              <a:t>DISEÑO DEFINITIVO.</a:t>
            </a:r>
            <a:endParaRPr lang="es-EC" sz="4000" b="1"/>
          </a:p>
        </p:txBody>
      </p:sp>
    </p:spTree>
  </p:cSld>
  <p:clrMapOvr>
    <a:overrideClrMapping bg1="lt1" tx1="dk1" bg2="lt2" tx2="dk2" accent1="accent1" accent2="accent2" accent3="accent3" accent4="accent4" accent5="accent5" accent6="accent6" hlink="hlink" folHlink="folHlink"/>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15362"/>
                                        </p:tgtEl>
                                        <p:attrNameLst>
                                          <p:attrName>style.visibility</p:attrName>
                                        </p:attrNameLst>
                                      </p:cBhvr>
                                      <p:to>
                                        <p:strVal val="visible"/>
                                      </p:to>
                                    </p:set>
                                    <p:anim calcmode="discrete" valueType="clr">
                                      <p:cBhvr override="childStyle">
                                        <p:cTn id="7" dur="8"/>
                                        <p:tgtEl>
                                          <p:spTgt spid="15362"/>
                                        </p:tgtEl>
                                        <p:attrNameLst>
                                          <p:attrName>style.color</p:attrName>
                                        </p:attrNameLst>
                                      </p:cBhvr>
                                      <p:tavLst>
                                        <p:tav tm="0">
                                          <p:val>
                                            <p:clrVal>
                                              <a:schemeClr val="accent2"/>
                                            </p:clrVal>
                                          </p:val>
                                        </p:tav>
                                        <p:tav tm="50000">
                                          <p:val>
                                            <p:clrVal>
                                              <a:schemeClr val="hlink"/>
                                            </p:clrVal>
                                          </p:val>
                                        </p:tav>
                                      </p:tavLst>
                                    </p:anim>
                                    <p:anim calcmode="discrete" valueType="clr">
                                      <p:cBhvr>
                                        <p:cTn id="8" dur="8"/>
                                        <p:tgtEl>
                                          <p:spTgt spid="15362"/>
                                        </p:tgtEl>
                                        <p:attrNameLst>
                                          <p:attrName>fillcolor</p:attrName>
                                        </p:attrNameLst>
                                      </p:cBhvr>
                                      <p:tavLst>
                                        <p:tav tm="0">
                                          <p:val>
                                            <p:clrVal>
                                              <a:schemeClr val="accent2"/>
                                            </p:clrVal>
                                          </p:val>
                                        </p:tav>
                                        <p:tav tm="50000">
                                          <p:val>
                                            <p:clrVal>
                                              <a:schemeClr val="hlink"/>
                                            </p:clrVal>
                                          </p:val>
                                        </p:tav>
                                      </p:tavLst>
                                    </p:anim>
                                    <p:set>
                                      <p:cBhvr>
                                        <p:cTn id="9" dur="8"/>
                                        <p:tgtEl>
                                          <p:spTgt spid="1536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15363">
                                            <p:txEl>
                                              <p:pRg st="0" end="0"/>
                                            </p:txEl>
                                          </p:spTgt>
                                        </p:tgtEl>
                                        <p:attrNameLst>
                                          <p:attrName>style.visibility</p:attrName>
                                        </p:attrNameLst>
                                      </p:cBhvr>
                                      <p:to>
                                        <p:strVal val="visible"/>
                                      </p:to>
                                    </p:set>
                                    <p:anim calcmode="discrete" valueType="clr">
                                      <p:cBhvr override="childStyle">
                                        <p:cTn id="14" dur="8"/>
                                        <p:tgtEl>
                                          <p:spTgt spid="1536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
                                        <p:tgtEl>
                                          <p:spTgt spid="15363">
                                            <p:txEl>
                                              <p:pRg st="0" end="0"/>
                                            </p:txEl>
                                          </p:spTgt>
                                        </p:tgtEl>
                                        <p:attrNameLst>
                                          <p:attrName>fillcolor</p:attrName>
                                        </p:attrNameLst>
                                      </p:cBhvr>
                                      <p:tavLst>
                                        <p:tav tm="0">
                                          <p:val>
                                            <p:clrVal>
                                              <a:schemeClr val="accent2"/>
                                            </p:clrVal>
                                          </p:val>
                                        </p:tav>
                                        <p:tav tm="50000">
                                          <p:val>
                                            <p:clrVal>
                                              <a:schemeClr val="hlink"/>
                                            </p:clrVal>
                                          </p:val>
                                        </p:tav>
                                      </p:tavLst>
                                    </p:anim>
                                    <p:set>
                                      <p:cBhvr>
                                        <p:cTn id="16" dur="8"/>
                                        <p:tgtEl>
                                          <p:spTgt spid="15363">
                                            <p:txEl>
                                              <p:pRg st="0" end="0"/>
                                            </p:txEl>
                                          </p:spTgt>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7" presetClass="entr" presetSubtype="0" fill="hold" grpId="0" nodeType="clickEffect">
                                  <p:stCondLst>
                                    <p:cond delay="0"/>
                                  </p:stCondLst>
                                  <p:iterate type="lt">
                                    <p:tmPct val="50000"/>
                                  </p:iterate>
                                  <p:childTnLst>
                                    <p:set>
                                      <p:cBhvr>
                                        <p:cTn id="20" dur="1" fill="hold">
                                          <p:stCondLst>
                                            <p:cond delay="0"/>
                                          </p:stCondLst>
                                        </p:cTn>
                                        <p:tgtEl>
                                          <p:spTgt spid="15363">
                                            <p:txEl>
                                              <p:pRg st="2" end="2"/>
                                            </p:txEl>
                                          </p:spTgt>
                                        </p:tgtEl>
                                        <p:attrNameLst>
                                          <p:attrName>style.visibility</p:attrName>
                                        </p:attrNameLst>
                                      </p:cBhvr>
                                      <p:to>
                                        <p:strVal val="visible"/>
                                      </p:to>
                                    </p:set>
                                    <p:anim calcmode="discrete" valueType="clr">
                                      <p:cBhvr override="childStyle">
                                        <p:cTn id="21" dur="8"/>
                                        <p:tgtEl>
                                          <p:spTgt spid="1536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2" dur="8"/>
                                        <p:tgtEl>
                                          <p:spTgt spid="15363">
                                            <p:txEl>
                                              <p:pRg st="2" end="2"/>
                                            </p:txEl>
                                          </p:spTgt>
                                        </p:tgtEl>
                                        <p:attrNameLst>
                                          <p:attrName>fillcolor</p:attrName>
                                        </p:attrNameLst>
                                      </p:cBhvr>
                                      <p:tavLst>
                                        <p:tav tm="0">
                                          <p:val>
                                            <p:clrVal>
                                              <a:schemeClr val="accent2"/>
                                            </p:clrVal>
                                          </p:val>
                                        </p:tav>
                                        <p:tav tm="50000">
                                          <p:val>
                                            <p:clrVal>
                                              <a:schemeClr val="hlink"/>
                                            </p:clrVal>
                                          </p:val>
                                        </p:tav>
                                      </p:tavLst>
                                    </p:anim>
                                    <p:set>
                                      <p:cBhvr>
                                        <p:cTn id="23" dur="8"/>
                                        <p:tgtEl>
                                          <p:spTgt spid="15363">
                                            <p:txEl>
                                              <p:pRg st="2" end="2"/>
                                            </p:txEl>
                                          </p:spTgt>
                                        </p:tgtEl>
                                        <p:attrNameLst>
                                          <p:attrName>fill.type</p:attrName>
                                        </p:attrNameLst>
                                      </p:cBhvr>
                                      <p:to>
                                        <p:strVal val="solid"/>
                                      </p:to>
                                    </p:set>
                                  </p:childTnLst>
                                </p:cTn>
                              </p:par>
                            </p:childTnLst>
                          </p:cTn>
                        </p:par>
                      </p:childTnLst>
                    </p:cTn>
                  </p:par>
                  <p:par>
                    <p:cTn id="24" fill="hold">
                      <p:stCondLst>
                        <p:cond delay="indefinite"/>
                      </p:stCondLst>
                      <p:childTnLst>
                        <p:par>
                          <p:cTn id="25" fill="hold">
                            <p:stCondLst>
                              <p:cond delay="0"/>
                            </p:stCondLst>
                            <p:childTnLst>
                              <p:par>
                                <p:cTn id="26" presetID="27" presetClass="entr" presetSubtype="0" fill="hold" grpId="0" nodeType="clickEffect">
                                  <p:stCondLst>
                                    <p:cond delay="0"/>
                                  </p:stCondLst>
                                  <p:iterate type="lt">
                                    <p:tmPct val="50000"/>
                                  </p:iterate>
                                  <p:childTnLst>
                                    <p:set>
                                      <p:cBhvr>
                                        <p:cTn id="27" dur="1" fill="hold">
                                          <p:stCondLst>
                                            <p:cond delay="0"/>
                                          </p:stCondLst>
                                        </p:cTn>
                                        <p:tgtEl>
                                          <p:spTgt spid="15363">
                                            <p:txEl>
                                              <p:pRg st="4" end="4"/>
                                            </p:txEl>
                                          </p:spTgt>
                                        </p:tgtEl>
                                        <p:attrNameLst>
                                          <p:attrName>style.visibility</p:attrName>
                                        </p:attrNameLst>
                                      </p:cBhvr>
                                      <p:to>
                                        <p:strVal val="visible"/>
                                      </p:to>
                                    </p:set>
                                    <p:anim calcmode="discrete" valueType="clr">
                                      <p:cBhvr override="childStyle">
                                        <p:cTn id="28" dur="8"/>
                                        <p:tgtEl>
                                          <p:spTgt spid="15363">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9" dur="8"/>
                                        <p:tgtEl>
                                          <p:spTgt spid="15363">
                                            <p:txEl>
                                              <p:pRg st="4" end="4"/>
                                            </p:txEl>
                                          </p:spTgt>
                                        </p:tgtEl>
                                        <p:attrNameLst>
                                          <p:attrName>fillcolor</p:attrName>
                                        </p:attrNameLst>
                                      </p:cBhvr>
                                      <p:tavLst>
                                        <p:tav tm="0">
                                          <p:val>
                                            <p:clrVal>
                                              <a:schemeClr val="accent2"/>
                                            </p:clrVal>
                                          </p:val>
                                        </p:tav>
                                        <p:tav tm="50000">
                                          <p:val>
                                            <p:clrVal>
                                              <a:schemeClr val="hlink"/>
                                            </p:clrVal>
                                          </p:val>
                                        </p:tav>
                                      </p:tavLst>
                                    </p:anim>
                                    <p:set>
                                      <p:cBhvr>
                                        <p:cTn id="30" dur="8"/>
                                        <p:tgtEl>
                                          <p:spTgt spid="15363">
                                            <p:txEl>
                                              <p:pRg st="4" end="4"/>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p:bldP spid="15363"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125956" name="Object 4"/>
          <p:cNvGraphicFramePr>
            <a:graphicFrameLocks noChangeAspect="1"/>
          </p:cNvGraphicFramePr>
          <p:nvPr>
            <p:ph/>
          </p:nvPr>
        </p:nvGraphicFramePr>
        <p:xfrm>
          <a:off x="684213" y="1196975"/>
          <a:ext cx="7850187" cy="4551363"/>
        </p:xfrm>
        <a:graphic>
          <a:graphicData uri="http://schemas.openxmlformats.org/presentationml/2006/ole">
            <p:oleObj spid="_x0000_s125956" name="Imagen" r:id="rId4" imgW="5740920" imgH="4305960" progId="Word.Picture.8">
              <p:embed/>
            </p:oleObj>
          </a:graphicData>
        </a:graphic>
      </p:graphicFrame>
      <p:sp>
        <p:nvSpPr>
          <p:cNvPr id="125958" name="Text Box 6"/>
          <p:cNvSpPr txBox="1">
            <a:spLocks noChangeArrowheads="1"/>
          </p:cNvSpPr>
          <p:nvPr/>
        </p:nvSpPr>
        <p:spPr bwMode="auto">
          <a:xfrm>
            <a:off x="1619250" y="5876925"/>
            <a:ext cx="5832475" cy="366713"/>
          </a:xfrm>
          <a:prstGeom prst="rect">
            <a:avLst/>
          </a:prstGeom>
          <a:noFill/>
          <a:ln w="12700" cap="sq" algn="ctr">
            <a:noFill/>
            <a:miter lim="800000"/>
            <a:headEnd type="none" w="sm" len="sm"/>
            <a:tailEnd type="none" w="sm" len="sm"/>
          </a:ln>
          <a:effectLst/>
        </p:spPr>
        <p:txBody>
          <a:bodyPr anchor="ctr">
            <a:spAutoFit/>
          </a:bodyPr>
          <a:lstStyle/>
          <a:p>
            <a:pPr algn="ctr">
              <a:spcBef>
                <a:spcPct val="50000"/>
              </a:spcBef>
            </a:pPr>
            <a:r>
              <a:rPr lang="es-ES" b="1">
                <a:latin typeface="Times New Roman" pitchFamily="18" charset="0"/>
              </a:rPr>
              <a:t>OPCIÓN ARQUITECTÓNICA 1</a:t>
            </a:r>
            <a:endParaRPr lang="es-EC" b="1">
              <a:latin typeface="Times New Roman" pitchFamily="18" charset="0"/>
            </a:endParaRPr>
          </a:p>
        </p:txBody>
      </p:sp>
    </p:spTree>
  </p:cSld>
  <p:clrMapOvr>
    <a:masterClrMapping/>
  </p:clrMapOvr>
  <p:transition spd="med">
    <p:wedg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26980" name="Picture 4"/>
          <p:cNvPicPr>
            <a:picLocks noChangeAspect="1" noChangeArrowheads="1"/>
          </p:cNvPicPr>
          <p:nvPr>
            <p:ph/>
          </p:nvPr>
        </p:nvPicPr>
        <p:blipFill>
          <a:blip r:embed="rId3"/>
          <a:srcRect t="23819" b="28592"/>
          <a:stretch>
            <a:fillRect/>
          </a:stretch>
        </p:blipFill>
        <p:spPr>
          <a:xfrm>
            <a:off x="468313" y="1196975"/>
            <a:ext cx="8027987" cy="4191000"/>
          </a:xfrm>
          <a:noFill/>
          <a:ln/>
        </p:spPr>
      </p:pic>
      <p:sp>
        <p:nvSpPr>
          <p:cNvPr id="126982" name="Text Box 6"/>
          <p:cNvSpPr txBox="1">
            <a:spLocks noChangeArrowheads="1"/>
          </p:cNvSpPr>
          <p:nvPr/>
        </p:nvSpPr>
        <p:spPr bwMode="auto">
          <a:xfrm>
            <a:off x="1692275" y="5510213"/>
            <a:ext cx="5832475" cy="366712"/>
          </a:xfrm>
          <a:prstGeom prst="rect">
            <a:avLst/>
          </a:prstGeom>
          <a:noFill/>
          <a:ln w="12700" cap="sq" algn="ctr">
            <a:noFill/>
            <a:miter lim="800000"/>
            <a:headEnd type="none" w="sm" len="sm"/>
            <a:tailEnd type="none" w="sm" len="sm"/>
          </a:ln>
          <a:effectLst/>
        </p:spPr>
        <p:txBody>
          <a:bodyPr anchor="ctr">
            <a:spAutoFit/>
          </a:bodyPr>
          <a:lstStyle/>
          <a:p>
            <a:pPr algn="ctr">
              <a:spcBef>
                <a:spcPct val="50000"/>
              </a:spcBef>
            </a:pPr>
            <a:r>
              <a:rPr lang="es-ES" b="1">
                <a:latin typeface="Times New Roman" pitchFamily="18" charset="0"/>
              </a:rPr>
              <a:t>OPCIÓN ARQUITECTÓNICA 2</a:t>
            </a:r>
            <a:endParaRPr lang="es-EC" b="1">
              <a:latin typeface="Times New Roman" pitchFamily="18" charset="0"/>
            </a:endParaRPr>
          </a:p>
        </p:txBody>
      </p:sp>
    </p:spTree>
  </p:cSld>
  <p:clrMapOvr>
    <a:masterClrMapping/>
  </p:clrMapOvr>
  <p:transition spd="med">
    <p:wedg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28004" name="Picture 4"/>
          <p:cNvPicPr>
            <a:picLocks noChangeAspect="1" noChangeArrowheads="1"/>
          </p:cNvPicPr>
          <p:nvPr>
            <p:ph/>
          </p:nvPr>
        </p:nvPicPr>
        <p:blipFill>
          <a:blip r:embed="rId3"/>
          <a:srcRect t="23228" b="24458"/>
          <a:stretch>
            <a:fillRect/>
          </a:stretch>
        </p:blipFill>
        <p:spPr>
          <a:xfrm>
            <a:off x="395288" y="981075"/>
            <a:ext cx="8135937" cy="4724400"/>
          </a:xfrm>
          <a:noFill/>
          <a:ln/>
        </p:spPr>
      </p:pic>
      <p:sp>
        <p:nvSpPr>
          <p:cNvPr id="128006" name="Text Box 6"/>
          <p:cNvSpPr txBox="1">
            <a:spLocks noChangeArrowheads="1"/>
          </p:cNvSpPr>
          <p:nvPr/>
        </p:nvSpPr>
        <p:spPr bwMode="auto">
          <a:xfrm>
            <a:off x="1692275" y="5799138"/>
            <a:ext cx="5832475" cy="366712"/>
          </a:xfrm>
          <a:prstGeom prst="rect">
            <a:avLst/>
          </a:prstGeom>
          <a:noFill/>
          <a:ln w="12700" cap="sq" algn="ctr">
            <a:noFill/>
            <a:miter lim="800000"/>
            <a:headEnd type="none" w="sm" len="sm"/>
            <a:tailEnd type="none" w="sm" len="sm"/>
          </a:ln>
          <a:effectLst/>
        </p:spPr>
        <p:txBody>
          <a:bodyPr anchor="ctr">
            <a:spAutoFit/>
          </a:bodyPr>
          <a:lstStyle/>
          <a:p>
            <a:pPr algn="ctr">
              <a:spcBef>
                <a:spcPct val="50000"/>
              </a:spcBef>
            </a:pPr>
            <a:r>
              <a:rPr lang="es-ES" b="1">
                <a:latin typeface="Times New Roman" pitchFamily="18" charset="0"/>
              </a:rPr>
              <a:t>OPCIÓN ARQUITECTÓNICA 3</a:t>
            </a:r>
            <a:endParaRPr lang="es-EC" b="1">
              <a:latin typeface="Times New Roman" pitchFamily="18" charset="0"/>
            </a:endParaRPr>
          </a:p>
        </p:txBody>
      </p:sp>
    </p:spTree>
  </p:cSld>
  <p:clrMapOvr>
    <a:masterClrMapping/>
  </p:clrMapOvr>
  <p:transition spd="med">
    <p:wedg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7426" name="Rectangle 2"/>
          <p:cNvSpPr>
            <a:spLocks noChangeArrowheads="1"/>
          </p:cNvSpPr>
          <p:nvPr>
            <p:ph type="title"/>
          </p:nvPr>
        </p:nvSpPr>
        <p:spPr>
          <a:xfrm>
            <a:off x="468313" y="2133600"/>
            <a:ext cx="8229600" cy="2287588"/>
          </a:xfrm>
          <a:noFill/>
          <a:ln/>
        </p:spPr>
        <p:txBody>
          <a:bodyPr/>
          <a:lstStyle/>
          <a:p>
            <a:pPr eaLnBrk="0" hangingPunct="0"/>
            <a:r>
              <a:rPr lang="es-ES" sz="4800" b="1">
                <a:solidFill>
                  <a:srgbClr val="FFFF00"/>
                </a:solidFill>
                <a:latin typeface="Garamond" pitchFamily="18" charset="0"/>
              </a:rPr>
              <a:t>CONCLUSIONES </a:t>
            </a:r>
            <a:br>
              <a:rPr lang="es-ES" sz="4800" b="1">
                <a:solidFill>
                  <a:srgbClr val="FFFF00"/>
                </a:solidFill>
                <a:latin typeface="Garamond" pitchFamily="18" charset="0"/>
              </a:rPr>
            </a:br>
            <a:r>
              <a:rPr lang="es-ES" sz="4800" b="1">
                <a:solidFill>
                  <a:srgbClr val="FFFF00"/>
                </a:solidFill>
                <a:latin typeface="Garamond" pitchFamily="18" charset="0"/>
              </a:rPr>
              <a:t>Y</a:t>
            </a:r>
            <a:br>
              <a:rPr lang="es-ES" sz="4800" b="1">
                <a:solidFill>
                  <a:srgbClr val="FFFF00"/>
                </a:solidFill>
                <a:latin typeface="Garamond" pitchFamily="18" charset="0"/>
              </a:rPr>
            </a:br>
            <a:r>
              <a:rPr lang="es-ES" sz="4800" b="1">
                <a:solidFill>
                  <a:srgbClr val="FFFF00"/>
                </a:solidFill>
                <a:latin typeface="Garamond" pitchFamily="18" charset="0"/>
              </a:rPr>
              <a:t> RECOMENDACIONES</a:t>
            </a:r>
            <a:endParaRPr lang="es-EC" sz="4800" b="1">
              <a:solidFill>
                <a:srgbClr val="FFFF00"/>
              </a:solidFill>
              <a:latin typeface="Garamond" pitchFamily="18" charset="0"/>
            </a:endParaRP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9027" name="Rectangle 3"/>
          <p:cNvSpPr>
            <a:spLocks noGrp="1" noChangeArrowheads="1"/>
          </p:cNvSpPr>
          <p:nvPr>
            <p:ph type="body" idx="1"/>
          </p:nvPr>
        </p:nvSpPr>
        <p:spPr>
          <a:xfrm>
            <a:off x="539750" y="1412875"/>
            <a:ext cx="7772400" cy="4611688"/>
          </a:xfrm>
        </p:spPr>
        <p:txBody>
          <a:bodyPr/>
          <a:lstStyle/>
          <a:p>
            <a:pPr marL="266700" indent="-266700" algn="just">
              <a:buClr>
                <a:srgbClr val="FFFF00"/>
              </a:buClr>
              <a:buFont typeface="Wingdings" pitchFamily="2" charset="2"/>
              <a:buChar char="u"/>
            </a:pPr>
            <a:r>
              <a:rPr lang="es-ES" sz="2800">
                <a:solidFill>
                  <a:srgbClr val="FFFF00"/>
                </a:solidFill>
              </a:rPr>
              <a:t>En función de los resultados obtenidos en el estudio vial los valores de TPDA del puente superan los 8000 vehículos por día, por lo que es indispensable su ampliación para solucionar los problemas de tráfico vehicular.</a:t>
            </a:r>
          </a:p>
          <a:p>
            <a:pPr marL="266700" indent="-266700" algn="just">
              <a:buClr>
                <a:srgbClr val="FFFF00"/>
              </a:buClr>
              <a:buFont typeface="Wingdings" pitchFamily="2" charset="2"/>
              <a:buChar char="u"/>
            </a:pPr>
            <a:endParaRPr lang="es-ES" sz="2800">
              <a:solidFill>
                <a:srgbClr val="FFFF00"/>
              </a:solidFill>
            </a:endParaRPr>
          </a:p>
          <a:p>
            <a:pPr marL="266700" indent="-266700" algn="just">
              <a:buClr>
                <a:srgbClr val="FFFF00"/>
              </a:buClr>
              <a:buFont typeface="Wingdings" pitchFamily="2" charset="2"/>
              <a:buChar char="u"/>
            </a:pPr>
            <a:r>
              <a:rPr lang="es-ES" sz="2800">
                <a:solidFill>
                  <a:srgbClr val="FFFF00"/>
                </a:solidFill>
              </a:rPr>
              <a:t>El área de circulación para peatones no abastece la demanda de los mismos, por lo que es necesario ampliar el área para la circulación.</a:t>
            </a:r>
            <a:endParaRPr lang="es-EC" sz="2800">
              <a:solidFill>
                <a:srgbClr val="FFFF00"/>
              </a:solidFill>
            </a:endParaRPr>
          </a:p>
        </p:txBody>
      </p:sp>
    </p:spTree>
  </p:cSld>
  <p:clrMapOvr>
    <a:masterClrMapping/>
  </p:clrMapOvr>
  <p:transition spd="med">
    <p:push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grpId="0" nodeType="clickEffect">
                                  <p:stCondLst>
                                    <p:cond delay="0"/>
                                  </p:stCondLst>
                                  <p:childTnLst>
                                    <p:set>
                                      <p:cBhvr>
                                        <p:cTn id="6" dur="1" fill="hold">
                                          <p:stCondLst>
                                            <p:cond delay="0"/>
                                          </p:stCondLst>
                                        </p:cTn>
                                        <p:tgtEl>
                                          <p:spTgt spid="129027">
                                            <p:txEl>
                                              <p:pRg st="0" end="0"/>
                                            </p:txEl>
                                          </p:spTgt>
                                        </p:tgtEl>
                                        <p:attrNameLst>
                                          <p:attrName>style.visibility</p:attrName>
                                        </p:attrNameLst>
                                      </p:cBhvr>
                                      <p:to>
                                        <p:strVal val="visible"/>
                                      </p:to>
                                    </p:set>
                                    <p:anim calcmode="lin" valueType="num">
                                      <p:cBhvr>
                                        <p:cTn id="7" dur="500" fill="hold"/>
                                        <p:tgtEl>
                                          <p:spTgt spid="129027">
                                            <p:txEl>
                                              <p:pRg st="0" end="0"/>
                                            </p:txEl>
                                          </p:spTgt>
                                        </p:tgtEl>
                                        <p:attrNameLst>
                                          <p:attrName>ppt_w</p:attrName>
                                        </p:attrNameLst>
                                      </p:cBhvr>
                                      <p:tavLst>
                                        <p:tav tm="0">
                                          <p:val>
                                            <p:strVal val="#ppt_w*2.5"/>
                                          </p:val>
                                        </p:tav>
                                        <p:tav tm="100000">
                                          <p:val>
                                            <p:strVal val="#ppt_w"/>
                                          </p:val>
                                        </p:tav>
                                      </p:tavLst>
                                    </p:anim>
                                    <p:anim calcmode="lin" valueType="num">
                                      <p:cBhvr>
                                        <p:cTn id="8" dur="500" fill="hold"/>
                                        <p:tgtEl>
                                          <p:spTgt spid="129027">
                                            <p:txEl>
                                              <p:pRg st="0" end="0"/>
                                            </p:txEl>
                                          </p:spTgt>
                                        </p:tgtEl>
                                        <p:attrNameLst>
                                          <p:attrName>ppt_h</p:attrName>
                                        </p:attrNameLst>
                                      </p:cBhvr>
                                      <p:tavLst>
                                        <p:tav tm="0">
                                          <p:val>
                                            <p:strVal val="#ppt_h*0.01"/>
                                          </p:val>
                                        </p:tav>
                                        <p:tav tm="100000">
                                          <p:val>
                                            <p:strVal val="#ppt_h"/>
                                          </p:val>
                                        </p:tav>
                                      </p:tavLst>
                                    </p:anim>
                                    <p:anim calcmode="lin" valueType="num">
                                      <p:cBhvr>
                                        <p:cTn id="9" dur="500" fill="hold"/>
                                        <p:tgtEl>
                                          <p:spTgt spid="129027">
                                            <p:txEl>
                                              <p:pRg st="0" end="0"/>
                                            </p:txEl>
                                          </p:spTgt>
                                        </p:tgtEl>
                                        <p:attrNameLst>
                                          <p:attrName>ppt_x</p:attrName>
                                        </p:attrNameLst>
                                      </p:cBhvr>
                                      <p:tavLst>
                                        <p:tav tm="0">
                                          <p:val>
                                            <p:strVal val="#ppt_x"/>
                                          </p:val>
                                        </p:tav>
                                        <p:tav tm="100000">
                                          <p:val>
                                            <p:strVal val="#ppt_x"/>
                                          </p:val>
                                        </p:tav>
                                      </p:tavLst>
                                    </p:anim>
                                    <p:anim calcmode="lin" valueType="num">
                                      <p:cBhvr>
                                        <p:cTn id="10" dur="500" fill="hold"/>
                                        <p:tgtEl>
                                          <p:spTgt spid="129027">
                                            <p:txEl>
                                              <p:pRg st="0" end="0"/>
                                            </p:txEl>
                                          </p:spTgt>
                                        </p:tgtEl>
                                        <p:attrNameLst>
                                          <p:attrName>ppt_y</p:attrName>
                                        </p:attrNameLst>
                                      </p:cBhvr>
                                      <p:tavLst>
                                        <p:tav tm="0">
                                          <p:val>
                                            <p:strVal val="#ppt_h+1"/>
                                          </p:val>
                                        </p:tav>
                                        <p:tav tm="100000">
                                          <p:val>
                                            <p:strVal val="#ppt_y"/>
                                          </p:val>
                                        </p:tav>
                                      </p:tavLst>
                                    </p:anim>
                                    <p:animEffect transition="in" filter="fade">
                                      <p:cBhvr>
                                        <p:cTn id="11" dur="500"/>
                                        <p:tgtEl>
                                          <p:spTgt spid="129027">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8" presetClass="entr" presetSubtype="0" accel="100000" fill="hold" grpId="0" nodeType="clickEffect">
                                  <p:stCondLst>
                                    <p:cond delay="0"/>
                                  </p:stCondLst>
                                  <p:childTnLst>
                                    <p:set>
                                      <p:cBhvr>
                                        <p:cTn id="15" dur="1" fill="hold">
                                          <p:stCondLst>
                                            <p:cond delay="0"/>
                                          </p:stCondLst>
                                        </p:cTn>
                                        <p:tgtEl>
                                          <p:spTgt spid="129027">
                                            <p:txEl>
                                              <p:pRg st="2" end="2"/>
                                            </p:txEl>
                                          </p:spTgt>
                                        </p:tgtEl>
                                        <p:attrNameLst>
                                          <p:attrName>style.visibility</p:attrName>
                                        </p:attrNameLst>
                                      </p:cBhvr>
                                      <p:to>
                                        <p:strVal val="visible"/>
                                      </p:to>
                                    </p:set>
                                    <p:anim calcmode="lin" valueType="num">
                                      <p:cBhvr>
                                        <p:cTn id="16" dur="500" fill="hold"/>
                                        <p:tgtEl>
                                          <p:spTgt spid="129027">
                                            <p:txEl>
                                              <p:pRg st="2" end="2"/>
                                            </p:txEl>
                                          </p:spTgt>
                                        </p:tgtEl>
                                        <p:attrNameLst>
                                          <p:attrName>ppt_w</p:attrName>
                                        </p:attrNameLst>
                                      </p:cBhvr>
                                      <p:tavLst>
                                        <p:tav tm="0">
                                          <p:val>
                                            <p:strVal val="#ppt_w*2.5"/>
                                          </p:val>
                                        </p:tav>
                                        <p:tav tm="100000">
                                          <p:val>
                                            <p:strVal val="#ppt_w"/>
                                          </p:val>
                                        </p:tav>
                                      </p:tavLst>
                                    </p:anim>
                                    <p:anim calcmode="lin" valueType="num">
                                      <p:cBhvr>
                                        <p:cTn id="17" dur="500" fill="hold"/>
                                        <p:tgtEl>
                                          <p:spTgt spid="129027">
                                            <p:txEl>
                                              <p:pRg st="2" end="2"/>
                                            </p:txEl>
                                          </p:spTgt>
                                        </p:tgtEl>
                                        <p:attrNameLst>
                                          <p:attrName>ppt_h</p:attrName>
                                        </p:attrNameLst>
                                      </p:cBhvr>
                                      <p:tavLst>
                                        <p:tav tm="0">
                                          <p:val>
                                            <p:strVal val="#ppt_h*0.01"/>
                                          </p:val>
                                        </p:tav>
                                        <p:tav tm="100000">
                                          <p:val>
                                            <p:strVal val="#ppt_h"/>
                                          </p:val>
                                        </p:tav>
                                      </p:tavLst>
                                    </p:anim>
                                    <p:anim calcmode="lin" valueType="num">
                                      <p:cBhvr>
                                        <p:cTn id="18" dur="500" fill="hold"/>
                                        <p:tgtEl>
                                          <p:spTgt spid="129027">
                                            <p:txEl>
                                              <p:pRg st="2" end="2"/>
                                            </p:txEl>
                                          </p:spTgt>
                                        </p:tgtEl>
                                        <p:attrNameLst>
                                          <p:attrName>ppt_x</p:attrName>
                                        </p:attrNameLst>
                                      </p:cBhvr>
                                      <p:tavLst>
                                        <p:tav tm="0">
                                          <p:val>
                                            <p:strVal val="#ppt_x"/>
                                          </p:val>
                                        </p:tav>
                                        <p:tav tm="100000">
                                          <p:val>
                                            <p:strVal val="#ppt_x"/>
                                          </p:val>
                                        </p:tav>
                                      </p:tavLst>
                                    </p:anim>
                                    <p:anim calcmode="lin" valueType="num">
                                      <p:cBhvr>
                                        <p:cTn id="19" dur="500" fill="hold"/>
                                        <p:tgtEl>
                                          <p:spTgt spid="129027">
                                            <p:txEl>
                                              <p:pRg st="2" end="2"/>
                                            </p:txEl>
                                          </p:spTgt>
                                        </p:tgtEl>
                                        <p:attrNameLst>
                                          <p:attrName>ppt_y</p:attrName>
                                        </p:attrNameLst>
                                      </p:cBhvr>
                                      <p:tavLst>
                                        <p:tav tm="0">
                                          <p:val>
                                            <p:strVal val="#ppt_h+1"/>
                                          </p:val>
                                        </p:tav>
                                        <p:tav tm="100000">
                                          <p:val>
                                            <p:strVal val="#ppt_y"/>
                                          </p:val>
                                        </p:tav>
                                      </p:tavLst>
                                    </p:anim>
                                    <p:animEffect transition="in" filter="fade">
                                      <p:cBhvr>
                                        <p:cTn id="20" dur="500"/>
                                        <p:tgtEl>
                                          <p:spTgt spid="12902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027" grpId="0" build="p"/>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0051" name="Rectangle 3"/>
          <p:cNvSpPr>
            <a:spLocks noGrp="1" noChangeArrowheads="1"/>
          </p:cNvSpPr>
          <p:nvPr>
            <p:ph type="body" idx="1"/>
          </p:nvPr>
        </p:nvSpPr>
        <p:spPr>
          <a:xfrm>
            <a:off x="611188" y="1628775"/>
            <a:ext cx="7772400" cy="4114800"/>
          </a:xfrm>
        </p:spPr>
        <p:txBody>
          <a:bodyPr/>
          <a:lstStyle/>
          <a:p>
            <a:pPr marL="266700" indent="-266700" algn="just">
              <a:buClr>
                <a:srgbClr val="FFFF00"/>
              </a:buClr>
              <a:buFont typeface="Wingdings" pitchFamily="2" charset="2"/>
              <a:buChar char="u"/>
            </a:pPr>
            <a:r>
              <a:rPr lang="es-ES" sz="2800">
                <a:solidFill>
                  <a:srgbClr val="FFFF00"/>
                </a:solidFill>
              </a:rPr>
              <a:t>En función de los resultados obtenidos en el diagnóstico estructural del puente, se determinó que la estructura se encuentra en pésimo estado por lo que será necesario la demolición de la misma.</a:t>
            </a:r>
          </a:p>
          <a:p>
            <a:pPr marL="266700" indent="-266700" algn="just">
              <a:buClr>
                <a:srgbClr val="FFFF00"/>
              </a:buClr>
              <a:buFont typeface="Wingdings" pitchFamily="2" charset="2"/>
              <a:buChar char="u"/>
            </a:pPr>
            <a:endParaRPr lang="es-ES" sz="2800">
              <a:solidFill>
                <a:srgbClr val="FFFF00"/>
              </a:solidFill>
            </a:endParaRPr>
          </a:p>
          <a:p>
            <a:pPr marL="266700" indent="-266700" algn="just">
              <a:buClr>
                <a:srgbClr val="FFFF00"/>
              </a:buClr>
              <a:buFont typeface="Wingdings" pitchFamily="2" charset="2"/>
              <a:buChar char="u"/>
            </a:pPr>
            <a:r>
              <a:rPr lang="es-EC" sz="2800">
                <a:solidFill>
                  <a:srgbClr val="FFFF00"/>
                </a:solidFill>
              </a:rPr>
              <a:t>Cualquier proyecto que se inicie deberá ir apoyado, necesariamente, de un instructivo para la educación ciudadana y una campaña cívica intensa.</a:t>
            </a:r>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grpId="0" nodeType="clickEffect">
                                  <p:stCondLst>
                                    <p:cond delay="0"/>
                                  </p:stCondLst>
                                  <p:childTnLst>
                                    <p:set>
                                      <p:cBhvr>
                                        <p:cTn id="6" dur="1" fill="hold">
                                          <p:stCondLst>
                                            <p:cond delay="0"/>
                                          </p:stCondLst>
                                        </p:cTn>
                                        <p:tgtEl>
                                          <p:spTgt spid="130051">
                                            <p:txEl>
                                              <p:pRg st="0" end="0"/>
                                            </p:txEl>
                                          </p:spTgt>
                                        </p:tgtEl>
                                        <p:attrNameLst>
                                          <p:attrName>style.visibility</p:attrName>
                                        </p:attrNameLst>
                                      </p:cBhvr>
                                      <p:to>
                                        <p:strVal val="visible"/>
                                      </p:to>
                                    </p:set>
                                    <p:anim calcmode="lin" valueType="num">
                                      <p:cBhvr>
                                        <p:cTn id="7" dur="500" fill="hold"/>
                                        <p:tgtEl>
                                          <p:spTgt spid="130051">
                                            <p:txEl>
                                              <p:pRg st="0" end="0"/>
                                            </p:txEl>
                                          </p:spTgt>
                                        </p:tgtEl>
                                        <p:attrNameLst>
                                          <p:attrName>ppt_w</p:attrName>
                                        </p:attrNameLst>
                                      </p:cBhvr>
                                      <p:tavLst>
                                        <p:tav tm="0">
                                          <p:val>
                                            <p:strVal val="#ppt_w*2.5"/>
                                          </p:val>
                                        </p:tav>
                                        <p:tav tm="100000">
                                          <p:val>
                                            <p:strVal val="#ppt_w"/>
                                          </p:val>
                                        </p:tav>
                                      </p:tavLst>
                                    </p:anim>
                                    <p:anim calcmode="lin" valueType="num">
                                      <p:cBhvr>
                                        <p:cTn id="8" dur="500" fill="hold"/>
                                        <p:tgtEl>
                                          <p:spTgt spid="130051">
                                            <p:txEl>
                                              <p:pRg st="0" end="0"/>
                                            </p:txEl>
                                          </p:spTgt>
                                        </p:tgtEl>
                                        <p:attrNameLst>
                                          <p:attrName>ppt_h</p:attrName>
                                        </p:attrNameLst>
                                      </p:cBhvr>
                                      <p:tavLst>
                                        <p:tav tm="0">
                                          <p:val>
                                            <p:strVal val="#ppt_h*0.01"/>
                                          </p:val>
                                        </p:tav>
                                        <p:tav tm="100000">
                                          <p:val>
                                            <p:strVal val="#ppt_h"/>
                                          </p:val>
                                        </p:tav>
                                      </p:tavLst>
                                    </p:anim>
                                    <p:anim calcmode="lin" valueType="num">
                                      <p:cBhvr>
                                        <p:cTn id="9" dur="500" fill="hold"/>
                                        <p:tgtEl>
                                          <p:spTgt spid="130051">
                                            <p:txEl>
                                              <p:pRg st="0" end="0"/>
                                            </p:txEl>
                                          </p:spTgt>
                                        </p:tgtEl>
                                        <p:attrNameLst>
                                          <p:attrName>ppt_x</p:attrName>
                                        </p:attrNameLst>
                                      </p:cBhvr>
                                      <p:tavLst>
                                        <p:tav tm="0">
                                          <p:val>
                                            <p:strVal val="#ppt_x"/>
                                          </p:val>
                                        </p:tav>
                                        <p:tav tm="100000">
                                          <p:val>
                                            <p:strVal val="#ppt_x"/>
                                          </p:val>
                                        </p:tav>
                                      </p:tavLst>
                                    </p:anim>
                                    <p:anim calcmode="lin" valueType="num">
                                      <p:cBhvr>
                                        <p:cTn id="10" dur="500" fill="hold"/>
                                        <p:tgtEl>
                                          <p:spTgt spid="130051">
                                            <p:txEl>
                                              <p:pRg st="0" end="0"/>
                                            </p:txEl>
                                          </p:spTgt>
                                        </p:tgtEl>
                                        <p:attrNameLst>
                                          <p:attrName>ppt_y</p:attrName>
                                        </p:attrNameLst>
                                      </p:cBhvr>
                                      <p:tavLst>
                                        <p:tav tm="0">
                                          <p:val>
                                            <p:strVal val="#ppt_h+1"/>
                                          </p:val>
                                        </p:tav>
                                        <p:tav tm="100000">
                                          <p:val>
                                            <p:strVal val="#ppt_y"/>
                                          </p:val>
                                        </p:tav>
                                      </p:tavLst>
                                    </p:anim>
                                    <p:animEffect transition="in" filter="fade">
                                      <p:cBhvr>
                                        <p:cTn id="11" dur="500"/>
                                        <p:tgtEl>
                                          <p:spTgt spid="130051">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8" presetClass="entr" presetSubtype="0" accel="100000" fill="hold" grpId="0" nodeType="clickEffect">
                                  <p:stCondLst>
                                    <p:cond delay="0"/>
                                  </p:stCondLst>
                                  <p:childTnLst>
                                    <p:set>
                                      <p:cBhvr>
                                        <p:cTn id="15" dur="1" fill="hold">
                                          <p:stCondLst>
                                            <p:cond delay="0"/>
                                          </p:stCondLst>
                                        </p:cTn>
                                        <p:tgtEl>
                                          <p:spTgt spid="130051">
                                            <p:txEl>
                                              <p:pRg st="2" end="2"/>
                                            </p:txEl>
                                          </p:spTgt>
                                        </p:tgtEl>
                                        <p:attrNameLst>
                                          <p:attrName>style.visibility</p:attrName>
                                        </p:attrNameLst>
                                      </p:cBhvr>
                                      <p:to>
                                        <p:strVal val="visible"/>
                                      </p:to>
                                    </p:set>
                                    <p:anim calcmode="lin" valueType="num">
                                      <p:cBhvr>
                                        <p:cTn id="16" dur="500" fill="hold"/>
                                        <p:tgtEl>
                                          <p:spTgt spid="130051">
                                            <p:txEl>
                                              <p:pRg st="2" end="2"/>
                                            </p:txEl>
                                          </p:spTgt>
                                        </p:tgtEl>
                                        <p:attrNameLst>
                                          <p:attrName>ppt_w</p:attrName>
                                        </p:attrNameLst>
                                      </p:cBhvr>
                                      <p:tavLst>
                                        <p:tav tm="0">
                                          <p:val>
                                            <p:strVal val="#ppt_w*2.5"/>
                                          </p:val>
                                        </p:tav>
                                        <p:tav tm="100000">
                                          <p:val>
                                            <p:strVal val="#ppt_w"/>
                                          </p:val>
                                        </p:tav>
                                      </p:tavLst>
                                    </p:anim>
                                    <p:anim calcmode="lin" valueType="num">
                                      <p:cBhvr>
                                        <p:cTn id="17" dur="500" fill="hold"/>
                                        <p:tgtEl>
                                          <p:spTgt spid="130051">
                                            <p:txEl>
                                              <p:pRg st="2" end="2"/>
                                            </p:txEl>
                                          </p:spTgt>
                                        </p:tgtEl>
                                        <p:attrNameLst>
                                          <p:attrName>ppt_h</p:attrName>
                                        </p:attrNameLst>
                                      </p:cBhvr>
                                      <p:tavLst>
                                        <p:tav tm="0">
                                          <p:val>
                                            <p:strVal val="#ppt_h*0.01"/>
                                          </p:val>
                                        </p:tav>
                                        <p:tav tm="100000">
                                          <p:val>
                                            <p:strVal val="#ppt_h"/>
                                          </p:val>
                                        </p:tav>
                                      </p:tavLst>
                                    </p:anim>
                                    <p:anim calcmode="lin" valueType="num">
                                      <p:cBhvr>
                                        <p:cTn id="18" dur="500" fill="hold"/>
                                        <p:tgtEl>
                                          <p:spTgt spid="130051">
                                            <p:txEl>
                                              <p:pRg st="2" end="2"/>
                                            </p:txEl>
                                          </p:spTgt>
                                        </p:tgtEl>
                                        <p:attrNameLst>
                                          <p:attrName>ppt_x</p:attrName>
                                        </p:attrNameLst>
                                      </p:cBhvr>
                                      <p:tavLst>
                                        <p:tav tm="0">
                                          <p:val>
                                            <p:strVal val="#ppt_x"/>
                                          </p:val>
                                        </p:tav>
                                        <p:tav tm="100000">
                                          <p:val>
                                            <p:strVal val="#ppt_x"/>
                                          </p:val>
                                        </p:tav>
                                      </p:tavLst>
                                    </p:anim>
                                    <p:anim calcmode="lin" valueType="num">
                                      <p:cBhvr>
                                        <p:cTn id="19" dur="500" fill="hold"/>
                                        <p:tgtEl>
                                          <p:spTgt spid="130051">
                                            <p:txEl>
                                              <p:pRg st="2" end="2"/>
                                            </p:txEl>
                                          </p:spTgt>
                                        </p:tgtEl>
                                        <p:attrNameLst>
                                          <p:attrName>ppt_y</p:attrName>
                                        </p:attrNameLst>
                                      </p:cBhvr>
                                      <p:tavLst>
                                        <p:tav tm="0">
                                          <p:val>
                                            <p:strVal val="#ppt_h+1"/>
                                          </p:val>
                                        </p:tav>
                                        <p:tav tm="100000">
                                          <p:val>
                                            <p:strVal val="#ppt_y"/>
                                          </p:val>
                                        </p:tav>
                                      </p:tavLst>
                                    </p:anim>
                                    <p:animEffect transition="in" filter="fade">
                                      <p:cBhvr>
                                        <p:cTn id="20" dur="500"/>
                                        <p:tgtEl>
                                          <p:spTgt spid="13005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051"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7" name="Rectangle 5"/>
          <p:cNvSpPr>
            <a:spLocks noGrp="1" noChangeArrowheads="1"/>
          </p:cNvSpPr>
          <p:nvPr>
            <p:ph type="subTitle" idx="1"/>
          </p:nvPr>
        </p:nvSpPr>
        <p:spPr>
          <a:xfrm>
            <a:off x="827088" y="2492375"/>
            <a:ext cx="7634287" cy="1752600"/>
          </a:xfrm>
        </p:spPr>
        <p:txBody>
          <a:bodyPr anchor="ctr"/>
          <a:lstStyle/>
          <a:p>
            <a:r>
              <a:rPr lang="es-ES" sz="4600" b="1">
                <a:solidFill>
                  <a:srgbClr val="E8FBD5"/>
                </a:solidFill>
                <a:latin typeface="Garamond" pitchFamily="18" charset="0"/>
              </a:rPr>
              <a:t>ESTUDIOS DE INGENIERÍA BÁSICA</a:t>
            </a:r>
            <a:endParaRPr lang="es-EC" sz="4600" b="1">
              <a:solidFill>
                <a:srgbClr val="E8FBD5"/>
              </a:solidFill>
              <a:latin typeface="Garamond" pitchFamily="18" charset="0"/>
            </a:endParaRPr>
          </a:p>
        </p:txBody>
      </p:sp>
    </p:spTree>
  </p:cSld>
  <p:clrMapOvr>
    <a:masterClrMapping/>
  </p:clrMapOvr>
  <p:transition spd="med">
    <p:wheel spokes="2"/>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2102" name="Rectangle 6"/>
          <p:cNvSpPr>
            <a:spLocks noGrp="1" noChangeArrowheads="1"/>
          </p:cNvSpPr>
          <p:nvPr>
            <p:ph type="title"/>
          </p:nvPr>
        </p:nvSpPr>
        <p:spPr>
          <a:xfrm>
            <a:off x="468313" y="260350"/>
            <a:ext cx="8229600" cy="792163"/>
          </a:xfrm>
        </p:spPr>
        <p:txBody>
          <a:bodyPr/>
          <a:lstStyle/>
          <a:p>
            <a:r>
              <a:rPr lang="es-MX" sz="3400" b="1">
                <a:solidFill>
                  <a:srgbClr val="E8FBD5"/>
                </a:solidFill>
                <a:latin typeface="Garamond" pitchFamily="18" charset="0"/>
              </a:rPr>
              <a:t>ESTUDIOS</a:t>
            </a:r>
            <a:r>
              <a:rPr lang="es-MX" sz="3400">
                <a:solidFill>
                  <a:srgbClr val="E8FBD5"/>
                </a:solidFill>
              </a:rPr>
              <a:t> </a:t>
            </a:r>
            <a:r>
              <a:rPr lang="es-MX" sz="3400" b="1">
                <a:solidFill>
                  <a:srgbClr val="E8FBD5"/>
                </a:solidFill>
                <a:latin typeface="Garamond" pitchFamily="18" charset="0"/>
              </a:rPr>
              <a:t>TOPOGRÁFICOS</a:t>
            </a:r>
            <a:endParaRPr lang="es-EC" sz="3400" b="1">
              <a:solidFill>
                <a:srgbClr val="E8FBD5"/>
              </a:solidFill>
              <a:latin typeface="Garamond" pitchFamily="18" charset="0"/>
            </a:endParaRPr>
          </a:p>
        </p:txBody>
      </p:sp>
      <p:sp>
        <p:nvSpPr>
          <p:cNvPr id="132103" name="Rectangle 7"/>
          <p:cNvSpPr>
            <a:spLocks noGrp="1" noChangeArrowheads="1"/>
          </p:cNvSpPr>
          <p:nvPr>
            <p:ph type="body" idx="1"/>
          </p:nvPr>
        </p:nvSpPr>
        <p:spPr>
          <a:xfrm>
            <a:off x="468313" y="1268413"/>
            <a:ext cx="8229600" cy="4533900"/>
          </a:xfrm>
        </p:spPr>
        <p:txBody>
          <a:bodyPr/>
          <a:lstStyle/>
          <a:p>
            <a:pPr algn="just">
              <a:lnSpc>
                <a:spcPct val="90000"/>
              </a:lnSpc>
            </a:pPr>
            <a:r>
              <a:rPr lang="es-MX"/>
              <a:t>Se realizó el levantamiento topográfico planimétrico y altimétrico del puente y sus áreas de influencia.</a:t>
            </a:r>
          </a:p>
          <a:p>
            <a:pPr algn="just">
              <a:lnSpc>
                <a:spcPct val="90000"/>
              </a:lnSpc>
            </a:pPr>
            <a:endParaRPr lang="es-MX"/>
          </a:p>
          <a:p>
            <a:pPr algn="just">
              <a:lnSpc>
                <a:spcPct val="90000"/>
              </a:lnSpc>
            </a:pPr>
            <a:r>
              <a:rPr lang="es-MX"/>
              <a:t>También se realizó un levantamiento del cauce del río.</a:t>
            </a:r>
          </a:p>
          <a:p>
            <a:pPr algn="just">
              <a:lnSpc>
                <a:spcPct val="90000"/>
              </a:lnSpc>
              <a:buFont typeface="Wingdings" pitchFamily="2" charset="2"/>
              <a:buNone/>
            </a:pPr>
            <a:endParaRPr lang="es-MX"/>
          </a:p>
          <a:p>
            <a:pPr algn="just">
              <a:lnSpc>
                <a:spcPct val="90000"/>
              </a:lnSpc>
            </a:pPr>
            <a:r>
              <a:rPr lang="es-MX"/>
              <a:t>Como resultado del estudio se obtuvo el relevamiento topográfico.</a:t>
            </a:r>
          </a:p>
          <a:p>
            <a:pPr algn="just">
              <a:lnSpc>
                <a:spcPct val="90000"/>
              </a:lnSpc>
            </a:pPr>
            <a:endParaRPr lang="es-EC"/>
          </a:p>
        </p:txBody>
      </p:sp>
      <p:graphicFrame>
        <p:nvGraphicFramePr>
          <p:cNvPr id="132105" name="Object 9">
            <a:hlinkClick r:id="rId4" action="ppaction://hlinkfile"/>
          </p:cNvPr>
          <p:cNvGraphicFramePr>
            <a:graphicFrameLocks noChangeAspect="1"/>
          </p:cNvGraphicFramePr>
          <p:nvPr/>
        </p:nvGraphicFramePr>
        <p:xfrm>
          <a:off x="6011863" y="5157788"/>
          <a:ext cx="2447925" cy="1379537"/>
        </p:xfrm>
        <a:graphic>
          <a:graphicData uri="http://schemas.openxmlformats.org/presentationml/2006/ole">
            <p:oleObj spid="_x0000_s132105" name="Drawing" showAsIcon="1" r:id="rId5" imgW="1047600" imgH="590400" progId="AutoCAD.Drawing.15">
              <p:embed/>
            </p:oleObj>
          </a:graphicData>
        </a:graphic>
      </p:graphicFrame>
    </p:spTree>
  </p:cSld>
  <p:clrMapOvr>
    <a:masterClrMapping/>
  </p:clrMapOvr>
  <p:transition spd="med">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2102"/>
                                        </p:tgtEl>
                                        <p:attrNameLst>
                                          <p:attrName>style.visibility</p:attrName>
                                        </p:attrNameLst>
                                      </p:cBhvr>
                                      <p:to>
                                        <p:strVal val="visible"/>
                                      </p:to>
                                    </p:set>
                                    <p:animEffect transition="in" filter="fade">
                                      <p:cBhvr>
                                        <p:cTn id="7" dur="1000"/>
                                        <p:tgtEl>
                                          <p:spTgt spid="132102"/>
                                        </p:tgtEl>
                                      </p:cBhvr>
                                    </p:animEffect>
                                    <p:anim calcmode="lin" valueType="num">
                                      <p:cBhvr>
                                        <p:cTn id="8" dur="1000" fill="hold"/>
                                        <p:tgtEl>
                                          <p:spTgt spid="132102"/>
                                        </p:tgtEl>
                                        <p:attrNameLst>
                                          <p:attrName>ppt_x</p:attrName>
                                        </p:attrNameLst>
                                      </p:cBhvr>
                                      <p:tavLst>
                                        <p:tav tm="0">
                                          <p:val>
                                            <p:strVal val="#ppt_x"/>
                                          </p:val>
                                        </p:tav>
                                        <p:tav tm="100000">
                                          <p:val>
                                            <p:strVal val="#ppt_x"/>
                                          </p:val>
                                        </p:tav>
                                      </p:tavLst>
                                    </p:anim>
                                    <p:anim calcmode="lin" valueType="num">
                                      <p:cBhvr>
                                        <p:cTn id="9" dur="1000" fill="hold"/>
                                        <p:tgtEl>
                                          <p:spTgt spid="13210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grpId="0" nodeType="clickEffect">
                                  <p:stCondLst>
                                    <p:cond delay="0"/>
                                  </p:stCondLst>
                                  <p:childTnLst>
                                    <p:set>
                                      <p:cBhvr>
                                        <p:cTn id="13" dur="1" fill="hold">
                                          <p:stCondLst>
                                            <p:cond delay="0"/>
                                          </p:stCondLst>
                                        </p:cTn>
                                        <p:tgtEl>
                                          <p:spTgt spid="132103">
                                            <p:txEl>
                                              <p:pRg st="0" end="0"/>
                                            </p:txEl>
                                          </p:spTgt>
                                        </p:tgtEl>
                                        <p:attrNameLst>
                                          <p:attrName>style.visibility</p:attrName>
                                        </p:attrNameLst>
                                      </p:cBhvr>
                                      <p:to>
                                        <p:strVal val="visible"/>
                                      </p:to>
                                    </p:set>
                                    <p:animEffect transition="in" filter="blinds(horizontal)">
                                      <p:cBhvr>
                                        <p:cTn id="14" dur="500"/>
                                        <p:tgtEl>
                                          <p:spTgt spid="13210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grpId="0" nodeType="clickEffect">
                                  <p:stCondLst>
                                    <p:cond delay="0"/>
                                  </p:stCondLst>
                                  <p:childTnLst>
                                    <p:set>
                                      <p:cBhvr>
                                        <p:cTn id="18" dur="1" fill="hold">
                                          <p:stCondLst>
                                            <p:cond delay="0"/>
                                          </p:stCondLst>
                                        </p:cTn>
                                        <p:tgtEl>
                                          <p:spTgt spid="132103">
                                            <p:txEl>
                                              <p:pRg st="2" end="2"/>
                                            </p:txEl>
                                          </p:spTgt>
                                        </p:tgtEl>
                                        <p:attrNameLst>
                                          <p:attrName>style.visibility</p:attrName>
                                        </p:attrNameLst>
                                      </p:cBhvr>
                                      <p:to>
                                        <p:strVal val="visible"/>
                                      </p:to>
                                    </p:set>
                                    <p:animEffect transition="in" filter="blinds(horizontal)">
                                      <p:cBhvr>
                                        <p:cTn id="19" dur="500"/>
                                        <p:tgtEl>
                                          <p:spTgt spid="132103">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132103">
                                            <p:txEl>
                                              <p:pRg st="4" end="4"/>
                                            </p:txEl>
                                          </p:spTgt>
                                        </p:tgtEl>
                                        <p:attrNameLst>
                                          <p:attrName>style.visibility</p:attrName>
                                        </p:attrNameLst>
                                      </p:cBhvr>
                                      <p:to>
                                        <p:strVal val="visible"/>
                                      </p:to>
                                    </p:set>
                                    <p:animEffect transition="in" filter="blinds(horizontal)">
                                      <p:cBhvr>
                                        <p:cTn id="24" dur="500"/>
                                        <p:tgtEl>
                                          <p:spTgt spid="132103">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32105"/>
                                        </p:tgtEl>
                                        <p:attrNameLst>
                                          <p:attrName>style.visibility</p:attrName>
                                        </p:attrNameLst>
                                      </p:cBhvr>
                                      <p:to>
                                        <p:strVal val="visible"/>
                                      </p:to>
                                    </p:set>
                                    <p:animEffect transition="in" filter="fade">
                                      <p:cBhvr>
                                        <p:cTn id="29" dur="500"/>
                                        <p:tgtEl>
                                          <p:spTgt spid="132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102" grpId="0"/>
      <p:bldP spid="13210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400" name="Rectangle 8"/>
          <p:cNvSpPr>
            <a:spLocks noGrp="1" noChangeArrowheads="1"/>
          </p:cNvSpPr>
          <p:nvPr>
            <p:ph type="title"/>
          </p:nvPr>
        </p:nvSpPr>
        <p:spPr/>
        <p:txBody>
          <a:bodyPr/>
          <a:lstStyle/>
          <a:p>
            <a:r>
              <a:rPr lang="es-MX" sz="3600" b="1">
                <a:solidFill>
                  <a:srgbClr val="E8FBD5"/>
                </a:solidFill>
                <a:latin typeface="Garamond" pitchFamily="18" charset="0"/>
              </a:rPr>
              <a:t>ESTUDIOS GEOTÉCNICOS</a:t>
            </a:r>
            <a:endParaRPr lang="es-EC" sz="3600" b="1">
              <a:solidFill>
                <a:srgbClr val="E8FBD5"/>
              </a:solidFill>
              <a:latin typeface="Garamond" pitchFamily="18" charset="0"/>
            </a:endParaRPr>
          </a:p>
        </p:txBody>
      </p:sp>
      <p:sp>
        <p:nvSpPr>
          <p:cNvPr id="315401" name="Rectangle 9"/>
          <p:cNvSpPr>
            <a:spLocks noGrp="1" noChangeArrowheads="1"/>
          </p:cNvSpPr>
          <p:nvPr>
            <p:ph type="body" idx="1"/>
          </p:nvPr>
        </p:nvSpPr>
        <p:spPr>
          <a:xfrm>
            <a:off x="395288" y="1989138"/>
            <a:ext cx="8229600" cy="4533900"/>
          </a:xfrm>
        </p:spPr>
        <p:txBody>
          <a:bodyPr/>
          <a:lstStyle/>
          <a:p>
            <a:pPr algn="just"/>
            <a:r>
              <a:rPr lang="es-MX"/>
              <a:t>La empresa AET realizó las perforaciones en las dos márgenes del río</a:t>
            </a:r>
          </a:p>
          <a:p>
            <a:pPr algn="just">
              <a:buFont typeface="Wingdings" pitchFamily="2" charset="2"/>
              <a:buNone/>
            </a:pPr>
            <a:endParaRPr lang="es-MX"/>
          </a:p>
          <a:p>
            <a:pPr algn="just"/>
            <a:r>
              <a:rPr lang="es-MX"/>
              <a:t>Luego de efectuadas las perforaciones se realizaron los ensayos correspondientes para determinar las propiedades del suelo.</a:t>
            </a:r>
            <a:endParaRPr lang="es-EC"/>
          </a:p>
        </p:txBody>
      </p:sp>
    </p:spTree>
  </p:cSld>
  <p:clrMapOvr>
    <a:masterClrMapping/>
  </p:clrMapOvr>
  <p:transition spd="med">
    <p:pull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15400"/>
                                        </p:tgtEl>
                                        <p:attrNameLst>
                                          <p:attrName>style.visibility</p:attrName>
                                        </p:attrNameLst>
                                      </p:cBhvr>
                                      <p:to>
                                        <p:strVal val="visible"/>
                                      </p:to>
                                    </p:set>
                                    <p:animEffect transition="in" filter="fade">
                                      <p:cBhvr>
                                        <p:cTn id="7" dur="1000"/>
                                        <p:tgtEl>
                                          <p:spTgt spid="315400"/>
                                        </p:tgtEl>
                                      </p:cBhvr>
                                    </p:animEffect>
                                    <p:anim calcmode="lin" valueType="num">
                                      <p:cBhvr>
                                        <p:cTn id="8" dur="1000" fill="hold"/>
                                        <p:tgtEl>
                                          <p:spTgt spid="315400"/>
                                        </p:tgtEl>
                                        <p:attrNameLst>
                                          <p:attrName>ppt_x</p:attrName>
                                        </p:attrNameLst>
                                      </p:cBhvr>
                                      <p:tavLst>
                                        <p:tav tm="0">
                                          <p:val>
                                            <p:strVal val="#ppt_x"/>
                                          </p:val>
                                        </p:tav>
                                        <p:tav tm="100000">
                                          <p:val>
                                            <p:strVal val="#ppt_x"/>
                                          </p:val>
                                        </p:tav>
                                      </p:tavLst>
                                    </p:anim>
                                    <p:anim calcmode="lin" valueType="num">
                                      <p:cBhvr>
                                        <p:cTn id="9" dur="1000" fill="hold"/>
                                        <p:tgtEl>
                                          <p:spTgt spid="31540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7" presetClass="entr" presetSubtype="10" fill="hold" grpId="0" nodeType="clickEffect">
                                  <p:stCondLst>
                                    <p:cond delay="0"/>
                                  </p:stCondLst>
                                  <p:childTnLst>
                                    <p:set>
                                      <p:cBhvr>
                                        <p:cTn id="13" dur="1" fill="hold">
                                          <p:stCondLst>
                                            <p:cond delay="0"/>
                                          </p:stCondLst>
                                        </p:cTn>
                                        <p:tgtEl>
                                          <p:spTgt spid="315401">
                                            <p:txEl>
                                              <p:pRg st="0" end="0"/>
                                            </p:txEl>
                                          </p:spTgt>
                                        </p:tgtEl>
                                        <p:attrNameLst>
                                          <p:attrName>style.visibility</p:attrName>
                                        </p:attrNameLst>
                                      </p:cBhvr>
                                      <p:to>
                                        <p:strVal val="visible"/>
                                      </p:to>
                                    </p:set>
                                    <p:anim calcmode="lin" valueType="num">
                                      <p:cBhvr>
                                        <p:cTn id="14" dur="500" fill="hold"/>
                                        <p:tgtEl>
                                          <p:spTgt spid="315401">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315401">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17" presetClass="entr" presetSubtype="10" fill="hold" grpId="0" nodeType="clickEffect">
                                  <p:stCondLst>
                                    <p:cond delay="0"/>
                                  </p:stCondLst>
                                  <p:childTnLst>
                                    <p:set>
                                      <p:cBhvr>
                                        <p:cTn id="19" dur="1" fill="hold">
                                          <p:stCondLst>
                                            <p:cond delay="0"/>
                                          </p:stCondLst>
                                        </p:cTn>
                                        <p:tgtEl>
                                          <p:spTgt spid="315401">
                                            <p:txEl>
                                              <p:pRg st="2" end="2"/>
                                            </p:txEl>
                                          </p:spTgt>
                                        </p:tgtEl>
                                        <p:attrNameLst>
                                          <p:attrName>style.visibility</p:attrName>
                                        </p:attrNameLst>
                                      </p:cBhvr>
                                      <p:to>
                                        <p:strVal val="visible"/>
                                      </p:to>
                                    </p:set>
                                    <p:anim calcmode="lin" valueType="num">
                                      <p:cBhvr>
                                        <p:cTn id="20" dur="500" fill="hold"/>
                                        <p:tgtEl>
                                          <p:spTgt spid="315401">
                                            <p:txEl>
                                              <p:pRg st="2" end="2"/>
                                            </p:txEl>
                                          </p:spTgt>
                                        </p:tgtEl>
                                        <p:attrNameLst>
                                          <p:attrName>ppt_w</p:attrName>
                                        </p:attrNameLst>
                                      </p:cBhvr>
                                      <p:tavLst>
                                        <p:tav tm="0">
                                          <p:val>
                                            <p:fltVal val="0"/>
                                          </p:val>
                                        </p:tav>
                                        <p:tav tm="100000">
                                          <p:val>
                                            <p:strVal val="#ppt_w"/>
                                          </p:val>
                                        </p:tav>
                                      </p:tavLst>
                                    </p:anim>
                                    <p:anim calcmode="lin" valueType="num">
                                      <p:cBhvr>
                                        <p:cTn id="21" dur="500" fill="hold"/>
                                        <p:tgtEl>
                                          <p:spTgt spid="315401">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5400" grpId="0"/>
      <p:bldP spid="315401"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18" name="Rectangle 2"/>
          <p:cNvSpPr>
            <a:spLocks noGrp="1" noChangeArrowheads="1"/>
          </p:cNvSpPr>
          <p:nvPr>
            <p:ph type="title"/>
          </p:nvPr>
        </p:nvSpPr>
        <p:spPr/>
        <p:txBody>
          <a:bodyPr/>
          <a:lstStyle/>
          <a:p>
            <a:r>
              <a:rPr lang="es-MX" sz="3200" b="1">
                <a:solidFill>
                  <a:srgbClr val="E8FBD5"/>
                </a:solidFill>
                <a:latin typeface="Garamond" pitchFamily="18" charset="0"/>
              </a:rPr>
              <a:t>CONSIDERACIONES ESTRUCTURALES Y DE RIESGO SÍSMICO</a:t>
            </a:r>
            <a:endParaRPr lang="es-EC" sz="3200" b="1">
              <a:solidFill>
                <a:srgbClr val="E8FBD5"/>
              </a:solidFill>
              <a:latin typeface="Garamond" pitchFamily="18" charset="0"/>
            </a:endParaRPr>
          </a:p>
        </p:txBody>
      </p:sp>
      <p:sp>
        <p:nvSpPr>
          <p:cNvPr id="316419" name="Rectangle 3"/>
          <p:cNvSpPr>
            <a:spLocks noGrp="1" noChangeArrowheads="1"/>
          </p:cNvSpPr>
          <p:nvPr>
            <p:ph type="body" idx="1"/>
          </p:nvPr>
        </p:nvSpPr>
        <p:spPr>
          <a:xfrm>
            <a:off x="395288" y="2324100"/>
            <a:ext cx="8229600" cy="4533900"/>
          </a:xfrm>
        </p:spPr>
        <p:txBody>
          <a:bodyPr/>
          <a:lstStyle/>
          <a:p>
            <a:pPr algn="just"/>
            <a:r>
              <a:rPr lang="es-MX"/>
              <a:t>Esto tiene como objeto determinar las características de los elementos estructurales del puente, las condiciones de diseño de los mismos así como plantear las posibles opciones que se tienen para realizar la ampliación</a:t>
            </a:r>
            <a:endParaRPr lang="es-EC"/>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grpId="0" nodeType="clickEffect">
                                  <p:stCondLst>
                                    <p:cond delay="0"/>
                                  </p:stCondLst>
                                  <p:childTnLst>
                                    <p:set>
                                      <p:cBhvr>
                                        <p:cTn id="6" dur="1" fill="hold">
                                          <p:stCondLst>
                                            <p:cond delay="0"/>
                                          </p:stCondLst>
                                        </p:cTn>
                                        <p:tgtEl>
                                          <p:spTgt spid="316418"/>
                                        </p:tgtEl>
                                        <p:attrNameLst>
                                          <p:attrName>style.visibility</p:attrName>
                                        </p:attrNameLst>
                                      </p:cBhvr>
                                      <p:to>
                                        <p:strVal val="visible"/>
                                      </p:to>
                                    </p:set>
                                    <p:anim calcmode="lin" valueType="num">
                                      <p:cBhvr>
                                        <p:cTn id="7" dur="1000" fill="hold"/>
                                        <p:tgtEl>
                                          <p:spTgt spid="31641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316418"/>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316418"/>
                                        </p:tgtEl>
                                        <p:attrNameLst>
                                          <p:attrName>ppt_y</p:attrName>
                                        </p:attrNameLst>
                                      </p:cBhvr>
                                      <p:tavLst>
                                        <p:tav tm="0">
                                          <p:val>
                                            <p:strVal val="#ppt_y"/>
                                          </p:val>
                                        </p:tav>
                                        <p:tav tm="100000">
                                          <p:val>
                                            <p:strVal val="#ppt_y"/>
                                          </p:val>
                                        </p:tav>
                                      </p:tavLst>
                                    </p:anim>
                                    <p:animEffect transition="in" filter="fade">
                                      <p:cBhvr>
                                        <p:cTn id="10" dur="1000"/>
                                        <p:tgtEl>
                                          <p:spTgt spid="316418"/>
                                        </p:tgtEl>
                                      </p:cBhvr>
                                    </p:animEffect>
                                  </p:childTnLst>
                                </p:cTn>
                              </p:par>
                            </p:childTnLst>
                          </p:cTn>
                        </p:par>
                      </p:childTnLst>
                    </p:cTn>
                  </p:par>
                  <p:par>
                    <p:cTn id="11" fill="hold">
                      <p:stCondLst>
                        <p:cond delay="indefinite"/>
                      </p:stCondLst>
                      <p:childTnLst>
                        <p:par>
                          <p:cTn id="12" fill="hold">
                            <p:stCondLst>
                              <p:cond delay="0"/>
                            </p:stCondLst>
                            <p:childTnLst>
                              <p:par>
                                <p:cTn id="13" presetID="52" presetClass="entr" presetSubtype="0" fill="hold" grpId="0" nodeType="clickEffect">
                                  <p:stCondLst>
                                    <p:cond delay="0"/>
                                  </p:stCondLst>
                                  <p:childTnLst>
                                    <p:set>
                                      <p:cBhvr>
                                        <p:cTn id="14" dur="1" fill="hold">
                                          <p:stCondLst>
                                            <p:cond delay="0"/>
                                          </p:stCondLst>
                                        </p:cTn>
                                        <p:tgtEl>
                                          <p:spTgt spid="316419">
                                            <p:txEl>
                                              <p:pRg st="0" end="0"/>
                                            </p:txEl>
                                          </p:spTgt>
                                        </p:tgtEl>
                                        <p:attrNameLst>
                                          <p:attrName>style.visibility</p:attrName>
                                        </p:attrNameLst>
                                      </p:cBhvr>
                                      <p:to>
                                        <p:strVal val="visible"/>
                                      </p:to>
                                    </p:set>
                                    <p:animScale>
                                      <p:cBhvr>
                                        <p:cTn id="15" dur="1000" decel="50000" fill="hold">
                                          <p:stCondLst>
                                            <p:cond delay="0"/>
                                          </p:stCondLst>
                                        </p:cTn>
                                        <p:tgtEl>
                                          <p:spTgt spid="316419">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316419">
                                            <p:txEl>
                                              <p:pRg st="0" end="0"/>
                                            </p:txEl>
                                          </p:spTgt>
                                        </p:tgtEl>
                                        <p:attrNameLst>
                                          <p:attrName>ppt_x</p:attrName>
                                          <p:attrName>ppt_y</p:attrName>
                                        </p:attrNameLst>
                                      </p:cBhvr>
                                    </p:animMotion>
                                    <p:animEffect transition="in" filter="fade">
                                      <p:cBhvr>
                                        <p:cTn id="17" dur="1000"/>
                                        <p:tgtEl>
                                          <p:spTgt spid="3164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6418" grpId="0"/>
      <p:bldP spid="316419"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5" name="Rectangle 5"/>
          <p:cNvSpPr>
            <a:spLocks noGrp="1" noChangeArrowheads="1"/>
          </p:cNvSpPr>
          <p:nvPr>
            <p:ph type="subTitle" idx="1"/>
          </p:nvPr>
        </p:nvSpPr>
        <p:spPr>
          <a:xfrm>
            <a:off x="1619250" y="2924175"/>
            <a:ext cx="6400800" cy="1008063"/>
          </a:xfrm>
        </p:spPr>
        <p:txBody>
          <a:bodyPr anchor="ctr"/>
          <a:lstStyle/>
          <a:p>
            <a:r>
              <a:rPr lang="es-MX" sz="6600" b="1">
                <a:solidFill>
                  <a:srgbClr val="FFCC66"/>
                </a:solidFill>
                <a:latin typeface="Garamond" pitchFamily="18" charset="0"/>
              </a:rPr>
              <a:t>DIAGNÓSTICO</a:t>
            </a:r>
            <a:endParaRPr lang="es-EC" sz="6600" b="1">
              <a:solidFill>
                <a:srgbClr val="FFCC66"/>
              </a:solidFill>
              <a:latin typeface="Garamond" pitchFamily="18" charset="0"/>
            </a:endParaRPr>
          </a:p>
        </p:txBody>
      </p:sp>
    </p:spTree>
  </p:cSld>
  <p:clrMapOvr>
    <a:masterClrMapping/>
  </p:clrMapOvr>
  <p:transition spd="med">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20485">
                                            <p:txEl>
                                              <p:pRg st="0" end="0"/>
                                            </p:txEl>
                                          </p:spTgt>
                                        </p:tgtEl>
                                        <p:attrNameLst>
                                          <p:attrName>style.visibility</p:attrName>
                                        </p:attrNameLst>
                                      </p:cBhvr>
                                      <p:to>
                                        <p:strVal val="visible"/>
                                      </p:to>
                                    </p:set>
                                    <p:animEffect transition="in" filter="fade">
                                      <p:cBhvr>
                                        <p:cTn id="7" dur="1000"/>
                                        <p:tgtEl>
                                          <p:spTgt spid="20485">
                                            <p:txEl>
                                              <p:pRg st="0" end="0"/>
                                            </p:txEl>
                                          </p:spTgt>
                                        </p:tgtEl>
                                      </p:cBhvr>
                                    </p:animEffect>
                                    <p:anim calcmode="lin" valueType="num">
                                      <p:cBhvr>
                                        <p:cTn id="8" dur="1000" fill="hold"/>
                                        <p:tgtEl>
                                          <p:spTgt spid="20485">
                                            <p:txEl>
                                              <p:pRg st="0" end="0"/>
                                            </p:txEl>
                                          </p:spTgt>
                                        </p:tgtEl>
                                        <p:attrNameLst>
                                          <p:attrName>ppt_x</p:attrName>
                                        </p:attrNameLst>
                                      </p:cBhvr>
                                      <p:tavLst>
                                        <p:tav tm="0">
                                          <p:val>
                                            <p:strVal val="#ppt_x-.1"/>
                                          </p:val>
                                        </p:tav>
                                        <p:tav tm="100000">
                                          <p:val>
                                            <p:strVal val="#ppt_x"/>
                                          </p:val>
                                        </p:tav>
                                      </p:tavLst>
                                    </p:anim>
                                    <p:anim calcmode="lin" valueType="num">
                                      <p:cBhvr>
                                        <p:cTn id="9" dur="1000" fill="hold"/>
                                        <p:tgtEl>
                                          <p:spTgt spid="2048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5"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2" name="Rectangle 2"/>
          <p:cNvSpPr>
            <a:spLocks noGrp="1" noChangeArrowheads="1"/>
          </p:cNvSpPr>
          <p:nvPr>
            <p:ph type="title"/>
          </p:nvPr>
        </p:nvSpPr>
        <p:spPr/>
        <p:txBody>
          <a:bodyPr/>
          <a:lstStyle/>
          <a:p>
            <a:r>
              <a:rPr lang="es-MX" sz="3200" b="1">
                <a:solidFill>
                  <a:srgbClr val="E8FBD5"/>
                </a:solidFill>
                <a:latin typeface="Garamond" pitchFamily="18" charset="0"/>
              </a:rPr>
              <a:t>OPCIONES PARA MEJORAR LA CONDICIÓN ACTUAL</a:t>
            </a:r>
            <a:endParaRPr lang="es-EC" sz="3200" b="1">
              <a:solidFill>
                <a:srgbClr val="E8FBD5"/>
              </a:solidFill>
              <a:latin typeface="Garamond" pitchFamily="18" charset="0"/>
            </a:endParaRPr>
          </a:p>
        </p:txBody>
      </p:sp>
      <p:sp>
        <p:nvSpPr>
          <p:cNvPr id="317443" name="Rectangle 3"/>
          <p:cNvSpPr>
            <a:spLocks noGrp="1" noChangeArrowheads="1"/>
          </p:cNvSpPr>
          <p:nvPr>
            <p:ph type="body" idx="1"/>
          </p:nvPr>
        </p:nvSpPr>
        <p:spPr>
          <a:xfrm>
            <a:off x="457200" y="1341438"/>
            <a:ext cx="8229600" cy="5183187"/>
          </a:xfrm>
        </p:spPr>
        <p:txBody>
          <a:bodyPr/>
          <a:lstStyle/>
          <a:p>
            <a:pPr marL="0" indent="0">
              <a:buFont typeface="Wingdings" pitchFamily="2" charset="2"/>
              <a:buNone/>
              <a:tabLst>
                <a:tab pos="95250" algn="l"/>
                <a:tab pos="628650" algn="l"/>
              </a:tabLst>
            </a:pPr>
            <a:endParaRPr lang="es-MX"/>
          </a:p>
          <a:p>
            <a:pPr marL="723900" lvl="1" indent="-457200">
              <a:buSzTx/>
              <a:buFont typeface="Wingdings" pitchFamily="2" charset="2"/>
              <a:buBlip>
                <a:blip r:embed="rId3"/>
              </a:buBlip>
              <a:tabLst>
                <a:tab pos="95250" algn="l"/>
                <a:tab pos="628650" algn="l"/>
              </a:tabLst>
            </a:pPr>
            <a:r>
              <a:rPr lang="es-MX"/>
              <a:t>Ampliación, Reparación y Refuerzo de la Estructura Existente (1).</a:t>
            </a:r>
          </a:p>
          <a:p>
            <a:pPr marL="723900" lvl="1" indent="-457200">
              <a:buSzTx/>
              <a:buFont typeface="Wingdings" pitchFamily="2" charset="2"/>
              <a:buNone/>
              <a:tabLst>
                <a:tab pos="95250" algn="l"/>
                <a:tab pos="628650" algn="l"/>
              </a:tabLst>
            </a:pPr>
            <a:endParaRPr lang="es-MX"/>
          </a:p>
          <a:p>
            <a:pPr marL="723900" lvl="1" indent="-457200">
              <a:buSzTx/>
              <a:buFont typeface="Wingdings" pitchFamily="2" charset="2"/>
              <a:buBlip>
                <a:blip r:embed="rId3"/>
              </a:buBlip>
              <a:tabLst>
                <a:tab pos="95250" algn="l"/>
                <a:tab pos="628650" algn="l"/>
              </a:tabLst>
            </a:pPr>
            <a:r>
              <a:rPr lang="es-MX"/>
              <a:t>Ampliación, Reconstrucción Parcial y Refuerzo de la Estructura Existente (2).</a:t>
            </a:r>
          </a:p>
          <a:p>
            <a:pPr marL="723900" lvl="1" indent="-457200">
              <a:buSzTx/>
              <a:buFont typeface="Wingdings" pitchFamily="2" charset="2"/>
              <a:buNone/>
              <a:tabLst>
                <a:tab pos="95250" algn="l"/>
                <a:tab pos="628650" algn="l"/>
              </a:tabLst>
            </a:pPr>
            <a:endParaRPr lang="es-MX"/>
          </a:p>
          <a:p>
            <a:pPr marL="723900" lvl="1" indent="-457200">
              <a:buSzTx/>
              <a:buFont typeface="Wingdings" pitchFamily="2" charset="2"/>
              <a:buBlip>
                <a:blip r:embed="rId3"/>
              </a:buBlip>
              <a:tabLst>
                <a:tab pos="95250" algn="l"/>
                <a:tab pos="628650" algn="l"/>
              </a:tabLst>
            </a:pPr>
            <a:r>
              <a:rPr lang="es-MX"/>
              <a:t>Reconstrucción Total y Ampliación del Puente(3).</a:t>
            </a:r>
          </a:p>
          <a:p>
            <a:pPr marL="0" indent="0">
              <a:tabLst>
                <a:tab pos="95250" algn="l"/>
                <a:tab pos="628650" algn="l"/>
              </a:tabLst>
            </a:pPr>
            <a:endParaRPr lang="es-EC"/>
          </a:p>
        </p:txBody>
      </p:sp>
    </p:spTree>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317442"/>
                                        </p:tgtEl>
                                        <p:attrNameLst>
                                          <p:attrName>style.visibility</p:attrName>
                                        </p:attrNameLst>
                                      </p:cBhvr>
                                      <p:to>
                                        <p:strVal val="visible"/>
                                      </p:to>
                                    </p:set>
                                    <p:animEffect transition="in" filter="fade">
                                      <p:cBhvr>
                                        <p:cTn id="7" dur="500"/>
                                        <p:tgtEl>
                                          <p:spTgt spid="317442"/>
                                        </p:tgtEl>
                                      </p:cBhvr>
                                    </p:animEffect>
                                    <p:anim calcmode="lin" valueType="num">
                                      <p:cBhvr>
                                        <p:cTn id="8" dur="500" fill="hold"/>
                                        <p:tgtEl>
                                          <p:spTgt spid="317442"/>
                                        </p:tgtEl>
                                        <p:attrNameLst>
                                          <p:attrName>style.rotation</p:attrName>
                                        </p:attrNameLst>
                                      </p:cBhvr>
                                      <p:tavLst>
                                        <p:tav tm="0">
                                          <p:val>
                                            <p:fltVal val="720"/>
                                          </p:val>
                                        </p:tav>
                                        <p:tav tm="100000">
                                          <p:val>
                                            <p:fltVal val="0"/>
                                          </p:val>
                                        </p:tav>
                                      </p:tavLst>
                                    </p:anim>
                                    <p:anim calcmode="lin" valueType="num">
                                      <p:cBhvr>
                                        <p:cTn id="9" dur="500" fill="hold"/>
                                        <p:tgtEl>
                                          <p:spTgt spid="317442"/>
                                        </p:tgtEl>
                                        <p:attrNameLst>
                                          <p:attrName>ppt_h</p:attrName>
                                        </p:attrNameLst>
                                      </p:cBhvr>
                                      <p:tavLst>
                                        <p:tav tm="0">
                                          <p:val>
                                            <p:fltVal val="0"/>
                                          </p:val>
                                        </p:tav>
                                        <p:tav tm="100000">
                                          <p:val>
                                            <p:strVal val="#ppt_h"/>
                                          </p:val>
                                        </p:tav>
                                      </p:tavLst>
                                    </p:anim>
                                    <p:anim calcmode="lin" valueType="num">
                                      <p:cBhvr>
                                        <p:cTn id="10" dur="500" fill="hold"/>
                                        <p:tgtEl>
                                          <p:spTgt spid="317442"/>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54" presetClass="entr" presetSubtype="0" accel="100000" fill="hold" nodeType="clickEffect">
                                  <p:stCondLst>
                                    <p:cond delay="0"/>
                                  </p:stCondLst>
                                  <p:childTnLst>
                                    <p:set>
                                      <p:cBhvr>
                                        <p:cTn id="14" dur="1" fill="hold">
                                          <p:stCondLst>
                                            <p:cond delay="0"/>
                                          </p:stCondLst>
                                        </p:cTn>
                                        <p:tgtEl>
                                          <p:spTgt spid="317443">
                                            <p:txEl>
                                              <p:pRg st="1" end="1"/>
                                            </p:txEl>
                                          </p:spTgt>
                                        </p:tgtEl>
                                        <p:attrNameLst>
                                          <p:attrName>style.visibility</p:attrName>
                                        </p:attrNameLst>
                                      </p:cBhvr>
                                      <p:to>
                                        <p:strVal val="visible"/>
                                      </p:to>
                                    </p:set>
                                    <p:anim calcmode="lin" valueType="num">
                                      <p:cBhvr>
                                        <p:cTn id="15" dur="500" fill="hold"/>
                                        <p:tgtEl>
                                          <p:spTgt spid="317443">
                                            <p:txEl>
                                              <p:pRg st="1" end="1"/>
                                            </p:txEl>
                                          </p:spTgt>
                                        </p:tgtEl>
                                        <p:attrNameLst>
                                          <p:attrName>ppt_w</p:attrName>
                                        </p:attrNameLst>
                                      </p:cBhvr>
                                      <p:tavLst>
                                        <p:tav tm="0">
                                          <p:val>
                                            <p:strVal val="#ppt_w*0.05"/>
                                          </p:val>
                                        </p:tav>
                                        <p:tav tm="100000">
                                          <p:val>
                                            <p:strVal val="#ppt_w"/>
                                          </p:val>
                                        </p:tav>
                                      </p:tavLst>
                                    </p:anim>
                                    <p:anim calcmode="lin" valueType="num">
                                      <p:cBhvr>
                                        <p:cTn id="16" dur="500" fill="hold"/>
                                        <p:tgtEl>
                                          <p:spTgt spid="317443">
                                            <p:txEl>
                                              <p:pRg st="1" end="1"/>
                                            </p:txEl>
                                          </p:spTgt>
                                        </p:tgtEl>
                                        <p:attrNameLst>
                                          <p:attrName>ppt_h</p:attrName>
                                        </p:attrNameLst>
                                      </p:cBhvr>
                                      <p:tavLst>
                                        <p:tav tm="0">
                                          <p:val>
                                            <p:strVal val="#ppt_h"/>
                                          </p:val>
                                        </p:tav>
                                        <p:tav tm="100000">
                                          <p:val>
                                            <p:strVal val="#ppt_h"/>
                                          </p:val>
                                        </p:tav>
                                      </p:tavLst>
                                    </p:anim>
                                    <p:anim calcmode="lin" valueType="num">
                                      <p:cBhvr>
                                        <p:cTn id="17" dur="500" fill="hold"/>
                                        <p:tgtEl>
                                          <p:spTgt spid="317443">
                                            <p:txEl>
                                              <p:pRg st="1" end="1"/>
                                            </p:txEl>
                                          </p:spTgt>
                                        </p:tgtEl>
                                        <p:attrNameLst>
                                          <p:attrName>ppt_x</p:attrName>
                                        </p:attrNameLst>
                                      </p:cBhvr>
                                      <p:tavLst>
                                        <p:tav tm="0">
                                          <p:val>
                                            <p:strVal val="#ppt_x-.2"/>
                                          </p:val>
                                        </p:tav>
                                        <p:tav tm="100000">
                                          <p:val>
                                            <p:strVal val="#ppt_x"/>
                                          </p:val>
                                        </p:tav>
                                      </p:tavLst>
                                    </p:anim>
                                    <p:anim calcmode="lin" valueType="num">
                                      <p:cBhvr>
                                        <p:cTn id="18" dur="500" fill="hold"/>
                                        <p:tgtEl>
                                          <p:spTgt spid="317443">
                                            <p:txEl>
                                              <p:pRg st="1" end="1"/>
                                            </p:txEl>
                                          </p:spTgt>
                                        </p:tgtEl>
                                        <p:attrNameLst>
                                          <p:attrName>ppt_y</p:attrName>
                                        </p:attrNameLst>
                                      </p:cBhvr>
                                      <p:tavLst>
                                        <p:tav tm="0">
                                          <p:val>
                                            <p:strVal val="#ppt_y"/>
                                          </p:val>
                                        </p:tav>
                                        <p:tav tm="100000">
                                          <p:val>
                                            <p:strVal val="#ppt_y"/>
                                          </p:val>
                                        </p:tav>
                                      </p:tavLst>
                                    </p:anim>
                                    <p:animEffect transition="in" filter="fade">
                                      <p:cBhvr>
                                        <p:cTn id="19" dur="500"/>
                                        <p:tgtEl>
                                          <p:spTgt spid="31744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54" presetClass="entr" presetSubtype="0" accel="100000" fill="hold" nodeType="clickEffect">
                                  <p:stCondLst>
                                    <p:cond delay="0"/>
                                  </p:stCondLst>
                                  <p:childTnLst>
                                    <p:set>
                                      <p:cBhvr>
                                        <p:cTn id="23" dur="1" fill="hold">
                                          <p:stCondLst>
                                            <p:cond delay="0"/>
                                          </p:stCondLst>
                                        </p:cTn>
                                        <p:tgtEl>
                                          <p:spTgt spid="317443">
                                            <p:txEl>
                                              <p:pRg st="3" end="3"/>
                                            </p:txEl>
                                          </p:spTgt>
                                        </p:tgtEl>
                                        <p:attrNameLst>
                                          <p:attrName>style.visibility</p:attrName>
                                        </p:attrNameLst>
                                      </p:cBhvr>
                                      <p:to>
                                        <p:strVal val="visible"/>
                                      </p:to>
                                    </p:set>
                                    <p:anim calcmode="lin" valueType="num">
                                      <p:cBhvr>
                                        <p:cTn id="24" dur="500" fill="hold"/>
                                        <p:tgtEl>
                                          <p:spTgt spid="317443">
                                            <p:txEl>
                                              <p:pRg st="3" end="3"/>
                                            </p:txEl>
                                          </p:spTgt>
                                        </p:tgtEl>
                                        <p:attrNameLst>
                                          <p:attrName>ppt_w</p:attrName>
                                        </p:attrNameLst>
                                      </p:cBhvr>
                                      <p:tavLst>
                                        <p:tav tm="0">
                                          <p:val>
                                            <p:strVal val="#ppt_w*0.05"/>
                                          </p:val>
                                        </p:tav>
                                        <p:tav tm="100000">
                                          <p:val>
                                            <p:strVal val="#ppt_w"/>
                                          </p:val>
                                        </p:tav>
                                      </p:tavLst>
                                    </p:anim>
                                    <p:anim calcmode="lin" valueType="num">
                                      <p:cBhvr>
                                        <p:cTn id="25" dur="500" fill="hold"/>
                                        <p:tgtEl>
                                          <p:spTgt spid="317443">
                                            <p:txEl>
                                              <p:pRg st="3" end="3"/>
                                            </p:txEl>
                                          </p:spTgt>
                                        </p:tgtEl>
                                        <p:attrNameLst>
                                          <p:attrName>ppt_h</p:attrName>
                                        </p:attrNameLst>
                                      </p:cBhvr>
                                      <p:tavLst>
                                        <p:tav tm="0">
                                          <p:val>
                                            <p:strVal val="#ppt_h"/>
                                          </p:val>
                                        </p:tav>
                                        <p:tav tm="100000">
                                          <p:val>
                                            <p:strVal val="#ppt_h"/>
                                          </p:val>
                                        </p:tav>
                                      </p:tavLst>
                                    </p:anim>
                                    <p:anim calcmode="lin" valueType="num">
                                      <p:cBhvr>
                                        <p:cTn id="26" dur="500" fill="hold"/>
                                        <p:tgtEl>
                                          <p:spTgt spid="317443">
                                            <p:txEl>
                                              <p:pRg st="3" end="3"/>
                                            </p:txEl>
                                          </p:spTgt>
                                        </p:tgtEl>
                                        <p:attrNameLst>
                                          <p:attrName>ppt_x</p:attrName>
                                        </p:attrNameLst>
                                      </p:cBhvr>
                                      <p:tavLst>
                                        <p:tav tm="0">
                                          <p:val>
                                            <p:strVal val="#ppt_x-.2"/>
                                          </p:val>
                                        </p:tav>
                                        <p:tav tm="100000">
                                          <p:val>
                                            <p:strVal val="#ppt_x"/>
                                          </p:val>
                                        </p:tav>
                                      </p:tavLst>
                                    </p:anim>
                                    <p:anim calcmode="lin" valueType="num">
                                      <p:cBhvr>
                                        <p:cTn id="27" dur="500" fill="hold"/>
                                        <p:tgtEl>
                                          <p:spTgt spid="317443">
                                            <p:txEl>
                                              <p:pRg st="3" end="3"/>
                                            </p:txEl>
                                          </p:spTgt>
                                        </p:tgtEl>
                                        <p:attrNameLst>
                                          <p:attrName>ppt_y</p:attrName>
                                        </p:attrNameLst>
                                      </p:cBhvr>
                                      <p:tavLst>
                                        <p:tav tm="0">
                                          <p:val>
                                            <p:strVal val="#ppt_y"/>
                                          </p:val>
                                        </p:tav>
                                        <p:tav tm="100000">
                                          <p:val>
                                            <p:strVal val="#ppt_y"/>
                                          </p:val>
                                        </p:tav>
                                      </p:tavLst>
                                    </p:anim>
                                    <p:animEffect transition="in" filter="fade">
                                      <p:cBhvr>
                                        <p:cTn id="28" dur="500"/>
                                        <p:tgtEl>
                                          <p:spTgt spid="31744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54" presetClass="entr" presetSubtype="0" accel="100000" fill="hold" nodeType="clickEffect">
                                  <p:stCondLst>
                                    <p:cond delay="0"/>
                                  </p:stCondLst>
                                  <p:childTnLst>
                                    <p:set>
                                      <p:cBhvr>
                                        <p:cTn id="32" dur="1" fill="hold">
                                          <p:stCondLst>
                                            <p:cond delay="0"/>
                                          </p:stCondLst>
                                        </p:cTn>
                                        <p:tgtEl>
                                          <p:spTgt spid="317443">
                                            <p:txEl>
                                              <p:pRg st="5" end="5"/>
                                            </p:txEl>
                                          </p:spTgt>
                                        </p:tgtEl>
                                        <p:attrNameLst>
                                          <p:attrName>style.visibility</p:attrName>
                                        </p:attrNameLst>
                                      </p:cBhvr>
                                      <p:to>
                                        <p:strVal val="visible"/>
                                      </p:to>
                                    </p:set>
                                    <p:anim calcmode="lin" valueType="num">
                                      <p:cBhvr>
                                        <p:cTn id="33" dur="500" fill="hold"/>
                                        <p:tgtEl>
                                          <p:spTgt spid="317443">
                                            <p:txEl>
                                              <p:pRg st="5" end="5"/>
                                            </p:txEl>
                                          </p:spTgt>
                                        </p:tgtEl>
                                        <p:attrNameLst>
                                          <p:attrName>ppt_w</p:attrName>
                                        </p:attrNameLst>
                                      </p:cBhvr>
                                      <p:tavLst>
                                        <p:tav tm="0">
                                          <p:val>
                                            <p:strVal val="#ppt_w*0.05"/>
                                          </p:val>
                                        </p:tav>
                                        <p:tav tm="100000">
                                          <p:val>
                                            <p:strVal val="#ppt_w"/>
                                          </p:val>
                                        </p:tav>
                                      </p:tavLst>
                                    </p:anim>
                                    <p:anim calcmode="lin" valueType="num">
                                      <p:cBhvr>
                                        <p:cTn id="34" dur="500" fill="hold"/>
                                        <p:tgtEl>
                                          <p:spTgt spid="317443">
                                            <p:txEl>
                                              <p:pRg st="5" end="5"/>
                                            </p:txEl>
                                          </p:spTgt>
                                        </p:tgtEl>
                                        <p:attrNameLst>
                                          <p:attrName>ppt_h</p:attrName>
                                        </p:attrNameLst>
                                      </p:cBhvr>
                                      <p:tavLst>
                                        <p:tav tm="0">
                                          <p:val>
                                            <p:strVal val="#ppt_h"/>
                                          </p:val>
                                        </p:tav>
                                        <p:tav tm="100000">
                                          <p:val>
                                            <p:strVal val="#ppt_h"/>
                                          </p:val>
                                        </p:tav>
                                      </p:tavLst>
                                    </p:anim>
                                    <p:anim calcmode="lin" valueType="num">
                                      <p:cBhvr>
                                        <p:cTn id="35" dur="500" fill="hold"/>
                                        <p:tgtEl>
                                          <p:spTgt spid="317443">
                                            <p:txEl>
                                              <p:pRg st="5" end="5"/>
                                            </p:txEl>
                                          </p:spTgt>
                                        </p:tgtEl>
                                        <p:attrNameLst>
                                          <p:attrName>ppt_x</p:attrName>
                                        </p:attrNameLst>
                                      </p:cBhvr>
                                      <p:tavLst>
                                        <p:tav tm="0">
                                          <p:val>
                                            <p:strVal val="#ppt_x-.2"/>
                                          </p:val>
                                        </p:tav>
                                        <p:tav tm="100000">
                                          <p:val>
                                            <p:strVal val="#ppt_x"/>
                                          </p:val>
                                        </p:tav>
                                      </p:tavLst>
                                    </p:anim>
                                    <p:anim calcmode="lin" valueType="num">
                                      <p:cBhvr>
                                        <p:cTn id="36" dur="500" fill="hold"/>
                                        <p:tgtEl>
                                          <p:spTgt spid="317443">
                                            <p:txEl>
                                              <p:pRg st="5" end="5"/>
                                            </p:txEl>
                                          </p:spTgt>
                                        </p:tgtEl>
                                        <p:attrNameLst>
                                          <p:attrName>ppt_y</p:attrName>
                                        </p:attrNameLst>
                                      </p:cBhvr>
                                      <p:tavLst>
                                        <p:tav tm="0">
                                          <p:val>
                                            <p:strVal val="#ppt_y"/>
                                          </p:val>
                                        </p:tav>
                                        <p:tav tm="100000">
                                          <p:val>
                                            <p:strVal val="#ppt_y"/>
                                          </p:val>
                                        </p:tav>
                                      </p:tavLst>
                                    </p:anim>
                                    <p:animEffect transition="in" filter="fade">
                                      <p:cBhvr>
                                        <p:cTn id="37" dur="500"/>
                                        <p:tgtEl>
                                          <p:spTgt spid="31744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4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514" name="Rectangle 2"/>
          <p:cNvSpPr>
            <a:spLocks noGrp="1" noChangeArrowheads="1"/>
          </p:cNvSpPr>
          <p:nvPr>
            <p:ph type="title"/>
          </p:nvPr>
        </p:nvSpPr>
        <p:spPr/>
        <p:txBody>
          <a:bodyPr/>
          <a:lstStyle/>
          <a:p>
            <a:r>
              <a:rPr lang="es-MX" sz="3200" b="1">
                <a:solidFill>
                  <a:srgbClr val="E8FBD5"/>
                </a:solidFill>
                <a:latin typeface="Garamond" pitchFamily="18" charset="0"/>
              </a:rPr>
              <a:t>OPCIONES PARA MEJORAR LA CONDICIÓN ACTUAL</a:t>
            </a:r>
            <a:endParaRPr lang="es-EC" sz="3200" b="1">
              <a:solidFill>
                <a:srgbClr val="E8FBD5"/>
              </a:solidFill>
              <a:latin typeface="Garamond" pitchFamily="18" charset="0"/>
            </a:endParaRPr>
          </a:p>
        </p:txBody>
      </p:sp>
      <p:sp>
        <p:nvSpPr>
          <p:cNvPr id="320515" name="Rectangle 3"/>
          <p:cNvSpPr>
            <a:spLocks noGrp="1" noChangeArrowheads="1"/>
          </p:cNvSpPr>
          <p:nvPr>
            <p:ph type="body" sz="half" idx="1"/>
          </p:nvPr>
        </p:nvSpPr>
        <p:spPr>
          <a:xfrm>
            <a:off x="611188" y="2636838"/>
            <a:ext cx="8147050" cy="1828800"/>
          </a:xfrm>
        </p:spPr>
        <p:txBody>
          <a:bodyPr/>
          <a:lstStyle/>
          <a:p>
            <a:pPr marL="0" indent="0" algn="just">
              <a:buFont typeface="Wingdings" pitchFamily="2" charset="2"/>
              <a:buNone/>
            </a:pPr>
            <a:r>
              <a:rPr lang="es-MX" sz="2800"/>
              <a:t>Luego de realizar el análisis del proceso constructivo  y de los presupuestos referenciales de cada una de las opciones planteadas se establecieron los siguientes resultados:</a:t>
            </a:r>
            <a:endParaRPr lang="es-EC" sz="2800"/>
          </a:p>
        </p:txBody>
      </p:sp>
    </p:spTree>
  </p:cSld>
  <p:clrMapOvr>
    <a:masterClrMapping/>
  </p:clrMapOvr>
  <p:transition spd="med">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320514"/>
                                        </p:tgtEl>
                                        <p:attrNameLst>
                                          <p:attrName>style.visibility</p:attrName>
                                        </p:attrNameLst>
                                      </p:cBhvr>
                                      <p:to>
                                        <p:strVal val="visible"/>
                                      </p:to>
                                    </p:set>
                                    <p:animScale>
                                      <p:cBhvr>
                                        <p:cTn id="7" dur="1000" decel="50000" fill="hold">
                                          <p:stCondLst>
                                            <p:cond delay="0"/>
                                          </p:stCondLst>
                                        </p:cTn>
                                        <p:tgtEl>
                                          <p:spTgt spid="3205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20514"/>
                                        </p:tgtEl>
                                        <p:attrNameLst>
                                          <p:attrName>ppt_x</p:attrName>
                                          <p:attrName>ppt_y</p:attrName>
                                        </p:attrNameLst>
                                      </p:cBhvr>
                                    </p:animMotion>
                                    <p:animEffect transition="in" filter="fade">
                                      <p:cBhvr>
                                        <p:cTn id="9" dur="1000"/>
                                        <p:tgtEl>
                                          <p:spTgt spid="320514"/>
                                        </p:tgtEl>
                                      </p:cBhvr>
                                    </p:animEffect>
                                  </p:childTnLst>
                                </p:cTn>
                              </p:par>
                            </p:childTnLst>
                          </p:cTn>
                        </p:par>
                      </p:childTnLst>
                    </p:cTn>
                  </p:par>
                  <p:par>
                    <p:cTn id="10" fill="hold">
                      <p:stCondLst>
                        <p:cond delay="indefinite"/>
                      </p:stCondLst>
                      <p:childTnLst>
                        <p:par>
                          <p:cTn id="11" fill="hold">
                            <p:stCondLst>
                              <p:cond delay="0"/>
                            </p:stCondLst>
                            <p:childTnLst>
                              <p:par>
                                <p:cTn id="12" presetID="23" presetClass="entr" presetSubtype="16" fill="hold" grpId="0" nodeType="clickEffect">
                                  <p:stCondLst>
                                    <p:cond delay="0"/>
                                  </p:stCondLst>
                                  <p:childTnLst>
                                    <p:set>
                                      <p:cBhvr>
                                        <p:cTn id="13" dur="1" fill="hold">
                                          <p:stCondLst>
                                            <p:cond delay="0"/>
                                          </p:stCondLst>
                                        </p:cTn>
                                        <p:tgtEl>
                                          <p:spTgt spid="320515">
                                            <p:txEl>
                                              <p:pRg st="0" end="0"/>
                                            </p:txEl>
                                          </p:spTgt>
                                        </p:tgtEl>
                                        <p:attrNameLst>
                                          <p:attrName>style.visibility</p:attrName>
                                        </p:attrNameLst>
                                      </p:cBhvr>
                                      <p:to>
                                        <p:strVal val="visible"/>
                                      </p:to>
                                    </p:set>
                                    <p:anim calcmode="lin" valueType="num">
                                      <p:cBhvr>
                                        <p:cTn id="14" dur="500" fill="hold"/>
                                        <p:tgtEl>
                                          <p:spTgt spid="320515">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320515">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0514" grpId="0"/>
      <p:bldP spid="320515"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84404" name="Group 52"/>
          <p:cNvGraphicFramePr>
            <a:graphicFrameLocks noGrp="1"/>
          </p:cNvGraphicFramePr>
          <p:nvPr>
            <p:ph idx="1"/>
          </p:nvPr>
        </p:nvGraphicFramePr>
        <p:xfrm>
          <a:off x="539750" y="1700213"/>
          <a:ext cx="8229600" cy="3749675"/>
        </p:xfrm>
        <a:graphic>
          <a:graphicData uri="http://schemas.openxmlformats.org/drawingml/2006/table">
            <a:tbl>
              <a:tblPr/>
              <a:tblGrid>
                <a:gridCol w="4824413"/>
                <a:gridCol w="3405187"/>
              </a:tblGrid>
              <a:tr h="792163">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s-MX" sz="2400" b="1" i="0" u="none" strike="noStrike" cap="none" normalizeH="0" baseline="0" smtClean="0">
                          <a:ln>
                            <a:noFill/>
                          </a:ln>
                          <a:solidFill>
                            <a:schemeClr val="bg2"/>
                          </a:solidFill>
                          <a:effectLst/>
                          <a:latin typeface="Arial" charset="0"/>
                        </a:rPr>
                        <a:t>OPCIÓN</a:t>
                      </a:r>
                      <a:endParaRPr kumimoji="0" lang="es-EC" sz="2400" b="1" i="0" u="none" strike="noStrike" cap="none" normalizeH="0" baseline="0" smtClean="0">
                        <a:ln>
                          <a:noFill/>
                        </a:ln>
                        <a:solidFill>
                          <a:schemeClr val="bg2"/>
                        </a:solidFill>
                        <a:effectLst/>
                        <a:latin typeface="Arial" charset="0"/>
                      </a:endParaRPr>
                    </a:p>
                  </a:txBody>
                  <a:tcPr marL="90000" marR="90000" marT="46800" marB="46800"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gradFill rotWithShape="0">
                      <a:gsLst>
                        <a:gs pos="0">
                          <a:srgbClr val="E5E5FF"/>
                        </a:gs>
                        <a:gs pos="100000">
                          <a:srgbClr val="BBBBFF"/>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s-MX" sz="2400" b="1" i="0" u="none" strike="noStrike" cap="none" normalizeH="0" baseline="0" smtClean="0">
                          <a:ln>
                            <a:noFill/>
                          </a:ln>
                          <a:solidFill>
                            <a:schemeClr val="bg2"/>
                          </a:solidFill>
                          <a:effectLst/>
                          <a:latin typeface="Arial" charset="0"/>
                        </a:rPr>
                        <a:t>PRESUPUESTO REFERENCIAL (US$)</a:t>
                      </a:r>
                      <a:endParaRPr kumimoji="0" lang="es-EC" sz="2400" b="1" i="0" u="none" strike="noStrike" cap="none" normalizeH="0" baseline="0" smtClean="0">
                        <a:ln>
                          <a:noFill/>
                        </a:ln>
                        <a:solidFill>
                          <a:schemeClr val="bg2"/>
                        </a:solidFill>
                        <a:effectLst/>
                        <a:latin typeface="Arial" charset="0"/>
                      </a:endParaRPr>
                    </a:p>
                  </a:txBody>
                  <a:tcPr marL="90000" marR="90000" marT="46800" marB="46800"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gradFill rotWithShape="0">
                      <a:gsLst>
                        <a:gs pos="0">
                          <a:srgbClr val="E5E5FF"/>
                        </a:gs>
                        <a:gs pos="100000">
                          <a:srgbClr val="BBBBFF"/>
                        </a:gs>
                      </a:gsLst>
                      <a:path path="shape">
                        <a:fillToRect l="50000" t="50000" r="50000" b="50000"/>
                      </a:path>
                    </a:gradFill>
                  </a:tcPr>
                </a:tc>
              </a:tr>
              <a:tr h="912813">
                <a:tc>
                  <a:txBody>
                    <a:bodyPr/>
                    <a:lstStyle/>
                    <a:p>
                      <a:pPr marL="457200" marR="0" lvl="1"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r>
                        <a:rPr kumimoji="0" lang="es-MX" sz="2000" b="1" i="0" u="none" strike="noStrike" cap="none" normalizeH="0" baseline="0" smtClean="0">
                          <a:ln>
                            <a:noFill/>
                          </a:ln>
                          <a:solidFill>
                            <a:schemeClr val="bg2"/>
                          </a:solidFill>
                          <a:effectLst/>
                          <a:latin typeface="Arial" charset="0"/>
                        </a:rPr>
                        <a:t>Ampliación, Reparación y Refuerzo de la Estructura Existente.</a:t>
                      </a:r>
                      <a:endParaRPr kumimoji="0" lang="es-EC" sz="2000" b="1" i="0" u="none" strike="noStrike" cap="none" normalizeH="0" baseline="0" smtClean="0">
                        <a:ln>
                          <a:noFill/>
                        </a:ln>
                        <a:solidFill>
                          <a:schemeClr val="bg2"/>
                        </a:solidFill>
                        <a:effectLst/>
                        <a:latin typeface="Arial" charset="0"/>
                      </a:endParaRPr>
                    </a:p>
                  </a:txBody>
                  <a:tcPr marL="90000" marR="90000" marT="46800" marB="46800"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gradFill rotWithShape="0">
                      <a:gsLst>
                        <a:gs pos="0">
                          <a:srgbClr val="E5E5FF"/>
                        </a:gs>
                        <a:gs pos="100000">
                          <a:srgbClr val="BBBBFF"/>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s-MX" sz="2000" b="1" i="0" u="none" strike="noStrike" cap="none" normalizeH="0" baseline="0" smtClean="0">
                          <a:ln>
                            <a:noFill/>
                          </a:ln>
                          <a:solidFill>
                            <a:schemeClr val="bg2"/>
                          </a:solidFill>
                          <a:effectLst/>
                          <a:latin typeface="Arial" charset="0"/>
                        </a:rPr>
                        <a:t>650,156</a:t>
                      </a:r>
                      <a:endParaRPr kumimoji="0" lang="es-EC" sz="2000" b="1" i="0" u="none" strike="noStrike" cap="none" normalizeH="0" baseline="0" smtClean="0">
                        <a:ln>
                          <a:noFill/>
                        </a:ln>
                        <a:solidFill>
                          <a:schemeClr val="bg2"/>
                        </a:solidFill>
                        <a:effectLst/>
                        <a:latin typeface="Arial" charset="0"/>
                      </a:endParaRPr>
                    </a:p>
                  </a:txBody>
                  <a:tcPr marL="90000" marR="90000" marT="46800" marB="46800"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gradFill rotWithShape="0">
                      <a:gsLst>
                        <a:gs pos="0">
                          <a:srgbClr val="E5E5FF"/>
                        </a:gs>
                        <a:gs pos="100000">
                          <a:srgbClr val="BBBBFF"/>
                        </a:gs>
                      </a:gsLst>
                      <a:path path="shape">
                        <a:fillToRect l="50000" t="50000" r="50000" b="50000"/>
                      </a:path>
                    </a:gradFill>
                  </a:tcPr>
                </a:tc>
              </a:tr>
              <a:tr h="917575">
                <a:tc>
                  <a:txBody>
                    <a:bodyPr/>
                    <a:lstStyle/>
                    <a:p>
                      <a:pPr marL="457200" marR="0" lvl="1"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r>
                        <a:rPr kumimoji="0" lang="es-MX" sz="2000" b="1" i="0" u="none" strike="noStrike" cap="none" normalizeH="0" baseline="0" smtClean="0">
                          <a:ln>
                            <a:noFill/>
                          </a:ln>
                          <a:solidFill>
                            <a:schemeClr val="bg2"/>
                          </a:solidFill>
                          <a:effectLst/>
                          <a:latin typeface="Arial" charset="0"/>
                        </a:rPr>
                        <a:t>Ampliación, Reconstrucción Parcial y Refuerzo de la Estructura Existente.</a:t>
                      </a:r>
                      <a:endParaRPr kumimoji="0" lang="es-EC" sz="2000" b="1" i="0" u="none" strike="noStrike" cap="none" normalizeH="0" baseline="0" smtClean="0">
                        <a:ln>
                          <a:noFill/>
                        </a:ln>
                        <a:solidFill>
                          <a:schemeClr val="bg2"/>
                        </a:solidFill>
                        <a:effectLst/>
                        <a:latin typeface="Arial" charset="0"/>
                      </a:endParaRPr>
                    </a:p>
                  </a:txBody>
                  <a:tcPr marL="90000" marR="90000" marT="46800" marB="46800"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gradFill rotWithShape="0">
                      <a:gsLst>
                        <a:gs pos="0">
                          <a:srgbClr val="E5E5FF"/>
                        </a:gs>
                        <a:gs pos="100000">
                          <a:srgbClr val="BBBBFF"/>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s-MX" sz="2000" b="1" i="0" u="none" strike="noStrike" cap="none" normalizeH="0" baseline="0" smtClean="0">
                          <a:ln>
                            <a:noFill/>
                          </a:ln>
                          <a:solidFill>
                            <a:schemeClr val="bg2"/>
                          </a:solidFill>
                          <a:effectLst/>
                          <a:latin typeface="Arial" charset="0"/>
                        </a:rPr>
                        <a:t>674,756</a:t>
                      </a:r>
                      <a:endParaRPr kumimoji="0" lang="es-EC" sz="2000" b="1" i="0" u="none" strike="noStrike" cap="none" normalizeH="0" baseline="0" smtClean="0">
                        <a:ln>
                          <a:noFill/>
                        </a:ln>
                        <a:solidFill>
                          <a:schemeClr val="bg2"/>
                        </a:solidFill>
                        <a:effectLst/>
                        <a:latin typeface="Arial" charset="0"/>
                      </a:endParaRPr>
                    </a:p>
                  </a:txBody>
                  <a:tcPr marL="90000" marR="90000" marT="46800" marB="46800"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gradFill rotWithShape="0">
                      <a:gsLst>
                        <a:gs pos="0">
                          <a:srgbClr val="E5E5FF"/>
                        </a:gs>
                        <a:gs pos="100000">
                          <a:srgbClr val="BBBBFF"/>
                        </a:gs>
                      </a:gsLst>
                      <a:path path="shape">
                        <a:fillToRect l="50000" t="50000" r="50000" b="50000"/>
                      </a:path>
                    </a:gradFill>
                  </a:tcPr>
                </a:tc>
              </a:tr>
              <a:tr h="914400">
                <a:tc>
                  <a:txBody>
                    <a:bodyPr/>
                    <a:lstStyle/>
                    <a:p>
                      <a:pPr marL="457200" marR="0" lvl="1"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r>
                        <a:rPr kumimoji="0" lang="es-MX" sz="2000" b="1" i="0" u="none" strike="noStrike" cap="none" normalizeH="0" baseline="0" smtClean="0">
                          <a:ln>
                            <a:noFill/>
                          </a:ln>
                          <a:solidFill>
                            <a:schemeClr val="bg2"/>
                          </a:solidFill>
                          <a:effectLst/>
                          <a:latin typeface="Arial" charset="0"/>
                        </a:rPr>
                        <a:t>Reconstrucción Total y Ampliación del Puente.</a:t>
                      </a:r>
                      <a:endParaRPr kumimoji="0" lang="es-EC" sz="2000" b="1" i="0" u="none" strike="noStrike" cap="none" normalizeH="0" baseline="0" smtClean="0">
                        <a:ln>
                          <a:noFill/>
                        </a:ln>
                        <a:solidFill>
                          <a:schemeClr val="bg2"/>
                        </a:solidFill>
                        <a:effectLst/>
                        <a:latin typeface="Arial" charset="0"/>
                      </a:endParaRPr>
                    </a:p>
                  </a:txBody>
                  <a:tcPr marL="90000" marR="90000" marT="46800" marB="46800"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gradFill rotWithShape="0">
                      <a:gsLst>
                        <a:gs pos="0">
                          <a:srgbClr val="E5E5FF"/>
                        </a:gs>
                        <a:gs pos="100000">
                          <a:srgbClr val="BBBBFF"/>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s-MX" sz="2000" b="1" i="0" u="none" strike="noStrike" cap="none" normalizeH="0" baseline="0" smtClean="0">
                          <a:ln>
                            <a:noFill/>
                          </a:ln>
                          <a:solidFill>
                            <a:schemeClr val="bg2"/>
                          </a:solidFill>
                          <a:effectLst/>
                          <a:latin typeface="Arial" charset="0"/>
                        </a:rPr>
                        <a:t>737,286</a:t>
                      </a:r>
                      <a:endParaRPr kumimoji="0" lang="es-EC" sz="2000" b="1" i="0" u="none" strike="noStrike" cap="none" normalizeH="0" baseline="0" smtClean="0">
                        <a:ln>
                          <a:noFill/>
                        </a:ln>
                        <a:solidFill>
                          <a:schemeClr val="bg2"/>
                        </a:solidFill>
                        <a:effectLst/>
                        <a:latin typeface="Arial" charset="0"/>
                      </a:endParaRPr>
                    </a:p>
                  </a:txBody>
                  <a:tcPr marL="90000" marR="90000" marT="46800" marB="46800"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gradFill rotWithShape="0">
                      <a:gsLst>
                        <a:gs pos="0">
                          <a:srgbClr val="E5E5FF"/>
                        </a:gs>
                        <a:gs pos="100000">
                          <a:srgbClr val="BBBBFF"/>
                        </a:gs>
                      </a:gsLst>
                      <a:path path="shape">
                        <a:fillToRect l="50000" t="50000" r="50000" b="50000"/>
                      </a:path>
                    </a:gradFill>
                  </a:tcPr>
                </a:tc>
              </a:tr>
            </a:tbl>
          </a:graphicData>
        </a:graphic>
      </p:graphicFrame>
    </p:spTree>
  </p:cSld>
  <p:clrMapOvr>
    <a:masterClrMapping/>
  </p:clrMapOvr>
  <p:transition spd="med">
    <p:random/>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8450" name="Rectangle 2"/>
          <p:cNvSpPr>
            <a:spLocks noChangeArrowheads="1"/>
          </p:cNvSpPr>
          <p:nvPr>
            <p:ph type="title"/>
          </p:nvPr>
        </p:nvSpPr>
        <p:spPr>
          <a:xfrm>
            <a:off x="468313" y="2133600"/>
            <a:ext cx="8229600" cy="2287588"/>
          </a:xfrm>
          <a:noFill/>
          <a:ln/>
        </p:spPr>
        <p:txBody>
          <a:bodyPr anchorCtr="0"/>
          <a:lstStyle/>
          <a:p>
            <a:pPr eaLnBrk="0" hangingPunct="0"/>
            <a:r>
              <a:rPr lang="es-ES" sz="4600" b="1">
                <a:solidFill>
                  <a:srgbClr val="FFFF00"/>
                </a:solidFill>
                <a:latin typeface="Garamond" pitchFamily="18" charset="0"/>
              </a:rPr>
              <a:t>CONCLUSIONES </a:t>
            </a:r>
            <a:br>
              <a:rPr lang="es-ES" sz="4600" b="1">
                <a:solidFill>
                  <a:srgbClr val="FFFF00"/>
                </a:solidFill>
                <a:latin typeface="Garamond" pitchFamily="18" charset="0"/>
              </a:rPr>
            </a:br>
            <a:r>
              <a:rPr lang="es-ES" sz="4600" b="1">
                <a:solidFill>
                  <a:srgbClr val="FFFF00"/>
                </a:solidFill>
                <a:latin typeface="Garamond" pitchFamily="18" charset="0"/>
              </a:rPr>
              <a:t>Y</a:t>
            </a:r>
            <a:br>
              <a:rPr lang="es-ES" sz="4600" b="1">
                <a:solidFill>
                  <a:srgbClr val="FFFF00"/>
                </a:solidFill>
                <a:latin typeface="Garamond" pitchFamily="18" charset="0"/>
              </a:rPr>
            </a:br>
            <a:r>
              <a:rPr lang="es-ES" sz="4600" b="1">
                <a:solidFill>
                  <a:srgbClr val="FFFF00"/>
                </a:solidFill>
                <a:latin typeface="Garamond" pitchFamily="18" charset="0"/>
              </a:rPr>
              <a:t> RECOMENDACIONES</a:t>
            </a:r>
            <a:endParaRPr lang="es-EC" sz="4600" b="1">
              <a:solidFill>
                <a:srgbClr val="FFFF00"/>
              </a:solidFill>
              <a:latin typeface="Garamond" pitchFamily="18" charset="0"/>
            </a:endParaRPr>
          </a:p>
        </p:txBody>
      </p:sp>
    </p:spTree>
  </p:cSld>
  <p:clrMapOvr>
    <a:masterClrMapping/>
  </p:clrMapOvr>
  <p:transition>
    <p:cover dir="u"/>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4611" name="Rectangle 3"/>
          <p:cNvSpPr>
            <a:spLocks noGrp="1" noChangeArrowheads="1"/>
          </p:cNvSpPr>
          <p:nvPr>
            <p:ph type="body" idx="1"/>
          </p:nvPr>
        </p:nvSpPr>
        <p:spPr>
          <a:xfrm>
            <a:off x="539750" y="836613"/>
            <a:ext cx="8229600" cy="5111750"/>
          </a:xfrm>
        </p:spPr>
        <p:txBody>
          <a:bodyPr/>
          <a:lstStyle/>
          <a:p>
            <a:pPr algn="just">
              <a:buClr>
                <a:srgbClr val="FFFF00"/>
              </a:buClr>
              <a:buSzPct val="70000"/>
              <a:buFont typeface="Wingdings" pitchFamily="2" charset="2"/>
              <a:buChar char="u"/>
            </a:pPr>
            <a:r>
              <a:rPr lang="es-ES" sz="2800">
                <a:solidFill>
                  <a:srgbClr val="FFFF00"/>
                </a:solidFill>
              </a:rPr>
              <a:t>El puente 17 de Septiembre presenta condiciones deficientes en toda su estructura, además las condiciones de diseño y control de calidad de los materiales vigentes durante la construcción del puente difieren mucho de las actuales. </a:t>
            </a:r>
          </a:p>
          <a:p>
            <a:pPr algn="just">
              <a:buClr>
                <a:srgbClr val="FFFF00"/>
              </a:buClr>
              <a:buSzPct val="70000"/>
              <a:buFont typeface="Wingdings" pitchFamily="2" charset="2"/>
              <a:buChar char="u"/>
            </a:pPr>
            <a:endParaRPr lang="es-ES" sz="2800">
              <a:solidFill>
                <a:srgbClr val="FFFF00"/>
              </a:solidFill>
            </a:endParaRPr>
          </a:p>
          <a:p>
            <a:pPr algn="just">
              <a:buClr>
                <a:srgbClr val="FFFF00"/>
              </a:buClr>
              <a:buSzPct val="70000"/>
              <a:buFont typeface="Wingdings" pitchFamily="2" charset="2"/>
              <a:buChar char="u"/>
            </a:pPr>
            <a:r>
              <a:rPr lang="es-ES" sz="2800">
                <a:solidFill>
                  <a:srgbClr val="FFFF00"/>
                </a:solidFill>
              </a:rPr>
              <a:t>De acuerdo con el análisis de los resultados obtenidos del estudio geotécnico, la cimentación de las ampliaciones será en forma de pilotes en ambos márgenes.</a:t>
            </a:r>
            <a:endParaRPr lang="es-EC" sz="2800">
              <a:solidFill>
                <a:srgbClr val="FFFF00"/>
              </a:solidFill>
            </a:endParaRPr>
          </a:p>
        </p:txBody>
      </p:sp>
    </p:spTree>
  </p:cSld>
  <p:clrMapOvr>
    <a:masterClrMapping/>
  </p:clrMapOvr>
  <p:transition spd="med">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324611">
                                            <p:txEl>
                                              <p:pRg st="0" end="0"/>
                                            </p:txEl>
                                          </p:spTgt>
                                        </p:tgtEl>
                                        <p:attrNameLst>
                                          <p:attrName>style.visibility</p:attrName>
                                        </p:attrNameLst>
                                      </p:cBhvr>
                                      <p:to>
                                        <p:strVal val="visible"/>
                                      </p:to>
                                    </p:set>
                                    <p:animEffect transition="in" filter="fade">
                                      <p:cBhvr>
                                        <p:cTn id="7" dur="800" decel="100000"/>
                                        <p:tgtEl>
                                          <p:spTgt spid="324611">
                                            <p:txEl>
                                              <p:pRg st="0" end="0"/>
                                            </p:txEl>
                                          </p:spTgt>
                                        </p:tgtEl>
                                      </p:cBhvr>
                                    </p:animEffect>
                                    <p:anim calcmode="lin" valueType="num">
                                      <p:cBhvr>
                                        <p:cTn id="8" dur="800" decel="100000" fill="hold"/>
                                        <p:tgtEl>
                                          <p:spTgt spid="324611">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324611">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324611">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24611">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24611">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2" presetClass="entr" presetSubtype="0" fill="hold" nodeType="clickEffect">
                                  <p:stCondLst>
                                    <p:cond delay="0"/>
                                  </p:stCondLst>
                                  <p:childTnLst>
                                    <p:set>
                                      <p:cBhvr>
                                        <p:cTn id="16" dur="1" fill="hold">
                                          <p:stCondLst>
                                            <p:cond delay="0"/>
                                          </p:stCondLst>
                                        </p:cTn>
                                        <p:tgtEl>
                                          <p:spTgt spid="324611">
                                            <p:txEl>
                                              <p:pRg st="2" end="2"/>
                                            </p:txEl>
                                          </p:spTgt>
                                        </p:tgtEl>
                                        <p:attrNameLst>
                                          <p:attrName>style.visibility</p:attrName>
                                        </p:attrNameLst>
                                      </p:cBhvr>
                                      <p:to>
                                        <p:strVal val="visible"/>
                                      </p:to>
                                    </p:set>
                                    <p:animScale>
                                      <p:cBhvr>
                                        <p:cTn id="17" dur="1000" decel="50000" fill="hold">
                                          <p:stCondLst>
                                            <p:cond delay="0"/>
                                          </p:stCondLst>
                                        </p:cTn>
                                        <p:tgtEl>
                                          <p:spTgt spid="324611">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324611">
                                            <p:txEl>
                                              <p:pRg st="2" end="2"/>
                                            </p:txEl>
                                          </p:spTgt>
                                        </p:tgtEl>
                                        <p:attrNameLst>
                                          <p:attrName>ppt_x</p:attrName>
                                          <p:attrName>ppt_y</p:attrName>
                                        </p:attrNameLst>
                                      </p:cBhvr>
                                    </p:animMotion>
                                    <p:animEffect transition="in" filter="fade">
                                      <p:cBhvr>
                                        <p:cTn id="19" dur="1000"/>
                                        <p:tgtEl>
                                          <p:spTgt spid="32461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8947" name="Rectangle 3"/>
          <p:cNvSpPr>
            <a:spLocks noGrp="1" noChangeArrowheads="1"/>
          </p:cNvSpPr>
          <p:nvPr>
            <p:ph type="body" idx="1"/>
          </p:nvPr>
        </p:nvSpPr>
        <p:spPr>
          <a:xfrm>
            <a:off x="457200" y="1052513"/>
            <a:ext cx="8229600" cy="5472112"/>
          </a:xfrm>
        </p:spPr>
        <p:txBody>
          <a:bodyPr/>
          <a:lstStyle/>
          <a:p>
            <a:pPr algn="just">
              <a:lnSpc>
                <a:spcPct val="80000"/>
              </a:lnSpc>
              <a:buClr>
                <a:srgbClr val="FFFF00"/>
              </a:buClr>
              <a:buSzPct val="70000"/>
              <a:buFont typeface="Wingdings" pitchFamily="2" charset="2"/>
              <a:buChar char="u"/>
            </a:pPr>
            <a:r>
              <a:rPr lang="es-ES" sz="2800">
                <a:solidFill>
                  <a:srgbClr val="FFFF00"/>
                </a:solidFill>
              </a:rPr>
              <a:t>Existe una diferencia marginal de costos entre la opción (3) de reconstrucción total y ampliación con respecto a las opciones  de Ampliación, reparación y refuerzo de la estructura existente(1) y de Ampliación, reconstrucción parcial, reparación y refuerzo de la estructura existente(2), por lo que esta consultoría recomienda la opción número 3.</a:t>
            </a:r>
            <a:endParaRPr lang="es-EC" sz="2800">
              <a:solidFill>
                <a:srgbClr val="FFFF00"/>
              </a:solidFill>
            </a:endParaRPr>
          </a:p>
          <a:p>
            <a:pPr algn="just">
              <a:lnSpc>
                <a:spcPct val="80000"/>
              </a:lnSpc>
              <a:buClr>
                <a:srgbClr val="FFFF00"/>
              </a:buClr>
              <a:buSzPct val="70000"/>
              <a:buFont typeface="Wingdings" pitchFamily="2" charset="2"/>
              <a:buChar char="u"/>
            </a:pPr>
            <a:endParaRPr lang="es-ES" sz="2800">
              <a:solidFill>
                <a:srgbClr val="FFFF00"/>
              </a:solidFill>
            </a:endParaRPr>
          </a:p>
          <a:p>
            <a:pPr algn="just">
              <a:lnSpc>
                <a:spcPct val="80000"/>
              </a:lnSpc>
              <a:buClr>
                <a:srgbClr val="FFFF00"/>
              </a:buClr>
              <a:buSzPct val="70000"/>
              <a:buFont typeface="Wingdings" pitchFamily="2" charset="2"/>
              <a:buChar char="u"/>
            </a:pPr>
            <a:r>
              <a:rPr lang="es-ES" sz="2800">
                <a:solidFill>
                  <a:srgbClr val="FFFF00"/>
                </a:solidFill>
              </a:rPr>
              <a:t>La opción de reconstrucción total y ampliación del puente 17 de Septiembre permite resolver todos los problemas de tipo arquitectónico, paisajístico, socio-económico y funcional que se generan actualmente en el puente.</a:t>
            </a:r>
          </a:p>
          <a:p>
            <a:pPr algn="just">
              <a:lnSpc>
                <a:spcPct val="80000"/>
              </a:lnSpc>
              <a:buFont typeface="Wingdings" pitchFamily="2" charset="2"/>
              <a:buNone/>
            </a:pPr>
            <a:endParaRPr lang="es-ES" sz="2800"/>
          </a:p>
        </p:txBody>
      </p:sp>
    </p:spTree>
  </p:cSld>
  <p:clrMapOvr>
    <a:masterClrMapping/>
  </p:clrMapOvr>
  <p:transition spd="med">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338947">
                                            <p:txEl>
                                              <p:pRg st="0" end="0"/>
                                            </p:txEl>
                                          </p:spTgt>
                                        </p:tgtEl>
                                        <p:attrNameLst>
                                          <p:attrName>style.visibility</p:attrName>
                                        </p:attrNameLst>
                                      </p:cBhvr>
                                      <p:to>
                                        <p:strVal val="visible"/>
                                      </p:to>
                                    </p:set>
                                    <p:animScale>
                                      <p:cBhvr>
                                        <p:cTn id="7" dur="1000" decel="50000" fill="hold">
                                          <p:stCondLst>
                                            <p:cond delay="0"/>
                                          </p:stCondLst>
                                        </p:cTn>
                                        <p:tgtEl>
                                          <p:spTgt spid="338947">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38947">
                                            <p:txEl>
                                              <p:pRg st="0" end="0"/>
                                            </p:txEl>
                                          </p:spTgt>
                                        </p:tgtEl>
                                        <p:attrNameLst>
                                          <p:attrName>ppt_x</p:attrName>
                                          <p:attrName>ppt_y</p:attrName>
                                        </p:attrNameLst>
                                      </p:cBhvr>
                                    </p:animMotion>
                                    <p:animEffect transition="in" filter="fade">
                                      <p:cBhvr>
                                        <p:cTn id="9" dur="1000"/>
                                        <p:tgtEl>
                                          <p:spTgt spid="338947">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338947">
                                            <p:txEl>
                                              <p:pRg st="2" end="2"/>
                                            </p:txEl>
                                          </p:spTgt>
                                        </p:tgtEl>
                                        <p:attrNameLst>
                                          <p:attrName>style.visibility</p:attrName>
                                        </p:attrNameLst>
                                      </p:cBhvr>
                                      <p:to>
                                        <p:strVal val="visible"/>
                                      </p:to>
                                    </p:set>
                                    <p:animScale>
                                      <p:cBhvr>
                                        <p:cTn id="14" dur="1000" decel="50000" fill="hold">
                                          <p:stCondLst>
                                            <p:cond delay="0"/>
                                          </p:stCondLst>
                                        </p:cTn>
                                        <p:tgtEl>
                                          <p:spTgt spid="338947">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38947">
                                            <p:txEl>
                                              <p:pRg st="2" end="2"/>
                                            </p:txEl>
                                          </p:spTgt>
                                        </p:tgtEl>
                                        <p:attrNameLst>
                                          <p:attrName>ppt_x</p:attrName>
                                          <p:attrName>ppt_y</p:attrName>
                                        </p:attrNameLst>
                                      </p:cBhvr>
                                    </p:animMotion>
                                    <p:animEffect transition="in" filter="fade">
                                      <p:cBhvr>
                                        <p:cTn id="16" dur="1000"/>
                                        <p:tgtEl>
                                          <p:spTgt spid="33894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25" name="Rectangle 5"/>
          <p:cNvSpPr>
            <a:spLocks noGrp="1" noChangeArrowheads="1"/>
          </p:cNvSpPr>
          <p:nvPr>
            <p:ph type="ctrTitle"/>
          </p:nvPr>
        </p:nvSpPr>
        <p:spPr>
          <a:xfrm>
            <a:off x="323850" y="2781300"/>
            <a:ext cx="8569325" cy="1308100"/>
          </a:xfrm>
        </p:spPr>
        <p:txBody>
          <a:bodyPr/>
          <a:lstStyle/>
          <a:p>
            <a:r>
              <a:rPr lang="es-MX" sz="5600">
                <a:solidFill>
                  <a:srgbClr val="B05800"/>
                </a:solidFill>
                <a:effectLst>
                  <a:outerShdw blurRad="38100" dist="38100" dir="2700000" algn="tl">
                    <a:srgbClr val="000000"/>
                  </a:outerShdw>
                </a:effectLst>
              </a:rPr>
              <a:t>DISEÑOS DEFINITIVOS</a:t>
            </a:r>
            <a:endParaRPr lang="es-EC" sz="5600">
              <a:solidFill>
                <a:srgbClr val="B05800"/>
              </a:solidFill>
              <a:effectLst>
                <a:outerShdw blurRad="38100" dist="38100" dir="2700000" algn="tl">
                  <a:srgbClr val="000000"/>
                </a:outerShdw>
              </a:effectLst>
            </a:endParaRPr>
          </a:p>
        </p:txBody>
      </p:sp>
    </p:spTree>
  </p:cSld>
  <p:clrMapOvr>
    <a:overrideClrMapping bg1="lt1" tx1="dk1" bg2="lt2" tx2="dk2" accent1="accent1" accent2="accent2" accent3="accent3" accent4="accent4" accent5="accent5" accent6="accent6" hlink="hlink" folHlink="folHlink"/>
  </p:clrMapOvr>
  <p:transition spd="med">
    <p:push dir="d"/>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090" name="Rectangle 2"/>
          <p:cNvSpPr>
            <a:spLocks noGrp="1" noRot="1" noChangeArrowheads="1"/>
          </p:cNvSpPr>
          <p:nvPr>
            <p:ph type="title"/>
          </p:nvPr>
        </p:nvSpPr>
        <p:spPr>
          <a:xfrm>
            <a:off x="457200" y="274638"/>
            <a:ext cx="8229600" cy="922337"/>
          </a:xfrm>
        </p:spPr>
        <p:txBody>
          <a:bodyPr/>
          <a:lstStyle/>
          <a:p>
            <a:r>
              <a:rPr lang="es-ES">
                <a:solidFill>
                  <a:srgbClr val="B05800"/>
                </a:solidFill>
                <a:effectLst>
                  <a:outerShdw blurRad="38100" dist="38100" dir="2700000" algn="tl">
                    <a:srgbClr val="000000"/>
                  </a:outerShdw>
                </a:effectLst>
              </a:rPr>
              <a:t>OBJETIVOS</a:t>
            </a:r>
            <a:endParaRPr lang="es-EC">
              <a:solidFill>
                <a:srgbClr val="B05800"/>
              </a:solidFill>
              <a:effectLst>
                <a:outerShdw blurRad="38100" dist="38100" dir="2700000" algn="tl">
                  <a:srgbClr val="000000"/>
                </a:outerShdw>
              </a:effectLst>
            </a:endParaRPr>
          </a:p>
        </p:txBody>
      </p:sp>
      <p:sp>
        <p:nvSpPr>
          <p:cNvPr id="345091" name="Rectangle 3"/>
          <p:cNvSpPr>
            <a:spLocks noGrp="1" noChangeArrowheads="1"/>
          </p:cNvSpPr>
          <p:nvPr>
            <p:ph type="body" idx="1"/>
          </p:nvPr>
        </p:nvSpPr>
        <p:spPr>
          <a:xfrm>
            <a:off x="457200" y="1484313"/>
            <a:ext cx="8229600" cy="4641850"/>
          </a:xfrm>
        </p:spPr>
        <p:txBody>
          <a:bodyPr/>
          <a:lstStyle/>
          <a:p>
            <a:pPr algn="just">
              <a:buSzTx/>
              <a:buFont typeface="Wingdings" pitchFamily="2" charset="2"/>
              <a:buBlip>
                <a:blip r:embed="rId4"/>
              </a:buBlip>
            </a:pPr>
            <a:r>
              <a:rPr lang="es-ES" sz="2800">
                <a:effectLst/>
              </a:rPr>
              <a:t>Modelar la estructura, o sea idealizar la estructura real por medio de un modelo teórico factible de ser analizado con los procesos de cálculo disponibles.</a:t>
            </a:r>
          </a:p>
          <a:p>
            <a:pPr algn="just">
              <a:buSzTx/>
              <a:buFont typeface="Wingdings" pitchFamily="2" charset="2"/>
              <a:buNone/>
            </a:pPr>
            <a:endParaRPr lang="es-ES" sz="2800">
              <a:effectLst/>
            </a:endParaRPr>
          </a:p>
          <a:p>
            <a:pPr algn="just">
              <a:buSzTx/>
              <a:buFont typeface="Symbol" pitchFamily="18" charset="2"/>
              <a:buBlip>
                <a:blip r:embed="rId4"/>
              </a:buBlip>
            </a:pPr>
            <a:r>
              <a:rPr lang="es-ES" sz="2800">
                <a:effectLst/>
              </a:rPr>
              <a:t>Determinar las acciones de diseño.</a:t>
            </a:r>
          </a:p>
          <a:p>
            <a:pPr algn="just">
              <a:buSzTx/>
              <a:buFont typeface="Symbol" pitchFamily="18" charset="2"/>
              <a:buNone/>
            </a:pPr>
            <a:endParaRPr lang="es-ES" sz="2800">
              <a:effectLst/>
            </a:endParaRPr>
          </a:p>
          <a:p>
            <a:pPr algn="just">
              <a:buSzTx/>
              <a:buFont typeface="Symbol" pitchFamily="18" charset="2"/>
              <a:buBlip>
                <a:blip r:embed="rId4"/>
              </a:buBlip>
            </a:pPr>
            <a:r>
              <a:rPr lang="es-ES" sz="2800">
                <a:effectLst/>
              </a:rPr>
              <a:t>Diseñar una estructura capaz de resistir las fuerzas a las que va a estar sometido, sin colapso o mal comportamiento.</a:t>
            </a:r>
            <a:endParaRPr lang="es-EC">
              <a:effectLst/>
            </a:endParaRPr>
          </a:p>
        </p:txBody>
      </p:sp>
    </p:spTree>
  </p:cSld>
  <p:clrMapOvr>
    <a:overrideClrMapping bg1="lt1" tx1="dk1" bg2="lt2" tx2="dk2" accent1="accent1" accent2="accent2" accent3="accent3" accent4="accent4" accent5="accent5" accent6="accent6" hlink="hlink" folHlink="folHlink"/>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45090"/>
                                        </p:tgtEl>
                                        <p:attrNameLst>
                                          <p:attrName>style.visibility</p:attrName>
                                        </p:attrNameLst>
                                      </p:cBhvr>
                                      <p:to>
                                        <p:strVal val="visible"/>
                                      </p:to>
                                    </p:set>
                                    <p:animEffect transition="in" filter="fade">
                                      <p:cBhvr>
                                        <p:cTn id="7" dur="500"/>
                                        <p:tgtEl>
                                          <p:spTgt spid="345090"/>
                                        </p:tgtEl>
                                      </p:cBhvr>
                                    </p:animEffect>
                                    <p:anim calcmode="lin" valueType="num">
                                      <p:cBhvr>
                                        <p:cTn id="8" dur="500" fill="hold"/>
                                        <p:tgtEl>
                                          <p:spTgt spid="345090"/>
                                        </p:tgtEl>
                                        <p:attrNameLst>
                                          <p:attrName>ppt_x</p:attrName>
                                        </p:attrNameLst>
                                      </p:cBhvr>
                                      <p:tavLst>
                                        <p:tav tm="0">
                                          <p:val>
                                            <p:strVal val="#ppt_x"/>
                                          </p:val>
                                        </p:tav>
                                        <p:tav tm="100000">
                                          <p:val>
                                            <p:strVal val="#ppt_x"/>
                                          </p:val>
                                        </p:tav>
                                      </p:tavLst>
                                    </p:anim>
                                    <p:anim calcmode="lin" valueType="num">
                                      <p:cBhvr>
                                        <p:cTn id="9" dur="500" fill="hold"/>
                                        <p:tgtEl>
                                          <p:spTgt spid="34509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345091">
                                            <p:txEl>
                                              <p:pRg st="0" end="0"/>
                                            </p:txEl>
                                          </p:spTgt>
                                        </p:tgtEl>
                                        <p:attrNameLst>
                                          <p:attrName>style.visibility</p:attrName>
                                        </p:attrNameLst>
                                      </p:cBhvr>
                                      <p:to>
                                        <p:strVal val="visible"/>
                                      </p:to>
                                    </p:set>
                                    <p:animScale>
                                      <p:cBhvr>
                                        <p:cTn id="14" dur="1000" decel="50000" fill="hold">
                                          <p:stCondLst>
                                            <p:cond delay="0"/>
                                          </p:stCondLst>
                                        </p:cTn>
                                        <p:tgtEl>
                                          <p:spTgt spid="345091">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45091">
                                            <p:txEl>
                                              <p:pRg st="0" end="0"/>
                                            </p:txEl>
                                          </p:spTgt>
                                        </p:tgtEl>
                                        <p:attrNameLst>
                                          <p:attrName>ppt_x</p:attrName>
                                          <p:attrName>ppt_y</p:attrName>
                                        </p:attrNameLst>
                                      </p:cBhvr>
                                    </p:animMotion>
                                    <p:animEffect transition="in" filter="fade">
                                      <p:cBhvr>
                                        <p:cTn id="16" dur="1000"/>
                                        <p:tgtEl>
                                          <p:spTgt spid="345091">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345091">
                                            <p:txEl>
                                              <p:pRg st="2" end="2"/>
                                            </p:txEl>
                                          </p:spTgt>
                                        </p:tgtEl>
                                        <p:attrNameLst>
                                          <p:attrName>style.visibility</p:attrName>
                                        </p:attrNameLst>
                                      </p:cBhvr>
                                      <p:to>
                                        <p:strVal val="visible"/>
                                      </p:to>
                                    </p:set>
                                    <p:animScale>
                                      <p:cBhvr>
                                        <p:cTn id="21" dur="1000" decel="50000" fill="hold">
                                          <p:stCondLst>
                                            <p:cond delay="0"/>
                                          </p:stCondLst>
                                        </p:cTn>
                                        <p:tgtEl>
                                          <p:spTgt spid="345091">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345091">
                                            <p:txEl>
                                              <p:pRg st="2" end="2"/>
                                            </p:txEl>
                                          </p:spTgt>
                                        </p:tgtEl>
                                        <p:attrNameLst>
                                          <p:attrName>ppt_x</p:attrName>
                                          <p:attrName>ppt_y</p:attrName>
                                        </p:attrNameLst>
                                      </p:cBhvr>
                                    </p:animMotion>
                                    <p:animEffect transition="in" filter="fade">
                                      <p:cBhvr>
                                        <p:cTn id="23" dur="1000"/>
                                        <p:tgtEl>
                                          <p:spTgt spid="345091">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grpId="0" nodeType="clickEffect">
                                  <p:stCondLst>
                                    <p:cond delay="0"/>
                                  </p:stCondLst>
                                  <p:childTnLst>
                                    <p:set>
                                      <p:cBhvr>
                                        <p:cTn id="27" dur="1" fill="hold">
                                          <p:stCondLst>
                                            <p:cond delay="0"/>
                                          </p:stCondLst>
                                        </p:cTn>
                                        <p:tgtEl>
                                          <p:spTgt spid="345091">
                                            <p:txEl>
                                              <p:pRg st="4" end="4"/>
                                            </p:txEl>
                                          </p:spTgt>
                                        </p:tgtEl>
                                        <p:attrNameLst>
                                          <p:attrName>style.visibility</p:attrName>
                                        </p:attrNameLst>
                                      </p:cBhvr>
                                      <p:to>
                                        <p:strVal val="visible"/>
                                      </p:to>
                                    </p:set>
                                    <p:animScale>
                                      <p:cBhvr>
                                        <p:cTn id="28" dur="1000" decel="50000" fill="hold">
                                          <p:stCondLst>
                                            <p:cond delay="0"/>
                                          </p:stCondLst>
                                        </p:cTn>
                                        <p:tgtEl>
                                          <p:spTgt spid="345091">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345091">
                                            <p:txEl>
                                              <p:pRg st="4" end="4"/>
                                            </p:txEl>
                                          </p:spTgt>
                                        </p:tgtEl>
                                        <p:attrNameLst>
                                          <p:attrName>ppt_x</p:attrName>
                                          <p:attrName>ppt_y</p:attrName>
                                        </p:attrNameLst>
                                      </p:cBhvr>
                                    </p:animMotion>
                                    <p:animEffect transition="in" filter="fade">
                                      <p:cBhvr>
                                        <p:cTn id="30" dur="1000"/>
                                        <p:tgtEl>
                                          <p:spTgt spid="34509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5090" grpId="0"/>
      <p:bldP spid="345091"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114" name="Rectangle 2"/>
          <p:cNvSpPr>
            <a:spLocks noGrp="1" noRot="1" noChangeArrowheads="1"/>
          </p:cNvSpPr>
          <p:nvPr>
            <p:ph type="title"/>
          </p:nvPr>
        </p:nvSpPr>
        <p:spPr/>
        <p:txBody>
          <a:bodyPr/>
          <a:lstStyle/>
          <a:p>
            <a:r>
              <a:rPr lang="es-ES">
                <a:solidFill>
                  <a:srgbClr val="B05800"/>
                </a:solidFill>
                <a:effectLst>
                  <a:outerShdw blurRad="38100" dist="38100" dir="2700000" algn="tl">
                    <a:srgbClr val="000000"/>
                  </a:outerShdw>
                </a:effectLst>
              </a:rPr>
              <a:t>OBJETIVOS</a:t>
            </a:r>
            <a:endParaRPr lang="es-EC">
              <a:solidFill>
                <a:srgbClr val="B05800"/>
              </a:solidFill>
              <a:effectLst>
                <a:outerShdw blurRad="38100" dist="38100" dir="2700000" algn="tl">
                  <a:srgbClr val="000000"/>
                </a:outerShdw>
              </a:effectLst>
            </a:endParaRPr>
          </a:p>
        </p:txBody>
      </p:sp>
      <p:sp>
        <p:nvSpPr>
          <p:cNvPr id="346115" name="Rectangle 3"/>
          <p:cNvSpPr>
            <a:spLocks noGrp="1" noChangeArrowheads="1"/>
          </p:cNvSpPr>
          <p:nvPr>
            <p:ph type="body" idx="1"/>
          </p:nvPr>
        </p:nvSpPr>
        <p:spPr/>
        <p:txBody>
          <a:bodyPr/>
          <a:lstStyle/>
          <a:p>
            <a:pPr algn="just">
              <a:buSzTx/>
              <a:buFont typeface="Symbol" pitchFamily="18" charset="2"/>
              <a:buBlip>
                <a:blip r:embed="rId4"/>
              </a:buBlip>
            </a:pPr>
            <a:r>
              <a:rPr lang="es-ES" sz="2800">
                <a:effectLst/>
              </a:rPr>
              <a:t>Proporcionar las especificaciones de construcción y planos de cada elemento de la estructura para que de esta manera la construcción del mismo se realice de manera adecuada.</a:t>
            </a:r>
          </a:p>
          <a:p>
            <a:pPr algn="just">
              <a:buSzTx/>
              <a:buFont typeface="Symbol" pitchFamily="18" charset="2"/>
              <a:buNone/>
            </a:pPr>
            <a:endParaRPr lang="es-ES" sz="2800">
              <a:effectLst/>
            </a:endParaRPr>
          </a:p>
          <a:p>
            <a:pPr algn="just">
              <a:buSzTx/>
              <a:buFont typeface="Symbol" pitchFamily="18" charset="2"/>
              <a:buBlip>
                <a:blip r:embed="rId4"/>
              </a:buBlip>
            </a:pPr>
            <a:r>
              <a:rPr lang="es-ES" sz="2800">
                <a:effectLst/>
              </a:rPr>
              <a:t>Establecer el tiempo para la construcción del puente y el presupuesto referencial del mismo.</a:t>
            </a:r>
            <a:endParaRPr lang="es-EC" sz="2800">
              <a:effectLst/>
            </a:endParaRPr>
          </a:p>
          <a:p>
            <a:pPr algn="just">
              <a:buSzTx/>
              <a:buFont typeface="Symbol" pitchFamily="18" charset="2"/>
              <a:buBlip>
                <a:blip r:embed="rId4"/>
              </a:buBlip>
            </a:pPr>
            <a:endParaRPr lang="es-EC" sz="2800">
              <a:effectLst/>
            </a:endParaRPr>
          </a:p>
          <a:p>
            <a:pPr algn="just">
              <a:buSzTx/>
              <a:buFont typeface="Wingdings" pitchFamily="2" charset="2"/>
              <a:buBlip>
                <a:blip r:embed="rId4"/>
              </a:buBlip>
            </a:pPr>
            <a:endParaRPr lang="es-EC" sz="2800">
              <a:effectLst/>
            </a:endParaRPr>
          </a:p>
        </p:txBody>
      </p:sp>
    </p:spTree>
  </p:cSld>
  <p:clrMapOvr>
    <a:overrideClrMapping bg1="lt1" tx1="dk1" bg2="lt2" tx2="dk2" accent1="accent1" accent2="accent2" accent3="accent3" accent4="accent4" accent5="accent5" accent6="accent6" hlink="hlink" folHlink="folHlink"/>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46114"/>
                                        </p:tgtEl>
                                        <p:attrNameLst>
                                          <p:attrName>style.visibility</p:attrName>
                                        </p:attrNameLst>
                                      </p:cBhvr>
                                      <p:to>
                                        <p:strVal val="visible"/>
                                      </p:to>
                                    </p:set>
                                    <p:animEffect transition="in" filter="fade">
                                      <p:cBhvr>
                                        <p:cTn id="7" dur="500"/>
                                        <p:tgtEl>
                                          <p:spTgt spid="346114"/>
                                        </p:tgtEl>
                                      </p:cBhvr>
                                    </p:animEffect>
                                    <p:anim calcmode="lin" valueType="num">
                                      <p:cBhvr>
                                        <p:cTn id="8" dur="500" fill="hold"/>
                                        <p:tgtEl>
                                          <p:spTgt spid="346114"/>
                                        </p:tgtEl>
                                        <p:attrNameLst>
                                          <p:attrName>ppt_x</p:attrName>
                                        </p:attrNameLst>
                                      </p:cBhvr>
                                      <p:tavLst>
                                        <p:tav tm="0">
                                          <p:val>
                                            <p:strVal val="#ppt_x"/>
                                          </p:val>
                                        </p:tav>
                                        <p:tav tm="100000">
                                          <p:val>
                                            <p:strVal val="#ppt_x"/>
                                          </p:val>
                                        </p:tav>
                                      </p:tavLst>
                                    </p:anim>
                                    <p:anim calcmode="lin" valueType="num">
                                      <p:cBhvr>
                                        <p:cTn id="9" dur="500" fill="hold"/>
                                        <p:tgtEl>
                                          <p:spTgt spid="3461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346115">
                                            <p:txEl>
                                              <p:pRg st="0" end="0"/>
                                            </p:txEl>
                                          </p:spTgt>
                                        </p:tgtEl>
                                        <p:attrNameLst>
                                          <p:attrName>style.visibility</p:attrName>
                                        </p:attrNameLst>
                                      </p:cBhvr>
                                      <p:to>
                                        <p:strVal val="visible"/>
                                      </p:to>
                                    </p:set>
                                    <p:animScale>
                                      <p:cBhvr>
                                        <p:cTn id="14" dur="1000" decel="50000" fill="hold">
                                          <p:stCondLst>
                                            <p:cond delay="0"/>
                                          </p:stCondLst>
                                        </p:cTn>
                                        <p:tgtEl>
                                          <p:spTgt spid="346115">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46115">
                                            <p:txEl>
                                              <p:pRg st="0" end="0"/>
                                            </p:txEl>
                                          </p:spTgt>
                                        </p:tgtEl>
                                        <p:attrNameLst>
                                          <p:attrName>ppt_x</p:attrName>
                                          <p:attrName>ppt_y</p:attrName>
                                        </p:attrNameLst>
                                      </p:cBhvr>
                                    </p:animMotion>
                                    <p:animEffect transition="in" filter="fade">
                                      <p:cBhvr>
                                        <p:cTn id="16" dur="1000"/>
                                        <p:tgtEl>
                                          <p:spTgt spid="346115">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346115">
                                            <p:txEl>
                                              <p:pRg st="2" end="2"/>
                                            </p:txEl>
                                          </p:spTgt>
                                        </p:tgtEl>
                                        <p:attrNameLst>
                                          <p:attrName>style.visibility</p:attrName>
                                        </p:attrNameLst>
                                      </p:cBhvr>
                                      <p:to>
                                        <p:strVal val="visible"/>
                                      </p:to>
                                    </p:set>
                                    <p:animScale>
                                      <p:cBhvr>
                                        <p:cTn id="21" dur="1000" decel="50000" fill="hold">
                                          <p:stCondLst>
                                            <p:cond delay="0"/>
                                          </p:stCondLst>
                                        </p:cTn>
                                        <p:tgtEl>
                                          <p:spTgt spid="346115">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346115">
                                            <p:txEl>
                                              <p:pRg st="2" end="2"/>
                                            </p:txEl>
                                          </p:spTgt>
                                        </p:tgtEl>
                                        <p:attrNameLst>
                                          <p:attrName>ppt_x</p:attrName>
                                          <p:attrName>ppt_y</p:attrName>
                                        </p:attrNameLst>
                                      </p:cBhvr>
                                    </p:animMotion>
                                    <p:animEffect transition="in" filter="fade">
                                      <p:cBhvr>
                                        <p:cTn id="23" dur="1000"/>
                                        <p:tgtEl>
                                          <p:spTgt spid="34611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6114" grpId="0"/>
      <p:bldP spid="346115"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138" name="Rectangle 2"/>
          <p:cNvSpPr>
            <a:spLocks noGrp="1" noRot="1" noChangeArrowheads="1"/>
          </p:cNvSpPr>
          <p:nvPr>
            <p:ph type="title"/>
          </p:nvPr>
        </p:nvSpPr>
        <p:spPr/>
        <p:txBody>
          <a:bodyPr/>
          <a:lstStyle/>
          <a:p>
            <a:r>
              <a:rPr lang="es-ES" sz="4000">
                <a:solidFill>
                  <a:srgbClr val="B05800"/>
                </a:solidFill>
                <a:effectLst>
                  <a:outerShdw blurRad="38100" dist="38100" dir="2700000" algn="tl">
                    <a:srgbClr val="000000"/>
                  </a:outerShdw>
                </a:effectLst>
              </a:rPr>
              <a:t>ALTERNATIVA SELECCIONADA</a:t>
            </a:r>
            <a:endParaRPr lang="es-EC" sz="4000">
              <a:solidFill>
                <a:srgbClr val="B05800"/>
              </a:solidFill>
              <a:effectLst>
                <a:outerShdw blurRad="38100" dist="38100" dir="2700000" algn="tl">
                  <a:srgbClr val="000000"/>
                </a:outerShdw>
              </a:effectLst>
            </a:endParaRPr>
          </a:p>
        </p:txBody>
      </p:sp>
      <p:pic>
        <p:nvPicPr>
          <p:cNvPr id="347140" name="Picture 4" descr="PERSP 17 SEPT CON CICLISTA"/>
          <p:cNvPicPr>
            <a:picLocks noChangeAspect="1" noChangeArrowheads="1"/>
          </p:cNvPicPr>
          <p:nvPr>
            <p:ph idx="1"/>
          </p:nvPr>
        </p:nvPicPr>
        <p:blipFill>
          <a:blip r:embed="rId4" cstate="print"/>
          <a:srcRect/>
          <a:stretch>
            <a:fillRect/>
          </a:stretch>
        </p:blipFill>
        <p:spPr>
          <a:xfrm>
            <a:off x="457200" y="1943100"/>
            <a:ext cx="8229600" cy="3840163"/>
          </a:xfrm>
          <a:noFill/>
          <a:ln/>
        </p:spPr>
      </p:pic>
    </p:spTree>
  </p:cSld>
  <p:clrMapOvr>
    <a:overrideClrMapping bg1="lt1" tx1="dk1" bg2="lt2" tx2="dk2" accent1="accent1" accent2="accent2" accent3="accent3" accent4="accent4" accent5="accent5" accent6="accent6" hlink="hlink" folHlink="folHlink"/>
  </p:clrMapOvr>
  <p:transition spd="med">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395288" y="1557338"/>
            <a:ext cx="8207375" cy="4538662"/>
          </a:xfrm>
        </p:spPr>
        <p:txBody>
          <a:bodyPr/>
          <a:lstStyle/>
          <a:p>
            <a:pPr marL="0" indent="0" algn="just">
              <a:buFont typeface="Wingdings" pitchFamily="2" charset="2"/>
              <a:buNone/>
            </a:pPr>
            <a:r>
              <a:rPr lang="es-ES"/>
              <a:t>La ciudad de Milagro está ubicada al Sur Oeste del país a 40 Km. de la ciudad de Guayaquil con una elevación promedio de los 10 m. sobre el nivel del mar, y se constituye en la segunda ciudad a nivel poblacional y económico de la provincia del Guayas.  La cruza el Río Milagro que forma parte de la cuenca hidrográfica del Río Babahoyo, su principal fuente de desarrollo es la agricultura. </a:t>
            </a:r>
            <a:endParaRPr lang="es-EC"/>
          </a:p>
        </p:txBody>
      </p:sp>
      <p:sp>
        <p:nvSpPr>
          <p:cNvPr id="27652" name="Rectangle 4"/>
          <p:cNvSpPr>
            <a:spLocks noGrp="1" noChangeArrowheads="1"/>
          </p:cNvSpPr>
          <p:nvPr>
            <p:ph type="title"/>
          </p:nvPr>
        </p:nvSpPr>
        <p:spPr>
          <a:xfrm>
            <a:off x="457200" y="381000"/>
            <a:ext cx="8229600" cy="790575"/>
          </a:xfrm>
        </p:spPr>
        <p:txBody>
          <a:bodyPr/>
          <a:lstStyle/>
          <a:p>
            <a:r>
              <a:rPr lang="es-MX" sz="4800" b="1">
                <a:latin typeface="Garamond" pitchFamily="18" charset="0"/>
              </a:rPr>
              <a:t>UBICACIÓN</a:t>
            </a:r>
            <a:endParaRPr lang="es-EC" sz="4800" b="1">
              <a:latin typeface="Garamond" pitchFamily="18" charset="0"/>
            </a:endParaRPr>
          </a:p>
        </p:txBody>
      </p:sp>
    </p:spTree>
  </p:cSld>
  <p:clrMapOvr>
    <a:masterClrMapping/>
  </p:clrMapOvr>
  <p:transition spd="med">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7652"/>
                                        </p:tgtEl>
                                        <p:attrNameLst>
                                          <p:attrName>style.visibility</p:attrName>
                                        </p:attrNameLst>
                                      </p:cBhvr>
                                      <p:to>
                                        <p:strVal val="visible"/>
                                      </p:to>
                                    </p:set>
                                    <p:animEffect transition="in" filter="dissolve">
                                      <p:cBhvr>
                                        <p:cTn id="7" dur="500"/>
                                        <p:tgtEl>
                                          <p:spTgt spid="2765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grpId="0" nodeType="clickEffect">
                                  <p:stCondLst>
                                    <p:cond delay="0"/>
                                  </p:stCondLst>
                                  <p:childTnLst>
                                    <p:set>
                                      <p:cBhvr>
                                        <p:cTn id="11" dur="1" fill="hold">
                                          <p:stCondLst>
                                            <p:cond delay="0"/>
                                          </p:stCondLst>
                                        </p:cTn>
                                        <p:tgtEl>
                                          <p:spTgt spid="27651">
                                            <p:txEl>
                                              <p:pRg st="0" end="0"/>
                                            </p:txEl>
                                          </p:spTgt>
                                        </p:tgtEl>
                                        <p:attrNameLst>
                                          <p:attrName>style.visibility</p:attrName>
                                        </p:attrNameLst>
                                      </p:cBhvr>
                                      <p:to>
                                        <p:strVal val="visible"/>
                                      </p:to>
                                    </p:set>
                                    <p:anim calcmode="lin" valueType="num">
                                      <p:cBhvr>
                                        <p:cTn id="12" dur="500" fill="hold"/>
                                        <p:tgtEl>
                                          <p:spTgt spid="27651">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27651">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2765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p:bldP spid="27652"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5" name="Rectangle 5"/>
          <p:cNvSpPr>
            <a:spLocks noGrp="1" noRot="1" noChangeArrowheads="1"/>
          </p:cNvSpPr>
          <p:nvPr>
            <p:ph type="title"/>
          </p:nvPr>
        </p:nvSpPr>
        <p:spPr/>
        <p:txBody>
          <a:bodyPr/>
          <a:lstStyle/>
          <a:p>
            <a:r>
              <a:rPr lang="es-ES" sz="4000">
                <a:solidFill>
                  <a:srgbClr val="B05800"/>
                </a:solidFill>
                <a:effectLst>
                  <a:outerShdw blurRad="38100" dist="38100" dir="2700000" algn="tl">
                    <a:srgbClr val="000000"/>
                  </a:outerShdw>
                </a:effectLst>
              </a:rPr>
              <a:t>ALTERNATIVA SELECCIONADA</a:t>
            </a:r>
            <a:endParaRPr lang="es-EC" sz="4000">
              <a:solidFill>
                <a:srgbClr val="B05800"/>
              </a:solidFill>
              <a:effectLst>
                <a:outerShdw blurRad="38100" dist="38100" dir="2700000" algn="tl">
                  <a:srgbClr val="000000"/>
                </a:outerShdw>
              </a:effectLst>
            </a:endParaRPr>
          </a:p>
        </p:txBody>
      </p:sp>
      <p:pic>
        <p:nvPicPr>
          <p:cNvPr id="348164" name="Picture 4"/>
          <p:cNvPicPr>
            <a:picLocks noChangeAspect="1" noChangeArrowheads="1"/>
          </p:cNvPicPr>
          <p:nvPr>
            <p:ph idx="1"/>
          </p:nvPr>
        </p:nvPicPr>
        <p:blipFill>
          <a:blip r:embed="rId4">
            <a:grayscl/>
            <a:biLevel thresh="50000"/>
          </a:blip>
          <a:srcRect l="10594" t="41798" r="50609" b="35912"/>
          <a:stretch>
            <a:fillRect/>
          </a:stretch>
        </p:blipFill>
        <p:spPr>
          <a:xfrm>
            <a:off x="468313" y="2333625"/>
            <a:ext cx="8351837" cy="2535238"/>
          </a:xfrm>
          <a:noFill/>
          <a:ln/>
        </p:spPr>
      </p:pic>
      <p:sp>
        <p:nvSpPr>
          <p:cNvPr id="348167" name="Text Box 7"/>
          <p:cNvSpPr txBox="1">
            <a:spLocks noChangeArrowheads="1"/>
          </p:cNvSpPr>
          <p:nvPr/>
        </p:nvSpPr>
        <p:spPr bwMode="auto">
          <a:xfrm>
            <a:off x="1187450" y="4868863"/>
            <a:ext cx="7129463" cy="366712"/>
          </a:xfrm>
          <a:prstGeom prst="rect">
            <a:avLst/>
          </a:prstGeom>
          <a:noFill/>
          <a:ln w="12700" cap="sq" algn="ctr">
            <a:noFill/>
            <a:miter lim="800000"/>
            <a:headEnd type="none" w="sm" len="sm"/>
            <a:tailEnd type="none" w="sm" len="sm"/>
          </a:ln>
          <a:effectLst/>
        </p:spPr>
        <p:txBody>
          <a:bodyPr>
            <a:spAutoFit/>
          </a:bodyPr>
          <a:lstStyle/>
          <a:p>
            <a:pPr algn="ctr">
              <a:spcBef>
                <a:spcPct val="50000"/>
              </a:spcBef>
            </a:pPr>
            <a:r>
              <a:rPr lang="es-ES" b="1">
                <a:solidFill>
                  <a:srgbClr val="FFCC66"/>
                </a:solidFill>
                <a:latin typeface="Times New Roman" pitchFamily="18" charset="0"/>
              </a:rPr>
              <a:t>SECCIÓN TRANSVERSAL PROPUESTA</a:t>
            </a:r>
            <a:endParaRPr lang="es-EC" b="1">
              <a:solidFill>
                <a:srgbClr val="FFCC66"/>
              </a:solidFill>
              <a:latin typeface="Times New Roman" pitchFamily="18" charset="0"/>
            </a:endParaRPr>
          </a:p>
        </p:txBody>
      </p:sp>
    </p:spTree>
  </p:cSld>
  <p:clrMapOvr>
    <a:overrideClrMapping bg1="lt1" tx1="dk1" bg2="lt2" tx2="dk2" accent1="accent1" accent2="accent2" accent3="accent3" accent4="accent4" accent5="accent5" accent6="accent6" hlink="hlink" folHlink="folHlink"/>
  </p:clrMapOvr>
  <p:transition spd="med">
    <p:wheel spokes="1"/>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189" name="Rectangle 5"/>
          <p:cNvSpPr>
            <a:spLocks noGrp="1" noRot="1" noChangeArrowheads="1"/>
          </p:cNvSpPr>
          <p:nvPr>
            <p:ph type="title"/>
          </p:nvPr>
        </p:nvSpPr>
        <p:spPr/>
        <p:txBody>
          <a:bodyPr/>
          <a:lstStyle/>
          <a:p>
            <a:r>
              <a:rPr lang="es-ES" sz="4000">
                <a:solidFill>
                  <a:srgbClr val="B05800"/>
                </a:solidFill>
                <a:effectLst>
                  <a:outerShdw blurRad="38100" dist="38100" dir="2700000" algn="tl">
                    <a:srgbClr val="000000"/>
                  </a:outerShdw>
                </a:effectLst>
              </a:rPr>
              <a:t>ALTERNATIVA SELECCIONADA</a:t>
            </a:r>
            <a:endParaRPr lang="es-EC" sz="4000">
              <a:solidFill>
                <a:srgbClr val="B05800"/>
              </a:solidFill>
              <a:effectLst>
                <a:outerShdw blurRad="38100" dist="38100" dir="2700000" algn="tl">
                  <a:srgbClr val="000000"/>
                </a:outerShdw>
              </a:effectLst>
            </a:endParaRPr>
          </a:p>
        </p:txBody>
      </p:sp>
      <p:pic>
        <p:nvPicPr>
          <p:cNvPr id="349188" name="Picture 4"/>
          <p:cNvPicPr>
            <a:picLocks noChangeAspect="1" noChangeArrowheads="1"/>
          </p:cNvPicPr>
          <p:nvPr>
            <p:ph idx="1"/>
          </p:nvPr>
        </p:nvPicPr>
        <p:blipFill>
          <a:blip r:embed="rId4">
            <a:grayscl/>
            <a:biLevel thresh="50000"/>
          </a:blip>
          <a:srcRect l="40945" t="37325" r="33286" b="36618"/>
          <a:stretch>
            <a:fillRect/>
          </a:stretch>
        </p:blipFill>
        <p:spPr>
          <a:xfrm>
            <a:off x="900113" y="1700213"/>
            <a:ext cx="7345362" cy="4465637"/>
          </a:xfrm>
          <a:noFill/>
          <a:ln w="15875">
            <a:solidFill>
              <a:srgbClr val="000000"/>
            </a:solidFill>
          </a:ln>
        </p:spPr>
      </p:pic>
      <p:sp>
        <p:nvSpPr>
          <p:cNvPr id="349191" name="Text Box 7"/>
          <p:cNvSpPr txBox="1">
            <a:spLocks noChangeArrowheads="1"/>
          </p:cNvSpPr>
          <p:nvPr/>
        </p:nvSpPr>
        <p:spPr bwMode="auto">
          <a:xfrm>
            <a:off x="1403350" y="6092825"/>
            <a:ext cx="6553200" cy="366713"/>
          </a:xfrm>
          <a:prstGeom prst="rect">
            <a:avLst/>
          </a:prstGeom>
          <a:noFill/>
          <a:ln w="12700" cap="sq" algn="ctr">
            <a:noFill/>
            <a:miter lim="800000"/>
            <a:headEnd type="none" w="sm" len="sm"/>
            <a:tailEnd type="none" w="sm" len="sm"/>
          </a:ln>
          <a:effectLst/>
        </p:spPr>
        <p:txBody>
          <a:bodyPr>
            <a:spAutoFit/>
          </a:bodyPr>
          <a:lstStyle/>
          <a:p>
            <a:pPr algn="ctr">
              <a:spcBef>
                <a:spcPct val="50000"/>
              </a:spcBef>
            </a:pPr>
            <a:r>
              <a:rPr lang="es-ES" b="1">
                <a:solidFill>
                  <a:srgbClr val="FFCC66"/>
                </a:solidFill>
                <a:latin typeface="Times New Roman" pitchFamily="18" charset="0"/>
              </a:rPr>
              <a:t>IMPLANTACIÓN DEL PUENTE</a:t>
            </a:r>
            <a:endParaRPr lang="es-EC" b="1">
              <a:solidFill>
                <a:srgbClr val="FFCC66"/>
              </a:solidFill>
              <a:latin typeface="Times New Roman" pitchFamily="18" charset="0"/>
            </a:endParaRPr>
          </a:p>
        </p:txBody>
      </p:sp>
    </p:spTree>
  </p:cSld>
  <p:clrMapOvr>
    <a:overrideClrMapping bg1="lt1" tx1="dk1" bg2="lt2" tx2="dk2" accent1="accent1" accent2="accent2" accent3="accent3" accent4="accent4" accent5="accent5" accent6="accent6" hlink="hlink" folHlink="folHlink"/>
  </p:clrMapOvr>
  <p:transition spd="med">
    <p:wheel spokes="1"/>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210" name="Rectangle 2"/>
          <p:cNvSpPr>
            <a:spLocks noGrp="1" noRot="1" noChangeArrowheads="1"/>
          </p:cNvSpPr>
          <p:nvPr>
            <p:ph type="title"/>
          </p:nvPr>
        </p:nvSpPr>
        <p:spPr/>
        <p:txBody>
          <a:bodyPr/>
          <a:lstStyle/>
          <a:p>
            <a:r>
              <a:rPr lang="es-ES">
                <a:solidFill>
                  <a:srgbClr val="B05800"/>
                </a:solidFill>
                <a:effectLst>
                  <a:outerShdw blurRad="38100" dist="38100" dir="2700000" algn="tl">
                    <a:srgbClr val="000000"/>
                  </a:outerShdw>
                </a:effectLst>
              </a:rPr>
              <a:t>MEMORIAS TÉCNICAS</a:t>
            </a:r>
            <a:endParaRPr lang="es-EC">
              <a:solidFill>
                <a:srgbClr val="B05800"/>
              </a:solidFill>
              <a:effectLst>
                <a:outerShdw blurRad="38100" dist="38100" dir="2700000" algn="tl">
                  <a:srgbClr val="000000"/>
                </a:outerShdw>
              </a:effectLst>
            </a:endParaRPr>
          </a:p>
        </p:txBody>
      </p:sp>
      <p:sp>
        <p:nvSpPr>
          <p:cNvPr id="350211" name="Rectangle 3"/>
          <p:cNvSpPr>
            <a:spLocks noGrp="1" noChangeArrowheads="1"/>
          </p:cNvSpPr>
          <p:nvPr>
            <p:ph type="body" idx="1"/>
          </p:nvPr>
        </p:nvSpPr>
        <p:spPr/>
        <p:txBody>
          <a:bodyPr/>
          <a:lstStyle/>
          <a:p>
            <a:pPr algn="just"/>
            <a:r>
              <a:rPr lang="es-ES">
                <a:effectLst/>
              </a:rPr>
              <a:t>Memoria Técnica del Estudio Geotécnico.</a:t>
            </a:r>
          </a:p>
          <a:p>
            <a:pPr algn="just">
              <a:buFont typeface="Wingdings" pitchFamily="2" charset="2"/>
              <a:buNone/>
            </a:pPr>
            <a:endParaRPr lang="es-ES">
              <a:effectLst/>
            </a:endParaRPr>
          </a:p>
          <a:p>
            <a:pPr algn="just"/>
            <a:r>
              <a:rPr lang="es-ES">
                <a:effectLst/>
              </a:rPr>
              <a:t>Memoria Técnica del Diseño Vial.</a:t>
            </a:r>
          </a:p>
          <a:p>
            <a:pPr algn="just">
              <a:buFont typeface="Wingdings" pitchFamily="2" charset="2"/>
              <a:buNone/>
            </a:pPr>
            <a:endParaRPr lang="es-ES">
              <a:effectLst/>
            </a:endParaRPr>
          </a:p>
          <a:p>
            <a:pPr algn="just"/>
            <a:r>
              <a:rPr lang="es-ES">
                <a:effectLst/>
              </a:rPr>
              <a:t>Memoria Técnica del Diseño Estructural.</a:t>
            </a:r>
          </a:p>
          <a:p>
            <a:pPr algn="just">
              <a:buFont typeface="Wingdings" pitchFamily="2" charset="2"/>
              <a:buNone/>
            </a:pPr>
            <a:endParaRPr lang="es-ES">
              <a:effectLst/>
            </a:endParaRPr>
          </a:p>
          <a:p>
            <a:pPr algn="just"/>
            <a:r>
              <a:rPr lang="es-ES">
                <a:effectLst/>
              </a:rPr>
              <a:t>Especificaciones Técnicas de Construcción.</a:t>
            </a:r>
          </a:p>
          <a:p>
            <a:pPr algn="just">
              <a:buFont typeface="Wingdings" pitchFamily="2" charset="2"/>
              <a:buNone/>
            </a:pPr>
            <a:endParaRPr lang="es-EC">
              <a:effectLst/>
            </a:endParaRPr>
          </a:p>
        </p:txBody>
      </p:sp>
    </p:spTree>
  </p:cSld>
  <p:clrMapOvr>
    <a:overrideClrMapping bg1="lt1" tx1="dk1" bg2="lt2" tx2="dk2" accent1="accent1" accent2="accent2" accent3="accent3" accent4="accent4" accent5="accent5" accent6="accent6" hlink="hlink" folHlink="folHlink"/>
  </p:clrMapOvr>
  <p:transition spd="med">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50210"/>
                                        </p:tgtEl>
                                        <p:attrNameLst>
                                          <p:attrName>style.visibility</p:attrName>
                                        </p:attrNameLst>
                                      </p:cBhvr>
                                      <p:to>
                                        <p:strVal val="visible"/>
                                      </p:to>
                                    </p:set>
                                    <p:animEffect transition="in" filter="fade">
                                      <p:cBhvr>
                                        <p:cTn id="7" dur="500"/>
                                        <p:tgtEl>
                                          <p:spTgt spid="350210"/>
                                        </p:tgtEl>
                                      </p:cBhvr>
                                    </p:animEffect>
                                    <p:anim calcmode="lin" valueType="num">
                                      <p:cBhvr>
                                        <p:cTn id="8" dur="500" fill="hold"/>
                                        <p:tgtEl>
                                          <p:spTgt spid="350210"/>
                                        </p:tgtEl>
                                        <p:attrNameLst>
                                          <p:attrName>ppt_x</p:attrName>
                                        </p:attrNameLst>
                                      </p:cBhvr>
                                      <p:tavLst>
                                        <p:tav tm="0">
                                          <p:val>
                                            <p:strVal val="#ppt_x"/>
                                          </p:val>
                                        </p:tav>
                                        <p:tav tm="100000">
                                          <p:val>
                                            <p:strVal val="#ppt_x"/>
                                          </p:val>
                                        </p:tav>
                                      </p:tavLst>
                                    </p:anim>
                                    <p:anim calcmode="lin" valueType="num">
                                      <p:cBhvr>
                                        <p:cTn id="9" dur="500" fill="hold"/>
                                        <p:tgtEl>
                                          <p:spTgt spid="3502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4" presetClass="entr" presetSubtype="0" accel="100000" fill="hold" grpId="0" nodeType="clickEffect">
                                  <p:stCondLst>
                                    <p:cond delay="0"/>
                                  </p:stCondLst>
                                  <p:childTnLst>
                                    <p:set>
                                      <p:cBhvr>
                                        <p:cTn id="13" dur="1" fill="hold">
                                          <p:stCondLst>
                                            <p:cond delay="0"/>
                                          </p:stCondLst>
                                        </p:cTn>
                                        <p:tgtEl>
                                          <p:spTgt spid="350211">
                                            <p:txEl>
                                              <p:pRg st="0" end="0"/>
                                            </p:txEl>
                                          </p:spTgt>
                                        </p:tgtEl>
                                        <p:attrNameLst>
                                          <p:attrName>style.visibility</p:attrName>
                                        </p:attrNameLst>
                                      </p:cBhvr>
                                      <p:to>
                                        <p:strVal val="visible"/>
                                      </p:to>
                                    </p:set>
                                    <p:anim calcmode="lin" valueType="num">
                                      <p:cBhvr>
                                        <p:cTn id="14" dur="500" fill="hold"/>
                                        <p:tgtEl>
                                          <p:spTgt spid="350211">
                                            <p:txEl>
                                              <p:pRg st="0" end="0"/>
                                            </p:txEl>
                                          </p:spTgt>
                                        </p:tgtEl>
                                        <p:attrNameLst>
                                          <p:attrName>ppt_w</p:attrName>
                                        </p:attrNameLst>
                                      </p:cBhvr>
                                      <p:tavLst>
                                        <p:tav tm="0">
                                          <p:val>
                                            <p:strVal val="#ppt_w*0.05"/>
                                          </p:val>
                                        </p:tav>
                                        <p:tav tm="100000">
                                          <p:val>
                                            <p:strVal val="#ppt_w"/>
                                          </p:val>
                                        </p:tav>
                                      </p:tavLst>
                                    </p:anim>
                                    <p:anim calcmode="lin" valueType="num">
                                      <p:cBhvr>
                                        <p:cTn id="15" dur="500" fill="hold"/>
                                        <p:tgtEl>
                                          <p:spTgt spid="350211">
                                            <p:txEl>
                                              <p:pRg st="0" end="0"/>
                                            </p:txEl>
                                          </p:spTgt>
                                        </p:tgtEl>
                                        <p:attrNameLst>
                                          <p:attrName>ppt_h</p:attrName>
                                        </p:attrNameLst>
                                      </p:cBhvr>
                                      <p:tavLst>
                                        <p:tav tm="0">
                                          <p:val>
                                            <p:strVal val="#ppt_h"/>
                                          </p:val>
                                        </p:tav>
                                        <p:tav tm="100000">
                                          <p:val>
                                            <p:strVal val="#ppt_h"/>
                                          </p:val>
                                        </p:tav>
                                      </p:tavLst>
                                    </p:anim>
                                    <p:anim calcmode="lin" valueType="num">
                                      <p:cBhvr>
                                        <p:cTn id="16" dur="500" fill="hold"/>
                                        <p:tgtEl>
                                          <p:spTgt spid="350211">
                                            <p:txEl>
                                              <p:pRg st="0" end="0"/>
                                            </p:txEl>
                                          </p:spTgt>
                                        </p:tgtEl>
                                        <p:attrNameLst>
                                          <p:attrName>ppt_x</p:attrName>
                                        </p:attrNameLst>
                                      </p:cBhvr>
                                      <p:tavLst>
                                        <p:tav tm="0">
                                          <p:val>
                                            <p:strVal val="#ppt_x-.2"/>
                                          </p:val>
                                        </p:tav>
                                        <p:tav tm="100000">
                                          <p:val>
                                            <p:strVal val="#ppt_x"/>
                                          </p:val>
                                        </p:tav>
                                      </p:tavLst>
                                    </p:anim>
                                    <p:anim calcmode="lin" valueType="num">
                                      <p:cBhvr>
                                        <p:cTn id="17" dur="500" fill="hold"/>
                                        <p:tgtEl>
                                          <p:spTgt spid="350211">
                                            <p:txEl>
                                              <p:pRg st="0" end="0"/>
                                            </p:txEl>
                                          </p:spTgt>
                                        </p:tgtEl>
                                        <p:attrNameLst>
                                          <p:attrName>ppt_y</p:attrName>
                                        </p:attrNameLst>
                                      </p:cBhvr>
                                      <p:tavLst>
                                        <p:tav tm="0">
                                          <p:val>
                                            <p:strVal val="#ppt_y"/>
                                          </p:val>
                                        </p:tav>
                                        <p:tav tm="100000">
                                          <p:val>
                                            <p:strVal val="#ppt_y"/>
                                          </p:val>
                                        </p:tav>
                                      </p:tavLst>
                                    </p:anim>
                                    <p:animEffect transition="in" filter="fade">
                                      <p:cBhvr>
                                        <p:cTn id="18" dur="500"/>
                                        <p:tgtEl>
                                          <p:spTgt spid="350211">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54" presetClass="entr" presetSubtype="0" accel="100000" fill="hold" grpId="0" nodeType="clickEffect">
                                  <p:stCondLst>
                                    <p:cond delay="0"/>
                                  </p:stCondLst>
                                  <p:childTnLst>
                                    <p:set>
                                      <p:cBhvr>
                                        <p:cTn id="22" dur="1" fill="hold">
                                          <p:stCondLst>
                                            <p:cond delay="0"/>
                                          </p:stCondLst>
                                        </p:cTn>
                                        <p:tgtEl>
                                          <p:spTgt spid="350211">
                                            <p:txEl>
                                              <p:pRg st="2" end="2"/>
                                            </p:txEl>
                                          </p:spTgt>
                                        </p:tgtEl>
                                        <p:attrNameLst>
                                          <p:attrName>style.visibility</p:attrName>
                                        </p:attrNameLst>
                                      </p:cBhvr>
                                      <p:to>
                                        <p:strVal val="visible"/>
                                      </p:to>
                                    </p:set>
                                    <p:anim calcmode="lin" valueType="num">
                                      <p:cBhvr>
                                        <p:cTn id="23" dur="500" fill="hold"/>
                                        <p:tgtEl>
                                          <p:spTgt spid="350211">
                                            <p:txEl>
                                              <p:pRg st="2" end="2"/>
                                            </p:txEl>
                                          </p:spTgt>
                                        </p:tgtEl>
                                        <p:attrNameLst>
                                          <p:attrName>ppt_w</p:attrName>
                                        </p:attrNameLst>
                                      </p:cBhvr>
                                      <p:tavLst>
                                        <p:tav tm="0">
                                          <p:val>
                                            <p:strVal val="#ppt_w*0.05"/>
                                          </p:val>
                                        </p:tav>
                                        <p:tav tm="100000">
                                          <p:val>
                                            <p:strVal val="#ppt_w"/>
                                          </p:val>
                                        </p:tav>
                                      </p:tavLst>
                                    </p:anim>
                                    <p:anim calcmode="lin" valueType="num">
                                      <p:cBhvr>
                                        <p:cTn id="24" dur="500" fill="hold"/>
                                        <p:tgtEl>
                                          <p:spTgt spid="350211">
                                            <p:txEl>
                                              <p:pRg st="2" end="2"/>
                                            </p:txEl>
                                          </p:spTgt>
                                        </p:tgtEl>
                                        <p:attrNameLst>
                                          <p:attrName>ppt_h</p:attrName>
                                        </p:attrNameLst>
                                      </p:cBhvr>
                                      <p:tavLst>
                                        <p:tav tm="0">
                                          <p:val>
                                            <p:strVal val="#ppt_h"/>
                                          </p:val>
                                        </p:tav>
                                        <p:tav tm="100000">
                                          <p:val>
                                            <p:strVal val="#ppt_h"/>
                                          </p:val>
                                        </p:tav>
                                      </p:tavLst>
                                    </p:anim>
                                    <p:anim calcmode="lin" valueType="num">
                                      <p:cBhvr>
                                        <p:cTn id="25" dur="500" fill="hold"/>
                                        <p:tgtEl>
                                          <p:spTgt spid="350211">
                                            <p:txEl>
                                              <p:pRg st="2" end="2"/>
                                            </p:txEl>
                                          </p:spTgt>
                                        </p:tgtEl>
                                        <p:attrNameLst>
                                          <p:attrName>ppt_x</p:attrName>
                                        </p:attrNameLst>
                                      </p:cBhvr>
                                      <p:tavLst>
                                        <p:tav tm="0">
                                          <p:val>
                                            <p:strVal val="#ppt_x-.2"/>
                                          </p:val>
                                        </p:tav>
                                        <p:tav tm="100000">
                                          <p:val>
                                            <p:strVal val="#ppt_x"/>
                                          </p:val>
                                        </p:tav>
                                      </p:tavLst>
                                    </p:anim>
                                    <p:anim calcmode="lin" valueType="num">
                                      <p:cBhvr>
                                        <p:cTn id="26" dur="500" fill="hold"/>
                                        <p:tgtEl>
                                          <p:spTgt spid="350211">
                                            <p:txEl>
                                              <p:pRg st="2" end="2"/>
                                            </p:txEl>
                                          </p:spTgt>
                                        </p:tgtEl>
                                        <p:attrNameLst>
                                          <p:attrName>ppt_y</p:attrName>
                                        </p:attrNameLst>
                                      </p:cBhvr>
                                      <p:tavLst>
                                        <p:tav tm="0">
                                          <p:val>
                                            <p:strVal val="#ppt_y"/>
                                          </p:val>
                                        </p:tav>
                                        <p:tav tm="100000">
                                          <p:val>
                                            <p:strVal val="#ppt_y"/>
                                          </p:val>
                                        </p:tav>
                                      </p:tavLst>
                                    </p:anim>
                                    <p:animEffect transition="in" filter="fade">
                                      <p:cBhvr>
                                        <p:cTn id="27" dur="500"/>
                                        <p:tgtEl>
                                          <p:spTgt spid="350211">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4" presetClass="entr" presetSubtype="0" accel="100000" fill="hold" grpId="0" nodeType="clickEffect">
                                  <p:stCondLst>
                                    <p:cond delay="0"/>
                                  </p:stCondLst>
                                  <p:childTnLst>
                                    <p:set>
                                      <p:cBhvr>
                                        <p:cTn id="31" dur="1" fill="hold">
                                          <p:stCondLst>
                                            <p:cond delay="0"/>
                                          </p:stCondLst>
                                        </p:cTn>
                                        <p:tgtEl>
                                          <p:spTgt spid="350211">
                                            <p:txEl>
                                              <p:pRg st="4" end="4"/>
                                            </p:txEl>
                                          </p:spTgt>
                                        </p:tgtEl>
                                        <p:attrNameLst>
                                          <p:attrName>style.visibility</p:attrName>
                                        </p:attrNameLst>
                                      </p:cBhvr>
                                      <p:to>
                                        <p:strVal val="visible"/>
                                      </p:to>
                                    </p:set>
                                    <p:anim calcmode="lin" valueType="num">
                                      <p:cBhvr>
                                        <p:cTn id="32" dur="500" fill="hold"/>
                                        <p:tgtEl>
                                          <p:spTgt spid="350211">
                                            <p:txEl>
                                              <p:pRg st="4" end="4"/>
                                            </p:txEl>
                                          </p:spTgt>
                                        </p:tgtEl>
                                        <p:attrNameLst>
                                          <p:attrName>ppt_w</p:attrName>
                                        </p:attrNameLst>
                                      </p:cBhvr>
                                      <p:tavLst>
                                        <p:tav tm="0">
                                          <p:val>
                                            <p:strVal val="#ppt_w*0.05"/>
                                          </p:val>
                                        </p:tav>
                                        <p:tav tm="100000">
                                          <p:val>
                                            <p:strVal val="#ppt_w"/>
                                          </p:val>
                                        </p:tav>
                                      </p:tavLst>
                                    </p:anim>
                                    <p:anim calcmode="lin" valueType="num">
                                      <p:cBhvr>
                                        <p:cTn id="33" dur="500" fill="hold"/>
                                        <p:tgtEl>
                                          <p:spTgt spid="350211">
                                            <p:txEl>
                                              <p:pRg st="4" end="4"/>
                                            </p:txEl>
                                          </p:spTgt>
                                        </p:tgtEl>
                                        <p:attrNameLst>
                                          <p:attrName>ppt_h</p:attrName>
                                        </p:attrNameLst>
                                      </p:cBhvr>
                                      <p:tavLst>
                                        <p:tav tm="0">
                                          <p:val>
                                            <p:strVal val="#ppt_h"/>
                                          </p:val>
                                        </p:tav>
                                        <p:tav tm="100000">
                                          <p:val>
                                            <p:strVal val="#ppt_h"/>
                                          </p:val>
                                        </p:tav>
                                      </p:tavLst>
                                    </p:anim>
                                    <p:anim calcmode="lin" valueType="num">
                                      <p:cBhvr>
                                        <p:cTn id="34" dur="500" fill="hold"/>
                                        <p:tgtEl>
                                          <p:spTgt spid="350211">
                                            <p:txEl>
                                              <p:pRg st="4" end="4"/>
                                            </p:txEl>
                                          </p:spTgt>
                                        </p:tgtEl>
                                        <p:attrNameLst>
                                          <p:attrName>ppt_x</p:attrName>
                                        </p:attrNameLst>
                                      </p:cBhvr>
                                      <p:tavLst>
                                        <p:tav tm="0">
                                          <p:val>
                                            <p:strVal val="#ppt_x-.2"/>
                                          </p:val>
                                        </p:tav>
                                        <p:tav tm="100000">
                                          <p:val>
                                            <p:strVal val="#ppt_x"/>
                                          </p:val>
                                        </p:tav>
                                      </p:tavLst>
                                    </p:anim>
                                    <p:anim calcmode="lin" valueType="num">
                                      <p:cBhvr>
                                        <p:cTn id="35" dur="500" fill="hold"/>
                                        <p:tgtEl>
                                          <p:spTgt spid="350211">
                                            <p:txEl>
                                              <p:pRg st="4" end="4"/>
                                            </p:txEl>
                                          </p:spTgt>
                                        </p:tgtEl>
                                        <p:attrNameLst>
                                          <p:attrName>ppt_y</p:attrName>
                                        </p:attrNameLst>
                                      </p:cBhvr>
                                      <p:tavLst>
                                        <p:tav tm="0">
                                          <p:val>
                                            <p:strVal val="#ppt_y"/>
                                          </p:val>
                                        </p:tav>
                                        <p:tav tm="100000">
                                          <p:val>
                                            <p:strVal val="#ppt_y"/>
                                          </p:val>
                                        </p:tav>
                                      </p:tavLst>
                                    </p:anim>
                                    <p:animEffect transition="in" filter="fade">
                                      <p:cBhvr>
                                        <p:cTn id="36" dur="500"/>
                                        <p:tgtEl>
                                          <p:spTgt spid="350211">
                                            <p:txEl>
                                              <p:pRg st="4" end="4"/>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54" presetClass="entr" presetSubtype="0" accel="100000" fill="hold" grpId="0" nodeType="clickEffect">
                                  <p:stCondLst>
                                    <p:cond delay="0"/>
                                  </p:stCondLst>
                                  <p:childTnLst>
                                    <p:set>
                                      <p:cBhvr>
                                        <p:cTn id="40" dur="1" fill="hold">
                                          <p:stCondLst>
                                            <p:cond delay="0"/>
                                          </p:stCondLst>
                                        </p:cTn>
                                        <p:tgtEl>
                                          <p:spTgt spid="350211">
                                            <p:txEl>
                                              <p:pRg st="6" end="6"/>
                                            </p:txEl>
                                          </p:spTgt>
                                        </p:tgtEl>
                                        <p:attrNameLst>
                                          <p:attrName>style.visibility</p:attrName>
                                        </p:attrNameLst>
                                      </p:cBhvr>
                                      <p:to>
                                        <p:strVal val="visible"/>
                                      </p:to>
                                    </p:set>
                                    <p:anim calcmode="lin" valueType="num">
                                      <p:cBhvr>
                                        <p:cTn id="41" dur="500" fill="hold"/>
                                        <p:tgtEl>
                                          <p:spTgt spid="350211">
                                            <p:txEl>
                                              <p:pRg st="6" end="6"/>
                                            </p:txEl>
                                          </p:spTgt>
                                        </p:tgtEl>
                                        <p:attrNameLst>
                                          <p:attrName>ppt_w</p:attrName>
                                        </p:attrNameLst>
                                      </p:cBhvr>
                                      <p:tavLst>
                                        <p:tav tm="0">
                                          <p:val>
                                            <p:strVal val="#ppt_w*0.05"/>
                                          </p:val>
                                        </p:tav>
                                        <p:tav tm="100000">
                                          <p:val>
                                            <p:strVal val="#ppt_w"/>
                                          </p:val>
                                        </p:tav>
                                      </p:tavLst>
                                    </p:anim>
                                    <p:anim calcmode="lin" valueType="num">
                                      <p:cBhvr>
                                        <p:cTn id="42" dur="500" fill="hold"/>
                                        <p:tgtEl>
                                          <p:spTgt spid="350211">
                                            <p:txEl>
                                              <p:pRg st="6" end="6"/>
                                            </p:txEl>
                                          </p:spTgt>
                                        </p:tgtEl>
                                        <p:attrNameLst>
                                          <p:attrName>ppt_h</p:attrName>
                                        </p:attrNameLst>
                                      </p:cBhvr>
                                      <p:tavLst>
                                        <p:tav tm="0">
                                          <p:val>
                                            <p:strVal val="#ppt_h"/>
                                          </p:val>
                                        </p:tav>
                                        <p:tav tm="100000">
                                          <p:val>
                                            <p:strVal val="#ppt_h"/>
                                          </p:val>
                                        </p:tav>
                                      </p:tavLst>
                                    </p:anim>
                                    <p:anim calcmode="lin" valueType="num">
                                      <p:cBhvr>
                                        <p:cTn id="43" dur="500" fill="hold"/>
                                        <p:tgtEl>
                                          <p:spTgt spid="350211">
                                            <p:txEl>
                                              <p:pRg st="6" end="6"/>
                                            </p:txEl>
                                          </p:spTgt>
                                        </p:tgtEl>
                                        <p:attrNameLst>
                                          <p:attrName>ppt_x</p:attrName>
                                        </p:attrNameLst>
                                      </p:cBhvr>
                                      <p:tavLst>
                                        <p:tav tm="0">
                                          <p:val>
                                            <p:strVal val="#ppt_x-.2"/>
                                          </p:val>
                                        </p:tav>
                                        <p:tav tm="100000">
                                          <p:val>
                                            <p:strVal val="#ppt_x"/>
                                          </p:val>
                                        </p:tav>
                                      </p:tavLst>
                                    </p:anim>
                                    <p:anim calcmode="lin" valueType="num">
                                      <p:cBhvr>
                                        <p:cTn id="44" dur="500" fill="hold"/>
                                        <p:tgtEl>
                                          <p:spTgt spid="350211">
                                            <p:txEl>
                                              <p:pRg st="6" end="6"/>
                                            </p:txEl>
                                          </p:spTgt>
                                        </p:tgtEl>
                                        <p:attrNameLst>
                                          <p:attrName>ppt_y</p:attrName>
                                        </p:attrNameLst>
                                      </p:cBhvr>
                                      <p:tavLst>
                                        <p:tav tm="0">
                                          <p:val>
                                            <p:strVal val="#ppt_y"/>
                                          </p:val>
                                        </p:tav>
                                        <p:tav tm="100000">
                                          <p:val>
                                            <p:strVal val="#ppt_y"/>
                                          </p:val>
                                        </p:tav>
                                      </p:tavLst>
                                    </p:anim>
                                    <p:animEffect transition="in" filter="fade">
                                      <p:cBhvr>
                                        <p:cTn id="45" dur="500"/>
                                        <p:tgtEl>
                                          <p:spTgt spid="35021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0210" grpId="0"/>
      <p:bldP spid="350211"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234" name="Rectangle 2"/>
          <p:cNvSpPr>
            <a:spLocks noGrp="1" noRot="1" noChangeArrowheads="1"/>
          </p:cNvSpPr>
          <p:nvPr>
            <p:ph type="title"/>
          </p:nvPr>
        </p:nvSpPr>
        <p:spPr/>
        <p:txBody>
          <a:bodyPr/>
          <a:lstStyle/>
          <a:p>
            <a:r>
              <a:rPr lang="es-ES" sz="3200">
                <a:solidFill>
                  <a:srgbClr val="B05800"/>
                </a:solidFill>
                <a:effectLst>
                  <a:outerShdw blurRad="38100" dist="38100" dir="2700000" algn="tl">
                    <a:srgbClr val="000000"/>
                  </a:outerShdw>
                </a:effectLst>
              </a:rPr>
              <a:t>MEMORIA TÉCNICA DEL ESTUDIO GEOTÉCNICO</a:t>
            </a:r>
            <a:r>
              <a:rPr lang="es-ES" sz="4000">
                <a:effectLst>
                  <a:outerShdw blurRad="38100" dist="38100" dir="2700000" algn="tl">
                    <a:srgbClr val="000000"/>
                  </a:outerShdw>
                </a:effectLst>
              </a:rPr>
              <a:t> </a:t>
            </a:r>
            <a:endParaRPr lang="es-EC" sz="4000">
              <a:effectLst>
                <a:outerShdw blurRad="38100" dist="38100" dir="2700000" algn="tl">
                  <a:srgbClr val="000000"/>
                </a:outerShdw>
              </a:effectLst>
            </a:endParaRPr>
          </a:p>
        </p:txBody>
      </p:sp>
      <p:sp>
        <p:nvSpPr>
          <p:cNvPr id="351235" name="Rectangle 3"/>
          <p:cNvSpPr>
            <a:spLocks noGrp="1" noChangeArrowheads="1"/>
          </p:cNvSpPr>
          <p:nvPr>
            <p:ph type="body" idx="1"/>
          </p:nvPr>
        </p:nvSpPr>
        <p:spPr>
          <a:xfrm>
            <a:off x="457200" y="1600200"/>
            <a:ext cx="8229600" cy="1468438"/>
          </a:xfrm>
        </p:spPr>
        <p:txBody>
          <a:bodyPr/>
          <a:lstStyle/>
          <a:p>
            <a:pPr marL="0" indent="0" algn="just">
              <a:buFont typeface="Wingdings" pitchFamily="2" charset="2"/>
              <a:buNone/>
            </a:pPr>
            <a:r>
              <a:rPr lang="es-ES" sz="2800" b="1">
                <a:effectLst/>
              </a:rPr>
              <a:t>Con los resultados de los ensayos geotécnicos se procedió al análisis de los resultados obteniendo la siguiente información:</a:t>
            </a:r>
          </a:p>
          <a:p>
            <a:pPr marL="0" indent="0"/>
            <a:endParaRPr lang="es-ES" sz="2800" b="1">
              <a:effectLst/>
            </a:endParaRPr>
          </a:p>
          <a:p>
            <a:pPr marL="0" indent="0"/>
            <a:endParaRPr lang="es-EC">
              <a:effectLst>
                <a:outerShdw blurRad="38100" dist="38100" dir="2700000" algn="tl">
                  <a:srgbClr val="000000"/>
                </a:outerShdw>
              </a:effectLst>
            </a:endParaRPr>
          </a:p>
        </p:txBody>
      </p:sp>
      <p:sp>
        <p:nvSpPr>
          <p:cNvPr id="351236" name="Text Box 4"/>
          <p:cNvSpPr txBox="1">
            <a:spLocks noChangeArrowheads="1"/>
          </p:cNvSpPr>
          <p:nvPr/>
        </p:nvSpPr>
        <p:spPr bwMode="auto">
          <a:xfrm>
            <a:off x="395288" y="3141663"/>
            <a:ext cx="8353425" cy="366712"/>
          </a:xfrm>
          <a:prstGeom prst="rect">
            <a:avLst/>
          </a:prstGeom>
          <a:noFill/>
          <a:ln w="12700" cap="sq" algn="ctr">
            <a:noFill/>
            <a:miter lim="800000"/>
            <a:headEnd type="none" w="sm" len="sm"/>
            <a:tailEnd type="none" w="sm" len="sm"/>
          </a:ln>
          <a:effectLst/>
        </p:spPr>
        <p:txBody>
          <a:bodyPr>
            <a:spAutoFit/>
          </a:bodyPr>
          <a:lstStyle/>
          <a:p>
            <a:pPr>
              <a:spcBef>
                <a:spcPct val="50000"/>
              </a:spcBef>
              <a:buFontTx/>
              <a:buChar char="•"/>
            </a:pPr>
            <a:endParaRPr lang="es-ES"/>
          </a:p>
        </p:txBody>
      </p:sp>
      <p:sp>
        <p:nvSpPr>
          <p:cNvPr id="351237" name="Text Box 5"/>
          <p:cNvSpPr txBox="1">
            <a:spLocks noChangeArrowheads="1"/>
          </p:cNvSpPr>
          <p:nvPr/>
        </p:nvSpPr>
        <p:spPr bwMode="auto">
          <a:xfrm>
            <a:off x="539750" y="3068638"/>
            <a:ext cx="8064500" cy="2825750"/>
          </a:xfrm>
          <a:prstGeom prst="rect">
            <a:avLst/>
          </a:prstGeom>
          <a:noFill/>
          <a:ln w="12700" cap="sq" algn="ctr">
            <a:noFill/>
            <a:miter lim="800000"/>
            <a:headEnd type="none" w="sm" len="sm"/>
            <a:tailEnd type="none" w="sm" len="sm"/>
          </a:ln>
          <a:effectLst/>
        </p:spPr>
        <p:txBody>
          <a:bodyPr>
            <a:spAutoFit/>
          </a:bodyPr>
          <a:lstStyle/>
          <a:p>
            <a:pPr marL="361950" indent="-361950" algn="just" eaLnBrk="1" hangingPunct="1">
              <a:spcBef>
                <a:spcPct val="20000"/>
              </a:spcBef>
              <a:buClr>
                <a:schemeClr val="hlink"/>
              </a:buClr>
              <a:buFont typeface="Symbol" pitchFamily="18" charset="2"/>
              <a:buBlip>
                <a:blip r:embed="rId4"/>
              </a:buBlip>
            </a:pPr>
            <a:r>
              <a:rPr lang="es-ES" sz="2800">
                <a:latin typeface="Times New Roman" pitchFamily="18" charset="0"/>
              </a:rPr>
              <a:t>De acuerdo al análisis de los resultados obtenidos, la cimentación de las ampliaciones será de tipo profunda, en forma de pilotes en ambos márgenes.</a:t>
            </a:r>
          </a:p>
          <a:p>
            <a:pPr marL="361950" indent="-361950" algn="just" eaLnBrk="1" hangingPunct="1">
              <a:spcBef>
                <a:spcPct val="20000"/>
              </a:spcBef>
              <a:buClr>
                <a:schemeClr val="hlink"/>
              </a:buClr>
              <a:buFont typeface="Symbol" pitchFamily="18" charset="2"/>
              <a:buNone/>
            </a:pPr>
            <a:endParaRPr lang="es-ES" sz="2800">
              <a:latin typeface="Times New Roman" pitchFamily="18" charset="0"/>
            </a:endParaRPr>
          </a:p>
          <a:p>
            <a:pPr marL="361950" indent="-361950" algn="just" eaLnBrk="1" hangingPunct="1">
              <a:spcBef>
                <a:spcPct val="20000"/>
              </a:spcBef>
              <a:buClr>
                <a:schemeClr val="hlink"/>
              </a:buClr>
              <a:buFont typeface="Symbol" pitchFamily="18" charset="2"/>
              <a:buBlip>
                <a:blip r:embed="rId4"/>
              </a:buBlip>
            </a:pPr>
            <a:r>
              <a:rPr lang="es-ES" sz="2800">
                <a:latin typeface="Times New Roman" pitchFamily="18" charset="0"/>
              </a:rPr>
              <a:t>Las cotas de cimentación en los dos márgenes están ubicadas a –13m del nivel de la perforación.</a:t>
            </a:r>
            <a:endParaRPr lang="es-EC" sz="2800">
              <a:effectLst>
                <a:outerShdw blurRad="38100" dist="38100" dir="2700000" algn="tl">
                  <a:srgbClr val="000000"/>
                </a:outerShdw>
              </a:effectLst>
              <a:latin typeface="Times New Roman" pitchFamily="18" charset="0"/>
            </a:endParaRPr>
          </a:p>
        </p:txBody>
      </p:sp>
    </p:spTree>
  </p:cSld>
  <p:clrMapOvr>
    <a:overrideClrMapping bg1="lt1" tx1="dk1" bg2="lt2" tx2="dk2" accent1="accent1" accent2="accent2" accent3="accent3" accent4="accent4" accent5="accent5" accent6="accent6" hlink="hlink" folHlink="folHlink"/>
  </p:clrMapOvr>
  <p:transition spd="med">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51234"/>
                                        </p:tgtEl>
                                        <p:attrNameLst>
                                          <p:attrName>style.visibility</p:attrName>
                                        </p:attrNameLst>
                                      </p:cBhvr>
                                      <p:to>
                                        <p:strVal val="visible"/>
                                      </p:to>
                                    </p:set>
                                    <p:animEffect transition="in" filter="fade">
                                      <p:cBhvr>
                                        <p:cTn id="7" dur="500"/>
                                        <p:tgtEl>
                                          <p:spTgt spid="351234"/>
                                        </p:tgtEl>
                                      </p:cBhvr>
                                    </p:animEffect>
                                    <p:anim calcmode="lin" valueType="num">
                                      <p:cBhvr>
                                        <p:cTn id="8" dur="500" fill="hold"/>
                                        <p:tgtEl>
                                          <p:spTgt spid="351234"/>
                                        </p:tgtEl>
                                        <p:attrNameLst>
                                          <p:attrName>ppt_x</p:attrName>
                                        </p:attrNameLst>
                                      </p:cBhvr>
                                      <p:tavLst>
                                        <p:tav tm="0">
                                          <p:val>
                                            <p:strVal val="#ppt_x"/>
                                          </p:val>
                                        </p:tav>
                                        <p:tav tm="100000">
                                          <p:val>
                                            <p:strVal val="#ppt_x"/>
                                          </p:val>
                                        </p:tav>
                                      </p:tavLst>
                                    </p:anim>
                                    <p:anim calcmode="lin" valueType="num">
                                      <p:cBhvr>
                                        <p:cTn id="9" dur="500" fill="hold"/>
                                        <p:tgtEl>
                                          <p:spTgt spid="35123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4" presetClass="entr" presetSubtype="0" accel="100000" fill="hold" grpId="0" nodeType="clickEffect">
                                  <p:stCondLst>
                                    <p:cond delay="0"/>
                                  </p:stCondLst>
                                  <p:childTnLst>
                                    <p:set>
                                      <p:cBhvr>
                                        <p:cTn id="13" dur="1" fill="hold">
                                          <p:stCondLst>
                                            <p:cond delay="0"/>
                                          </p:stCondLst>
                                        </p:cTn>
                                        <p:tgtEl>
                                          <p:spTgt spid="351235">
                                            <p:txEl>
                                              <p:pRg st="0" end="0"/>
                                            </p:txEl>
                                          </p:spTgt>
                                        </p:tgtEl>
                                        <p:attrNameLst>
                                          <p:attrName>style.visibility</p:attrName>
                                        </p:attrNameLst>
                                      </p:cBhvr>
                                      <p:to>
                                        <p:strVal val="visible"/>
                                      </p:to>
                                    </p:set>
                                    <p:anim calcmode="lin" valueType="num">
                                      <p:cBhvr>
                                        <p:cTn id="14" dur="500" fill="hold"/>
                                        <p:tgtEl>
                                          <p:spTgt spid="351235">
                                            <p:txEl>
                                              <p:pRg st="0" end="0"/>
                                            </p:txEl>
                                          </p:spTgt>
                                        </p:tgtEl>
                                        <p:attrNameLst>
                                          <p:attrName>ppt_w</p:attrName>
                                        </p:attrNameLst>
                                      </p:cBhvr>
                                      <p:tavLst>
                                        <p:tav tm="0">
                                          <p:val>
                                            <p:strVal val="#ppt_w*0.05"/>
                                          </p:val>
                                        </p:tav>
                                        <p:tav tm="100000">
                                          <p:val>
                                            <p:strVal val="#ppt_w"/>
                                          </p:val>
                                        </p:tav>
                                      </p:tavLst>
                                    </p:anim>
                                    <p:anim calcmode="lin" valueType="num">
                                      <p:cBhvr>
                                        <p:cTn id="15" dur="500" fill="hold"/>
                                        <p:tgtEl>
                                          <p:spTgt spid="351235">
                                            <p:txEl>
                                              <p:pRg st="0" end="0"/>
                                            </p:txEl>
                                          </p:spTgt>
                                        </p:tgtEl>
                                        <p:attrNameLst>
                                          <p:attrName>ppt_h</p:attrName>
                                        </p:attrNameLst>
                                      </p:cBhvr>
                                      <p:tavLst>
                                        <p:tav tm="0">
                                          <p:val>
                                            <p:strVal val="#ppt_h"/>
                                          </p:val>
                                        </p:tav>
                                        <p:tav tm="100000">
                                          <p:val>
                                            <p:strVal val="#ppt_h"/>
                                          </p:val>
                                        </p:tav>
                                      </p:tavLst>
                                    </p:anim>
                                    <p:anim calcmode="lin" valueType="num">
                                      <p:cBhvr>
                                        <p:cTn id="16" dur="500" fill="hold"/>
                                        <p:tgtEl>
                                          <p:spTgt spid="351235">
                                            <p:txEl>
                                              <p:pRg st="0" end="0"/>
                                            </p:txEl>
                                          </p:spTgt>
                                        </p:tgtEl>
                                        <p:attrNameLst>
                                          <p:attrName>ppt_x</p:attrName>
                                        </p:attrNameLst>
                                      </p:cBhvr>
                                      <p:tavLst>
                                        <p:tav tm="0">
                                          <p:val>
                                            <p:strVal val="#ppt_x-.2"/>
                                          </p:val>
                                        </p:tav>
                                        <p:tav tm="100000">
                                          <p:val>
                                            <p:strVal val="#ppt_x"/>
                                          </p:val>
                                        </p:tav>
                                      </p:tavLst>
                                    </p:anim>
                                    <p:anim calcmode="lin" valueType="num">
                                      <p:cBhvr>
                                        <p:cTn id="17" dur="500" fill="hold"/>
                                        <p:tgtEl>
                                          <p:spTgt spid="351235">
                                            <p:txEl>
                                              <p:pRg st="0" end="0"/>
                                            </p:txEl>
                                          </p:spTgt>
                                        </p:tgtEl>
                                        <p:attrNameLst>
                                          <p:attrName>ppt_y</p:attrName>
                                        </p:attrNameLst>
                                      </p:cBhvr>
                                      <p:tavLst>
                                        <p:tav tm="0">
                                          <p:val>
                                            <p:strVal val="#ppt_y"/>
                                          </p:val>
                                        </p:tav>
                                        <p:tav tm="100000">
                                          <p:val>
                                            <p:strVal val="#ppt_y"/>
                                          </p:val>
                                        </p:tav>
                                      </p:tavLst>
                                    </p:anim>
                                    <p:animEffect transition="in" filter="fade">
                                      <p:cBhvr>
                                        <p:cTn id="18" dur="500"/>
                                        <p:tgtEl>
                                          <p:spTgt spid="35123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52" presetClass="entr" presetSubtype="0" fill="hold" nodeType="clickEffect">
                                  <p:stCondLst>
                                    <p:cond delay="0"/>
                                  </p:stCondLst>
                                  <p:childTnLst>
                                    <p:set>
                                      <p:cBhvr>
                                        <p:cTn id="22" dur="1" fill="hold">
                                          <p:stCondLst>
                                            <p:cond delay="0"/>
                                          </p:stCondLst>
                                        </p:cTn>
                                        <p:tgtEl>
                                          <p:spTgt spid="351237">
                                            <p:txEl>
                                              <p:pRg st="0" end="0"/>
                                            </p:txEl>
                                          </p:spTgt>
                                        </p:tgtEl>
                                        <p:attrNameLst>
                                          <p:attrName>style.visibility</p:attrName>
                                        </p:attrNameLst>
                                      </p:cBhvr>
                                      <p:to>
                                        <p:strVal val="visible"/>
                                      </p:to>
                                    </p:set>
                                    <p:animScale>
                                      <p:cBhvr>
                                        <p:cTn id="23" dur="1000" decel="50000" fill="hold">
                                          <p:stCondLst>
                                            <p:cond delay="0"/>
                                          </p:stCondLst>
                                        </p:cTn>
                                        <p:tgtEl>
                                          <p:spTgt spid="351237">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351237">
                                            <p:txEl>
                                              <p:pRg st="0" end="0"/>
                                            </p:txEl>
                                          </p:spTgt>
                                        </p:tgtEl>
                                        <p:attrNameLst>
                                          <p:attrName>ppt_x</p:attrName>
                                          <p:attrName>ppt_y</p:attrName>
                                        </p:attrNameLst>
                                      </p:cBhvr>
                                    </p:animMotion>
                                    <p:animEffect transition="in" filter="fade">
                                      <p:cBhvr>
                                        <p:cTn id="25" dur="1000"/>
                                        <p:tgtEl>
                                          <p:spTgt spid="351237">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52" presetClass="entr" presetSubtype="0" fill="hold" nodeType="clickEffect">
                                  <p:stCondLst>
                                    <p:cond delay="0"/>
                                  </p:stCondLst>
                                  <p:childTnLst>
                                    <p:set>
                                      <p:cBhvr>
                                        <p:cTn id="29" dur="1" fill="hold">
                                          <p:stCondLst>
                                            <p:cond delay="0"/>
                                          </p:stCondLst>
                                        </p:cTn>
                                        <p:tgtEl>
                                          <p:spTgt spid="351237">
                                            <p:txEl>
                                              <p:pRg st="2" end="2"/>
                                            </p:txEl>
                                          </p:spTgt>
                                        </p:tgtEl>
                                        <p:attrNameLst>
                                          <p:attrName>style.visibility</p:attrName>
                                        </p:attrNameLst>
                                      </p:cBhvr>
                                      <p:to>
                                        <p:strVal val="visible"/>
                                      </p:to>
                                    </p:set>
                                    <p:animScale>
                                      <p:cBhvr>
                                        <p:cTn id="30" dur="1000" decel="50000" fill="hold">
                                          <p:stCondLst>
                                            <p:cond delay="0"/>
                                          </p:stCondLst>
                                        </p:cTn>
                                        <p:tgtEl>
                                          <p:spTgt spid="351237">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1" dur="1000" decel="50000" fill="hold">
                                          <p:stCondLst>
                                            <p:cond delay="0"/>
                                          </p:stCondLst>
                                        </p:cTn>
                                        <p:tgtEl>
                                          <p:spTgt spid="351237">
                                            <p:txEl>
                                              <p:pRg st="2" end="2"/>
                                            </p:txEl>
                                          </p:spTgt>
                                        </p:tgtEl>
                                        <p:attrNameLst>
                                          <p:attrName>ppt_x</p:attrName>
                                          <p:attrName>ppt_y</p:attrName>
                                        </p:attrNameLst>
                                      </p:cBhvr>
                                    </p:animMotion>
                                    <p:animEffect transition="in" filter="fade">
                                      <p:cBhvr>
                                        <p:cTn id="32" dur="1000"/>
                                        <p:tgtEl>
                                          <p:spTgt spid="35123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1234" grpId="0"/>
      <p:bldP spid="351235"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546" name="Rectangle 2"/>
          <p:cNvSpPr>
            <a:spLocks noGrp="1" noRot="1" noChangeArrowheads="1"/>
          </p:cNvSpPr>
          <p:nvPr>
            <p:ph type="title"/>
          </p:nvPr>
        </p:nvSpPr>
        <p:spPr/>
        <p:txBody>
          <a:bodyPr/>
          <a:lstStyle/>
          <a:p>
            <a:r>
              <a:rPr lang="es-ES" sz="3200">
                <a:solidFill>
                  <a:srgbClr val="B05800"/>
                </a:solidFill>
                <a:effectLst>
                  <a:outerShdw blurRad="38100" dist="38100" dir="2700000" algn="tl">
                    <a:srgbClr val="000000"/>
                  </a:outerShdw>
                </a:effectLst>
              </a:rPr>
              <a:t>MEMORIA TÉCNICA DEL ESTUDIO GEOTÉCNICO</a:t>
            </a:r>
            <a:endParaRPr lang="es-EC" sz="3200">
              <a:solidFill>
                <a:srgbClr val="B05800"/>
              </a:solidFill>
              <a:effectLst>
                <a:outerShdw blurRad="38100" dist="38100" dir="2700000" algn="tl">
                  <a:srgbClr val="000000"/>
                </a:outerShdw>
              </a:effectLst>
            </a:endParaRPr>
          </a:p>
        </p:txBody>
      </p:sp>
      <p:sp>
        <p:nvSpPr>
          <p:cNvPr id="364547" name="Rectangle 3"/>
          <p:cNvSpPr>
            <a:spLocks noGrp="1" noChangeArrowheads="1"/>
          </p:cNvSpPr>
          <p:nvPr>
            <p:ph type="body" idx="1"/>
          </p:nvPr>
        </p:nvSpPr>
        <p:spPr>
          <a:xfrm>
            <a:off x="457200" y="1600200"/>
            <a:ext cx="8435975" cy="4525963"/>
          </a:xfrm>
        </p:spPr>
        <p:txBody>
          <a:bodyPr/>
          <a:lstStyle/>
          <a:p>
            <a:pPr algn="just"/>
            <a:r>
              <a:rPr lang="es-ES">
                <a:effectLst/>
              </a:rPr>
              <a:t>Para el cálculo de la capacidad de carga de los pilotes se tomaron en cuenta los siguientes valores:</a:t>
            </a:r>
          </a:p>
          <a:p>
            <a:pPr algn="just">
              <a:buFont typeface="Wingdings" pitchFamily="2" charset="2"/>
              <a:buNone/>
            </a:pPr>
            <a:r>
              <a:rPr lang="es-ES" sz="2800">
                <a:effectLst/>
              </a:rPr>
              <a:t>Capacidad de carga en la punta                =   5.0 kg/cm2.</a:t>
            </a:r>
          </a:p>
          <a:p>
            <a:pPr algn="just">
              <a:buFont typeface="Wingdings" pitchFamily="2" charset="2"/>
              <a:buNone/>
            </a:pPr>
            <a:r>
              <a:rPr lang="es-ES" sz="2800">
                <a:effectLst/>
              </a:rPr>
              <a:t>Ángulo de rozamiento interno                  =   45 grad</a:t>
            </a:r>
          </a:p>
          <a:p>
            <a:pPr algn="just">
              <a:buFont typeface="Wingdings" pitchFamily="2" charset="2"/>
              <a:buNone/>
            </a:pPr>
            <a:r>
              <a:rPr lang="es-ES" sz="2800">
                <a:effectLst/>
              </a:rPr>
              <a:t>Coeficiente de fricción lateral                   =   2</a:t>
            </a:r>
          </a:p>
          <a:p>
            <a:pPr algn="just">
              <a:buFont typeface="Wingdings" pitchFamily="2" charset="2"/>
              <a:buNone/>
            </a:pPr>
            <a:r>
              <a:rPr lang="es-ES" sz="2800">
                <a:effectLst/>
              </a:rPr>
              <a:t>Modulo de elasticidad según D’Apolonia =  676 kg/cm2.</a:t>
            </a:r>
            <a:endParaRPr lang="es-EC" sz="2800">
              <a:effectLst/>
            </a:endParaRPr>
          </a:p>
        </p:txBody>
      </p:sp>
    </p:spTree>
  </p:cSld>
  <p:clrMapOvr>
    <a:overrideClrMapping bg1="lt1" tx1="dk1" bg2="lt2" tx2="dk2" accent1="accent1" accent2="accent2" accent3="accent3" accent4="accent4" accent5="accent5" accent6="accent6" hlink="hlink" folHlink="folHlink"/>
  </p:clrMapOvr>
  <p:transition spd="med">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64546"/>
                                        </p:tgtEl>
                                        <p:attrNameLst>
                                          <p:attrName>style.visibility</p:attrName>
                                        </p:attrNameLst>
                                      </p:cBhvr>
                                      <p:to>
                                        <p:strVal val="visible"/>
                                      </p:to>
                                    </p:set>
                                    <p:animEffect transition="in" filter="fade">
                                      <p:cBhvr>
                                        <p:cTn id="7" dur="500"/>
                                        <p:tgtEl>
                                          <p:spTgt spid="364546"/>
                                        </p:tgtEl>
                                      </p:cBhvr>
                                    </p:animEffect>
                                    <p:anim calcmode="lin" valueType="num">
                                      <p:cBhvr>
                                        <p:cTn id="8" dur="500" fill="hold"/>
                                        <p:tgtEl>
                                          <p:spTgt spid="364546"/>
                                        </p:tgtEl>
                                        <p:attrNameLst>
                                          <p:attrName>ppt_x</p:attrName>
                                        </p:attrNameLst>
                                      </p:cBhvr>
                                      <p:tavLst>
                                        <p:tav tm="0">
                                          <p:val>
                                            <p:strVal val="#ppt_x"/>
                                          </p:val>
                                        </p:tav>
                                        <p:tav tm="100000">
                                          <p:val>
                                            <p:strVal val="#ppt_x"/>
                                          </p:val>
                                        </p:tav>
                                      </p:tavLst>
                                    </p:anim>
                                    <p:anim calcmode="lin" valueType="num">
                                      <p:cBhvr>
                                        <p:cTn id="9" dur="500" fill="hold"/>
                                        <p:tgtEl>
                                          <p:spTgt spid="36454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364547">
                                            <p:txEl>
                                              <p:pRg st="0" end="0"/>
                                            </p:txEl>
                                          </p:spTgt>
                                        </p:tgtEl>
                                        <p:attrNameLst>
                                          <p:attrName>style.visibility</p:attrName>
                                        </p:attrNameLst>
                                      </p:cBhvr>
                                      <p:to>
                                        <p:strVal val="visible"/>
                                      </p:to>
                                    </p:set>
                                    <p:animScale>
                                      <p:cBhvr>
                                        <p:cTn id="14" dur="1000" decel="50000" fill="hold">
                                          <p:stCondLst>
                                            <p:cond delay="0"/>
                                          </p:stCondLst>
                                        </p:cTn>
                                        <p:tgtEl>
                                          <p:spTgt spid="364547">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64547">
                                            <p:txEl>
                                              <p:pRg st="0" end="0"/>
                                            </p:txEl>
                                          </p:spTgt>
                                        </p:tgtEl>
                                        <p:attrNameLst>
                                          <p:attrName>ppt_x</p:attrName>
                                          <p:attrName>ppt_y</p:attrName>
                                        </p:attrNameLst>
                                      </p:cBhvr>
                                    </p:animMotion>
                                    <p:animEffect transition="in" filter="fade">
                                      <p:cBhvr>
                                        <p:cTn id="16" dur="1000"/>
                                        <p:tgtEl>
                                          <p:spTgt spid="364547">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364547">
                                            <p:txEl>
                                              <p:pRg st="1" end="1"/>
                                            </p:txEl>
                                          </p:spTgt>
                                        </p:tgtEl>
                                        <p:attrNameLst>
                                          <p:attrName>style.visibility</p:attrName>
                                        </p:attrNameLst>
                                      </p:cBhvr>
                                      <p:to>
                                        <p:strVal val="visible"/>
                                      </p:to>
                                    </p:set>
                                    <p:animScale>
                                      <p:cBhvr>
                                        <p:cTn id="21" dur="1000" decel="50000" fill="hold">
                                          <p:stCondLst>
                                            <p:cond delay="0"/>
                                          </p:stCondLst>
                                        </p:cTn>
                                        <p:tgtEl>
                                          <p:spTgt spid="364547">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364547">
                                            <p:txEl>
                                              <p:pRg st="1" end="1"/>
                                            </p:txEl>
                                          </p:spTgt>
                                        </p:tgtEl>
                                        <p:attrNameLst>
                                          <p:attrName>ppt_x</p:attrName>
                                          <p:attrName>ppt_y</p:attrName>
                                        </p:attrNameLst>
                                      </p:cBhvr>
                                    </p:animMotion>
                                    <p:animEffect transition="in" filter="fade">
                                      <p:cBhvr>
                                        <p:cTn id="23" dur="1000"/>
                                        <p:tgtEl>
                                          <p:spTgt spid="364547">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grpId="0" nodeType="clickEffect">
                                  <p:stCondLst>
                                    <p:cond delay="0"/>
                                  </p:stCondLst>
                                  <p:childTnLst>
                                    <p:set>
                                      <p:cBhvr>
                                        <p:cTn id="27" dur="1" fill="hold">
                                          <p:stCondLst>
                                            <p:cond delay="0"/>
                                          </p:stCondLst>
                                        </p:cTn>
                                        <p:tgtEl>
                                          <p:spTgt spid="364547">
                                            <p:txEl>
                                              <p:pRg st="2" end="2"/>
                                            </p:txEl>
                                          </p:spTgt>
                                        </p:tgtEl>
                                        <p:attrNameLst>
                                          <p:attrName>style.visibility</p:attrName>
                                        </p:attrNameLst>
                                      </p:cBhvr>
                                      <p:to>
                                        <p:strVal val="visible"/>
                                      </p:to>
                                    </p:set>
                                    <p:animScale>
                                      <p:cBhvr>
                                        <p:cTn id="28" dur="1000" decel="50000" fill="hold">
                                          <p:stCondLst>
                                            <p:cond delay="0"/>
                                          </p:stCondLst>
                                        </p:cTn>
                                        <p:tgtEl>
                                          <p:spTgt spid="364547">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364547">
                                            <p:txEl>
                                              <p:pRg st="2" end="2"/>
                                            </p:txEl>
                                          </p:spTgt>
                                        </p:tgtEl>
                                        <p:attrNameLst>
                                          <p:attrName>ppt_x</p:attrName>
                                          <p:attrName>ppt_y</p:attrName>
                                        </p:attrNameLst>
                                      </p:cBhvr>
                                    </p:animMotion>
                                    <p:animEffect transition="in" filter="fade">
                                      <p:cBhvr>
                                        <p:cTn id="30" dur="1000"/>
                                        <p:tgtEl>
                                          <p:spTgt spid="364547">
                                            <p:txEl>
                                              <p:pRg st="2" end="2"/>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2" presetClass="entr" presetSubtype="0" fill="hold" grpId="0" nodeType="clickEffect">
                                  <p:stCondLst>
                                    <p:cond delay="0"/>
                                  </p:stCondLst>
                                  <p:childTnLst>
                                    <p:set>
                                      <p:cBhvr>
                                        <p:cTn id="34" dur="1" fill="hold">
                                          <p:stCondLst>
                                            <p:cond delay="0"/>
                                          </p:stCondLst>
                                        </p:cTn>
                                        <p:tgtEl>
                                          <p:spTgt spid="364547">
                                            <p:txEl>
                                              <p:pRg st="3" end="3"/>
                                            </p:txEl>
                                          </p:spTgt>
                                        </p:tgtEl>
                                        <p:attrNameLst>
                                          <p:attrName>style.visibility</p:attrName>
                                        </p:attrNameLst>
                                      </p:cBhvr>
                                      <p:to>
                                        <p:strVal val="visible"/>
                                      </p:to>
                                    </p:set>
                                    <p:animScale>
                                      <p:cBhvr>
                                        <p:cTn id="35" dur="1000" decel="50000" fill="hold">
                                          <p:stCondLst>
                                            <p:cond delay="0"/>
                                          </p:stCondLst>
                                        </p:cTn>
                                        <p:tgtEl>
                                          <p:spTgt spid="364547">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364547">
                                            <p:txEl>
                                              <p:pRg st="3" end="3"/>
                                            </p:txEl>
                                          </p:spTgt>
                                        </p:tgtEl>
                                        <p:attrNameLst>
                                          <p:attrName>ppt_x</p:attrName>
                                          <p:attrName>ppt_y</p:attrName>
                                        </p:attrNameLst>
                                      </p:cBhvr>
                                    </p:animMotion>
                                    <p:animEffect transition="in" filter="fade">
                                      <p:cBhvr>
                                        <p:cTn id="37" dur="1000"/>
                                        <p:tgtEl>
                                          <p:spTgt spid="364547">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2" presetClass="entr" presetSubtype="0" fill="hold" grpId="0" nodeType="clickEffect">
                                  <p:stCondLst>
                                    <p:cond delay="0"/>
                                  </p:stCondLst>
                                  <p:childTnLst>
                                    <p:set>
                                      <p:cBhvr>
                                        <p:cTn id="41" dur="1" fill="hold">
                                          <p:stCondLst>
                                            <p:cond delay="0"/>
                                          </p:stCondLst>
                                        </p:cTn>
                                        <p:tgtEl>
                                          <p:spTgt spid="364547">
                                            <p:txEl>
                                              <p:pRg st="4" end="4"/>
                                            </p:txEl>
                                          </p:spTgt>
                                        </p:tgtEl>
                                        <p:attrNameLst>
                                          <p:attrName>style.visibility</p:attrName>
                                        </p:attrNameLst>
                                      </p:cBhvr>
                                      <p:to>
                                        <p:strVal val="visible"/>
                                      </p:to>
                                    </p:set>
                                    <p:animScale>
                                      <p:cBhvr>
                                        <p:cTn id="42" dur="1000" decel="50000" fill="hold">
                                          <p:stCondLst>
                                            <p:cond delay="0"/>
                                          </p:stCondLst>
                                        </p:cTn>
                                        <p:tgtEl>
                                          <p:spTgt spid="364547">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364547">
                                            <p:txEl>
                                              <p:pRg st="4" end="4"/>
                                            </p:txEl>
                                          </p:spTgt>
                                        </p:tgtEl>
                                        <p:attrNameLst>
                                          <p:attrName>ppt_x</p:attrName>
                                          <p:attrName>ppt_y</p:attrName>
                                        </p:attrNameLst>
                                      </p:cBhvr>
                                    </p:animMotion>
                                    <p:animEffect transition="in" filter="fade">
                                      <p:cBhvr>
                                        <p:cTn id="44" dur="1000"/>
                                        <p:tgtEl>
                                          <p:spTgt spid="36454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4546" grpId="0"/>
      <p:bldP spid="364547"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570" name="Rectangle 2"/>
          <p:cNvSpPr>
            <a:spLocks noGrp="1" noRot="1" noChangeArrowheads="1"/>
          </p:cNvSpPr>
          <p:nvPr>
            <p:ph type="title"/>
          </p:nvPr>
        </p:nvSpPr>
        <p:spPr/>
        <p:txBody>
          <a:bodyPr/>
          <a:lstStyle/>
          <a:p>
            <a:r>
              <a:rPr lang="es-ES" sz="3200">
                <a:solidFill>
                  <a:srgbClr val="B05800"/>
                </a:solidFill>
                <a:effectLst>
                  <a:outerShdw blurRad="38100" dist="38100" dir="2700000" algn="tl">
                    <a:srgbClr val="000000"/>
                  </a:outerShdw>
                </a:effectLst>
              </a:rPr>
              <a:t>MEMORIA TÉCNICA DEL ESTUDIO GEOTÉCNICO</a:t>
            </a:r>
            <a:endParaRPr lang="es-EC" sz="3200">
              <a:solidFill>
                <a:srgbClr val="B05800"/>
              </a:solidFill>
              <a:effectLst>
                <a:outerShdw blurRad="38100" dist="38100" dir="2700000" algn="tl">
                  <a:srgbClr val="000000"/>
                </a:outerShdw>
              </a:effectLst>
            </a:endParaRPr>
          </a:p>
        </p:txBody>
      </p:sp>
      <p:sp>
        <p:nvSpPr>
          <p:cNvPr id="365571" name="Rectangle 3"/>
          <p:cNvSpPr>
            <a:spLocks noGrp="1" noChangeArrowheads="1"/>
          </p:cNvSpPr>
          <p:nvPr>
            <p:ph type="body" idx="1"/>
          </p:nvPr>
        </p:nvSpPr>
        <p:spPr/>
        <p:txBody>
          <a:bodyPr/>
          <a:lstStyle/>
          <a:p>
            <a:pPr algn="just">
              <a:lnSpc>
                <a:spcPct val="90000"/>
              </a:lnSpc>
              <a:buSzTx/>
              <a:buFont typeface="Symbol" pitchFamily="18" charset="2"/>
              <a:buBlip>
                <a:blip r:embed="rId4"/>
              </a:buBlip>
            </a:pPr>
            <a:r>
              <a:rPr lang="es-ES" sz="2800">
                <a:effectLst/>
              </a:rPr>
              <a:t>Debido a las características de permeabilidad de los suelos del depósito, se deberán tomar las precauciones necesarias para la evacuación de las aguas que inunden la zona de construcción de la cimentación.</a:t>
            </a:r>
          </a:p>
          <a:p>
            <a:pPr algn="just">
              <a:lnSpc>
                <a:spcPct val="90000"/>
              </a:lnSpc>
              <a:buSzTx/>
              <a:buFont typeface="Symbol" pitchFamily="18" charset="2"/>
              <a:buNone/>
            </a:pPr>
            <a:endParaRPr lang="es-ES" sz="2800">
              <a:effectLst/>
            </a:endParaRPr>
          </a:p>
          <a:p>
            <a:pPr algn="just">
              <a:lnSpc>
                <a:spcPct val="90000"/>
              </a:lnSpc>
              <a:buSzTx/>
              <a:buFont typeface="Symbol" pitchFamily="18" charset="2"/>
              <a:buBlip>
                <a:blip r:embed="rId4"/>
              </a:buBlip>
            </a:pPr>
            <a:r>
              <a:rPr lang="es-ES" sz="2800">
                <a:effectLst/>
              </a:rPr>
              <a:t>Debido al grado de compacidad que presenta el estrato sobre el cual se apoyará la cimentación, no se producirán deformaciones por efecto de la licuefacción de los suelos granulares</a:t>
            </a:r>
            <a:r>
              <a:rPr lang="es-ES">
                <a:effectLst/>
              </a:rPr>
              <a:t>.</a:t>
            </a:r>
            <a:endParaRPr lang="es-EC">
              <a:effectLst/>
            </a:endParaRPr>
          </a:p>
          <a:p>
            <a:pPr algn="just">
              <a:lnSpc>
                <a:spcPct val="90000"/>
              </a:lnSpc>
              <a:buSzTx/>
              <a:buFont typeface="Symbol" pitchFamily="18" charset="2"/>
              <a:buNone/>
            </a:pPr>
            <a:endParaRPr lang="es-EC" sz="2800">
              <a:effectLst/>
            </a:endParaRPr>
          </a:p>
          <a:p>
            <a:pPr>
              <a:lnSpc>
                <a:spcPct val="90000"/>
              </a:lnSpc>
            </a:pPr>
            <a:endParaRPr lang="es-EC" sz="2800">
              <a:effectLst/>
            </a:endParaRPr>
          </a:p>
        </p:txBody>
      </p:sp>
    </p:spTree>
  </p:cSld>
  <p:clrMapOvr>
    <a:overrideClrMapping bg1="lt1" tx1="dk1" bg2="lt2" tx2="dk2" accent1="accent1" accent2="accent2" accent3="accent3" accent4="accent4" accent5="accent5" accent6="accent6" hlink="hlink" folHlink="folHlink"/>
  </p:clrMapOvr>
  <p:transition spd="med">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65570"/>
                                        </p:tgtEl>
                                        <p:attrNameLst>
                                          <p:attrName>style.visibility</p:attrName>
                                        </p:attrNameLst>
                                      </p:cBhvr>
                                      <p:to>
                                        <p:strVal val="visible"/>
                                      </p:to>
                                    </p:set>
                                    <p:animEffect transition="in" filter="fade">
                                      <p:cBhvr>
                                        <p:cTn id="7" dur="500"/>
                                        <p:tgtEl>
                                          <p:spTgt spid="365570"/>
                                        </p:tgtEl>
                                      </p:cBhvr>
                                    </p:animEffect>
                                    <p:anim calcmode="lin" valueType="num">
                                      <p:cBhvr>
                                        <p:cTn id="8" dur="500" fill="hold"/>
                                        <p:tgtEl>
                                          <p:spTgt spid="365570"/>
                                        </p:tgtEl>
                                        <p:attrNameLst>
                                          <p:attrName>ppt_x</p:attrName>
                                        </p:attrNameLst>
                                      </p:cBhvr>
                                      <p:tavLst>
                                        <p:tav tm="0">
                                          <p:val>
                                            <p:strVal val="#ppt_x"/>
                                          </p:val>
                                        </p:tav>
                                        <p:tav tm="100000">
                                          <p:val>
                                            <p:strVal val="#ppt_x"/>
                                          </p:val>
                                        </p:tav>
                                      </p:tavLst>
                                    </p:anim>
                                    <p:anim calcmode="lin" valueType="num">
                                      <p:cBhvr>
                                        <p:cTn id="9" dur="500" fill="hold"/>
                                        <p:tgtEl>
                                          <p:spTgt spid="36557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365571">
                                            <p:txEl>
                                              <p:pRg st="0" end="0"/>
                                            </p:txEl>
                                          </p:spTgt>
                                        </p:tgtEl>
                                        <p:attrNameLst>
                                          <p:attrName>style.visibility</p:attrName>
                                        </p:attrNameLst>
                                      </p:cBhvr>
                                      <p:to>
                                        <p:strVal val="visible"/>
                                      </p:to>
                                    </p:set>
                                    <p:animScale>
                                      <p:cBhvr>
                                        <p:cTn id="14" dur="1000" decel="50000" fill="hold">
                                          <p:stCondLst>
                                            <p:cond delay="0"/>
                                          </p:stCondLst>
                                        </p:cTn>
                                        <p:tgtEl>
                                          <p:spTgt spid="365571">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65571">
                                            <p:txEl>
                                              <p:pRg st="0" end="0"/>
                                            </p:txEl>
                                          </p:spTgt>
                                        </p:tgtEl>
                                        <p:attrNameLst>
                                          <p:attrName>ppt_x</p:attrName>
                                          <p:attrName>ppt_y</p:attrName>
                                        </p:attrNameLst>
                                      </p:cBhvr>
                                    </p:animMotion>
                                    <p:animEffect transition="in" filter="fade">
                                      <p:cBhvr>
                                        <p:cTn id="16" dur="1000"/>
                                        <p:tgtEl>
                                          <p:spTgt spid="365571">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365571">
                                            <p:txEl>
                                              <p:pRg st="2" end="2"/>
                                            </p:txEl>
                                          </p:spTgt>
                                        </p:tgtEl>
                                        <p:attrNameLst>
                                          <p:attrName>style.visibility</p:attrName>
                                        </p:attrNameLst>
                                      </p:cBhvr>
                                      <p:to>
                                        <p:strVal val="visible"/>
                                      </p:to>
                                    </p:set>
                                    <p:animScale>
                                      <p:cBhvr>
                                        <p:cTn id="21" dur="1000" decel="50000" fill="hold">
                                          <p:stCondLst>
                                            <p:cond delay="0"/>
                                          </p:stCondLst>
                                        </p:cTn>
                                        <p:tgtEl>
                                          <p:spTgt spid="365571">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365571">
                                            <p:txEl>
                                              <p:pRg st="2" end="2"/>
                                            </p:txEl>
                                          </p:spTgt>
                                        </p:tgtEl>
                                        <p:attrNameLst>
                                          <p:attrName>ppt_x</p:attrName>
                                          <p:attrName>ppt_y</p:attrName>
                                        </p:attrNameLst>
                                      </p:cBhvr>
                                    </p:animMotion>
                                    <p:animEffect transition="in" filter="fade">
                                      <p:cBhvr>
                                        <p:cTn id="23" dur="1000"/>
                                        <p:tgtEl>
                                          <p:spTgt spid="36557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5570" grpId="0"/>
      <p:bldP spid="365571"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594" name="Rectangle 2"/>
          <p:cNvSpPr>
            <a:spLocks noGrp="1" noRot="1" noChangeArrowheads="1"/>
          </p:cNvSpPr>
          <p:nvPr>
            <p:ph type="title"/>
          </p:nvPr>
        </p:nvSpPr>
        <p:spPr/>
        <p:txBody>
          <a:bodyPr/>
          <a:lstStyle/>
          <a:p>
            <a:r>
              <a:rPr lang="es-ES" sz="3200">
                <a:solidFill>
                  <a:srgbClr val="B05800"/>
                </a:solidFill>
                <a:effectLst>
                  <a:outerShdw blurRad="38100" dist="38100" dir="2700000" algn="tl">
                    <a:srgbClr val="000000"/>
                  </a:outerShdw>
                </a:effectLst>
              </a:rPr>
              <a:t>MEMORIA TÉCNICA DEL ESTUDIO GEOTÉCNICO</a:t>
            </a:r>
            <a:endParaRPr lang="es-EC" sz="3200">
              <a:solidFill>
                <a:srgbClr val="B05800"/>
              </a:solidFill>
              <a:effectLst>
                <a:outerShdw blurRad="38100" dist="38100" dir="2700000" algn="tl">
                  <a:srgbClr val="000000"/>
                </a:outerShdw>
              </a:effectLst>
            </a:endParaRPr>
          </a:p>
        </p:txBody>
      </p:sp>
      <p:sp>
        <p:nvSpPr>
          <p:cNvPr id="366595" name="Rectangle 3"/>
          <p:cNvSpPr>
            <a:spLocks noGrp="1" noChangeArrowheads="1"/>
          </p:cNvSpPr>
          <p:nvPr>
            <p:ph type="body" idx="1"/>
          </p:nvPr>
        </p:nvSpPr>
        <p:spPr>
          <a:xfrm>
            <a:off x="539750" y="2708275"/>
            <a:ext cx="8229600" cy="2016125"/>
          </a:xfrm>
        </p:spPr>
        <p:txBody>
          <a:bodyPr/>
          <a:lstStyle/>
          <a:p>
            <a:pPr algn="just">
              <a:buSzTx/>
              <a:buFont typeface="Symbol" pitchFamily="18" charset="2"/>
              <a:buBlip>
                <a:blip r:embed="rId4"/>
              </a:buBlip>
            </a:pPr>
            <a:r>
              <a:rPr lang="es-ES" sz="2800">
                <a:effectLst/>
              </a:rPr>
              <a:t>Antes de la construcción de la cimentación, se deberá verificar al nivel de la cimentación la capacidad de carga establecida en este informe.</a:t>
            </a:r>
            <a:endParaRPr lang="es-EC" sz="2800">
              <a:effectLst/>
            </a:endParaRPr>
          </a:p>
          <a:p>
            <a:pPr algn="just"/>
            <a:endParaRPr lang="es-EC" sz="2800">
              <a:effectLst/>
            </a:endParaRPr>
          </a:p>
        </p:txBody>
      </p:sp>
    </p:spTree>
  </p:cSld>
  <p:clrMapOvr>
    <a:overrideClrMapping bg1="lt1" tx1="dk1" bg2="lt2" tx2="dk2" accent1="accent1" accent2="accent2" accent3="accent3" accent4="accent4" accent5="accent5" accent6="accent6" hlink="hlink" folHlink="folHlink"/>
  </p:clrMapOvr>
  <p:transition spd="med">
    <p:pull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66594"/>
                                        </p:tgtEl>
                                        <p:attrNameLst>
                                          <p:attrName>style.visibility</p:attrName>
                                        </p:attrNameLst>
                                      </p:cBhvr>
                                      <p:to>
                                        <p:strVal val="visible"/>
                                      </p:to>
                                    </p:set>
                                    <p:animEffect transition="in" filter="fade">
                                      <p:cBhvr>
                                        <p:cTn id="7" dur="500"/>
                                        <p:tgtEl>
                                          <p:spTgt spid="366594"/>
                                        </p:tgtEl>
                                      </p:cBhvr>
                                    </p:animEffect>
                                    <p:anim calcmode="lin" valueType="num">
                                      <p:cBhvr>
                                        <p:cTn id="8" dur="500" fill="hold"/>
                                        <p:tgtEl>
                                          <p:spTgt spid="366594"/>
                                        </p:tgtEl>
                                        <p:attrNameLst>
                                          <p:attrName>ppt_x</p:attrName>
                                        </p:attrNameLst>
                                      </p:cBhvr>
                                      <p:tavLst>
                                        <p:tav tm="0">
                                          <p:val>
                                            <p:strVal val="#ppt_x"/>
                                          </p:val>
                                        </p:tav>
                                        <p:tav tm="100000">
                                          <p:val>
                                            <p:strVal val="#ppt_x"/>
                                          </p:val>
                                        </p:tav>
                                      </p:tavLst>
                                    </p:anim>
                                    <p:anim calcmode="lin" valueType="num">
                                      <p:cBhvr>
                                        <p:cTn id="9" dur="500" fill="hold"/>
                                        <p:tgtEl>
                                          <p:spTgt spid="36659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366595">
                                            <p:txEl>
                                              <p:pRg st="0" end="0"/>
                                            </p:txEl>
                                          </p:spTgt>
                                        </p:tgtEl>
                                        <p:attrNameLst>
                                          <p:attrName>style.visibility</p:attrName>
                                        </p:attrNameLst>
                                      </p:cBhvr>
                                      <p:to>
                                        <p:strVal val="visible"/>
                                      </p:to>
                                    </p:set>
                                    <p:animScale>
                                      <p:cBhvr>
                                        <p:cTn id="14" dur="1000" decel="50000" fill="hold">
                                          <p:stCondLst>
                                            <p:cond delay="0"/>
                                          </p:stCondLst>
                                        </p:cTn>
                                        <p:tgtEl>
                                          <p:spTgt spid="366595">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66595">
                                            <p:txEl>
                                              <p:pRg st="0" end="0"/>
                                            </p:txEl>
                                          </p:spTgt>
                                        </p:tgtEl>
                                        <p:attrNameLst>
                                          <p:attrName>ppt_x</p:attrName>
                                          <p:attrName>ppt_y</p:attrName>
                                        </p:attrNameLst>
                                      </p:cBhvr>
                                    </p:animMotion>
                                    <p:animEffect transition="in" filter="fade">
                                      <p:cBhvr>
                                        <p:cTn id="16" dur="1000"/>
                                        <p:tgtEl>
                                          <p:spTgt spid="36659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6594" grpId="0"/>
      <p:bldP spid="366595"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7618" name="Rectangle 2"/>
          <p:cNvSpPr>
            <a:spLocks noGrp="1" noRot="1" noChangeArrowheads="1"/>
          </p:cNvSpPr>
          <p:nvPr>
            <p:ph type="title"/>
          </p:nvPr>
        </p:nvSpPr>
        <p:spPr/>
        <p:txBody>
          <a:bodyPr/>
          <a:lstStyle/>
          <a:p>
            <a:r>
              <a:rPr lang="es-ES" sz="3200">
                <a:solidFill>
                  <a:srgbClr val="B05800"/>
                </a:solidFill>
                <a:effectLst>
                  <a:outerShdw blurRad="38100" dist="38100" dir="2700000" algn="tl">
                    <a:srgbClr val="000000"/>
                  </a:outerShdw>
                </a:effectLst>
              </a:rPr>
              <a:t>MEMORIA</a:t>
            </a:r>
            <a:r>
              <a:rPr lang="es-ES" sz="4000">
                <a:solidFill>
                  <a:srgbClr val="B05800"/>
                </a:solidFill>
                <a:effectLst>
                  <a:outerShdw blurRad="38100" dist="38100" dir="2700000" algn="tl">
                    <a:srgbClr val="000000"/>
                  </a:outerShdw>
                </a:effectLst>
              </a:rPr>
              <a:t> </a:t>
            </a:r>
            <a:r>
              <a:rPr lang="es-ES" sz="3200">
                <a:solidFill>
                  <a:srgbClr val="B05800"/>
                </a:solidFill>
                <a:effectLst>
                  <a:outerShdw blurRad="38100" dist="38100" dir="2700000" algn="tl">
                    <a:srgbClr val="000000"/>
                  </a:outerShdw>
                </a:effectLst>
              </a:rPr>
              <a:t>TÉCNICA DEL DISEÑO VIAL</a:t>
            </a:r>
            <a:endParaRPr lang="es-EC" sz="3200">
              <a:solidFill>
                <a:srgbClr val="B05800"/>
              </a:solidFill>
              <a:effectLst>
                <a:outerShdw blurRad="38100" dist="38100" dir="2700000" algn="tl">
                  <a:srgbClr val="000000"/>
                </a:outerShdw>
              </a:effectLst>
            </a:endParaRPr>
          </a:p>
        </p:txBody>
      </p:sp>
      <p:sp>
        <p:nvSpPr>
          <p:cNvPr id="367620" name="Rectangle 4"/>
          <p:cNvSpPr>
            <a:spLocks noGrp="1" noChangeArrowheads="1"/>
          </p:cNvSpPr>
          <p:nvPr>
            <p:ph type="body" idx="1"/>
          </p:nvPr>
        </p:nvSpPr>
        <p:spPr>
          <a:xfrm>
            <a:off x="457200" y="1600200"/>
            <a:ext cx="8229600" cy="1468438"/>
          </a:xfrm>
          <a:noFill/>
          <a:ln/>
        </p:spPr>
        <p:txBody>
          <a:bodyPr/>
          <a:lstStyle/>
          <a:p>
            <a:pPr marL="0" indent="0" algn="just">
              <a:buFont typeface="Wingdings" pitchFamily="2" charset="2"/>
              <a:buNone/>
            </a:pPr>
            <a:r>
              <a:rPr lang="es-ES" sz="2800" b="1">
                <a:effectLst/>
              </a:rPr>
              <a:t>Del análisis vial que se realizó para el presente estudio se pudo establecer:</a:t>
            </a:r>
          </a:p>
          <a:p>
            <a:pPr marL="0" indent="0"/>
            <a:endParaRPr lang="es-ES" sz="2800" b="1">
              <a:effectLst>
                <a:outerShdw blurRad="38100" dist="38100" dir="2700000" algn="tl">
                  <a:srgbClr val="000000"/>
                </a:outerShdw>
              </a:effectLst>
            </a:endParaRPr>
          </a:p>
          <a:p>
            <a:pPr marL="0" indent="0"/>
            <a:endParaRPr lang="es-EC">
              <a:effectLst>
                <a:outerShdw blurRad="38100" dist="38100" dir="2700000" algn="tl">
                  <a:srgbClr val="000000"/>
                </a:outerShdw>
              </a:effectLst>
            </a:endParaRPr>
          </a:p>
        </p:txBody>
      </p:sp>
      <p:sp>
        <p:nvSpPr>
          <p:cNvPr id="367621" name="Text Box 5"/>
          <p:cNvSpPr txBox="1">
            <a:spLocks noChangeArrowheads="1"/>
          </p:cNvSpPr>
          <p:nvPr/>
        </p:nvSpPr>
        <p:spPr bwMode="auto">
          <a:xfrm>
            <a:off x="468313" y="2852738"/>
            <a:ext cx="8064500" cy="3338512"/>
          </a:xfrm>
          <a:prstGeom prst="rect">
            <a:avLst/>
          </a:prstGeom>
          <a:noFill/>
          <a:ln w="12700" cap="sq" algn="ctr">
            <a:noFill/>
            <a:miter lim="800000"/>
            <a:headEnd type="none" w="sm" len="sm"/>
            <a:tailEnd type="none" w="sm" len="sm"/>
          </a:ln>
          <a:effectLst/>
        </p:spPr>
        <p:txBody>
          <a:bodyPr>
            <a:spAutoFit/>
          </a:bodyPr>
          <a:lstStyle/>
          <a:p>
            <a:pPr marL="361950" indent="-361950" algn="just" eaLnBrk="1" hangingPunct="1">
              <a:spcBef>
                <a:spcPct val="20000"/>
              </a:spcBef>
              <a:buClr>
                <a:schemeClr val="hlink"/>
              </a:buClr>
              <a:buFont typeface="Symbol" pitchFamily="18" charset="2"/>
              <a:buBlip>
                <a:blip r:embed="rId4"/>
              </a:buBlip>
            </a:pPr>
            <a:r>
              <a:rPr lang="es-ES" sz="2800">
                <a:latin typeface="Times New Roman" pitchFamily="18" charset="0"/>
              </a:rPr>
              <a:t>El puente debe mantener la continuidad de la avenida 17 de Septiembre.</a:t>
            </a:r>
          </a:p>
          <a:p>
            <a:pPr marL="361950" indent="-361950" algn="just" eaLnBrk="1" hangingPunct="1">
              <a:spcBef>
                <a:spcPct val="20000"/>
              </a:spcBef>
              <a:buClr>
                <a:schemeClr val="hlink"/>
              </a:buClr>
              <a:buFont typeface="Symbol" pitchFamily="18" charset="2"/>
              <a:buNone/>
            </a:pPr>
            <a:endParaRPr lang="es-ES" sz="2800">
              <a:latin typeface="Times New Roman" pitchFamily="18" charset="0"/>
            </a:endParaRPr>
          </a:p>
          <a:p>
            <a:pPr marL="361950" indent="-361950" algn="just" eaLnBrk="1" hangingPunct="1">
              <a:spcBef>
                <a:spcPct val="20000"/>
              </a:spcBef>
              <a:buClr>
                <a:schemeClr val="hlink"/>
              </a:buClr>
              <a:buFont typeface="Symbol" pitchFamily="18" charset="2"/>
              <a:buBlip>
                <a:blip r:embed="rId4"/>
              </a:buBlip>
            </a:pPr>
            <a:r>
              <a:rPr lang="es-ES" sz="2800">
                <a:latin typeface="Times New Roman" pitchFamily="18" charset="0"/>
              </a:rPr>
              <a:t>Se debe disminuir la exagerada pendiente existente por lo que se recomienda que tenga una pendiente  menor de 5%.</a:t>
            </a:r>
            <a:endParaRPr lang="es-EC" sz="2800">
              <a:latin typeface="Times New Roman" pitchFamily="18" charset="0"/>
            </a:endParaRPr>
          </a:p>
          <a:p>
            <a:pPr marL="361950" indent="-361950" algn="just" eaLnBrk="1" hangingPunct="1">
              <a:spcBef>
                <a:spcPct val="20000"/>
              </a:spcBef>
              <a:buClr>
                <a:schemeClr val="hlink"/>
              </a:buClr>
              <a:buSzPct val="70000"/>
              <a:buFont typeface="Wingdings" pitchFamily="2" charset="2"/>
              <a:buNone/>
            </a:pPr>
            <a:endParaRPr lang="es-EC" sz="2800">
              <a:latin typeface="Times New Roman" pitchFamily="18" charset="0"/>
            </a:endParaRPr>
          </a:p>
        </p:txBody>
      </p:sp>
    </p:spTree>
  </p:cSld>
  <p:clrMapOvr>
    <a:overrideClrMapping bg1="lt1" tx1="dk1" bg2="lt2" tx2="dk2" accent1="accent1" accent2="accent2" accent3="accent3" accent4="accent4" accent5="accent5" accent6="accent6" hlink="hlink" folHlink="folHlink"/>
  </p:clrMapOvr>
  <p:transition spd="med">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67618"/>
                                        </p:tgtEl>
                                        <p:attrNameLst>
                                          <p:attrName>style.visibility</p:attrName>
                                        </p:attrNameLst>
                                      </p:cBhvr>
                                      <p:to>
                                        <p:strVal val="visible"/>
                                      </p:to>
                                    </p:set>
                                    <p:animEffect transition="in" filter="fade">
                                      <p:cBhvr>
                                        <p:cTn id="7" dur="500"/>
                                        <p:tgtEl>
                                          <p:spTgt spid="367618"/>
                                        </p:tgtEl>
                                      </p:cBhvr>
                                    </p:animEffect>
                                    <p:anim calcmode="lin" valueType="num">
                                      <p:cBhvr>
                                        <p:cTn id="8" dur="500" fill="hold"/>
                                        <p:tgtEl>
                                          <p:spTgt spid="367618"/>
                                        </p:tgtEl>
                                        <p:attrNameLst>
                                          <p:attrName>ppt_x</p:attrName>
                                        </p:attrNameLst>
                                      </p:cBhvr>
                                      <p:tavLst>
                                        <p:tav tm="0">
                                          <p:val>
                                            <p:strVal val="#ppt_x"/>
                                          </p:val>
                                        </p:tav>
                                        <p:tav tm="100000">
                                          <p:val>
                                            <p:strVal val="#ppt_x"/>
                                          </p:val>
                                        </p:tav>
                                      </p:tavLst>
                                    </p:anim>
                                    <p:anim calcmode="lin" valueType="num">
                                      <p:cBhvr>
                                        <p:cTn id="9" dur="500" fill="hold"/>
                                        <p:tgtEl>
                                          <p:spTgt spid="36761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4" presetClass="entr" presetSubtype="0" accel="100000" fill="hold" grpId="0" nodeType="clickEffect">
                                  <p:stCondLst>
                                    <p:cond delay="0"/>
                                  </p:stCondLst>
                                  <p:childTnLst>
                                    <p:set>
                                      <p:cBhvr>
                                        <p:cTn id="13" dur="1" fill="hold">
                                          <p:stCondLst>
                                            <p:cond delay="0"/>
                                          </p:stCondLst>
                                        </p:cTn>
                                        <p:tgtEl>
                                          <p:spTgt spid="367620">
                                            <p:txEl>
                                              <p:pRg st="0" end="0"/>
                                            </p:txEl>
                                          </p:spTgt>
                                        </p:tgtEl>
                                        <p:attrNameLst>
                                          <p:attrName>style.visibility</p:attrName>
                                        </p:attrNameLst>
                                      </p:cBhvr>
                                      <p:to>
                                        <p:strVal val="visible"/>
                                      </p:to>
                                    </p:set>
                                    <p:anim calcmode="lin" valueType="num">
                                      <p:cBhvr>
                                        <p:cTn id="14" dur="500" fill="hold"/>
                                        <p:tgtEl>
                                          <p:spTgt spid="367620">
                                            <p:txEl>
                                              <p:pRg st="0" end="0"/>
                                            </p:txEl>
                                          </p:spTgt>
                                        </p:tgtEl>
                                        <p:attrNameLst>
                                          <p:attrName>ppt_w</p:attrName>
                                        </p:attrNameLst>
                                      </p:cBhvr>
                                      <p:tavLst>
                                        <p:tav tm="0">
                                          <p:val>
                                            <p:strVal val="#ppt_w*0.05"/>
                                          </p:val>
                                        </p:tav>
                                        <p:tav tm="100000">
                                          <p:val>
                                            <p:strVal val="#ppt_w"/>
                                          </p:val>
                                        </p:tav>
                                      </p:tavLst>
                                    </p:anim>
                                    <p:anim calcmode="lin" valueType="num">
                                      <p:cBhvr>
                                        <p:cTn id="15" dur="500" fill="hold"/>
                                        <p:tgtEl>
                                          <p:spTgt spid="367620">
                                            <p:txEl>
                                              <p:pRg st="0" end="0"/>
                                            </p:txEl>
                                          </p:spTgt>
                                        </p:tgtEl>
                                        <p:attrNameLst>
                                          <p:attrName>ppt_h</p:attrName>
                                        </p:attrNameLst>
                                      </p:cBhvr>
                                      <p:tavLst>
                                        <p:tav tm="0">
                                          <p:val>
                                            <p:strVal val="#ppt_h"/>
                                          </p:val>
                                        </p:tav>
                                        <p:tav tm="100000">
                                          <p:val>
                                            <p:strVal val="#ppt_h"/>
                                          </p:val>
                                        </p:tav>
                                      </p:tavLst>
                                    </p:anim>
                                    <p:anim calcmode="lin" valueType="num">
                                      <p:cBhvr>
                                        <p:cTn id="16" dur="500" fill="hold"/>
                                        <p:tgtEl>
                                          <p:spTgt spid="367620">
                                            <p:txEl>
                                              <p:pRg st="0" end="0"/>
                                            </p:txEl>
                                          </p:spTgt>
                                        </p:tgtEl>
                                        <p:attrNameLst>
                                          <p:attrName>ppt_x</p:attrName>
                                        </p:attrNameLst>
                                      </p:cBhvr>
                                      <p:tavLst>
                                        <p:tav tm="0">
                                          <p:val>
                                            <p:strVal val="#ppt_x-.2"/>
                                          </p:val>
                                        </p:tav>
                                        <p:tav tm="100000">
                                          <p:val>
                                            <p:strVal val="#ppt_x"/>
                                          </p:val>
                                        </p:tav>
                                      </p:tavLst>
                                    </p:anim>
                                    <p:anim calcmode="lin" valueType="num">
                                      <p:cBhvr>
                                        <p:cTn id="17" dur="500" fill="hold"/>
                                        <p:tgtEl>
                                          <p:spTgt spid="367620">
                                            <p:txEl>
                                              <p:pRg st="0" end="0"/>
                                            </p:txEl>
                                          </p:spTgt>
                                        </p:tgtEl>
                                        <p:attrNameLst>
                                          <p:attrName>ppt_y</p:attrName>
                                        </p:attrNameLst>
                                      </p:cBhvr>
                                      <p:tavLst>
                                        <p:tav tm="0">
                                          <p:val>
                                            <p:strVal val="#ppt_y"/>
                                          </p:val>
                                        </p:tav>
                                        <p:tav tm="100000">
                                          <p:val>
                                            <p:strVal val="#ppt_y"/>
                                          </p:val>
                                        </p:tav>
                                      </p:tavLst>
                                    </p:anim>
                                    <p:animEffect transition="in" filter="fade">
                                      <p:cBhvr>
                                        <p:cTn id="18" dur="500"/>
                                        <p:tgtEl>
                                          <p:spTgt spid="367620">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52" presetClass="entr" presetSubtype="0" fill="hold" nodeType="clickEffect">
                                  <p:stCondLst>
                                    <p:cond delay="0"/>
                                  </p:stCondLst>
                                  <p:childTnLst>
                                    <p:set>
                                      <p:cBhvr>
                                        <p:cTn id="22" dur="1" fill="hold">
                                          <p:stCondLst>
                                            <p:cond delay="0"/>
                                          </p:stCondLst>
                                        </p:cTn>
                                        <p:tgtEl>
                                          <p:spTgt spid="367621">
                                            <p:txEl>
                                              <p:pRg st="0" end="0"/>
                                            </p:txEl>
                                          </p:spTgt>
                                        </p:tgtEl>
                                        <p:attrNameLst>
                                          <p:attrName>style.visibility</p:attrName>
                                        </p:attrNameLst>
                                      </p:cBhvr>
                                      <p:to>
                                        <p:strVal val="visible"/>
                                      </p:to>
                                    </p:set>
                                    <p:animScale>
                                      <p:cBhvr>
                                        <p:cTn id="23" dur="1000" decel="50000" fill="hold">
                                          <p:stCondLst>
                                            <p:cond delay="0"/>
                                          </p:stCondLst>
                                        </p:cTn>
                                        <p:tgtEl>
                                          <p:spTgt spid="367621">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367621">
                                            <p:txEl>
                                              <p:pRg st="0" end="0"/>
                                            </p:txEl>
                                          </p:spTgt>
                                        </p:tgtEl>
                                        <p:attrNameLst>
                                          <p:attrName>ppt_x</p:attrName>
                                          <p:attrName>ppt_y</p:attrName>
                                        </p:attrNameLst>
                                      </p:cBhvr>
                                    </p:animMotion>
                                    <p:animEffect transition="in" filter="fade">
                                      <p:cBhvr>
                                        <p:cTn id="25" dur="1000"/>
                                        <p:tgtEl>
                                          <p:spTgt spid="367621">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52" presetClass="entr" presetSubtype="0" fill="hold" nodeType="clickEffect">
                                  <p:stCondLst>
                                    <p:cond delay="0"/>
                                  </p:stCondLst>
                                  <p:childTnLst>
                                    <p:set>
                                      <p:cBhvr>
                                        <p:cTn id="29" dur="1" fill="hold">
                                          <p:stCondLst>
                                            <p:cond delay="0"/>
                                          </p:stCondLst>
                                        </p:cTn>
                                        <p:tgtEl>
                                          <p:spTgt spid="367621">
                                            <p:txEl>
                                              <p:pRg st="2" end="2"/>
                                            </p:txEl>
                                          </p:spTgt>
                                        </p:tgtEl>
                                        <p:attrNameLst>
                                          <p:attrName>style.visibility</p:attrName>
                                        </p:attrNameLst>
                                      </p:cBhvr>
                                      <p:to>
                                        <p:strVal val="visible"/>
                                      </p:to>
                                    </p:set>
                                    <p:animScale>
                                      <p:cBhvr>
                                        <p:cTn id="30" dur="1000" decel="50000" fill="hold">
                                          <p:stCondLst>
                                            <p:cond delay="0"/>
                                          </p:stCondLst>
                                        </p:cTn>
                                        <p:tgtEl>
                                          <p:spTgt spid="367621">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1" dur="1000" decel="50000" fill="hold">
                                          <p:stCondLst>
                                            <p:cond delay="0"/>
                                          </p:stCondLst>
                                        </p:cTn>
                                        <p:tgtEl>
                                          <p:spTgt spid="367621">
                                            <p:txEl>
                                              <p:pRg st="2" end="2"/>
                                            </p:txEl>
                                          </p:spTgt>
                                        </p:tgtEl>
                                        <p:attrNameLst>
                                          <p:attrName>ppt_x</p:attrName>
                                          <p:attrName>ppt_y</p:attrName>
                                        </p:attrNameLst>
                                      </p:cBhvr>
                                    </p:animMotion>
                                    <p:animEffect transition="in" filter="fade">
                                      <p:cBhvr>
                                        <p:cTn id="32" dur="1000"/>
                                        <p:tgtEl>
                                          <p:spTgt spid="36762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7618" grpId="0"/>
      <p:bldP spid="367620" grpId="0"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42" name="Rectangle 2"/>
          <p:cNvSpPr>
            <a:spLocks noGrp="1" noRot="1" noChangeArrowheads="1"/>
          </p:cNvSpPr>
          <p:nvPr>
            <p:ph type="title"/>
          </p:nvPr>
        </p:nvSpPr>
        <p:spPr/>
        <p:txBody>
          <a:bodyPr/>
          <a:lstStyle/>
          <a:p>
            <a:r>
              <a:rPr lang="es-ES" sz="3200">
                <a:solidFill>
                  <a:srgbClr val="B05800"/>
                </a:solidFill>
                <a:effectLst>
                  <a:outerShdw blurRad="38100" dist="38100" dir="2700000" algn="tl">
                    <a:srgbClr val="000000"/>
                  </a:outerShdw>
                </a:effectLst>
              </a:rPr>
              <a:t>MEMORIA TÉCNICA DEL DISEÑO ESTRUCTURAL</a:t>
            </a:r>
            <a:endParaRPr lang="es-EC" sz="3200">
              <a:solidFill>
                <a:srgbClr val="B05800"/>
              </a:solidFill>
              <a:effectLst>
                <a:outerShdw blurRad="38100" dist="38100" dir="2700000" algn="tl">
                  <a:srgbClr val="000000"/>
                </a:outerShdw>
              </a:effectLst>
            </a:endParaRPr>
          </a:p>
        </p:txBody>
      </p:sp>
      <p:sp>
        <p:nvSpPr>
          <p:cNvPr id="368643" name="Rectangle 3"/>
          <p:cNvSpPr>
            <a:spLocks noGrp="1" noChangeArrowheads="1"/>
          </p:cNvSpPr>
          <p:nvPr>
            <p:ph type="body" idx="1"/>
          </p:nvPr>
        </p:nvSpPr>
        <p:spPr>
          <a:xfrm>
            <a:off x="457200" y="1600200"/>
            <a:ext cx="8229600" cy="1828800"/>
          </a:xfrm>
        </p:spPr>
        <p:txBody>
          <a:bodyPr/>
          <a:lstStyle/>
          <a:p>
            <a:pPr marL="0" indent="0" algn="just">
              <a:buFont typeface="Wingdings" pitchFamily="2" charset="2"/>
              <a:buNone/>
            </a:pPr>
            <a:r>
              <a:rPr lang="es-ES" sz="2800">
                <a:effectLst/>
              </a:rPr>
              <a:t>Una vez considerados todos los parámetros funcionales y arquitectónicos se procedió a realizar el diseño estructural de la alternativa seleccionada, para esto se consideraron las siguientes acciones:</a:t>
            </a:r>
            <a:endParaRPr lang="es-EC" sz="2800">
              <a:effectLst/>
            </a:endParaRPr>
          </a:p>
        </p:txBody>
      </p:sp>
      <p:sp>
        <p:nvSpPr>
          <p:cNvPr id="368644" name="Text Box 4"/>
          <p:cNvSpPr txBox="1">
            <a:spLocks noChangeArrowheads="1"/>
          </p:cNvSpPr>
          <p:nvPr/>
        </p:nvSpPr>
        <p:spPr bwMode="auto">
          <a:xfrm>
            <a:off x="539750" y="3573463"/>
            <a:ext cx="8064500" cy="2443162"/>
          </a:xfrm>
          <a:prstGeom prst="rect">
            <a:avLst/>
          </a:prstGeom>
          <a:noFill/>
          <a:ln w="12700" cap="sq" algn="ctr">
            <a:noFill/>
            <a:miter lim="800000"/>
            <a:headEnd type="none" w="sm" len="sm"/>
            <a:tailEnd type="none" w="sm" len="sm"/>
          </a:ln>
          <a:effectLst/>
        </p:spPr>
        <p:txBody>
          <a:bodyPr>
            <a:spAutoFit/>
          </a:bodyPr>
          <a:lstStyle/>
          <a:p>
            <a:pPr>
              <a:spcBef>
                <a:spcPct val="50000"/>
              </a:spcBef>
              <a:buFontTx/>
              <a:buBlip>
                <a:blip r:embed="rId4"/>
              </a:buBlip>
            </a:pPr>
            <a:r>
              <a:rPr lang="es-ES" sz="2800">
                <a:latin typeface="Times New Roman" pitchFamily="18" charset="0"/>
              </a:rPr>
              <a:t>	Carga viva.</a:t>
            </a:r>
          </a:p>
          <a:p>
            <a:pPr>
              <a:spcBef>
                <a:spcPct val="50000"/>
              </a:spcBef>
              <a:buFontTx/>
              <a:buBlip>
                <a:blip r:embed="rId4"/>
              </a:buBlip>
            </a:pPr>
            <a:r>
              <a:rPr lang="es-ES" sz="2800">
                <a:latin typeface="Times New Roman" pitchFamily="18" charset="0"/>
              </a:rPr>
              <a:t>	Carga Muerta.</a:t>
            </a:r>
          </a:p>
          <a:p>
            <a:pPr>
              <a:spcBef>
                <a:spcPct val="50000"/>
              </a:spcBef>
              <a:buFontTx/>
              <a:buBlip>
                <a:blip r:embed="rId4"/>
              </a:buBlip>
            </a:pPr>
            <a:r>
              <a:rPr lang="es-ES" sz="2800">
                <a:latin typeface="Times New Roman" pitchFamily="18" charset="0"/>
              </a:rPr>
              <a:t>	Fuerza Sísmica.</a:t>
            </a:r>
          </a:p>
          <a:p>
            <a:pPr>
              <a:spcBef>
                <a:spcPct val="50000"/>
              </a:spcBef>
              <a:buFontTx/>
              <a:buBlip>
                <a:blip r:embed="rId4"/>
              </a:buBlip>
            </a:pPr>
            <a:r>
              <a:rPr lang="es-ES" sz="2800">
                <a:latin typeface="Times New Roman" pitchFamily="18" charset="0"/>
              </a:rPr>
              <a:t>	Características de los materiales.</a:t>
            </a:r>
            <a:endParaRPr lang="es-EC" sz="2800">
              <a:latin typeface="Times New Roman" pitchFamily="18" charset="0"/>
            </a:endParaRPr>
          </a:p>
        </p:txBody>
      </p:sp>
    </p:spTree>
  </p:cSld>
  <p:clrMapOvr>
    <a:overrideClrMapping bg1="lt1" tx1="dk1" bg2="lt2" tx2="dk2" accent1="accent1" accent2="accent2" accent3="accent3" accent4="accent4" accent5="accent5" accent6="accent6" hlink="hlink" folHlink="folHlink"/>
  </p:clrMapOvr>
  <p:transition spd="med">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68642"/>
                                        </p:tgtEl>
                                        <p:attrNameLst>
                                          <p:attrName>style.visibility</p:attrName>
                                        </p:attrNameLst>
                                      </p:cBhvr>
                                      <p:to>
                                        <p:strVal val="visible"/>
                                      </p:to>
                                    </p:set>
                                    <p:anim calcmode="lin" valueType="num">
                                      <p:cBhvr>
                                        <p:cTn id="7" dur="500" fill="hold"/>
                                        <p:tgtEl>
                                          <p:spTgt spid="368642"/>
                                        </p:tgtEl>
                                        <p:attrNameLst>
                                          <p:attrName>ppt_w</p:attrName>
                                        </p:attrNameLst>
                                      </p:cBhvr>
                                      <p:tavLst>
                                        <p:tav tm="0">
                                          <p:val>
                                            <p:strVal val="#ppt_w*0.70"/>
                                          </p:val>
                                        </p:tav>
                                        <p:tav tm="100000">
                                          <p:val>
                                            <p:strVal val="#ppt_w"/>
                                          </p:val>
                                        </p:tav>
                                      </p:tavLst>
                                    </p:anim>
                                    <p:anim calcmode="lin" valueType="num">
                                      <p:cBhvr>
                                        <p:cTn id="8" dur="500" fill="hold"/>
                                        <p:tgtEl>
                                          <p:spTgt spid="368642"/>
                                        </p:tgtEl>
                                        <p:attrNameLst>
                                          <p:attrName>ppt_h</p:attrName>
                                        </p:attrNameLst>
                                      </p:cBhvr>
                                      <p:tavLst>
                                        <p:tav tm="0">
                                          <p:val>
                                            <p:strVal val="#ppt_h"/>
                                          </p:val>
                                        </p:tav>
                                        <p:tav tm="100000">
                                          <p:val>
                                            <p:strVal val="#ppt_h"/>
                                          </p:val>
                                        </p:tav>
                                      </p:tavLst>
                                    </p:anim>
                                    <p:animEffect transition="in" filter="fade">
                                      <p:cBhvr>
                                        <p:cTn id="9" dur="500"/>
                                        <p:tgtEl>
                                          <p:spTgt spid="368642"/>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368643">
                                            <p:txEl>
                                              <p:pRg st="0" end="0"/>
                                            </p:txEl>
                                          </p:spTgt>
                                        </p:tgtEl>
                                        <p:attrNameLst>
                                          <p:attrName>style.visibility</p:attrName>
                                        </p:attrNameLst>
                                      </p:cBhvr>
                                      <p:to>
                                        <p:strVal val="visible"/>
                                      </p:to>
                                    </p:set>
                                    <p:animScale>
                                      <p:cBhvr>
                                        <p:cTn id="14" dur="1000" decel="50000" fill="hold">
                                          <p:stCondLst>
                                            <p:cond delay="0"/>
                                          </p:stCondLst>
                                        </p:cTn>
                                        <p:tgtEl>
                                          <p:spTgt spid="36864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68643">
                                            <p:txEl>
                                              <p:pRg st="0" end="0"/>
                                            </p:txEl>
                                          </p:spTgt>
                                        </p:tgtEl>
                                        <p:attrNameLst>
                                          <p:attrName>ppt_x</p:attrName>
                                          <p:attrName>ppt_y</p:attrName>
                                        </p:attrNameLst>
                                      </p:cBhvr>
                                    </p:animMotion>
                                    <p:animEffect transition="in" filter="fade">
                                      <p:cBhvr>
                                        <p:cTn id="16" dur="1000"/>
                                        <p:tgtEl>
                                          <p:spTgt spid="36864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nodeType="clickEffect">
                                  <p:stCondLst>
                                    <p:cond delay="0"/>
                                  </p:stCondLst>
                                  <p:childTnLst>
                                    <p:set>
                                      <p:cBhvr>
                                        <p:cTn id="20" dur="1" fill="hold">
                                          <p:stCondLst>
                                            <p:cond delay="0"/>
                                          </p:stCondLst>
                                        </p:cTn>
                                        <p:tgtEl>
                                          <p:spTgt spid="368644">
                                            <p:txEl>
                                              <p:pRg st="0" end="0"/>
                                            </p:txEl>
                                          </p:spTgt>
                                        </p:tgtEl>
                                        <p:attrNameLst>
                                          <p:attrName>style.visibility</p:attrName>
                                        </p:attrNameLst>
                                      </p:cBhvr>
                                      <p:to>
                                        <p:strVal val="visible"/>
                                      </p:to>
                                    </p:set>
                                    <p:animScale>
                                      <p:cBhvr>
                                        <p:cTn id="21" dur="1000" decel="50000" fill="hold">
                                          <p:stCondLst>
                                            <p:cond delay="0"/>
                                          </p:stCondLst>
                                        </p:cTn>
                                        <p:tgtEl>
                                          <p:spTgt spid="368644">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368644">
                                            <p:txEl>
                                              <p:pRg st="0" end="0"/>
                                            </p:txEl>
                                          </p:spTgt>
                                        </p:tgtEl>
                                        <p:attrNameLst>
                                          <p:attrName>ppt_x</p:attrName>
                                          <p:attrName>ppt_y</p:attrName>
                                        </p:attrNameLst>
                                      </p:cBhvr>
                                    </p:animMotion>
                                    <p:animEffect transition="in" filter="fade">
                                      <p:cBhvr>
                                        <p:cTn id="23" dur="1000"/>
                                        <p:tgtEl>
                                          <p:spTgt spid="368644">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nodeType="clickEffect">
                                  <p:stCondLst>
                                    <p:cond delay="0"/>
                                  </p:stCondLst>
                                  <p:childTnLst>
                                    <p:set>
                                      <p:cBhvr>
                                        <p:cTn id="27" dur="1" fill="hold">
                                          <p:stCondLst>
                                            <p:cond delay="0"/>
                                          </p:stCondLst>
                                        </p:cTn>
                                        <p:tgtEl>
                                          <p:spTgt spid="368644">
                                            <p:txEl>
                                              <p:pRg st="1" end="1"/>
                                            </p:txEl>
                                          </p:spTgt>
                                        </p:tgtEl>
                                        <p:attrNameLst>
                                          <p:attrName>style.visibility</p:attrName>
                                        </p:attrNameLst>
                                      </p:cBhvr>
                                      <p:to>
                                        <p:strVal val="visible"/>
                                      </p:to>
                                    </p:set>
                                    <p:animScale>
                                      <p:cBhvr>
                                        <p:cTn id="28" dur="1000" decel="50000" fill="hold">
                                          <p:stCondLst>
                                            <p:cond delay="0"/>
                                          </p:stCondLst>
                                        </p:cTn>
                                        <p:tgtEl>
                                          <p:spTgt spid="368644">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368644">
                                            <p:txEl>
                                              <p:pRg st="1" end="1"/>
                                            </p:txEl>
                                          </p:spTgt>
                                        </p:tgtEl>
                                        <p:attrNameLst>
                                          <p:attrName>ppt_x</p:attrName>
                                          <p:attrName>ppt_y</p:attrName>
                                        </p:attrNameLst>
                                      </p:cBhvr>
                                    </p:animMotion>
                                    <p:animEffect transition="in" filter="fade">
                                      <p:cBhvr>
                                        <p:cTn id="30" dur="1000"/>
                                        <p:tgtEl>
                                          <p:spTgt spid="368644">
                                            <p:txEl>
                                              <p:pRg st="1" end="1"/>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2" presetClass="entr" presetSubtype="4" fill="hold" nodeType="clickEffect">
                                  <p:stCondLst>
                                    <p:cond delay="0"/>
                                  </p:stCondLst>
                                  <p:childTnLst>
                                    <p:set>
                                      <p:cBhvr>
                                        <p:cTn id="34" dur="1" fill="hold">
                                          <p:stCondLst>
                                            <p:cond delay="0"/>
                                          </p:stCondLst>
                                        </p:cTn>
                                        <p:tgtEl>
                                          <p:spTgt spid="368644">
                                            <p:txEl>
                                              <p:pRg st="2" end="2"/>
                                            </p:txEl>
                                          </p:spTgt>
                                        </p:tgtEl>
                                        <p:attrNameLst>
                                          <p:attrName>style.visibility</p:attrName>
                                        </p:attrNameLst>
                                      </p:cBhvr>
                                      <p:to>
                                        <p:strVal val="visible"/>
                                      </p:to>
                                    </p:set>
                                    <p:animEffect transition="in" filter="slide(fromBottom)">
                                      <p:cBhvr>
                                        <p:cTn id="35" dur="500"/>
                                        <p:tgtEl>
                                          <p:spTgt spid="368644">
                                            <p:txEl>
                                              <p:pRg st="2" end="2"/>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52" presetClass="entr" presetSubtype="0" fill="hold" nodeType="clickEffect">
                                  <p:stCondLst>
                                    <p:cond delay="0"/>
                                  </p:stCondLst>
                                  <p:childTnLst>
                                    <p:set>
                                      <p:cBhvr>
                                        <p:cTn id="39" dur="1" fill="hold">
                                          <p:stCondLst>
                                            <p:cond delay="0"/>
                                          </p:stCondLst>
                                        </p:cTn>
                                        <p:tgtEl>
                                          <p:spTgt spid="368644">
                                            <p:txEl>
                                              <p:pRg st="3" end="3"/>
                                            </p:txEl>
                                          </p:spTgt>
                                        </p:tgtEl>
                                        <p:attrNameLst>
                                          <p:attrName>style.visibility</p:attrName>
                                        </p:attrNameLst>
                                      </p:cBhvr>
                                      <p:to>
                                        <p:strVal val="visible"/>
                                      </p:to>
                                    </p:set>
                                    <p:animScale>
                                      <p:cBhvr>
                                        <p:cTn id="40" dur="1000" decel="50000" fill="hold">
                                          <p:stCondLst>
                                            <p:cond delay="0"/>
                                          </p:stCondLst>
                                        </p:cTn>
                                        <p:tgtEl>
                                          <p:spTgt spid="368644">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368644">
                                            <p:txEl>
                                              <p:pRg st="3" end="3"/>
                                            </p:txEl>
                                          </p:spTgt>
                                        </p:tgtEl>
                                        <p:attrNameLst>
                                          <p:attrName>ppt_x</p:attrName>
                                          <p:attrName>ppt_y</p:attrName>
                                        </p:attrNameLst>
                                      </p:cBhvr>
                                    </p:animMotion>
                                    <p:animEffect transition="in" filter="fade">
                                      <p:cBhvr>
                                        <p:cTn id="42" dur="1000"/>
                                        <p:tgtEl>
                                          <p:spTgt spid="36864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42" grpId="0"/>
      <p:bldP spid="368643" grpId="0"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666" name="Rectangle 2"/>
          <p:cNvSpPr>
            <a:spLocks noGrp="1" noRot="1" noChangeArrowheads="1"/>
          </p:cNvSpPr>
          <p:nvPr>
            <p:ph type="title"/>
          </p:nvPr>
        </p:nvSpPr>
        <p:spPr/>
        <p:txBody>
          <a:bodyPr/>
          <a:lstStyle/>
          <a:p>
            <a:r>
              <a:rPr lang="es-ES">
                <a:solidFill>
                  <a:srgbClr val="B05800"/>
                </a:solidFill>
                <a:effectLst>
                  <a:outerShdw blurRad="38100" dist="38100" dir="2700000" algn="tl">
                    <a:srgbClr val="000000"/>
                  </a:outerShdw>
                </a:effectLst>
              </a:rPr>
              <a:t>PROCESO DE DISEÑO</a:t>
            </a:r>
            <a:endParaRPr lang="es-EC">
              <a:solidFill>
                <a:srgbClr val="B05800"/>
              </a:solidFill>
              <a:effectLst>
                <a:outerShdw blurRad="38100" dist="38100" dir="2700000" algn="tl">
                  <a:srgbClr val="000000"/>
                </a:outerShdw>
              </a:effectLst>
            </a:endParaRPr>
          </a:p>
        </p:txBody>
      </p:sp>
      <p:sp>
        <p:nvSpPr>
          <p:cNvPr id="369667" name="Rectangle 3"/>
          <p:cNvSpPr>
            <a:spLocks noGrp="1" noChangeArrowheads="1"/>
          </p:cNvSpPr>
          <p:nvPr>
            <p:ph type="body" idx="1"/>
          </p:nvPr>
        </p:nvSpPr>
        <p:spPr/>
        <p:txBody>
          <a:bodyPr/>
          <a:lstStyle/>
          <a:p>
            <a:pPr marL="0" indent="0" algn="just">
              <a:lnSpc>
                <a:spcPct val="90000"/>
              </a:lnSpc>
              <a:buFont typeface="Wingdings" pitchFamily="2" charset="2"/>
              <a:buNone/>
            </a:pPr>
            <a:r>
              <a:rPr lang="es-ES" sz="2700">
                <a:effectLst/>
              </a:rPr>
              <a:t>Para el análisis estructural se tomaron en cuenta las diferentes solicitaciones que van a actuar en un elemento estructural del tipo puente vehicular</a:t>
            </a:r>
            <a:r>
              <a:rPr lang="es-EC" sz="2700">
                <a:effectLst/>
              </a:rPr>
              <a:t>.</a:t>
            </a:r>
          </a:p>
          <a:p>
            <a:pPr marL="0" indent="0" algn="just">
              <a:lnSpc>
                <a:spcPct val="90000"/>
              </a:lnSpc>
              <a:buFont typeface="Wingdings" pitchFamily="2" charset="2"/>
              <a:buNone/>
            </a:pPr>
            <a:endParaRPr lang="es-EC" sz="2700">
              <a:effectLst/>
            </a:endParaRPr>
          </a:p>
          <a:p>
            <a:pPr marL="0" indent="0" algn="just">
              <a:lnSpc>
                <a:spcPct val="90000"/>
              </a:lnSpc>
              <a:buFont typeface="Wingdings" pitchFamily="2" charset="2"/>
              <a:buNone/>
            </a:pPr>
            <a:r>
              <a:rPr lang="es-ES" sz="2700">
                <a:effectLst/>
              </a:rPr>
              <a:t>El análisis estructural fue ejecutado siguiendo las recomendaciones de las “Normas Interinas de Diseño de Carreteras y Puentes y Especificaciones Técnicas Complementarias de Construcción” de CORPECUADOR y las normas “AASHTO 96”.</a:t>
            </a:r>
          </a:p>
          <a:p>
            <a:pPr marL="0" indent="0" algn="just">
              <a:lnSpc>
                <a:spcPct val="90000"/>
              </a:lnSpc>
              <a:buFont typeface="Wingdings" pitchFamily="2" charset="2"/>
              <a:buNone/>
            </a:pPr>
            <a:endParaRPr lang="es-ES" sz="2700">
              <a:effectLst/>
            </a:endParaRPr>
          </a:p>
          <a:p>
            <a:pPr marL="0" indent="0" algn="just">
              <a:lnSpc>
                <a:spcPct val="110000"/>
              </a:lnSpc>
              <a:buFont typeface="Wingdings" pitchFamily="2" charset="2"/>
              <a:buNone/>
            </a:pPr>
            <a:r>
              <a:rPr lang="es-ES" sz="2700">
                <a:effectLst/>
              </a:rPr>
              <a:t>Para el cálculo se elaboraron Hojas Electrónicas en Excel y además se utilizaron programas  de análisis estructural.</a:t>
            </a:r>
            <a:endParaRPr lang="es-EC" sz="2700">
              <a:effectLst/>
            </a:endParaRPr>
          </a:p>
        </p:txBody>
      </p:sp>
    </p:spTree>
  </p:cSld>
  <p:clrMapOvr>
    <a:overrideClrMapping bg1="lt1" tx1="dk1" bg2="lt2" tx2="dk2" accent1="accent1" accent2="accent2" accent3="accent3" accent4="accent4" accent5="accent5" accent6="accent6" hlink="hlink" folHlink="folHlink"/>
  </p:clrMapOvr>
  <p:transition spd="med">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69666"/>
                                        </p:tgtEl>
                                        <p:attrNameLst>
                                          <p:attrName>style.visibility</p:attrName>
                                        </p:attrNameLst>
                                      </p:cBhvr>
                                      <p:to>
                                        <p:strVal val="visible"/>
                                      </p:to>
                                    </p:set>
                                    <p:animEffect transition="in" filter="fade">
                                      <p:cBhvr>
                                        <p:cTn id="7" dur="500"/>
                                        <p:tgtEl>
                                          <p:spTgt spid="369666"/>
                                        </p:tgtEl>
                                      </p:cBhvr>
                                    </p:animEffect>
                                    <p:anim calcmode="lin" valueType="num">
                                      <p:cBhvr>
                                        <p:cTn id="8" dur="500" fill="hold"/>
                                        <p:tgtEl>
                                          <p:spTgt spid="369666"/>
                                        </p:tgtEl>
                                        <p:attrNameLst>
                                          <p:attrName>ppt_x</p:attrName>
                                        </p:attrNameLst>
                                      </p:cBhvr>
                                      <p:tavLst>
                                        <p:tav tm="0">
                                          <p:val>
                                            <p:strVal val="#ppt_x"/>
                                          </p:val>
                                        </p:tav>
                                        <p:tav tm="100000">
                                          <p:val>
                                            <p:strVal val="#ppt_x"/>
                                          </p:val>
                                        </p:tav>
                                      </p:tavLst>
                                    </p:anim>
                                    <p:anim calcmode="lin" valueType="num">
                                      <p:cBhvr>
                                        <p:cTn id="9" dur="500" fill="hold"/>
                                        <p:tgtEl>
                                          <p:spTgt spid="36966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369667">
                                            <p:txEl>
                                              <p:pRg st="0" end="0"/>
                                            </p:txEl>
                                          </p:spTgt>
                                        </p:tgtEl>
                                        <p:attrNameLst>
                                          <p:attrName>style.visibility</p:attrName>
                                        </p:attrNameLst>
                                      </p:cBhvr>
                                      <p:to>
                                        <p:strVal val="visible"/>
                                      </p:to>
                                    </p:set>
                                    <p:animScale>
                                      <p:cBhvr>
                                        <p:cTn id="14" dur="1000" decel="50000" fill="hold">
                                          <p:stCondLst>
                                            <p:cond delay="0"/>
                                          </p:stCondLst>
                                        </p:cTn>
                                        <p:tgtEl>
                                          <p:spTgt spid="369667">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69667">
                                            <p:txEl>
                                              <p:pRg st="0" end="0"/>
                                            </p:txEl>
                                          </p:spTgt>
                                        </p:tgtEl>
                                        <p:attrNameLst>
                                          <p:attrName>ppt_x</p:attrName>
                                          <p:attrName>ppt_y</p:attrName>
                                        </p:attrNameLst>
                                      </p:cBhvr>
                                    </p:animMotion>
                                    <p:animEffect transition="in" filter="fade">
                                      <p:cBhvr>
                                        <p:cTn id="16" dur="1000"/>
                                        <p:tgtEl>
                                          <p:spTgt spid="369667">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369667">
                                            <p:txEl>
                                              <p:pRg st="2" end="2"/>
                                            </p:txEl>
                                          </p:spTgt>
                                        </p:tgtEl>
                                        <p:attrNameLst>
                                          <p:attrName>style.visibility</p:attrName>
                                        </p:attrNameLst>
                                      </p:cBhvr>
                                      <p:to>
                                        <p:strVal val="visible"/>
                                      </p:to>
                                    </p:set>
                                    <p:animScale>
                                      <p:cBhvr>
                                        <p:cTn id="21" dur="1000" decel="50000" fill="hold">
                                          <p:stCondLst>
                                            <p:cond delay="0"/>
                                          </p:stCondLst>
                                        </p:cTn>
                                        <p:tgtEl>
                                          <p:spTgt spid="369667">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369667">
                                            <p:txEl>
                                              <p:pRg st="2" end="2"/>
                                            </p:txEl>
                                          </p:spTgt>
                                        </p:tgtEl>
                                        <p:attrNameLst>
                                          <p:attrName>ppt_x</p:attrName>
                                          <p:attrName>ppt_y</p:attrName>
                                        </p:attrNameLst>
                                      </p:cBhvr>
                                    </p:animMotion>
                                    <p:animEffect transition="in" filter="fade">
                                      <p:cBhvr>
                                        <p:cTn id="23" dur="1000"/>
                                        <p:tgtEl>
                                          <p:spTgt spid="369667">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grpId="0" nodeType="clickEffect">
                                  <p:stCondLst>
                                    <p:cond delay="0"/>
                                  </p:stCondLst>
                                  <p:childTnLst>
                                    <p:set>
                                      <p:cBhvr>
                                        <p:cTn id="27" dur="1" fill="hold">
                                          <p:stCondLst>
                                            <p:cond delay="0"/>
                                          </p:stCondLst>
                                        </p:cTn>
                                        <p:tgtEl>
                                          <p:spTgt spid="369667">
                                            <p:txEl>
                                              <p:pRg st="4" end="4"/>
                                            </p:txEl>
                                          </p:spTgt>
                                        </p:tgtEl>
                                        <p:attrNameLst>
                                          <p:attrName>style.visibility</p:attrName>
                                        </p:attrNameLst>
                                      </p:cBhvr>
                                      <p:to>
                                        <p:strVal val="visible"/>
                                      </p:to>
                                    </p:set>
                                    <p:animScale>
                                      <p:cBhvr>
                                        <p:cTn id="28" dur="1000" decel="50000" fill="hold">
                                          <p:stCondLst>
                                            <p:cond delay="0"/>
                                          </p:stCondLst>
                                        </p:cTn>
                                        <p:tgtEl>
                                          <p:spTgt spid="369667">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369667">
                                            <p:txEl>
                                              <p:pRg st="4" end="4"/>
                                            </p:txEl>
                                          </p:spTgt>
                                        </p:tgtEl>
                                        <p:attrNameLst>
                                          <p:attrName>ppt_x</p:attrName>
                                          <p:attrName>ppt_y</p:attrName>
                                        </p:attrNameLst>
                                      </p:cBhvr>
                                    </p:animMotion>
                                    <p:animEffect transition="in" filter="fade">
                                      <p:cBhvr>
                                        <p:cTn id="30" dur="1000"/>
                                        <p:tgtEl>
                                          <p:spTgt spid="36966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9666" grpId="0"/>
      <p:bldP spid="369667"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7" name="Rectangle 3"/>
          <p:cNvSpPr>
            <a:spLocks noGrp="1" noChangeArrowheads="1"/>
          </p:cNvSpPr>
          <p:nvPr>
            <p:ph type="body" idx="1"/>
          </p:nvPr>
        </p:nvSpPr>
        <p:spPr>
          <a:xfrm>
            <a:off x="395288" y="1268413"/>
            <a:ext cx="8280400" cy="4679950"/>
          </a:xfrm>
        </p:spPr>
        <p:txBody>
          <a:bodyPr/>
          <a:lstStyle/>
          <a:p>
            <a:pPr marL="0" indent="0" algn="just">
              <a:lnSpc>
                <a:spcPct val="90000"/>
              </a:lnSpc>
              <a:buFont typeface="Wingdings" pitchFamily="2" charset="2"/>
              <a:buNone/>
            </a:pPr>
            <a:r>
              <a:rPr lang="es-ES" sz="2800"/>
              <a:t>Con el propósito de mejorar el tránsito en un sector sumamente conflictivo en la parte central de la Ciudad de Milagro, se realizaron los </a:t>
            </a:r>
            <a:r>
              <a:rPr lang="es-ES" sz="2800" b="1"/>
              <a:t>estudios preliminares y</a:t>
            </a:r>
            <a:r>
              <a:rPr lang="es-ES" sz="2800"/>
              <a:t> </a:t>
            </a:r>
            <a:r>
              <a:rPr lang="es-ES" sz="2800" b="1"/>
              <a:t>diseños definitivos</a:t>
            </a:r>
            <a:r>
              <a:rPr lang="es-ES" sz="2800"/>
              <a:t> para el proyecto de ampliación del puente “17 de Septiembre”, en esta ciudad.</a:t>
            </a:r>
          </a:p>
          <a:p>
            <a:pPr marL="0" indent="0" algn="just">
              <a:lnSpc>
                <a:spcPct val="90000"/>
              </a:lnSpc>
              <a:buFont typeface="Wingdings" pitchFamily="2" charset="2"/>
              <a:buNone/>
            </a:pPr>
            <a:endParaRPr lang="es-ES" sz="2800"/>
          </a:p>
          <a:p>
            <a:pPr marL="0" indent="0" algn="just">
              <a:lnSpc>
                <a:spcPct val="90000"/>
              </a:lnSpc>
              <a:buFont typeface="Wingdings" pitchFamily="2" charset="2"/>
              <a:buNone/>
            </a:pPr>
            <a:r>
              <a:rPr lang="es-ES" sz="2800"/>
              <a:t>Se iniciaron los trabajos elaborando el diagnóstico de la situación actual del puente para identificar los problemas existentes y formular alternativas para su solución</a:t>
            </a:r>
            <a:r>
              <a:rPr lang="es-ES" sz="3600"/>
              <a:t>.</a:t>
            </a:r>
            <a:endParaRPr lang="es-MX" sz="3600"/>
          </a:p>
          <a:p>
            <a:pPr marL="0" indent="0">
              <a:lnSpc>
                <a:spcPct val="90000"/>
              </a:lnSpc>
              <a:buFont typeface="Wingdings" pitchFamily="2" charset="2"/>
              <a:buNone/>
            </a:pPr>
            <a:endParaRPr lang="es-EC" sz="1600"/>
          </a:p>
        </p:txBody>
      </p:sp>
      <p:sp>
        <p:nvSpPr>
          <p:cNvPr id="26628" name="Rectangle 4"/>
          <p:cNvSpPr>
            <a:spLocks noGrp="1" noChangeArrowheads="1"/>
          </p:cNvSpPr>
          <p:nvPr>
            <p:ph type="title"/>
          </p:nvPr>
        </p:nvSpPr>
        <p:spPr>
          <a:xfrm>
            <a:off x="395288" y="260350"/>
            <a:ext cx="8229600" cy="790575"/>
          </a:xfrm>
          <a:noFill/>
          <a:ln/>
        </p:spPr>
        <p:txBody>
          <a:bodyPr/>
          <a:lstStyle/>
          <a:p>
            <a:r>
              <a:rPr lang="es-MX" sz="4800" b="1">
                <a:latin typeface="Garamond" pitchFamily="18" charset="0"/>
              </a:rPr>
              <a:t>DIAGNÓSTICO</a:t>
            </a:r>
            <a:endParaRPr lang="es-EC" sz="4800" b="1">
              <a:latin typeface="Garamond" pitchFamily="18" charset="0"/>
            </a:endParaRPr>
          </a:p>
        </p:txBody>
      </p:sp>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6628"/>
                                        </p:tgtEl>
                                        <p:attrNameLst>
                                          <p:attrName>style.visibility</p:attrName>
                                        </p:attrNameLst>
                                      </p:cBhvr>
                                      <p:to>
                                        <p:strVal val="visible"/>
                                      </p:to>
                                    </p:set>
                                    <p:animEffect transition="in" filter="dissolve">
                                      <p:cBhvr>
                                        <p:cTn id="7" dur="500"/>
                                        <p:tgtEl>
                                          <p:spTgt spid="26628"/>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26627">
                                            <p:txEl>
                                              <p:pRg st="0" end="0"/>
                                            </p:txEl>
                                          </p:spTgt>
                                        </p:tgtEl>
                                        <p:attrNameLst>
                                          <p:attrName>style.visibility</p:attrName>
                                        </p:attrNameLst>
                                      </p:cBhvr>
                                      <p:to>
                                        <p:strVal val="visible"/>
                                      </p:to>
                                    </p:set>
                                    <p:anim calcmode="lin" valueType="num">
                                      <p:cBhvr>
                                        <p:cTn id="12" dur="1000" fill="hold"/>
                                        <p:tgtEl>
                                          <p:spTgt spid="26627">
                                            <p:txEl>
                                              <p:pRg st="0" end="0"/>
                                            </p:txEl>
                                          </p:spTgt>
                                        </p:tgtEl>
                                        <p:attrNameLst>
                                          <p:attrName>ppt_w</p:attrName>
                                        </p:attrNameLst>
                                      </p:cBhvr>
                                      <p:tavLst>
                                        <p:tav tm="0">
                                          <p:val>
                                            <p:strVal val="#ppt_w*0.70"/>
                                          </p:val>
                                        </p:tav>
                                        <p:tav tm="100000">
                                          <p:val>
                                            <p:strVal val="#ppt_w"/>
                                          </p:val>
                                        </p:tav>
                                      </p:tavLst>
                                    </p:anim>
                                    <p:anim calcmode="lin" valueType="num">
                                      <p:cBhvr>
                                        <p:cTn id="13" dur="1000" fill="hold"/>
                                        <p:tgtEl>
                                          <p:spTgt spid="26627">
                                            <p:txEl>
                                              <p:pRg st="0" end="0"/>
                                            </p:txEl>
                                          </p:spTgt>
                                        </p:tgtEl>
                                        <p:attrNameLst>
                                          <p:attrName>ppt_h</p:attrName>
                                        </p:attrNameLst>
                                      </p:cBhvr>
                                      <p:tavLst>
                                        <p:tav tm="0">
                                          <p:val>
                                            <p:strVal val="#ppt_h"/>
                                          </p:val>
                                        </p:tav>
                                        <p:tav tm="100000">
                                          <p:val>
                                            <p:strVal val="#ppt_h"/>
                                          </p:val>
                                        </p:tav>
                                      </p:tavLst>
                                    </p:anim>
                                    <p:animEffect transition="in" filter="fade">
                                      <p:cBhvr>
                                        <p:cTn id="14" dur="1000"/>
                                        <p:tgtEl>
                                          <p:spTgt spid="26627">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grpId="0" nodeType="clickEffect">
                                  <p:stCondLst>
                                    <p:cond delay="0"/>
                                  </p:stCondLst>
                                  <p:childTnLst>
                                    <p:set>
                                      <p:cBhvr>
                                        <p:cTn id="18" dur="1" fill="hold">
                                          <p:stCondLst>
                                            <p:cond delay="0"/>
                                          </p:stCondLst>
                                        </p:cTn>
                                        <p:tgtEl>
                                          <p:spTgt spid="26627">
                                            <p:txEl>
                                              <p:pRg st="2" end="2"/>
                                            </p:txEl>
                                          </p:spTgt>
                                        </p:tgtEl>
                                        <p:attrNameLst>
                                          <p:attrName>style.visibility</p:attrName>
                                        </p:attrNameLst>
                                      </p:cBhvr>
                                      <p:to>
                                        <p:strVal val="visible"/>
                                      </p:to>
                                    </p:set>
                                    <p:anim calcmode="lin" valueType="num">
                                      <p:cBhvr>
                                        <p:cTn id="19" dur="1000" fill="hold"/>
                                        <p:tgtEl>
                                          <p:spTgt spid="26627">
                                            <p:txEl>
                                              <p:pRg st="2" end="2"/>
                                            </p:txEl>
                                          </p:spTgt>
                                        </p:tgtEl>
                                        <p:attrNameLst>
                                          <p:attrName>ppt_w</p:attrName>
                                        </p:attrNameLst>
                                      </p:cBhvr>
                                      <p:tavLst>
                                        <p:tav tm="0">
                                          <p:val>
                                            <p:strVal val="#ppt_w*0.70"/>
                                          </p:val>
                                        </p:tav>
                                        <p:tav tm="100000">
                                          <p:val>
                                            <p:strVal val="#ppt_w"/>
                                          </p:val>
                                        </p:tav>
                                      </p:tavLst>
                                    </p:anim>
                                    <p:anim calcmode="lin" valueType="num">
                                      <p:cBhvr>
                                        <p:cTn id="20" dur="1000" fill="hold"/>
                                        <p:tgtEl>
                                          <p:spTgt spid="26627">
                                            <p:txEl>
                                              <p:pRg st="2" end="2"/>
                                            </p:txEl>
                                          </p:spTgt>
                                        </p:tgtEl>
                                        <p:attrNameLst>
                                          <p:attrName>ppt_h</p:attrName>
                                        </p:attrNameLst>
                                      </p:cBhvr>
                                      <p:tavLst>
                                        <p:tav tm="0">
                                          <p:val>
                                            <p:strVal val="#ppt_h"/>
                                          </p:val>
                                        </p:tav>
                                        <p:tav tm="100000">
                                          <p:val>
                                            <p:strVal val="#ppt_h"/>
                                          </p:val>
                                        </p:tav>
                                      </p:tavLst>
                                    </p:anim>
                                    <p:animEffect transition="in" filter="fade">
                                      <p:cBhvr>
                                        <p:cTn id="21" dur="1000"/>
                                        <p:tgtEl>
                                          <p:spTgt spid="2662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build="p"/>
      <p:bldP spid="26628"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690" name="Rectangle 2"/>
          <p:cNvSpPr>
            <a:spLocks noGrp="1" noRot="1" noChangeArrowheads="1"/>
          </p:cNvSpPr>
          <p:nvPr>
            <p:ph type="title"/>
          </p:nvPr>
        </p:nvSpPr>
        <p:spPr/>
        <p:txBody>
          <a:bodyPr/>
          <a:lstStyle/>
          <a:p>
            <a:r>
              <a:rPr lang="es-ES" sz="3000">
                <a:solidFill>
                  <a:srgbClr val="B05800"/>
                </a:solidFill>
                <a:effectLst>
                  <a:outerShdw blurRad="38100" dist="38100" dir="2700000" algn="tl">
                    <a:srgbClr val="000000"/>
                  </a:outerShdw>
                </a:effectLst>
              </a:rPr>
              <a:t>CÁLCULO DE CARGAS SOBRE EL PUENTE</a:t>
            </a:r>
            <a:endParaRPr lang="es-EC" sz="3000">
              <a:solidFill>
                <a:srgbClr val="B05800"/>
              </a:solidFill>
              <a:effectLst>
                <a:outerShdw blurRad="38100" dist="38100" dir="2700000" algn="tl">
                  <a:srgbClr val="000000"/>
                </a:outerShdw>
              </a:effectLst>
            </a:endParaRPr>
          </a:p>
        </p:txBody>
      </p:sp>
      <p:sp>
        <p:nvSpPr>
          <p:cNvPr id="370691" name="Rectangle 3"/>
          <p:cNvSpPr>
            <a:spLocks noGrp="1" noChangeArrowheads="1"/>
          </p:cNvSpPr>
          <p:nvPr>
            <p:ph type="body" idx="1"/>
          </p:nvPr>
        </p:nvSpPr>
        <p:spPr/>
        <p:txBody>
          <a:bodyPr/>
          <a:lstStyle/>
          <a:p>
            <a:pPr algn="just">
              <a:lnSpc>
                <a:spcPct val="90000"/>
              </a:lnSpc>
            </a:pPr>
            <a:r>
              <a:rPr lang="es-ES" sz="2800">
                <a:effectLst/>
              </a:rPr>
              <a:t>Peso propio de la losa.</a:t>
            </a:r>
          </a:p>
          <a:p>
            <a:pPr algn="just">
              <a:lnSpc>
                <a:spcPct val="10000"/>
              </a:lnSpc>
              <a:buFont typeface="Wingdings" pitchFamily="2" charset="2"/>
              <a:buNone/>
            </a:pPr>
            <a:endParaRPr lang="es-ES" sz="2800">
              <a:effectLst/>
            </a:endParaRPr>
          </a:p>
          <a:p>
            <a:pPr algn="just">
              <a:lnSpc>
                <a:spcPct val="90000"/>
              </a:lnSpc>
            </a:pPr>
            <a:r>
              <a:rPr lang="es-ES" sz="2800">
                <a:effectLst/>
              </a:rPr>
              <a:t>Peso de la capa de asfalto.</a:t>
            </a:r>
          </a:p>
          <a:p>
            <a:pPr algn="just">
              <a:lnSpc>
                <a:spcPct val="30000"/>
              </a:lnSpc>
              <a:buFont typeface="Wingdings" pitchFamily="2" charset="2"/>
              <a:buNone/>
            </a:pPr>
            <a:endParaRPr lang="es-ES" sz="2800">
              <a:effectLst/>
            </a:endParaRPr>
          </a:p>
          <a:p>
            <a:pPr algn="just">
              <a:lnSpc>
                <a:spcPct val="90000"/>
              </a:lnSpc>
            </a:pPr>
            <a:r>
              <a:rPr lang="es-ES" sz="2800">
                <a:effectLst/>
              </a:rPr>
              <a:t>Peso propio de las aceras.</a:t>
            </a:r>
          </a:p>
          <a:p>
            <a:pPr algn="just">
              <a:lnSpc>
                <a:spcPct val="40000"/>
              </a:lnSpc>
              <a:buFont typeface="Wingdings" pitchFamily="2" charset="2"/>
              <a:buNone/>
            </a:pPr>
            <a:endParaRPr lang="es-ES" sz="2800">
              <a:effectLst/>
            </a:endParaRPr>
          </a:p>
          <a:p>
            <a:pPr algn="just">
              <a:lnSpc>
                <a:spcPct val="90000"/>
              </a:lnSpc>
            </a:pPr>
            <a:r>
              <a:rPr lang="es-ES" sz="2800">
                <a:effectLst/>
              </a:rPr>
              <a:t>Peso propio de la vigas.</a:t>
            </a:r>
          </a:p>
          <a:p>
            <a:pPr algn="just">
              <a:lnSpc>
                <a:spcPct val="40000"/>
              </a:lnSpc>
              <a:buFont typeface="Wingdings" pitchFamily="2" charset="2"/>
              <a:buNone/>
            </a:pPr>
            <a:endParaRPr lang="es-ES" sz="2800">
              <a:effectLst/>
            </a:endParaRPr>
          </a:p>
          <a:p>
            <a:pPr algn="just">
              <a:lnSpc>
                <a:spcPct val="90000"/>
              </a:lnSpc>
            </a:pPr>
            <a:r>
              <a:rPr lang="es-ES" sz="2800">
                <a:effectLst/>
              </a:rPr>
              <a:t>Peso propio de barandas.</a:t>
            </a:r>
          </a:p>
          <a:p>
            <a:pPr algn="just">
              <a:lnSpc>
                <a:spcPct val="40000"/>
              </a:lnSpc>
              <a:buFont typeface="Wingdings" pitchFamily="2" charset="2"/>
              <a:buNone/>
            </a:pPr>
            <a:endParaRPr lang="es-ES" sz="2800">
              <a:effectLst/>
            </a:endParaRPr>
          </a:p>
          <a:p>
            <a:pPr algn="just">
              <a:lnSpc>
                <a:spcPct val="90000"/>
              </a:lnSpc>
            </a:pPr>
            <a:r>
              <a:rPr lang="es-ES" sz="2800">
                <a:effectLst/>
              </a:rPr>
              <a:t>Peso de postes de iluminación y del separador central.</a:t>
            </a:r>
            <a:endParaRPr lang="es-EC" sz="2800">
              <a:effectLst/>
            </a:endParaRPr>
          </a:p>
        </p:txBody>
      </p:sp>
      <p:graphicFrame>
        <p:nvGraphicFramePr>
          <p:cNvPr id="370692" name="Object 4">
            <a:hlinkClick r:id="" action="ppaction://ole?verb=1"/>
          </p:cNvPr>
          <p:cNvGraphicFramePr>
            <a:graphicFrameLocks noChangeAspect="1"/>
          </p:cNvGraphicFramePr>
          <p:nvPr/>
        </p:nvGraphicFramePr>
        <p:xfrm>
          <a:off x="2627313" y="5516563"/>
          <a:ext cx="1439862" cy="811212"/>
        </p:xfrm>
        <a:graphic>
          <a:graphicData uri="http://schemas.openxmlformats.org/presentationml/2006/ole">
            <p:oleObj spid="_x0000_s370692" name="Hoja de cálculo" showAsIcon="1" r:id="rId5" imgW="1047600" imgH="590400" progId="Excel.Sheet.8">
              <p:link updateAutomatic="1"/>
            </p:oleObj>
          </a:graphicData>
        </a:graphic>
      </p:graphicFrame>
    </p:spTree>
  </p:cSld>
  <p:clrMapOvr>
    <a:overrideClrMapping bg1="lt1" tx1="dk1" bg2="lt2" tx2="dk2" accent1="accent1" accent2="accent2" accent3="accent3" accent4="accent4" accent5="accent5" accent6="accent6" hlink="hlink" folHlink="folHlink"/>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70690"/>
                                        </p:tgtEl>
                                        <p:attrNameLst>
                                          <p:attrName>style.visibility</p:attrName>
                                        </p:attrNameLst>
                                      </p:cBhvr>
                                      <p:to>
                                        <p:strVal val="visible"/>
                                      </p:to>
                                    </p:set>
                                    <p:animEffect transition="in" filter="fade">
                                      <p:cBhvr>
                                        <p:cTn id="7" dur="500"/>
                                        <p:tgtEl>
                                          <p:spTgt spid="370690"/>
                                        </p:tgtEl>
                                      </p:cBhvr>
                                    </p:animEffect>
                                    <p:anim calcmode="lin" valueType="num">
                                      <p:cBhvr>
                                        <p:cTn id="8" dur="500" fill="hold"/>
                                        <p:tgtEl>
                                          <p:spTgt spid="370690"/>
                                        </p:tgtEl>
                                        <p:attrNameLst>
                                          <p:attrName>ppt_x</p:attrName>
                                        </p:attrNameLst>
                                      </p:cBhvr>
                                      <p:tavLst>
                                        <p:tav tm="0">
                                          <p:val>
                                            <p:strVal val="#ppt_x"/>
                                          </p:val>
                                        </p:tav>
                                        <p:tav tm="100000">
                                          <p:val>
                                            <p:strVal val="#ppt_x"/>
                                          </p:val>
                                        </p:tav>
                                      </p:tavLst>
                                    </p:anim>
                                    <p:anim calcmode="lin" valueType="num">
                                      <p:cBhvr>
                                        <p:cTn id="9" dur="500" fill="hold"/>
                                        <p:tgtEl>
                                          <p:spTgt spid="37069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370691">
                                            <p:txEl>
                                              <p:pRg st="0" end="0"/>
                                            </p:txEl>
                                          </p:spTgt>
                                        </p:tgtEl>
                                        <p:attrNameLst>
                                          <p:attrName>style.visibility</p:attrName>
                                        </p:attrNameLst>
                                      </p:cBhvr>
                                      <p:to>
                                        <p:strVal val="visible"/>
                                      </p:to>
                                    </p:set>
                                    <p:animScale>
                                      <p:cBhvr>
                                        <p:cTn id="14" dur="1000" decel="50000" fill="hold">
                                          <p:stCondLst>
                                            <p:cond delay="0"/>
                                          </p:stCondLst>
                                        </p:cTn>
                                        <p:tgtEl>
                                          <p:spTgt spid="370691">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70691">
                                            <p:txEl>
                                              <p:pRg st="0" end="0"/>
                                            </p:txEl>
                                          </p:spTgt>
                                        </p:tgtEl>
                                        <p:attrNameLst>
                                          <p:attrName>ppt_x</p:attrName>
                                          <p:attrName>ppt_y</p:attrName>
                                        </p:attrNameLst>
                                      </p:cBhvr>
                                    </p:animMotion>
                                    <p:animEffect transition="in" filter="fade">
                                      <p:cBhvr>
                                        <p:cTn id="16" dur="1000"/>
                                        <p:tgtEl>
                                          <p:spTgt spid="370691">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370691">
                                            <p:txEl>
                                              <p:pRg st="2" end="2"/>
                                            </p:txEl>
                                          </p:spTgt>
                                        </p:tgtEl>
                                        <p:attrNameLst>
                                          <p:attrName>style.visibility</p:attrName>
                                        </p:attrNameLst>
                                      </p:cBhvr>
                                      <p:to>
                                        <p:strVal val="visible"/>
                                      </p:to>
                                    </p:set>
                                    <p:animScale>
                                      <p:cBhvr>
                                        <p:cTn id="21" dur="1000" decel="50000" fill="hold">
                                          <p:stCondLst>
                                            <p:cond delay="0"/>
                                          </p:stCondLst>
                                        </p:cTn>
                                        <p:tgtEl>
                                          <p:spTgt spid="370691">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370691">
                                            <p:txEl>
                                              <p:pRg st="2" end="2"/>
                                            </p:txEl>
                                          </p:spTgt>
                                        </p:tgtEl>
                                        <p:attrNameLst>
                                          <p:attrName>ppt_x</p:attrName>
                                          <p:attrName>ppt_y</p:attrName>
                                        </p:attrNameLst>
                                      </p:cBhvr>
                                    </p:animMotion>
                                    <p:animEffect transition="in" filter="fade">
                                      <p:cBhvr>
                                        <p:cTn id="23" dur="1000"/>
                                        <p:tgtEl>
                                          <p:spTgt spid="370691">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grpId="0" nodeType="clickEffect">
                                  <p:stCondLst>
                                    <p:cond delay="0"/>
                                  </p:stCondLst>
                                  <p:childTnLst>
                                    <p:set>
                                      <p:cBhvr>
                                        <p:cTn id="27" dur="1" fill="hold">
                                          <p:stCondLst>
                                            <p:cond delay="0"/>
                                          </p:stCondLst>
                                        </p:cTn>
                                        <p:tgtEl>
                                          <p:spTgt spid="370691">
                                            <p:txEl>
                                              <p:pRg st="4" end="4"/>
                                            </p:txEl>
                                          </p:spTgt>
                                        </p:tgtEl>
                                        <p:attrNameLst>
                                          <p:attrName>style.visibility</p:attrName>
                                        </p:attrNameLst>
                                      </p:cBhvr>
                                      <p:to>
                                        <p:strVal val="visible"/>
                                      </p:to>
                                    </p:set>
                                    <p:animScale>
                                      <p:cBhvr>
                                        <p:cTn id="28" dur="1000" decel="50000" fill="hold">
                                          <p:stCondLst>
                                            <p:cond delay="0"/>
                                          </p:stCondLst>
                                        </p:cTn>
                                        <p:tgtEl>
                                          <p:spTgt spid="370691">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370691">
                                            <p:txEl>
                                              <p:pRg st="4" end="4"/>
                                            </p:txEl>
                                          </p:spTgt>
                                        </p:tgtEl>
                                        <p:attrNameLst>
                                          <p:attrName>ppt_x</p:attrName>
                                          <p:attrName>ppt_y</p:attrName>
                                        </p:attrNameLst>
                                      </p:cBhvr>
                                    </p:animMotion>
                                    <p:animEffect transition="in" filter="fade">
                                      <p:cBhvr>
                                        <p:cTn id="30" dur="1000"/>
                                        <p:tgtEl>
                                          <p:spTgt spid="370691">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2" presetClass="entr" presetSubtype="0" fill="hold" grpId="0" nodeType="clickEffect">
                                  <p:stCondLst>
                                    <p:cond delay="0"/>
                                  </p:stCondLst>
                                  <p:childTnLst>
                                    <p:set>
                                      <p:cBhvr>
                                        <p:cTn id="34" dur="1" fill="hold">
                                          <p:stCondLst>
                                            <p:cond delay="0"/>
                                          </p:stCondLst>
                                        </p:cTn>
                                        <p:tgtEl>
                                          <p:spTgt spid="370691">
                                            <p:txEl>
                                              <p:pRg st="6" end="6"/>
                                            </p:txEl>
                                          </p:spTgt>
                                        </p:tgtEl>
                                        <p:attrNameLst>
                                          <p:attrName>style.visibility</p:attrName>
                                        </p:attrNameLst>
                                      </p:cBhvr>
                                      <p:to>
                                        <p:strVal val="visible"/>
                                      </p:to>
                                    </p:set>
                                    <p:animScale>
                                      <p:cBhvr>
                                        <p:cTn id="35" dur="1000" decel="50000" fill="hold">
                                          <p:stCondLst>
                                            <p:cond delay="0"/>
                                          </p:stCondLst>
                                        </p:cTn>
                                        <p:tgtEl>
                                          <p:spTgt spid="370691">
                                            <p:txEl>
                                              <p:pRg st="6" end="6"/>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370691">
                                            <p:txEl>
                                              <p:pRg st="6" end="6"/>
                                            </p:txEl>
                                          </p:spTgt>
                                        </p:tgtEl>
                                        <p:attrNameLst>
                                          <p:attrName>ppt_x</p:attrName>
                                          <p:attrName>ppt_y</p:attrName>
                                        </p:attrNameLst>
                                      </p:cBhvr>
                                    </p:animMotion>
                                    <p:animEffect transition="in" filter="fade">
                                      <p:cBhvr>
                                        <p:cTn id="37" dur="1000"/>
                                        <p:tgtEl>
                                          <p:spTgt spid="370691">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2" presetClass="entr" presetSubtype="0" fill="hold" grpId="0" nodeType="clickEffect">
                                  <p:stCondLst>
                                    <p:cond delay="0"/>
                                  </p:stCondLst>
                                  <p:childTnLst>
                                    <p:set>
                                      <p:cBhvr>
                                        <p:cTn id="41" dur="1" fill="hold">
                                          <p:stCondLst>
                                            <p:cond delay="0"/>
                                          </p:stCondLst>
                                        </p:cTn>
                                        <p:tgtEl>
                                          <p:spTgt spid="370691">
                                            <p:txEl>
                                              <p:pRg st="8" end="8"/>
                                            </p:txEl>
                                          </p:spTgt>
                                        </p:tgtEl>
                                        <p:attrNameLst>
                                          <p:attrName>style.visibility</p:attrName>
                                        </p:attrNameLst>
                                      </p:cBhvr>
                                      <p:to>
                                        <p:strVal val="visible"/>
                                      </p:to>
                                    </p:set>
                                    <p:animScale>
                                      <p:cBhvr>
                                        <p:cTn id="42" dur="1000" decel="50000" fill="hold">
                                          <p:stCondLst>
                                            <p:cond delay="0"/>
                                          </p:stCondLst>
                                        </p:cTn>
                                        <p:tgtEl>
                                          <p:spTgt spid="370691">
                                            <p:txEl>
                                              <p:pRg st="8" end="8"/>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370691">
                                            <p:txEl>
                                              <p:pRg st="8" end="8"/>
                                            </p:txEl>
                                          </p:spTgt>
                                        </p:tgtEl>
                                        <p:attrNameLst>
                                          <p:attrName>ppt_x</p:attrName>
                                          <p:attrName>ppt_y</p:attrName>
                                        </p:attrNameLst>
                                      </p:cBhvr>
                                    </p:animMotion>
                                    <p:animEffect transition="in" filter="fade">
                                      <p:cBhvr>
                                        <p:cTn id="44" dur="1000"/>
                                        <p:tgtEl>
                                          <p:spTgt spid="370691">
                                            <p:txEl>
                                              <p:pRg st="8" end="8"/>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2" presetClass="entr" presetSubtype="0" fill="hold" grpId="0" nodeType="clickEffect">
                                  <p:stCondLst>
                                    <p:cond delay="0"/>
                                  </p:stCondLst>
                                  <p:childTnLst>
                                    <p:set>
                                      <p:cBhvr>
                                        <p:cTn id="48" dur="1" fill="hold">
                                          <p:stCondLst>
                                            <p:cond delay="0"/>
                                          </p:stCondLst>
                                        </p:cTn>
                                        <p:tgtEl>
                                          <p:spTgt spid="370691">
                                            <p:txEl>
                                              <p:pRg st="10" end="10"/>
                                            </p:txEl>
                                          </p:spTgt>
                                        </p:tgtEl>
                                        <p:attrNameLst>
                                          <p:attrName>style.visibility</p:attrName>
                                        </p:attrNameLst>
                                      </p:cBhvr>
                                      <p:to>
                                        <p:strVal val="visible"/>
                                      </p:to>
                                    </p:set>
                                    <p:animScale>
                                      <p:cBhvr>
                                        <p:cTn id="49" dur="1000" decel="50000" fill="hold">
                                          <p:stCondLst>
                                            <p:cond delay="0"/>
                                          </p:stCondLst>
                                        </p:cTn>
                                        <p:tgtEl>
                                          <p:spTgt spid="370691">
                                            <p:txEl>
                                              <p:pRg st="10" end="1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370691">
                                            <p:txEl>
                                              <p:pRg st="10" end="10"/>
                                            </p:txEl>
                                          </p:spTgt>
                                        </p:tgtEl>
                                        <p:attrNameLst>
                                          <p:attrName>ppt_x</p:attrName>
                                          <p:attrName>ppt_y</p:attrName>
                                        </p:attrNameLst>
                                      </p:cBhvr>
                                    </p:animMotion>
                                    <p:animEffect transition="in" filter="fade">
                                      <p:cBhvr>
                                        <p:cTn id="51" dur="1000"/>
                                        <p:tgtEl>
                                          <p:spTgt spid="370691">
                                            <p:txEl>
                                              <p:pRg st="10" end="10"/>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370692"/>
                                        </p:tgtEl>
                                        <p:attrNameLst>
                                          <p:attrName>style.visibility</p:attrName>
                                        </p:attrNameLst>
                                      </p:cBhvr>
                                      <p:to>
                                        <p:strVal val="visible"/>
                                      </p:to>
                                    </p:set>
                                    <p:animEffect transition="in" filter="fade">
                                      <p:cBhvr>
                                        <p:cTn id="56" dur="1000"/>
                                        <p:tgtEl>
                                          <p:spTgt spid="3706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0690" grpId="0"/>
      <p:bldP spid="370691" grpId="0"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714" name="Rectangle 2"/>
          <p:cNvSpPr>
            <a:spLocks noGrp="1" noRot="1" noChangeArrowheads="1"/>
          </p:cNvSpPr>
          <p:nvPr>
            <p:ph type="title"/>
          </p:nvPr>
        </p:nvSpPr>
        <p:spPr/>
        <p:txBody>
          <a:bodyPr/>
          <a:lstStyle/>
          <a:p>
            <a:r>
              <a:rPr lang="es-ES" sz="3200">
                <a:solidFill>
                  <a:srgbClr val="B05800"/>
                </a:solidFill>
                <a:effectLst>
                  <a:outerShdw blurRad="38100" dist="38100" dir="2700000" algn="tl">
                    <a:srgbClr val="000000"/>
                  </a:outerShdw>
                </a:effectLst>
              </a:rPr>
              <a:t>CÁLCULO DE CARGAS VIVAS PARA LAS VIGAS</a:t>
            </a:r>
            <a:endParaRPr lang="es-EC" sz="3200">
              <a:solidFill>
                <a:srgbClr val="B05800"/>
              </a:solidFill>
              <a:effectLst>
                <a:outerShdw blurRad="38100" dist="38100" dir="2700000" algn="tl">
                  <a:srgbClr val="000000"/>
                </a:outerShdw>
              </a:effectLst>
            </a:endParaRPr>
          </a:p>
        </p:txBody>
      </p:sp>
      <p:sp>
        <p:nvSpPr>
          <p:cNvPr id="371715" name="Rectangle 3"/>
          <p:cNvSpPr>
            <a:spLocks noGrp="1" noChangeArrowheads="1"/>
          </p:cNvSpPr>
          <p:nvPr>
            <p:ph type="body" idx="1"/>
          </p:nvPr>
        </p:nvSpPr>
        <p:spPr/>
        <p:txBody>
          <a:bodyPr/>
          <a:lstStyle/>
          <a:p>
            <a:pPr marL="0" indent="0" algn="just">
              <a:buFont typeface="Wingdings" pitchFamily="2" charset="2"/>
              <a:buNone/>
            </a:pPr>
            <a:r>
              <a:rPr lang="es-ES" sz="2800">
                <a:effectLst/>
              </a:rPr>
              <a:t>Para el análisis de la carga viva se consideró un camión de diseño HS 20-44 modificado por el factor 1.378 según lo establecido por el MOP y las consideraciones de diseño establecidas por la AASHTO del año 1996.</a:t>
            </a:r>
            <a:endParaRPr lang="es-EC" sz="2800">
              <a:effectLst/>
            </a:endParaRPr>
          </a:p>
        </p:txBody>
      </p:sp>
      <p:graphicFrame>
        <p:nvGraphicFramePr>
          <p:cNvPr id="371716" name="Object 4">
            <a:hlinkClick r:id="" action="ppaction://ole?verb=1"/>
          </p:cNvPr>
          <p:cNvGraphicFramePr>
            <a:graphicFrameLocks noChangeAspect="1"/>
          </p:cNvGraphicFramePr>
          <p:nvPr/>
        </p:nvGraphicFramePr>
        <p:xfrm>
          <a:off x="3203575" y="3716338"/>
          <a:ext cx="2519363" cy="1419225"/>
        </p:xfrm>
        <a:graphic>
          <a:graphicData uri="http://schemas.openxmlformats.org/presentationml/2006/ole">
            <p:oleObj spid="_x0000_s371716" name="Hoja de cálculo" showAsIcon="1" r:id="rId5" imgW="1047600" imgH="590400" progId="Excel.Sheet.8">
              <p:link updateAutomatic="1"/>
            </p:oleObj>
          </a:graphicData>
        </a:graphic>
      </p:graphicFrame>
    </p:spTree>
  </p:cSld>
  <p:clrMapOvr>
    <a:overrideClrMapping bg1="lt1" tx1="dk1" bg2="lt2" tx2="dk2" accent1="accent1" accent2="accent2" accent3="accent3" accent4="accent4" accent5="accent5" accent6="accent6" hlink="hlink" folHlink="folHlink"/>
  </p:clrMapOvr>
  <p:transition spd="med">
    <p:wheel/>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738" name="Rectangle 2"/>
          <p:cNvSpPr>
            <a:spLocks noGrp="1" noRot="1" noChangeArrowheads="1"/>
          </p:cNvSpPr>
          <p:nvPr>
            <p:ph type="title"/>
          </p:nvPr>
        </p:nvSpPr>
        <p:spPr/>
        <p:txBody>
          <a:bodyPr/>
          <a:lstStyle/>
          <a:p>
            <a:r>
              <a:rPr lang="es-ES">
                <a:solidFill>
                  <a:srgbClr val="B05800"/>
                </a:solidFill>
                <a:effectLst>
                  <a:outerShdw blurRad="38100" dist="38100" dir="2700000" algn="tl">
                    <a:srgbClr val="000000"/>
                  </a:outerShdw>
                </a:effectLst>
              </a:rPr>
              <a:t>DISEÑO DE VIGAS</a:t>
            </a:r>
            <a:endParaRPr lang="es-EC">
              <a:solidFill>
                <a:srgbClr val="B05800"/>
              </a:solidFill>
              <a:effectLst>
                <a:outerShdw blurRad="38100" dist="38100" dir="2700000" algn="tl">
                  <a:srgbClr val="000000"/>
                </a:outerShdw>
              </a:effectLst>
            </a:endParaRPr>
          </a:p>
        </p:txBody>
      </p:sp>
      <p:sp>
        <p:nvSpPr>
          <p:cNvPr id="372739" name="Rectangle 3"/>
          <p:cNvSpPr>
            <a:spLocks noGrp="1" noChangeArrowheads="1"/>
          </p:cNvSpPr>
          <p:nvPr>
            <p:ph type="body" sz="half" idx="1"/>
          </p:nvPr>
        </p:nvSpPr>
        <p:spPr>
          <a:xfrm>
            <a:off x="457200" y="1600200"/>
            <a:ext cx="8218488" cy="1541463"/>
          </a:xfrm>
        </p:spPr>
        <p:txBody>
          <a:bodyPr/>
          <a:lstStyle/>
          <a:p>
            <a:pPr marL="0" indent="0" algn="just">
              <a:buFont typeface="Wingdings" pitchFamily="2" charset="2"/>
              <a:buNone/>
            </a:pPr>
            <a:r>
              <a:rPr lang="es-ES" sz="2800">
                <a:effectLst/>
              </a:rPr>
              <a:t>El Diseño de las vigas se lo realizó mediante el uso del programa CONCISE v2.0, y también se efectuó una comprobación utilizando el programa SAP2000 v7.4.</a:t>
            </a:r>
            <a:endParaRPr lang="es-EC" sz="2800">
              <a:effectLst/>
            </a:endParaRPr>
          </a:p>
        </p:txBody>
      </p:sp>
      <p:pic>
        <p:nvPicPr>
          <p:cNvPr id="372742" name="Picture 6"/>
          <p:cNvPicPr>
            <a:picLocks noChangeAspect="1" noChangeArrowheads="1"/>
          </p:cNvPicPr>
          <p:nvPr>
            <p:ph sz="quarter" idx="2"/>
          </p:nvPr>
        </p:nvPicPr>
        <p:blipFill>
          <a:blip r:embed="rId4"/>
          <a:srcRect b="4927"/>
          <a:stretch>
            <a:fillRect/>
          </a:stretch>
        </p:blipFill>
        <p:spPr>
          <a:xfrm>
            <a:off x="395288" y="3357563"/>
            <a:ext cx="3889375" cy="2754312"/>
          </a:xfrm>
          <a:noFill/>
          <a:ln/>
        </p:spPr>
      </p:pic>
      <p:pic>
        <p:nvPicPr>
          <p:cNvPr id="372744" name="Picture 8"/>
          <p:cNvPicPr>
            <a:picLocks noChangeAspect="1" noChangeArrowheads="1"/>
          </p:cNvPicPr>
          <p:nvPr>
            <p:ph sz="quarter" idx="3"/>
          </p:nvPr>
        </p:nvPicPr>
        <p:blipFill>
          <a:blip r:embed="rId5"/>
          <a:srcRect b="4790"/>
          <a:stretch>
            <a:fillRect/>
          </a:stretch>
        </p:blipFill>
        <p:spPr>
          <a:xfrm>
            <a:off x="4932363" y="3284538"/>
            <a:ext cx="3889375" cy="2776537"/>
          </a:xfrm>
          <a:noFill/>
          <a:ln/>
        </p:spPr>
      </p:pic>
    </p:spTree>
  </p:cSld>
  <p:clrMapOvr>
    <a:overrideClrMapping bg1="lt1" tx1="dk1" bg2="lt2" tx2="dk2" accent1="accent1" accent2="accent2" accent3="accent3" accent4="accent4" accent5="accent5" accent6="accent6" hlink="hlink" folHlink="folHlink"/>
  </p:clrMapOvr>
  <p:transition spd="med">
    <p:wedg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762" name="Rectangle 2"/>
          <p:cNvSpPr>
            <a:spLocks noGrp="1" noRot="1" noChangeArrowheads="1"/>
          </p:cNvSpPr>
          <p:nvPr>
            <p:ph type="title"/>
          </p:nvPr>
        </p:nvSpPr>
        <p:spPr/>
        <p:txBody>
          <a:bodyPr/>
          <a:lstStyle/>
          <a:p>
            <a:r>
              <a:rPr lang="es-ES">
                <a:solidFill>
                  <a:srgbClr val="B05800"/>
                </a:solidFill>
                <a:effectLst>
                  <a:outerShdw blurRad="38100" dist="38100" dir="2700000" algn="tl">
                    <a:srgbClr val="000000"/>
                  </a:outerShdw>
                </a:effectLst>
              </a:rPr>
              <a:t>DISEÑO DE LOS ESTRIBOS</a:t>
            </a:r>
            <a:endParaRPr lang="es-EC">
              <a:solidFill>
                <a:srgbClr val="B05800"/>
              </a:solidFill>
              <a:effectLst>
                <a:outerShdw blurRad="38100" dist="38100" dir="2700000" algn="tl">
                  <a:srgbClr val="000000"/>
                </a:outerShdw>
              </a:effectLst>
            </a:endParaRPr>
          </a:p>
        </p:txBody>
      </p:sp>
      <p:sp>
        <p:nvSpPr>
          <p:cNvPr id="373763" name="Rectangle 3"/>
          <p:cNvSpPr>
            <a:spLocks noGrp="1" noChangeArrowheads="1"/>
          </p:cNvSpPr>
          <p:nvPr>
            <p:ph type="body" idx="1"/>
          </p:nvPr>
        </p:nvSpPr>
        <p:spPr/>
        <p:txBody>
          <a:bodyPr/>
          <a:lstStyle/>
          <a:p>
            <a:pPr marL="0" indent="0" algn="just">
              <a:buFont typeface="Wingdings" pitchFamily="2" charset="2"/>
              <a:buNone/>
            </a:pPr>
            <a:r>
              <a:rPr lang="es-ES" sz="2800">
                <a:effectLst/>
              </a:rPr>
              <a:t>Para el dimensionamiento y diseño de los estribos se elaboró una hoja electrónica en Excel, en la cual se consideraron todas las recomendaciones establecidas por las Normas Interinas de Diseño de Carreteras y Puentes de CORPECUADOR y las normas de la AASTHO 96.</a:t>
            </a:r>
            <a:endParaRPr lang="es-EC" sz="2800">
              <a:effectLst/>
            </a:endParaRPr>
          </a:p>
        </p:txBody>
      </p:sp>
      <p:graphicFrame>
        <p:nvGraphicFramePr>
          <p:cNvPr id="373764" name="Object 4">
            <a:hlinkClick r:id="" action="ppaction://ole?verb=1"/>
          </p:cNvPr>
          <p:cNvGraphicFramePr>
            <a:graphicFrameLocks noChangeAspect="1"/>
          </p:cNvGraphicFramePr>
          <p:nvPr/>
        </p:nvGraphicFramePr>
        <p:xfrm>
          <a:off x="3276600" y="4413250"/>
          <a:ext cx="2303463" cy="1298575"/>
        </p:xfrm>
        <a:graphic>
          <a:graphicData uri="http://schemas.openxmlformats.org/presentationml/2006/ole">
            <p:oleObj spid="_x0000_s373764" name="Hoja de cálculo" showAsIcon="1" r:id="rId5" imgW="1047600" imgH="590400" progId="Excel.Sheet.8">
              <p:link updateAutomatic="1"/>
            </p:oleObj>
          </a:graphicData>
        </a:graphic>
      </p:graphicFrame>
    </p:spTree>
  </p:cSld>
  <p:clrMapOvr>
    <a:overrideClrMapping bg1="lt1" tx1="dk1" bg2="lt2" tx2="dk2" accent1="accent1" accent2="accent2" accent3="accent3" accent4="accent4" accent5="accent5" accent6="accent6" hlink="hlink" folHlink="folHlink"/>
  </p:clrMapOvr>
  <p:transition spd="med">
    <p:wheel spokes="2"/>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786" name="Rectangle 2"/>
          <p:cNvSpPr>
            <a:spLocks noGrp="1" noRot="1" noChangeArrowheads="1"/>
          </p:cNvSpPr>
          <p:nvPr>
            <p:ph type="title"/>
          </p:nvPr>
        </p:nvSpPr>
        <p:spPr/>
        <p:txBody>
          <a:bodyPr/>
          <a:lstStyle/>
          <a:p>
            <a:r>
              <a:rPr lang="es-ES">
                <a:solidFill>
                  <a:srgbClr val="B05800"/>
                </a:solidFill>
                <a:effectLst>
                  <a:outerShdw blurRad="38100" dist="38100" dir="2700000" algn="tl">
                    <a:srgbClr val="000000"/>
                  </a:outerShdw>
                </a:effectLst>
              </a:rPr>
              <a:t>DISEÑO DE PILA CENTRAL</a:t>
            </a:r>
            <a:endParaRPr lang="es-EC">
              <a:solidFill>
                <a:srgbClr val="B05800"/>
              </a:solidFill>
              <a:effectLst>
                <a:outerShdw blurRad="38100" dist="38100" dir="2700000" algn="tl">
                  <a:srgbClr val="000000"/>
                </a:outerShdw>
              </a:effectLst>
            </a:endParaRPr>
          </a:p>
        </p:txBody>
      </p:sp>
      <p:sp>
        <p:nvSpPr>
          <p:cNvPr id="374787" name="Rectangle 3"/>
          <p:cNvSpPr>
            <a:spLocks noGrp="1" noChangeArrowheads="1"/>
          </p:cNvSpPr>
          <p:nvPr>
            <p:ph type="body" idx="1"/>
          </p:nvPr>
        </p:nvSpPr>
        <p:spPr>
          <a:xfrm>
            <a:off x="457200" y="1600200"/>
            <a:ext cx="8229600" cy="3197225"/>
          </a:xfrm>
        </p:spPr>
        <p:txBody>
          <a:bodyPr/>
          <a:lstStyle/>
          <a:p>
            <a:pPr marL="0" indent="0" algn="just">
              <a:lnSpc>
                <a:spcPct val="90000"/>
              </a:lnSpc>
              <a:buFont typeface="Wingdings" pitchFamily="2" charset="2"/>
              <a:buNone/>
            </a:pPr>
            <a:r>
              <a:rPr lang="es-ES" sz="2800">
                <a:effectLst/>
              </a:rPr>
              <a:t>El diseño se lo hizo considerando a la pila como un elemento sometido a compresión y a flexión.</a:t>
            </a:r>
          </a:p>
          <a:p>
            <a:pPr marL="0" indent="0" algn="just">
              <a:lnSpc>
                <a:spcPct val="90000"/>
              </a:lnSpc>
              <a:buFont typeface="Wingdings" pitchFamily="2" charset="2"/>
              <a:buNone/>
            </a:pPr>
            <a:endParaRPr lang="es-ES" sz="2800">
              <a:effectLst/>
            </a:endParaRPr>
          </a:p>
          <a:p>
            <a:pPr marL="0" indent="0" algn="just">
              <a:lnSpc>
                <a:spcPct val="90000"/>
              </a:lnSpc>
              <a:buFont typeface="Wingdings" pitchFamily="2" charset="2"/>
              <a:buNone/>
            </a:pPr>
            <a:r>
              <a:rPr lang="es-ES" sz="2800">
                <a:effectLst/>
              </a:rPr>
              <a:t>Para determinar la respuesta sísmica de la estructura se idealizó a la estructura como un  sistema lineal de un grado de libertad.</a:t>
            </a:r>
          </a:p>
          <a:p>
            <a:pPr marL="0" indent="0" algn="just">
              <a:lnSpc>
                <a:spcPct val="90000"/>
              </a:lnSpc>
              <a:buFont typeface="Wingdings" pitchFamily="2" charset="2"/>
              <a:buNone/>
            </a:pPr>
            <a:endParaRPr lang="es-ES" sz="2800">
              <a:effectLst/>
            </a:endParaRPr>
          </a:p>
          <a:p>
            <a:pPr marL="0" indent="0" algn="just">
              <a:lnSpc>
                <a:spcPct val="90000"/>
              </a:lnSpc>
              <a:buFont typeface="Wingdings" pitchFamily="2" charset="2"/>
              <a:buNone/>
            </a:pPr>
            <a:r>
              <a:rPr lang="es-ES" sz="2800">
                <a:effectLst/>
              </a:rPr>
              <a:t>El cálculo se lo realizó programando una hoja electrónica de Excel.</a:t>
            </a:r>
            <a:endParaRPr lang="es-EC" sz="2800">
              <a:effectLst/>
            </a:endParaRPr>
          </a:p>
        </p:txBody>
      </p:sp>
      <p:graphicFrame>
        <p:nvGraphicFramePr>
          <p:cNvPr id="374788" name="Object 4">
            <a:hlinkClick r:id="" action="ppaction://ole?verb=1"/>
          </p:cNvPr>
          <p:cNvGraphicFramePr>
            <a:graphicFrameLocks noChangeAspect="1"/>
          </p:cNvGraphicFramePr>
          <p:nvPr/>
        </p:nvGraphicFramePr>
        <p:xfrm>
          <a:off x="3779838" y="5157788"/>
          <a:ext cx="2592387" cy="1460500"/>
        </p:xfrm>
        <a:graphic>
          <a:graphicData uri="http://schemas.openxmlformats.org/presentationml/2006/ole">
            <p:oleObj spid="_x0000_s374788" name="Hoja de cálculo" showAsIcon="1" r:id="rId5" imgW="1047600" imgH="590400" progId="Excel.Sheet.8">
              <p:embed/>
            </p:oleObj>
          </a:graphicData>
        </a:graphic>
      </p:graphicFrame>
    </p:spTree>
  </p:cSld>
  <p:clrMapOvr>
    <a:overrideClrMapping bg1="lt1" tx1="dk1" bg2="lt2" tx2="dk2" accent1="accent1" accent2="accent2" accent3="accent3" accent4="accent4" accent5="accent5" accent6="accent6" hlink="hlink" folHlink="folHlink"/>
  </p:clrMapOvr>
  <p:transition spd="med">
    <p:wedg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810" name="Rectangle 2"/>
          <p:cNvSpPr>
            <a:spLocks noGrp="1" noRot="1" noChangeArrowheads="1"/>
          </p:cNvSpPr>
          <p:nvPr>
            <p:ph type="title"/>
          </p:nvPr>
        </p:nvSpPr>
        <p:spPr/>
        <p:txBody>
          <a:bodyPr/>
          <a:lstStyle/>
          <a:p>
            <a:r>
              <a:rPr lang="es-ES" sz="3200">
                <a:solidFill>
                  <a:srgbClr val="B05800"/>
                </a:solidFill>
                <a:effectLst>
                  <a:outerShdw blurRad="38100" dist="38100" dir="2700000" algn="tl">
                    <a:srgbClr val="000000"/>
                  </a:outerShdw>
                </a:effectLst>
              </a:rPr>
              <a:t>CÁLCULO DE CAPACIDAD DE CARGA DE PILOTES</a:t>
            </a:r>
            <a:endParaRPr lang="es-EC" sz="3200">
              <a:solidFill>
                <a:srgbClr val="B05800"/>
              </a:solidFill>
              <a:effectLst>
                <a:outerShdw blurRad="38100" dist="38100" dir="2700000" algn="tl">
                  <a:srgbClr val="000000"/>
                </a:outerShdw>
              </a:effectLst>
            </a:endParaRPr>
          </a:p>
        </p:txBody>
      </p:sp>
      <p:sp>
        <p:nvSpPr>
          <p:cNvPr id="375811" name="Rectangle 3"/>
          <p:cNvSpPr>
            <a:spLocks noGrp="1" noChangeArrowheads="1"/>
          </p:cNvSpPr>
          <p:nvPr>
            <p:ph type="body" idx="1"/>
          </p:nvPr>
        </p:nvSpPr>
        <p:spPr>
          <a:xfrm>
            <a:off x="457200" y="1600200"/>
            <a:ext cx="8229600" cy="3700463"/>
          </a:xfrm>
        </p:spPr>
        <p:txBody>
          <a:bodyPr/>
          <a:lstStyle/>
          <a:p>
            <a:pPr marL="0" indent="0" algn="just">
              <a:buFont typeface="Wingdings" pitchFamily="2" charset="2"/>
              <a:buNone/>
            </a:pPr>
            <a:r>
              <a:rPr lang="es-ES" sz="2800">
                <a:effectLst/>
              </a:rPr>
              <a:t>El cálculo de la capacidad de carga de los pilotes se lo realizó utilizando métodos empíricos tal como  lo determina el literal 4.5.6.1.2 y 4.5.6.1.3 del manual de la AASTHO 96.</a:t>
            </a:r>
          </a:p>
          <a:p>
            <a:pPr marL="0" indent="0" algn="just">
              <a:buFont typeface="Wingdings" pitchFamily="2" charset="2"/>
              <a:buNone/>
            </a:pPr>
            <a:r>
              <a:rPr lang="es-ES" sz="2800">
                <a:effectLst/>
              </a:rPr>
              <a:t>Para el cálculo de la capacidad de carga de nuestros pilotes se utilizó el método de Terzaghi y Jambu.</a:t>
            </a:r>
          </a:p>
          <a:p>
            <a:pPr marL="0" indent="0" algn="just">
              <a:buFont typeface="Wingdings" pitchFamily="2" charset="2"/>
              <a:buNone/>
            </a:pPr>
            <a:r>
              <a:rPr lang="es-ES" sz="2800">
                <a:effectLst/>
              </a:rPr>
              <a:t>El refuerzo de los pilotes se lo consideró  según lo especificado por la Portland Cement Association.</a:t>
            </a:r>
            <a:endParaRPr lang="es-EC" sz="2800">
              <a:effectLst/>
            </a:endParaRPr>
          </a:p>
        </p:txBody>
      </p:sp>
      <p:graphicFrame>
        <p:nvGraphicFramePr>
          <p:cNvPr id="375812" name="Object 4">
            <a:hlinkClick r:id="" action="ppaction://ole?verb=1"/>
          </p:cNvPr>
          <p:cNvGraphicFramePr>
            <a:graphicFrameLocks noChangeAspect="1"/>
          </p:cNvGraphicFramePr>
          <p:nvPr/>
        </p:nvGraphicFramePr>
        <p:xfrm>
          <a:off x="3635375" y="5373688"/>
          <a:ext cx="2087563" cy="1176337"/>
        </p:xfrm>
        <a:graphic>
          <a:graphicData uri="http://schemas.openxmlformats.org/presentationml/2006/ole">
            <p:oleObj spid="_x0000_s375812" name="Hoja de cálculo" showAsIcon="1" r:id="rId5" imgW="1047600" imgH="590400" progId="Excel.Sheet.8">
              <p:embed/>
            </p:oleObj>
          </a:graphicData>
        </a:graphic>
      </p:graphicFrame>
    </p:spTree>
  </p:cSld>
  <p:clrMapOvr>
    <a:overrideClrMapping bg1="lt1" tx1="dk1" bg2="lt2" tx2="dk2" accent1="accent1" accent2="accent2" accent3="accent3" accent4="accent4" accent5="accent5" accent6="accent6" hlink="hlink" folHlink="folHlink"/>
  </p:clrMapOvr>
  <p:transition spd="med">
    <p:wheel spokes="1"/>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834" name="Rectangle 2"/>
          <p:cNvSpPr>
            <a:spLocks noGrp="1" noRot="1" noChangeArrowheads="1"/>
          </p:cNvSpPr>
          <p:nvPr>
            <p:ph type="title"/>
          </p:nvPr>
        </p:nvSpPr>
        <p:spPr/>
        <p:txBody>
          <a:bodyPr/>
          <a:lstStyle/>
          <a:p>
            <a:r>
              <a:rPr lang="es-ES" sz="3200">
                <a:solidFill>
                  <a:srgbClr val="B05800"/>
                </a:solidFill>
                <a:effectLst>
                  <a:outerShdw blurRad="38100" dist="38100" dir="2700000" algn="tl">
                    <a:srgbClr val="000000"/>
                  </a:outerShdw>
                </a:effectLst>
              </a:rPr>
              <a:t>CÁLCULO DEL REFUERZO PARA EL TABLERO DE LOSA DEL PUENTE Y ZAPATAS</a:t>
            </a:r>
            <a:endParaRPr lang="es-EC" sz="3200">
              <a:solidFill>
                <a:srgbClr val="B05800"/>
              </a:solidFill>
              <a:effectLst>
                <a:outerShdw blurRad="38100" dist="38100" dir="2700000" algn="tl">
                  <a:srgbClr val="000000"/>
                </a:outerShdw>
              </a:effectLst>
            </a:endParaRPr>
          </a:p>
        </p:txBody>
      </p:sp>
      <p:sp>
        <p:nvSpPr>
          <p:cNvPr id="376835" name="Rectangle 3"/>
          <p:cNvSpPr>
            <a:spLocks noGrp="1" noChangeArrowheads="1"/>
          </p:cNvSpPr>
          <p:nvPr>
            <p:ph type="body" idx="1"/>
          </p:nvPr>
        </p:nvSpPr>
        <p:spPr>
          <a:xfrm>
            <a:off x="323850" y="2060575"/>
            <a:ext cx="8229600" cy="3455988"/>
          </a:xfrm>
        </p:spPr>
        <p:txBody>
          <a:bodyPr/>
          <a:lstStyle/>
          <a:p>
            <a:pPr marL="0" indent="0" algn="just">
              <a:buFont typeface="Wingdings" pitchFamily="2" charset="2"/>
              <a:buNone/>
            </a:pPr>
            <a:r>
              <a:rPr lang="es-ES" sz="2800">
                <a:effectLst/>
              </a:rPr>
              <a:t>Para el cálculo del refuerzo en el tablero de la losa se siguieron las recomendaciones establecidas por el código ACI318-98, esto se lo hizo utilizando la siguiente hoja electrónica.</a:t>
            </a:r>
          </a:p>
          <a:p>
            <a:pPr marL="0" indent="0" algn="just">
              <a:lnSpc>
                <a:spcPct val="130000"/>
              </a:lnSpc>
              <a:buFont typeface="Wingdings" pitchFamily="2" charset="2"/>
              <a:buNone/>
            </a:pPr>
            <a:endParaRPr lang="es-ES" sz="2800">
              <a:effectLst/>
            </a:endParaRPr>
          </a:p>
          <a:p>
            <a:pPr marL="0" indent="0" algn="just">
              <a:buFont typeface="Wingdings" pitchFamily="2" charset="2"/>
              <a:buNone/>
            </a:pPr>
            <a:r>
              <a:rPr lang="es-ES" sz="2800">
                <a:effectLst/>
              </a:rPr>
              <a:t>El diseño de las zapatas para la pila y los estribos  se lo hizo con el siguiente procedimiento:</a:t>
            </a:r>
            <a:endParaRPr lang="es-EC" sz="2800">
              <a:effectLst/>
            </a:endParaRPr>
          </a:p>
        </p:txBody>
      </p:sp>
      <p:graphicFrame>
        <p:nvGraphicFramePr>
          <p:cNvPr id="376836" name="Object 4">
            <a:hlinkClick r:id="" action="ppaction://ole?verb=1"/>
          </p:cNvPr>
          <p:cNvGraphicFramePr>
            <a:graphicFrameLocks noChangeAspect="1"/>
          </p:cNvGraphicFramePr>
          <p:nvPr/>
        </p:nvGraphicFramePr>
        <p:xfrm>
          <a:off x="5148263" y="3573463"/>
          <a:ext cx="1873250" cy="1055687"/>
        </p:xfrm>
        <a:graphic>
          <a:graphicData uri="http://schemas.openxmlformats.org/presentationml/2006/ole">
            <p:oleObj spid="_x0000_s376836" name="Hoja de cálculo" showAsIcon="1" r:id="rId5" imgW="1047600" imgH="590400" progId="Excel.Sheet.8">
              <p:embed/>
            </p:oleObj>
          </a:graphicData>
        </a:graphic>
      </p:graphicFrame>
      <p:graphicFrame>
        <p:nvGraphicFramePr>
          <p:cNvPr id="376837" name="Object 5">
            <a:hlinkClick r:id="" action="ppaction://ole?verb=1"/>
          </p:cNvPr>
          <p:cNvGraphicFramePr>
            <a:graphicFrameLocks noChangeAspect="1"/>
          </p:cNvGraphicFramePr>
          <p:nvPr/>
        </p:nvGraphicFramePr>
        <p:xfrm>
          <a:off x="5219700" y="5300663"/>
          <a:ext cx="1800225" cy="1014412"/>
        </p:xfrm>
        <a:graphic>
          <a:graphicData uri="http://schemas.openxmlformats.org/presentationml/2006/ole">
            <p:oleObj spid="_x0000_s376837" name="Hoja de cálculo" showAsIcon="1" r:id="rId6" imgW="1047600" imgH="590400" progId="Excel.Sheet.8">
              <p:embed/>
            </p:oleObj>
          </a:graphicData>
        </a:graphic>
      </p:graphicFrame>
    </p:spTree>
  </p:cSld>
  <p:clrMapOvr>
    <a:overrideClrMapping bg1="lt1" tx1="dk1" bg2="lt2" tx2="dk2" accent1="accent1" accent2="accent2" accent3="accent3" accent4="accent4" accent5="accent5" accent6="accent6" hlink="hlink" folHlink="folHlink"/>
  </p:clrMapOvr>
  <p:transition spd="med">
    <p:wheel spokes="3"/>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6946" name="Rectangle 2"/>
          <p:cNvSpPr>
            <a:spLocks noGrp="1" noRot="1" noChangeArrowheads="1"/>
          </p:cNvSpPr>
          <p:nvPr>
            <p:ph type="title"/>
          </p:nvPr>
        </p:nvSpPr>
        <p:spPr>
          <a:xfrm>
            <a:off x="457200" y="274638"/>
            <a:ext cx="8229600" cy="706437"/>
          </a:xfrm>
        </p:spPr>
        <p:txBody>
          <a:bodyPr/>
          <a:lstStyle/>
          <a:p>
            <a:r>
              <a:rPr lang="es-ES" sz="4000">
                <a:solidFill>
                  <a:srgbClr val="B05800"/>
                </a:solidFill>
                <a:effectLst>
                  <a:outerShdw blurRad="38100" dist="38100" dir="2700000" algn="tl">
                    <a:srgbClr val="000000"/>
                  </a:outerShdw>
                </a:effectLst>
              </a:rPr>
              <a:t>PROCESO CONSTRUCTIVO</a:t>
            </a:r>
            <a:endParaRPr lang="es-EC" sz="4000">
              <a:solidFill>
                <a:srgbClr val="B05800"/>
              </a:solidFill>
              <a:effectLst>
                <a:outerShdw blurRad="38100" dist="38100" dir="2700000" algn="tl">
                  <a:srgbClr val="000000"/>
                </a:outerShdw>
              </a:effectLst>
            </a:endParaRPr>
          </a:p>
        </p:txBody>
      </p:sp>
      <p:grpSp>
        <p:nvGrpSpPr>
          <p:cNvPr id="466991" name="Group 47"/>
          <p:cNvGrpSpPr>
            <a:grpSpLocks/>
          </p:cNvGrpSpPr>
          <p:nvPr/>
        </p:nvGrpSpPr>
        <p:grpSpPr bwMode="auto">
          <a:xfrm>
            <a:off x="2339975" y="908050"/>
            <a:ext cx="4176713" cy="5616575"/>
            <a:chOff x="1933" y="1188"/>
            <a:chExt cx="7960" cy="13123"/>
          </a:xfrm>
        </p:grpSpPr>
        <p:sp>
          <p:nvSpPr>
            <p:cNvPr id="466992" name="AutoShape 48"/>
            <p:cNvSpPr>
              <a:spLocks noChangeArrowheads="1"/>
            </p:cNvSpPr>
            <p:nvPr/>
          </p:nvSpPr>
          <p:spPr bwMode="auto">
            <a:xfrm>
              <a:off x="5313" y="1188"/>
              <a:ext cx="1059" cy="362"/>
            </a:xfrm>
            <a:prstGeom prst="flowChartAlternateProcess">
              <a:avLst/>
            </a:prstGeom>
            <a:solidFill>
              <a:srgbClr val="FF9900"/>
            </a:solidFill>
            <a:ln w="9525" algn="ctr">
              <a:solidFill>
                <a:schemeClr val="tx1"/>
              </a:solidFill>
              <a:miter lim="800000"/>
              <a:headEnd/>
              <a:tailEnd/>
            </a:ln>
            <a:effectLst/>
          </p:spPr>
          <p:txBody>
            <a:bodyPr/>
            <a:lstStyle/>
            <a:p>
              <a:pPr algn="ctr"/>
              <a:r>
                <a:rPr lang="es-EC" sz="700" b="1">
                  <a:solidFill>
                    <a:srgbClr val="FFFF00"/>
                  </a:solidFill>
                </a:rPr>
                <a:t>INICIO</a:t>
              </a:r>
            </a:p>
          </p:txBody>
        </p:sp>
        <p:sp>
          <p:nvSpPr>
            <p:cNvPr id="466993" name="AutoShape 49"/>
            <p:cNvSpPr>
              <a:spLocks noChangeArrowheads="1"/>
            </p:cNvSpPr>
            <p:nvPr/>
          </p:nvSpPr>
          <p:spPr bwMode="auto">
            <a:xfrm>
              <a:off x="1933" y="2750"/>
              <a:ext cx="1910" cy="1272"/>
            </a:xfrm>
            <a:prstGeom prst="flowChartProcess">
              <a:avLst/>
            </a:prstGeom>
            <a:solidFill>
              <a:srgbClr val="FF9900"/>
            </a:solidFill>
            <a:ln w="9525" algn="ctr">
              <a:solidFill>
                <a:schemeClr val="tx1"/>
              </a:solidFill>
              <a:miter lim="800000"/>
              <a:headEnd/>
              <a:tailEnd/>
            </a:ln>
            <a:effectLst/>
          </p:spPr>
          <p:txBody>
            <a:bodyPr/>
            <a:lstStyle/>
            <a:p>
              <a:pPr algn="ctr"/>
              <a:r>
                <a:rPr lang="es-EC" sz="700" b="1">
                  <a:solidFill>
                    <a:srgbClr val="FFFF00"/>
                  </a:solidFill>
                </a:rPr>
                <a:t>CAMPAMENTO Y REFABRICACIÓN DE ELEMENTOS</a:t>
              </a:r>
            </a:p>
          </p:txBody>
        </p:sp>
        <p:sp>
          <p:nvSpPr>
            <p:cNvPr id="466994" name="AutoShape 50"/>
            <p:cNvSpPr>
              <a:spLocks noChangeArrowheads="1"/>
            </p:cNvSpPr>
            <p:nvPr/>
          </p:nvSpPr>
          <p:spPr bwMode="auto">
            <a:xfrm>
              <a:off x="4107" y="2750"/>
              <a:ext cx="3631" cy="1272"/>
            </a:xfrm>
            <a:prstGeom prst="flowChartProcess">
              <a:avLst/>
            </a:prstGeom>
            <a:solidFill>
              <a:srgbClr val="FF9900"/>
            </a:solidFill>
            <a:ln w="9525" algn="ctr">
              <a:solidFill>
                <a:schemeClr val="tx1"/>
              </a:solidFill>
              <a:miter lim="800000"/>
              <a:headEnd/>
              <a:tailEnd/>
            </a:ln>
            <a:effectLst/>
          </p:spPr>
          <p:txBody>
            <a:bodyPr/>
            <a:lstStyle/>
            <a:p>
              <a:pPr algn="ctr"/>
              <a:r>
                <a:rPr lang="es-EC" sz="700" b="1">
                  <a:solidFill>
                    <a:srgbClr val="FFFF00"/>
                  </a:solidFill>
                </a:rPr>
                <a:t>PREFABRICACIÓN DE DISPOSITIVOS DE CONTROL DE TRÁNSITO DURANTE</a:t>
              </a:r>
            </a:p>
            <a:p>
              <a:pPr algn="ctr"/>
              <a:r>
                <a:rPr lang="es-EC" sz="700" b="1">
                  <a:solidFill>
                    <a:srgbClr val="FFFF00"/>
                  </a:solidFill>
                </a:rPr>
                <a:t>  LA EJECUCIÓN DE LA DEMOLICIÓN Y DE LA RECONSTRUCCIÓN</a:t>
              </a:r>
            </a:p>
          </p:txBody>
        </p:sp>
        <p:sp>
          <p:nvSpPr>
            <p:cNvPr id="466995" name="AutoShape 51"/>
            <p:cNvSpPr>
              <a:spLocks noChangeArrowheads="1"/>
            </p:cNvSpPr>
            <p:nvPr/>
          </p:nvSpPr>
          <p:spPr bwMode="auto">
            <a:xfrm>
              <a:off x="7908" y="2731"/>
              <a:ext cx="1985" cy="1291"/>
            </a:xfrm>
            <a:prstGeom prst="flowChartProcess">
              <a:avLst/>
            </a:prstGeom>
            <a:solidFill>
              <a:srgbClr val="FF9900"/>
            </a:solidFill>
            <a:ln w="9525" algn="ctr">
              <a:solidFill>
                <a:schemeClr val="tx1"/>
              </a:solidFill>
              <a:miter lim="800000"/>
              <a:headEnd/>
              <a:tailEnd/>
            </a:ln>
            <a:effectLst/>
          </p:spPr>
          <p:txBody>
            <a:bodyPr/>
            <a:lstStyle/>
            <a:p>
              <a:pPr algn="ctr"/>
              <a:r>
                <a:rPr lang="es-EC" sz="700" b="1">
                  <a:solidFill>
                    <a:srgbClr val="FFFF00"/>
                  </a:solidFill>
                </a:rPr>
                <a:t>PUBLICACIÓN POR PRENSA Y DIFUSIÓN EN GENERAL</a:t>
              </a:r>
            </a:p>
          </p:txBody>
        </p:sp>
        <p:sp>
          <p:nvSpPr>
            <p:cNvPr id="466996" name="AutoShape 52"/>
            <p:cNvSpPr>
              <a:spLocks noChangeArrowheads="1"/>
            </p:cNvSpPr>
            <p:nvPr/>
          </p:nvSpPr>
          <p:spPr bwMode="auto">
            <a:xfrm>
              <a:off x="5379" y="5102"/>
              <a:ext cx="4330" cy="907"/>
            </a:xfrm>
            <a:prstGeom prst="flowChartProcess">
              <a:avLst/>
            </a:prstGeom>
            <a:solidFill>
              <a:srgbClr val="FF9900"/>
            </a:solidFill>
            <a:ln w="9525" algn="ctr">
              <a:solidFill>
                <a:schemeClr val="tx1"/>
              </a:solidFill>
              <a:miter lim="800000"/>
              <a:headEnd/>
              <a:tailEnd/>
            </a:ln>
            <a:effectLst/>
          </p:spPr>
          <p:txBody>
            <a:bodyPr/>
            <a:lstStyle/>
            <a:p>
              <a:pPr algn="ctr"/>
              <a:r>
                <a:rPr lang="es-EC" sz="700">
                  <a:solidFill>
                    <a:srgbClr val="FFFF00"/>
                  </a:solidFill>
                </a:rPr>
                <a:t>DEMOLICIÓN DEL PUENTE </a:t>
              </a:r>
            </a:p>
            <a:p>
              <a:pPr algn="ctr"/>
              <a:r>
                <a:rPr lang="es-EC" sz="700">
                  <a:solidFill>
                    <a:srgbClr val="FFFF00"/>
                  </a:solidFill>
                </a:rPr>
                <a:t>Y </a:t>
              </a:r>
            </a:p>
            <a:p>
              <a:pPr algn="ctr"/>
              <a:r>
                <a:rPr lang="es-EC" sz="700">
                  <a:solidFill>
                    <a:srgbClr val="FFFF00"/>
                  </a:solidFill>
                </a:rPr>
                <a:t>DESALOJO DE LOS ESCOMBROS</a:t>
              </a:r>
            </a:p>
          </p:txBody>
        </p:sp>
        <p:sp>
          <p:nvSpPr>
            <p:cNvPr id="466997" name="AutoShape 53"/>
            <p:cNvSpPr>
              <a:spLocks noChangeArrowheads="1"/>
            </p:cNvSpPr>
            <p:nvPr/>
          </p:nvSpPr>
          <p:spPr bwMode="auto">
            <a:xfrm>
              <a:off x="5407" y="6498"/>
              <a:ext cx="4330" cy="863"/>
            </a:xfrm>
            <a:prstGeom prst="flowChartProcess">
              <a:avLst/>
            </a:prstGeom>
            <a:solidFill>
              <a:srgbClr val="FF9900"/>
            </a:solidFill>
            <a:ln w="9525" algn="ctr">
              <a:solidFill>
                <a:schemeClr val="tx1"/>
              </a:solidFill>
              <a:miter lim="800000"/>
              <a:headEnd/>
              <a:tailEnd/>
            </a:ln>
            <a:effectLst/>
          </p:spPr>
          <p:txBody>
            <a:bodyPr/>
            <a:lstStyle/>
            <a:p>
              <a:pPr algn="ctr"/>
              <a:endParaRPr lang="es-EC" sz="600">
                <a:solidFill>
                  <a:schemeClr val="bg2"/>
                </a:solidFill>
              </a:endParaRPr>
            </a:p>
            <a:p>
              <a:pPr algn="ctr"/>
              <a:r>
                <a:rPr lang="es-EC" sz="700">
                  <a:solidFill>
                    <a:srgbClr val="FFFF00"/>
                  </a:solidFill>
                </a:rPr>
                <a:t>REPLANTEO</a:t>
              </a:r>
            </a:p>
          </p:txBody>
        </p:sp>
        <p:sp>
          <p:nvSpPr>
            <p:cNvPr id="466998" name="AutoShape 54"/>
            <p:cNvSpPr>
              <a:spLocks noChangeArrowheads="1"/>
            </p:cNvSpPr>
            <p:nvPr/>
          </p:nvSpPr>
          <p:spPr bwMode="auto">
            <a:xfrm>
              <a:off x="5464" y="8049"/>
              <a:ext cx="4330" cy="858"/>
            </a:xfrm>
            <a:prstGeom prst="flowChartProcess">
              <a:avLst/>
            </a:prstGeom>
            <a:solidFill>
              <a:srgbClr val="FF9900"/>
            </a:solidFill>
            <a:ln w="9525" algn="ctr">
              <a:solidFill>
                <a:schemeClr val="tx1"/>
              </a:solidFill>
              <a:miter lim="800000"/>
              <a:headEnd/>
              <a:tailEnd/>
            </a:ln>
            <a:effectLst/>
          </p:spPr>
          <p:txBody>
            <a:bodyPr/>
            <a:lstStyle/>
            <a:p>
              <a:pPr algn="ctr"/>
              <a:r>
                <a:rPr lang="es-EC" sz="700">
                  <a:solidFill>
                    <a:srgbClr val="FFFF00"/>
                  </a:solidFill>
                </a:rPr>
                <a:t>HINCADO DE  LOS PILOTES Y </a:t>
              </a:r>
            </a:p>
            <a:p>
              <a:pPr algn="ctr"/>
              <a:r>
                <a:rPr lang="es-EC" sz="700">
                  <a:solidFill>
                    <a:srgbClr val="FFFF00"/>
                  </a:solidFill>
                </a:rPr>
                <a:t>CONSTRUCCIÓN DE LOS ELEMENTOS DE LA CIMENTACIÓN</a:t>
              </a:r>
            </a:p>
          </p:txBody>
        </p:sp>
        <p:sp>
          <p:nvSpPr>
            <p:cNvPr id="466999" name="AutoShape 55"/>
            <p:cNvSpPr>
              <a:spLocks noChangeArrowheads="1"/>
            </p:cNvSpPr>
            <p:nvPr/>
          </p:nvSpPr>
          <p:spPr bwMode="auto">
            <a:xfrm>
              <a:off x="5451" y="9232"/>
              <a:ext cx="4330" cy="834"/>
            </a:xfrm>
            <a:prstGeom prst="flowChartProcess">
              <a:avLst/>
            </a:prstGeom>
            <a:solidFill>
              <a:srgbClr val="FF9900"/>
            </a:solidFill>
            <a:ln w="9525" algn="ctr">
              <a:solidFill>
                <a:schemeClr val="tx1"/>
              </a:solidFill>
              <a:miter lim="800000"/>
              <a:headEnd/>
              <a:tailEnd/>
            </a:ln>
            <a:effectLst/>
          </p:spPr>
          <p:txBody>
            <a:bodyPr/>
            <a:lstStyle/>
            <a:p>
              <a:pPr algn="ctr"/>
              <a:r>
                <a:rPr lang="es-EC" sz="600">
                  <a:solidFill>
                    <a:srgbClr val="FFFF00"/>
                  </a:solidFill>
                </a:rPr>
                <a:t> </a:t>
              </a:r>
              <a:r>
                <a:rPr lang="es-EC" sz="700">
                  <a:solidFill>
                    <a:srgbClr val="FFFF00"/>
                  </a:solidFill>
                </a:rPr>
                <a:t>TRANSPORTE</a:t>
              </a:r>
            </a:p>
            <a:p>
              <a:pPr algn="ctr"/>
              <a:r>
                <a:rPr lang="es-EC" sz="700">
                  <a:solidFill>
                    <a:srgbClr val="FFFF00"/>
                  </a:solidFill>
                </a:rPr>
                <a:t>E IZADO DE VIGAS</a:t>
              </a:r>
            </a:p>
          </p:txBody>
        </p:sp>
        <p:sp>
          <p:nvSpPr>
            <p:cNvPr id="467000" name="AutoShape 56"/>
            <p:cNvSpPr>
              <a:spLocks noChangeArrowheads="1"/>
            </p:cNvSpPr>
            <p:nvPr/>
          </p:nvSpPr>
          <p:spPr bwMode="auto">
            <a:xfrm>
              <a:off x="5377" y="10454"/>
              <a:ext cx="4329" cy="675"/>
            </a:xfrm>
            <a:prstGeom prst="flowChartProcess">
              <a:avLst/>
            </a:prstGeom>
            <a:solidFill>
              <a:srgbClr val="FF9900"/>
            </a:solidFill>
            <a:ln w="9525" algn="ctr">
              <a:solidFill>
                <a:schemeClr val="tx1"/>
              </a:solidFill>
              <a:miter lim="800000"/>
              <a:headEnd/>
              <a:tailEnd/>
            </a:ln>
            <a:effectLst/>
          </p:spPr>
          <p:txBody>
            <a:bodyPr/>
            <a:lstStyle/>
            <a:p>
              <a:pPr algn="ctr"/>
              <a:r>
                <a:rPr lang="es-EC" sz="700">
                  <a:solidFill>
                    <a:srgbClr val="FFFF00"/>
                  </a:solidFill>
                </a:rPr>
                <a:t>CONSTRUCCIÓN DEL TABLERO DEL PUENTE</a:t>
              </a:r>
            </a:p>
          </p:txBody>
        </p:sp>
        <p:sp>
          <p:nvSpPr>
            <p:cNvPr id="467001" name="Oval 57"/>
            <p:cNvSpPr>
              <a:spLocks noChangeArrowheads="1"/>
            </p:cNvSpPr>
            <p:nvPr/>
          </p:nvSpPr>
          <p:spPr bwMode="auto">
            <a:xfrm>
              <a:off x="1947" y="2301"/>
              <a:ext cx="369" cy="390"/>
            </a:xfrm>
            <a:prstGeom prst="ellipse">
              <a:avLst/>
            </a:prstGeom>
            <a:solidFill>
              <a:srgbClr val="FFFF99"/>
            </a:solidFill>
            <a:ln w="9525" algn="ctr">
              <a:solidFill>
                <a:schemeClr val="tx1"/>
              </a:solidFill>
              <a:round/>
              <a:headEnd/>
              <a:tailEnd/>
            </a:ln>
            <a:effectLst/>
          </p:spPr>
          <p:txBody>
            <a:bodyPr/>
            <a:lstStyle/>
            <a:p>
              <a:pPr algn="ctr"/>
              <a:r>
                <a:rPr lang="es-EC" sz="600">
                  <a:solidFill>
                    <a:srgbClr val="000000"/>
                  </a:solidFill>
                </a:rPr>
                <a:t>1</a:t>
              </a:r>
            </a:p>
          </p:txBody>
        </p:sp>
        <p:sp>
          <p:nvSpPr>
            <p:cNvPr id="467002" name="Oval 58"/>
            <p:cNvSpPr>
              <a:spLocks noChangeArrowheads="1"/>
            </p:cNvSpPr>
            <p:nvPr/>
          </p:nvSpPr>
          <p:spPr bwMode="auto">
            <a:xfrm>
              <a:off x="4041" y="2291"/>
              <a:ext cx="369" cy="390"/>
            </a:xfrm>
            <a:prstGeom prst="ellipse">
              <a:avLst/>
            </a:prstGeom>
            <a:solidFill>
              <a:srgbClr val="FFFF99"/>
            </a:solidFill>
            <a:ln w="9525" algn="ctr">
              <a:solidFill>
                <a:schemeClr val="tx1"/>
              </a:solidFill>
              <a:round/>
              <a:headEnd/>
              <a:tailEnd/>
            </a:ln>
            <a:effectLst/>
          </p:spPr>
          <p:txBody>
            <a:bodyPr/>
            <a:lstStyle/>
            <a:p>
              <a:pPr algn="ctr"/>
              <a:r>
                <a:rPr lang="es-EC" sz="600">
                  <a:solidFill>
                    <a:srgbClr val="000000"/>
                  </a:solidFill>
                </a:rPr>
                <a:t>2</a:t>
              </a:r>
            </a:p>
          </p:txBody>
        </p:sp>
        <p:sp>
          <p:nvSpPr>
            <p:cNvPr id="467003" name="Oval 59"/>
            <p:cNvSpPr>
              <a:spLocks noChangeArrowheads="1"/>
            </p:cNvSpPr>
            <p:nvPr/>
          </p:nvSpPr>
          <p:spPr bwMode="auto">
            <a:xfrm>
              <a:off x="7889" y="2238"/>
              <a:ext cx="397" cy="434"/>
            </a:xfrm>
            <a:prstGeom prst="ellipse">
              <a:avLst/>
            </a:prstGeom>
            <a:solidFill>
              <a:srgbClr val="FFFF99"/>
            </a:solidFill>
            <a:ln w="9525" algn="ctr">
              <a:solidFill>
                <a:schemeClr val="tx1"/>
              </a:solidFill>
              <a:round/>
              <a:headEnd/>
              <a:tailEnd/>
            </a:ln>
            <a:effectLst/>
          </p:spPr>
          <p:txBody>
            <a:bodyPr/>
            <a:lstStyle/>
            <a:p>
              <a:pPr algn="ctr"/>
              <a:r>
                <a:rPr lang="es-EC" sz="600">
                  <a:solidFill>
                    <a:srgbClr val="000000"/>
                  </a:solidFill>
                </a:rPr>
                <a:t>3</a:t>
              </a:r>
            </a:p>
          </p:txBody>
        </p:sp>
        <p:sp>
          <p:nvSpPr>
            <p:cNvPr id="467004" name="Oval 60"/>
            <p:cNvSpPr>
              <a:spLocks noChangeArrowheads="1"/>
            </p:cNvSpPr>
            <p:nvPr/>
          </p:nvSpPr>
          <p:spPr bwMode="auto">
            <a:xfrm>
              <a:off x="4911" y="4976"/>
              <a:ext cx="369" cy="390"/>
            </a:xfrm>
            <a:prstGeom prst="ellipse">
              <a:avLst/>
            </a:prstGeom>
            <a:solidFill>
              <a:srgbClr val="FFFF99"/>
            </a:solidFill>
            <a:ln w="9525" algn="ctr">
              <a:solidFill>
                <a:schemeClr val="tx1"/>
              </a:solidFill>
              <a:round/>
              <a:headEnd/>
              <a:tailEnd/>
            </a:ln>
            <a:effectLst/>
          </p:spPr>
          <p:txBody>
            <a:bodyPr/>
            <a:lstStyle/>
            <a:p>
              <a:pPr algn="ctr"/>
              <a:r>
                <a:rPr lang="es-EC" sz="600">
                  <a:solidFill>
                    <a:srgbClr val="000000"/>
                  </a:solidFill>
                </a:rPr>
                <a:t>4</a:t>
              </a:r>
            </a:p>
          </p:txBody>
        </p:sp>
        <p:sp>
          <p:nvSpPr>
            <p:cNvPr id="467005" name="Oval 61"/>
            <p:cNvSpPr>
              <a:spLocks noChangeArrowheads="1"/>
            </p:cNvSpPr>
            <p:nvPr/>
          </p:nvSpPr>
          <p:spPr bwMode="auto">
            <a:xfrm>
              <a:off x="4958" y="6333"/>
              <a:ext cx="397" cy="405"/>
            </a:xfrm>
            <a:prstGeom prst="ellipse">
              <a:avLst/>
            </a:prstGeom>
            <a:solidFill>
              <a:srgbClr val="FFFF99"/>
            </a:solidFill>
            <a:ln w="9525" algn="ctr">
              <a:solidFill>
                <a:schemeClr val="tx1"/>
              </a:solidFill>
              <a:round/>
              <a:headEnd/>
              <a:tailEnd/>
            </a:ln>
            <a:effectLst/>
          </p:spPr>
          <p:txBody>
            <a:bodyPr/>
            <a:lstStyle/>
            <a:p>
              <a:pPr algn="ctr"/>
              <a:r>
                <a:rPr lang="es-EC" sz="600">
                  <a:solidFill>
                    <a:srgbClr val="000000"/>
                  </a:solidFill>
                </a:rPr>
                <a:t>5</a:t>
              </a:r>
            </a:p>
          </p:txBody>
        </p:sp>
        <p:sp>
          <p:nvSpPr>
            <p:cNvPr id="467006" name="Oval 62"/>
            <p:cNvSpPr>
              <a:spLocks noChangeArrowheads="1"/>
            </p:cNvSpPr>
            <p:nvPr/>
          </p:nvSpPr>
          <p:spPr bwMode="auto">
            <a:xfrm>
              <a:off x="4936" y="7901"/>
              <a:ext cx="443" cy="456"/>
            </a:xfrm>
            <a:prstGeom prst="ellipse">
              <a:avLst/>
            </a:prstGeom>
            <a:solidFill>
              <a:srgbClr val="FFFF99"/>
            </a:solidFill>
            <a:ln w="9525" algn="ctr">
              <a:solidFill>
                <a:schemeClr val="tx1"/>
              </a:solidFill>
              <a:round/>
              <a:headEnd/>
              <a:tailEnd/>
            </a:ln>
            <a:effectLst/>
          </p:spPr>
          <p:txBody>
            <a:bodyPr/>
            <a:lstStyle/>
            <a:p>
              <a:pPr algn="ctr"/>
              <a:r>
                <a:rPr lang="es-EC" sz="600">
                  <a:solidFill>
                    <a:srgbClr val="000000"/>
                  </a:solidFill>
                </a:rPr>
                <a:t>61</a:t>
              </a:r>
            </a:p>
          </p:txBody>
        </p:sp>
        <p:sp>
          <p:nvSpPr>
            <p:cNvPr id="467007" name="Oval 63"/>
            <p:cNvSpPr>
              <a:spLocks noChangeArrowheads="1"/>
            </p:cNvSpPr>
            <p:nvPr/>
          </p:nvSpPr>
          <p:spPr bwMode="auto">
            <a:xfrm>
              <a:off x="5002" y="9045"/>
              <a:ext cx="397" cy="405"/>
            </a:xfrm>
            <a:prstGeom prst="ellipse">
              <a:avLst/>
            </a:prstGeom>
            <a:solidFill>
              <a:srgbClr val="FFFF99"/>
            </a:solidFill>
            <a:ln w="9525" algn="ctr">
              <a:solidFill>
                <a:schemeClr val="tx1"/>
              </a:solidFill>
              <a:round/>
              <a:headEnd/>
              <a:tailEnd/>
            </a:ln>
            <a:effectLst/>
          </p:spPr>
          <p:txBody>
            <a:bodyPr/>
            <a:lstStyle/>
            <a:p>
              <a:pPr algn="ctr"/>
              <a:r>
                <a:rPr lang="es-EC" sz="600">
                  <a:solidFill>
                    <a:srgbClr val="000000"/>
                  </a:solidFill>
                </a:rPr>
                <a:t>7</a:t>
              </a:r>
            </a:p>
          </p:txBody>
        </p:sp>
        <p:sp>
          <p:nvSpPr>
            <p:cNvPr id="467008" name="Oval 64"/>
            <p:cNvSpPr>
              <a:spLocks noChangeArrowheads="1"/>
            </p:cNvSpPr>
            <p:nvPr/>
          </p:nvSpPr>
          <p:spPr bwMode="auto">
            <a:xfrm>
              <a:off x="4913" y="10320"/>
              <a:ext cx="412" cy="391"/>
            </a:xfrm>
            <a:prstGeom prst="ellipse">
              <a:avLst/>
            </a:prstGeom>
            <a:solidFill>
              <a:srgbClr val="FFFF99"/>
            </a:solidFill>
            <a:ln w="9525" algn="ctr">
              <a:solidFill>
                <a:schemeClr val="tx1"/>
              </a:solidFill>
              <a:round/>
              <a:headEnd/>
              <a:tailEnd/>
            </a:ln>
            <a:effectLst/>
          </p:spPr>
          <p:txBody>
            <a:bodyPr/>
            <a:lstStyle/>
            <a:p>
              <a:pPr algn="ctr"/>
              <a:r>
                <a:rPr lang="es-EC" sz="600">
                  <a:solidFill>
                    <a:srgbClr val="000000"/>
                  </a:solidFill>
                </a:rPr>
                <a:t>8</a:t>
              </a:r>
            </a:p>
          </p:txBody>
        </p:sp>
        <p:sp>
          <p:nvSpPr>
            <p:cNvPr id="467009" name="Line 65"/>
            <p:cNvSpPr>
              <a:spLocks noChangeShapeType="1"/>
            </p:cNvSpPr>
            <p:nvPr/>
          </p:nvSpPr>
          <p:spPr bwMode="auto">
            <a:xfrm flipH="1">
              <a:off x="5818" y="1563"/>
              <a:ext cx="0" cy="1171"/>
            </a:xfrm>
            <a:prstGeom prst="line">
              <a:avLst/>
            </a:prstGeom>
            <a:noFill/>
            <a:ln w="9525">
              <a:solidFill>
                <a:schemeClr val="tx1"/>
              </a:solidFill>
              <a:round/>
              <a:headEnd/>
              <a:tailEnd type="triangle" w="med" len="med"/>
            </a:ln>
          </p:spPr>
          <p:txBody>
            <a:bodyPr/>
            <a:lstStyle/>
            <a:p>
              <a:endParaRPr lang="es-ES"/>
            </a:p>
          </p:txBody>
        </p:sp>
        <p:sp>
          <p:nvSpPr>
            <p:cNvPr id="467010" name="Line 66"/>
            <p:cNvSpPr>
              <a:spLocks noChangeShapeType="1"/>
            </p:cNvSpPr>
            <p:nvPr/>
          </p:nvSpPr>
          <p:spPr bwMode="auto">
            <a:xfrm>
              <a:off x="2926" y="2026"/>
              <a:ext cx="0" cy="708"/>
            </a:xfrm>
            <a:prstGeom prst="line">
              <a:avLst/>
            </a:prstGeom>
            <a:noFill/>
            <a:ln w="9525">
              <a:solidFill>
                <a:schemeClr val="tx1"/>
              </a:solidFill>
              <a:round/>
              <a:headEnd/>
              <a:tailEnd type="triangle" w="med" len="med"/>
            </a:ln>
          </p:spPr>
          <p:txBody>
            <a:bodyPr/>
            <a:lstStyle/>
            <a:p>
              <a:endParaRPr lang="es-ES"/>
            </a:p>
          </p:txBody>
        </p:sp>
        <p:sp>
          <p:nvSpPr>
            <p:cNvPr id="467011" name="Line 67"/>
            <p:cNvSpPr>
              <a:spLocks noChangeShapeType="1"/>
            </p:cNvSpPr>
            <p:nvPr/>
          </p:nvSpPr>
          <p:spPr bwMode="auto">
            <a:xfrm>
              <a:off x="2940" y="2026"/>
              <a:ext cx="5871" cy="14"/>
            </a:xfrm>
            <a:prstGeom prst="line">
              <a:avLst/>
            </a:prstGeom>
            <a:noFill/>
            <a:ln w="9525">
              <a:solidFill>
                <a:schemeClr val="tx1"/>
              </a:solidFill>
              <a:round/>
              <a:headEnd/>
              <a:tailEnd/>
            </a:ln>
          </p:spPr>
          <p:txBody>
            <a:bodyPr/>
            <a:lstStyle/>
            <a:p>
              <a:endParaRPr lang="es-ES"/>
            </a:p>
          </p:txBody>
        </p:sp>
        <p:sp>
          <p:nvSpPr>
            <p:cNvPr id="467012" name="Line 68"/>
            <p:cNvSpPr>
              <a:spLocks noChangeShapeType="1"/>
            </p:cNvSpPr>
            <p:nvPr/>
          </p:nvSpPr>
          <p:spPr bwMode="auto">
            <a:xfrm flipH="1">
              <a:off x="7463" y="4484"/>
              <a:ext cx="0" cy="593"/>
            </a:xfrm>
            <a:prstGeom prst="line">
              <a:avLst/>
            </a:prstGeom>
            <a:noFill/>
            <a:ln w="9525">
              <a:solidFill>
                <a:schemeClr val="tx1"/>
              </a:solidFill>
              <a:round/>
              <a:headEnd/>
              <a:tailEnd type="triangle" w="med" len="med"/>
            </a:ln>
          </p:spPr>
          <p:txBody>
            <a:bodyPr/>
            <a:lstStyle/>
            <a:p>
              <a:endParaRPr lang="es-ES"/>
            </a:p>
          </p:txBody>
        </p:sp>
        <p:sp>
          <p:nvSpPr>
            <p:cNvPr id="467013" name="Line 69"/>
            <p:cNvSpPr>
              <a:spLocks noChangeShapeType="1"/>
            </p:cNvSpPr>
            <p:nvPr/>
          </p:nvSpPr>
          <p:spPr bwMode="auto">
            <a:xfrm>
              <a:off x="8839" y="2026"/>
              <a:ext cx="0" cy="708"/>
            </a:xfrm>
            <a:prstGeom prst="line">
              <a:avLst/>
            </a:prstGeom>
            <a:noFill/>
            <a:ln w="9525">
              <a:solidFill>
                <a:schemeClr val="tx1"/>
              </a:solidFill>
              <a:round/>
              <a:headEnd/>
              <a:tailEnd type="triangle" w="med" len="med"/>
            </a:ln>
          </p:spPr>
          <p:txBody>
            <a:bodyPr/>
            <a:lstStyle/>
            <a:p>
              <a:endParaRPr lang="es-ES"/>
            </a:p>
          </p:txBody>
        </p:sp>
        <p:sp>
          <p:nvSpPr>
            <p:cNvPr id="467014" name="Line 70"/>
            <p:cNvSpPr>
              <a:spLocks noChangeShapeType="1"/>
            </p:cNvSpPr>
            <p:nvPr/>
          </p:nvSpPr>
          <p:spPr bwMode="auto">
            <a:xfrm flipH="1">
              <a:off x="5804" y="4021"/>
              <a:ext cx="0" cy="463"/>
            </a:xfrm>
            <a:prstGeom prst="line">
              <a:avLst/>
            </a:prstGeom>
            <a:noFill/>
            <a:ln w="9525">
              <a:solidFill>
                <a:schemeClr val="tx1"/>
              </a:solidFill>
              <a:round/>
              <a:headEnd/>
              <a:tailEnd type="triangle" w="med" len="med"/>
            </a:ln>
          </p:spPr>
          <p:txBody>
            <a:bodyPr/>
            <a:lstStyle/>
            <a:p>
              <a:endParaRPr lang="es-ES"/>
            </a:p>
          </p:txBody>
        </p:sp>
        <p:sp>
          <p:nvSpPr>
            <p:cNvPr id="467015" name="Line 71"/>
            <p:cNvSpPr>
              <a:spLocks noChangeShapeType="1"/>
            </p:cNvSpPr>
            <p:nvPr/>
          </p:nvSpPr>
          <p:spPr bwMode="auto">
            <a:xfrm flipH="1">
              <a:off x="8967" y="4036"/>
              <a:ext cx="0" cy="463"/>
            </a:xfrm>
            <a:prstGeom prst="line">
              <a:avLst/>
            </a:prstGeom>
            <a:noFill/>
            <a:ln w="9525">
              <a:solidFill>
                <a:schemeClr val="tx1"/>
              </a:solidFill>
              <a:round/>
              <a:headEnd/>
              <a:tailEnd type="triangle" w="med" len="med"/>
            </a:ln>
          </p:spPr>
          <p:txBody>
            <a:bodyPr/>
            <a:lstStyle/>
            <a:p>
              <a:endParaRPr lang="es-ES"/>
            </a:p>
          </p:txBody>
        </p:sp>
        <p:sp>
          <p:nvSpPr>
            <p:cNvPr id="467016" name="Line 72"/>
            <p:cNvSpPr>
              <a:spLocks noChangeShapeType="1"/>
            </p:cNvSpPr>
            <p:nvPr/>
          </p:nvSpPr>
          <p:spPr bwMode="auto">
            <a:xfrm flipV="1">
              <a:off x="5804" y="4484"/>
              <a:ext cx="3177" cy="0"/>
            </a:xfrm>
            <a:prstGeom prst="line">
              <a:avLst/>
            </a:prstGeom>
            <a:noFill/>
            <a:ln w="9525">
              <a:solidFill>
                <a:schemeClr val="tx1"/>
              </a:solidFill>
              <a:round/>
              <a:headEnd/>
              <a:tailEnd/>
            </a:ln>
          </p:spPr>
          <p:txBody>
            <a:bodyPr/>
            <a:lstStyle/>
            <a:p>
              <a:endParaRPr lang="es-ES"/>
            </a:p>
          </p:txBody>
        </p:sp>
        <p:sp>
          <p:nvSpPr>
            <p:cNvPr id="467017" name="Line 73"/>
            <p:cNvSpPr>
              <a:spLocks noChangeShapeType="1"/>
            </p:cNvSpPr>
            <p:nvPr/>
          </p:nvSpPr>
          <p:spPr bwMode="auto">
            <a:xfrm flipH="1">
              <a:off x="7492" y="6032"/>
              <a:ext cx="0" cy="433"/>
            </a:xfrm>
            <a:prstGeom prst="line">
              <a:avLst/>
            </a:prstGeom>
            <a:noFill/>
            <a:ln w="9525">
              <a:solidFill>
                <a:schemeClr val="tx1"/>
              </a:solidFill>
              <a:round/>
              <a:headEnd/>
              <a:tailEnd type="triangle" w="med" len="med"/>
            </a:ln>
          </p:spPr>
          <p:txBody>
            <a:bodyPr/>
            <a:lstStyle/>
            <a:p>
              <a:endParaRPr lang="es-ES"/>
            </a:p>
          </p:txBody>
        </p:sp>
        <p:sp>
          <p:nvSpPr>
            <p:cNvPr id="467018" name="Line 74"/>
            <p:cNvSpPr>
              <a:spLocks noChangeShapeType="1"/>
            </p:cNvSpPr>
            <p:nvPr/>
          </p:nvSpPr>
          <p:spPr bwMode="auto">
            <a:xfrm flipH="1">
              <a:off x="7506" y="7385"/>
              <a:ext cx="0" cy="651"/>
            </a:xfrm>
            <a:prstGeom prst="line">
              <a:avLst/>
            </a:prstGeom>
            <a:noFill/>
            <a:ln w="9525">
              <a:solidFill>
                <a:schemeClr val="tx1"/>
              </a:solidFill>
              <a:round/>
              <a:headEnd/>
              <a:tailEnd type="triangle" w="med" len="med"/>
            </a:ln>
          </p:spPr>
          <p:txBody>
            <a:bodyPr/>
            <a:lstStyle/>
            <a:p>
              <a:endParaRPr lang="es-ES"/>
            </a:p>
          </p:txBody>
        </p:sp>
        <p:sp>
          <p:nvSpPr>
            <p:cNvPr id="467019" name="Line 75"/>
            <p:cNvSpPr>
              <a:spLocks noChangeShapeType="1"/>
            </p:cNvSpPr>
            <p:nvPr/>
          </p:nvSpPr>
          <p:spPr bwMode="auto">
            <a:xfrm flipH="1">
              <a:off x="7506" y="8918"/>
              <a:ext cx="0" cy="330"/>
            </a:xfrm>
            <a:prstGeom prst="line">
              <a:avLst/>
            </a:prstGeom>
            <a:noFill/>
            <a:ln w="9525">
              <a:solidFill>
                <a:schemeClr val="tx1"/>
              </a:solidFill>
              <a:round/>
              <a:headEnd/>
              <a:tailEnd type="triangle" w="med" len="med"/>
            </a:ln>
          </p:spPr>
          <p:txBody>
            <a:bodyPr/>
            <a:lstStyle/>
            <a:p>
              <a:endParaRPr lang="es-ES"/>
            </a:p>
          </p:txBody>
        </p:sp>
        <p:sp>
          <p:nvSpPr>
            <p:cNvPr id="467020" name="Line 76"/>
            <p:cNvSpPr>
              <a:spLocks noChangeShapeType="1"/>
            </p:cNvSpPr>
            <p:nvPr/>
          </p:nvSpPr>
          <p:spPr bwMode="auto">
            <a:xfrm>
              <a:off x="7526" y="10082"/>
              <a:ext cx="0" cy="357"/>
            </a:xfrm>
            <a:prstGeom prst="line">
              <a:avLst/>
            </a:prstGeom>
            <a:noFill/>
            <a:ln w="9525">
              <a:solidFill>
                <a:schemeClr val="tx1"/>
              </a:solidFill>
              <a:round/>
              <a:headEnd/>
              <a:tailEnd type="triangle" w="med" len="med"/>
            </a:ln>
          </p:spPr>
          <p:txBody>
            <a:bodyPr/>
            <a:lstStyle/>
            <a:p>
              <a:endParaRPr lang="es-ES"/>
            </a:p>
          </p:txBody>
        </p:sp>
        <p:sp>
          <p:nvSpPr>
            <p:cNvPr id="467021" name="Line 77"/>
            <p:cNvSpPr>
              <a:spLocks noChangeShapeType="1"/>
            </p:cNvSpPr>
            <p:nvPr/>
          </p:nvSpPr>
          <p:spPr bwMode="auto">
            <a:xfrm>
              <a:off x="2911" y="4021"/>
              <a:ext cx="16" cy="5565"/>
            </a:xfrm>
            <a:prstGeom prst="line">
              <a:avLst/>
            </a:prstGeom>
            <a:noFill/>
            <a:ln w="9525">
              <a:solidFill>
                <a:schemeClr val="tx1"/>
              </a:solidFill>
              <a:round/>
              <a:headEnd/>
              <a:tailEnd type="triangle" w="med" len="med"/>
            </a:ln>
          </p:spPr>
          <p:txBody>
            <a:bodyPr/>
            <a:lstStyle/>
            <a:p>
              <a:endParaRPr lang="es-ES"/>
            </a:p>
          </p:txBody>
        </p:sp>
        <p:sp>
          <p:nvSpPr>
            <p:cNvPr id="467022" name="Line 78"/>
            <p:cNvSpPr>
              <a:spLocks noChangeShapeType="1"/>
            </p:cNvSpPr>
            <p:nvPr/>
          </p:nvSpPr>
          <p:spPr bwMode="auto">
            <a:xfrm>
              <a:off x="2940" y="9603"/>
              <a:ext cx="2448" cy="0"/>
            </a:xfrm>
            <a:prstGeom prst="line">
              <a:avLst/>
            </a:prstGeom>
            <a:noFill/>
            <a:ln w="9525">
              <a:solidFill>
                <a:schemeClr val="tx1"/>
              </a:solidFill>
              <a:round/>
              <a:headEnd/>
              <a:tailEnd type="triangle" w="med" len="med"/>
            </a:ln>
          </p:spPr>
          <p:txBody>
            <a:bodyPr/>
            <a:lstStyle/>
            <a:p>
              <a:endParaRPr lang="es-ES"/>
            </a:p>
          </p:txBody>
        </p:sp>
        <p:sp>
          <p:nvSpPr>
            <p:cNvPr id="467023" name="AutoShape 79"/>
            <p:cNvSpPr>
              <a:spLocks noChangeArrowheads="1"/>
            </p:cNvSpPr>
            <p:nvPr/>
          </p:nvSpPr>
          <p:spPr bwMode="auto">
            <a:xfrm>
              <a:off x="5384" y="11521"/>
              <a:ext cx="4329" cy="675"/>
            </a:xfrm>
            <a:prstGeom prst="flowChartProcess">
              <a:avLst/>
            </a:prstGeom>
            <a:solidFill>
              <a:srgbClr val="FF9900"/>
            </a:solidFill>
            <a:ln w="9525" algn="ctr">
              <a:solidFill>
                <a:schemeClr val="tx1"/>
              </a:solidFill>
              <a:miter lim="800000"/>
              <a:headEnd/>
              <a:tailEnd/>
            </a:ln>
            <a:effectLst/>
          </p:spPr>
          <p:txBody>
            <a:bodyPr/>
            <a:lstStyle/>
            <a:p>
              <a:pPr algn="ctr"/>
              <a:r>
                <a:rPr lang="es-EC" sz="700" b="1">
                  <a:solidFill>
                    <a:srgbClr val="FFFF00"/>
                  </a:solidFill>
                </a:rPr>
                <a:t>ARREGLOS EN LAS APROXIMACIONES, SUPERFICIES Y SEÑALIZACIÓN</a:t>
              </a:r>
            </a:p>
          </p:txBody>
        </p:sp>
        <p:sp>
          <p:nvSpPr>
            <p:cNvPr id="467024" name="Oval 80"/>
            <p:cNvSpPr>
              <a:spLocks noChangeArrowheads="1"/>
            </p:cNvSpPr>
            <p:nvPr/>
          </p:nvSpPr>
          <p:spPr bwMode="auto">
            <a:xfrm>
              <a:off x="4880" y="11387"/>
              <a:ext cx="452" cy="411"/>
            </a:xfrm>
            <a:prstGeom prst="ellipse">
              <a:avLst/>
            </a:prstGeom>
            <a:solidFill>
              <a:srgbClr val="FFFF99"/>
            </a:solidFill>
            <a:ln w="9525" algn="ctr">
              <a:solidFill>
                <a:schemeClr val="tx1"/>
              </a:solidFill>
              <a:round/>
              <a:headEnd/>
              <a:tailEnd/>
            </a:ln>
            <a:effectLst/>
          </p:spPr>
          <p:txBody>
            <a:bodyPr/>
            <a:lstStyle/>
            <a:p>
              <a:pPr algn="ctr"/>
              <a:r>
                <a:rPr lang="es-EC" sz="600">
                  <a:solidFill>
                    <a:srgbClr val="000000"/>
                  </a:solidFill>
                </a:rPr>
                <a:t>9</a:t>
              </a:r>
            </a:p>
          </p:txBody>
        </p:sp>
        <p:sp>
          <p:nvSpPr>
            <p:cNvPr id="467025" name="Line 81"/>
            <p:cNvSpPr>
              <a:spLocks noChangeShapeType="1"/>
            </p:cNvSpPr>
            <p:nvPr/>
          </p:nvSpPr>
          <p:spPr bwMode="auto">
            <a:xfrm flipH="1">
              <a:off x="7473" y="11149"/>
              <a:ext cx="0" cy="397"/>
            </a:xfrm>
            <a:prstGeom prst="line">
              <a:avLst/>
            </a:prstGeom>
            <a:noFill/>
            <a:ln w="9525">
              <a:solidFill>
                <a:schemeClr val="tx1"/>
              </a:solidFill>
              <a:round/>
              <a:headEnd/>
              <a:tailEnd type="triangle" w="med" len="med"/>
            </a:ln>
          </p:spPr>
          <p:txBody>
            <a:bodyPr/>
            <a:lstStyle/>
            <a:p>
              <a:endParaRPr lang="es-ES"/>
            </a:p>
          </p:txBody>
        </p:sp>
        <p:sp>
          <p:nvSpPr>
            <p:cNvPr id="467026" name="AutoShape 82"/>
            <p:cNvSpPr>
              <a:spLocks noChangeArrowheads="1"/>
            </p:cNvSpPr>
            <p:nvPr/>
          </p:nvSpPr>
          <p:spPr bwMode="auto">
            <a:xfrm>
              <a:off x="5397" y="12556"/>
              <a:ext cx="4329" cy="675"/>
            </a:xfrm>
            <a:prstGeom prst="flowChartProcess">
              <a:avLst/>
            </a:prstGeom>
            <a:solidFill>
              <a:srgbClr val="FF9900"/>
            </a:solidFill>
            <a:ln w="9525" algn="ctr">
              <a:solidFill>
                <a:schemeClr val="tx1"/>
              </a:solidFill>
              <a:miter lim="800000"/>
              <a:headEnd/>
              <a:tailEnd/>
            </a:ln>
            <a:effectLst/>
          </p:spPr>
          <p:txBody>
            <a:bodyPr/>
            <a:lstStyle/>
            <a:p>
              <a:pPr algn="ctr"/>
              <a:r>
                <a:rPr lang="es-EC" sz="700">
                  <a:solidFill>
                    <a:srgbClr val="FFFF00"/>
                  </a:solidFill>
                </a:rPr>
                <a:t>INSTALACIÓN ELÉCTRICA </a:t>
              </a:r>
            </a:p>
          </p:txBody>
        </p:sp>
        <p:sp>
          <p:nvSpPr>
            <p:cNvPr id="467027" name="Oval 83"/>
            <p:cNvSpPr>
              <a:spLocks noChangeArrowheads="1"/>
            </p:cNvSpPr>
            <p:nvPr/>
          </p:nvSpPr>
          <p:spPr bwMode="auto">
            <a:xfrm>
              <a:off x="4768" y="12377"/>
              <a:ext cx="562" cy="526"/>
            </a:xfrm>
            <a:prstGeom prst="ellipse">
              <a:avLst/>
            </a:prstGeom>
            <a:solidFill>
              <a:srgbClr val="FFFF99"/>
            </a:solidFill>
            <a:ln w="9525" algn="ctr">
              <a:solidFill>
                <a:schemeClr val="tx1"/>
              </a:solidFill>
              <a:round/>
              <a:headEnd/>
              <a:tailEnd/>
            </a:ln>
            <a:effectLst/>
          </p:spPr>
          <p:txBody>
            <a:bodyPr/>
            <a:lstStyle/>
            <a:p>
              <a:pPr algn="ctr"/>
              <a:r>
                <a:rPr lang="es-EC" sz="600">
                  <a:solidFill>
                    <a:srgbClr val="000000"/>
                  </a:solidFill>
                </a:rPr>
                <a:t>10</a:t>
              </a:r>
            </a:p>
          </p:txBody>
        </p:sp>
        <p:sp>
          <p:nvSpPr>
            <p:cNvPr id="467028" name="Line 84"/>
            <p:cNvSpPr>
              <a:spLocks noChangeShapeType="1"/>
            </p:cNvSpPr>
            <p:nvPr/>
          </p:nvSpPr>
          <p:spPr bwMode="auto">
            <a:xfrm flipH="1">
              <a:off x="7486" y="12144"/>
              <a:ext cx="0" cy="392"/>
            </a:xfrm>
            <a:prstGeom prst="line">
              <a:avLst/>
            </a:prstGeom>
            <a:noFill/>
            <a:ln w="9525">
              <a:solidFill>
                <a:schemeClr val="tx1"/>
              </a:solidFill>
              <a:round/>
              <a:headEnd/>
              <a:tailEnd type="triangle" w="med" len="med"/>
            </a:ln>
          </p:spPr>
          <p:txBody>
            <a:bodyPr/>
            <a:lstStyle/>
            <a:p>
              <a:endParaRPr lang="es-ES"/>
            </a:p>
          </p:txBody>
        </p:sp>
        <p:sp>
          <p:nvSpPr>
            <p:cNvPr id="467029" name="AutoShape 85"/>
            <p:cNvSpPr>
              <a:spLocks noChangeArrowheads="1"/>
            </p:cNvSpPr>
            <p:nvPr/>
          </p:nvSpPr>
          <p:spPr bwMode="auto">
            <a:xfrm>
              <a:off x="5377" y="13636"/>
              <a:ext cx="4329" cy="675"/>
            </a:xfrm>
            <a:prstGeom prst="flowChartProcess">
              <a:avLst/>
            </a:prstGeom>
            <a:solidFill>
              <a:srgbClr val="FF9900"/>
            </a:solidFill>
            <a:ln w="9525" algn="ctr">
              <a:solidFill>
                <a:schemeClr val="tx1"/>
              </a:solidFill>
              <a:miter lim="800000"/>
              <a:headEnd/>
              <a:tailEnd/>
            </a:ln>
            <a:effectLst/>
          </p:spPr>
          <p:txBody>
            <a:bodyPr/>
            <a:lstStyle/>
            <a:p>
              <a:pPr algn="ctr"/>
              <a:r>
                <a:rPr lang="es-EC" sz="700">
                  <a:solidFill>
                    <a:srgbClr val="FFFF00"/>
                  </a:solidFill>
                </a:rPr>
                <a:t>AJUSTES AL SISTEMA ELÉCTRICO Y APERTURA DEL TRÁFICO</a:t>
              </a:r>
            </a:p>
          </p:txBody>
        </p:sp>
        <p:sp>
          <p:nvSpPr>
            <p:cNvPr id="467030" name="Line 86"/>
            <p:cNvSpPr>
              <a:spLocks noChangeShapeType="1"/>
            </p:cNvSpPr>
            <p:nvPr/>
          </p:nvSpPr>
          <p:spPr bwMode="auto">
            <a:xfrm flipH="1">
              <a:off x="7451" y="13224"/>
              <a:ext cx="15" cy="392"/>
            </a:xfrm>
            <a:prstGeom prst="line">
              <a:avLst/>
            </a:prstGeom>
            <a:noFill/>
            <a:ln w="9525">
              <a:solidFill>
                <a:schemeClr val="tx1"/>
              </a:solidFill>
              <a:round/>
              <a:headEnd/>
              <a:tailEnd type="triangle" w="med" len="med"/>
            </a:ln>
          </p:spPr>
          <p:txBody>
            <a:bodyPr/>
            <a:lstStyle/>
            <a:p>
              <a:endParaRPr lang="es-ES"/>
            </a:p>
          </p:txBody>
        </p:sp>
        <p:sp>
          <p:nvSpPr>
            <p:cNvPr id="467031" name="Oval 87"/>
            <p:cNvSpPr>
              <a:spLocks noChangeArrowheads="1"/>
            </p:cNvSpPr>
            <p:nvPr/>
          </p:nvSpPr>
          <p:spPr bwMode="auto">
            <a:xfrm>
              <a:off x="4723" y="13412"/>
              <a:ext cx="592" cy="526"/>
            </a:xfrm>
            <a:prstGeom prst="ellipse">
              <a:avLst/>
            </a:prstGeom>
            <a:solidFill>
              <a:srgbClr val="FFFF99"/>
            </a:solidFill>
            <a:ln w="9525" algn="ctr">
              <a:solidFill>
                <a:schemeClr val="tx1"/>
              </a:solidFill>
              <a:round/>
              <a:headEnd/>
              <a:tailEnd/>
            </a:ln>
            <a:effectLst/>
          </p:spPr>
          <p:txBody>
            <a:bodyPr/>
            <a:lstStyle/>
            <a:p>
              <a:pPr algn="ctr"/>
              <a:r>
                <a:rPr lang="es-EC" sz="600">
                  <a:solidFill>
                    <a:srgbClr val="000000"/>
                  </a:solidFill>
                </a:rPr>
                <a:t>11</a:t>
              </a:r>
            </a:p>
          </p:txBody>
        </p:sp>
      </p:grpSp>
    </p:spTree>
  </p:cSld>
  <p:clrMapOvr>
    <a:overrideClrMapping bg1="lt1" tx1="dk1" bg2="lt2" tx2="dk2" accent1="accent1" accent2="accent2" accent3="accent3" accent4="accent4" accent5="accent5" accent6="accent6" hlink="hlink" folHlink="folHlink"/>
  </p:clrMapOvr>
  <p:transition spd="med">
    <p:wedg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4596" name="Rectangle 4"/>
          <p:cNvSpPr>
            <a:spLocks noChangeArrowheads="1"/>
          </p:cNvSpPr>
          <p:nvPr/>
        </p:nvSpPr>
        <p:spPr bwMode="auto">
          <a:xfrm>
            <a:off x="755650" y="2997200"/>
            <a:ext cx="5751513" cy="1920875"/>
          </a:xfrm>
          <a:prstGeom prst="rect">
            <a:avLst/>
          </a:prstGeom>
          <a:noFill/>
          <a:ln w="12700" cap="sq" algn="ctr">
            <a:noFill/>
            <a:miter lim="800000"/>
            <a:headEnd type="none" w="sm" len="sm"/>
            <a:tailEnd type="none" w="sm" len="sm"/>
          </a:ln>
          <a:effectLst/>
        </p:spPr>
        <p:txBody>
          <a:bodyPr wrap="none">
            <a:spAutoFit/>
          </a:bodyPr>
          <a:lstStyle/>
          <a:p>
            <a:pPr algn="ctr"/>
            <a:r>
              <a:rPr lang="es-ES" sz="4000" b="1">
                <a:solidFill>
                  <a:srgbClr val="FF0000"/>
                </a:solidFill>
                <a:latin typeface="Garamond" pitchFamily="18" charset="0"/>
              </a:rPr>
              <a:t>CONCLUSIONES </a:t>
            </a:r>
          </a:p>
          <a:p>
            <a:pPr algn="ctr"/>
            <a:r>
              <a:rPr lang="es-ES" sz="4000" b="1">
                <a:solidFill>
                  <a:srgbClr val="FF0000"/>
                </a:solidFill>
                <a:latin typeface="Garamond" pitchFamily="18" charset="0"/>
              </a:rPr>
              <a:t>Y</a:t>
            </a:r>
          </a:p>
          <a:p>
            <a:pPr algn="ctr"/>
            <a:r>
              <a:rPr lang="es-ES" sz="4000" b="1">
                <a:solidFill>
                  <a:srgbClr val="FF0000"/>
                </a:solidFill>
                <a:latin typeface="Garamond" pitchFamily="18" charset="0"/>
              </a:rPr>
              <a:t> RECOMENDACIONES</a:t>
            </a:r>
            <a:endParaRPr lang="es-EC" sz="4000" b="1">
              <a:solidFill>
                <a:srgbClr val="FF0000"/>
              </a:solidFill>
              <a:latin typeface="Garamond" pitchFamily="18" charset="0"/>
            </a:endParaRPr>
          </a:p>
        </p:txBody>
      </p:sp>
    </p:spTree>
  </p:cSld>
  <p:clrMapOvr>
    <a:masterClrMapping/>
  </p:clrMapOvr>
  <p:transition spd="med">
    <p:split dir="in"/>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7859" name="Rectangle 3"/>
          <p:cNvSpPr>
            <a:spLocks noGrp="1" noChangeArrowheads="1"/>
          </p:cNvSpPr>
          <p:nvPr>
            <p:ph type="body" idx="1"/>
          </p:nvPr>
        </p:nvSpPr>
        <p:spPr>
          <a:xfrm>
            <a:off x="755650" y="1341438"/>
            <a:ext cx="7772400" cy="4535487"/>
          </a:xfrm>
        </p:spPr>
        <p:txBody>
          <a:bodyPr/>
          <a:lstStyle/>
          <a:p>
            <a:pPr algn="just">
              <a:lnSpc>
                <a:spcPct val="80000"/>
              </a:lnSpc>
              <a:buFontTx/>
              <a:buBlip>
                <a:blip r:embed="rId3"/>
              </a:buBlip>
            </a:pPr>
            <a:r>
              <a:rPr lang="es-ES" sz="2800"/>
              <a:t>La alternativa de diseño seleccionada cumple con todos los requerimientos necesarios y satisface todos los problemas que se presentan en la actualidad en el puente, además de proporcionar una estructura estable y en su totalidad nueva.</a:t>
            </a:r>
          </a:p>
          <a:p>
            <a:pPr algn="just">
              <a:lnSpc>
                <a:spcPct val="80000"/>
              </a:lnSpc>
              <a:buFontTx/>
              <a:buNone/>
            </a:pPr>
            <a:endParaRPr lang="es-EC" sz="2800"/>
          </a:p>
          <a:p>
            <a:pPr algn="just">
              <a:lnSpc>
                <a:spcPct val="80000"/>
              </a:lnSpc>
              <a:buFontTx/>
              <a:buBlip>
                <a:blip r:embed="rId3"/>
              </a:buBlip>
            </a:pPr>
            <a:r>
              <a:rPr lang="es-ES" sz="2800"/>
              <a:t>De los estudios geotécnicos se obtuvieron todos los parámetros considerados en el proceso de diseño pero se recomienda que en el momento de la construcción se verifiquen los parámetros del suelo con nuevas perforaciones.</a:t>
            </a:r>
            <a:endParaRPr lang="es-EC" sz="2800"/>
          </a:p>
        </p:txBody>
      </p:sp>
    </p:spTree>
  </p:cSld>
  <p:clrMapOvr>
    <a:masterClrMapping/>
  </p:clrMapOvr>
  <p:transition>
    <p:cover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377859">
                                            <p:txEl>
                                              <p:pRg st="0" end="0"/>
                                            </p:txEl>
                                          </p:spTgt>
                                        </p:tgtEl>
                                        <p:attrNameLst>
                                          <p:attrName>style.visibility</p:attrName>
                                        </p:attrNameLst>
                                      </p:cBhvr>
                                      <p:to>
                                        <p:strVal val="visible"/>
                                      </p:to>
                                    </p:set>
                                    <p:animScale>
                                      <p:cBhvr>
                                        <p:cTn id="7" dur="1000" decel="50000" fill="hold">
                                          <p:stCondLst>
                                            <p:cond delay="0"/>
                                          </p:stCondLst>
                                        </p:cTn>
                                        <p:tgtEl>
                                          <p:spTgt spid="377859">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77859">
                                            <p:txEl>
                                              <p:pRg st="0" end="0"/>
                                            </p:txEl>
                                          </p:spTgt>
                                        </p:tgtEl>
                                        <p:attrNameLst>
                                          <p:attrName>ppt_x</p:attrName>
                                          <p:attrName>ppt_y</p:attrName>
                                        </p:attrNameLst>
                                      </p:cBhvr>
                                    </p:animMotion>
                                    <p:animEffect transition="in" filter="fade">
                                      <p:cBhvr>
                                        <p:cTn id="9" dur="1000"/>
                                        <p:tgtEl>
                                          <p:spTgt spid="377859">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377859">
                                            <p:txEl>
                                              <p:pRg st="2" end="2"/>
                                            </p:txEl>
                                          </p:spTgt>
                                        </p:tgtEl>
                                        <p:attrNameLst>
                                          <p:attrName>style.visibility</p:attrName>
                                        </p:attrNameLst>
                                      </p:cBhvr>
                                      <p:to>
                                        <p:strVal val="visible"/>
                                      </p:to>
                                    </p:set>
                                    <p:animScale>
                                      <p:cBhvr>
                                        <p:cTn id="14" dur="1000" decel="50000" fill="hold">
                                          <p:stCondLst>
                                            <p:cond delay="0"/>
                                          </p:stCondLst>
                                        </p:cTn>
                                        <p:tgtEl>
                                          <p:spTgt spid="377859">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77859">
                                            <p:txEl>
                                              <p:pRg st="2" end="2"/>
                                            </p:txEl>
                                          </p:spTgt>
                                        </p:tgtEl>
                                        <p:attrNameLst>
                                          <p:attrName>ppt_x</p:attrName>
                                          <p:attrName>ppt_y</p:attrName>
                                        </p:attrNameLst>
                                      </p:cBhvr>
                                    </p:animMotion>
                                    <p:animEffect transition="in" filter="fade">
                                      <p:cBhvr>
                                        <p:cTn id="16" dur="1000"/>
                                        <p:tgtEl>
                                          <p:spTgt spid="37785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7859"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61" name="Rectangle 45"/>
          <p:cNvSpPr>
            <a:spLocks noGrp="1" noChangeArrowheads="1"/>
          </p:cNvSpPr>
          <p:nvPr>
            <p:ph type="title"/>
          </p:nvPr>
        </p:nvSpPr>
        <p:spPr/>
        <p:txBody>
          <a:bodyPr/>
          <a:lstStyle/>
          <a:p>
            <a:r>
              <a:rPr lang="es-MX" b="1">
                <a:latin typeface="Garamond" pitchFamily="18" charset="0"/>
              </a:rPr>
              <a:t>ESQUEMA DE LA FASE DE DIAGNÓSTICO</a:t>
            </a:r>
            <a:endParaRPr lang="es-EC" b="1">
              <a:latin typeface="Garamond" pitchFamily="18" charset="0"/>
            </a:endParaRPr>
          </a:p>
        </p:txBody>
      </p:sp>
      <p:graphicFrame>
        <p:nvGraphicFramePr>
          <p:cNvPr id="34863" name="Organization Chart 47"/>
          <p:cNvGraphicFramePr>
            <a:graphicFrameLocks/>
          </p:cNvGraphicFramePr>
          <p:nvPr>
            <p:ph type="dgm" idx="1"/>
          </p:nvPr>
        </p:nvGraphicFramePr>
        <p:xfrm>
          <a:off x="250825" y="1557338"/>
          <a:ext cx="8893175" cy="5300662"/>
        </p:xfrm>
        <a:graphic>
          <a:graphicData uri="http://schemas.openxmlformats.org/drawingml/2006/compatibility">
            <com:legacyDrawing xmlns:com="http://schemas.openxmlformats.org/drawingml/2006/compatibility" spid="_x0000_s34863"/>
          </a:graphicData>
        </a:graphic>
      </p:graphicFrame>
      <p:grpSp>
        <p:nvGrpSpPr>
          <p:cNvPr id="34883" name="Group 67"/>
          <p:cNvGrpSpPr>
            <a:grpSpLocks/>
          </p:cNvGrpSpPr>
          <p:nvPr/>
        </p:nvGrpSpPr>
        <p:grpSpPr bwMode="auto">
          <a:xfrm>
            <a:off x="1331913" y="3716338"/>
            <a:ext cx="6480175" cy="360362"/>
            <a:chOff x="839" y="2341"/>
            <a:chExt cx="4082" cy="227"/>
          </a:xfrm>
        </p:grpSpPr>
        <p:sp>
          <p:nvSpPr>
            <p:cNvPr id="34878" name="Line 62"/>
            <p:cNvSpPr>
              <a:spLocks noChangeShapeType="1"/>
            </p:cNvSpPr>
            <p:nvPr/>
          </p:nvSpPr>
          <p:spPr bwMode="auto">
            <a:xfrm>
              <a:off x="3923" y="2387"/>
              <a:ext cx="0" cy="181"/>
            </a:xfrm>
            <a:prstGeom prst="line">
              <a:avLst/>
            </a:prstGeom>
            <a:noFill/>
            <a:ln w="9525">
              <a:solidFill>
                <a:schemeClr val="tx1"/>
              </a:solidFill>
              <a:round/>
              <a:headEnd/>
              <a:tailEnd type="triangle" w="med" len="med"/>
            </a:ln>
            <a:effectLst/>
          </p:spPr>
          <p:txBody>
            <a:bodyPr wrap="none"/>
            <a:lstStyle/>
            <a:p>
              <a:endParaRPr lang="es-ES"/>
            </a:p>
          </p:txBody>
        </p:sp>
        <p:sp>
          <p:nvSpPr>
            <p:cNvPr id="34879" name="Line 63"/>
            <p:cNvSpPr>
              <a:spLocks noChangeShapeType="1"/>
            </p:cNvSpPr>
            <p:nvPr/>
          </p:nvSpPr>
          <p:spPr bwMode="auto">
            <a:xfrm>
              <a:off x="1837" y="2387"/>
              <a:ext cx="0" cy="181"/>
            </a:xfrm>
            <a:prstGeom prst="line">
              <a:avLst/>
            </a:prstGeom>
            <a:noFill/>
            <a:ln w="9525">
              <a:solidFill>
                <a:schemeClr val="tx1"/>
              </a:solidFill>
              <a:round/>
              <a:headEnd/>
              <a:tailEnd type="triangle" w="med" len="med"/>
            </a:ln>
            <a:effectLst/>
          </p:spPr>
          <p:txBody>
            <a:bodyPr wrap="none"/>
            <a:lstStyle/>
            <a:p>
              <a:endParaRPr lang="es-ES"/>
            </a:p>
          </p:txBody>
        </p:sp>
        <p:sp>
          <p:nvSpPr>
            <p:cNvPr id="34880" name="Line 64"/>
            <p:cNvSpPr>
              <a:spLocks noChangeShapeType="1"/>
            </p:cNvSpPr>
            <p:nvPr/>
          </p:nvSpPr>
          <p:spPr bwMode="auto">
            <a:xfrm>
              <a:off x="839" y="2341"/>
              <a:ext cx="0" cy="227"/>
            </a:xfrm>
            <a:prstGeom prst="line">
              <a:avLst/>
            </a:prstGeom>
            <a:noFill/>
            <a:ln w="9525">
              <a:solidFill>
                <a:schemeClr val="tx1"/>
              </a:solidFill>
              <a:round/>
              <a:headEnd/>
              <a:tailEnd type="triangle" w="med" len="med"/>
            </a:ln>
            <a:effectLst/>
          </p:spPr>
          <p:txBody>
            <a:bodyPr wrap="none"/>
            <a:lstStyle/>
            <a:p>
              <a:endParaRPr lang="es-ES"/>
            </a:p>
          </p:txBody>
        </p:sp>
        <p:sp>
          <p:nvSpPr>
            <p:cNvPr id="34882" name="Line 66"/>
            <p:cNvSpPr>
              <a:spLocks noChangeShapeType="1"/>
            </p:cNvSpPr>
            <p:nvPr/>
          </p:nvSpPr>
          <p:spPr bwMode="auto">
            <a:xfrm>
              <a:off x="4921" y="2387"/>
              <a:ext cx="0" cy="181"/>
            </a:xfrm>
            <a:prstGeom prst="line">
              <a:avLst/>
            </a:prstGeom>
            <a:noFill/>
            <a:ln w="9525">
              <a:solidFill>
                <a:schemeClr val="tx1"/>
              </a:solidFill>
              <a:round/>
              <a:headEnd/>
              <a:tailEnd type="triangle" w="med" len="med"/>
            </a:ln>
            <a:effectLst/>
          </p:spPr>
          <p:txBody>
            <a:bodyPr wrap="none"/>
            <a:lstStyle/>
            <a:p>
              <a:endParaRPr lang="es-ES"/>
            </a:p>
          </p:txBody>
        </p:sp>
      </p:grpSp>
    </p:spTree>
  </p:cSld>
  <p:clrMapOvr>
    <a:masterClrMapping/>
  </p:clrMapOvr>
  <p:transition spd="slow">
    <p:wheel spokes="2"/>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883" name="Rectangle 3"/>
          <p:cNvSpPr>
            <a:spLocks noGrp="1" noChangeArrowheads="1"/>
          </p:cNvSpPr>
          <p:nvPr>
            <p:ph type="body" idx="1"/>
          </p:nvPr>
        </p:nvSpPr>
        <p:spPr>
          <a:xfrm>
            <a:off x="468313" y="1628775"/>
            <a:ext cx="7772400" cy="4114800"/>
          </a:xfrm>
        </p:spPr>
        <p:txBody>
          <a:bodyPr/>
          <a:lstStyle/>
          <a:p>
            <a:pPr algn="just">
              <a:lnSpc>
                <a:spcPct val="90000"/>
              </a:lnSpc>
              <a:buFontTx/>
              <a:buBlip>
                <a:blip r:embed="rId3"/>
              </a:buBlip>
            </a:pPr>
            <a:r>
              <a:rPr lang="es-ES" sz="2800"/>
              <a:t>La alternativa seleccionada proporciona continuidad en el ancho de la avenida y reduce la exagerada curva vertical existente mediante la utilización de vigas de menor peralte.</a:t>
            </a:r>
          </a:p>
          <a:p>
            <a:pPr algn="just">
              <a:lnSpc>
                <a:spcPct val="90000"/>
              </a:lnSpc>
              <a:buFontTx/>
              <a:buNone/>
            </a:pPr>
            <a:endParaRPr lang="es-EC" sz="2800"/>
          </a:p>
          <a:p>
            <a:pPr algn="just">
              <a:lnSpc>
                <a:spcPct val="90000"/>
              </a:lnSpc>
              <a:buFontTx/>
              <a:buBlip>
                <a:blip r:embed="rId3"/>
              </a:buBlip>
            </a:pPr>
            <a:r>
              <a:rPr lang="es-ES" sz="2800"/>
              <a:t>Las vigas del puente se las modeló en los programas  CONCISE y SAP2000, como resultado de esto se puede concluir que los datos proporcionados por el programa CONCISE.</a:t>
            </a:r>
            <a:endParaRPr lang="es-EC" sz="2800"/>
          </a:p>
          <a:p>
            <a:pPr algn="just">
              <a:lnSpc>
                <a:spcPct val="90000"/>
              </a:lnSpc>
              <a:buFontTx/>
              <a:buBlip>
                <a:blip r:embed="rId3"/>
              </a:buBlip>
            </a:pPr>
            <a:endParaRPr lang="es-EC" sz="2800"/>
          </a:p>
        </p:txBody>
      </p:sp>
    </p:spTree>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378883">
                                            <p:txEl>
                                              <p:pRg st="0" end="0"/>
                                            </p:txEl>
                                          </p:spTgt>
                                        </p:tgtEl>
                                        <p:attrNameLst>
                                          <p:attrName>style.visibility</p:attrName>
                                        </p:attrNameLst>
                                      </p:cBhvr>
                                      <p:to>
                                        <p:strVal val="visible"/>
                                      </p:to>
                                    </p:set>
                                    <p:animScale>
                                      <p:cBhvr>
                                        <p:cTn id="7" dur="1000" decel="50000" fill="hold">
                                          <p:stCondLst>
                                            <p:cond delay="0"/>
                                          </p:stCondLst>
                                        </p:cTn>
                                        <p:tgtEl>
                                          <p:spTgt spid="37888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78883">
                                            <p:txEl>
                                              <p:pRg st="0" end="0"/>
                                            </p:txEl>
                                          </p:spTgt>
                                        </p:tgtEl>
                                        <p:attrNameLst>
                                          <p:attrName>ppt_x</p:attrName>
                                          <p:attrName>ppt_y</p:attrName>
                                        </p:attrNameLst>
                                      </p:cBhvr>
                                    </p:animMotion>
                                    <p:animEffect transition="in" filter="fade">
                                      <p:cBhvr>
                                        <p:cTn id="9" dur="1000"/>
                                        <p:tgtEl>
                                          <p:spTgt spid="37888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378883">
                                            <p:txEl>
                                              <p:pRg st="2" end="2"/>
                                            </p:txEl>
                                          </p:spTgt>
                                        </p:tgtEl>
                                        <p:attrNameLst>
                                          <p:attrName>style.visibility</p:attrName>
                                        </p:attrNameLst>
                                      </p:cBhvr>
                                      <p:to>
                                        <p:strVal val="visible"/>
                                      </p:to>
                                    </p:set>
                                    <p:animScale>
                                      <p:cBhvr>
                                        <p:cTn id="14" dur="1000" decel="50000" fill="hold">
                                          <p:stCondLst>
                                            <p:cond delay="0"/>
                                          </p:stCondLst>
                                        </p:cTn>
                                        <p:tgtEl>
                                          <p:spTgt spid="378883">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78883">
                                            <p:txEl>
                                              <p:pRg st="2" end="2"/>
                                            </p:txEl>
                                          </p:spTgt>
                                        </p:tgtEl>
                                        <p:attrNameLst>
                                          <p:attrName>ppt_x</p:attrName>
                                          <p:attrName>ppt_y</p:attrName>
                                        </p:attrNameLst>
                                      </p:cBhvr>
                                    </p:animMotion>
                                    <p:animEffect transition="in" filter="fade">
                                      <p:cBhvr>
                                        <p:cTn id="16" dur="1000"/>
                                        <p:tgtEl>
                                          <p:spTgt spid="37888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883" grpId="0" build="p"/>
    </p:bldLst>
  </p:timing>
</p:sld>
</file>

<file path=ppt/slides/slide7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5684" name="Rectangle 4"/>
          <p:cNvSpPr>
            <a:spLocks noGrp="1" noChangeArrowheads="1"/>
          </p:cNvSpPr>
          <p:nvPr>
            <p:ph type="ctrTitle"/>
          </p:nvPr>
        </p:nvSpPr>
        <p:spPr>
          <a:xfrm>
            <a:off x="684213" y="2492375"/>
            <a:ext cx="7772400" cy="1431925"/>
          </a:xfrm>
        </p:spPr>
        <p:txBody>
          <a:bodyPr/>
          <a:lstStyle/>
          <a:p>
            <a:r>
              <a:rPr lang="es-ES" sz="8000" b="1">
                <a:latin typeface="Garamond" pitchFamily="18" charset="0"/>
              </a:rPr>
              <a:t>GRACIAS</a:t>
            </a:r>
            <a:endParaRPr lang="es-EC" sz="8000" b="1">
              <a:latin typeface="Garamond"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455684"/>
                                        </p:tgtEl>
                                        <p:attrNameLst>
                                          <p:attrName>style.visibility</p:attrName>
                                        </p:attrNameLst>
                                      </p:cBhvr>
                                      <p:to>
                                        <p:strVal val="visible"/>
                                      </p:to>
                                    </p:set>
                                    <p:anim calcmode="lin" valueType="num">
                                      <p:cBhvr>
                                        <p:cTn id="7" dur="500" fill="hold"/>
                                        <p:tgtEl>
                                          <p:spTgt spid="455684"/>
                                        </p:tgtEl>
                                        <p:attrNameLst>
                                          <p:attrName>ppt_w</p:attrName>
                                        </p:attrNameLst>
                                      </p:cBhvr>
                                      <p:tavLst>
                                        <p:tav tm="0">
                                          <p:val>
                                            <p:strVal val="#ppt_w*0.05"/>
                                          </p:val>
                                        </p:tav>
                                        <p:tav tm="100000">
                                          <p:val>
                                            <p:strVal val="#ppt_w"/>
                                          </p:val>
                                        </p:tav>
                                      </p:tavLst>
                                    </p:anim>
                                    <p:anim calcmode="lin" valueType="num">
                                      <p:cBhvr>
                                        <p:cTn id="8" dur="500" fill="hold"/>
                                        <p:tgtEl>
                                          <p:spTgt spid="455684"/>
                                        </p:tgtEl>
                                        <p:attrNameLst>
                                          <p:attrName>ppt_h</p:attrName>
                                        </p:attrNameLst>
                                      </p:cBhvr>
                                      <p:tavLst>
                                        <p:tav tm="0">
                                          <p:val>
                                            <p:strVal val="#ppt_h"/>
                                          </p:val>
                                        </p:tav>
                                        <p:tav tm="100000">
                                          <p:val>
                                            <p:strVal val="#ppt_h"/>
                                          </p:val>
                                        </p:tav>
                                      </p:tavLst>
                                    </p:anim>
                                    <p:anim calcmode="lin" valueType="num">
                                      <p:cBhvr>
                                        <p:cTn id="9" dur="500" fill="hold"/>
                                        <p:tgtEl>
                                          <p:spTgt spid="455684"/>
                                        </p:tgtEl>
                                        <p:attrNameLst>
                                          <p:attrName>ppt_x</p:attrName>
                                        </p:attrNameLst>
                                      </p:cBhvr>
                                      <p:tavLst>
                                        <p:tav tm="0">
                                          <p:val>
                                            <p:strVal val="#ppt_x-.2"/>
                                          </p:val>
                                        </p:tav>
                                        <p:tav tm="100000">
                                          <p:val>
                                            <p:strVal val="#ppt_x"/>
                                          </p:val>
                                        </p:tav>
                                      </p:tavLst>
                                    </p:anim>
                                    <p:anim calcmode="lin" valueType="num">
                                      <p:cBhvr>
                                        <p:cTn id="10" dur="500" fill="hold"/>
                                        <p:tgtEl>
                                          <p:spTgt spid="455684"/>
                                        </p:tgtEl>
                                        <p:attrNameLst>
                                          <p:attrName>ppt_y</p:attrName>
                                        </p:attrNameLst>
                                      </p:cBhvr>
                                      <p:tavLst>
                                        <p:tav tm="0">
                                          <p:val>
                                            <p:strVal val="#ppt_y"/>
                                          </p:val>
                                        </p:tav>
                                        <p:tav tm="100000">
                                          <p:val>
                                            <p:strVal val="#ppt_y"/>
                                          </p:val>
                                        </p:tav>
                                      </p:tavLst>
                                    </p:anim>
                                    <p:animEffect transition="in" filter="fade">
                                      <p:cBhvr>
                                        <p:cTn id="11" dur="500"/>
                                        <p:tgtEl>
                                          <p:spTgt spid="455684"/>
                                        </p:tgtEl>
                                      </p:cBhvr>
                                    </p:animEffect>
                                  </p:childTnLst>
                                  <p:subTnLst>
                                    <p:audio>
                                      <p:cMediaNode>
                                        <p:cTn display="0" masterRel="sameClick">
                                          <p:stCondLst>
                                            <p:cond evt="begin" delay="0">
                                              <p:tn val="5"/>
                                            </p:cond>
                                          </p:stCondLst>
                                          <p:endCondLst>
                                            <p:cond evt="onStopAudio" delay="0">
                                              <p:tgtEl>
                                                <p:sldTgt/>
                                              </p:tgtEl>
                                            </p:cond>
                                          </p:endCondLst>
                                        </p:cTn>
                                        <p:tgtEl>
                                          <p:sndTgt r:embed="rId3" name="applause.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5684" grpId="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935038" y="452438"/>
            <a:ext cx="7275512" cy="762000"/>
          </a:xfrm>
        </p:spPr>
        <p:txBody>
          <a:bodyPr/>
          <a:lstStyle/>
          <a:p>
            <a:r>
              <a:rPr lang="es-MX" b="1">
                <a:latin typeface="Garamond" pitchFamily="18" charset="0"/>
              </a:rPr>
              <a:t>SINOPSIS HISTÓRICA.</a:t>
            </a:r>
            <a:endParaRPr lang="es-EC" b="1">
              <a:latin typeface="Garamond" pitchFamily="18" charset="0"/>
            </a:endParaRPr>
          </a:p>
        </p:txBody>
      </p:sp>
      <p:sp>
        <p:nvSpPr>
          <p:cNvPr id="28675" name="Rectangle 3"/>
          <p:cNvSpPr>
            <a:spLocks noGrp="1" noChangeArrowheads="1"/>
          </p:cNvSpPr>
          <p:nvPr>
            <p:ph type="body" idx="1"/>
          </p:nvPr>
        </p:nvSpPr>
        <p:spPr>
          <a:xfrm>
            <a:off x="611188" y="1700213"/>
            <a:ext cx="7772400" cy="4114800"/>
          </a:xfrm>
        </p:spPr>
        <p:txBody>
          <a:bodyPr/>
          <a:lstStyle/>
          <a:p>
            <a:pPr algn="just">
              <a:lnSpc>
                <a:spcPct val="90000"/>
              </a:lnSpc>
            </a:pPr>
            <a:r>
              <a:rPr lang="es-MX"/>
              <a:t>En 1945 el Sr. Manuel Antonio Andrade Presidente del Consejo Parroquial de Milagro planteó la necesidad de la construcción del puente.</a:t>
            </a:r>
          </a:p>
          <a:p>
            <a:pPr algn="just">
              <a:lnSpc>
                <a:spcPct val="90000"/>
              </a:lnSpc>
              <a:buFont typeface="Wingdings" pitchFamily="2" charset="2"/>
              <a:buNone/>
            </a:pPr>
            <a:endParaRPr lang="es-MX"/>
          </a:p>
          <a:p>
            <a:pPr algn="just">
              <a:lnSpc>
                <a:spcPct val="90000"/>
              </a:lnSpc>
            </a:pPr>
            <a:r>
              <a:rPr lang="es-MX"/>
              <a:t>A mediados del año 1947 se inició la construcción del puente, el cual sólo tenía un carril.</a:t>
            </a:r>
            <a:endParaRPr lang="es-EC"/>
          </a:p>
        </p:txBody>
      </p:sp>
    </p:spTree>
  </p:cSld>
  <p:clrMapOvr>
    <a:masterClrMapping/>
  </p:clrMapOvr>
  <p:transition spd="med">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9702" name="Picture 6" descr="17 de septiembre nov15 de1947(2)"/>
          <p:cNvPicPr>
            <a:picLocks noChangeAspect="1" noChangeArrowheads="1"/>
          </p:cNvPicPr>
          <p:nvPr>
            <p:ph sz="half" idx="1"/>
          </p:nvPr>
        </p:nvPicPr>
        <p:blipFill>
          <a:blip r:embed="rId3"/>
          <a:srcRect/>
          <a:stretch>
            <a:fillRect/>
          </a:stretch>
        </p:blipFill>
        <p:spPr>
          <a:xfrm>
            <a:off x="971550" y="1196975"/>
            <a:ext cx="7416800" cy="5046663"/>
          </a:xfrm>
          <a:noFill/>
          <a:ln/>
        </p:spPr>
      </p:pic>
      <p:sp>
        <p:nvSpPr>
          <p:cNvPr id="29708" name="Text Box 12"/>
          <p:cNvSpPr txBox="1">
            <a:spLocks noChangeArrowheads="1"/>
          </p:cNvSpPr>
          <p:nvPr/>
        </p:nvSpPr>
        <p:spPr bwMode="auto">
          <a:xfrm>
            <a:off x="2051050" y="6308725"/>
            <a:ext cx="6119813" cy="304800"/>
          </a:xfrm>
          <a:prstGeom prst="rect">
            <a:avLst/>
          </a:prstGeom>
          <a:noFill/>
          <a:ln w="9525" algn="ctr">
            <a:noFill/>
            <a:miter lim="800000"/>
            <a:headEnd/>
            <a:tailEnd/>
          </a:ln>
          <a:effectLst/>
        </p:spPr>
        <p:txBody>
          <a:bodyPr>
            <a:spAutoFit/>
          </a:bodyPr>
          <a:lstStyle/>
          <a:p>
            <a:pPr algn="ctr" eaLnBrk="1" hangingPunct="1">
              <a:spcBef>
                <a:spcPct val="50000"/>
              </a:spcBef>
            </a:pPr>
            <a:r>
              <a:rPr lang="es-MX" sz="1400" b="1" i="1">
                <a:latin typeface="Times New Roman" pitchFamily="18" charset="0"/>
              </a:rPr>
              <a:t>Fuente: Extraida del archivo de la Biblioteca Municipal</a:t>
            </a:r>
            <a:endParaRPr lang="es-EC" sz="1400" b="1" i="1">
              <a:latin typeface="Times New Roman" pitchFamily="18" charset="0"/>
            </a:endParaRPr>
          </a:p>
        </p:txBody>
      </p:sp>
      <p:sp>
        <p:nvSpPr>
          <p:cNvPr id="29709" name="Text Box 13"/>
          <p:cNvSpPr txBox="1">
            <a:spLocks noChangeArrowheads="1"/>
          </p:cNvSpPr>
          <p:nvPr/>
        </p:nvSpPr>
        <p:spPr bwMode="auto">
          <a:xfrm>
            <a:off x="755650" y="333375"/>
            <a:ext cx="7416800" cy="579438"/>
          </a:xfrm>
          <a:prstGeom prst="rect">
            <a:avLst/>
          </a:prstGeom>
          <a:noFill/>
          <a:ln w="9525" algn="ctr">
            <a:noFill/>
            <a:miter lim="800000"/>
            <a:headEnd/>
            <a:tailEnd/>
          </a:ln>
          <a:effectLst/>
        </p:spPr>
        <p:txBody>
          <a:bodyPr anchor="ctr">
            <a:spAutoFit/>
          </a:bodyPr>
          <a:lstStyle/>
          <a:p>
            <a:pPr algn="ctr" eaLnBrk="1" hangingPunct="1">
              <a:spcBef>
                <a:spcPct val="50000"/>
              </a:spcBef>
            </a:pPr>
            <a:r>
              <a:rPr lang="es-MX" sz="3200" b="1">
                <a:solidFill>
                  <a:schemeClr val="tx2"/>
                </a:solidFill>
                <a:latin typeface="Garamond" pitchFamily="18" charset="0"/>
              </a:rPr>
              <a:t>PROCESO CONSTRUCTIVO (1947)</a:t>
            </a:r>
            <a:endParaRPr lang="es-EC" sz="3200" b="1">
              <a:solidFill>
                <a:schemeClr val="tx2"/>
              </a:solidFill>
              <a:latin typeface="Garamond" pitchFamily="18" charset="0"/>
            </a:endParaRPr>
          </a:p>
        </p:txBody>
      </p:sp>
    </p:spTree>
  </p:cSld>
  <p:clrMapOvr>
    <a:masterClrMapping/>
  </p:clrMapOvr>
  <p:transition>
    <p:wedge/>
  </p:transition>
  <p:timing>
    <p:tnLst>
      <p:par>
        <p:cTn id="1" dur="indefinite" restart="never" nodeType="tmRoot"/>
      </p:par>
    </p:tnLst>
  </p:timing>
</p:sld>
</file>

<file path=ppt/theme/theme1.xml><?xml version="1.0" encoding="utf-8"?>
<a:theme xmlns:a="http://schemas.openxmlformats.org/drawingml/2006/main" name="Arce">
  <a:themeElements>
    <a:clrScheme name="Arce 3">
      <a:dk1>
        <a:srgbClr val="000000"/>
      </a:dk1>
      <a:lt1>
        <a:srgbClr val="FFFFCC"/>
      </a:lt1>
      <a:dk2>
        <a:srgbClr val="A26D18"/>
      </a:dk2>
      <a:lt2>
        <a:srgbClr val="F9D793"/>
      </a:lt2>
      <a:accent1>
        <a:srgbClr val="FFD05B"/>
      </a:accent1>
      <a:accent2>
        <a:srgbClr val="FEE1A8"/>
      </a:accent2>
      <a:accent3>
        <a:srgbClr val="FFFFE2"/>
      </a:accent3>
      <a:accent4>
        <a:srgbClr val="000000"/>
      </a:accent4>
      <a:accent5>
        <a:srgbClr val="FFE4B5"/>
      </a:accent5>
      <a:accent6>
        <a:srgbClr val="E6CC98"/>
      </a:accent6>
      <a:hlink>
        <a:srgbClr val="FF0000"/>
      </a:hlink>
      <a:folHlink>
        <a:srgbClr val="CC6600"/>
      </a:folHlink>
    </a:clrScheme>
    <a:fontScheme name="Arc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s-EC"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s-EC" sz="1800" b="0" i="0" u="none" strike="noStrike" cap="none" normalizeH="0" baseline="0" smtClean="0">
            <a:ln>
              <a:noFill/>
            </a:ln>
            <a:solidFill>
              <a:schemeClr val="tx1"/>
            </a:solidFill>
            <a:effectLst/>
            <a:latin typeface="Arial" charset="0"/>
          </a:defRPr>
        </a:defPPr>
      </a:lstStyle>
    </a:lnDef>
  </a:objectDefaults>
  <a:extraClrSchemeLst>
    <a:extraClrScheme>
      <a:clrScheme name="Arce 1">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CC"/>
        </a:hlink>
        <a:folHlink>
          <a:srgbClr val="CCCC00"/>
        </a:folHlink>
      </a:clrScheme>
      <a:clrMap bg1="dk2" tx1="lt1" bg2="dk1" tx2="lt2" accent1="accent1" accent2="accent2" accent3="accent3" accent4="accent4" accent5="accent5" accent6="accent6" hlink="hlink" folHlink="folHlink"/>
    </a:extraClrScheme>
    <a:extraClrScheme>
      <a:clrScheme name="Arce 2">
        <a:dk1>
          <a:srgbClr val="EA9306"/>
        </a:dk1>
        <a:lt1>
          <a:srgbClr val="FFFFFF"/>
        </a:lt1>
        <a:dk2>
          <a:srgbClr val="FAC120"/>
        </a:dk2>
        <a:lt2>
          <a:srgbClr val="FFFDD1"/>
        </a:lt2>
        <a:accent1>
          <a:srgbClr val="CC6600"/>
        </a:accent1>
        <a:accent2>
          <a:srgbClr val="FF9933"/>
        </a:accent2>
        <a:accent3>
          <a:srgbClr val="FCDDAB"/>
        </a:accent3>
        <a:accent4>
          <a:srgbClr val="DADADA"/>
        </a:accent4>
        <a:accent5>
          <a:srgbClr val="E2B8AA"/>
        </a:accent5>
        <a:accent6>
          <a:srgbClr val="E78A2D"/>
        </a:accent6>
        <a:hlink>
          <a:srgbClr val="A50021"/>
        </a:hlink>
        <a:folHlink>
          <a:srgbClr val="666633"/>
        </a:folHlink>
      </a:clrScheme>
      <a:clrMap bg1="dk2" tx1="lt1" bg2="dk1" tx2="lt2" accent1="accent1" accent2="accent2" accent3="accent3" accent4="accent4" accent5="accent5" accent6="accent6" hlink="hlink" folHlink="folHlink"/>
    </a:extraClrScheme>
    <a:extraClrScheme>
      <a:clrScheme name="Arce 3">
        <a:dk1>
          <a:srgbClr val="000000"/>
        </a:dk1>
        <a:lt1>
          <a:srgbClr val="FFFFCC"/>
        </a:lt1>
        <a:dk2>
          <a:srgbClr val="A26D18"/>
        </a:dk2>
        <a:lt2>
          <a:srgbClr val="F9D793"/>
        </a:lt2>
        <a:accent1>
          <a:srgbClr val="FFD05B"/>
        </a:accent1>
        <a:accent2>
          <a:srgbClr val="FEE1A8"/>
        </a:accent2>
        <a:accent3>
          <a:srgbClr val="FFFFE2"/>
        </a:accent3>
        <a:accent4>
          <a:srgbClr val="000000"/>
        </a:accent4>
        <a:accent5>
          <a:srgbClr val="FFE4B5"/>
        </a:accent5>
        <a:accent6>
          <a:srgbClr val="E6CC98"/>
        </a:accent6>
        <a:hlink>
          <a:srgbClr val="FF0000"/>
        </a:hlink>
        <a:folHlink>
          <a:srgbClr val="CC6600"/>
        </a:folHlink>
      </a:clrScheme>
      <a:clrMap bg1="lt1" tx1="dk1" bg2="lt2" tx2="dk2" accent1="accent1" accent2="accent2" accent3="accent3" accent4="accent4" accent5="accent5" accent6="accent6" hlink="hlink" folHlink="folHlink"/>
    </a:extraClrScheme>
    <a:extraClrScheme>
      <a:clrScheme name="Arce 4">
        <a:dk1>
          <a:srgbClr val="008000"/>
        </a:dk1>
        <a:lt1>
          <a:srgbClr val="FFFFFF"/>
        </a:lt1>
        <a:dk2>
          <a:srgbClr val="005800"/>
        </a:dk2>
        <a:lt2>
          <a:srgbClr val="FFFFCC"/>
        </a:lt2>
        <a:accent1>
          <a:srgbClr val="00CC99"/>
        </a:accent1>
        <a:accent2>
          <a:srgbClr val="007825"/>
        </a:accent2>
        <a:accent3>
          <a:srgbClr val="AAB4AA"/>
        </a:accent3>
        <a:accent4>
          <a:srgbClr val="DADADA"/>
        </a:accent4>
        <a:accent5>
          <a:srgbClr val="AAE2CA"/>
        </a:accent5>
        <a:accent6>
          <a:srgbClr val="006C20"/>
        </a:accent6>
        <a:hlink>
          <a:srgbClr val="9966FF"/>
        </a:hlink>
        <a:folHlink>
          <a:srgbClr val="99CCFF"/>
        </a:folHlink>
      </a:clrScheme>
      <a:clrMap bg1="dk2" tx1="lt1" bg2="dk1" tx2="lt2" accent1="accent1" accent2="accent2" accent3="accent3" accent4="accent4" accent5="accent5" accent6="accent6" hlink="hlink" folHlink="folHlink"/>
    </a:extraClrScheme>
    <a:extraClrScheme>
      <a:clrScheme name="Arce 5">
        <a:dk1>
          <a:srgbClr val="56925A"/>
        </a:dk1>
        <a:lt1>
          <a:srgbClr val="FFFFFF"/>
        </a:lt1>
        <a:dk2>
          <a:srgbClr val="6FB56D"/>
        </a:dk2>
        <a:lt2>
          <a:srgbClr val="FFFFCC"/>
        </a:lt2>
        <a:accent1>
          <a:srgbClr val="2B877C"/>
        </a:accent1>
        <a:accent2>
          <a:srgbClr val="5A9A5F"/>
        </a:accent2>
        <a:accent3>
          <a:srgbClr val="BBD7BA"/>
        </a:accent3>
        <a:accent4>
          <a:srgbClr val="DADADA"/>
        </a:accent4>
        <a:accent5>
          <a:srgbClr val="ACC3BF"/>
        </a:accent5>
        <a:accent6>
          <a:srgbClr val="518B55"/>
        </a:accent6>
        <a:hlink>
          <a:srgbClr val="99FF33"/>
        </a:hlink>
        <a:folHlink>
          <a:srgbClr val="CCFF99"/>
        </a:folHlink>
      </a:clrScheme>
      <a:clrMap bg1="dk2" tx1="lt1" bg2="dk1" tx2="lt2" accent1="accent1" accent2="accent2" accent3="accent3" accent4="accent4" accent5="accent5" accent6="accent6" hlink="hlink" folHlink="folHlink"/>
    </a:extraClrScheme>
    <a:extraClrScheme>
      <a:clrScheme name="Arce 6">
        <a:dk1>
          <a:srgbClr val="006699"/>
        </a:dk1>
        <a:lt1>
          <a:srgbClr val="FFFFFF"/>
        </a:lt1>
        <a:dk2>
          <a:srgbClr val="006666"/>
        </a:dk2>
        <a:lt2>
          <a:srgbClr val="CCECFF"/>
        </a:lt2>
        <a:accent1>
          <a:srgbClr val="00CCFF"/>
        </a:accent1>
        <a:accent2>
          <a:srgbClr val="017A83"/>
        </a:accent2>
        <a:accent3>
          <a:srgbClr val="AAB8B8"/>
        </a:accent3>
        <a:accent4>
          <a:srgbClr val="DADADA"/>
        </a:accent4>
        <a:accent5>
          <a:srgbClr val="AAE2FF"/>
        </a:accent5>
        <a:accent6>
          <a:srgbClr val="016E76"/>
        </a:accent6>
        <a:hlink>
          <a:srgbClr val="FFFFCC"/>
        </a:hlink>
        <a:folHlink>
          <a:srgbClr val="99FF99"/>
        </a:folHlink>
      </a:clrScheme>
      <a:clrMap bg1="dk2" tx1="lt1" bg2="dk1" tx2="lt2" accent1="accent1" accent2="accent2" accent3="accent3" accent4="accent4" accent5="accent5" accent6="accent6" hlink="hlink" folHlink="folHlink"/>
    </a:extraClrScheme>
    <a:extraClrScheme>
      <a:clrScheme name="Arce 7">
        <a:dk1>
          <a:srgbClr val="80ACC4"/>
        </a:dk1>
        <a:lt1>
          <a:srgbClr val="FFFFFF"/>
        </a:lt1>
        <a:dk2>
          <a:srgbClr val="B3D1DF"/>
        </a:dk2>
        <a:lt2>
          <a:srgbClr val="FFFFFF"/>
        </a:lt2>
        <a:accent1>
          <a:srgbClr val="5089A8"/>
        </a:accent1>
        <a:accent2>
          <a:srgbClr val="BBC6DB"/>
        </a:accent2>
        <a:accent3>
          <a:srgbClr val="D6E5EC"/>
        </a:accent3>
        <a:accent4>
          <a:srgbClr val="DADADA"/>
        </a:accent4>
        <a:accent5>
          <a:srgbClr val="B3C4D1"/>
        </a:accent5>
        <a:accent6>
          <a:srgbClr val="A9B3C6"/>
        </a:accent6>
        <a:hlink>
          <a:srgbClr val="0000FF"/>
        </a:hlink>
        <a:folHlink>
          <a:srgbClr val="006699"/>
        </a:folHlink>
      </a:clrScheme>
      <a:clrMap bg1="dk2" tx1="lt1" bg2="dk1" tx2="lt2" accent1="accent1" accent2="accent2" accent3="accent3" accent4="accent4" accent5="accent5" accent6="accent6" hlink="hlink" folHlink="folHlink"/>
    </a:extraClrScheme>
    <a:extraClrScheme>
      <a:clrScheme name="Arce 8">
        <a:dk1>
          <a:srgbClr val="5700AE"/>
        </a:dk1>
        <a:lt1>
          <a:srgbClr val="FFFFFF"/>
        </a:lt1>
        <a:dk2>
          <a:srgbClr val="7301CB"/>
        </a:dk2>
        <a:lt2>
          <a:srgbClr val="C5C5FF"/>
        </a:lt2>
        <a:accent1>
          <a:srgbClr val="9999FF"/>
        </a:accent1>
        <a:accent2>
          <a:srgbClr val="7000E0"/>
        </a:accent2>
        <a:accent3>
          <a:srgbClr val="BCAAE2"/>
        </a:accent3>
        <a:accent4>
          <a:srgbClr val="DADADA"/>
        </a:accent4>
        <a:accent5>
          <a:srgbClr val="CACAFF"/>
        </a:accent5>
        <a:accent6>
          <a:srgbClr val="6500CB"/>
        </a:accent6>
        <a:hlink>
          <a:srgbClr val="99F3FF"/>
        </a:hlink>
        <a:folHlink>
          <a:srgbClr val="CCCCFF"/>
        </a:folHlink>
      </a:clrScheme>
      <a:clrMap bg1="dk2" tx1="lt1" bg2="dk1" tx2="lt2" accent1="accent1" accent2="accent2" accent3="accent3" accent4="accent4" accent5="accent5" accent6="accent6" hlink="hlink" folHlink="folHlink"/>
    </a:extraClrScheme>
    <a:extraClrScheme>
      <a:clrScheme name="Arce 9">
        <a:dk1>
          <a:srgbClr val="003366"/>
        </a:dk1>
        <a:lt1>
          <a:srgbClr val="FFFFFF"/>
        </a:lt1>
        <a:dk2>
          <a:srgbClr val="003366"/>
        </a:dk2>
        <a:lt2>
          <a:srgbClr val="CBD5DF"/>
        </a:lt2>
        <a:accent1>
          <a:srgbClr val="A9BEE9"/>
        </a:accent1>
        <a:accent2>
          <a:srgbClr val="D6E4F2"/>
        </a:accent2>
        <a:accent3>
          <a:srgbClr val="FFFFFF"/>
        </a:accent3>
        <a:accent4>
          <a:srgbClr val="002A56"/>
        </a:accent4>
        <a:accent5>
          <a:srgbClr val="D1DBF2"/>
        </a:accent5>
        <a:accent6>
          <a:srgbClr val="C2CFDB"/>
        </a:accent6>
        <a:hlink>
          <a:srgbClr val="0000CC"/>
        </a:hlink>
        <a:folHlink>
          <a:srgbClr val="8668E8"/>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xtura">
  <a:themeElements>
    <a:clrScheme name="Textura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fontScheme name="Textura">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s-EC"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s-EC" sz="1800" b="0" i="0" u="none" strike="noStrike" cap="none" normalizeH="0" baseline="0" smtClean="0">
            <a:ln>
              <a:noFill/>
            </a:ln>
            <a:solidFill>
              <a:schemeClr val="tx1"/>
            </a:solidFill>
            <a:effectLst/>
            <a:latin typeface="Arial" charset="0"/>
          </a:defRPr>
        </a:defPPr>
      </a:lstStyle>
    </a:lnDef>
  </a:objectDefaults>
  <a:extraClrSchemeLst>
    <a:extraClrScheme>
      <a:clrScheme name="Textura 1">
        <a:dk1>
          <a:srgbClr val="660000"/>
        </a:dk1>
        <a:lt1>
          <a:srgbClr val="FFFFFF"/>
        </a:lt1>
        <a:dk2>
          <a:srgbClr val="800000"/>
        </a:dk2>
        <a:lt2>
          <a:srgbClr val="FFFFCC"/>
        </a:lt2>
        <a:accent1>
          <a:srgbClr val="BE7960"/>
        </a:accent1>
        <a:accent2>
          <a:srgbClr val="CC6600"/>
        </a:accent2>
        <a:accent3>
          <a:srgbClr val="C0AAAA"/>
        </a:accent3>
        <a:accent4>
          <a:srgbClr val="DADADA"/>
        </a:accent4>
        <a:accent5>
          <a:srgbClr val="DBBEB6"/>
        </a:accent5>
        <a:accent6>
          <a:srgbClr val="B95C00"/>
        </a:accent6>
        <a:hlink>
          <a:srgbClr val="FFCC66"/>
        </a:hlink>
        <a:folHlink>
          <a:srgbClr val="CC3300"/>
        </a:folHlink>
      </a:clrScheme>
      <a:clrMap bg1="dk2" tx1="lt1" bg2="dk1" tx2="lt2" accent1="accent1" accent2="accent2" accent3="accent3" accent4="accent4" accent5="accent5" accent6="accent6" hlink="hlink" folHlink="folHlink"/>
    </a:extraClrScheme>
    <a:extraClrScheme>
      <a:clrScheme name="Textura 2">
        <a:dk1>
          <a:srgbClr val="003300"/>
        </a:dk1>
        <a:lt1>
          <a:srgbClr val="FFFFFF"/>
        </a:lt1>
        <a:dk2>
          <a:srgbClr val="4D6A2A"/>
        </a:dk2>
        <a:lt2>
          <a:srgbClr val="CCFF99"/>
        </a:lt2>
        <a:accent1>
          <a:srgbClr val="33CC33"/>
        </a:accent1>
        <a:accent2>
          <a:srgbClr val="46562A"/>
        </a:accent2>
        <a:accent3>
          <a:srgbClr val="B2B9AC"/>
        </a:accent3>
        <a:accent4>
          <a:srgbClr val="DADADA"/>
        </a:accent4>
        <a:accent5>
          <a:srgbClr val="ADE2AD"/>
        </a:accent5>
        <a:accent6>
          <a:srgbClr val="3F4D25"/>
        </a:accent6>
        <a:hlink>
          <a:srgbClr val="009999"/>
        </a:hlink>
        <a:folHlink>
          <a:srgbClr val="CCCC00"/>
        </a:folHlink>
      </a:clrScheme>
      <a:clrMap bg1="dk2" tx1="lt1" bg2="dk1" tx2="lt2" accent1="accent1" accent2="accent2" accent3="accent3" accent4="accent4" accent5="accent5" accent6="accent6" hlink="hlink" folHlink="folHlink"/>
    </a:extraClrScheme>
    <a:extraClrScheme>
      <a:clrScheme name="Textura 3">
        <a:dk1>
          <a:srgbClr val="4E4E74"/>
        </a:dk1>
        <a:lt1>
          <a:srgbClr val="FFFFFF"/>
        </a:lt1>
        <a:dk2>
          <a:srgbClr val="666699"/>
        </a:dk2>
        <a:lt2>
          <a:srgbClr val="FFFFCC"/>
        </a:lt2>
        <a:accent1>
          <a:srgbClr val="5E5884"/>
        </a:accent1>
        <a:accent2>
          <a:srgbClr val="8AB29D"/>
        </a:accent2>
        <a:accent3>
          <a:srgbClr val="B8B8CA"/>
        </a:accent3>
        <a:accent4>
          <a:srgbClr val="DADADA"/>
        </a:accent4>
        <a:accent5>
          <a:srgbClr val="B6B4C2"/>
        </a:accent5>
        <a:accent6>
          <a:srgbClr val="7DA18E"/>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Textura 4">
        <a:dk1>
          <a:srgbClr val="004E4C"/>
        </a:dk1>
        <a:lt1>
          <a:srgbClr val="FFFFFF"/>
        </a:lt1>
        <a:dk2>
          <a:srgbClr val="006666"/>
        </a:dk2>
        <a:lt2>
          <a:srgbClr val="FFFFCC"/>
        </a:lt2>
        <a:accent1>
          <a:srgbClr val="FFCC00"/>
        </a:accent1>
        <a:accent2>
          <a:srgbClr val="00B0AC"/>
        </a:accent2>
        <a:accent3>
          <a:srgbClr val="AAB8B8"/>
        </a:accent3>
        <a:accent4>
          <a:srgbClr val="DADADA"/>
        </a:accent4>
        <a:accent5>
          <a:srgbClr val="FFE2AA"/>
        </a:accent5>
        <a:accent6>
          <a:srgbClr val="009F9B"/>
        </a:accent6>
        <a:hlink>
          <a:srgbClr val="BA7C3E"/>
        </a:hlink>
        <a:folHlink>
          <a:srgbClr val="724C00"/>
        </a:folHlink>
      </a:clrScheme>
      <a:clrMap bg1="dk2" tx1="lt1" bg2="dk1" tx2="lt2" accent1="accent1" accent2="accent2" accent3="accent3" accent4="accent4" accent5="accent5" accent6="accent6" hlink="hlink" folHlink="folHlink"/>
    </a:extraClrScheme>
    <a:extraClrScheme>
      <a:clrScheme name="Textura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clrMap bg1="dk2" tx1="lt1" bg2="dk1" tx2="lt2" accent1="accent1" accent2="accent2" accent3="accent3" accent4="accent4" accent5="accent5" accent6="accent6" hlink="hlink" folHlink="folHlink"/>
    </a:extraClrScheme>
    <a:extraClrScheme>
      <a:clrScheme name="Textura 6">
        <a:dk1>
          <a:srgbClr val="080808"/>
        </a:dk1>
        <a:lt1>
          <a:srgbClr val="FFFFFF"/>
        </a:lt1>
        <a:dk2>
          <a:srgbClr val="4D4D4D"/>
        </a:dk2>
        <a:lt2>
          <a:srgbClr val="FFFFFF"/>
        </a:lt2>
        <a:accent1>
          <a:srgbClr val="666699"/>
        </a:accent1>
        <a:accent2>
          <a:srgbClr val="3366CC"/>
        </a:accent2>
        <a:accent3>
          <a:srgbClr val="B2B2B2"/>
        </a:accent3>
        <a:accent4>
          <a:srgbClr val="DADADA"/>
        </a:accent4>
        <a:accent5>
          <a:srgbClr val="B8B8CA"/>
        </a:accent5>
        <a:accent6>
          <a:srgbClr val="2D5CB9"/>
        </a:accent6>
        <a:hlink>
          <a:srgbClr val="00CCFF"/>
        </a:hlink>
        <a:folHlink>
          <a:srgbClr val="CCCCFF"/>
        </a:folHlink>
      </a:clrScheme>
      <a:clrMap bg1="dk2" tx1="lt1" bg2="dk1" tx2="lt2" accent1="accent1" accent2="accent2" accent3="accent3" accent4="accent4" accent5="accent5" accent6="accent6" hlink="hlink" folHlink="folHlink"/>
    </a:extraClrScheme>
    <a:extraClrScheme>
      <a:clrScheme name="Textura 7">
        <a:dk1>
          <a:srgbClr val="000000"/>
        </a:dk1>
        <a:lt1>
          <a:srgbClr val="DBDAC2"/>
        </a:lt1>
        <a:dk2>
          <a:srgbClr val="827F4C"/>
        </a:dk2>
        <a:lt2>
          <a:srgbClr val="C0BC94"/>
        </a:lt2>
        <a:accent1>
          <a:srgbClr val="AAA578"/>
        </a:accent1>
        <a:accent2>
          <a:srgbClr val="A2A4AC"/>
        </a:accent2>
        <a:accent3>
          <a:srgbClr val="EAEADD"/>
        </a:accent3>
        <a:accent4>
          <a:srgbClr val="000000"/>
        </a:accent4>
        <a:accent5>
          <a:srgbClr val="D2CFBE"/>
        </a:accent5>
        <a:accent6>
          <a:srgbClr val="92949B"/>
        </a:accent6>
        <a:hlink>
          <a:srgbClr val="5B8800"/>
        </a:hlink>
        <a:folHlink>
          <a:srgbClr val="686532"/>
        </a:folHlink>
      </a:clrScheme>
      <a:clrMap bg1="lt1" tx1="dk1" bg2="lt2" tx2="dk2" accent1="accent1" accent2="accent2" accent3="accent3" accent4="accent4" accent5="accent5" accent6="accent6" hlink="hlink" folHlink="folHlink"/>
    </a:extraClrScheme>
    <a:extraClrScheme>
      <a:clrScheme name="Textura 8">
        <a:dk1>
          <a:srgbClr val="000000"/>
        </a:dk1>
        <a:lt1>
          <a:srgbClr val="DCE8F4"/>
        </a:lt1>
        <a:dk2>
          <a:srgbClr val="7B9CB5"/>
        </a:dk2>
        <a:lt2>
          <a:srgbClr val="969696"/>
        </a:lt2>
        <a:accent1>
          <a:srgbClr val="FFFFFF"/>
        </a:accent1>
        <a:accent2>
          <a:srgbClr val="00BAB6"/>
        </a:accent2>
        <a:accent3>
          <a:srgbClr val="EBF2F8"/>
        </a:accent3>
        <a:accent4>
          <a:srgbClr val="000000"/>
        </a:accent4>
        <a:accent5>
          <a:srgbClr val="FFFFFF"/>
        </a:accent5>
        <a:accent6>
          <a:srgbClr val="00A8A5"/>
        </a:accent6>
        <a:hlink>
          <a:srgbClr val="8A8AD8"/>
        </a:hlink>
        <a:folHlink>
          <a:srgbClr val="24249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Puntos digitales">
  <a:themeElements>
    <a:clrScheme name="Puntos digitales 2">
      <a:dk1>
        <a:srgbClr val="5B5B89"/>
      </a:dk1>
      <a:lt1>
        <a:srgbClr val="FFFFFF"/>
      </a:lt1>
      <a:dk2>
        <a:srgbClr val="666699"/>
      </a:dk2>
      <a:lt2>
        <a:srgbClr val="DFDEF6"/>
      </a:lt2>
      <a:accent1>
        <a:srgbClr val="6666FF"/>
      </a:accent1>
      <a:accent2>
        <a:srgbClr val="52527C"/>
      </a:accent2>
      <a:accent3>
        <a:srgbClr val="B8B8CA"/>
      </a:accent3>
      <a:accent4>
        <a:srgbClr val="DADADA"/>
      </a:accent4>
      <a:accent5>
        <a:srgbClr val="B8B8FF"/>
      </a:accent5>
      <a:accent6>
        <a:srgbClr val="494970"/>
      </a:accent6>
      <a:hlink>
        <a:srgbClr val="9999FF"/>
      </a:hlink>
      <a:folHlink>
        <a:srgbClr val="CCCCFF"/>
      </a:folHlink>
    </a:clrScheme>
    <a:fontScheme name="Puntos digital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s-EC"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s-EC" sz="1800" b="0" i="0" u="none" strike="noStrike" cap="none" normalizeH="0" baseline="0" smtClean="0">
            <a:ln>
              <a:noFill/>
            </a:ln>
            <a:solidFill>
              <a:schemeClr val="tx1"/>
            </a:solidFill>
            <a:effectLst/>
            <a:latin typeface="Arial" charset="0"/>
          </a:defRPr>
        </a:defPPr>
      </a:lstStyle>
    </a:lnDef>
  </a:objectDefaults>
  <a:extraClrSchemeLst>
    <a:extraClrScheme>
      <a:clrScheme name="Puntos digitales 1">
        <a:dk1>
          <a:srgbClr val="00008A"/>
        </a:dk1>
        <a:lt1>
          <a:srgbClr val="FFFFFF"/>
        </a:lt1>
        <a:dk2>
          <a:srgbClr val="000099"/>
        </a:dk2>
        <a:lt2>
          <a:srgbClr val="FFFFFF"/>
        </a:lt2>
        <a:accent1>
          <a:srgbClr val="0099FF"/>
        </a:accent1>
        <a:accent2>
          <a:srgbClr val="00007A"/>
        </a:accent2>
        <a:accent3>
          <a:srgbClr val="AAAACA"/>
        </a:accent3>
        <a:accent4>
          <a:srgbClr val="DADADA"/>
        </a:accent4>
        <a:accent5>
          <a:srgbClr val="AACAFF"/>
        </a:accent5>
        <a:accent6>
          <a:srgbClr val="00006E"/>
        </a:accent6>
        <a:hlink>
          <a:srgbClr val="EAEAEA"/>
        </a:hlink>
        <a:folHlink>
          <a:srgbClr val="FFCC00"/>
        </a:folHlink>
      </a:clrScheme>
      <a:clrMap bg1="dk2" tx1="lt1" bg2="dk1" tx2="lt2" accent1="accent1" accent2="accent2" accent3="accent3" accent4="accent4" accent5="accent5" accent6="accent6" hlink="hlink" folHlink="folHlink"/>
    </a:extraClrScheme>
    <a:extraClrScheme>
      <a:clrScheme name="Puntos digitales 2">
        <a:dk1>
          <a:srgbClr val="5B5B89"/>
        </a:dk1>
        <a:lt1>
          <a:srgbClr val="FFFFFF"/>
        </a:lt1>
        <a:dk2>
          <a:srgbClr val="666699"/>
        </a:dk2>
        <a:lt2>
          <a:srgbClr val="DFDEF6"/>
        </a:lt2>
        <a:accent1>
          <a:srgbClr val="6666FF"/>
        </a:accent1>
        <a:accent2>
          <a:srgbClr val="52527C"/>
        </a:accent2>
        <a:accent3>
          <a:srgbClr val="B8B8CA"/>
        </a:accent3>
        <a:accent4>
          <a:srgbClr val="DADADA"/>
        </a:accent4>
        <a:accent5>
          <a:srgbClr val="B8B8FF"/>
        </a:accent5>
        <a:accent6>
          <a:srgbClr val="494970"/>
        </a:accent6>
        <a:hlink>
          <a:srgbClr val="9999FF"/>
        </a:hlink>
        <a:folHlink>
          <a:srgbClr val="CCCCFF"/>
        </a:folHlink>
      </a:clrScheme>
      <a:clrMap bg1="dk2" tx1="lt1" bg2="dk1" tx2="lt2" accent1="accent1" accent2="accent2" accent3="accent3" accent4="accent4" accent5="accent5" accent6="accent6" hlink="hlink" folHlink="folHlink"/>
    </a:extraClrScheme>
    <a:extraClrScheme>
      <a:clrScheme name="Puntos digitales 3">
        <a:dk1>
          <a:srgbClr val="700000"/>
        </a:dk1>
        <a:lt1>
          <a:srgbClr val="FFFFFF"/>
        </a:lt1>
        <a:dk2>
          <a:srgbClr val="800000"/>
        </a:dk2>
        <a:lt2>
          <a:srgbClr val="FFFFCC"/>
        </a:lt2>
        <a:accent1>
          <a:srgbClr val="BE7960"/>
        </a:accent1>
        <a:accent2>
          <a:srgbClr val="600000"/>
        </a:accent2>
        <a:accent3>
          <a:srgbClr val="C0AAAA"/>
        </a:accent3>
        <a:accent4>
          <a:srgbClr val="DADADA"/>
        </a:accent4>
        <a:accent5>
          <a:srgbClr val="DBBEB6"/>
        </a:accent5>
        <a:accent6>
          <a:srgbClr val="560000"/>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untos digitales 4">
        <a:dk1>
          <a:srgbClr val="000000"/>
        </a:dk1>
        <a:lt1>
          <a:srgbClr val="FDEB9D"/>
        </a:lt1>
        <a:dk2>
          <a:srgbClr val="000000"/>
        </a:dk2>
        <a:lt2>
          <a:srgbClr val="E0CE82"/>
        </a:lt2>
        <a:accent1>
          <a:srgbClr val="EAEAEA"/>
        </a:accent1>
        <a:accent2>
          <a:srgbClr val="C2B476"/>
        </a:accent2>
        <a:accent3>
          <a:srgbClr val="FEF3CC"/>
        </a:accent3>
        <a:accent4>
          <a:srgbClr val="000000"/>
        </a:accent4>
        <a:accent5>
          <a:srgbClr val="F3F3F3"/>
        </a:accent5>
        <a:accent6>
          <a:srgbClr val="B0A36A"/>
        </a:accent6>
        <a:hlink>
          <a:srgbClr val="A47900"/>
        </a:hlink>
        <a:folHlink>
          <a:srgbClr val="8C8900"/>
        </a:folHlink>
      </a:clrScheme>
      <a:clrMap bg1="lt1" tx1="dk1" bg2="lt2" tx2="dk2" accent1="accent1" accent2="accent2" accent3="accent3" accent4="accent4" accent5="accent5" accent6="accent6" hlink="hlink" folHlink="folHlink"/>
    </a:extraClrScheme>
    <a:extraClrScheme>
      <a:clrScheme name="Puntos digitales 5">
        <a:dk1>
          <a:srgbClr val="5B5E52"/>
        </a:dk1>
        <a:lt1>
          <a:srgbClr val="FFFFFF"/>
        </a:lt1>
        <a:dk2>
          <a:srgbClr val="686B5D"/>
        </a:dk2>
        <a:lt2>
          <a:srgbClr val="CCD5C7"/>
        </a:lt2>
        <a:accent1>
          <a:srgbClr val="809EA8"/>
        </a:accent1>
        <a:accent2>
          <a:srgbClr val="4F5147"/>
        </a:accent2>
        <a:accent3>
          <a:srgbClr val="B9BAB6"/>
        </a:accent3>
        <a:accent4>
          <a:srgbClr val="DADADA"/>
        </a:accent4>
        <a:accent5>
          <a:srgbClr val="C0CCD1"/>
        </a:accent5>
        <a:accent6>
          <a:srgbClr val="47493F"/>
        </a:accent6>
        <a:hlink>
          <a:srgbClr val="AAA854"/>
        </a:hlink>
        <a:folHlink>
          <a:srgbClr val="E1D09F"/>
        </a:folHlink>
      </a:clrScheme>
      <a:clrMap bg1="dk2" tx1="lt1" bg2="dk1" tx2="lt2" accent1="accent1" accent2="accent2" accent3="accent3" accent4="accent4" accent5="accent5" accent6="accent6" hlink="hlink" folHlink="folHlink"/>
    </a:extraClrScheme>
    <a:extraClrScheme>
      <a:clrScheme name="Puntos digitales 6">
        <a:dk1>
          <a:srgbClr val="46532B"/>
        </a:dk1>
        <a:lt1>
          <a:srgbClr val="FFFFFF"/>
        </a:lt1>
        <a:dk2>
          <a:srgbClr val="4E5D31"/>
        </a:dk2>
        <a:lt2>
          <a:srgbClr val="FFFFCC"/>
        </a:lt2>
        <a:accent1>
          <a:srgbClr val="8F8C00"/>
        </a:accent1>
        <a:accent2>
          <a:srgbClr val="424F29"/>
        </a:accent2>
        <a:accent3>
          <a:srgbClr val="B2B6AD"/>
        </a:accent3>
        <a:accent4>
          <a:srgbClr val="DADADA"/>
        </a:accent4>
        <a:accent5>
          <a:srgbClr val="C6C5AA"/>
        </a:accent5>
        <a:accent6>
          <a:srgbClr val="3B4724"/>
        </a:accent6>
        <a:hlink>
          <a:srgbClr val="33CC33"/>
        </a:hlink>
        <a:folHlink>
          <a:srgbClr val="00A1B2"/>
        </a:folHlink>
      </a:clrScheme>
      <a:clrMap bg1="dk2" tx1="lt1" bg2="dk1" tx2="lt2" accent1="accent1" accent2="accent2" accent3="accent3" accent4="accent4" accent5="accent5" accent6="accent6" hlink="hlink" folHlink="folHlink"/>
    </a:extraClrScheme>
    <a:extraClrScheme>
      <a:clrScheme name="Puntos digitales 7">
        <a:dk1>
          <a:srgbClr val="007673"/>
        </a:dk1>
        <a:lt1>
          <a:srgbClr val="FFFFFF"/>
        </a:lt1>
        <a:dk2>
          <a:srgbClr val="008080"/>
        </a:dk2>
        <a:lt2>
          <a:srgbClr val="FFFF99"/>
        </a:lt2>
        <a:accent1>
          <a:srgbClr val="33CCCC"/>
        </a:accent1>
        <a:accent2>
          <a:srgbClr val="006462"/>
        </a:accent2>
        <a:accent3>
          <a:srgbClr val="AAC0C0"/>
        </a:accent3>
        <a:accent4>
          <a:srgbClr val="DADADA"/>
        </a:accent4>
        <a:accent5>
          <a:srgbClr val="ADE2E2"/>
        </a:accent5>
        <a:accent6>
          <a:srgbClr val="005A58"/>
        </a:accent6>
        <a:hlink>
          <a:srgbClr val="FFCC00"/>
        </a:hlink>
        <a:folHlink>
          <a:srgbClr val="CC3300"/>
        </a:folHlink>
      </a:clrScheme>
      <a:clrMap bg1="dk2" tx1="lt1" bg2="dk1" tx2="lt2" accent1="accent1" accent2="accent2" accent3="accent3" accent4="accent4" accent5="accent5" accent6="accent6" hlink="hlink" folHlink="folHlink"/>
    </a:extraClrScheme>
    <a:extraClrScheme>
      <a:clrScheme name="Puntos digitales 8">
        <a:dk1>
          <a:srgbClr val="000000"/>
        </a:dk1>
        <a:lt1>
          <a:srgbClr val="E6F8F4"/>
        </a:lt1>
        <a:dk2>
          <a:srgbClr val="000000"/>
        </a:dk2>
        <a:lt2>
          <a:srgbClr val="C5DBD6"/>
        </a:lt2>
        <a:accent1>
          <a:srgbClr val="CCFF99"/>
        </a:accent1>
        <a:accent2>
          <a:srgbClr val="ACBAB7"/>
        </a:accent2>
        <a:accent3>
          <a:srgbClr val="F0FBF8"/>
        </a:accent3>
        <a:accent4>
          <a:srgbClr val="000000"/>
        </a:accent4>
        <a:accent5>
          <a:srgbClr val="E2FFCA"/>
        </a:accent5>
        <a:accent6>
          <a:srgbClr val="9BA8A6"/>
        </a:accent6>
        <a:hlink>
          <a:srgbClr val="008080"/>
        </a:hlink>
        <a:folHlink>
          <a:srgbClr val="0066CC"/>
        </a:folHlink>
      </a:clrScheme>
      <a:clrMap bg1="lt1" tx1="dk1" bg2="lt2" tx2="dk2" accent1="accent1" accent2="accent2" accent3="accent3" accent4="accent4" accent5="accent5" accent6="accent6" hlink="hlink" folHlink="folHlink"/>
    </a:extraClrScheme>
    <a:extraClrScheme>
      <a:clrScheme name="Puntos digitales 9">
        <a:dk1>
          <a:srgbClr val="000000"/>
        </a:dk1>
        <a:lt1>
          <a:srgbClr val="EAEAEA"/>
        </a:lt1>
        <a:dk2>
          <a:srgbClr val="000000"/>
        </a:dk2>
        <a:lt2>
          <a:srgbClr val="D1D1D1"/>
        </a:lt2>
        <a:accent1>
          <a:srgbClr val="CCECFF"/>
        </a:accent1>
        <a:accent2>
          <a:srgbClr val="B2B2B2"/>
        </a:accent2>
        <a:accent3>
          <a:srgbClr val="F3F3F3"/>
        </a:accent3>
        <a:accent4>
          <a:srgbClr val="000000"/>
        </a:accent4>
        <a:accent5>
          <a:srgbClr val="E2F4FF"/>
        </a:accent5>
        <a:accent6>
          <a:srgbClr val="A1A1A1"/>
        </a:accent6>
        <a:hlink>
          <a:srgbClr val="7200E4"/>
        </a:hlink>
        <a:folHlink>
          <a:srgbClr val="003399"/>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Secuencia">
  <a:themeElements>
    <a:clrScheme name="Secuencia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fontScheme name="Secuencia">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s-EC"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s-EC" sz="1800" b="0" i="0" u="none" strike="noStrike" cap="none" normalizeH="0" baseline="0" smtClean="0">
            <a:ln>
              <a:noFill/>
            </a:ln>
            <a:solidFill>
              <a:schemeClr val="tx1"/>
            </a:solidFill>
            <a:effectLst/>
            <a:latin typeface="Arial" charset="0"/>
          </a:defRPr>
        </a:defPPr>
      </a:lstStyle>
    </a:lnDef>
  </a:objectDefaults>
  <a:extraClrSchemeLst>
    <a:extraClrScheme>
      <a:clrScheme name="Secuencia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Secuencia 2">
        <a:dk1>
          <a:srgbClr val="3E3E5C"/>
        </a:dk1>
        <a:lt1>
          <a:srgbClr val="FFFFFF"/>
        </a:lt1>
        <a:dk2>
          <a:srgbClr val="666699"/>
        </a:dk2>
        <a:lt2>
          <a:srgbClr val="DFDFE9"/>
        </a:lt2>
        <a:accent1>
          <a:srgbClr val="CC66FF"/>
        </a:accent1>
        <a:accent2>
          <a:srgbClr val="679ACD"/>
        </a:accent2>
        <a:accent3>
          <a:srgbClr val="B8B8CA"/>
        </a:accent3>
        <a:accent4>
          <a:srgbClr val="DADADA"/>
        </a:accent4>
        <a:accent5>
          <a:srgbClr val="E2B8FF"/>
        </a:accent5>
        <a:accent6>
          <a:srgbClr val="5D8BBA"/>
        </a:accent6>
        <a:hlink>
          <a:srgbClr val="CCECFF"/>
        </a:hlink>
        <a:folHlink>
          <a:srgbClr val="CCCCFF"/>
        </a:folHlink>
      </a:clrScheme>
      <a:clrMap bg1="dk2" tx1="lt1" bg2="dk1" tx2="lt2" accent1="accent1" accent2="accent2" accent3="accent3" accent4="accent4" accent5="accent5" accent6="accent6" hlink="hlink" folHlink="folHlink"/>
    </a:extraClrScheme>
    <a:extraClrScheme>
      <a:clrScheme name="Secuencia 3">
        <a:dk1>
          <a:srgbClr val="2A5400"/>
        </a:dk1>
        <a:lt1>
          <a:srgbClr val="FFFFFF"/>
        </a:lt1>
        <a:dk2>
          <a:srgbClr val="4A9400"/>
        </a:dk2>
        <a:lt2>
          <a:srgbClr val="BAE8BA"/>
        </a:lt2>
        <a:accent1>
          <a:srgbClr val="33CC33"/>
        </a:accent1>
        <a:accent2>
          <a:srgbClr val="99CC00"/>
        </a:accent2>
        <a:accent3>
          <a:srgbClr val="B1C8AA"/>
        </a:accent3>
        <a:accent4>
          <a:srgbClr val="DADADA"/>
        </a:accent4>
        <a:accent5>
          <a:srgbClr val="ADE2AD"/>
        </a:accent5>
        <a:accent6>
          <a:srgbClr val="8AB900"/>
        </a:accent6>
        <a:hlink>
          <a:srgbClr val="99FF33"/>
        </a:hlink>
        <a:folHlink>
          <a:srgbClr val="FFFF99"/>
        </a:folHlink>
      </a:clrScheme>
      <a:clrMap bg1="dk2" tx1="lt1" bg2="dk1" tx2="lt2" accent1="accent1" accent2="accent2" accent3="accent3" accent4="accent4" accent5="accent5" accent6="accent6" hlink="hlink" folHlink="folHlink"/>
    </a:extraClrScheme>
    <a:extraClrScheme>
      <a:clrScheme name="Secuencia 4">
        <a:dk1>
          <a:srgbClr val="000000"/>
        </a:dk1>
        <a:lt1>
          <a:srgbClr val="FFFFFF"/>
        </a:lt1>
        <a:dk2>
          <a:srgbClr val="51596D"/>
        </a:dk2>
        <a:lt2>
          <a:srgbClr val="DDDDDD"/>
        </a:lt2>
        <a:accent1>
          <a:srgbClr val="787E8A"/>
        </a:accent1>
        <a:accent2>
          <a:srgbClr val="339966"/>
        </a:accent2>
        <a:accent3>
          <a:srgbClr val="B3B5BA"/>
        </a:accent3>
        <a:accent4>
          <a:srgbClr val="DADADA"/>
        </a:accent4>
        <a:accent5>
          <a:srgbClr val="BEC0C4"/>
        </a:accent5>
        <a:accent6>
          <a:srgbClr val="2D8A5C"/>
        </a:accent6>
        <a:hlink>
          <a:srgbClr val="00FFFF"/>
        </a:hlink>
        <a:folHlink>
          <a:srgbClr val="74B6D0"/>
        </a:folHlink>
      </a:clrScheme>
      <a:clrMap bg1="dk2" tx1="lt1" bg2="dk1" tx2="lt2" accent1="accent1" accent2="accent2" accent3="accent3" accent4="accent4" accent5="accent5" accent6="accent6" hlink="hlink" folHlink="folHlink"/>
    </a:extraClrScheme>
    <a:extraClrScheme>
      <a:clrScheme name="Secuencia 5">
        <a:dk1>
          <a:srgbClr val="5C1F00"/>
        </a:dk1>
        <a:lt1>
          <a:srgbClr val="FFFFFF"/>
        </a:lt1>
        <a:dk2>
          <a:srgbClr val="8C0000"/>
        </a:dk2>
        <a:lt2>
          <a:srgbClr val="DFD293"/>
        </a:lt2>
        <a:accent1>
          <a:srgbClr val="FF6845"/>
        </a:accent1>
        <a:accent2>
          <a:srgbClr val="BE7960"/>
        </a:accent2>
        <a:accent3>
          <a:srgbClr val="C5AAAA"/>
        </a:accent3>
        <a:accent4>
          <a:srgbClr val="DADADA"/>
        </a:accent4>
        <a:accent5>
          <a:srgbClr val="FFB9B0"/>
        </a:accent5>
        <a:accent6>
          <a:srgbClr val="AC6D56"/>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Secuencia 6">
        <a:dk1>
          <a:srgbClr val="5E4444"/>
        </a:dk1>
        <a:lt1>
          <a:srgbClr val="F7F3F3"/>
        </a:lt1>
        <a:dk2>
          <a:srgbClr val="8A6362"/>
        </a:dk2>
        <a:lt2>
          <a:srgbClr val="D8C1BA"/>
        </a:lt2>
        <a:accent1>
          <a:srgbClr val="CC6600"/>
        </a:accent1>
        <a:accent2>
          <a:srgbClr val="C16059"/>
        </a:accent2>
        <a:accent3>
          <a:srgbClr val="C4B7B7"/>
        </a:accent3>
        <a:accent4>
          <a:srgbClr val="D3D0D0"/>
        </a:accent4>
        <a:accent5>
          <a:srgbClr val="E2B8AA"/>
        </a:accent5>
        <a:accent6>
          <a:srgbClr val="AF5650"/>
        </a:accent6>
        <a:hlink>
          <a:srgbClr val="FFCC00"/>
        </a:hlink>
        <a:folHlink>
          <a:srgbClr val="CBB557"/>
        </a:folHlink>
      </a:clrScheme>
      <a:clrMap bg1="dk2" tx1="lt1" bg2="dk1" tx2="lt2" accent1="accent1" accent2="accent2" accent3="accent3" accent4="accent4" accent5="accent5" accent6="accent6" hlink="hlink" folHlink="folHlink"/>
    </a:extraClrScheme>
    <a:extraClrScheme>
      <a:clrScheme name="Secuencia 7">
        <a:dk1>
          <a:srgbClr val="7F6737"/>
        </a:dk1>
        <a:lt1>
          <a:srgbClr val="FFFFFF"/>
        </a:lt1>
        <a:dk2>
          <a:srgbClr val="BFA673"/>
        </a:dk2>
        <a:lt2>
          <a:srgbClr val="E6E3AA"/>
        </a:lt2>
        <a:accent1>
          <a:srgbClr val="FFCC00"/>
        </a:accent1>
        <a:accent2>
          <a:srgbClr val="808000"/>
        </a:accent2>
        <a:accent3>
          <a:srgbClr val="DCD0BC"/>
        </a:accent3>
        <a:accent4>
          <a:srgbClr val="DADADA"/>
        </a:accent4>
        <a:accent5>
          <a:srgbClr val="FFE2AA"/>
        </a:accent5>
        <a:accent6>
          <a:srgbClr val="737300"/>
        </a:accent6>
        <a:hlink>
          <a:srgbClr val="784700"/>
        </a:hlink>
        <a:folHlink>
          <a:srgbClr val="9A7200"/>
        </a:folHlink>
      </a:clrScheme>
      <a:clrMap bg1="dk2" tx1="lt1" bg2="dk1" tx2="lt2" accent1="accent1" accent2="accent2" accent3="accent3" accent4="accent4" accent5="accent5" accent6="accent6" hlink="hlink" folHlink="folHlink"/>
    </a:extraClrScheme>
    <a:extraClrScheme>
      <a:clrScheme name="Secuencia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clrMap bg1="lt1" tx1="dk1" bg2="lt2" tx2="dk2" accent1="accent1" accent2="accent2" accent3="accent3" accent4="accent4" accent5="accent5" accent6="accent6" hlink="hlink" folHlink="folHlink"/>
    </a:extraClrScheme>
    <a:extraClrScheme>
      <a:clrScheme name="Secuencia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céano">
  <a:themeElements>
    <a:clrScheme name="Océano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fontScheme name="Océano">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s-EC"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s-EC" sz="1800" b="0" i="0" u="none" strike="noStrike" cap="none" normalizeH="0" baseline="0" smtClean="0">
            <a:ln>
              <a:noFill/>
            </a:ln>
            <a:solidFill>
              <a:schemeClr val="tx1"/>
            </a:solidFill>
            <a:effectLst/>
            <a:latin typeface="Arial" charset="0"/>
          </a:defRPr>
        </a:defPPr>
      </a:lstStyle>
    </a:lnDef>
  </a:objectDefaults>
  <a:extraClrSchemeLst>
    <a:extraClrScheme>
      <a:clrScheme name="Océano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Océano 2">
        <a:dk1>
          <a:srgbClr val="000066"/>
        </a:dk1>
        <a:lt1>
          <a:srgbClr val="FFFFFF"/>
        </a:lt1>
        <a:dk2>
          <a:srgbClr val="5D93FF"/>
        </a:dk2>
        <a:lt2>
          <a:srgbClr val="FFFFFF"/>
        </a:lt2>
        <a:accent1>
          <a:srgbClr val="6666FF"/>
        </a:accent1>
        <a:accent2>
          <a:srgbClr val="9999FF"/>
        </a:accent2>
        <a:accent3>
          <a:srgbClr val="B6C8FF"/>
        </a:accent3>
        <a:accent4>
          <a:srgbClr val="DADADA"/>
        </a:accent4>
        <a:accent5>
          <a:srgbClr val="B8B8FF"/>
        </a:accent5>
        <a:accent6>
          <a:srgbClr val="8A8AE7"/>
        </a:accent6>
        <a:hlink>
          <a:srgbClr val="FF3300"/>
        </a:hlink>
        <a:folHlink>
          <a:srgbClr val="FF9900"/>
        </a:folHlink>
      </a:clrScheme>
      <a:clrMap bg1="dk2" tx1="lt1" bg2="dk1" tx2="lt2" accent1="accent1" accent2="accent2" accent3="accent3" accent4="accent4" accent5="accent5" accent6="accent6" hlink="hlink" folHlink="folHlink"/>
    </a:extraClrScheme>
    <a:extraClrScheme>
      <a:clrScheme name="Océano 3">
        <a:dk1>
          <a:srgbClr val="000000"/>
        </a:dk1>
        <a:lt1>
          <a:srgbClr val="FFFFFF"/>
        </a:lt1>
        <a:dk2>
          <a:srgbClr val="572E88"/>
        </a:dk2>
        <a:lt2>
          <a:srgbClr val="FFFFFF"/>
        </a:lt2>
        <a:accent1>
          <a:srgbClr val="FF6600"/>
        </a:accent1>
        <a:accent2>
          <a:srgbClr val="FFCC00"/>
        </a:accent2>
        <a:accent3>
          <a:srgbClr val="B4ADC3"/>
        </a:accent3>
        <a:accent4>
          <a:srgbClr val="DADADA"/>
        </a:accent4>
        <a:accent5>
          <a:srgbClr val="FFB8AA"/>
        </a:accent5>
        <a:accent6>
          <a:srgbClr val="E7B900"/>
        </a:accent6>
        <a:hlink>
          <a:srgbClr val="33CCCC"/>
        </a:hlink>
        <a:folHlink>
          <a:srgbClr val="36CC64"/>
        </a:folHlink>
      </a:clrScheme>
      <a:clrMap bg1="dk2" tx1="lt1" bg2="dk1" tx2="lt2" accent1="accent1" accent2="accent2" accent3="accent3" accent4="accent4" accent5="accent5" accent6="accent6" hlink="hlink" folHlink="folHlink"/>
    </a:extraClrScheme>
    <a:extraClrScheme>
      <a:clrScheme name="Océano 4">
        <a:dk1>
          <a:srgbClr val="003366"/>
        </a:dk1>
        <a:lt1>
          <a:srgbClr val="FFFFFF"/>
        </a:lt1>
        <a:dk2>
          <a:srgbClr val="666699"/>
        </a:dk2>
        <a:lt2>
          <a:srgbClr val="FFFFFF"/>
        </a:lt2>
        <a:accent1>
          <a:srgbClr val="9966FF"/>
        </a:accent1>
        <a:accent2>
          <a:srgbClr val="00CC66"/>
        </a:accent2>
        <a:accent3>
          <a:srgbClr val="B8B8CA"/>
        </a:accent3>
        <a:accent4>
          <a:srgbClr val="DADADA"/>
        </a:accent4>
        <a:accent5>
          <a:srgbClr val="CAB8FF"/>
        </a:accent5>
        <a:accent6>
          <a:srgbClr val="00B95C"/>
        </a:accent6>
        <a:hlink>
          <a:srgbClr val="65C8FF"/>
        </a:hlink>
        <a:folHlink>
          <a:srgbClr val="FFCC99"/>
        </a:folHlink>
      </a:clrScheme>
      <a:clrMap bg1="dk2" tx1="lt1" bg2="dk1" tx2="lt2" accent1="accent1" accent2="accent2" accent3="accent3" accent4="accent4" accent5="accent5" accent6="accent6" hlink="hlink" folHlink="folHlink"/>
    </a:extraClrScheme>
    <a:extraClrScheme>
      <a:clrScheme name="Océano 5">
        <a:dk1>
          <a:srgbClr val="000000"/>
        </a:dk1>
        <a:lt1>
          <a:srgbClr val="FFFFFF"/>
        </a:lt1>
        <a:dk2>
          <a:srgbClr val="336600"/>
        </a:dk2>
        <a:lt2>
          <a:srgbClr val="FFFFFF"/>
        </a:lt2>
        <a:accent1>
          <a:srgbClr val="B7C533"/>
        </a:accent1>
        <a:accent2>
          <a:srgbClr val="CCCCFF"/>
        </a:accent2>
        <a:accent3>
          <a:srgbClr val="ADB8AA"/>
        </a:accent3>
        <a:accent4>
          <a:srgbClr val="DADADA"/>
        </a:accent4>
        <a:accent5>
          <a:srgbClr val="D8DFAD"/>
        </a:accent5>
        <a:accent6>
          <a:srgbClr val="B9B9E7"/>
        </a:accent6>
        <a:hlink>
          <a:srgbClr val="FFFFCC"/>
        </a:hlink>
        <a:folHlink>
          <a:srgbClr val="FF9900"/>
        </a:folHlink>
      </a:clrScheme>
      <a:clrMap bg1="dk2" tx1="lt1" bg2="dk1" tx2="lt2" accent1="accent1" accent2="accent2" accent3="accent3" accent4="accent4" accent5="accent5" accent6="accent6" hlink="hlink" folHlink="folHlink"/>
    </a:extraClrScheme>
    <a:extraClrScheme>
      <a:clrScheme name="Océano 6">
        <a:dk1>
          <a:srgbClr val="000000"/>
        </a:dk1>
        <a:lt1>
          <a:srgbClr val="FFFFFF"/>
        </a:lt1>
        <a:dk2>
          <a:srgbClr val="006B80"/>
        </a:dk2>
        <a:lt2>
          <a:srgbClr val="C1CB75"/>
        </a:lt2>
        <a:accent1>
          <a:srgbClr val="6F8406"/>
        </a:accent1>
        <a:accent2>
          <a:srgbClr val="D9E288"/>
        </a:accent2>
        <a:accent3>
          <a:srgbClr val="AABAC0"/>
        </a:accent3>
        <a:accent4>
          <a:srgbClr val="DADADA"/>
        </a:accent4>
        <a:accent5>
          <a:srgbClr val="BBC2AA"/>
        </a:accent5>
        <a:accent6>
          <a:srgbClr val="C4CD7B"/>
        </a:accent6>
        <a:hlink>
          <a:srgbClr val="00CC00"/>
        </a:hlink>
        <a:folHlink>
          <a:srgbClr val="C0FF73"/>
        </a:folHlink>
      </a:clrScheme>
      <a:clrMap bg1="dk2" tx1="lt1" bg2="dk1" tx2="lt2" accent1="accent1" accent2="accent2" accent3="accent3" accent4="accent4" accent5="accent5" accent6="accent6" hlink="hlink" folHlink="folHlink"/>
    </a:extraClrScheme>
    <a:extraClrScheme>
      <a:clrScheme name="Océano 7">
        <a:dk1>
          <a:srgbClr val="5F5F5F"/>
        </a:dk1>
        <a:lt1>
          <a:srgbClr val="FFFFFF"/>
        </a:lt1>
        <a:dk2>
          <a:srgbClr val="FF6600"/>
        </a:dk2>
        <a:lt2>
          <a:srgbClr val="FFFFFF"/>
        </a:lt2>
        <a:accent1>
          <a:srgbClr val="CC6600"/>
        </a:accent1>
        <a:accent2>
          <a:srgbClr val="FF6600"/>
        </a:accent2>
        <a:accent3>
          <a:srgbClr val="FFB8AA"/>
        </a:accent3>
        <a:accent4>
          <a:srgbClr val="DADADA"/>
        </a:accent4>
        <a:accent5>
          <a:srgbClr val="E2B8AA"/>
        </a:accent5>
        <a:accent6>
          <a:srgbClr val="E75C00"/>
        </a:accent6>
        <a:hlink>
          <a:srgbClr val="FFFF99"/>
        </a:hlink>
        <a:folHlink>
          <a:srgbClr val="FFCC99"/>
        </a:folHlink>
      </a:clrScheme>
      <a:clrMap bg1="dk2" tx1="lt1" bg2="dk1" tx2="lt2" accent1="accent1" accent2="accent2" accent3="accent3" accent4="accent4" accent5="accent5" accent6="accent6" hlink="hlink" folHlink="folHlink"/>
    </a:extraClrScheme>
    <a:extraClrScheme>
      <a:clrScheme name="Océano 8">
        <a:dk1>
          <a:srgbClr val="000000"/>
        </a:dk1>
        <a:lt1>
          <a:srgbClr val="FFFFFF"/>
        </a:lt1>
        <a:dk2>
          <a:srgbClr val="FFBA2F"/>
        </a:dk2>
        <a:lt2>
          <a:srgbClr val="A50021"/>
        </a:lt2>
        <a:accent1>
          <a:srgbClr val="FF6600"/>
        </a:accent1>
        <a:accent2>
          <a:srgbClr val="CC6600"/>
        </a:accent2>
        <a:accent3>
          <a:srgbClr val="FFD9AD"/>
        </a:accent3>
        <a:accent4>
          <a:srgbClr val="DADADA"/>
        </a:accent4>
        <a:accent5>
          <a:srgbClr val="FFB8AA"/>
        </a:accent5>
        <a:accent6>
          <a:srgbClr val="B95C00"/>
        </a:accent6>
        <a:hlink>
          <a:srgbClr val="663300"/>
        </a:hlink>
        <a:folHlink>
          <a:srgbClr val="CC990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Fuegos artificiales">
  <a:themeElements>
    <a:clrScheme name="Fuegos artificiales 1">
      <a:dk1>
        <a:srgbClr val="AF273E"/>
      </a:dk1>
      <a:lt1>
        <a:srgbClr val="FFCC00"/>
      </a:lt1>
      <a:dk2>
        <a:srgbClr val="000000"/>
      </a:dk2>
      <a:lt2>
        <a:srgbClr val="FFFFFF"/>
      </a:lt2>
      <a:accent1>
        <a:srgbClr val="FF8B17"/>
      </a:accent1>
      <a:accent2>
        <a:srgbClr val="FFE103"/>
      </a:accent2>
      <a:accent3>
        <a:srgbClr val="AAAAAA"/>
      </a:accent3>
      <a:accent4>
        <a:srgbClr val="DAAE00"/>
      </a:accent4>
      <a:accent5>
        <a:srgbClr val="FFC4AB"/>
      </a:accent5>
      <a:accent6>
        <a:srgbClr val="E7CC02"/>
      </a:accent6>
      <a:hlink>
        <a:srgbClr val="FF3399"/>
      </a:hlink>
      <a:folHlink>
        <a:srgbClr val="FE1F08"/>
      </a:folHlink>
    </a:clrScheme>
    <a:fontScheme name="Fuegos artificiales">
      <a:majorFont>
        <a:latin typeface="Arial Black"/>
        <a:ea typeface=""/>
        <a:cs typeface=""/>
      </a:majorFont>
      <a:minorFont>
        <a:latin typeface="Arial Blac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s-EC"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s-EC" sz="1800" b="0" i="0" u="none" strike="noStrike" cap="none" normalizeH="0" baseline="0" smtClean="0">
            <a:ln>
              <a:noFill/>
            </a:ln>
            <a:solidFill>
              <a:schemeClr val="tx1"/>
            </a:solidFill>
            <a:effectLst/>
            <a:latin typeface="Arial" charset="0"/>
          </a:defRPr>
        </a:defPPr>
      </a:lstStyle>
    </a:lnDef>
  </a:objectDefaults>
  <a:extraClrSchemeLst>
    <a:extraClrScheme>
      <a:clrScheme name="Fuegos artificiales 1">
        <a:dk1>
          <a:srgbClr val="AF273E"/>
        </a:dk1>
        <a:lt1>
          <a:srgbClr val="FFCC00"/>
        </a:lt1>
        <a:dk2>
          <a:srgbClr val="000000"/>
        </a:dk2>
        <a:lt2>
          <a:srgbClr val="FFFFFF"/>
        </a:lt2>
        <a:accent1>
          <a:srgbClr val="FF8B17"/>
        </a:accent1>
        <a:accent2>
          <a:srgbClr val="FFE103"/>
        </a:accent2>
        <a:accent3>
          <a:srgbClr val="AAAAAA"/>
        </a:accent3>
        <a:accent4>
          <a:srgbClr val="DAAE00"/>
        </a:accent4>
        <a:accent5>
          <a:srgbClr val="FFC4AB"/>
        </a:accent5>
        <a:accent6>
          <a:srgbClr val="E7CC02"/>
        </a:accent6>
        <a:hlink>
          <a:srgbClr val="FF3399"/>
        </a:hlink>
        <a:folHlink>
          <a:srgbClr val="FE1F08"/>
        </a:folHlink>
      </a:clrScheme>
      <a:clrMap bg1="dk2" tx1="lt1" bg2="dk1" tx2="lt2" accent1="accent1" accent2="accent2" accent3="accent3" accent4="accent4" accent5="accent5" accent6="accent6" hlink="hlink" folHlink="folHlink"/>
    </a:extraClrScheme>
    <a:extraClrScheme>
      <a:clrScheme name="Fuegos artificiales 2">
        <a:dk1>
          <a:srgbClr val="0000A4"/>
        </a:dk1>
        <a:lt1>
          <a:srgbClr val="CCFFFF"/>
        </a:lt1>
        <a:dk2>
          <a:srgbClr val="000066"/>
        </a:dk2>
        <a:lt2>
          <a:srgbClr val="00FFFF"/>
        </a:lt2>
        <a:accent1>
          <a:srgbClr val="51B2E3"/>
        </a:accent1>
        <a:accent2>
          <a:srgbClr val="04E8AC"/>
        </a:accent2>
        <a:accent3>
          <a:srgbClr val="AAAAB8"/>
        </a:accent3>
        <a:accent4>
          <a:srgbClr val="AEDADA"/>
        </a:accent4>
        <a:accent5>
          <a:srgbClr val="B3D5EF"/>
        </a:accent5>
        <a:accent6>
          <a:srgbClr val="03D29B"/>
        </a:accent6>
        <a:hlink>
          <a:srgbClr val="FF3399"/>
        </a:hlink>
        <a:folHlink>
          <a:srgbClr val="8F5FD5"/>
        </a:folHlink>
      </a:clrScheme>
      <a:clrMap bg1="dk2" tx1="lt1" bg2="dk1" tx2="lt2" accent1="accent1" accent2="accent2" accent3="accent3" accent4="accent4" accent5="accent5" accent6="accent6" hlink="hlink" folHlink="folHlink"/>
    </a:extraClrScheme>
    <a:extraClrScheme>
      <a:clrScheme name="Fuegos artificiales 3">
        <a:dk1>
          <a:srgbClr val="9F237F"/>
        </a:dk1>
        <a:lt1>
          <a:srgbClr val="FFCC00"/>
        </a:lt1>
        <a:dk2>
          <a:srgbClr val="000000"/>
        </a:dk2>
        <a:lt2>
          <a:srgbClr val="FFFFFF"/>
        </a:lt2>
        <a:accent1>
          <a:srgbClr val="39A6DD"/>
        </a:accent1>
        <a:accent2>
          <a:srgbClr val="FF03E7"/>
        </a:accent2>
        <a:accent3>
          <a:srgbClr val="AAAAAA"/>
        </a:accent3>
        <a:accent4>
          <a:srgbClr val="DAAE00"/>
        </a:accent4>
        <a:accent5>
          <a:srgbClr val="AED0EB"/>
        </a:accent5>
        <a:accent6>
          <a:srgbClr val="E702D1"/>
        </a:accent6>
        <a:hlink>
          <a:srgbClr val="FF3399"/>
        </a:hlink>
        <a:folHlink>
          <a:srgbClr val="753BCB"/>
        </a:folHlink>
      </a:clrScheme>
      <a:clrMap bg1="dk2" tx1="lt1" bg2="dk1" tx2="lt2" accent1="accent1" accent2="accent2" accent3="accent3" accent4="accent4" accent5="accent5" accent6="accent6" hlink="hlink" folHlink="folHlink"/>
    </a:extraClrScheme>
    <a:extraClrScheme>
      <a:clrScheme name="Fuegos artificiales 4">
        <a:dk1>
          <a:srgbClr val="00603B"/>
        </a:dk1>
        <a:lt1>
          <a:srgbClr val="FFCC00"/>
        </a:lt1>
        <a:dk2>
          <a:srgbClr val="000000"/>
        </a:dk2>
        <a:lt2>
          <a:srgbClr val="FFFFFF"/>
        </a:lt2>
        <a:accent1>
          <a:srgbClr val="39A6DD"/>
        </a:accent1>
        <a:accent2>
          <a:srgbClr val="07FB18"/>
        </a:accent2>
        <a:accent3>
          <a:srgbClr val="AAAAAA"/>
        </a:accent3>
        <a:accent4>
          <a:srgbClr val="DAAE00"/>
        </a:accent4>
        <a:accent5>
          <a:srgbClr val="AED0EB"/>
        </a:accent5>
        <a:accent6>
          <a:srgbClr val="06E315"/>
        </a:accent6>
        <a:hlink>
          <a:srgbClr val="FF3399"/>
        </a:hlink>
        <a:folHlink>
          <a:srgbClr val="753BCB"/>
        </a:folHlink>
      </a:clrScheme>
      <a:clrMap bg1="dk2" tx1="lt1" bg2="dk1" tx2="lt2" accent1="accent1" accent2="accent2" accent3="accent3" accent4="accent4" accent5="accent5" accent6="accent6" hlink="hlink" folHlink="folHlink"/>
    </a:extraClrScheme>
    <a:extraClrScheme>
      <a:clrScheme name="Fuegos artificiales 5">
        <a:dk1>
          <a:srgbClr val="FF6600"/>
        </a:dk1>
        <a:lt1>
          <a:srgbClr val="FFFFFF"/>
        </a:lt1>
        <a:dk2>
          <a:srgbClr val="003366"/>
        </a:dk2>
        <a:lt2>
          <a:srgbClr val="FFFFFF"/>
        </a:lt2>
        <a:accent1>
          <a:srgbClr val="FF99FF"/>
        </a:accent1>
        <a:accent2>
          <a:srgbClr val="FFFF99"/>
        </a:accent2>
        <a:accent3>
          <a:srgbClr val="AAADB8"/>
        </a:accent3>
        <a:accent4>
          <a:srgbClr val="DADADA"/>
        </a:accent4>
        <a:accent5>
          <a:srgbClr val="FFCAFF"/>
        </a:accent5>
        <a:accent6>
          <a:srgbClr val="E7E78A"/>
        </a:accent6>
        <a:hlink>
          <a:srgbClr val="FF3399"/>
        </a:hlink>
        <a:folHlink>
          <a:srgbClr val="FF9966"/>
        </a:folHlink>
      </a:clrScheme>
      <a:clrMap bg1="dk2" tx1="lt1" bg2="dk1" tx2="lt2" accent1="accent1" accent2="accent2" accent3="accent3" accent4="accent4" accent5="accent5" accent6="accent6" hlink="hlink" folHlink="folHlink"/>
    </a:extraClrScheme>
    <a:extraClrScheme>
      <a:clrScheme name="Fuegos artificiales 6">
        <a:dk1>
          <a:srgbClr val="000000"/>
        </a:dk1>
        <a:lt1>
          <a:srgbClr val="FFFFFF"/>
        </a:lt1>
        <a:dk2>
          <a:srgbClr val="993366"/>
        </a:dk2>
        <a:lt2>
          <a:srgbClr val="CCFFFF"/>
        </a:lt2>
        <a:accent1>
          <a:srgbClr val="CCECFF"/>
        </a:accent1>
        <a:accent2>
          <a:srgbClr val="FFFF99"/>
        </a:accent2>
        <a:accent3>
          <a:srgbClr val="FFFFFF"/>
        </a:accent3>
        <a:accent4>
          <a:srgbClr val="000000"/>
        </a:accent4>
        <a:accent5>
          <a:srgbClr val="E2F4FF"/>
        </a:accent5>
        <a:accent6>
          <a:srgbClr val="E7E78A"/>
        </a:accent6>
        <a:hlink>
          <a:srgbClr val="FFCCFF"/>
        </a:hlink>
        <a:folHlink>
          <a:srgbClr val="FFCCCC"/>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Haz de luz">
  <a:themeElements>
    <a:clrScheme name="Haz de luz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Haz de luz">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s-EC"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s-EC" sz="1800" b="0" i="0" u="none" strike="noStrike" cap="none" normalizeH="0" baseline="0" smtClean="0">
            <a:ln>
              <a:noFill/>
            </a:ln>
            <a:solidFill>
              <a:schemeClr val="tx1"/>
            </a:solidFill>
            <a:effectLst/>
            <a:latin typeface="Arial" charset="0"/>
          </a:defRPr>
        </a:defPPr>
      </a:lstStyle>
    </a:lnDef>
  </a:objectDefaults>
  <a:extraClrSchemeLst>
    <a:extraClrScheme>
      <a:clrScheme name="Haz de luz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Haz de luz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Haz de luz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Haz de luz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Haz de luz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Haz de luz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Haz de luz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Haz de luz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Haz de luz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Telón">
  <a:themeElements>
    <a:clrScheme name="Telón 2">
      <a:dk1>
        <a:srgbClr val="000066"/>
      </a:dk1>
      <a:lt1>
        <a:srgbClr val="FFFFFF"/>
      </a:lt1>
      <a:dk2>
        <a:srgbClr val="000099"/>
      </a:dk2>
      <a:lt2>
        <a:srgbClr val="D8F6F8"/>
      </a:lt2>
      <a:accent1>
        <a:srgbClr val="0099FF"/>
      </a:accent1>
      <a:accent2>
        <a:srgbClr val="00003A"/>
      </a:accent2>
      <a:accent3>
        <a:srgbClr val="AAAACA"/>
      </a:accent3>
      <a:accent4>
        <a:srgbClr val="DADADA"/>
      </a:accent4>
      <a:accent5>
        <a:srgbClr val="AACAFF"/>
      </a:accent5>
      <a:accent6>
        <a:srgbClr val="000034"/>
      </a:accent6>
      <a:hlink>
        <a:srgbClr val="DDD925"/>
      </a:hlink>
      <a:folHlink>
        <a:srgbClr val="72C676"/>
      </a:folHlink>
    </a:clrScheme>
    <a:fontScheme name="Teló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s-EC"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s-EC" sz="1800" b="0" i="0" u="none" strike="noStrike" cap="none" normalizeH="0" baseline="0" smtClean="0">
            <a:ln>
              <a:noFill/>
            </a:ln>
            <a:solidFill>
              <a:schemeClr val="tx1"/>
            </a:solidFill>
            <a:effectLst/>
            <a:latin typeface="Arial" charset="0"/>
          </a:defRPr>
        </a:defPPr>
      </a:lstStyle>
    </a:lnDef>
  </a:objectDefaults>
  <a:extraClrSchemeLst>
    <a:extraClrScheme>
      <a:clrScheme name="Telón 1">
        <a:dk1>
          <a:srgbClr val="602000"/>
        </a:dk1>
        <a:lt1>
          <a:srgbClr val="FFFFFF"/>
        </a:lt1>
        <a:dk2>
          <a:srgbClr val="800000"/>
        </a:dk2>
        <a:lt2>
          <a:srgbClr val="FFFFCC"/>
        </a:lt2>
        <a:accent1>
          <a:srgbClr val="FF3300"/>
        </a:accent1>
        <a:accent2>
          <a:srgbClr val="000000"/>
        </a:accent2>
        <a:accent3>
          <a:srgbClr val="C0AAAA"/>
        </a:accent3>
        <a:accent4>
          <a:srgbClr val="DADADA"/>
        </a:accent4>
        <a:accent5>
          <a:srgbClr val="FFADAA"/>
        </a:accent5>
        <a:accent6>
          <a:srgbClr val="000000"/>
        </a:accent6>
        <a:hlink>
          <a:srgbClr val="EBF25A"/>
        </a:hlink>
        <a:folHlink>
          <a:srgbClr val="F2AA68"/>
        </a:folHlink>
      </a:clrScheme>
      <a:clrMap bg1="dk2" tx1="lt1" bg2="dk1" tx2="lt2" accent1="accent1" accent2="accent2" accent3="accent3" accent4="accent4" accent5="accent5" accent6="accent6" hlink="hlink" folHlink="folHlink"/>
    </a:extraClrScheme>
    <a:extraClrScheme>
      <a:clrScheme name="Telón 2">
        <a:dk1>
          <a:srgbClr val="000066"/>
        </a:dk1>
        <a:lt1>
          <a:srgbClr val="FFFFFF"/>
        </a:lt1>
        <a:dk2>
          <a:srgbClr val="000099"/>
        </a:dk2>
        <a:lt2>
          <a:srgbClr val="D8F6F8"/>
        </a:lt2>
        <a:accent1>
          <a:srgbClr val="0099FF"/>
        </a:accent1>
        <a:accent2>
          <a:srgbClr val="00003A"/>
        </a:accent2>
        <a:accent3>
          <a:srgbClr val="AAAACA"/>
        </a:accent3>
        <a:accent4>
          <a:srgbClr val="DADADA"/>
        </a:accent4>
        <a:accent5>
          <a:srgbClr val="AACAFF"/>
        </a:accent5>
        <a:accent6>
          <a:srgbClr val="000034"/>
        </a:accent6>
        <a:hlink>
          <a:srgbClr val="DDD925"/>
        </a:hlink>
        <a:folHlink>
          <a:srgbClr val="72C676"/>
        </a:folHlink>
      </a:clrScheme>
      <a:clrMap bg1="dk2" tx1="lt1" bg2="dk1" tx2="lt2" accent1="accent1" accent2="accent2" accent3="accent3" accent4="accent4" accent5="accent5" accent6="accent6" hlink="hlink" folHlink="folHlink"/>
    </a:extraClrScheme>
    <a:extraClrScheme>
      <a:clrScheme name="Telón 3">
        <a:dk1>
          <a:srgbClr val="4C3D57"/>
        </a:dk1>
        <a:lt1>
          <a:srgbClr val="FFFFFF"/>
        </a:lt1>
        <a:dk2>
          <a:srgbClr val="660066"/>
        </a:dk2>
        <a:lt2>
          <a:srgbClr val="FDFBE3"/>
        </a:lt2>
        <a:accent1>
          <a:srgbClr val="976C9E"/>
        </a:accent1>
        <a:accent2>
          <a:srgbClr val="1E1822"/>
        </a:accent2>
        <a:accent3>
          <a:srgbClr val="B8AAB8"/>
        </a:accent3>
        <a:accent4>
          <a:srgbClr val="DADADA"/>
        </a:accent4>
        <a:accent5>
          <a:srgbClr val="C9BACC"/>
        </a:accent5>
        <a:accent6>
          <a:srgbClr val="1A151E"/>
        </a:accent6>
        <a:hlink>
          <a:srgbClr val="D8C460"/>
        </a:hlink>
        <a:folHlink>
          <a:srgbClr val="C3C2BD"/>
        </a:folHlink>
      </a:clrScheme>
      <a:clrMap bg1="dk2" tx1="lt1" bg2="dk1" tx2="lt2" accent1="accent1" accent2="accent2" accent3="accent3" accent4="accent4" accent5="accent5" accent6="accent6" hlink="hlink" folHlink="folHlink"/>
    </a:extraClrScheme>
    <a:extraClrScheme>
      <a:clrScheme name="Telón 4">
        <a:dk1>
          <a:srgbClr val="334D3F"/>
        </a:dk1>
        <a:lt1>
          <a:srgbClr val="FFFFFF"/>
        </a:lt1>
        <a:dk2>
          <a:srgbClr val="008000"/>
        </a:dk2>
        <a:lt2>
          <a:srgbClr val="D3F1DB"/>
        </a:lt2>
        <a:accent1>
          <a:srgbClr val="4A6D84"/>
        </a:accent1>
        <a:accent2>
          <a:srgbClr val="213329"/>
        </a:accent2>
        <a:accent3>
          <a:srgbClr val="AAC0AA"/>
        </a:accent3>
        <a:accent4>
          <a:srgbClr val="DADADA"/>
        </a:accent4>
        <a:accent5>
          <a:srgbClr val="B1BAC2"/>
        </a:accent5>
        <a:accent6>
          <a:srgbClr val="1D2D24"/>
        </a:accent6>
        <a:hlink>
          <a:srgbClr val="F0B100"/>
        </a:hlink>
        <a:folHlink>
          <a:srgbClr val="C37103"/>
        </a:folHlink>
      </a:clrScheme>
      <a:clrMap bg1="dk2" tx1="lt1" bg2="dk1" tx2="lt2" accent1="accent1" accent2="accent2" accent3="accent3" accent4="accent4" accent5="accent5" accent6="accent6" hlink="hlink" folHlink="folHlink"/>
    </a:extraClrScheme>
    <a:extraClrScheme>
      <a:clrScheme name="Telón 5">
        <a:dk1>
          <a:srgbClr val="566858"/>
        </a:dk1>
        <a:lt1>
          <a:srgbClr val="FFFFFF"/>
        </a:lt1>
        <a:dk2>
          <a:srgbClr val="6D8771"/>
        </a:dk2>
        <a:lt2>
          <a:srgbClr val="ECECB2"/>
        </a:lt2>
        <a:accent1>
          <a:srgbClr val="76A571"/>
        </a:accent1>
        <a:accent2>
          <a:srgbClr val="465648"/>
        </a:accent2>
        <a:accent3>
          <a:srgbClr val="BAC3BB"/>
        </a:accent3>
        <a:accent4>
          <a:srgbClr val="DADADA"/>
        </a:accent4>
        <a:accent5>
          <a:srgbClr val="BDCFBB"/>
        </a:accent5>
        <a:accent6>
          <a:srgbClr val="3F4D40"/>
        </a:accent6>
        <a:hlink>
          <a:srgbClr val="FFDC0B"/>
        </a:hlink>
        <a:folHlink>
          <a:srgbClr val="FC9916"/>
        </a:folHlink>
      </a:clrScheme>
      <a:clrMap bg1="dk2" tx1="lt1" bg2="dk1" tx2="lt2" accent1="accent1" accent2="accent2" accent3="accent3" accent4="accent4" accent5="accent5" accent6="accent6" hlink="hlink" folHlink="folHlink"/>
    </a:extraClrScheme>
    <a:extraClrScheme>
      <a:clrScheme name="Telón 6">
        <a:dk1>
          <a:srgbClr val="0A6866"/>
        </a:dk1>
        <a:lt1>
          <a:srgbClr val="FFFFFF"/>
        </a:lt1>
        <a:dk2>
          <a:srgbClr val="0D8784"/>
        </a:dk2>
        <a:lt2>
          <a:srgbClr val="B8DEC6"/>
        </a:lt2>
        <a:accent1>
          <a:srgbClr val="3C7652"/>
        </a:accent1>
        <a:accent2>
          <a:srgbClr val="005250"/>
        </a:accent2>
        <a:accent3>
          <a:srgbClr val="AAC3C2"/>
        </a:accent3>
        <a:accent4>
          <a:srgbClr val="DADADA"/>
        </a:accent4>
        <a:accent5>
          <a:srgbClr val="AFBDB3"/>
        </a:accent5>
        <a:accent6>
          <a:srgbClr val="004948"/>
        </a:accent6>
        <a:hlink>
          <a:srgbClr val="00E0A5"/>
        </a:hlink>
        <a:folHlink>
          <a:srgbClr val="00CCFF"/>
        </a:folHlink>
      </a:clrScheme>
      <a:clrMap bg1="dk2" tx1="lt1" bg2="dk1" tx2="lt2" accent1="accent1" accent2="accent2" accent3="accent3" accent4="accent4" accent5="accent5" accent6="accent6" hlink="hlink" folHlink="folHlink"/>
    </a:extraClrScheme>
    <a:extraClrScheme>
      <a:clrScheme name="Telón 7">
        <a:dk1>
          <a:srgbClr val="50688C"/>
        </a:dk1>
        <a:lt1>
          <a:srgbClr val="FFFFFF"/>
        </a:lt1>
        <a:dk2>
          <a:srgbClr val="6E87AC"/>
        </a:dk2>
        <a:lt2>
          <a:srgbClr val="FFFFFF"/>
        </a:lt2>
        <a:accent1>
          <a:srgbClr val="376EA5"/>
        </a:accent1>
        <a:accent2>
          <a:srgbClr val="445876"/>
        </a:accent2>
        <a:accent3>
          <a:srgbClr val="BAC3D2"/>
        </a:accent3>
        <a:accent4>
          <a:srgbClr val="DADADA"/>
        </a:accent4>
        <a:accent5>
          <a:srgbClr val="AEBACF"/>
        </a:accent5>
        <a:accent6>
          <a:srgbClr val="3D4F6A"/>
        </a:accent6>
        <a:hlink>
          <a:srgbClr val="66CCFF"/>
        </a:hlink>
        <a:folHlink>
          <a:srgbClr val="CCCCFF"/>
        </a:folHlink>
      </a:clrScheme>
      <a:clrMap bg1="dk2" tx1="lt1" bg2="dk1" tx2="lt2" accent1="accent1" accent2="accent2" accent3="accent3" accent4="accent4" accent5="accent5" accent6="accent6" hlink="hlink" folHlink="folHlink"/>
    </a:extraClrScheme>
    <a:extraClrScheme>
      <a:clrScheme name="Telón 8">
        <a:dk1>
          <a:srgbClr val="000000"/>
        </a:dk1>
        <a:lt1>
          <a:srgbClr val="DDDCC5"/>
        </a:lt1>
        <a:dk2>
          <a:srgbClr val="000000"/>
        </a:dk2>
        <a:lt2>
          <a:srgbClr val="C9C6A5"/>
        </a:lt2>
        <a:accent1>
          <a:srgbClr val="C0C0C0"/>
        </a:accent1>
        <a:accent2>
          <a:srgbClr val="B0AC90"/>
        </a:accent2>
        <a:accent3>
          <a:srgbClr val="EBEBDF"/>
        </a:accent3>
        <a:accent4>
          <a:srgbClr val="000000"/>
        </a:accent4>
        <a:accent5>
          <a:srgbClr val="DCDCDC"/>
        </a:accent5>
        <a:accent6>
          <a:srgbClr val="9F9B82"/>
        </a:accent6>
        <a:hlink>
          <a:srgbClr val="666699"/>
        </a:hlink>
        <a:folHlink>
          <a:srgbClr val="905C80"/>
        </a:folHlink>
      </a:clrScheme>
      <a:clrMap bg1="lt1" tx1="dk1" bg2="lt2" tx2="dk2" accent1="accent1" accent2="accent2" accent3="accent3" accent4="accent4" accent5="accent5" accent6="accent6" hlink="hlink" folHlink="folHlink"/>
    </a:extraClrScheme>
    <a:extraClrScheme>
      <a:clrScheme name="Telón 9">
        <a:dk1>
          <a:srgbClr val="000000"/>
        </a:dk1>
        <a:lt1>
          <a:srgbClr val="FFFFFF"/>
        </a:lt1>
        <a:dk2>
          <a:srgbClr val="000099"/>
        </a:dk2>
        <a:lt2>
          <a:srgbClr val="DDDDDD"/>
        </a:lt2>
        <a:accent1>
          <a:srgbClr val="C6D4D4"/>
        </a:accent1>
        <a:accent2>
          <a:srgbClr val="C0C0C0"/>
        </a:accent2>
        <a:accent3>
          <a:srgbClr val="FFFFFF"/>
        </a:accent3>
        <a:accent4>
          <a:srgbClr val="000000"/>
        </a:accent4>
        <a:accent5>
          <a:srgbClr val="DFE6E6"/>
        </a:accent5>
        <a:accent6>
          <a:srgbClr val="AEAEAE"/>
        </a:accent6>
        <a:hlink>
          <a:srgbClr val="6600FF"/>
        </a:hlink>
        <a:folHlink>
          <a:srgbClr val="9900CC"/>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Secuencia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themeOverride>
</file>

<file path=ppt/theme/themeOverride10.xml><?xml version="1.0" encoding="utf-8"?>
<a:themeOverride xmlns:a="http://schemas.openxmlformats.org/drawingml/2006/main">
  <a:clrScheme name="Secuencia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themeOverride>
</file>

<file path=ppt/theme/themeOverride11.xml><?xml version="1.0" encoding="utf-8"?>
<a:themeOverride xmlns:a="http://schemas.openxmlformats.org/drawingml/2006/main">
  <a:clrScheme name="Secuencia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themeOverride>
</file>

<file path=ppt/theme/themeOverride12.xml><?xml version="1.0" encoding="utf-8"?>
<a:themeOverride xmlns:a="http://schemas.openxmlformats.org/drawingml/2006/main">
  <a:clrScheme name="Secuencia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themeOverride>
</file>

<file path=ppt/theme/themeOverride13.xml><?xml version="1.0" encoding="utf-8"?>
<a:themeOverride xmlns:a="http://schemas.openxmlformats.org/drawingml/2006/main">
  <a:clrScheme name="Secuencia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themeOverride>
</file>

<file path=ppt/theme/themeOverride14.xml><?xml version="1.0" encoding="utf-8"?>
<a:themeOverride xmlns:a="http://schemas.openxmlformats.org/drawingml/2006/main">
  <a:clrScheme name="Secuencia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themeOverride>
</file>

<file path=ppt/theme/themeOverride15.xml><?xml version="1.0" encoding="utf-8"?>
<a:themeOverride xmlns:a="http://schemas.openxmlformats.org/drawingml/2006/main">
  <a:clrScheme name="Secuencia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themeOverride>
</file>

<file path=ppt/theme/themeOverride16.xml><?xml version="1.0" encoding="utf-8"?>
<a:themeOverride xmlns:a="http://schemas.openxmlformats.org/drawingml/2006/main">
  <a:clrScheme name="Secuencia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themeOverride>
</file>

<file path=ppt/theme/themeOverride17.xml><?xml version="1.0" encoding="utf-8"?>
<a:themeOverride xmlns:a="http://schemas.openxmlformats.org/drawingml/2006/main">
  <a:clrScheme name="Secuencia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themeOverride>
</file>

<file path=ppt/theme/themeOverride18.xml><?xml version="1.0" encoding="utf-8"?>
<a:themeOverride xmlns:a="http://schemas.openxmlformats.org/drawingml/2006/main">
  <a:clrScheme name="Secuencia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themeOverride>
</file>

<file path=ppt/theme/themeOverride19.xml><?xml version="1.0" encoding="utf-8"?>
<a:themeOverride xmlns:a="http://schemas.openxmlformats.org/drawingml/2006/main">
  <a:clrScheme name="Secuencia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themeOverride>
</file>

<file path=ppt/theme/themeOverride2.xml><?xml version="1.0" encoding="utf-8"?>
<a:themeOverride xmlns:a="http://schemas.openxmlformats.org/drawingml/2006/main">
  <a:clrScheme name="Secuencia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themeOverride>
</file>

<file path=ppt/theme/themeOverride20.xml><?xml version="1.0" encoding="utf-8"?>
<a:themeOverride xmlns:a="http://schemas.openxmlformats.org/drawingml/2006/main">
  <a:clrScheme name="Secuencia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themeOverride>
</file>

<file path=ppt/theme/themeOverride21.xml><?xml version="1.0" encoding="utf-8"?>
<a:themeOverride xmlns:a="http://schemas.openxmlformats.org/drawingml/2006/main">
  <a:clrScheme name="Secuencia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themeOverride>
</file>

<file path=ppt/theme/themeOverride22.xml><?xml version="1.0" encoding="utf-8"?>
<a:themeOverride xmlns:a="http://schemas.openxmlformats.org/drawingml/2006/main">
  <a:clrScheme name="Secuencia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themeOverride>
</file>

<file path=ppt/theme/themeOverride23.xml><?xml version="1.0" encoding="utf-8"?>
<a:themeOverride xmlns:a="http://schemas.openxmlformats.org/drawingml/2006/main">
  <a:clrScheme name="Secuencia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themeOverride>
</file>

<file path=ppt/theme/themeOverride3.xml><?xml version="1.0" encoding="utf-8"?>
<a:themeOverride xmlns:a="http://schemas.openxmlformats.org/drawingml/2006/main">
  <a:clrScheme name="Secuencia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themeOverride>
</file>

<file path=ppt/theme/themeOverride4.xml><?xml version="1.0" encoding="utf-8"?>
<a:themeOverride xmlns:a="http://schemas.openxmlformats.org/drawingml/2006/main">
  <a:clrScheme name="Secuencia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themeOverride>
</file>

<file path=ppt/theme/themeOverride5.xml><?xml version="1.0" encoding="utf-8"?>
<a:themeOverride xmlns:a="http://schemas.openxmlformats.org/drawingml/2006/main">
  <a:clrScheme name="Secuencia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themeOverride>
</file>

<file path=ppt/theme/themeOverride6.xml><?xml version="1.0" encoding="utf-8"?>
<a:themeOverride xmlns:a="http://schemas.openxmlformats.org/drawingml/2006/main">
  <a:clrScheme name="Secuencia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themeOverride>
</file>

<file path=ppt/theme/themeOverride7.xml><?xml version="1.0" encoding="utf-8"?>
<a:themeOverride xmlns:a="http://schemas.openxmlformats.org/drawingml/2006/main">
  <a:clrScheme name="Secuencia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themeOverride>
</file>

<file path=ppt/theme/themeOverride8.xml><?xml version="1.0" encoding="utf-8"?>
<a:themeOverride xmlns:a="http://schemas.openxmlformats.org/drawingml/2006/main">
  <a:clrScheme name="Secuencia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themeOverride>
</file>

<file path=ppt/theme/themeOverride9.xml><?xml version="1.0" encoding="utf-8"?>
<a:themeOverride xmlns:a="http://schemas.openxmlformats.org/drawingml/2006/main">
  <a:clrScheme name="Secuencia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themeOverride>
</file>

<file path=docProps/app.xml><?xml version="1.0" encoding="utf-8"?>
<Properties xmlns="http://schemas.openxmlformats.org/officeDocument/2006/extended-properties" xmlns:vt="http://schemas.openxmlformats.org/officeDocument/2006/docPropsVTypes">
  <Template>Studio</Template>
  <TotalTime>1455</TotalTime>
  <Words>2624</Words>
  <Application>Microsoft PowerPoint</Application>
  <PresentationFormat>Presentación en pantalla (4:3)</PresentationFormat>
  <Paragraphs>402</Paragraphs>
  <Slides>71</Slides>
  <Notes>71</Notes>
  <HiddenSlides>0</HiddenSlides>
  <MMClips>0</MMClips>
  <ScaleCrop>false</ScaleCrop>
  <HeadingPairs>
    <vt:vector size="10" baseType="variant">
      <vt:variant>
        <vt:lpstr>Fuentes usadas</vt:lpstr>
      </vt:variant>
      <vt:variant>
        <vt:i4>7</vt:i4>
      </vt:variant>
      <vt:variant>
        <vt:lpstr>Tema</vt:lpstr>
      </vt:variant>
      <vt:variant>
        <vt:i4>8</vt:i4>
      </vt:variant>
      <vt:variant>
        <vt:lpstr>Vínculos</vt:lpstr>
      </vt:variant>
      <vt:variant>
        <vt:i4>3</vt:i4>
      </vt:variant>
      <vt:variant>
        <vt:lpstr>Servidores OLE incrustados</vt:lpstr>
      </vt:variant>
      <vt:variant>
        <vt:i4>3</vt:i4>
      </vt:variant>
      <vt:variant>
        <vt:lpstr>Títulos de diapositiva</vt:lpstr>
      </vt:variant>
      <vt:variant>
        <vt:i4>71</vt:i4>
      </vt:variant>
    </vt:vector>
  </HeadingPairs>
  <TitlesOfParts>
    <vt:vector size="92" baseType="lpstr">
      <vt:lpstr>Arial</vt:lpstr>
      <vt:lpstr>Times New Roman</vt:lpstr>
      <vt:lpstr>Wingdings</vt:lpstr>
      <vt:lpstr>Tahoma</vt:lpstr>
      <vt:lpstr>Garamond</vt:lpstr>
      <vt:lpstr>Arial Black</vt:lpstr>
      <vt:lpstr>Symbol</vt:lpstr>
      <vt:lpstr>Arce</vt:lpstr>
      <vt:lpstr>Textura</vt:lpstr>
      <vt:lpstr>Puntos digitales</vt:lpstr>
      <vt:lpstr>Secuencia</vt:lpstr>
      <vt:lpstr>Océano</vt:lpstr>
      <vt:lpstr>Fuegos artificiales</vt:lpstr>
      <vt:lpstr>Haz de luz</vt:lpstr>
      <vt:lpstr>Telón</vt:lpstr>
      <vt:lpstr>C:\Documents and Settings\Administrador\Configuración local\hojas excel\CALCULO DE PUENTES TODO tesis.XLS!17 DE SEPTIEMBRE!L1C1:L99C8</vt:lpstr>
      <vt:lpstr>C:\Documents and Settings\Administrador\Configuración local\hojas excel\CALCULO DE PUENTES TODO tesis.XLS!VIGAS!L1C1:L106C9</vt:lpstr>
      <vt:lpstr>C:\Documents and Settings\Administrador\Configuración local\hojas excel\CALCULO DE PUENTES TODO tesis.XLS!Calculo de Estribos!L1C1:L274C8</vt:lpstr>
      <vt:lpstr>AutoCAD Drawing</vt:lpstr>
      <vt:lpstr>Microsoft Picture</vt:lpstr>
      <vt:lpstr>Hoja de cálculo de Microsoft Excel</vt:lpstr>
      <vt:lpstr>DISEÑO  DE LA RECONSTRUCCIÓN Y AMPLIACIÓN DEL PUENTE “17 DE SEPTIEMBRE”   EN LA CIUDAD DE MILAGRO</vt:lpstr>
      <vt:lpstr>ANTECEDENTES</vt:lpstr>
      <vt:lpstr>SUMARIO</vt:lpstr>
      <vt:lpstr>Diapositiva 4</vt:lpstr>
      <vt:lpstr>UBICACIÓN</vt:lpstr>
      <vt:lpstr>DIAGNÓSTICO</vt:lpstr>
      <vt:lpstr>ESQUEMA DE LA FASE DE DIAGNÓSTICO</vt:lpstr>
      <vt:lpstr>SINOPSIS HISTÓRICA.</vt:lpstr>
      <vt:lpstr>Diapositiva 9</vt:lpstr>
      <vt:lpstr>Diapositiva 10</vt:lpstr>
      <vt:lpstr>Diapositiva 11</vt:lpstr>
      <vt:lpstr>Diapositiva 12</vt:lpstr>
      <vt:lpstr>DIAGNÓSTICO FUNCIONAL</vt:lpstr>
      <vt:lpstr>Valores de tráfico vehicular</vt:lpstr>
      <vt:lpstr>VOLUMEN DIARIO DE PEATONES, BICICLETAS, MOTOS Y CARRETAS </vt:lpstr>
      <vt:lpstr>DIAGNÓSTICO ESTRUCTURAL</vt:lpstr>
      <vt:lpstr>Diapositiva 17</vt:lpstr>
      <vt:lpstr>RESULTADOS DE LOS ENSAYOS CON ESCLERÓMETRO EN EL TRAMO ANTIGUO(2).</vt:lpstr>
      <vt:lpstr>RESULTADOS DE LOS ENSAYOS CON ESCLERÓMETRO EN EL TRAMO AMPLIADO(1).</vt:lpstr>
      <vt:lpstr>EVALUACIÓN URBANA</vt:lpstr>
      <vt:lpstr>Diapositiva 21</vt:lpstr>
      <vt:lpstr>Diapositiva 22</vt:lpstr>
      <vt:lpstr>Diapositiva 23</vt:lpstr>
      <vt:lpstr>DIAGNÓSTICO AMBIENTAL</vt:lpstr>
      <vt:lpstr>Diapositiva 25</vt:lpstr>
      <vt:lpstr>FORMULACIÓN DE ALTERNATIVAS</vt:lpstr>
      <vt:lpstr>DETERMINACIÓN DE LAS CARACTERÍSTICAS FUNCIONALES DE DISEÑO</vt:lpstr>
      <vt:lpstr>DETERMINACIÓN DE LAS CARACTERÍSTICAS ARQUITECTÓNICAS DE DISEÑO</vt:lpstr>
      <vt:lpstr>Diapositiva 29</vt:lpstr>
      <vt:lpstr>Diapositiva 30</vt:lpstr>
      <vt:lpstr>Diapositiva 31</vt:lpstr>
      <vt:lpstr>Diapositiva 32</vt:lpstr>
      <vt:lpstr>CONCLUSIONES  Y  RECOMENDACIONES</vt:lpstr>
      <vt:lpstr>Diapositiva 34</vt:lpstr>
      <vt:lpstr>Diapositiva 35</vt:lpstr>
      <vt:lpstr>Diapositiva 36</vt:lpstr>
      <vt:lpstr>ESTUDIOS TOPOGRÁFICOS</vt:lpstr>
      <vt:lpstr>ESTUDIOS GEOTÉCNICOS</vt:lpstr>
      <vt:lpstr>CONSIDERACIONES ESTRUCTURALES Y DE RIESGO SÍSMICO</vt:lpstr>
      <vt:lpstr>OPCIONES PARA MEJORAR LA CONDICIÓN ACTUAL</vt:lpstr>
      <vt:lpstr>OPCIONES PARA MEJORAR LA CONDICIÓN ACTUAL</vt:lpstr>
      <vt:lpstr>Diapositiva 42</vt:lpstr>
      <vt:lpstr>CONCLUSIONES  Y  RECOMENDACIONES</vt:lpstr>
      <vt:lpstr>Diapositiva 44</vt:lpstr>
      <vt:lpstr>Diapositiva 45</vt:lpstr>
      <vt:lpstr>DISEÑOS DEFINITIVOS</vt:lpstr>
      <vt:lpstr>OBJETIVOS</vt:lpstr>
      <vt:lpstr>OBJETIVOS</vt:lpstr>
      <vt:lpstr>ALTERNATIVA SELECCIONADA</vt:lpstr>
      <vt:lpstr>ALTERNATIVA SELECCIONADA</vt:lpstr>
      <vt:lpstr>ALTERNATIVA SELECCIONADA</vt:lpstr>
      <vt:lpstr>MEMORIAS TÉCNICAS</vt:lpstr>
      <vt:lpstr>MEMORIA TÉCNICA DEL ESTUDIO GEOTÉCNICO </vt:lpstr>
      <vt:lpstr>MEMORIA TÉCNICA DEL ESTUDIO GEOTÉCNICO</vt:lpstr>
      <vt:lpstr>MEMORIA TÉCNICA DEL ESTUDIO GEOTÉCNICO</vt:lpstr>
      <vt:lpstr>MEMORIA TÉCNICA DEL ESTUDIO GEOTÉCNICO</vt:lpstr>
      <vt:lpstr>MEMORIA TÉCNICA DEL DISEÑO VIAL</vt:lpstr>
      <vt:lpstr>MEMORIA TÉCNICA DEL DISEÑO ESTRUCTURAL</vt:lpstr>
      <vt:lpstr>PROCESO DE DISEÑO</vt:lpstr>
      <vt:lpstr>CÁLCULO DE CARGAS SOBRE EL PUENTE</vt:lpstr>
      <vt:lpstr>CÁLCULO DE CARGAS VIVAS PARA LAS VIGAS</vt:lpstr>
      <vt:lpstr>DISEÑO DE VIGAS</vt:lpstr>
      <vt:lpstr>DISEÑO DE LOS ESTRIBOS</vt:lpstr>
      <vt:lpstr>DISEÑO DE PILA CENTRAL</vt:lpstr>
      <vt:lpstr>CÁLCULO DE CAPACIDAD DE CARGA DE PILOTES</vt:lpstr>
      <vt:lpstr>CÁLCULO DEL REFUERZO PARA EL TABLERO DE LOSA DEL PUENTE Y ZAPATAS</vt:lpstr>
      <vt:lpstr>PROCESO CONSTRUCTIVO</vt:lpstr>
      <vt:lpstr>Diapositiva 68</vt:lpstr>
      <vt:lpstr>Diapositiva 69</vt:lpstr>
      <vt:lpstr>Diapositiva 70</vt:lpstr>
      <vt:lpstr>GRACIAS</vt:lpstr>
    </vt:vector>
  </TitlesOfParts>
  <Company>HOGAR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DISEÑO DE LA RECONSTRUCCIÓN Y AMPLIACIÓN DEL PUENTE “17 DE SEPTIEMBRE”  EN LA CIUDAD DE MILAGRO</dc:title>
  <dc:creator>PC</dc:creator>
  <cp:lastModifiedBy>Administrador</cp:lastModifiedBy>
  <cp:revision>63</cp:revision>
  <dcterms:created xsi:type="dcterms:W3CDTF">2003-02-07T02:29:20Z</dcterms:created>
  <dcterms:modified xsi:type="dcterms:W3CDTF">2009-12-21T19:26:30Z</dcterms:modified>
</cp:coreProperties>
</file>