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68" r:id="rId2"/>
    <p:sldId id="256" r:id="rId3"/>
    <p:sldId id="266" r:id="rId4"/>
    <p:sldId id="269" r:id="rId5"/>
    <p:sldId id="257" r:id="rId6"/>
    <p:sldId id="267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37915" autoAdjust="0"/>
    <p:restoredTop sz="90929"/>
  </p:normalViewPr>
  <p:slideViewPr>
    <p:cSldViewPr>
      <p:cViewPr>
        <p:scale>
          <a:sx n="33" d="100"/>
          <a:sy n="33" d="100"/>
        </p:scale>
        <p:origin x="-912" y="-6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-3175" y="0"/>
            <a:ext cx="9147175" cy="6867525"/>
            <a:chOff x="-2" y="0"/>
            <a:chExt cx="5762" cy="4326"/>
          </a:xfrm>
        </p:grpSpPr>
        <p:grpSp>
          <p:nvGrpSpPr>
            <p:cNvPr id="4099" name="Group 3"/>
            <p:cNvGrpSpPr>
              <a:grpSpLocks/>
            </p:cNvGrpSpPr>
            <p:nvPr userDrawn="1"/>
          </p:nvGrpSpPr>
          <p:grpSpPr bwMode="auto">
            <a:xfrm>
              <a:off x="-2" y="0"/>
              <a:ext cx="5712" cy="4326"/>
              <a:chOff x="-2" y="0"/>
              <a:chExt cx="5712" cy="4326"/>
            </a:xfrm>
          </p:grpSpPr>
          <p:sp>
            <p:nvSpPr>
              <p:cNvPr id="4100" name="Rectangle 4"/>
              <p:cNvSpPr>
                <a:spLocks noChangeArrowheads="1"/>
              </p:cNvSpPr>
              <p:nvPr/>
            </p:nvSpPr>
            <p:spPr bwMode="auto">
              <a:xfrm>
                <a:off x="-2" y="0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02" name="Rectangle 6"/>
              <p:cNvSpPr>
                <a:spLocks noChangeArrowheads="1"/>
              </p:cNvSpPr>
              <p:nvPr/>
            </p:nvSpPr>
            <p:spPr bwMode="auto">
              <a:xfrm>
                <a:off x="1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03" name="Rectangle 7"/>
              <p:cNvSpPr>
                <a:spLocks noChangeArrowheads="1"/>
              </p:cNvSpPr>
              <p:nvPr/>
            </p:nvSpPr>
            <p:spPr bwMode="auto">
              <a:xfrm>
                <a:off x="2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04" name="Rectangle 8"/>
              <p:cNvSpPr>
                <a:spLocks noChangeArrowheads="1"/>
              </p:cNvSpPr>
              <p:nvPr/>
            </p:nvSpPr>
            <p:spPr bwMode="auto">
              <a:xfrm>
                <a:off x="3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05" name="Rectangle 9"/>
              <p:cNvSpPr>
                <a:spLocks noChangeArrowheads="1"/>
              </p:cNvSpPr>
              <p:nvPr/>
            </p:nvSpPr>
            <p:spPr bwMode="auto">
              <a:xfrm>
                <a:off x="4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06" name="Rectangle 10"/>
              <p:cNvSpPr>
                <a:spLocks noChangeArrowheads="1"/>
              </p:cNvSpPr>
              <p:nvPr/>
            </p:nvSpPr>
            <p:spPr bwMode="auto">
              <a:xfrm>
                <a:off x="5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07" name="Rectangle 11"/>
              <p:cNvSpPr>
                <a:spLocks noChangeArrowheads="1"/>
              </p:cNvSpPr>
              <p:nvPr/>
            </p:nvSpPr>
            <p:spPr bwMode="auto">
              <a:xfrm>
                <a:off x="6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08" name="Rectangle 12"/>
              <p:cNvSpPr>
                <a:spLocks noChangeArrowheads="1"/>
              </p:cNvSpPr>
              <p:nvPr/>
            </p:nvSpPr>
            <p:spPr bwMode="auto">
              <a:xfrm>
                <a:off x="7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09" name="Rectangle 13"/>
              <p:cNvSpPr>
                <a:spLocks noChangeArrowheads="1"/>
              </p:cNvSpPr>
              <p:nvPr/>
            </p:nvSpPr>
            <p:spPr bwMode="auto">
              <a:xfrm>
                <a:off x="8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10" name="Rectangle 14"/>
              <p:cNvSpPr>
                <a:spLocks noChangeArrowheads="1"/>
              </p:cNvSpPr>
              <p:nvPr/>
            </p:nvSpPr>
            <p:spPr bwMode="auto">
              <a:xfrm>
                <a:off x="95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11" name="Rectangle 15"/>
              <p:cNvSpPr>
                <a:spLocks noChangeArrowheads="1"/>
              </p:cNvSpPr>
              <p:nvPr/>
            </p:nvSpPr>
            <p:spPr bwMode="auto">
              <a:xfrm>
                <a:off x="105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12" name="Rectangle 16"/>
              <p:cNvSpPr>
                <a:spLocks noChangeArrowheads="1"/>
              </p:cNvSpPr>
              <p:nvPr/>
            </p:nvSpPr>
            <p:spPr bwMode="auto">
              <a:xfrm>
                <a:off x="115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13" name="Rectangle 17"/>
              <p:cNvSpPr>
                <a:spLocks noChangeArrowheads="1"/>
              </p:cNvSpPr>
              <p:nvPr/>
            </p:nvSpPr>
            <p:spPr bwMode="auto">
              <a:xfrm>
                <a:off x="124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14" name="Rectangle 18"/>
              <p:cNvSpPr>
                <a:spLocks noChangeArrowheads="1"/>
              </p:cNvSpPr>
              <p:nvPr/>
            </p:nvSpPr>
            <p:spPr bwMode="auto">
              <a:xfrm>
                <a:off x="134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15" name="Rectangle 19"/>
              <p:cNvSpPr>
                <a:spLocks noChangeArrowheads="1"/>
              </p:cNvSpPr>
              <p:nvPr/>
            </p:nvSpPr>
            <p:spPr bwMode="auto">
              <a:xfrm>
                <a:off x="143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16" name="Rectangle 20"/>
              <p:cNvSpPr>
                <a:spLocks noChangeArrowheads="1"/>
              </p:cNvSpPr>
              <p:nvPr/>
            </p:nvSpPr>
            <p:spPr bwMode="auto">
              <a:xfrm>
                <a:off x="153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17" name="Rectangle 21"/>
              <p:cNvSpPr>
                <a:spLocks noChangeArrowheads="1"/>
              </p:cNvSpPr>
              <p:nvPr/>
            </p:nvSpPr>
            <p:spPr bwMode="auto">
              <a:xfrm>
                <a:off x="163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18" name="Rectangle 22"/>
              <p:cNvSpPr>
                <a:spLocks noChangeArrowheads="1"/>
              </p:cNvSpPr>
              <p:nvPr/>
            </p:nvSpPr>
            <p:spPr bwMode="auto">
              <a:xfrm>
                <a:off x="172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19" name="Rectangle 23"/>
              <p:cNvSpPr>
                <a:spLocks noChangeArrowheads="1"/>
              </p:cNvSpPr>
              <p:nvPr/>
            </p:nvSpPr>
            <p:spPr bwMode="auto">
              <a:xfrm>
                <a:off x="182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20" name="Rectangle 24"/>
              <p:cNvSpPr>
                <a:spLocks noChangeArrowheads="1"/>
              </p:cNvSpPr>
              <p:nvPr/>
            </p:nvSpPr>
            <p:spPr bwMode="auto">
              <a:xfrm>
                <a:off x="191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21" name="Rectangle 25"/>
              <p:cNvSpPr>
                <a:spLocks noChangeArrowheads="1"/>
              </p:cNvSpPr>
              <p:nvPr/>
            </p:nvSpPr>
            <p:spPr bwMode="auto">
              <a:xfrm>
                <a:off x="201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22" name="Rectangle 26"/>
              <p:cNvSpPr>
                <a:spLocks noChangeArrowheads="1"/>
              </p:cNvSpPr>
              <p:nvPr/>
            </p:nvSpPr>
            <p:spPr bwMode="auto">
              <a:xfrm>
                <a:off x="211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23" name="Rectangle 27"/>
              <p:cNvSpPr>
                <a:spLocks noChangeArrowheads="1"/>
              </p:cNvSpPr>
              <p:nvPr/>
            </p:nvSpPr>
            <p:spPr bwMode="auto">
              <a:xfrm>
                <a:off x="220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24" name="Rectangle 28"/>
              <p:cNvSpPr>
                <a:spLocks noChangeArrowheads="1"/>
              </p:cNvSpPr>
              <p:nvPr/>
            </p:nvSpPr>
            <p:spPr bwMode="auto">
              <a:xfrm>
                <a:off x="230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25" name="Rectangle 29"/>
              <p:cNvSpPr>
                <a:spLocks noChangeArrowheads="1"/>
              </p:cNvSpPr>
              <p:nvPr/>
            </p:nvSpPr>
            <p:spPr bwMode="auto">
              <a:xfrm>
                <a:off x="239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26" name="Rectangle 30"/>
              <p:cNvSpPr>
                <a:spLocks noChangeArrowheads="1"/>
              </p:cNvSpPr>
              <p:nvPr/>
            </p:nvSpPr>
            <p:spPr bwMode="auto">
              <a:xfrm>
                <a:off x="24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27" name="Rectangle 31"/>
              <p:cNvSpPr>
                <a:spLocks noChangeArrowheads="1"/>
              </p:cNvSpPr>
              <p:nvPr/>
            </p:nvSpPr>
            <p:spPr bwMode="auto">
              <a:xfrm>
                <a:off x="25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28" name="Rectangle 32"/>
              <p:cNvSpPr>
                <a:spLocks noChangeArrowheads="1"/>
              </p:cNvSpPr>
              <p:nvPr/>
            </p:nvSpPr>
            <p:spPr bwMode="auto">
              <a:xfrm>
                <a:off x="26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29" name="Rectangle 33"/>
              <p:cNvSpPr>
                <a:spLocks noChangeArrowheads="1"/>
              </p:cNvSpPr>
              <p:nvPr/>
            </p:nvSpPr>
            <p:spPr bwMode="auto">
              <a:xfrm>
                <a:off x="27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30" name="Rectangle 34"/>
              <p:cNvSpPr>
                <a:spLocks noChangeArrowheads="1"/>
              </p:cNvSpPr>
              <p:nvPr/>
            </p:nvSpPr>
            <p:spPr bwMode="auto">
              <a:xfrm>
                <a:off x="28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31" name="Rectangle 35"/>
              <p:cNvSpPr>
                <a:spLocks noChangeArrowheads="1"/>
              </p:cNvSpPr>
              <p:nvPr/>
            </p:nvSpPr>
            <p:spPr bwMode="auto">
              <a:xfrm>
                <a:off x="29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32" name="Rectangle 36"/>
              <p:cNvSpPr>
                <a:spLocks noChangeArrowheads="1"/>
              </p:cNvSpPr>
              <p:nvPr/>
            </p:nvSpPr>
            <p:spPr bwMode="auto">
              <a:xfrm>
                <a:off x="30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33" name="Rectangle 37"/>
              <p:cNvSpPr>
                <a:spLocks noChangeArrowheads="1"/>
              </p:cNvSpPr>
              <p:nvPr/>
            </p:nvSpPr>
            <p:spPr bwMode="auto">
              <a:xfrm>
                <a:off x="31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34" name="Rectangle 38"/>
              <p:cNvSpPr>
                <a:spLocks noChangeArrowheads="1"/>
              </p:cNvSpPr>
              <p:nvPr/>
            </p:nvSpPr>
            <p:spPr bwMode="auto">
              <a:xfrm>
                <a:off x="32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35" name="Rectangle 39"/>
              <p:cNvSpPr>
                <a:spLocks noChangeArrowheads="1"/>
              </p:cNvSpPr>
              <p:nvPr/>
            </p:nvSpPr>
            <p:spPr bwMode="auto">
              <a:xfrm>
                <a:off x="335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36" name="Rectangle 40"/>
              <p:cNvSpPr>
                <a:spLocks noChangeArrowheads="1"/>
              </p:cNvSpPr>
              <p:nvPr/>
            </p:nvSpPr>
            <p:spPr bwMode="auto">
              <a:xfrm>
                <a:off x="345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37" name="Rectangle 41"/>
              <p:cNvSpPr>
                <a:spLocks noChangeArrowheads="1"/>
              </p:cNvSpPr>
              <p:nvPr/>
            </p:nvSpPr>
            <p:spPr bwMode="auto">
              <a:xfrm>
                <a:off x="355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38" name="Rectangle 42"/>
              <p:cNvSpPr>
                <a:spLocks noChangeArrowheads="1"/>
              </p:cNvSpPr>
              <p:nvPr/>
            </p:nvSpPr>
            <p:spPr bwMode="auto">
              <a:xfrm>
                <a:off x="364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39" name="Rectangle 43"/>
              <p:cNvSpPr>
                <a:spLocks noChangeArrowheads="1"/>
              </p:cNvSpPr>
              <p:nvPr/>
            </p:nvSpPr>
            <p:spPr bwMode="auto">
              <a:xfrm>
                <a:off x="374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40" name="Rectangle 44"/>
              <p:cNvSpPr>
                <a:spLocks noChangeArrowheads="1"/>
              </p:cNvSpPr>
              <p:nvPr/>
            </p:nvSpPr>
            <p:spPr bwMode="auto">
              <a:xfrm>
                <a:off x="383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41" name="Rectangle 45"/>
              <p:cNvSpPr>
                <a:spLocks noChangeArrowheads="1"/>
              </p:cNvSpPr>
              <p:nvPr/>
            </p:nvSpPr>
            <p:spPr bwMode="auto">
              <a:xfrm>
                <a:off x="393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42" name="Rectangle 46"/>
              <p:cNvSpPr>
                <a:spLocks noChangeArrowheads="1"/>
              </p:cNvSpPr>
              <p:nvPr/>
            </p:nvSpPr>
            <p:spPr bwMode="auto">
              <a:xfrm>
                <a:off x="403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43" name="Rectangle 47"/>
              <p:cNvSpPr>
                <a:spLocks noChangeArrowheads="1"/>
              </p:cNvSpPr>
              <p:nvPr/>
            </p:nvSpPr>
            <p:spPr bwMode="auto">
              <a:xfrm>
                <a:off x="412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44" name="Rectangle 48"/>
              <p:cNvSpPr>
                <a:spLocks noChangeArrowheads="1"/>
              </p:cNvSpPr>
              <p:nvPr/>
            </p:nvSpPr>
            <p:spPr bwMode="auto">
              <a:xfrm>
                <a:off x="422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45" name="Rectangle 49"/>
              <p:cNvSpPr>
                <a:spLocks noChangeArrowheads="1"/>
              </p:cNvSpPr>
              <p:nvPr/>
            </p:nvSpPr>
            <p:spPr bwMode="auto">
              <a:xfrm>
                <a:off x="431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46" name="Rectangle 50"/>
              <p:cNvSpPr>
                <a:spLocks noChangeArrowheads="1"/>
              </p:cNvSpPr>
              <p:nvPr/>
            </p:nvSpPr>
            <p:spPr bwMode="auto">
              <a:xfrm>
                <a:off x="441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47" name="Rectangle 51"/>
              <p:cNvSpPr>
                <a:spLocks noChangeArrowheads="1"/>
              </p:cNvSpPr>
              <p:nvPr/>
            </p:nvSpPr>
            <p:spPr bwMode="auto">
              <a:xfrm>
                <a:off x="451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48" name="Rectangle 52"/>
              <p:cNvSpPr>
                <a:spLocks noChangeArrowheads="1"/>
              </p:cNvSpPr>
              <p:nvPr/>
            </p:nvSpPr>
            <p:spPr bwMode="auto">
              <a:xfrm>
                <a:off x="460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49" name="Rectangle 53"/>
              <p:cNvSpPr>
                <a:spLocks noChangeArrowheads="1"/>
              </p:cNvSpPr>
              <p:nvPr/>
            </p:nvSpPr>
            <p:spPr bwMode="auto">
              <a:xfrm>
                <a:off x="470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50" name="Rectangle 54"/>
              <p:cNvSpPr>
                <a:spLocks noChangeArrowheads="1"/>
              </p:cNvSpPr>
              <p:nvPr/>
            </p:nvSpPr>
            <p:spPr bwMode="auto">
              <a:xfrm>
                <a:off x="479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51" name="Rectangle 55"/>
              <p:cNvSpPr>
                <a:spLocks noChangeArrowheads="1"/>
              </p:cNvSpPr>
              <p:nvPr/>
            </p:nvSpPr>
            <p:spPr bwMode="auto">
              <a:xfrm>
                <a:off x="48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52" name="Rectangle 56"/>
              <p:cNvSpPr>
                <a:spLocks noChangeArrowheads="1"/>
              </p:cNvSpPr>
              <p:nvPr/>
            </p:nvSpPr>
            <p:spPr bwMode="auto">
              <a:xfrm>
                <a:off x="49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53" name="Rectangle 57"/>
              <p:cNvSpPr>
                <a:spLocks noChangeArrowheads="1"/>
              </p:cNvSpPr>
              <p:nvPr/>
            </p:nvSpPr>
            <p:spPr bwMode="auto">
              <a:xfrm>
                <a:off x="50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54" name="Rectangle 58"/>
              <p:cNvSpPr>
                <a:spLocks noChangeArrowheads="1"/>
              </p:cNvSpPr>
              <p:nvPr/>
            </p:nvSpPr>
            <p:spPr bwMode="auto">
              <a:xfrm>
                <a:off x="51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55" name="Rectangle 59"/>
              <p:cNvSpPr>
                <a:spLocks noChangeArrowheads="1"/>
              </p:cNvSpPr>
              <p:nvPr/>
            </p:nvSpPr>
            <p:spPr bwMode="auto">
              <a:xfrm>
                <a:off x="52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56" name="Rectangle 60"/>
              <p:cNvSpPr>
                <a:spLocks noChangeArrowheads="1"/>
              </p:cNvSpPr>
              <p:nvPr/>
            </p:nvSpPr>
            <p:spPr bwMode="auto">
              <a:xfrm>
                <a:off x="53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57" name="Rectangle 61"/>
              <p:cNvSpPr>
                <a:spLocks noChangeArrowheads="1"/>
              </p:cNvSpPr>
              <p:nvPr/>
            </p:nvSpPr>
            <p:spPr bwMode="auto">
              <a:xfrm>
                <a:off x="54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58" name="Rectangle 62"/>
              <p:cNvSpPr>
                <a:spLocks noChangeArrowheads="1"/>
              </p:cNvSpPr>
              <p:nvPr/>
            </p:nvSpPr>
            <p:spPr bwMode="auto">
              <a:xfrm>
                <a:off x="55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59" name="Rectangle 63"/>
              <p:cNvSpPr>
                <a:spLocks noChangeArrowheads="1"/>
              </p:cNvSpPr>
              <p:nvPr/>
            </p:nvSpPr>
            <p:spPr bwMode="auto">
              <a:xfrm>
                <a:off x="56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4160" name="Rectangle 64"/>
            <p:cNvSpPr>
              <a:spLocks noChangeArrowheads="1"/>
            </p:cNvSpPr>
            <p:nvPr userDrawn="1"/>
          </p:nvSpPr>
          <p:spPr bwMode="auto">
            <a:xfrm>
              <a:off x="429" y="0"/>
              <a:ext cx="5331" cy="432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61" name="Rectangle 65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321"/>
            </a:xfrm>
            <a:prstGeom prst="rect">
              <a:avLst/>
            </a:prstGeom>
            <a:solidFill>
              <a:schemeClr val="hlink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162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096963"/>
            <a:ext cx="7678737" cy="1431925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B823546-59CE-4256-89B8-F766F51BE7F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84A6C-3D1F-4141-B17A-3E666CC9694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94525" y="192088"/>
            <a:ext cx="2039938" cy="59039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71538" y="192088"/>
            <a:ext cx="5970587" cy="59039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5D3C-A077-45D0-9FD9-557CC6B7688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DA84E-FD44-4F0B-920D-01921C547F3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19FE7-A7AD-42E3-8E1D-9D91393453D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912813" y="1905000"/>
            <a:ext cx="39782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43488" y="1905000"/>
            <a:ext cx="397986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DAF40-7303-4791-B374-EF00CBA182A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90419-5FC9-46DD-8E1C-06243F89FC8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75184-914B-41B1-B37D-EF7A461D61C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F2846A-F78D-4A5A-B277-F19B5C78C56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DC1C2F-FF87-4AF4-B7A8-660BB2C5FCC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853C5-E81E-40E4-8A93-7D8A731353A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7175" cy="6867525"/>
            <a:chOff x="0" y="0"/>
            <a:chExt cx="5762" cy="4326"/>
          </a:xfrm>
        </p:grpSpPr>
        <p:sp>
          <p:nvSpPr>
            <p:cNvPr id="3075" name="Rectangle 3"/>
            <p:cNvSpPr>
              <a:spLocks noChangeArrowheads="1"/>
            </p:cNvSpPr>
            <p:nvPr userDrawn="1"/>
          </p:nvSpPr>
          <p:spPr bwMode="hidden">
            <a:xfrm>
              <a:off x="0" y="0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6" name="Rectangle 4"/>
            <p:cNvSpPr>
              <a:spLocks noChangeArrowheads="1"/>
            </p:cNvSpPr>
            <p:nvPr userDrawn="1"/>
          </p:nvSpPr>
          <p:spPr bwMode="hidden">
            <a:xfrm>
              <a:off x="9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7" name="Rectangle 5"/>
            <p:cNvSpPr>
              <a:spLocks noChangeArrowheads="1"/>
            </p:cNvSpPr>
            <p:nvPr userDrawn="1"/>
          </p:nvSpPr>
          <p:spPr bwMode="hidden">
            <a:xfrm>
              <a:off x="19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8" name="Rectangle 6"/>
            <p:cNvSpPr>
              <a:spLocks noChangeArrowheads="1"/>
            </p:cNvSpPr>
            <p:nvPr userDrawn="1"/>
          </p:nvSpPr>
          <p:spPr bwMode="hidden">
            <a:xfrm>
              <a:off x="28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9" name="Rectangle 7"/>
            <p:cNvSpPr>
              <a:spLocks noChangeArrowheads="1"/>
            </p:cNvSpPr>
            <p:nvPr userDrawn="1"/>
          </p:nvSpPr>
          <p:spPr bwMode="hidden">
            <a:xfrm>
              <a:off x="38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0" name="Rectangle 8"/>
            <p:cNvSpPr>
              <a:spLocks noChangeArrowheads="1"/>
            </p:cNvSpPr>
            <p:nvPr userDrawn="1"/>
          </p:nvSpPr>
          <p:spPr bwMode="hidden">
            <a:xfrm>
              <a:off x="48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1" name="Rectangle 9"/>
            <p:cNvSpPr>
              <a:spLocks noChangeArrowheads="1"/>
            </p:cNvSpPr>
            <p:nvPr userDrawn="1"/>
          </p:nvSpPr>
          <p:spPr bwMode="hidden">
            <a:xfrm>
              <a:off x="57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2" name="Rectangle 10"/>
            <p:cNvSpPr>
              <a:spLocks noChangeArrowheads="1"/>
            </p:cNvSpPr>
            <p:nvPr userDrawn="1"/>
          </p:nvSpPr>
          <p:spPr bwMode="hidden">
            <a:xfrm>
              <a:off x="67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3" name="Rectangle 11"/>
            <p:cNvSpPr>
              <a:spLocks noChangeArrowheads="1"/>
            </p:cNvSpPr>
            <p:nvPr userDrawn="1"/>
          </p:nvSpPr>
          <p:spPr bwMode="hidden">
            <a:xfrm>
              <a:off x="76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4" name="Rectangle 12"/>
            <p:cNvSpPr>
              <a:spLocks noChangeArrowheads="1"/>
            </p:cNvSpPr>
            <p:nvPr userDrawn="1"/>
          </p:nvSpPr>
          <p:spPr bwMode="hidden">
            <a:xfrm>
              <a:off x="86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5" name="Rectangle 13"/>
            <p:cNvSpPr>
              <a:spLocks noChangeArrowheads="1"/>
            </p:cNvSpPr>
            <p:nvPr userDrawn="1"/>
          </p:nvSpPr>
          <p:spPr bwMode="hidden">
            <a:xfrm>
              <a:off x="96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6" name="Rectangle 14"/>
            <p:cNvSpPr>
              <a:spLocks noChangeArrowheads="1"/>
            </p:cNvSpPr>
            <p:nvPr userDrawn="1"/>
          </p:nvSpPr>
          <p:spPr bwMode="hidden">
            <a:xfrm>
              <a:off x="105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7" name="Rectangle 15"/>
            <p:cNvSpPr>
              <a:spLocks noChangeArrowheads="1"/>
            </p:cNvSpPr>
            <p:nvPr userDrawn="1"/>
          </p:nvSpPr>
          <p:spPr bwMode="hidden">
            <a:xfrm>
              <a:off x="115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8" name="Rectangle 16"/>
            <p:cNvSpPr>
              <a:spLocks noChangeArrowheads="1"/>
            </p:cNvSpPr>
            <p:nvPr userDrawn="1"/>
          </p:nvSpPr>
          <p:spPr bwMode="hidden">
            <a:xfrm>
              <a:off x="124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9" name="Rectangle 17"/>
            <p:cNvSpPr>
              <a:spLocks noChangeArrowheads="1"/>
            </p:cNvSpPr>
            <p:nvPr userDrawn="1"/>
          </p:nvSpPr>
          <p:spPr bwMode="hidden">
            <a:xfrm>
              <a:off x="134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90" name="Rectangle 18"/>
            <p:cNvSpPr>
              <a:spLocks noChangeArrowheads="1"/>
            </p:cNvSpPr>
            <p:nvPr userDrawn="1"/>
          </p:nvSpPr>
          <p:spPr bwMode="hidden">
            <a:xfrm>
              <a:off x="144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91" name="Rectangle 19"/>
            <p:cNvSpPr>
              <a:spLocks noChangeArrowheads="1"/>
            </p:cNvSpPr>
            <p:nvPr userDrawn="1"/>
          </p:nvSpPr>
          <p:spPr bwMode="hidden">
            <a:xfrm>
              <a:off x="153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92" name="Rectangle 20"/>
            <p:cNvSpPr>
              <a:spLocks noChangeArrowheads="1"/>
            </p:cNvSpPr>
            <p:nvPr userDrawn="1"/>
          </p:nvSpPr>
          <p:spPr bwMode="hidden">
            <a:xfrm>
              <a:off x="163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93" name="Rectangle 21"/>
            <p:cNvSpPr>
              <a:spLocks noChangeArrowheads="1"/>
            </p:cNvSpPr>
            <p:nvPr userDrawn="1"/>
          </p:nvSpPr>
          <p:spPr bwMode="hidden">
            <a:xfrm>
              <a:off x="172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94" name="Rectangle 22"/>
            <p:cNvSpPr>
              <a:spLocks noChangeArrowheads="1"/>
            </p:cNvSpPr>
            <p:nvPr userDrawn="1"/>
          </p:nvSpPr>
          <p:spPr bwMode="hidden">
            <a:xfrm>
              <a:off x="182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95" name="Rectangle 23"/>
            <p:cNvSpPr>
              <a:spLocks noChangeArrowheads="1"/>
            </p:cNvSpPr>
            <p:nvPr userDrawn="1"/>
          </p:nvSpPr>
          <p:spPr bwMode="hidden">
            <a:xfrm>
              <a:off x="192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96" name="Rectangle 24"/>
            <p:cNvSpPr>
              <a:spLocks noChangeArrowheads="1"/>
            </p:cNvSpPr>
            <p:nvPr userDrawn="1"/>
          </p:nvSpPr>
          <p:spPr bwMode="hidden">
            <a:xfrm>
              <a:off x="201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97" name="Rectangle 25"/>
            <p:cNvSpPr>
              <a:spLocks noChangeArrowheads="1"/>
            </p:cNvSpPr>
            <p:nvPr userDrawn="1"/>
          </p:nvSpPr>
          <p:spPr bwMode="hidden">
            <a:xfrm>
              <a:off x="211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98" name="Rectangle 26"/>
            <p:cNvSpPr>
              <a:spLocks noChangeArrowheads="1"/>
            </p:cNvSpPr>
            <p:nvPr userDrawn="1"/>
          </p:nvSpPr>
          <p:spPr bwMode="hidden">
            <a:xfrm>
              <a:off x="220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99" name="Rectangle 27"/>
            <p:cNvSpPr>
              <a:spLocks noChangeArrowheads="1"/>
            </p:cNvSpPr>
            <p:nvPr userDrawn="1"/>
          </p:nvSpPr>
          <p:spPr bwMode="hidden">
            <a:xfrm>
              <a:off x="230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00" name="Rectangle 28"/>
            <p:cNvSpPr>
              <a:spLocks noChangeArrowheads="1"/>
            </p:cNvSpPr>
            <p:nvPr userDrawn="1"/>
          </p:nvSpPr>
          <p:spPr bwMode="hidden">
            <a:xfrm>
              <a:off x="240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01" name="Rectangle 29"/>
            <p:cNvSpPr>
              <a:spLocks noChangeArrowheads="1"/>
            </p:cNvSpPr>
            <p:nvPr userDrawn="1"/>
          </p:nvSpPr>
          <p:spPr bwMode="hidden">
            <a:xfrm>
              <a:off x="249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02" name="Rectangle 30"/>
            <p:cNvSpPr>
              <a:spLocks noChangeArrowheads="1"/>
            </p:cNvSpPr>
            <p:nvPr userDrawn="1"/>
          </p:nvSpPr>
          <p:spPr bwMode="hidden">
            <a:xfrm>
              <a:off x="259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03" name="Rectangle 31"/>
            <p:cNvSpPr>
              <a:spLocks noChangeArrowheads="1"/>
            </p:cNvSpPr>
            <p:nvPr userDrawn="1"/>
          </p:nvSpPr>
          <p:spPr bwMode="hidden">
            <a:xfrm>
              <a:off x="268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04" name="Rectangle 32"/>
            <p:cNvSpPr>
              <a:spLocks noChangeArrowheads="1"/>
            </p:cNvSpPr>
            <p:nvPr userDrawn="1"/>
          </p:nvSpPr>
          <p:spPr bwMode="hidden">
            <a:xfrm>
              <a:off x="278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05" name="Rectangle 33"/>
            <p:cNvSpPr>
              <a:spLocks noChangeArrowheads="1"/>
            </p:cNvSpPr>
            <p:nvPr userDrawn="1"/>
          </p:nvSpPr>
          <p:spPr bwMode="hidden">
            <a:xfrm>
              <a:off x="288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06" name="Rectangle 34"/>
            <p:cNvSpPr>
              <a:spLocks noChangeArrowheads="1"/>
            </p:cNvSpPr>
            <p:nvPr userDrawn="1"/>
          </p:nvSpPr>
          <p:spPr bwMode="hidden">
            <a:xfrm>
              <a:off x="297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07" name="Rectangle 35"/>
            <p:cNvSpPr>
              <a:spLocks noChangeArrowheads="1"/>
            </p:cNvSpPr>
            <p:nvPr userDrawn="1"/>
          </p:nvSpPr>
          <p:spPr bwMode="hidden">
            <a:xfrm>
              <a:off x="307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08" name="Rectangle 36"/>
            <p:cNvSpPr>
              <a:spLocks noChangeArrowheads="1"/>
            </p:cNvSpPr>
            <p:nvPr userDrawn="1"/>
          </p:nvSpPr>
          <p:spPr bwMode="hidden">
            <a:xfrm>
              <a:off x="316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09" name="Rectangle 37"/>
            <p:cNvSpPr>
              <a:spLocks noChangeArrowheads="1"/>
            </p:cNvSpPr>
            <p:nvPr userDrawn="1"/>
          </p:nvSpPr>
          <p:spPr bwMode="hidden">
            <a:xfrm>
              <a:off x="326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10" name="Rectangle 38"/>
            <p:cNvSpPr>
              <a:spLocks noChangeArrowheads="1"/>
            </p:cNvSpPr>
            <p:nvPr userDrawn="1"/>
          </p:nvSpPr>
          <p:spPr bwMode="hidden">
            <a:xfrm>
              <a:off x="336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11" name="Rectangle 39"/>
            <p:cNvSpPr>
              <a:spLocks noChangeArrowheads="1"/>
            </p:cNvSpPr>
            <p:nvPr userDrawn="1"/>
          </p:nvSpPr>
          <p:spPr bwMode="hidden">
            <a:xfrm>
              <a:off x="345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12" name="Rectangle 40"/>
            <p:cNvSpPr>
              <a:spLocks noChangeArrowheads="1"/>
            </p:cNvSpPr>
            <p:nvPr userDrawn="1"/>
          </p:nvSpPr>
          <p:spPr bwMode="hidden">
            <a:xfrm>
              <a:off x="355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13" name="Rectangle 41"/>
            <p:cNvSpPr>
              <a:spLocks noChangeArrowheads="1"/>
            </p:cNvSpPr>
            <p:nvPr userDrawn="1"/>
          </p:nvSpPr>
          <p:spPr bwMode="hidden">
            <a:xfrm>
              <a:off x="364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14" name="Rectangle 42"/>
            <p:cNvSpPr>
              <a:spLocks noChangeArrowheads="1"/>
            </p:cNvSpPr>
            <p:nvPr userDrawn="1"/>
          </p:nvSpPr>
          <p:spPr bwMode="hidden">
            <a:xfrm>
              <a:off x="374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15" name="Rectangle 43"/>
            <p:cNvSpPr>
              <a:spLocks noChangeArrowheads="1"/>
            </p:cNvSpPr>
            <p:nvPr userDrawn="1"/>
          </p:nvSpPr>
          <p:spPr bwMode="hidden">
            <a:xfrm>
              <a:off x="384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16" name="Rectangle 44"/>
            <p:cNvSpPr>
              <a:spLocks noChangeArrowheads="1"/>
            </p:cNvSpPr>
            <p:nvPr userDrawn="1"/>
          </p:nvSpPr>
          <p:spPr bwMode="hidden">
            <a:xfrm>
              <a:off x="393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17" name="Rectangle 45"/>
            <p:cNvSpPr>
              <a:spLocks noChangeArrowheads="1"/>
            </p:cNvSpPr>
            <p:nvPr userDrawn="1"/>
          </p:nvSpPr>
          <p:spPr bwMode="hidden">
            <a:xfrm>
              <a:off x="403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18" name="Rectangle 46"/>
            <p:cNvSpPr>
              <a:spLocks noChangeArrowheads="1"/>
            </p:cNvSpPr>
            <p:nvPr userDrawn="1"/>
          </p:nvSpPr>
          <p:spPr bwMode="hidden">
            <a:xfrm>
              <a:off x="412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19" name="Rectangle 47"/>
            <p:cNvSpPr>
              <a:spLocks noChangeArrowheads="1"/>
            </p:cNvSpPr>
            <p:nvPr userDrawn="1"/>
          </p:nvSpPr>
          <p:spPr bwMode="hidden">
            <a:xfrm>
              <a:off x="422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20" name="Rectangle 48"/>
            <p:cNvSpPr>
              <a:spLocks noChangeArrowheads="1"/>
            </p:cNvSpPr>
            <p:nvPr userDrawn="1"/>
          </p:nvSpPr>
          <p:spPr bwMode="hidden">
            <a:xfrm>
              <a:off x="432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21" name="Rectangle 49"/>
            <p:cNvSpPr>
              <a:spLocks noChangeArrowheads="1"/>
            </p:cNvSpPr>
            <p:nvPr userDrawn="1"/>
          </p:nvSpPr>
          <p:spPr bwMode="hidden">
            <a:xfrm>
              <a:off x="441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22" name="Rectangle 50"/>
            <p:cNvSpPr>
              <a:spLocks noChangeArrowheads="1"/>
            </p:cNvSpPr>
            <p:nvPr userDrawn="1"/>
          </p:nvSpPr>
          <p:spPr bwMode="hidden">
            <a:xfrm>
              <a:off x="451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23" name="Rectangle 51"/>
            <p:cNvSpPr>
              <a:spLocks noChangeArrowheads="1"/>
            </p:cNvSpPr>
            <p:nvPr userDrawn="1"/>
          </p:nvSpPr>
          <p:spPr bwMode="hidden">
            <a:xfrm>
              <a:off x="460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24" name="Rectangle 52"/>
            <p:cNvSpPr>
              <a:spLocks noChangeArrowheads="1"/>
            </p:cNvSpPr>
            <p:nvPr userDrawn="1"/>
          </p:nvSpPr>
          <p:spPr bwMode="hidden">
            <a:xfrm>
              <a:off x="470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25" name="Rectangle 53"/>
            <p:cNvSpPr>
              <a:spLocks noChangeArrowheads="1"/>
            </p:cNvSpPr>
            <p:nvPr userDrawn="1"/>
          </p:nvSpPr>
          <p:spPr bwMode="hidden">
            <a:xfrm>
              <a:off x="480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26" name="Rectangle 54"/>
            <p:cNvSpPr>
              <a:spLocks noChangeArrowheads="1"/>
            </p:cNvSpPr>
            <p:nvPr userDrawn="1"/>
          </p:nvSpPr>
          <p:spPr bwMode="hidden">
            <a:xfrm>
              <a:off x="489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27" name="Rectangle 55"/>
            <p:cNvSpPr>
              <a:spLocks noChangeArrowheads="1"/>
            </p:cNvSpPr>
            <p:nvPr userDrawn="1"/>
          </p:nvSpPr>
          <p:spPr bwMode="hidden">
            <a:xfrm>
              <a:off x="499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28" name="Rectangle 56"/>
            <p:cNvSpPr>
              <a:spLocks noChangeArrowheads="1"/>
            </p:cNvSpPr>
            <p:nvPr userDrawn="1"/>
          </p:nvSpPr>
          <p:spPr bwMode="hidden">
            <a:xfrm>
              <a:off x="508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29" name="Rectangle 57"/>
            <p:cNvSpPr>
              <a:spLocks noChangeArrowheads="1"/>
            </p:cNvSpPr>
            <p:nvPr userDrawn="1"/>
          </p:nvSpPr>
          <p:spPr bwMode="hidden">
            <a:xfrm>
              <a:off x="518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30" name="Rectangle 58"/>
            <p:cNvSpPr>
              <a:spLocks noChangeArrowheads="1"/>
            </p:cNvSpPr>
            <p:nvPr userDrawn="1"/>
          </p:nvSpPr>
          <p:spPr bwMode="hidden">
            <a:xfrm>
              <a:off x="528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31" name="Rectangle 59"/>
            <p:cNvSpPr>
              <a:spLocks noChangeArrowheads="1"/>
            </p:cNvSpPr>
            <p:nvPr userDrawn="1"/>
          </p:nvSpPr>
          <p:spPr bwMode="hidden">
            <a:xfrm>
              <a:off x="537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32" name="Rectangle 60"/>
            <p:cNvSpPr>
              <a:spLocks noChangeArrowheads="1"/>
            </p:cNvSpPr>
            <p:nvPr userDrawn="1"/>
          </p:nvSpPr>
          <p:spPr bwMode="hidden">
            <a:xfrm>
              <a:off x="547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33" name="Rectangle 61"/>
            <p:cNvSpPr>
              <a:spLocks noChangeArrowheads="1"/>
            </p:cNvSpPr>
            <p:nvPr userDrawn="1"/>
          </p:nvSpPr>
          <p:spPr bwMode="hidden">
            <a:xfrm>
              <a:off x="556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34" name="Rectangle 62"/>
            <p:cNvSpPr>
              <a:spLocks noChangeArrowheads="1"/>
            </p:cNvSpPr>
            <p:nvPr userDrawn="1"/>
          </p:nvSpPr>
          <p:spPr bwMode="hidden">
            <a:xfrm>
              <a:off x="566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35" name="Rectangle 63"/>
            <p:cNvSpPr>
              <a:spLocks noChangeArrowheads="1"/>
            </p:cNvSpPr>
            <p:nvPr userDrawn="1"/>
          </p:nvSpPr>
          <p:spPr bwMode="hidden">
            <a:xfrm>
              <a:off x="431" y="0"/>
              <a:ext cx="5331" cy="432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36" name="Rectangle 64"/>
            <p:cNvSpPr>
              <a:spLocks noChangeArrowheads="1"/>
            </p:cNvSpPr>
            <p:nvPr userDrawn="1"/>
          </p:nvSpPr>
          <p:spPr bwMode="blackGray">
            <a:xfrm>
              <a:off x="0" y="1081"/>
              <a:ext cx="4378" cy="47"/>
            </a:xfrm>
            <a:prstGeom prst="rect">
              <a:avLst/>
            </a:prstGeom>
            <a:solidFill>
              <a:schemeClr val="hlink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137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92088"/>
            <a:ext cx="816292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3138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905000"/>
            <a:ext cx="811053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25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90925" y="62865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B8FD049-F72A-4842-AF97-A3AFB5515F71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2286000"/>
            <a:ext cx="8162925" cy="2771775"/>
          </a:xfrm>
        </p:spPr>
        <p:txBody>
          <a:bodyPr/>
          <a:lstStyle/>
          <a:p>
            <a:pPr algn="ctr"/>
            <a:r>
              <a:rPr lang="es-MX" b="1">
                <a:solidFill>
                  <a:srgbClr val="FFFF00"/>
                </a:solidFill>
              </a:rPr>
              <a:t>REHABILITACION Y  REFORZAMIENTO ESTRUCTURAL DE PASOS A DESNIVEL Y PUENTES</a:t>
            </a:r>
            <a:endParaRPr lang="es-ES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881688"/>
            <a:ext cx="8162925" cy="519112"/>
          </a:xfrm>
        </p:spPr>
        <p:txBody>
          <a:bodyPr/>
          <a:lstStyle/>
          <a:p>
            <a:r>
              <a:rPr lang="es-MX" sz="2800" b="1">
                <a:latin typeface="Arial" charset="0"/>
              </a:rPr>
              <a:t>Tablero Principal Av. Las Américas – Los Ríos</a:t>
            </a:r>
            <a:endParaRPr lang="es-ES" sz="2800" b="1">
              <a:latin typeface="Arial" charset="0"/>
            </a:endParaRPr>
          </a:p>
        </p:txBody>
      </p:sp>
      <p:pic>
        <p:nvPicPr>
          <p:cNvPr id="11268" name="Picture 4" descr="D:\RESPALDO\RESPALDO\Mis documentos\PROYECTO DE GRADO\FOTO-DIAPOSITIVA\av. americas - los rios tablero perf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762000"/>
            <a:ext cx="82296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516563"/>
            <a:ext cx="8162925" cy="946150"/>
          </a:xfrm>
        </p:spPr>
        <p:txBody>
          <a:bodyPr/>
          <a:lstStyle/>
          <a:p>
            <a:pPr algn="ctr"/>
            <a:r>
              <a:rPr lang="es-MX" sz="2800" b="1">
                <a:latin typeface="Arial" charset="0"/>
              </a:rPr>
              <a:t>Tablero Tipo Paso Av. De las Américas - Esmeraldas</a:t>
            </a:r>
            <a:endParaRPr lang="es-ES" sz="2800" b="1">
              <a:latin typeface="Arial" charset="0"/>
            </a:endParaRPr>
          </a:p>
        </p:txBody>
      </p:sp>
      <p:pic>
        <p:nvPicPr>
          <p:cNvPr id="12292" name="Picture 4" descr="D:\RESPALDO\RESPALDO\Mis documentos\PROYECTO DE GRADO\FOTO-DIAPOSITIVA\Esmeraldas - Av Americas otro tabler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33400"/>
            <a:ext cx="82296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62600"/>
            <a:ext cx="8162925" cy="946150"/>
          </a:xfrm>
        </p:spPr>
        <p:txBody>
          <a:bodyPr/>
          <a:lstStyle/>
          <a:p>
            <a:pPr algn="ctr"/>
            <a:r>
              <a:rPr lang="es-ES_tradnl" sz="2800" b="1"/>
              <a:t>Vista Lateral de paso calle Esmeraldas a Av. De Las Américas</a:t>
            </a:r>
            <a:endParaRPr lang="es-ES" sz="2800" b="1"/>
          </a:p>
        </p:txBody>
      </p:sp>
      <p:pic>
        <p:nvPicPr>
          <p:cNvPr id="13316" name="Picture 4" descr="D:\RESPALDO\RESPALDO\Mis documentos\PROYECTO DE GRADO\FOTO-DIAPOSITIVA\esmeraldas - av. americas perf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838200"/>
            <a:ext cx="8305800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530850"/>
            <a:ext cx="8162925" cy="946150"/>
          </a:xfrm>
        </p:spPr>
        <p:txBody>
          <a:bodyPr/>
          <a:lstStyle/>
          <a:p>
            <a:pPr algn="ctr"/>
            <a:r>
              <a:rPr lang="es-ES_tradnl" sz="2800" b="1"/>
              <a:t>Paso Av. De Las Américas a Av. Quito (Universidad Laica)</a:t>
            </a:r>
            <a:endParaRPr lang="es-ES" sz="2800" b="1"/>
          </a:p>
        </p:txBody>
      </p:sp>
      <p:pic>
        <p:nvPicPr>
          <p:cNvPr id="14340" name="Picture 4" descr="D:\RESPALDO\RESPALDO\Mis documentos\PROYECTO DE GRADO\FOTO-DIAPOSITIVA\av. americas - av. quito tablero princip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838200"/>
            <a:ext cx="83058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r>
              <a:rPr lang="es-ES_tradnl"/>
              <a:t>“PRESENTACION</a:t>
            </a:r>
            <a:endParaRPr lang="es-E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es-ES" sz="2800">
                <a:latin typeface="Arial" charset="0"/>
                <a:cs typeface="Times New Roman" pitchFamily="18" charset="0"/>
              </a:rPr>
              <a:t>El presente trabajo propone la rehabilitación y reforzamiento de elementos estructurales</a:t>
            </a:r>
            <a:r>
              <a:rPr lang="es-MX" sz="2800">
                <a:latin typeface="Arial" charset="0"/>
                <a:cs typeface="Times New Roman" pitchFamily="18" charset="0"/>
              </a:rPr>
              <a:t> </a:t>
            </a:r>
            <a:r>
              <a:rPr lang="es-ES" sz="2800">
                <a:latin typeface="Arial" charset="0"/>
                <a:cs typeface="Times New Roman" pitchFamily="18" charset="0"/>
              </a:rPr>
              <a:t>utilizando platinas de fibra de carbono tensadas</a:t>
            </a:r>
            <a:r>
              <a:rPr lang="es-MX" sz="2800">
                <a:latin typeface="Arial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90000"/>
              </a:lnSpc>
            </a:pPr>
            <a:endParaRPr lang="es-MX" sz="2800">
              <a:latin typeface="Arial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MX" sz="2800">
                <a:latin typeface="Arial" charset="0"/>
                <a:cs typeface="Times New Roman" pitchFamily="18" charset="0"/>
              </a:rPr>
              <a:t>Estas platinas </a:t>
            </a:r>
            <a:r>
              <a:rPr lang="es-ES" sz="2800">
                <a:latin typeface="Arial" charset="0"/>
                <a:cs typeface="Times New Roman" pitchFamily="18" charset="0"/>
              </a:rPr>
              <a:t>al</a:t>
            </a:r>
            <a:r>
              <a:rPr lang="es-MX" sz="2800">
                <a:latin typeface="Arial" charset="0"/>
                <a:cs typeface="Times New Roman" pitchFamily="18" charset="0"/>
              </a:rPr>
              <a:t> </a:t>
            </a:r>
            <a:r>
              <a:rPr lang="es-ES" sz="2800">
                <a:latin typeface="Arial" charset="0"/>
                <a:cs typeface="Times New Roman" pitchFamily="18" charset="0"/>
              </a:rPr>
              <a:t>adherirse al elemento en cuestión ejercerán una reacción contraria a las fuerzas que producen la aparición de la flecha, recuperando de esta manera esa deflexión o flecha</a:t>
            </a:r>
            <a:r>
              <a:rPr lang="es-MX" sz="2800">
                <a:latin typeface="Arial" charset="0"/>
                <a:cs typeface="Times New Roman" pitchFamily="18" charset="0"/>
              </a:rPr>
              <a:t>.</a:t>
            </a:r>
            <a:r>
              <a:rPr lang="es-ES" sz="2800">
                <a:latin typeface="Arial" charset="0"/>
                <a:cs typeface="Times New Roman" pitchFamily="18" charset="0"/>
              </a:rPr>
              <a:t> </a:t>
            </a:r>
            <a:endParaRPr lang="es-MX" sz="2800">
              <a:latin typeface="Arial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es-ES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r>
              <a:rPr lang="es-ES_tradnl"/>
              <a:t>“PRESENTACION         </a:t>
            </a:r>
            <a:r>
              <a:rPr lang="es-ES_tradnl" sz="3200" b="1" i="1"/>
              <a:t>Cont...</a:t>
            </a:r>
            <a:endParaRPr lang="es-ES" b="1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s-MX">
              <a:latin typeface="Arial" charset="0"/>
              <a:cs typeface="Times New Roman" pitchFamily="18" charset="0"/>
            </a:endParaRPr>
          </a:p>
          <a:p>
            <a:r>
              <a:rPr lang="es-ES">
                <a:latin typeface="Arial" charset="0"/>
                <a:cs typeface="Times New Roman" pitchFamily="18" charset="0"/>
              </a:rPr>
              <a:t>Al alcanzar esta flecha ciertos niveles, se ve afectada la funcionalidad de la estructura llegando a provocar molestias a los usuarios y daños en los automotores que necesitan utilizar  estos pasos de manera cotidiana.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6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2667000"/>
            <a:ext cx="8162925" cy="2101850"/>
          </a:xfrm>
        </p:spPr>
        <p:txBody>
          <a:bodyPr/>
          <a:lstStyle/>
          <a:p>
            <a:pPr algn="ctr"/>
            <a:r>
              <a:rPr lang="es-MX" b="1">
                <a:solidFill>
                  <a:srgbClr val="FFFF00"/>
                </a:solidFill>
              </a:rPr>
              <a:t>CAPITULO   1</a:t>
            </a:r>
            <a:br>
              <a:rPr lang="es-MX" b="1">
                <a:solidFill>
                  <a:srgbClr val="FFFF00"/>
                </a:solidFill>
              </a:rPr>
            </a:br>
            <a:r>
              <a:rPr lang="es-MX" b="1">
                <a:solidFill>
                  <a:srgbClr val="FFFF00"/>
                </a:solidFill>
              </a:rPr>
              <a:t/>
            </a:r>
            <a:br>
              <a:rPr lang="es-MX" b="1">
                <a:solidFill>
                  <a:srgbClr val="FFFF00"/>
                </a:solidFill>
              </a:rPr>
            </a:br>
            <a:r>
              <a:rPr lang="es-MX" b="1">
                <a:solidFill>
                  <a:srgbClr val="FFFF00"/>
                </a:solidFill>
              </a:rPr>
              <a:t>INTRODUCCION</a:t>
            </a:r>
            <a:endParaRPr lang="es-ES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r>
              <a:rPr lang="es-ES_tradnl"/>
              <a:t>1. INTRODUCCION</a:t>
            </a:r>
            <a:endParaRPr lang="es-E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endParaRPr lang="es-MX" sz="2800" b="1">
              <a:latin typeface="Arial" charset="0"/>
              <a:cs typeface="Arial" charset="0"/>
            </a:endParaRPr>
          </a:p>
          <a:p>
            <a:pPr algn="just">
              <a:lnSpc>
                <a:spcPct val="90000"/>
              </a:lnSpc>
            </a:pPr>
            <a:r>
              <a:rPr lang="es-MX" sz="2800" b="1">
                <a:latin typeface="Arial" charset="0"/>
                <a:cs typeface="Arial" charset="0"/>
              </a:rPr>
              <a:t> Antecedentes Y Justificación de Hipótesis</a:t>
            </a:r>
            <a:endParaRPr lang="es-ES" sz="2800"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endParaRPr lang="es-MX" sz="2800">
              <a:latin typeface="Arial" charset="0"/>
              <a:cs typeface="Arial" charset="0"/>
            </a:endParaRPr>
          </a:p>
          <a:p>
            <a:pPr algn="just">
              <a:lnSpc>
                <a:spcPct val="90000"/>
              </a:lnSpc>
            </a:pPr>
            <a:r>
              <a:rPr lang="es-MX" sz="2800">
                <a:latin typeface="Arial" charset="0"/>
                <a:cs typeface="Arial" charset="0"/>
              </a:rPr>
              <a:t>Un problema actual en la ingeniería estructural es la presencia de deflexiones en elementos de hormigón armado y presforzado, las cuales tienen un carácter funcional en primera instancia, y, posteriormente si no hay el debido tratamiento, consecuencias estructurales.  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es-MX" sz="280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7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r>
              <a:rPr lang="es-ES_tradnl"/>
              <a:t>“INTRODUCCIÓN        </a:t>
            </a:r>
            <a:r>
              <a:rPr lang="es-ES_tradnl" sz="3200" b="1" i="1"/>
              <a:t>Cont...</a:t>
            </a:r>
            <a:endParaRPr lang="es-ES" sz="3200" b="1" i="1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>
              <a:latin typeface="Arial" charset="0"/>
              <a:cs typeface="Times New Roman" pitchFamily="18" charset="0"/>
            </a:endParaRPr>
          </a:p>
          <a:p>
            <a:pPr algn="just"/>
            <a:r>
              <a:rPr lang="es-ES">
                <a:latin typeface="Arial" charset="0"/>
                <a:cs typeface="Times New Roman" pitchFamily="18" charset="0"/>
              </a:rPr>
              <a:t>Tal situación se ha presentado en algunos pasos a desnivel de la ciudad de Guayaquil desde hace algún tiempo, lo que ha obligado a que e</a:t>
            </a:r>
            <a:r>
              <a:rPr lang="es-MX">
                <a:latin typeface="Arial" charset="0"/>
                <a:cs typeface="Times New Roman" pitchFamily="18" charset="0"/>
              </a:rPr>
              <a:t>llo</a:t>
            </a:r>
            <a:r>
              <a:rPr lang="es-ES">
                <a:latin typeface="Arial" charset="0"/>
                <a:cs typeface="Times New Roman" pitchFamily="18" charset="0"/>
              </a:rPr>
              <a:t> pase de ser algo meramente secundario, a algo de mayor importancia.</a:t>
            </a:r>
            <a:endParaRPr lang="es-ES"/>
          </a:p>
          <a:p>
            <a:pPr algn="just">
              <a:buFont typeface="Wingdings" pitchFamily="2" charset="2"/>
              <a:buNone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s-MX" b="1">
                <a:latin typeface="Arial" charset="0"/>
                <a:cs typeface="Times New Roman" pitchFamily="18" charset="0"/>
              </a:rPr>
              <a:t>1.2 </a:t>
            </a:r>
            <a:r>
              <a:rPr lang="es-MX" sz="4000" b="1">
                <a:latin typeface="Arial" charset="0"/>
                <a:cs typeface="Times New Roman" pitchFamily="18" charset="0"/>
              </a:rPr>
              <a:t>Presentación de la 		Hipótesis:</a:t>
            </a:r>
            <a:r>
              <a:rPr lang="es-ES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MX" sz="2800">
              <a:latin typeface="Arial" charset="0"/>
              <a:cs typeface="Arial" charset="0"/>
            </a:endParaRPr>
          </a:p>
          <a:p>
            <a:pPr algn="just"/>
            <a:r>
              <a:rPr lang="es-MX" sz="2800">
                <a:latin typeface="Arial" charset="0"/>
                <a:cs typeface="Arial" charset="0"/>
              </a:rPr>
              <a:t>“Demostrar experimental y analíticamente la recuperación significativa de resistencia y de deflexiones en elementos de hormigón armado y presforzado, pertenecientes a los puentes, pasos a desnivel y similares de la ciudad de Guayaquil, utilizando la línea SIKA</a:t>
            </a:r>
            <a:r>
              <a:rPr lang="es-ES" sz="2800" baseline="30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</a:t>
            </a:r>
            <a:r>
              <a:rPr lang="es-MX" sz="2800">
                <a:latin typeface="Arial" charset="0"/>
                <a:cs typeface="Arial" charset="0"/>
              </a:rPr>
              <a:t> de rehabilitación y reforzamiento estructural”.</a:t>
            </a:r>
            <a:endParaRPr lang="es-ES" sz="2800">
              <a:cs typeface="Times New Roman" pitchFamily="18" charset="0"/>
            </a:endParaRPr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s-MX" b="1">
                <a:latin typeface="Arial" charset="0"/>
                <a:cs typeface="Arial" charset="0"/>
              </a:rPr>
              <a:t>1.3 Descripción General de la 	 Obra en Estudio:</a:t>
            </a:r>
            <a:endParaRPr lang="es-ES" b="1">
              <a:latin typeface="Arial" charset="0"/>
              <a:cs typeface="Arial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endParaRPr lang="es-MX">
              <a:latin typeface="Arial" charset="0"/>
              <a:cs typeface="Arial" charset="0"/>
            </a:endParaRPr>
          </a:p>
          <a:p>
            <a:pPr algn="just"/>
            <a:r>
              <a:rPr lang="es-MX">
                <a:latin typeface="Arial" charset="0"/>
                <a:cs typeface="Arial" charset="0"/>
              </a:rPr>
              <a:t>El paso a desnivel objeto del estudio, es uno de los más antiguos de la ciudad de Guayaquil, dirige el tráfico de Norte a Sur, desde la Av. de las Américas hasta la calle Los Ríos. </a:t>
            </a:r>
            <a:endParaRPr lang="es-E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715000"/>
            <a:ext cx="8162925" cy="519113"/>
          </a:xfrm>
        </p:spPr>
        <p:txBody>
          <a:bodyPr/>
          <a:lstStyle/>
          <a:p>
            <a:pPr algn="ctr"/>
            <a:r>
              <a:rPr lang="es-ES_tradnl" sz="2800" b="1">
                <a:latin typeface="Arial" charset="0"/>
              </a:rPr>
              <a:t>Paso a desnivel Av. Américas - Calle Los Ríos</a:t>
            </a:r>
            <a:endParaRPr lang="es-ES" sz="2800" b="1">
              <a:latin typeface="Arial" charset="0"/>
            </a:endParaRPr>
          </a:p>
        </p:txBody>
      </p:sp>
      <p:pic>
        <p:nvPicPr>
          <p:cNvPr id="10244" name="Picture 4" descr="D:\RESPALDO\RESPALDO\Mis documentos\PROYECTO DE GRADO\FOTO-DIAPOSITIVA\av. americas - los rios tablero princip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90600"/>
            <a:ext cx="8305800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Rayas grises">
  <a:themeElements>
    <a:clrScheme name="Rayas gris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Rayas grises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Rayas gris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yas gris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yas gris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yas gris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Office\Templates\Diseños de presentaciones\Rayas grises.pot</Template>
  <TotalTime>214</TotalTime>
  <Words>355</Words>
  <Application>Microsoft PowerPoint</Application>
  <PresentationFormat>Presentación en pantalla (4:3)</PresentationFormat>
  <Paragraphs>28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9" baseType="lpstr">
      <vt:lpstr>Times New Roman</vt:lpstr>
      <vt:lpstr>Verdana</vt:lpstr>
      <vt:lpstr>Wingdings</vt:lpstr>
      <vt:lpstr>Arial</vt:lpstr>
      <vt:lpstr>Symbol</vt:lpstr>
      <vt:lpstr>Rayas grises</vt:lpstr>
      <vt:lpstr>REHABILITACION Y  REFORZAMIENTO ESTRUCTURAL DE PASOS A DESNIVEL Y PUENTES</vt:lpstr>
      <vt:lpstr>“PRESENTACION</vt:lpstr>
      <vt:lpstr>“PRESENTACION         Cont...</vt:lpstr>
      <vt:lpstr>CAPITULO   1  INTRODUCCION</vt:lpstr>
      <vt:lpstr>1. INTRODUCCION</vt:lpstr>
      <vt:lpstr>“INTRODUCCIÓN        Cont...</vt:lpstr>
      <vt:lpstr>1.2 Presentación de la   Hipótesis: </vt:lpstr>
      <vt:lpstr>1.3 Descripción General de la   Obra en Estudio:</vt:lpstr>
      <vt:lpstr>Paso a desnivel Av. Américas - Calle Los Ríos</vt:lpstr>
      <vt:lpstr>Tablero Principal Av. Las Américas – Los Ríos</vt:lpstr>
      <vt:lpstr>Tablero Tipo Paso Av. De las Américas - Esmeraldas</vt:lpstr>
      <vt:lpstr>Vista Lateral de paso calle Esmeraldas a Av. De Las Américas</vt:lpstr>
      <vt:lpstr>Paso Av. De Las Américas a Av. Quito (Universidad Laica)</vt:lpstr>
    </vt:vector>
  </TitlesOfParts>
  <Company>PERALTA RAMIREZ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PRESENTACION</dc:title>
  <dc:creator>USUARIO FINAL</dc:creator>
  <cp:lastModifiedBy>Administrador</cp:lastModifiedBy>
  <cp:revision>20</cp:revision>
  <dcterms:created xsi:type="dcterms:W3CDTF">2002-06-24T15:42:33Z</dcterms:created>
  <dcterms:modified xsi:type="dcterms:W3CDTF">2009-12-23T15:25:08Z</dcterms:modified>
</cp:coreProperties>
</file>